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27" r:id="rId5"/>
    <p:sldMasterId id="2147483749" r:id="rId6"/>
    <p:sldMasterId id="2147483763" r:id="rId7"/>
    <p:sldMasterId id="2147483776" r:id="rId8"/>
    <p:sldMasterId id="2147483788" r:id="rId9"/>
  </p:sldMasterIdLst>
  <p:notesMasterIdLst>
    <p:notesMasterId r:id="rId33"/>
  </p:notesMasterIdLst>
  <p:sldIdLst>
    <p:sldId id="2147379748" r:id="rId10"/>
    <p:sldId id="2147470484" r:id="rId11"/>
    <p:sldId id="2147379763" r:id="rId12"/>
    <p:sldId id="2147379722" r:id="rId13"/>
    <p:sldId id="2147470485" r:id="rId14"/>
    <p:sldId id="462" r:id="rId15"/>
    <p:sldId id="463" r:id="rId16"/>
    <p:sldId id="2147379753" r:id="rId17"/>
    <p:sldId id="2147470486" r:id="rId18"/>
    <p:sldId id="2147379756" r:id="rId19"/>
    <p:sldId id="2147470488" r:id="rId20"/>
    <p:sldId id="2147470491" r:id="rId21"/>
    <p:sldId id="2147470495" r:id="rId22"/>
    <p:sldId id="2147470496" r:id="rId23"/>
    <p:sldId id="2147379758" r:id="rId24"/>
    <p:sldId id="2147470497" r:id="rId25"/>
    <p:sldId id="2147470514" r:id="rId26"/>
    <p:sldId id="2147470515" r:id="rId27"/>
    <p:sldId id="2147475031" r:id="rId28"/>
    <p:sldId id="2147476615" r:id="rId29"/>
    <p:sldId id="2147470504" r:id="rId30"/>
    <p:sldId id="2147470505" r:id="rId31"/>
    <p:sldId id="214737493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ADA"/>
    <a:srgbClr val="1015EA"/>
    <a:srgbClr val="2933FF"/>
    <a:srgbClr val="0177F9"/>
    <a:srgbClr val="2772B7"/>
    <a:srgbClr val="3BB9AD"/>
    <a:srgbClr val="1533B3"/>
    <a:srgbClr val="254379"/>
    <a:srgbClr val="1D2C75"/>
    <a:srgbClr val="27B1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Gaya Medium 2 - Akse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8" autoAdjust="0"/>
    <p:restoredTop sz="94660"/>
  </p:normalViewPr>
  <p:slideViewPr>
    <p:cSldViewPr snapToGrid="0">
      <p:cViewPr varScale="1">
        <p:scale>
          <a:sx n="85" d="100"/>
          <a:sy n="85" d="100"/>
        </p:scale>
        <p:origin x="669"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19-4584-B4C7-F48FD392CA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19-4584-B4C7-F48FD392CAA7}"/>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8919-4584-B4C7-F48FD392CA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image" Target="../media/image25.jpg"/><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image" Target="../media/image25.jpg"/><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57262-FC9C-410B-8A08-85CECDF4BF21}" type="doc">
      <dgm:prSet loTypeId="urn:microsoft.com/office/officeart/2005/8/layout/vList3" loCatId="list" qsTypeId="urn:microsoft.com/office/officeart/2005/8/quickstyle/simple1" qsCatId="simple" csTypeId="urn:microsoft.com/office/officeart/2005/8/colors/accent1_4" csCatId="accent1" phldr="1"/>
      <dgm:spPr/>
    </dgm:pt>
    <dgm:pt modelId="{CC8F6C6A-2918-4677-B1A9-5F40EEE25C15}">
      <dgm:prSet phldrT="[Text]" custT="1"/>
      <dgm:spPr/>
      <dgm:t>
        <a:bodyPr/>
        <a:lstStyle/>
        <a:p>
          <a:pPr algn="just"/>
          <a:r>
            <a:rPr kumimoji="0" lang="en-US" sz="1800" b="1" i="0" u="none" strike="noStrike" cap="none" spc="0" normalizeH="0" baseline="0" noProof="1">
              <a:ln/>
              <a:effectLst/>
              <a:uLnTx/>
              <a:uFillTx/>
              <a:latin typeface="Calibri" panose="020F0502020204030204"/>
              <a:ea typeface="+mn-ea"/>
              <a:cs typeface="+mn-cs"/>
            </a:rPr>
            <a:t>Dinamika kebijakan dan SPBE dalam pengelolaan keuangan daerah sebagaimana amanat PP 12/2019 dan Pemendagri 77/2020</a:t>
          </a:r>
          <a:endParaRPr lang="en-ID" sz="1800" dirty="0">
            <a:latin typeface="Calibri" panose="020F0502020204030204" pitchFamily="34" charset="0"/>
            <a:cs typeface="Calibri" panose="020F0502020204030204" pitchFamily="34" charset="0"/>
          </a:endParaRPr>
        </a:p>
      </dgm:t>
    </dgm:pt>
    <dgm:pt modelId="{85A1B3F5-938D-4106-8A44-C0F05F6FD42A}" type="parTrans" cxnId="{08A96377-269F-4150-BB6D-8A55F1CDE2FD}">
      <dgm:prSet/>
      <dgm:spPr/>
      <dgm:t>
        <a:bodyPr/>
        <a:lstStyle/>
        <a:p>
          <a:pPr algn="just"/>
          <a:endParaRPr lang="en-ID" sz="1800">
            <a:latin typeface="Calibri" panose="020F0502020204030204" pitchFamily="34" charset="0"/>
            <a:cs typeface="Calibri" panose="020F0502020204030204" pitchFamily="34" charset="0"/>
          </a:endParaRPr>
        </a:p>
      </dgm:t>
    </dgm:pt>
    <dgm:pt modelId="{DD07B460-A99D-4FEC-B13D-13CB8ADBC276}" type="sibTrans" cxnId="{08A96377-269F-4150-BB6D-8A55F1CDE2FD}">
      <dgm:prSet/>
      <dgm:spPr/>
      <dgm:t>
        <a:bodyPr/>
        <a:lstStyle/>
        <a:p>
          <a:pPr algn="just"/>
          <a:endParaRPr lang="en-ID" sz="1800">
            <a:latin typeface="Calibri" panose="020F0502020204030204" pitchFamily="34" charset="0"/>
            <a:cs typeface="Calibri" panose="020F0502020204030204" pitchFamily="34" charset="0"/>
          </a:endParaRPr>
        </a:p>
      </dgm:t>
    </dgm:pt>
    <dgm:pt modelId="{B78ADA50-EDCA-4DAF-8DED-F98F0E541CD6}">
      <dgm:prSet phldrT="[Text]" custT="1"/>
      <dgm:spPr/>
      <dgm:t>
        <a:bodyPr/>
        <a:lstStyle/>
        <a:p>
          <a:pPr algn="just"/>
          <a:r>
            <a:rPr kumimoji="0" lang="en-US" sz="1800" b="1" i="0" u="none" strike="noStrike" cap="none" spc="0" normalizeH="0" baseline="0" noProof="1">
              <a:ln/>
              <a:effectLst/>
              <a:uLnTx/>
              <a:uFillTx/>
              <a:latin typeface="Calibri" panose="020F0502020204030204"/>
              <a:ea typeface="+mn-ea"/>
              <a:cs typeface="+mn-cs"/>
            </a:rPr>
            <a:t>Efisiensi biaya administrasi</a:t>
          </a:r>
          <a:endParaRPr lang="en-ID" sz="1800" dirty="0">
            <a:latin typeface="Calibri" panose="020F0502020204030204" pitchFamily="34" charset="0"/>
            <a:cs typeface="Calibri" panose="020F0502020204030204" pitchFamily="34" charset="0"/>
          </a:endParaRPr>
        </a:p>
      </dgm:t>
    </dgm:pt>
    <dgm:pt modelId="{8552638D-C5A3-4251-8531-8052CE236EC0}" type="parTrans" cxnId="{042A31D7-7F0B-4DAE-97BE-FED44A646B2E}">
      <dgm:prSet/>
      <dgm:spPr/>
      <dgm:t>
        <a:bodyPr/>
        <a:lstStyle/>
        <a:p>
          <a:pPr algn="just"/>
          <a:endParaRPr lang="en-ID" sz="1800">
            <a:latin typeface="Calibri" panose="020F0502020204030204" pitchFamily="34" charset="0"/>
            <a:cs typeface="Calibri" panose="020F0502020204030204" pitchFamily="34" charset="0"/>
          </a:endParaRPr>
        </a:p>
      </dgm:t>
    </dgm:pt>
    <dgm:pt modelId="{85C3F880-1629-49CF-8551-6A5B55E2F061}" type="sibTrans" cxnId="{042A31D7-7F0B-4DAE-97BE-FED44A646B2E}">
      <dgm:prSet/>
      <dgm:spPr/>
      <dgm:t>
        <a:bodyPr/>
        <a:lstStyle/>
        <a:p>
          <a:pPr algn="just"/>
          <a:endParaRPr lang="en-ID" sz="1800">
            <a:latin typeface="Calibri" panose="020F0502020204030204" pitchFamily="34" charset="0"/>
            <a:cs typeface="Calibri" panose="020F0502020204030204" pitchFamily="34" charset="0"/>
          </a:endParaRPr>
        </a:p>
      </dgm:t>
    </dgm:pt>
    <dgm:pt modelId="{9EE389AA-B48C-4C04-838B-B969328457CD}">
      <dgm:prSet phldrT="[Text]" custT="1"/>
      <dgm:spPr/>
      <dgm:t>
        <a:bodyPr/>
        <a:lstStyle/>
        <a:p>
          <a:pPr algn="just"/>
          <a:r>
            <a:rPr kumimoji="0" lang="en-US" sz="1800" b="1" i="0" u="none" strike="noStrike" cap="none" spc="0" normalizeH="0" baseline="0" noProof="1">
              <a:ln/>
              <a:effectLst/>
              <a:uLnTx/>
              <a:uFillTx/>
              <a:latin typeface="Calibri" panose="020F0502020204030204"/>
              <a:ea typeface="+mn-ea"/>
              <a:cs typeface="+mn-cs"/>
            </a:rPr>
            <a:t>Fleksibilitas, kemudahan dan jangkauan pemakaian secara luas termasuk untuk belanja secara elektronik, seperti media dalam jaringan dan toko daring.</a:t>
          </a:r>
          <a:endParaRPr lang="en-US" sz="1800" dirty="0">
            <a:latin typeface="Calibri" panose="020F0502020204030204" pitchFamily="34" charset="0"/>
            <a:cs typeface="Calibri" panose="020F0502020204030204" pitchFamily="34" charset="0"/>
          </a:endParaRPr>
        </a:p>
      </dgm:t>
    </dgm:pt>
    <dgm:pt modelId="{D9358292-876D-4970-ABA4-F24C6A7B5C76}" type="parTrans" cxnId="{2AD103DD-1C9E-4A86-A8BB-3FC60F2FBA7C}">
      <dgm:prSet/>
      <dgm:spPr/>
      <dgm:t>
        <a:bodyPr/>
        <a:lstStyle/>
        <a:p>
          <a:pPr algn="just"/>
          <a:endParaRPr lang="en-ID" sz="1800">
            <a:latin typeface="Calibri" panose="020F0502020204030204" pitchFamily="34" charset="0"/>
            <a:cs typeface="Calibri" panose="020F0502020204030204" pitchFamily="34" charset="0"/>
          </a:endParaRPr>
        </a:p>
      </dgm:t>
    </dgm:pt>
    <dgm:pt modelId="{AC5147A8-6D84-4E49-98AA-2BB53E2287D6}" type="sibTrans" cxnId="{2AD103DD-1C9E-4A86-A8BB-3FC60F2FBA7C}">
      <dgm:prSet/>
      <dgm:spPr/>
      <dgm:t>
        <a:bodyPr/>
        <a:lstStyle/>
        <a:p>
          <a:pPr algn="just"/>
          <a:endParaRPr lang="en-ID" sz="1800">
            <a:latin typeface="Calibri" panose="020F0502020204030204" pitchFamily="34" charset="0"/>
            <a:cs typeface="Calibri" panose="020F0502020204030204" pitchFamily="34" charset="0"/>
          </a:endParaRPr>
        </a:p>
      </dgm:t>
    </dgm:pt>
    <dgm:pt modelId="{F4750423-CF2D-41CE-9547-60C78276A18E}">
      <dgm:prSet phldrT="[Text]" custT="1"/>
      <dgm:spPr/>
      <dgm:t>
        <a:bodyPr/>
        <a:lstStyle/>
        <a:p>
          <a:pPr algn="just"/>
          <a:r>
            <a:rPr kumimoji="0" lang="en-US" sz="1800" b="1" i="0" u="none" strike="noStrike" cap="none" spc="0" normalizeH="0" baseline="0" noProof="1">
              <a:ln/>
              <a:solidFill>
                <a:srgbClr val="002060"/>
              </a:solidFill>
              <a:effectLst/>
              <a:uLnTx/>
              <a:uFillTx/>
              <a:latin typeface="Calibri" panose="020F0502020204030204"/>
              <a:ea typeface="+mn-ea"/>
              <a:cs typeface="+mn-cs"/>
            </a:rPr>
            <a:t>Meningkatkan keamanan bertransaksi</a:t>
          </a:r>
          <a:endParaRPr lang="en-US" sz="1800" dirty="0">
            <a:solidFill>
              <a:srgbClr val="002060"/>
            </a:solidFill>
            <a:latin typeface="Calibri" panose="020F0502020204030204" pitchFamily="34" charset="0"/>
            <a:cs typeface="Calibri" panose="020F0502020204030204" pitchFamily="34" charset="0"/>
          </a:endParaRPr>
        </a:p>
      </dgm:t>
    </dgm:pt>
    <dgm:pt modelId="{23A91232-DB9C-4461-8FBC-2CDAB01FE7DA}" type="parTrans" cxnId="{FDB8CF1A-8F63-46EB-9BD1-A12AE85A25E4}">
      <dgm:prSet/>
      <dgm:spPr/>
      <dgm:t>
        <a:bodyPr/>
        <a:lstStyle/>
        <a:p>
          <a:pPr algn="just"/>
          <a:endParaRPr lang="en-ID" sz="1800">
            <a:latin typeface="Calibri" panose="020F0502020204030204" pitchFamily="34" charset="0"/>
            <a:cs typeface="Calibri" panose="020F0502020204030204" pitchFamily="34" charset="0"/>
          </a:endParaRPr>
        </a:p>
      </dgm:t>
    </dgm:pt>
    <dgm:pt modelId="{3D81C1FF-82C4-4CBE-8671-4B31D5121EA0}" type="sibTrans" cxnId="{FDB8CF1A-8F63-46EB-9BD1-A12AE85A25E4}">
      <dgm:prSet/>
      <dgm:spPr/>
      <dgm:t>
        <a:bodyPr/>
        <a:lstStyle/>
        <a:p>
          <a:pPr algn="just"/>
          <a:endParaRPr lang="en-ID" sz="1800">
            <a:latin typeface="Calibri" panose="020F0502020204030204" pitchFamily="34" charset="0"/>
            <a:cs typeface="Calibri" panose="020F0502020204030204" pitchFamily="34" charset="0"/>
          </a:endParaRPr>
        </a:p>
      </dgm:t>
    </dgm:pt>
    <dgm:pt modelId="{DA8F047A-97D0-45F7-941B-4F654FDAD617}">
      <dgm:prSet phldrT="[Text]" custT="1"/>
      <dgm:spPr/>
      <dgm:t>
        <a:bodyPr/>
        <a:lstStyle/>
        <a:p>
          <a:pPr algn="just"/>
          <a:r>
            <a:rPr kumimoji="0" lang="en-US" sz="1800" b="1" i="0" u="none" strike="noStrike" cap="none" spc="0" normalizeH="0" baseline="0" noProof="1">
              <a:ln/>
              <a:solidFill>
                <a:srgbClr val="002060"/>
              </a:solidFill>
              <a:effectLst/>
              <a:uLnTx/>
              <a:uFillTx/>
              <a:latin typeface="Calibri" panose="020F0502020204030204"/>
              <a:ea typeface="+mn-ea"/>
              <a:cs typeface="+mn-cs"/>
            </a:rPr>
            <a:t>Mengurangi </a:t>
          </a:r>
          <a:r>
            <a:rPr kumimoji="0" lang="en-US" sz="1800" b="1" i="1" u="none" strike="noStrike" cap="none" spc="0" normalizeH="0" baseline="0" noProof="1">
              <a:ln/>
              <a:solidFill>
                <a:srgbClr val="002060"/>
              </a:solidFill>
              <a:effectLst/>
              <a:uLnTx/>
              <a:uFillTx/>
              <a:latin typeface="Calibri" panose="020F0502020204030204"/>
              <a:ea typeface="+mn-ea"/>
              <a:cs typeface="+mn-cs"/>
            </a:rPr>
            <a:t>Cost of Fund/Idle Cash</a:t>
          </a:r>
          <a:endParaRPr lang="en-US" sz="1800" i="1" dirty="0">
            <a:solidFill>
              <a:srgbClr val="002060"/>
            </a:solidFill>
            <a:latin typeface="Calibri" panose="020F0502020204030204" pitchFamily="34" charset="0"/>
            <a:cs typeface="Calibri" panose="020F0502020204030204" pitchFamily="34" charset="0"/>
          </a:endParaRPr>
        </a:p>
      </dgm:t>
    </dgm:pt>
    <dgm:pt modelId="{3D58B855-1893-44F6-BE3D-F001B2D3C049}" type="parTrans" cxnId="{43F2782E-06F5-433E-8169-7C99E0B0C34D}">
      <dgm:prSet/>
      <dgm:spPr/>
      <dgm:t>
        <a:bodyPr/>
        <a:lstStyle/>
        <a:p>
          <a:pPr algn="just"/>
          <a:endParaRPr lang="en-ID" sz="1800">
            <a:latin typeface="Calibri" panose="020F0502020204030204" pitchFamily="34" charset="0"/>
            <a:cs typeface="Calibri" panose="020F0502020204030204" pitchFamily="34" charset="0"/>
          </a:endParaRPr>
        </a:p>
      </dgm:t>
    </dgm:pt>
    <dgm:pt modelId="{D1746B1C-1A28-4922-89EB-0373F078B508}" type="sibTrans" cxnId="{43F2782E-06F5-433E-8169-7C99E0B0C34D}">
      <dgm:prSet/>
      <dgm:spPr/>
      <dgm:t>
        <a:bodyPr/>
        <a:lstStyle/>
        <a:p>
          <a:pPr algn="just"/>
          <a:endParaRPr lang="en-ID" sz="1800">
            <a:latin typeface="Calibri" panose="020F0502020204030204" pitchFamily="34" charset="0"/>
            <a:cs typeface="Calibri" panose="020F0502020204030204" pitchFamily="34" charset="0"/>
          </a:endParaRPr>
        </a:p>
      </dgm:t>
    </dgm:pt>
    <dgm:pt modelId="{9550D89C-C127-49F3-A345-6A7ED00F10B3}">
      <dgm:prSet phldrT="[Text]" custT="1"/>
      <dgm:spPr/>
      <dgm:t>
        <a:bodyPr/>
        <a:lstStyle/>
        <a:p>
          <a:pPr algn="just"/>
          <a:r>
            <a:rPr kumimoji="0" lang="it-IT" sz="1800" b="1" i="0" u="none" strike="noStrike" cap="none" spc="0" normalizeH="0" baseline="0" noProof="1">
              <a:ln/>
              <a:solidFill>
                <a:srgbClr val="002060"/>
              </a:solidFill>
              <a:effectLst/>
              <a:uLnTx/>
              <a:uFillTx/>
              <a:latin typeface="Calibri" panose="020F0502020204030204"/>
              <a:ea typeface="+mn-ea"/>
              <a:cs typeface="+mn-cs"/>
            </a:rPr>
            <a:t>Mengurangi potensi </a:t>
          </a:r>
          <a:r>
            <a:rPr kumimoji="0" lang="it-IT" sz="1800" b="1" i="1" u="none" strike="noStrike" cap="none" spc="0" normalizeH="0" baseline="0" noProof="1">
              <a:ln/>
              <a:solidFill>
                <a:srgbClr val="002060"/>
              </a:solidFill>
              <a:effectLst/>
              <a:uLnTx/>
              <a:uFillTx/>
              <a:latin typeface="Calibri" panose="020F0502020204030204"/>
              <a:ea typeface="+mn-ea"/>
              <a:cs typeface="+mn-cs"/>
            </a:rPr>
            <a:t>Fraud</a:t>
          </a:r>
          <a:r>
            <a:rPr kumimoji="0" lang="it-IT" sz="1800" b="1" i="0" u="none" strike="noStrike" cap="none" spc="0" normalizeH="0" baseline="0" noProof="1">
              <a:ln/>
              <a:solidFill>
                <a:srgbClr val="002060"/>
              </a:solidFill>
              <a:effectLst/>
              <a:uLnTx/>
              <a:uFillTx/>
              <a:latin typeface="Calibri" panose="020F0502020204030204"/>
              <a:ea typeface="+mn-ea"/>
              <a:cs typeface="+mn-cs"/>
            </a:rPr>
            <a:t> dari transaksi secara tunai</a:t>
          </a:r>
          <a:endParaRPr lang="en-US" sz="1800" dirty="0">
            <a:solidFill>
              <a:srgbClr val="002060"/>
            </a:solidFill>
            <a:latin typeface="Calibri" panose="020F0502020204030204" pitchFamily="34" charset="0"/>
            <a:cs typeface="Calibri" panose="020F0502020204030204" pitchFamily="34" charset="0"/>
          </a:endParaRPr>
        </a:p>
      </dgm:t>
    </dgm:pt>
    <dgm:pt modelId="{1116F395-3E80-43D4-8B8C-3EEC46ACF156}" type="parTrans" cxnId="{E21DD3E7-4209-4474-9E69-94B92A0518CC}">
      <dgm:prSet/>
      <dgm:spPr/>
      <dgm:t>
        <a:bodyPr/>
        <a:lstStyle/>
        <a:p>
          <a:pPr algn="just"/>
          <a:endParaRPr lang="en-ID" sz="1800">
            <a:latin typeface="Calibri" panose="020F0502020204030204" pitchFamily="34" charset="0"/>
            <a:cs typeface="Calibri" panose="020F0502020204030204" pitchFamily="34" charset="0"/>
          </a:endParaRPr>
        </a:p>
      </dgm:t>
    </dgm:pt>
    <dgm:pt modelId="{AD3C8097-9456-4F00-802A-5F62FEEBF00D}" type="sibTrans" cxnId="{E21DD3E7-4209-4474-9E69-94B92A0518CC}">
      <dgm:prSet/>
      <dgm:spPr/>
      <dgm:t>
        <a:bodyPr/>
        <a:lstStyle/>
        <a:p>
          <a:pPr algn="just"/>
          <a:endParaRPr lang="en-ID" sz="1800">
            <a:latin typeface="Calibri" panose="020F0502020204030204" pitchFamily="34" charset="0"/>
            <a:cs typeface="Calibri" panose="020F0502020204030204" pitchFamily="34" charset="0"/>
          </a:endParaRPr>
        </a:p>
      </dgm:t>
    </dgm:pt>
    <dgm:pt modelId="{1051BD10-AB17-494C-8C0C-6EC514458667}">
      <dgm:prSet phldrT="[Text]" custT="1"/>
      <dgm:spPr/>
      <dgm:t>
        <a:bodyPr/>
        <a:lstStyle/>
        <a:p>
          <a:pPr algn="just"/>
          <a:r>
            <a:rPr kumimoji="0" lang="it-IT" sz="1800" b="1" i="0" u="none" strike="noStrike" cap="none" spc="0" normalizeH="0" baseline="0" noProof="1">
              <a:ln/>
              <a:effectLst/>
              <a:uLnTx/>
              <a:uFillTx/>
              <a:latin typeface="Calibri" panose="020F0502020204030204"/>
              <a:ea typeface="+mn-ea"/>
              <a:cs typeface="+mn-cs"/>
            </a:rPr>
            <a:t>Memudahkan Pejabat Pelaksana APBD untuk belanja barang/jasa melalui </a:t>
          </a:r>
          <a:r>
            <a:rPr kumimoji="0" lang="it-IT" sz="1800" b="1" i="1" u="none" strike="noStrike" cap="none" spc="0" normalizeH="0" baseline="0" noProof="1">
              <a:ln/>
              <a:effectLst/>
              <a:uLnTx/>
              <a:uFillTx/>
              <a:latin typeface="Calibri" panose="020F0502020204030204"/>
              <a:ea typeface="+mn-ea"/>
              <a:cs typeface="+mn-cs"/>
            </a:rPr>
            <a:t>e-payment</a:t>
          </a:r>
          <a:r>
            <a:rPr kumimoji="0" lang="it-IT" sz="1800" b="1" i="0" u="none" strike="noStrike" cap="none" spc="0" normalizeH="0" baseline="0" noProof="1">
              <a:ln/>
              <a:effectLst/>
              <a:uLnTx/>
              <a:uFillTx/>
              <a:latin typeface="Calibri" panose="020F0502020204030204"/>
              <a:ea typeface="+mn-ea"/>
              <a:cs typeface="+mn-cs"/>
            </a:rPr>
            <a:t> dlm mendukung percepatan penggunaan PDN</a:t>
          </a:r>
          <a:endParaRPr lang="en-US" sz="1800" dirty="0">
            <a:latin typeface="Calibri" panose="020F0502020204030204" pitchFamily="34" charset="0"/>
            <a:cs typeface="Calibri" panose="020F0502020204030204" pitchFamily="34" charset="0"/>
          </a:endParaRPr>
        </a:p>
      </dgm:t>
    </dgm:pt>
    <dgm:pt modelId="{68207FD4-F823-5A48-B7EA-20420756E2AF}" type="parTrans" cxnId="{F7569087-946B-A444-8751-474C8726492D}">
      <dgm:prSet/>
      <dgm:spPr/>
      <dgm:t>
        <a:bodyPr/>
        <a:lstStyle/>
        <a:p>
          <a:endParaRPr lang="en-US"/>
        </a:p>
      </dgm:t>
    </dgm:pt>
    <dgm:pt modelId="{3D29D302-9BB8-DC4F-8A84-AA9D77519B13}" type="sibTrans" cxnId="{F7569087-946B-A444-8751-474C8726492D}">
      <dgm:prSet/>
      <dgm:spPr/>
      <dgm:t>
        <a:bodyPr/>
        <a:lstStyle/>
        <a:p>
          <a:endParaRPr lang="en-US"/>
        </a:p>
      </dgm:t>
    </dgm:pt>
    <dgm:pt modelId="{A3EB27D4-FA1F-4011-8191-8DE021BAB25B}" type="pres">
      <dgm:prSet presAssocID="{DCA57262-FC9C-410B-8A08-85CECDF4BF21}" presName="linearFlow" presStyleCnt="0">
        <dgm:presLayoutVars>
          <dgm:dir/>
          <dgm:resizeHandles val="exact"/>
        </dgm:presLayoutVars>
      </dgm:prSet>
      <dgm:spPr/>
    </dgm:pt>
    <dgm:pt modelId="{5A29AA9C-371E-4B6D-A75B-76884B677DBD}" type="pres">
      <dgm:prSet presAssocID="{CC8F6C6A-2918-4677-B1A9-5F40EEE25C15}" presName="composite" presStyleCnt="0"/>
      <dgm:spPr/>
    </dgm:pt>
    <dgm:pt modelId="{76844654-43E2-4345-B613-D15E409E9E17}" type="pres">
      <dgm:prSet presAssocID="{CC8F6C6A-2918-4677-B1A9-5F40EEE25C15}"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0D07E84-C78A-4639-B890-5A55FA9B8327}" type="pres">
      <dgm:prSet presAssocID="{CC8F6C6A-2918-4677-B1A9-5F40EEE25C15}" presName="txShp" presStyleLbl="node1" presStyleIdx="0" presStyleCnt="7">
        <dgm:presLayoutVars>
          <dgm:bulletEnabled val="1"/>
        </dgm:presLayoutVars>
      </dgm:prSet>
      <dgm:spPr/>
    </dgm:pt>
    <dgm:pt modelId="{72608195-DB0E-455D-A5D7-D5A52F6BAEED}" type="pres">
      <dgm:prSet presAssocID="{DD07B460-A99D-4FEC-B13D-13CB8ADBC276}" presName="spacing" presStyleCnt="0"/>
      <dgm:spPr/>
    </dgm:pt>
    <dgm:pt modelId="{08A05D5C-7ABA-4A41-BACC-F1FA08338216}" type="pres">
      <dgm:prSet presAssocID="{B78ADA50-EDCA-4DAF-8DED-F98F0E541CD6}" presName="composite" presStyleCnt="0"/>
      <dgm:spPr/>
    </dgm:pt>
    <dgm:pt modelId="{A84233B2-BE0A-4678-8D4B-FDC6C6903C02}" type="pres">
      <dgm:prSet presAssocID="{B78ADA50-EDCA-4DAF-8DED-F98F0E541CD6}" presName="imgShp"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B17134C0-4C86-407E-A50A-70CE9BB29115}" type="pres">
      <dgm:prSet presAssocID="{B78ADA50-EDCA-4DAF-8DED-F98F0E541CD6}" presName="txShp" presStyleLbl="node1" presStyleIdx="1" presStyleCnt="7" custLinFactNeighborX="190" custLinFactNeighborY="-859">
        <dgm:presLayoutVars>
          <dgm:bulletEnabled val="1"/>
        </dgm:presLayoutVars>
      </dgm:prSet>
      <dgm:spPr/>
    </dgm:pt>
    <dgm:pt modelId="{B4774126-2ADE-4062-896D-A75F6B163ADA}" type="pres">
      <dgm:prSet presAssocID="{85C3F880-1629-49CF-8551-6A5B55E2F061}" presName="spacing" presStyleCnt="0"/>
      <dgm:spPr/>
    </dgm:pt>
    <dgm:pt modelId="{21C497EA-9AD2-40AB-8A28-5DCA6DBBD1EC}" type="pres">
      <dgm:prSet presAssocID="{9EE389AA-B48C-4C04-838B-B969328457CD}" presName="composite" presStyleCnt="0"/>
      <dgm:spPr/>
    </dgm:pt>
    <dgm:pt modelId="{8B976503-5A91-4714-8FC5-BC83AC18DA43}" type="pres">
      <dgm:prSet presAssocID="{9EE389AA-B48C-4C04-838B-B969328457CD}" presName="imgShp" presStyleLbl="fgImgPlace1" presStyleIdx="2" presStyleCnt="7"/>
      <dgm:spPr>
        <a:blipFill>
          <a:blip xmlns:r="http://schemas.openxmlformats.org/officeDocument/2006/relationships" r:embed="rId3"/>
          <a:srcRect/>
          <a:stretch>
            <a:fillRect l="-25000" r="-25000"/>
          </a:stretch>
        </a:blipFill>
      </dgm:spPr>
    </dgm:pt>
    <dgm:pt modelId="{478FAE7D-E8E5-4318-9870-1BDC46ECED74}" type="pres">
      <dgm:prSet presAssocID="{9EE389AA-B48C-4C04-838B-B969328457CD}" presName="txShp" presStyleLbl="node1" presStyleIdx="2" presStyleCnt="7" custScaleY="137347">
        <dgm:presLayoutVars>
          <dgm:bulletEnabled val="1"/>
        </dgm:presLayoutVars>
      </dgm:prSet>
      <dgm:spPr/>
    </dgm:pt>
    <dgm:pt modelId="{09A883CB-50F6-4E21-834E-3319DBAD7742}" type="pres">
      <dgm:prSet presAssocID="{AC5147A8-6D84-4E49-98AA-2BB53E2287D6}" presName="spacing" presStyleCnt="0"/>
      <dgm:spPr/>
    </dgm:pt>
    <dgm:pt modelId="{A9CE0726-D4EB-49DC-A69E-7C8D38F25BDF}" type="pres">
      <dgm:prSet presAssocID="{F4750423-CF2D-41CE-9547-60C78276A18E}" presName="composite" presStyleCnt="0"/>
      <dgm:spPr/>
    </dgm:pt>
    <dgm:pt modelId="{F6394328-557B-44DA-91E1-94DC545B3419}" type="pres">
      <dgm:prSet presAssocID="{F4750423-CF2D-41CE-9547-60C78276A18E}" presName="imgShp"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CB8FC998-FDC4-42B1-AC68-1738CD70BCDC}" type="pres">
      <dgm:prSet presAssocID="{F4750423-CF2D-41CE-9547-60C78276A18E}" presName="txShp" presStyleLbl="node1" presStyleIdx="3" presStyleCnt="7">
        <dgm:presLayoutVars>
          <dgm:bulletEnabled val="1"/>
        </dgm:presLayoutVars>
      </dgm:prSet>
      <dgm:spPr/>
    </dgm:pt>
    <dgm:pt modelId="{BD2D7E06-7065-459F-9412-C63535AC82D8}" type="pres">
      <dgm:prSet presAssocID="{3D81C1FF-82C4-4CBE-8671-4B31D5121EA0}" presName="spacing" presStyleCnt="0"/>
      <dgm:spPr/>
    </dgm:pt>
    <dgm:pt modelId="{F3719C35-329D-4FC2-AB20-C4C92E577030}" type="pres">
      <dgm:prSet presAssocID="{DA8F047A-97D0-45F7-941B-4F654FDAD617}" presName="composite" presStyleCnt="0"/>
      <dgm:spPr/>
    </dgm:pt>
    <dgm:pt modelId="{1BF10743-9EA4-42F0-8748-FD1B4F46B988}" type="pres">
      <dgm:prSet presAssocID="{DA8F047A-97D0-45F7-941B-4F654FDAD617}" presName="imgShp"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1DE82C3A-F4C1-4B59-BAF2-2BAC42C2CED0}" type="pres">
      <dgm:prSet presAssocID="{DA8F047A-97D0-45F7-941B-4F654FDAD617}" presName="txShp" presStyleLbl="node1" presStyleIdx="4" presStyleCnt="7" custScaleY="107099" custLinFactNeighborX="-184" custLinFactNeighborY="612">
        <dgm:presLayoutVars>
          <dgm:bulletEnabled val="1"/>
        </dgm:presLayoutVars>
      </dgm:prSet>
      <dgm:spPr/>
    </dgm:pt>
    <dgm:pt modelId="{C51DEF26-2345-4F63-8B79-3DBF6E162A8C}" type="pres">
      <dgm:prSet presAssocID="{D1746B1C-1A28-4922-89EB-0373F078B508}" presName="spacing" presStyleCnt="0"/>
      <dgm:spPr/>
    </dgm:pt>
    <dgm:pt modelId="{C8CA7B6A-6CB0-4B92-A7C7-008583D58E0B}" type="pres">
      <dgm:prSet presAssocID="{9550D89C-C127-49F3-A345-6A7ED00F10B3}" presName="composite" presStyleCnt="0"/>
      <dgm:spPr/>
    </dgm:pt>
    <dgm:pt modelId="{4057FD4C-9927-4BD6-9609-0ABDBEB22C02}" type="pres">
      <dgm:prSet presAssocID="{9550D89C-C127-49F3-A345-6A7ED00F10B3}" presName="imgShp"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04D1089E-D97E-4321-BC9F-2568FC912525}" type="pres">
      <dgm:prSet presAssocID="{9550D89C-C127-49F3-A345-6A7ED00F10B3}" presName="txShp" presStyleLbl="node1" presStyleIdx="5" presStyleCnt="7">
        <dgm:presLayoutVars>
          <dgm:bulletEnabled val="1"/>
        </dgm:presLayoutVars>
      </dgm:prSet>
      <dgm:spPr/>
    </dgm:pt>
    <dgm:pt modelId="{B3C9BA07-6DEE-F240-8DC5-31AF1AA3755D}" type="pres">
      <dgm:prSet presAssocID="{AD3C8097-9456-4F00-802A-5F62FEEBF00D}" presName="spacing" presStyleCnt="0"/>
      <dgm:spPr/>
    </dgm:pt>
    <dgm:pt modelId="{2AD732BD-2BD6-8E44-8942-0D81AC339F87}" type="pres">
      <dgm:prSet presAssocID="{1051BD10-AB17-494C-8C0C-6EC514458667}" presName="composite" presStyleCnt="0"/>
      <dgm:spPr/>
    </dgm:pt>
    <dgm:pt modelId="{9A72302C-97BE-0D4C-B1E5-1F4A35E4E800}" type="pres">
      <dgm:prSet presAssocID="{1051BD10-AB17-494C-8C0C-6EC514458667}" presName="imgShp" presStyleLbl="fgImgPlace1" presStyleIdx="6" presStyleCnt="7"/>
      <dgm:spPr/>
    </dgm:pt>
    <dgm:pt modelId="{2E96DB04-C8AF-E640-BA70-9047816F5C84}" type="pres">
      <dgm:prSet presAssocID="{1051BD10-AB17-494C-8C0C-6EC514458667}" presName="txShp" presStyleLbl="node1" presStyleIdx="6" presStyleCnt="7">
        <dgm:presLayoutVars>
          <dgm:bulletEnabled val="1"/>
        </dgm:presLayoutVars>
      </dgm:prSet>
      <dgm:spPr/>
    </dgm:pt>
  </dgm:ptLst>
  <dgm:cxnLst>
    <dgm:cxn modelId="{89928E08-B069-4C83-8407-C8E61CAC3878}" type="presOf" srcId="{DCA57262-FC9C-410B-8A08-85CECDF4BF21}" destId="{A3EB27D4-FA1F-4011-8191-8DE021BAB25B}" srcOrd="0" destOrd="0" presId="urn:microsoft.com/office/officeart/2005/8/layout/vList3"/>
    <dgm:cxn modelId="{FDB8CF1A-8F63-46EB-9BD1-A12AE85A25E4}" srcId="{DCA57262-FC9C-410B-8A08-85CECDF4BF21}" destId="{F4750423-CF2D-41CE-9547-60C78276A18E}" srcOrd="3" destOrd="0" parTransId="{23A91232-DB9C-4461-8FBC-2CDAB01FE7DA}" sibTransId="{3D81C1FF-82C4-4CBE-8671-4B31D5121EA0}"/>
    <dgm:cxn modelId="{43F2782E-06F5-433E-8169-7C99E0B0C34D}" srcId="{DCA57262-FC9C-410B-8A08-85CECDF4BF21}" destId="{DA8F047A-97D0-45F7-941B-4F654FDAD617}" srcOrd="4" destOrd="0" parTransId="{3D58B855-1893-44F6-BE3D-F001B2D3C049}" sibTransId="{D1746B1C-1A28-4922-89EB-0373F078B508}"/>
    <dgm:cxn modelId="{38A01B69-95C5-4067-AEBC-FFABD2BDC29E}" type="presOf" srcId="{DA8F047A-97D0-45F7-941B-4F654FDAD617}" destId="{1DE82C3A-F4C1-4B59-BAF2-2BAC42C2CED0}" srcOrd="0" destOrd="0" presId="urn:microsoft.com/office/officeart/2005/8/layout/vList3"/>
    <dgm:cxn modelId="{A9397C70-9CDC-42AF-AE3D-10E1A0A1279D}" type="presOf" srcId="{9550D89C-C127-49F3-A345-6A7ED00F10B3}" destId="{04D1089E-D97E-4321-BC9F-2568FC912525}" srcOrd="0" destOrd="0" presId="urn:microsoft.com/office/officeart/2005/8/layout/vList3"/>
    <dgm:cxn modelId="{08A96377-269F-4150-BB6D-8A55F1CDE2FD}" srcId="{DCA57262-FC9C-410B-8A08-85CECDF4BF21}" destId="{CC8F6C6A-2918-4677-B1A9-5F40EEE25C15}" srcOrd="0" destOrd="0" parTransId="{85A1B3F5-938D-4106-8A44-C0F05F6FD42A}" sibTransId="{DD07B460-A99D-4FEC-B13D-13CB8ADBC276}"/>
    <dgm:cxn modelId="{F7569087-946B-A444-8751-474C8726492D}" srcId="{DCA57262-FC9C-410B-8A08-85CECDF4BF21}" destId="{1051BD10-AB17-494C-8C0C-6EC514458667}" srcOrd="6" destOrd="0" parTransId="{68207FD4-F823-5A48-B7EA-20420756E2AF}" sibTransId="{3D29D302-9BB8-DC4F-8A84-AA9D77519B13}"/>
    <dgm:cxn modelId="{584EC19D-BD46-4C83-B257-ABD85AAC8158}" type="presOf" srcId="{F4750423-CF2D-41CE-9547-60C78276A18E}" destId="{CB8FC998-FDC4-42B1-AC68-1738CD70BCDC}" srcOrd="0" destOrd="0" presId="urn:microsoft.com/office/officeart/2005/8/layout/vList3"/>
    <dgm:cxn modelId="{4E2302CD-F283-4948-9CEE-574F7F09BDCC}" type="presOf" srcId="{CC8F6C6A-2918-4677-B1A9-5F40EEE25C15}" destId="{80D07E84-C78A-4639-B890-5A55FA9B8327}" srcOrd="0" destOrd="0" presId="urn:microsoft.com/office/officeart/2005/8/layout/vList3"/>
    <dgm:cxn modelId="{042A31D7-7F0B-4DAE-97BE-FED44A646B2E}" srcId="{DCA57262-FC9C-410B-8A08-85CECDF4BF21}" destId="{B78ADA50-EDCA-4DAF-8DED-F98F0E541CD6}" srcOrd="1" destOrd="0" parTransId="{8552638D-C5A3-4251-8531-8052CE236EC0}" sibTransId="{85C3F880-1629-49CF-8551-6A5B55E2F061}"/>
    <dgm:cxn modelId="{2AD103DD-1C9E-4A86-A8BB-3FC60F2FBA7C}" srcId="{DCA57262-FC9C-410B-8A08-85CECDF4BF21}" destId="{9EE389AA-B48C-4C04-838B-B969328457CD}" srcOrd="2" destOrd="0" parTransId="{D9358292-876D-4970-ABA4-F24C6A7B5C76}" sibTransId="{AC5147A8-6D84-4E49-98AA-2BB53E2287D6}"/>
    <dgm:cxn modelId="{4DB92FDE-CB7B-BC49-A9DD-F48EE3186966}" type="presOf" srcId="{1051BD10-AB17-494C-8C0C-6EC514458667}" destId="{2E96DB04-C8AF-E640-BA70-9047816F5C84}" srcOrd="0" destOrd="0" presId="urn:microsoft.com/office/officeart/2005/8/layout/vList3"/>
    <dgm:cxn modelId="{E21DD3E7-4209-4474-9E69-94B92A0518CC}" srcId="{DCA57262-FC9C-410B-8A08-85CECDF4BF21}" destId="{9550D89C-C127-49F3-A345-6A7ED00F10B3}" srcOrd="5" destOrd="0" parTransId="{1116F395-3E80-43D4-8B8C-3EEC46ACF156}" sibTransId="{AD3C8097-9456-4F00-802A-5F62FEEBF00D}"/>
    <dgm:cxn modelId="{4F9AF7EA-61A3-4E40-8345-AAA6F9500ABE}" type="presOf" srcId="{9EE389AA-B48C-4C04-838B-B969328457CD}" destId="{478FAE7D-E8E5-4318-9870-1BDC46ECED74}" srcOrd="0" destOrd="0" presId="urn:microsoft.com/office/officeart/2005/8/layout/vList3"/>
    <dgm:cxn modelId="{28D9B2EE-E88D-4CB6-AC91-1778699776DA}" type="presOf" srcId="{B78ADA50-EDCA-4DAF-8DED-F98F0E541CD6}" destId="{B17134C0-4C86-407E-A50A-70CE9BB29115}" srcOrd="0" destOrd="0" presId="urn:microsoft.com/office/officeart/2005/8/layout/vList3"/>
    <dgm:cxn modelId="{BAD83191-79AE-4E9F-953C-74BA9AEB98AB}" type="presParOf" srcId="{A3EB27D4-FA1F-4011-8191-8DE021BAB25B}" destId="{5A29AA9C-371E-4B6D-A75B-76884B677DBD}" srcOrd="0" destOrd="0" presId="urn:microsoft.com/office/officeart/2005/8/layout/vList3"/>
    <dgm:cxn modelId="{5F2C7EBF-32AF-49A5-895A-E678EED6BDD9}" type="presParOf" srcId="{5A29AA9C-371E-4B6D-A75B-76884B677DBD}" destId="{76844654-43E2-4345-B613-D15E409E9E17}" srcOrd="0" destOrd="0" presId="urn:microsoft.com/office/officeart/2005/8/layout/vList3"/>
    <dgm:cxn modelId="{88E252EA-A624-47CA-8C05-446732D61EF1}" type="presParOf" srcId="{5A29AA9C-371E-4B6D-A75B-76884B677DBD}" destId="{80D07E84-C78A-4639-B890-5A55FA9B8327}" srcOrd="1" destOrd="0" presId="urn:microsoft.com/office/officeart/2005/8/layout/vList3"/>
    <dgm:cxn modelId="{9F0E04BD-6317-413B-9EC1-148AB229C2BD}" type="presParOf" srcId="{A3EB27D4-FA1F-4011-8191-8DE021BAB25B}" destId="{72608195-DB0E-455D-A5D7-D5A52F6BAEED}" srcOrd="1" destOrd="0" presId="urn:microsoft.com/office/officeart/2005/8/layout/vList3"/>
    <dgm:cxn modelId="{53994F96-D5E8-4470-93A9-4F0615A4BDA4}" type="presParOf" srcId="{A3EB27D4-FA1F-4011-8191-8DE021BAB25B}" destId="{08A05D5C-7ABA-4A41-BACC-F1FA08338216}" srcOrd="2" destOrd="0" presId="urn:microsoft.com/office/officeart/2005/8/layout/vList3"/>
    <dgm:cxn modelId="{F6F99C90-C619-4C47-83CB-9F1E833EF0B3}" type="presParOf" srcId="{08A05D5C-7ABA-4A41-BACC-F1FA08338216}" destId="{A84233B2-BE0A-4678-8D4B-FDC6C6903C02}" srcOrd="0" destOrd="0" presId="urn:microsoft.com/office/officeart/2005/8/layout/vList3"/>
    <dgm:cxn modelId="{53C3825C-41A3-43BF-AFFE-BAEAE3F17EF5}" type="presParOf" srcId="{08A05D5C-7ABA-4A41-BACC-F1FA08338216}" destId="{B17134C0-4C86-407E-A50A-70CE9BB29115}" srcOrd="1" destOrd="0" presId="urn:microsoft.com/office/officeart/2005/8/layout/vList3"/>
    <dgm:cxn modelId="{12248E09-D163-4F4C-98B0-632AD4161154}" type="presParOf" srcId="{A3EB27D4-FA1F-4011-8191-8DE021BAB25B}" destId="{B4774126-2ADE-4062-896D-A75F6B163ADA}" srcOrd="3" destOrd="0" presId="urn:microsoft.com/office/officeart/2005/8/layout/vList3"/>
    <dgm:cxn modelId="{617455D0-209D-463A-93B9-E226530AF183}" type="presParOf" srcId="{A3EB27D4-FA1F-4011-8191-8DE021BAB25B}" destId="{21C497EA-9AD2-40AB-8A28-5DCA6DBBD1EC}" srcOrd="4" destOrd="0" presId="urn:microsoft.com/office/officeart/2005/8/layout/vList3"/>
    <dgm:cxn modelId="{7E867BEC-7C18-41DF-88EA-632E561CC4E9}" type="presParOf" srcId="{21C497EA-9AD2-40AB-8A28-5DCA6DBBD1EC}" destId="{8B976503-5A91-4714-8FC5-BC83AC18DA43}" srcOrd="0" destOrd="0" presId="urn:microsoft.com/office/officeart/2005/8/layout/vList3"/>
    <dgm:cxn modelId="{AE51ADB9-BF13-4CBB-8331-70258D8FE4B1}" type="presParOf" srcId="{21C497EA-9AD2-40AB-8A28-5DCA6DBBD1EC}" destId="{478FAE7D-E8E5-4318-9870-1BDC46ECED74}" srcOrd="1" destOrd="0" presId="urn:microsoft.com/office/officeart/2005/8/layout/vList3"/>
    <dgm:cxn modelId="{7F443429-1E79-4A98-AB70-E0C916AE4372}" type="presParOf" srcId="{A3EB27D4-FA1F-4011-8191-8DE021BAB25B}" destId="{09A883CB-50F6-4E21-834E-3319DBAD7742}" srcOrd="5" destOrd="0" presId="urn:microsoft.com/office/officeart/2005/8/layout/vList3"/>
    <dgm:cxn modelId="{93840523-4E37-4BB4-BCD0-3BB0221A3121}" type="presParOf" srcId="{A3EB27D4-FA1F-4011-8191-8DE021BAB25B}" destId="{A9CE0726-D4EB-49DC-A69E-7C8D38F25BDF}" srcOrd="6" destOrd="0" presId="urn:microsoft.com/office/officeart/2005/8/layout/vList3"/>
    <dgm:cxn modelId="{341BE9C7-5478-4AB4-AC0D-9E98DAE75AC4}" type="presParOf" srcId="{A9CE0726-D4EB-49DC-A69E-7C8D38F25BDF}" destId="{F6394328-557B-44DA-91E1-94DC545B3419}" srcOrd="0" destOrd="0" presId="urn:microsoft.com/office/officeart/2005/8/layout/vList3"/>
    <dgm:cxn modelId="{B1CFF3BB-AF48-496B-B80F-580112045094}" type="presParOf" srcId="{A9CE0726-D4EB-49DC-A69E-7C8D38F25BDF}" destId="{CB8FC998-FDC4-42B1-AC68-1738CD70BCDC}" srcOrd="1" destOrd="0" presId="urn:microsoft.com/office/officeart/2005/8/layout/vList3"/>
    <dgm:cxn modelId="{DAA96DD3-3762-49D0-BC69-50E945EF762A}" type="presParOf" srcId="{A3EB27D4-FA1F-4011-8191-8DE021BAB25B}" destId="{BD2D7E06-7065-459F-9412-C63535AC82D8}" srcOrd="7" destOrd="0" presId="urn:microsoft.com/office/officeart/2005/8/layout/vList3"/>
    <dgm:cxn modelId="{2AE2FD77-394D-4756-A15D-E9638DFA0EAE}" type="presParOf" srcId="{A3EB27D4-FA1F-4011-8191-8DE021BAB25B}" destId="{F3719C35-329D-4FC2-AB20-C4C92E577030}" srcOrd="8" destOrd="0" presId="urn:microsoft.com/office/officeart/2005/8/layout/vList3"/>
    <dgm:cxn modelId="{5B790F62-F707-47D7-A4F3-D4C48C8C645B}" type="presParOf" srcId="{F3719C35-329D-4FC2-AB20-C4C92E577030}" destId="{1BF10743-9EA4-42F0-8748-FD1B4F46B988}" srcOrd="0" destOrd="0" presId="urn:microsoft.com/office/officeart/2005/8/layout/vList3"/>
    <dgm:cxn modelId="{1CFFB502-F93E-4637-9C1B-4B39CE6AE7EF}" type="presParOf" srcId="{F3719C35-329D-4FC2-AB20-C4C92E577030}" destId="{1DE82C3A-F4C1-4B59-BAF2-2BAC42C2CED0}" srcOrd="1" destOrd="0" presId="urn:microsoft.com/office/officeart/2005/8/layout/vList3"/>
    <dgm:cxn modelId="{147F7AA5-BE7C-4D31-A76C-D6AF024F247A}" type="presParOf" srcId="{A3EB27D4-FA1F-4011-8191-8DE021BAB25B}" destId="{C51DEF26-2345-4F63-8B79-3DBF6E162A8C}" srcOrd="9" destOrd="0" presId="urn:microsoft.com/office/officeart/2005/8/layout/vList3"/>
    <dgm:cxn modelId="{319F2C76-8202-4F98-ADCA-129C1E6EBE62}" type="presParOf" srcId="{A3EB27D4-FA1F-4011-8191-8DE021BAB25B}" destId="{C8CA7B6A-6CB0-4B92-A7C7-008583D58E0B}" srcOrd="10" destOrd="0" presId="urn:microsoft.com/office/officeart/2005/8/layout/vList3"/>
    <dgm:cxn modelId="{CF8ACDF6-13A3-407C-BA0B-450A6392E671}" type="presParOf" srcId="{C8CA7B6A-6CB0-4B92-A7C7-008583D58E0B}" destId="{4057FD4C-9927-4BD6-9609-0ABDBEB22C02}" srcOrd="0" destOrd="0" presId="urn:microsoft.com/office/officeart/2005/8/layout/vList3"/>
    <dgm:cxn modelId="{32032AA7-A371-4DB6-94F0-58F6E8348B61}" type="presParOf" srcId="{C8CA7B6A-6CB0-4B92-A7C7-008583D58E0B}" destId="{04D1089E-D97E-4321-BC9F-2568FC912525}" srcOrd="1" destOrd="0" presId="urn:microsoft.com/office/officeart/2005/8/layout/vList3"/>
    <dgm:cxn modelId="{B30EBAF7-7044-D74F-B016-B6E5B17931A4}" type="presParOf" srcId="{A3EB27D4-FA1F-4011-8191-8DE021BAB25B}" destId="{B3C9BA07-6DEE-F240-8DC5-31AF1AA3755D}" srcOrd="11" destOrd="0" presId="urn:microsoft.com/office/officeart/2005/8/layout/vList3"/>
    <dgm:cxn modelId="{7EF61CC3-59DF-E140-93B4-01197DF71BA9}" type="presParOf" srcId="{A3EB27D4-FA1F-4011-8191-8DE021BAB25B}" destId="{2AD732BD-2BD6-8E44-8942-0D81AC339F87}" srcOrd="12" destOrd="0" presId="urn:microsoft.com/office/officeart/2005/8/layout/vList3"/>
    <dgm:cxn modelId="{16E7684B-15A2-FA47-863A-CBDFB4564882}" type="presParOf" srcId="{2AD732BD-2BD6-8E44-8942-0D81AC339F87}" destId="{9A72302C-97BE-0D4C-B1E5-1F4A35E4E800}" srcOrd="0" destOrd="0" presId="urn:microsoft.com/office/officeart/2005/8/layout/vList3"/>
    <dgm:cxn modelId="{80CBC5D1-8F30-914E-B4C7-A28A9ED705C3}" type="presParOf" srcId="{2AD732BD-2BD6-8E44-8942-0D81AC339F87}" destId="{2E96DB04-C8AF-E640-BA70-9047816F5C84}"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6FA32C-D9F9-7045-84EF-7320FB6409EB}" type="doc">
      <dgm:prSet loTypeId="urn:microsoft.com/office/officeart/2008/layout/VerticalCircleList" loCatId="" qsTypeId="urn:microsoft.com/office/officeart/2005/8/quickstyle/simple4" qsCatId="simple" csTypeId="urn:microsoft.com/office/officeart/2005/8/colors/colorful1" csCatId="colorful" phldr="1"/>
      <dgm:spPr/>
      <dgm:t>
        <a:bodyPr/>
        <a:lstStyle/>
        <a:p>
          <a:endParaRPr lang="en-US"/>
        </a:p>
      </dgm:t>
    </dgm:pt>
    <dgm:pt modelId="{CE041E10-7235-4C42-BF1E-0E4A3DB7FE57}">
      <dgm:prSet phldrT="[Text]"/>
      <dgm:spPr/>
      <dgm:t>
        <a:bodyPr/>
        <a:lstStyle/>
        <a:p>
          <a:pPr algn="ctr"/>
          <a:r>
            <a:rPr lang="en-US" dirty="0"/>
            <a:t>UP KKPD</a:t>
          </a:r>
        </a:p>
      </dgm:t>
    </dgm:pt>
    <dgm:pt modelId="{F6B07007-8999-EB45-833A-C94AD8CD82FD}" type="parTrans" cxnId="{9933EE44-E5A9-8749-B7F0-F1FACFB20F51}">
      <dgm:prSet/>
      <dgm:spPr/>
      <dgm:t>
        <a:bodyPr/>
        <a:lstStyle/>
        <a:p>
          <a:endParaRPr lang="en-US"/>
        </a:p>
      </dgm:t>
    </dgm:pt>
    <dgm:pt modelId="{BF1D8148-6858-4244-9EA6-0D8E651977DB}" type="sibTrans" cxnId="{9933EE44-E5A9-8749-B7F0-F1FACFB20F51}">
      <dgm:prSet/>
      <dgm:spPr/>
      <dgm:t>
        <a:bodyPr/>
        <a:lstStyle/>
        <a:p>
          <a:endParaRPr lang="en-US"/>
        </a:p>
      </dgm:t>
    </dgm:pt>
    <dgm:pt modelId="{1E37A03A-DBA7-BB42-96E0-A582AF72F4BD}">
      <dgm:prSet phldrT="[Text]"/>
      <dgm:spPr/>
      <dgm:t>
        <a:bodyPr/>
        <a:lstStyle/>
        <a:p>
          <a:endParaRPr lang="en-US" b="1" dirty="0"/>
        </a:p>
        <a:p>
          <a:r>
            <a:rPr lang="en-US" b="1" dirty="0"/>
            <a:t>Paling </a:t>
          </a:r>
          <a:r>
            <a:rPr lang="en-US" b="1" dirty="0" err="1"/>
            <a:t>Rendah</a:t>
          </a:r>
          <a:r>
            <a:rPr lang="en-US" b="1" dirty="0"/>
            <a:t> </a:t>
          </a:r>
          <a:r>
            <a:rPr lang="en-US" b="1" dirty="0">
              <a:solidFill>
                <a:srgbClr val="FF0000"/>
              </a:solidFill>
            </a:rPr>
            <a:t>30%</a:t>
          </a:r>
        </a:p>
      </dgm:t>
    </dgm:pt>
    <dgm:pt modelId="{8E99A2D9-2DE7-8F4E-899F-766A84517AFF}" type="parTrans" cxnId="{9EA97A2B-220E-294C-A4E6-D1277C4EA5CB}">
      <dgm:prSet/>
      <dgm:spPr/>
      <dgm:t>
        <a:bodyPr/>
        <a:lstStyle/>
        <a:p>
          <a:endParaRPr lang="en-US"/>
        </a:p>
      </dgm:t>
    </dgm:pt>
    <dgm:pt modelId="{2C81F4B5-6CC9-5542-A35F-6933E821D131}" type="sibTrans" cxnId="{9EA97A2B-220E-294C-A4E6-D1277C4EA5CB}">
      <dgm:prSet/>
      <dgm:spPr/>
      <dgm:t>
        <a:bodyPr/>
        <a:lstStyle/>
        <a:p>
          <a:endParaRPr lang="en-US"/>
        </a:p>
      </dgm:t>
    </dgm:pt>
    <dgm:pt modelId="{F14C3DC4-2229-F041-9217-7E3A42556A2F}">
      <dgm:prSet phldrT="[Text]"/>
      <dgm:spPr/>
      <dgm:t>
        <a:bodyPr/>
        <a:lstStyle/>
        <a:p>
          <a:r>
            <a:rPr lang="en-US" b="1" dirty="0"/>
            <a:t>Paling Tinggi </a:t>
          </a:r>
          <a:r>
            <a:rPr lang="en-US" b="1" dirty="0">
              <a:solidFill>
                <a:srgbClr val="0070C0"/>
              </a:solidFill>
            </a:rPr>
            <a:t>70%</a:t>
          </a:r>
        </a:p>
      </dgm:t>
    </dgm:pt>
    <dgm:pt modelId="{AECCBD5B-E369-4C48-B2CD-C5F482DC2A8A}" type="parTrans" cxnId="{7ACF97AF-64EC-ED43-9D46-5EBF7A0B6B8D}">
      <dgm:prSet/>
      <dgm:spPr/>
      <dgm:t>
        <a:bodyPr/>
        <a:lstStyle/>
        <a:p>
          <a:endParaRPr lang="en-US"/>
        </a:p>
      </dgm:t>
    </dgm:pt>
    <dgm:pt modelId="{06DD3891-2D7E-5F42-B2F7-EE69D21B06B0}" type="sibTrans" cxnId="{7ACF97AF-64EC-ED43-9D46-5EBF7A0B6B8D}">
      <dgm:prSet/>
      <dgm:spPr/>
      <dgm:t>
        <a:bodyPr/>
        <a:lstStyle/>
        <a:p>
          <a:endParaRPr lang="en-US"/>
        </a:p>
      </dgm:t>
    </dgm:pt>
    <dgm:pt modelId="{5ADDC927-F662-CF4E-88AE-391361FE8E66}">
      <dgm:prSet phldrT="[Text]"/>
      <dgm:spPr/>
      <dgm:t>
        <a:bodyPr/>
        <a:lstStyle/>
        <a:p>
          <a:pPr algn="ctr"/>
          <a:r>
            <a:rPr lang="en-US" dirty="0"/>
            <a:t>UP TUNAI</a:t>
          </a:r>
        </a:p>
      </dgm:t>
    </dgm:pt>
    <dgm:pt modelId="{96CD0672-F82F-694F-BBF1-FBDB2A71C3A5}" type="parTrans" cxnId="{25575D9E-0A9E-1C48-9A15-6062CC3DBC71}">
      <dgm:prSet/>
      <dgm:spPr/>
      <dgm:t>
        <a:bodyPr/>
        <a:lstStyle/>
        <a:p>
          <a:endParaRPr lang="en-US"/>
        </a:p>
      </dgm:t>
    </dgm:pt>
    <dgm:pt modelId="{C6528202-0B4C-A943-A4EA-D4EE27A65EFF}" type="sibTrans" cxnId="{25575D9E-0A9E-1C48-9A15-6062CC3DBC71}">
      <dgm:prSet/>
      <dgm:spPr/>
      <dgm:t>
        <a:bodyPr/>
        <a:lstStyle/>
        <a:p>
          <a:endParaRPr lang="en-US"/>
        </a:p>
      </dgm:t>
    </dgm:pt>
    <dgm:pt modelId="{A5C19E07-7848-8F43-BFBA-E174ADC8657D}">
      <dgm:prSet phldrT="[Text]"/>
      <dgm:spPr/>
      <dgm:t>
        <a:bodyPr/>
        <a:lstStyle/>
        <a:p>
          <a:endParaRPr lang="en-US" b="1" dirty="0"/>
        </a:p>
        <a:p>
          <a:r>
            <a:rPr lang="en-US" b="1" dirty="0"/>
            <a:t>Paling </a:t>
          </a:r>
          <a:r>
            <a:rPr lang="en-US" b="1" dirty="0" err="1"/>
            <a:t>Rendah</a:t>
          </a:r>
          <a:r>
            <a:rPr lang="en-US" b="1" dirty="0"/>
            <a:t> </a:t>
          </a:r>
          <a:r>
            <a:rPr lang="en-US" b="1" dirty="0">
              <a:solidFill>
                <a:srgbClr val="FF0000"/>
              </a:solidFill>
            </a:rPr>
            <a:t>30%</a:t>
          </a:r>
        </a:p>
      </dgm:t>
    </dgm:pt>
    <dgm:pt modelId="{D95990CF-413A-C84F-90F2-2F21A5B46A69}" type="parTrans" cxnId="{7F901D04-772D-EA42-8143-D434DA7A7006}">
      <dgm:prSet/>
      <dgm:spPr/>
      <dgm:t>
        <a:bodyPr/>
        <a:lstStyle/>
        <a:p>
          <a:endParaRPr lang="en-US"/>
        </a:p>
      </dgm:t>
    </dgm:pt>
    <dgm:pt modelId="{1E4B03FE-9FAE-904A-8AF8-EA42B784C7BF}" type="sibTrans" cxnId="{7F901D04-772D-EA42-8143-D434DA7A7006}">
      <dgm:prSet/>
      <dgm:spPr/>
      <dgm:t>
        <a:bodyPr/>
        <a:lstStyle/>
        <a:p>
          <a:endParaRPr lang="en-US"/>
        </a:p>
      </dgm:t>
    </dgm:pt>
    <dgm:pt modelId="{D3A9B78A-396C-E946-AA0B-33847A413C65}">
      <dgm:prSet phldrT="[Text]"/>
      <dgm:spPr/>
      <dgm:t>
        <a:bodyPr/>
        <a:lstStyle/>
        <a:p>
          <a:r>
            <a:rPr lang="en-US" b="1" dirty="0"/>
            <a:t>Paling Tinggi </a:t>
          </a:r>
          <a:r>
            <a:rPr lang="en-US" b="1" dirty="0">
              <a:solidFill>
                <a:srgbClr val="0070C0"/>
              </a:solidFill>
            </a:rPr>
            <a:t>70%</a:t>
          </a:r>
        </a:p>
      </dgm:t>
    </dgm:pt>
    <dgm:pt modelId="{6AA90304-E457-234D-90FC-08091E14B021}" type="parTrans" cxnId="{B5445072-C099-614E-BA99-C75C7DCA97E2}">
      <dgm:prSet/>
      <dgm:spPr/>
      <dgm:t>
        <a:bodyPr/>
        <a:lstStyle/>
        <a:p>
          <a:endParaRPr lang="en-US"/>
        </a:p>
      </dgm:t>
    </dgm:pt>
    <dgm:pt modelId="{D86C0957-0757-3945-B2B7-98F3D9FE3D88}" type="sibTrans" cxnId="{B5445072-C099-614E-BA99-C75C7DCA97E2}">
      <dgm:prSet/>
      <dgm:spPr/>
      <dgm:t>
        <a:bodyPr/>
        <a:lstStyle/>
        <a:p>
          <a:endParaRPr lang="en-US"/>
        </a:p>
      </dgm:t>
    </dgm:pt>
    <dgm:pt modelId="{67914E1B-3D35-254F-9226-26E9D96C491B}" type="pres">
      <dgm:prSet presAssocID="{936FA32C-D9F9-7045-84EF-7320FB6409EB}" presName="Name0" presStyleCnt="0">
        <dgm:presLayoutVars>
          <dgm:dir/>
        </dgm:presLayoutVars>
      </dgm:prSet>
      <dgm:spPr/>
    </dgm:pt>
    <dgm:pt modelId="{20BF72EE-A693-3C47-B9E4-D9AB1589B0F7}" type="pres">
      <dgm:prSet presAssocID="{CE041E10-7235-4C42-BF1E-0E4A3DB7FE57}" presName="withChildren" presStyleCnt="0"/>
      <dgm:spPr/>
    </dgm:pt>
    <dgm:pt modelId="{723A3641-5629-B24D-A5DB-870031B2AD80}" type="pres">
      <dgm:prSet presAssocID="{CE041E10-7235-4C42-BF1E-0E4A3DB7FE57}" presName="bigCircle" presStyleLbl="vennNode1" presStyleIdx="0" presStyleCnt="6"/>
      <dgm:spPr/>
    </dgm:pt>
    <dgm:pt modelId="{C400FAA9-35DB-3640-9460-A1E4B9D74D9C}" type="pres">
      <dgm:prSet presAssocID="{CE041E10-7235-4C42-BF1E-0E4A3DB7FE57}" presName="medCircle" presStyleLbl="vennNode1" presStyleIdx="1" presStyleCnt="6"/>
      <dgm:spPr/>
    </dgm:pt>
    <dgm:pt modelId="{6D746C7D-1C4A-3240-A593-DFB83700C5DA}" type="pres">
      <dgm:prSet presAssocID="{CE041E10-7235-4C42-BF1E-0E4A3DB7FE57}" presName="txLvl1" presStyleLbl="revTx" presStyleIdx="0" presStyleCnt="6" custLinFactNeighborX="-15890"/>
      <dgm:spPr/>
    </dgm:pt>
    <dgm:pt modelId="{DA69668C-3C34-A64F-8B75-64DD72EFCA0E}" type="pres">
      <dgm:prSet presAssocID="{CE041E10-7235-4C42-BF1E-0E4A3DB7FE57}" presName="lin" presStyleCnt="0"/>
      <dgm:spPr/>
    </dgm:pt>
    <dgm:pt modelId="{25D6CCF2-96FA-CB4C-BBF7-9956204DFC2B}" type="pres">
      <dgm:prSet presAssocID="{1E37A03A-DBA7-BB42-96E0-A582AF72F4BD}" presName="txLvl2" presStyleLbl="revTx" presStyleIdx="1" presStyleCnt="6"/>
      <dgm:spPr/>
    </dgm:pt>
    <dgm:pt modelId="{579DE6E0-282C-1B4B-9665-32D5788A9047}" type="pres">
      <dgm:prSet presAssocID="{2C81F4B5-6CC9-5542-A35F-6933E821D131}" presName="smCircle" presStyleLbl="vennNode1" presStyleIdx="2" presStyleCnt="6"/>
      <dgm:spPr/>
    </dgm:pt>
    <dgm:pt modelId="{59DE0AE4-0729-8A4D-BF00-B9697ABE832C}" type="pres">
      <dgm:prSet presAssocID="{F14C3DC4-2229-F041-9217-7E3A42556A2F}" presName="txLvl2" presStyleLbl="revTx" presStyleIdx="2" presStyleCnt="6"/>
      <dgm:spPr/>
    </dgm:pt>
    <dgm:pt modelId="{79383E2B-A1BB-8247-8B69-EA32EAEC461E}" type="pres">
      <dgm:prSet presAssocID="{CE041E10-7235-4C42-BF1E-0E4A3DB7FE57}" presName="overlap" presStyleCnt="0"/>
      <dgm:spPr/>
    </dgm:pt>
    <dgm:pt modelId="{6326A854-153D-C045-BAEF-D14943F84947}" type="pres">
      <dgm:prSet presAssocID="{5ADDC927-F662-CF4E-88AE-391361FE8E66}" presName="withChildren" presStyleCnt="0"/>
      <dgm:spPr/>
    </dgm:pt>
    <dgm:pt modelId="{8CB096BE-74FF-7D46-8880-248F9DAB0FB5}" type="pres">
      <dgm:prSet presAssocID="{5ADDC927-F662-CF4E-88AE-391361FE8E66}" presName="bigCircle" presStyleLbl="vennNode1" presStyleIdx="3" presStyleCnt="6" custLinFactNeighborY="601"/>
      <dgm:spPr/>
    </dgm:pt>
    <dgm:pt modelId="{D9172D3B-B207-7044-AFC0-217AC9B50D6D}" type="pres">
      <dgm:prSet presAssocID="{5ADDC927-F662-CF4E-88AE-391361FE8E66}" presName="medCircle" presStyleLbl="vennNode1" presStyleIdx="4" presStyleCnt="6"/>
      <dgm:spPr/>
    </dgm:pt>
    <dgm:pt modelId="{5BFFDB4A-FA92-5349-9197-68A0CD40AAB2}" type="pres">
      <dgm:prSet presAssocID="{5ADDC927-F662-CF4E-88AE-391361FE8E66}" presName="txLvl1" presStyleLbl="revTx" presStyleIdx="3" presStyleCnt="6" custLinFactNeighborX="-10080" custLinFactNeighborY="28215"/>
      <dgm:spPr/>
    </dgm:pt>
    <dgm:pt modelId="{B04E3D08-738C-FF40-9066-AD7C67F5F1BF}" type="pres">
      <dgm:prSet presAssocID="{5ADDC927-F662-CF4E-88AE-391361FE8E66}" presName="lin" presStyleCnt="0"/>
      <dgm:spPr/>
    </dgm:pt>
    <dgm:pt modelId="{6672FFD6-989D-044F-8C43-D6D61983E6FF}" type="pres">
      <dgm:prSet presAssocID="{A5C19E07-7848-8F43-BFBA-E174ADC8657D}" presName="txLvl2" presStyleLbl="revTx" presStyleIdx="4" presStyleCnt="6"/>
      <dgm:spPr/>
    </dgm:pt>
    <dgm:pt modelId="{A9798981-8A28-7C4A-924F-4CF9F5A734CA}" type="pres">
      <dgm:prSet presAssocID="{1E4B03FE-9FAE-904A-8AF8-EA42B784C7BF}" presName="smCircle" presStyleLbl="vennNode1" presStyleIdx="5" presStyleCnt="6"/>
      <dgm:spPr/>
    </dgm:pt>
    <dgm:pt modelId="{6B42A640-F467-BC4A-842C-055D90EC9269}" type="pres">
      <dgm:prSet presAssocID="{D3A9B78A-396C-E946-AA0B-33847A413C65}" presName="txLvl2" presStyleLbl="revTx" presStyleIdx="5" presStyleCnt="6"/>
      <dgm:spPr/>
    </dgm:pt>
  </dgm:ptLst>
  <dgm:cxnLst>
    <dgm:cxn modelId="{7F901D04-772D-EA42-8143-D434DA7A7006}" srcId="{5ADDC927-F662-CF4E-88AE-391361FE8E66}" destId="{A5C19E07-7848-8F43-BFBA-E174ADC8657D}" srcOrd="0" destOrd="0" parTransId="{D95990CF-413A-C84F-90F2-2F21A5B46A69}" sibTransId="{1E4B03FE-9FAE-904A-8AF8-EA42B784C7BF}"/>
    <dgm:cxn modelId="{9EA97A2B-220E-294C-A4E6-D1277C4EA5CB}" srcId="{CE041E10-7235-4C42-BF1E-0E4A3DB7FE57}" destId="{1E37A03A-DBA7-BB42-96E0-A582AF72F4BD}" srcOrd="0" destOrd="0" parTransId="{8E99A2D9-2DE7-8F4E-899F-766A84517AFF}" sibTransId="{2C81F4B5-6CC9-5542-A35F-6933E821D131}"/>
    <dgm:cxn modelId="{9933EE44-E5A9-8749-B7F0-F1FACFB20F51}" srcId="{936FA32C-D9F9-7045-84EF-7320FB6409EB}" destId="{CE041E10-7235-4C42-BF1E-0E4A3DB7FE57}" srcOrd="0" destOrd="0" parTransId="{F6B07007-8999-EB45-833A-C94AD8CD82FD}" sibTransId="{BF1D8148-6858-4244-9EA6-0D8E651977DB}"/>
    <dgm:cxn modelId="{B5445072-C099-614E-BA99-C75C7DCA97E2}" srcId="{5ADDC927-F662-CF4E-88AE-391361FE8E66}" destId="{D3A9B78A-396C-E946-AA0B-33847A413C65}" srcOrd="1" destOrd="0" parTransId="{6AA90304-E457-234D-90FC-08091E14B021}" sibTransId="{D86C0957-0757-3945-B2B7-98F3D9FE3D88}"/>
    <dgm:cxn modelId="{0E904759-592B-1B43-861D-1AA567D47A49}" type="presOf" srcId="{936FA32C-D9F9-7045-84EF-7320FB6409EB}" destId="{67914E1B-3D35-254F-9226-26E9D96C491B}" srcOrd="0" destOrd="0" presId="urn:microsoft.com/office/officeart/2008/layout/VerticalCircleList"/>
    <dgm:cxn modelId="{10F5D886-C952-DF45-BA84-DC91603C369D}" type="presOf" srcId="{1E37A03A-DBA7-BB42-96E0-A582AF72F4BD}" destId="{25D6CCF2-96FA-CB4C-BBF7-9956204DFC2B}" srcOrd="0" destOrd="0" presId="urn:microsoft.com/office/officeart/2008/layout/VerticalCircleList"/>
    <dgm:cxn modelId="{E55CC79C-56E1-FF49-A3B6-D2CB2C307EC6}" type="presOf" srcId="{CE041E10-7235-4C42-BF1E-0E4A3DB7FE57}" destId="{6D746C7D-1C4A-3240-A593-DFB83700C5DA}" srcOrd="0" destOrd="0" presId="urn:microsoft.com/office/officeart/2008/layout/VerticalCircleList"/>
    <dgm:cxn modelId="{25575D9E-0A9E-1C48-9A15-6062CC3DBC71}" srcId="{936FA32C-D9F9-7045-84EF-7320FB6409EB}" destId="{5ADDC927-F662-CF4E-88AE-391361FE8E66}" srcOrd="1" destOrd="0" parTransId="{96CD0672-F82F-694F-BBF1-FBDB2A71C3A5}" sibTransId="{C6528202-0B4C-A943-A4EA-D4EE27A65EFF}"/>
    <dgm:cxn modelId="{7ACF97AF-64EC-ED43-9D46-5EBF7A0B6B8D}" srcId="{CE041E10-7235-4C42-BF1E-0E4A3DB7FE57}" destId="{F14C3DC4-2229-F041-9217-7E3A42556A2F}" srcOrd="1" destOrd="0" parTransId="{AECCBD5B-E369-4C48-B2CD-C5F482DC2A8A}" sibTransId="{06DD3891-2D7E-5F42-B2F7-EE69D21B06B0}"/>
    <dgm:cxn modelId="{A95562E2-867F-D94C-8EB2-F21674C49469}" type="presOf" srcId="{D3A9B78A-396C-E946-AA0B-33847A413C65}" destId="{6B42A640-F467-BC4A-842C-055D90EC9269}" srcOrd="0" destOrd="0" presId="urn:microsoft.com/office/officeart/2008/layout/VerticalCircleList"/>
    <dgm:cxn modelId="{3DE4C0F2-32F0-0D4C-BA72-DACB211FA513}" type="presOf" srcId="{5ADDC927-F662-CF4E-88AE-391361FE8E66}" destId="{5BFFDB4A-FA92-5349-9197-68A0CD40AAB2}" srcOrd="0" destOrd="0" presId="urn:microsoft.com/office/officeart/2008/layout/VerticalCircleList"/>
    <dgm:cxn modelId="{86E8A0F6-4EB9-F148-A902-2E68BA28D4A7}" type="presOf" srcId="{F14C3DC4-2229-F041-9217-7E3A42556A2F}" destId="{59DE0AE4-0729-8A4D-BF00-B9697ABE832C}" srcOrd="0" destOrd="0" presId="urn:microsoft.com/office/officeart/2008/layout/VerticalCircleList"/>
    <dgm:cxn modelId="{F0BF87FC-CDD1-3D46-9757-1862ABE76D6A}" type="presOf" srcId="{A5C19E07-7848-8F43-BFBA-E174ADC8657D}" destId="{6672FFD6-989D-044F-8C43-D6D61983E6FF}" srcOrd="0" destOrd="0" presId="urn:microsoft.com/office/officeart/2008/layout/VerticalCircleList"/>
    <dgm:cxn modelId="{2754F06F-1566-0F45-8571-331036EB6ADE}" type="presParOf" srcId="{67914E1B-3D35-254F-9226-26E9D96C491B}" destId="{20BF72EE-A693-3C47-B9E4-D9AB1589B0F7}" srcOrd="0" destOrd="0" presId="urn:microsoft.com/office/officeart/2008/layout/VerticalCircleList"/>
    <dgm:cxn modelId="{D697D879-9D9C-DF4B-BEF6-95614134C6CC}" type="presParOf" srcId="{20BF72EE-A693-3C47-B9E4-D9AB1589B0F7}" destId="{723A3641-5629-B24D-A5DB-870031B2AD80}" srcOrd="0" destOrd="0" presId="urn:microsoft.com/office/officeart/2008/layout/VerticalCircleList"/>
    <dgm:cxn modelId="{A9DB4951-EC4B-FB4D-8453-D5E1C69946D9}" type="presParOf" srcId="{20BF72EE-A693-3C47-B9E4-D9AB1589B0F7}" destId="{C400FAA9-35DB-3640-9460-A1E4B9D74D9C}" srcOrd="1" destOrd="0" presId="urn:microsoft.com/office/officeart/2008/layout/VerticalCircleList"/>
    <dgm:cxn modelId="{84867EA6-FC2C-3A47-A9A7-9D56996841D3}" type="presParOf" srcId="{20BF72EE-A693-3C47-B9E4-D9AB1589B0F7}" destId="{6D746C7D-1C4A-3240-A593-DFB83700C5DA}" srcOrd="2" destOrd="0" presId="urn:microsoft.com/office/officeart/2008/layout/VerticalCircleList"/>
    <dgm:cxn modelId="{553BE974-04FF-1E4B-AE13-6396C0032395}" type="presParOf" srcId="{20BF72EE-A693-3C47-B9E4-D9AB1589B0F7}" destId="{DA69668C-3C34-A64F-8B75-64DD72EFCA0E}" srcOrd="3" destOrd="0" presId="urn:microsoft.com/office/officeart/2008/layout/VerticalCircleList"/>
    <dgm:cxn modelId="{3AF2C2D5-E5FE-A742-A787-0F8CF233F09C}" type="presParOf" srcId="{DA69668C-3C34-A64F-8B75-64DD72EFCA0E}" destId="{25D6CCF2-96FA-CB4C-BBF7-9956204DFC2B}" srcOrd="0" destOrd="0" presId="urn:microsoft.com/office/officeart/2008/layout/VerticalCircleList"/>
    <dgm:cxn modelId="{A28E3E45-4639-0842-BAF4-E122F38B8FD7}" type="presParOf" srcId="{DA69668C-3C34-A64F-8B75-64DD72EFCA0E}" destId="{579DE6E0-282C-1B4B-9665-32D5788A9047}" srcOrd="1" destOrd="0" presId="urn:microsoft.com/office/officeart/2008/layout/VerticalCircleList"/>
    <dgm:cxn modelId="{1E804E29-C13A-794B-92B6-0F45C37F0ED0}" type="presParOf" srcId="{DA69668C-3C34-A64F-8B75-64DD72EFCA0E}" destId="{59DE0AE4-0729-8A4D-BF00-B9697ABE832C}" srcOrd="2" destOrd="0" presId="urn:microsoft.com/office/officeart/2008/layout/VerticalCircleList"/>
    <dgm:cxn modelId="{FC87376F-C1D3-EA45-B393-9EE9DDF4619B}" type="presParOf" srcId="{67914E1B-3D35-254F-9226-26E9D96C491B}" destId="{79383E2B-A1BB-8247-8B69-EA32EAEC461E}" srcOrd="1" destOrd="0" presId="urn:microsoft.com/office/officeart/2008/layout/VerticalCircleList"/>
    <dgm:cxn modelId="{69C03027-77BA-414E-821D-451859D113C7}" type="presParOf" srcId="{67914E1B-3D35-254F-9226-26E9D96C491B}" destId="{6326A854-153D-C045-BAEF-D14943F84947}" srcOrd="2" destOrd="0" presId="urn:microsoft.com/office/officeart/2008/layout/VerticalCircleList"/>
    <dgm:cxn modelId="{148942FC-6FA5-4743-8F56-47866F2416C7}" type="presParOf" srcId="{6326A854-153D-C045-BAEF-D14943F84947}" destId="{8CB096BE-74FF-7D46-8880-248F9DAB0FB5}" srcOrd="0" destOrd="0" presId="urn:microsoft.com/office/officeart/2008/layout/VerticalCircleList"/>
    <dgm:cxn modelId="{6CDA0D49-8318-3947-96F2-D2C580025AE9}" type="presParOf" srcId="{6326A854-153D-C045-BAEF-D14943F84947}" destId="{D9172D3B-B207-7044-AFC0-217AC9B50D6D}" srcOrd="1" destOrd="0" presId="urn:microsoft.com/office/officeart/2008/layout/VerticalCircleList"/>
    <dgm:cxn modelId="{36F5D12F-E07C-AD4D-9A68-91897C94EA63}" type="presParOf" srcId="{6326A854-153D-C045-BAEF-D14943F84947}" destId="{5BFFDB4A-FA92-5349-9197-68A0CD40AAB2}" srcOrd="2" destOrd="0" presId="urn:microsoft.com/office/officeart/2008/layout/VerticalCircleList"/>
    <dgm:cxn modelId="{495B5183-38CC-F74D-9528-B64BA41CA9DF}" type="presParOf" srcId="{6326A854-153D-C045-BAEF-D14943F84947}" destId="{B04E3D08-738C-FF40-9066-AD7C67F5F1BF}" srcOrd="3" destOrd="0" presId="urn:microsoft.com/office/officeart/2008/layout/VerticalCircleList"/>
    <dgm:cxn modelId="{6C0CDCB9-F6C8-9D49-9C65-0D04F2CD0363}" type="presParOf" srcId="{B04E3D08-738C-FF40-9066-AD7C67F5F1BF}" destId="{6672FFD6-989D-044F-8C43-D6D61983E6FF}" srcOrd="0" destOrd="0" presId="urn:microsoft.com/office/officeart/2008/layout/VerticalCircleList"/>
    <dgm:cxn modelId="{C423B734-5518-3544-A27D-0D5AC1D627A0}" type="presParOf" srcId="{B04E3D08-738C-FF40-9066-AD7C67F5F1BF}" destId="{A9798981-8A28-7C4A-924F-4CF9F5A734CA}" srcOrd="1" destOrd="0" presId="urn:microsoft.com/office/officeart/2008/layout/VerticalCircleList"/>
    <dgm:cxn modelId="{0BD88FCD-3204-1643-B7DE-F8FD1AE0A7D1}" type="presParOf" srcId="{B04E3D08-738C-FF40-9066-AD7C67F5F1BF}" destId="{6B42A640-F467-BC4A-842C-055D90EC9269}" srcOrd="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8D3492-9519-A140-B262-08A1F9816E93}" type="doc">
      <dgm:prSet loTypeId="urn:microsoft.com/office/officeart/2005/8/layout/hProcess4" loCatId="" qsTypeId="urn:microsoft.com/office/officeart/2005/8/quickstyle/simple4" qsCatId="simple" csTypeId="urn:microsoft.com/office/officeart/2005/8/colors/accent1_2" csCatId="accent1" phldr="1"/>
      <dgm:spPr/>
      <dgm:t>
        <a:bodyPr/>
        <a:lstStyle/>
        <a:p>
          <a:endParaRPr lang="en-US"/>
        </a:p>
      </dgm:t>
    </dgm:pt>
    <dgm:pt modelId="{532E124E-872F-884B-9D01-731CE4BD1487}">
      <dgm:prSet phldrT="[Text]"/>
      <dgm:spPr/>
      <dgm:t>
        <a:bodyPr/>
        <a:lstStyle/>
        <a:p>
          <a:r>
            <a:rPr lang="en-US" dirty="0"/>
            <a:t>PPTK</a:t>
          </a:r>
        </a:p>
      </dgm:t>
    </dgm:pt>
    <dgm:pt modelId="{90B382A0-8D00-6A42-A0B1-3154F140E715}" type="parTrans" cxnId="{A01BEA37-F2C0-504D-9253-20D3BC8A977E}">
      <dgm:prSet/>
      <dgm:spPr/>
      <dgm:t>
        <a:bodyPr/>
        <a:lstStyle/>
        <a:p>
          <a:endParaRPr lang="en-US"/>
        </a:p>
      </dgm:t>
    </dgm:pt>
    <dgm:pt modelId="{FCFD4667-576F-8B44-8FF4-3E9158DCFDD3}" type="sibTrans" cxnId="{A01BEA37-F2C0-504D-9253-20D3BC8A977E}">
      <dgm:prSet/>
      <dgm:spPr/>
      <dgm:t>
        <a:bodyPr/>
        <a:lstStyle/>
        <a:p>
          <a:endParaRPr lang="en-US"/>
        </a:p>
      </dgm:t>
    </dgm:pt>
    <dgm:pt modelId="{07A7110A-77F1-574A-9486-71F188DB6649}">
      <dgm:prSet phldrT="[Text]" custT="1"/>
      <dgm:spPr/>
      <dgm:t>
        <a:bodyPr/>
        <a:lstStyle/>
        <a:p>
          <a:r>
            <a:rPr lang="en-US" sz="1300" dirty="0" err="1">
              <a:highlight>
                <a:srgbClr val="FFFF00"/>
              </a:highlight>
            </a:rPr>
            <a:t>Mengumpulkan</a:t>
          </a:r>
          <a:r>
            <a:rPr lang="en-US" sz="1300" dirty="0">
              <a:highlight>
                <a:srgbClr val="FFFF00"/>
              </a:highlight>
            </a:rPr>
            <a:t> </a:t>
          </a:r>
          <a:r>
            <a:rPr lang="en-US" sz="1300" dirty="0" err="1">
              <a:highlight>
                <a:srgbClr val="FFFF00"/>
              </a:highlight>
            </a:rPr>
            <a:t>dokumen</a:t>
          </a:r>
          <a:r>
            <a:rPr lang="en-US" sz="1300" dirty="0">
              <a:highlight>
                <a:srgbClr val="FFFF00"/>
              </a:highlight>
            </a:rPr>
            <a:t> </a:t>
          </a:r>
          <a:r>
            <a:rPr lang="en-US" sz="1300" dirty="0" err="1">
              <a:highlight>
                <a:srgbClr val="FFFF00"/>
              </a:highlight>
            </a:rPr>
            <a:t>bukti</a:t>
          </a:r>
          <a:r>
            <a:rPr lang="en-US" sz="1300" dirty="0">
              <a:highlight>
                <a:srgbClr val="FFFF00"/>
              </a:highlight>
            </a:rPr>
            <a:t> </a:t>
          </a:r>
          <a:r>
            <a:rPr lang="en-US" sz="1300" dirty="0" err="1">
              <a:highlight>
                <a:srgbClr val="FFFF00"/>
              </a:highlight>
            </a:rPr>
            <a:t>belanja</a:t>
          </a:r>
          <a:endParaRPr lang="en-US" sz="1300" dirty="0">
            <a:highlight>
              <a:srgbClr val="FFFF00"/>
            </a:highlight>
          </a:endParaRPr>
        </a:p>
      </dgm:t>
    </dgm:pt>
    <dgm:pt modelId="{3784D76F-3FDB-AB45-8D47-A765D767DCF9}" type="parTrans" cxnId="{7B85502D-CBE5-0D40-A258-6CB81E90A54D}">
      <dgm:prSet/>
      <dgm:spPr/>
      <dgm:t>
        <a:bodyPr/>
        <a:lstStyle/>
        <a:p>
          <a:endParaRPr lang="en-US"/>
        </a:p>
      </dgm:t>
    </dgm:pt>
    <dgm:pt modelId="{C9CE332B-4F3E-F642-8FD6-77DBB241DCB4}" type="sibTrans" cxnId="{7B85502D-CBE5-0D40-A258-6CB81E90A54D}">
      <dgm:prSet/>
      <dgm:spPr/>
      <dgm:t>
        <a:bodyPr/>
        <a:lstStyle/>
        <a:p>
          <a:endParaRPr lang="en-US"/>
        </a:p>
      </dgm:t>
    </dgm:pt>
    <dgm:pt modelId="{0AB7D2CA-5505-1645-B319-0E19B0CC9156}">
      <dgm:prSet phldrT="[Text]" custT="1"/>
      <dgm:spPr/>
      <dgm:t>
        <a:bodyPr/>
        <a:lstStyle/>
        <a:p>
          <a:r>
            <a:rPr lang="en-US" sz="1300" dirty="0" err="1"/>
            <a:t>Menyiapkan</a:t>
          </a:r>
          <a:r>
            <a:rPr lang="en-US" sz="1300" dirty="0"/>
            <a:t> Daftar </a:t>
          </a:r>
          <a:r>
            <a:rPr lang="en-US" sz="1300" dirty="0" err="1"/>
            <a:t>Pengeluaran</a:t>
          </a:r>
          <a:r>
            <a:rPr lang="en-US" sz="1300" dirty="0"/>
            <a:t> </a:t>
          </a:r>
          <a:r>
            <a:rPr lang="en-US" sz="1300" dirty="0" err="1"/>
            <a:t>Riil</a:t>
          </a:r>
          <a:r>
            <a:rPr lang="en-US" sz="1300" dirty="0"/>
            <a:t> </a:t>
          </a:r>
          <a:r>
            <a:rPr lang="en-US" sz="1300" dirty="0" err="1"/>
            <a:t>Belanja</a:t>
          </a:r>
          <a:r>
            <a:rPr lang="en-US" sz="1300" dirty="0"/>
            <a:t> </a:t>
          </a:r>
          <a:r>
            <a:rPr lang="en-US" sz="1300" dirty="0" err="1"/>
            <a:t>dgn</a:t>
          </a:r>
          <a:r>
            <a:rPr lang="en-US" sz="1300" dirty="0"/>
            <a:t> KKPD</a:t>
          </a:r>
        </a:p>
      </dgm:t>
    </dgm:pt>
    <dgm:pt modelId="{FD0B6C37-60B2-8E4A-9ECF-6149FC9F2B18}" type="parTrans" cxnId="{A42B6648-893E-6142-8554-5141EE3E4E95}">
      <dgm:prSet/>
      <dgm:spPr/>
      <dgm:t>
        <a:bodyPr/>
        <a:lstStyle/>
        <a:p>
          <a:endParaRPr lang="en-US"/>
        </a:p>
      </dgm:t>
    </dgm:pt>
    <dgm:pt modelId="{0D068197-ED50-224B-BBCF-F6248C9CAB31}" type="sibTrans" cxnId="{A42B6648-893E-6142-8554-5141EE3E4E95}">
      <dgm:prSet/>
      <dgm:spPr/>
      <dgm:t>
        <a:bodyPr/>
        <a:lstStyle/>
        <a:p>
          <a:endParaRPr lang="en-US"/>
        </a:p>
      </dgm:t>
    </dgm:pt>
    <dgm:pt modelId="{30B9030B-78F5-6143-A4BF-F88828C32D8F}">
      <dgm:prSet phldrT="[Text]"/>
      <dgm:spPr/>
      <dgm:t>
        <a:bodyPr/>
        <a:lstStyle/>
        <a:p>
          <a:r>
            <a:rPr lang="en-US" dirty="0"/>
            <a:t>PPK SKPD</a:t>
          </a:r>
        </a:p>
      </dgm:t>
    </dgm:pt>
    <dgm:pt modelId="{90ACB3D6-4D59-BE4B-BAB3-8F758CB3D1B3}" type="parTrans" cxnId="{4590C012-491C-2C44-8BD9-A54E39348947}">
      <dgm:prSet/>
      <dgm:spPr/>
      <dgm:t>
        <a:bodyPr/>
        <a:lstStyle/>
        <a:p>
          <a:endParaRPr lang="en-US"/>
        </a:p>
      </dgm:t>
    </dgm:pt>
    <dgm:pt modelId="{EA3A385D-2BC4-044F-9544-A3BCBCC35B67}" type="sibTrans" cxnId="{4590C012-491C-2C44-8BD9-A54E39348947}">
      <dgm:prSet/>
      <dgm:spPr/>
      <dgm:t>
        <a:bodyPr/>
        <a:lstStyle/>
        <a:p>
          <a:endParaRPr lang="en-US"/>
        </a:p>
      </dgm:t>
    </dgm:pt>
    <dgm:pt modelId="{76A6F942-1D9C-2F4C-B0B4-E6492444D79C}">
      <dgm:prSet phldrT="[Text]" custT="1"/>
      <dgm:spPr/>
      <dgm:t>
        <a:bodyPr/>
        <a:lstStyle/>
        <a:p>
          <a:r>
            <a:rPr lang="en-US" sz="1300" dirty="0" err="1"/>
            <a:t>Melakukan</a:t>
          </a:r>
          <a:r>
            <a:rPr lang="en-US" sz="1300" dirty="0"/>
            <a:t> </a:t>
          </a:r>
          <a:r>
            <a:rPr lang="en-US" sz="1300" dirty="0" err="1"/>
            <a:t>verifikasi</a:t>
          </a:r>
          <a:r>
            <a:rPr lang="en-US" sz="1300" dirty="0"/>
            <a:t> </a:t>
          </a:r>
          <a:r>
            <a:rPr lang="en-US" sz="1300" dirty="0" err="1"/>
            <a:t>Daftar</a:t>
          </a:r>
          <a:r>
            <a:rPr lang="en-US" sz="1300" dirty="0"/>
            <a:t> </a:t>
          </a:r>
          <a:r>
            <a:rPr lang="en-US" sz="1300" dirty="0" err="1"/>
            <a:t>Pengeluaran</a:t>
          </a:r>
          <a:r>
            <a:rPr lang="en-US" sz="1300" dirty="0"/>
            <a:t> </a:t>
          </a:r>
          <a:r>
            <a:rPr lang="en-US" sz="1300" dirty="0" err="1"/>
            <a:t>Riil</a:t>
          </a:r>
          <a:r>
            <a:rPr lang="en-US" sz="1300" dirty="0"/>
            <a:t> </a:t>
          </a:r>
          <a:r>
            <a:rPr lang="en-US" sz="1300" dirty="0" err="1"/>
            <a:t>yg</a:t>
          </a:r>
          <a:r>
            <a:rPr lang="en-US" sz="1300" dirty="0"/>
            <a:t> </a:t>
          </a:r>
          <a:r>
            <a:rPr lang="en-US" sz="1300" dirty="0" err="1"/>
            <a:t>diajukan</a:t>
          </a:r>
          <a:r>
            <a:rPr lang="en-US" sz="1300" dirty="0"/>
            <a:t> PPTK</a:t>
          </a:r>
        </a:p>
      </dgm:t>
    </dgm:pt>
    <dgm:pt modelId="{EC144E42-468A-414F-8F9C-B708CFC36BE7}" type="parTrans" cxnId="{582DB1BB-B7EA-D449-88CA-19F329CE6910}">
      <dgm:prSet/>
      <dgm:spPr/>
      <dgm:t>
        <a:bodyPr/>
        <a:lstStyle/>
        <a:p>
          <a:endParaRPr lang="en-US"/>
        </a:p>
      </dgm:t>
    </dgm:pt>
    <dgm:pt modelId="{B344749D-D919-604F-8C0E-2E99C2C500C3}" type="sibTrans" cxnId="{582DB1BB-B7EA-D449-88CA-19F329CE6910}">
      <dgm:prSet/>
      <dgm:spPr/>
      <dgm:t>
        <a:bodyPr/>
        <a:lstStyle/>
        <a:p>
          <a:endParaRPr lang="en-US"/>
        </a:p>
      </dgm:t>
    </dgm:pt>
    <dgm:pt modelId="{A5FE81F9-91DA-2244-8A9F-9B8D669F2E26}">
      <dgm:prSet phldrT="[Text]" custT="1"/>
      <dgm:spPr/>
      <dgm:t>
        <a:bodyPr/>
        <a:lstStyle/>
        <a:p>
          <a:r>
            <a:rPr lang="en-US" sz="1300" dirty="0" err="1"/>
            <a:t>Menyiapkan</a:t>
          </a:r>
          <a:r>
            <a:rPr lang="en-US" sz="1300" dirty="0"/>
            <a:t> DPT &amp; Draft NPD</a:t>
          </a:r>
        </a:p>
      </dgm:t>
    </dgm:pt>
    <dgm:pt modelId="{7F9C74A0-E2D7-5842-84F7-C68F6E9DD243}" type="parTrans" cxnId="{26B23ABB-6A78-BA47-A0BE-C34A2370F228}">
      <dgm:prSet/>
      <dgm:spPr/>
      <dgm:t>
        <a:bodyPr/>
        <a:lstStyle/>
        <a:p>
          <a:endParaRPr lang="en-US"/>
        </a:p>
      </dgm:t>
    </dgm:pt>
    <dgm:pt modelId="{5EB9404B-4F3E-1E4E-85C7-0C4E2D4FC2EB}" type="sibTrans" cxnId="{26B23ABB-6A78-BA47-A0BE-C34A2370F228}">
      <dgm:prSet/>
      <dgm:spPr/>
      <dgm:t>
        <a:bodyPr/>
        <a:lstStyle/>
        <a:p>
          <a:endParaRPr lang="en-US"/>
        </a:p>
      </dgm:t>
    </dgm:pt>
    <dgm:pt modelId="{FC1FDC99-0859-4E44-A259-5853CBCD5789}">
      <dgm:prSet phldrT="[Text]"/>
      <dgm:spPr/>
      <dgm:t>
        <a:bodyPr/>
        <a:lstStyle/>
        <a:p>
          <a:r>
            <a:rPr lang="en-US" dirty="0"/>
            <a:t>BP/BPP</a:t>
          </a:r>
        </a:p>
      </dgm:t>
    </dgm:pt>
    <dgm:pt modelId="{92A8DD4B-8905-5849-8224-DEEC33486BA1}" type="parTrans" cxnId="{58FB695F-2071-D843-909F-B4465686A8D2}">
      <dgm:prSet/>
      <dgm:spPr/>
      <dgm:t>
        <a:bodyPr/>
        <a:lstStyle/>
        <a:p>
          <a:endParaRPr lang="en-US"/>
        </a:p>
      </dgm:t>
    </dgm:pt>
    <dgm:pt modelId="{8AFBC3AD-0471-BF49-AB17-4D4B533CC936}" type="sibTrans" cxnId="{58FB695F-2071-D843-909F-B4465686A8D2}">
      <dgm:prSet/>
      <dgm:spPr/>
      <dgm:t>
        <a:bodyPr/>
        <a:lstStyle/>
        <a:p>
          <a:endParaRPr lang="en-US"/>
        </a:p>
      </dgm:t>
    </dgm:pt>
    <dgm:pt modelId="{0BE83759-119B-0C4D-94FC-4F1C5EE9C9F1}">
      <dgm:prSet phldrT="[Text]" custT="1"/>
      <dgm:spPr/>
      <dgm:t>
        <a:bodyPr/>
        <a:lstStyle/>
        <a:p>
          <a:r>
            <a:rPr lang="en-US" sz="1400" dirty="0" err="1"/>
            <a:t>Memverifikasi</a:t>
          </a:r>
          <a:r>
            <a:rPr lang="en-US" sz="1400" dirty="0"/>
            <a:t> NPD &amp; DPT</a:t>
          </a:r>
        </a:p>
      </dgm:t>
    </dgm:pt>
    <dgm:pt modelId="{664A4C48-6333-494A-8704-FD27D7709F45}" type="parTrans" cxnId="{44A87D40-DAD9-584B-B60A-69BB69748410}">
      <dgm:prSet/>
      <dgm:spPr/>
      <dgm:t>
        <a:bodyPr/>
        <a:lstStyle/>
        <a:p>
          <a:endParaRPr lang="en-US"/>
        </a:p>
      </dgm:t>
    </dgm:pt>
    <dgm:pt modelId="{144A1DA5-438F-0648-A179-3324E905EA64}" type="sibTrans" cxnId="{44A87D40-DAD9-584B-B60A-69BB69748410}">
      <dgm:prSet/>
      <dgm:spPr/>
      <dgm:t>
        <a:bodyPr/>
        <a:lstStyle/>
        <a:p>
          <a:endParaRPr lang="en-US"/>
        </a:p>
      </dgm:t>
    </dgm:pt>
    <dgm:pt modelId="{75585DC1-9A30-094A-97E6-77456F0D92D8}">
      <dgm:prSet phldrT="[Text]" custT="1"/>
      <dgm:spPr/>
      <dgm:t>
        <a:bodyPr/>
        <a:lstStyle/>
        <a:p>
          <a:r>
            <a:rPr lang="en-US" sz="1400" dirty="0" err="1"/>
            <a:t>Menyiiapkan</a:t>
          </a:r>
          <a:r>
            <a:rPr lang="en-US" sz="1400" dirty="0"/>
            <a:t> </a:t>
          </a:r>
          <a:r>
            <a:rPr lang="en-US" sz="1400" dirty="0" err="1"/>
            <a:t>dan</a:t>
          </a:r>
          <a:r>
            <a:rPr lang="en-US" sz="1400" dirty="0"/>
            <a:t> </a:t>
          </a:r>
          <a:r>
            <a:rPr lang="en-US" sz="1400" dirty="0" err="1"/>
            <a:t>menerbitkan</a:t>
          </a:r>
          <a:r>
            <a:rPr lang="en-US" sz="1400" dirty="0"/>
            <a:t> SPP GU KKPD</a:t>
          </a:r>
        </a:p>
      </dgm:t>
    </dgm:pt>
    <dgm:pt modelId="{FB0BBEAD-C9B3-D94E-9524-BA178BB9C9D8}" type="parTrans" cxnId="{92E96264-8C56-4748-A314-9D0EE1920E87}">
      <dgm:prSet/>
      <dgm:spPr/>
      <dgm:t>
        <a:bodyPr/>
        <a:lstStyle/>
        <a:p>
          <a:endParaRPr lang="en-US"/>
        </a:p>
      </dgm:t>
    </dgm:pt>
    <dgm:pt modelId="{14A6D260-51FD-9C41-A424-535470D7A417}" type="sibTrans" cxnId="{92E96264-8C56-4748-A314-9D0EE1920E87}">
      <dgm:prSet/>
      <dgm:spPr/>
      <dgm:t>
        <a:bodyPr/>
        <a:lstStyle/>
        <a:p>
          <a:endParaRPr lang="en-US"/>
        </a:p>
      </dgm:t>
    </dgm:pt>
    <dgm:pt modelId="{22DE07E3-DC10-0B40-ADB4-82AEB6DE6AA6}">
      <dgm:prSet phldrT="[Text]" custT="1"/>
      <dgm:spPr/>
      <dgm:t>
        <a:bodyPr/>
        <a:lstStyle/>
        <a:p>
          <a:r>
            <a:rPr lang="en-US" sz="1300" dirty="0" err="1"/>
            <a:t>mengajukan</a:t>
          </a:r>
          <a:r>
            <a:rPr lang="en-US" sz="1300" dirty="0"/>
            <a:t> </a:t>
          </a:r>
          <a:r>
            <a:rPr lang="en-US" sz="1300" dirty="0" err="1"/>
            <a:t>permohonan</a:t>
          </a:r>
          <a:r>
            <a:rPr lang="en-US" sz="1300" dirty="0"/>
            <a:t> </a:t>
          </a:r>
          <a:r>
            <a:rPr lang="en-US" sz="1300" dirty="0" err="1"/>
            <a:t>setuju</a:t>
          </a:r>
          <a:r>
            <a:rPr lang="en-US" sz="1300" dirty="0"/>
            <a:t> </a:t>
          </a:r>
          <a:r>
            <a:rPr lang="en-US" sz="1300" dirty="0" err="1"/>
            <a:t>bayar</a:t>
          </a:r>
          <a:r>
            <a:rPr lang="en-US" sz="1300" dirty="0"/>
            <a:t> </a:t>
          </a:r>
          <a:r>
            <a:rPr lang="en-US" sz="1300" dirty="0" err="1"/>
            <a:t>kpd</a:t>
          </a:r>
          <a:r>
            <a:rPr lang="en-US" sz="1300" dirty="0"/>
            <a:t> PA/KPA (</a:t>
          </a:r>
          <a:r>
            <a:rPr lang="en-US" sz="1300" dirty="0" err="1"/>
            <a:t>melalui</a:t>
          </a:r>
          <a:r>
            <a:rPr lang="en-US" sz="1300" dirty="0"/>
            <a:t> </a:t>
          </a:r>
          <a:r>
            <a:rPr lang="en-US" sz="1300" dirty="0" err="1"/>
            <a:t>hasil</a:t>
          </a:r>
          <a:r>
            <a:rPr lang="en-US" sz="1300" dirty="0"/>
            <a:t> </a:t>
          </a:r>
          <a:r>
            <a:rPr lang="en-US" sz="1300" dirty="0" err="1"/>
            <a:t>verfikasi</a:t>
          </a:r>
          <a:r>
            <a:rPr lang="en-US" sz="1300" dirty="0"/>
            <a:t> PPK- SKPD)</a:t>
          </a:r>
        </a:p>
      </dgm:t>
    </dgm:pt>
    <dgm:pt modelId="{05688DE3-8788-A349-AFBC-759F8B927335}" type="parTrans" cxnId="{289F036A-4BD9-FB43-9FC6-2F54C0EC7A6E}">
      <dgm:prSet/>
      <dgm:spPr/>
      <dgm:t>
        <a:bodyPr/>
        <a:lstStyle/>
        <a:p>
          <a:endParaRPr lang="en-US"/>
        </a:p>
      </dgm:t>
    </dgm:pt>
    <dgm:pt modelId="{39F1C61F-4BB7-2B41-AAC2-5565508CA6E2}" type="sibTrans" cxnId="{289F036A-4BD9-FB43-9FC6-2F54C0EC7A6E}">
      <dgm:prSet/>
      <dgm:spPr/>
      <dgm:t>
        <a:bodyPr/>
        <a:lstStyle/>
        <a:p>
          <a:endParaRPr lang="en-US"/>
        </a:p>
      </dgm:t>
    </dgm:pt>
    <dgm:pt modelId="{9601F5F4-3068-3445-A0C0-6A7A2D663B97}">
      <dgm:prSet phldrT="[Text]" custT="1"/>
      <dgm:spPr/>
      <dgm:t>
        <a:bodyPr/>
        <a:lstStyle/>
        <a:p>
          <a:r>
            <a:rPr lang="en-US" sz="1300" dirty="0" err="1"/>
            <a:t>MenyampaikanDraft</a:t>
          </a:r>
          <a:r>
            <a:rPr lang="en-US" sz="1300" dirty="0"/>
            <a:t> NPD &amp; DPT </a:t>
          </a:r>
          <a:r>
            <a:rPr lang="en-US" sz="1300" dirty="0" err="1"/>
            <a:t>kpd</a:t>
          </a:r>
          <a:r>
            <a:rPr lang="en-US" sz="1300" dirty="0"/>
            <a:t> PA/KPA </a:t>
          </a:r>
          <a:r>
            <a:rPr lang="en-US" sz="1300" dirty="0" err="1"/>
            <a:t>utk</a:t>
          </a:r>
          <a:r>
            <a:rPr lang="en-US" sz="1300" dirty="0"/>
            <a:t> di TTD </a:t>
          </a:r>
        </a:p>
      </dgm:t>
    </dgm:pt>
    <dgm:pt modelId="{D07B16CB-D707-2F42-8F9B-F882E755086A}" type="parTrans" cxnId="{4A9FF91A-C025-8844-90E6-36902FAD6F36}">
      <dgm:prSet/>
      <dgm:spPr/>
      <dgm:t>
        <a:bodyPr/>
        <a:lstStyle/>
        <a:p>
          <a:endParaRPr lang="en-US"/>
        </a:p>
      </dgm:t>
    </dgm:pt>
    <dgm:pt modelId="{2AE6D547-AED0-A340-A86B-F7BC19DDE1CC}" type="sibTrans" cxnId="{4A9FF91A-C025-8844-90E6-36902FAD6F36}">
      <dgm:prSet/>
      <dgm:spPr/>
      <dgm:t>
        <a:bodyPr/>
        <a:lstStyle/>
        <a:p>
          <a:endParaRPr lang="en-US"/>
        </a:p>
      </dgm:t>
    </dgm:pt>
    <dgm:pt modelId="{ED2744AC-4108-144E-9E1E-7AF9E4FD0A6D}">
      <dgm:prSet phldrT="[Text]" custT="1"/>
      <dgm:spPr/>
      <dgm:t>
        <a:bodyPr/>
        <a:lstStyle/>
        <a:p>
          <a:r>
            <a:rPr lang="en-US" sz="1400" dirty="0" err="1">
              <a:highlight>
                <a:srgbClr val="FFFF00"/>
              </a:highlight>
            </a:rPr>
            <a:t>Menyampaikan</a:t>
          </a:r>
          <a:r>
            <a:rPr lang="en-US" sz="1400" dirty="0">
              <a:highlight>
                <a:srgbClr val="FFFF00"/>
              </a:highlight>
            </a:rPr>
            <a:t> SPP GU KKPD </a:t>
          </a:r>
          <a:r>
            <a:rPr lang="en-US" sz="1400" dirty="0" err="1">
              <a:highlight>
                <a:srgbClr val="FFFF00"/>
              </a:highlight>
            </a:rPr>
            <a:t>kpd</a:t>
          </a:r>
          <a:r>
            <a:rPr lang="en-US" sz="1400" dirty="0">
              <a:highlight>
                <a:srgbClr val="FFFF00"/>
              </a:highlight>
            </a:rPr>
            <a:t> PA </a:t>
          </a:r>
          <a:r>
            <a:rPr lang="en-US" sz="1400" dirty="0" err="1">
              <a:highlight>
                <a:srgbClr val="FFFF00"/>
              </a:highlight>
            </a:rPr>
            <a:t>melalui</a:t>
          </a:r>
          <a:r>
            <a:rPr lang="en-US" sz="1400" dirty="0">
              <a:highlight>
                <a:srgbClr val="FFFF00"/>
              </a:highlight>
            </a:rPr>
            <a:t> PPK SKPD</a:t>
          </a:r>
        </a:p>
      </dgm:t>
    </dgm:pt>
    <dgm:pt modelId="{504398B1-CD00-7943-BF21-DB5E89680A00}" type="parTrans" cxnId="{D990ED53-FAA3-5949-A43F-116F1ED628EE}">
      <dgm:prSet/>
      <dgm:spPr/>
      <dgm:t>
        <a:bodyPr/>
        <a:lstStyle/>
        <a:p>
          <a:endParaRPr lang="en-US"/>
        </a:p>
      </dgm:t>
    </dgm:pt>
    <dgm:pt modelId="{10F00404-3C1D-9D4F-8D1E-D35837478B45}" type="sibTrans" cxnId="{D990ED53-FAA3-5949-A43F-116F1ED628EE}">
      <dgm:prSet/>
      <dgm:spPr/>
      <dgm:t>
        <a:bodyPr/>
        <a:lstStyle/>
        <a:p>
          <a:endParaRPr lang="en-US"/>
        </a:p>
      </dgm:t>
    </dgm:pt>
    <dgm:pt modelId="{A1F911E7-5DD8-F546-8014-AAEC90318AF4}">
      <dgm:prSet phldrT="[Text]" custT="1"/>
      <dgm:spPr/>
      <dgm:t>
        <a:bodyPr/>
        <a:lstStyle/>
        <a:p>
          <a:r>
            <a:rPr lang="en-US" sz="1400" dirty="0" err="1"/>
            <a:t>Mengkonsolidasikan</a:t>
          </a:r>
          <a:r>
            <a:rPr lang="en-US" sz="1400" dirty="0"/>
            <a:t> NPD &amp; DPT </a:t>
          </a:r>
          <a:r>
            <a:rPr lang="en-US" sz="1400" dirty="0" err="1"/>
            <a:t>yg</a:t>
          </a:r>
          <a:r>
            <a:rPr lang="en-US" sz="1400" dirty="0"/>
            <a:t> </a:t>
          </a:r>
          <a:r>
            <a:rPr lang="en-US" sz="1400" dirty="0" err="1"/>
            <a:t>diterbitkan</a:t>
          </a:r>
          <a:r>
            <a:rPr lang="en-US" sz="1400" dirty="0"/>
            <a:t> PA &amp; KPA</a:t>
          </a:r>
        </a:p>
      </dgm:t>
    </dgm:pt>
    <dgm:pt modelId="{5865A19C-5C8D-084D-B8ED-EB448A107695}" type="parTrans" cxnId="{84180EED-0D84-A44F-AE13-B850647D2B6B}">
      <dgm:prSet/>
      <dgm:spPr/>
      <dgm:t>
        <a:bodyPr/>
        <a:lstStyle/>
        <a:p>
          <a:endParaRPr lang="en-US"/>
        </a:p>
      </dgm:t>
    </dgm:pt>
    <dgm:pt modelId="{786AC720-9821-3241-9C44-AA5A60201AE4}" type="sibTrans" cxnId="{84180EED-0D84-A44F-AE13-B850647D2B6B}">
      <dgm:prSet/>
      <dgm:spPr/>
      <dgm:t>
        <a:bodyPr/>
        <a:lstStyle/>
        <a:p>
          <a:endParaRPr lang="en-US"/>
        </a:p>
      </dgm:t>
    </dgm:pt>
    <dgm:pt modelId="{6D793521-3E1D-3346-8F43-F6BACECA5CE3}">
      <dgm:prSet phldrT="[Text]"/>
      <dgm:spPr/>
      <dgm:t>
        <a:bodyPr/>
        <a:lstStyle/>
        <a:p>
          <a:r>
            <a:rPr lang="en-US" dirty="0"/>
            <a:t>PA/KPA</a:t>
          </a:r>
        </a:p>
      </dgm:t>
    </dgm:pt>
    <dgm:pt modelId="{924A25FE-01E0-3944-81E9-A44B3153025F}" type="parTrans" cxnId="{A236EFB0-ADF6-B74F-809D-F08CF8928711}">
      <dgm:prSet/>
      <dgm:spPr/>
      <dgm:t>
        <a:bodyPr/>
        <a:lstStyle/>
        <a:p>
          <a:endParaRPr lang="en-US"/>
        </a:p>
      </dgm:t>
    </dgm:pt>
    <dgm:pt modelId="{4BF13567-083D-E64C-B5B3-3F099AB55324}" type="sibTrans" cxnId="{A236EFB0-ADF6-B74F-809D-F08CF8928711}">
      <dgm:prSet/>
      <dgm:spPr/>
      <dgm:t>
        <a:bodyPr/>
        <a:lstStyle/>
        <a:p>
          <a:endParaRPr lang="en-US"/>
        </a:p>
      </dgm:t>
    </dgm:pt>
    <dgm:pt modelId="{5625F789-F77B-9A4D-B5AB-4E15ECC7545D}">
      <dgm:prSet phldrT="[Text]" custT="1"/>
      <dgm:spPr/>
      <dgm:t>
        <a:bodyPr/>
        <a:lstStyle/>
        <a:p>
          <a:r>
            <a:rPr lang="en-US" sz="1400" dirty="0" err="1"/>
            <a:t>memberikan</a:t>
          </a:r>
          <a:r>
            <a:rPr lang="en-US" sz="1400" dirty="0"/>
            <a:t> </a:t>
          </a:r>
          <a:r>
            <a:rPr lang="en-US" sz="1400" dirty="0" err="1"/>
            <a:t>persetujuan</a:t>
          </a:r>
          <a:r>
            <a:rPr lang="en-US" sz="1400" dirty="0"/>
            <a:t> </a:t>
          </a:r>
          <a:r>
            <a:rPr lang="en-US" sz="1400" dirty="0" err="1"/>
            <a:t>bayar</a:t>
          </a:r>
          <a:r>
            <a:rPr lang="en-US" sz="1400" dirty="0"/>
            <a:t> </a:t>
          </a:r>
          <a:r>
            <a:rPr lang="en-US" sz="1400" dirty="0" err="1"/>
            <a:t>dgn</a:t>
          </a:r>
          <a:r>
            <a:rPr lang="en-US" sz="1400" dirty="0"/>
            <a:t> </a:t>
          </a:r>
          <a:r>
            <a:rPr lang="en-US" sz="1400" dirty="0" err="1"/>
            <a:t>mendatangani</a:t>
          </a:r>
          <a:r>
            <a:rPr lang="en-US" sz="1400" dirty="0"/>
            <a:t> NPD &amp; DPT</a:t>
          </a:r>
        </a:p>
      </dgm:t>
    </dgm:pt>
    <dgm:pt modelId="{A2544F20-7ECE-BC4F-A25F-33E7A55307EB}" type="parTrans" cxnId="{882D9C2C-2A8D-C140-8844-0B59003C102E}">
      <dgm:prSet/>
      <dgm:spPr/>
      <dgm:t>
        <a:bodyPr/>
        <a:lstStyle/>
        <a:p>
          <a:endParaRPr lang="en-US"/>
        </a:p>
      </dgm:t>
    </dgm:pt>
    <dgm:pt modelId="{F8429236-E30B-3E45-B646-7044402174B3}" type="sibTrans" cxnId="{882D9C2C-2A8D-C140-8844-0B59003C102E}">
      <dgm:prSet/>
      <dgm:spPr/>
      <dgm:t>
        <a:bodyPr/>
        <a:lstStyle/>
        <a:p>
          <a:endParaRPr lang="en-US"/>
        </a:p>
      </dgm:t>
    </dgm:pt>
    <dgm:pt modelId="{BDF98E93-5D61-0340-B94D-1767D9C7951F}">
      <dgm:prSet phldrT="[Text]" custT="1"/>
      <dgm:spPr/>
      <dgm:t>
        <a:bodyPr/>
        <a:lstStyle/>
        <a:p>
          <a:r>
            <a:rPr lang="en-US" sz="1400" dirty="0" err="1"/>
            <a:t>menyampaikan</a:t>
          </a:r>
          <a:r>
            <a:rPr lang="en-US" sz="1400" dirty="0"/>
            <a:t> NPD &amp; DPT </a:t>
          </a:r>
          <a:r>
            <a:rPr lang="en-US" sz="1400" dirty="0" err="1"/>
            <a:t>kpd</a:t>
          </a:r>
          <a:r>
            <a:rPr lang="en-US" sz="1400" dirty="0"/>
            <a:t> BP/BPP</a:t>
          </a:r>
        </a:p>
      </dgm:t>
    </dgm:pt>
    <dgm:pt modelId="{944F5115-F9CD-0C4B-A6E1-B3BFE8708D73}" type="parTrans" cxnId="{7B6FAE9F-FFF6-6A4F-8001-91DD8CFF0A61}">
      <dgm:prSet/>
      <dgm:spPr/>
      <dgm:t>
        <a:bodyPr/>
        <a:lstStyle/>
        <a:p>
          <a:endParaRPr lang="en-US"/>
        </a:p>
      </dgm:t>
    </dgm:pt>
    <dgm:pt modelId="{CBA6BDAA-AC32-6546-965A-CFC10071FA15}" type="sibTrans" cxnId="{7B6FAE9F-FFF6-6A4F-8001-91DD8CFF0A61}">
      <dgm:prSet/>
      <dgm:spPr/>
      <dgm:t>
        <a:bodyPr/>
        <a:lstStyle/>
        <a:p>
          <a:endParaRPr lang="en-US"/>
        </a:p>
      </dgm:t>
    </dgm:pt>
    <dgm:pt modelId="{A7766542-E63E-1442-BABF-BBB57E5AFACF}">
      <dgm:prSet phldrT="[Text]"/>
      <dgm:spPr/>
      <dgm:t>
        <a:bodyPr/>
        <a:lstStyle/>
        <a:p>
          <a:r>
            <a:rPr lang="en-US" dirty="0" err="1"/>
            <a:t>Kuasa</a:t>
          </a:r>
          <a:r>
            <a:rPr lang="en-US" dirty="0"/>
            <a:t> BUD</a:t>
          </a:r>
        </a:p>
      </dgm:t>
    </dgm:pt>
    <dgm:pt modelId="{26A77EEA-0751-D843-BE1B-803272397CAA}" type="parTrans" cxnId="{8B171EEE-7357-6F49-B8F5-4C30D3CA9B47}">
      <dgm:prSet/>
      <dgm:spPr/>
      <dgm:t>
        <a:bodyPr/>
        <a:lstStyle/>
        <a:p>
          <a:endParaRPr lang="en-US"/>
        </a:p>
      </dgm:t>
    </dgm:pt>
    <dgm:pt modelId="{AB8407F0-C0CF-DF4B-BDFA-70C273EF19DB}" type="sibTrans" cxnId="{8B171EEE-7357-6F49-B8F5-4C30D3CA9B47}">
      <dgm:prSet/>
      <dgm:spPr/>
      <dgm:t>
        <a:bodyPr/>
        <a:lstStyle/>
        <a:p>
          <a:endParaRPr lang="en-US"/>
        </a:p>
      </dgm:t>
    </dgm:pt>
    <dgm:pt modelId="{B1D849BE-9B1C-3C46-B45E-F409171D9BB0}">
      <dgm:prSet phldrT="[Text]" custT="1"/>
      <dgm:spPr/>
      <dgm:t>
        <a:bodyPr/>
        <a:lstStyle/>
        <a:p>
          <a:r>
            <a:rPr lang="en-US" sz="1400" dirty="0" err="1"/>
            <a:t>Menerima</a:t>
          </a:r>
          <a:r>
            <a:rPr lang="en-US" sz="1400" dirty="0"/>
            <a:t> </a:t>
          </a:r>
          <a:r>
            <a:rPr lang="en-US" sz="1400" dirty="0" err="1"/>
            <a:t>dan</a:t>
          </a:r>
          <a:r>
            <a:rPr lang="en-US" sz="1400" dirty="0"/>
            <a:t> </a:t>
          </a:r>
          <a:r>
            <a:rPr lang="en-US" sz="1400" dirty="0" err="1"/>
            <a:t>memverifikasi</a:t>
          </a:r>
          <a:r>
            <a:rPr lang="en-US" sz="1400" dirty="0"/>
            <a:t> SPM GU KKPD</a:t>
          </a:r>
        </a:p>
      </dgm:t>
    </dgm:pt>
    <dgm:pt modelId="{F3932E7C-B0CF-6549-8398-6BD07C8DB586}" type="parTrans" cxnId="{A5AE6CCF-4BC5-E643-8F74-17EF91FA2EBA}">
      <dgm:prSet/>
      <dgm:spPr/>
      <dgm:t>
        <a:bodyPr/>
        <a:lstStyle/>
        <a:p>
          <a:endParaRPr lang="en-US"/>
        </a:p>
      </dgm:t>
    </dgm:pt>
    <dgm:pt modelId="{335EE5A9-D6DD-914A-8799-F405B477C3FD}" type="sibTrans" cxnId="{A5AE6CCF-4BC5-E643-8F74-17EF91FA2EBA}">
      <dgm:prSet/>
      <dgm:spPr/>
      <dgm:t>
        <a:bodyPr/>
        <a:lstStyle/>
        <a:p>
          <a:endParaRPr lang="en-US"/>
        </a:p>
      </dgm:t>
    </dgm:pt>
    <dgm:pt modelId="{D9C548C0-73F4-774B-9D1D-2655C135F161}">
      <dgm:prSet phldrT="[Text]" custT="1"/>
      <dgm:spPr/>
      <dgm:t>
        <a:bodyPr/>
        <a:lstStyle/>
        <a:p>
          <a:r>
            <a:rPr lang="en-US" sz="1400" dirty="0" err="1"/>
            <a:t>menerbitkan</a:t>
          </a:r>
          <a:r>
            <a:rPr lang="en-US" sz="1400" dirty="0"/>
            <a:t> SP2D GU KKPD</a:t>
          </a:r>
        </a:p>
      </dgm:t>
    </dgm:pt>
    <dgm:pt modelId="{11D3FF5F-4191-9A42-A20D-99F40E2A9120}" type="parTrans" cxnId="{674D32E0-8E1F-F648-A42B-817F57A2D51E}">
      <dgm:prSet/>
      <dgm:spPr/>
      <dgm:t>
        <a:bodyPr/>
        <a:lstStyle/>
        <a:p>
          <a:endParaRPr lang="en-US"/>
        </a:p>
      </dgm:t>
    </dgm:pt>
    <dgm:pt modelId="{0B961667-D408-F64D-9783-382288A06AF2}" type="sibTrans" cxnId="{674D32E0-8E1F-F648-A42B-817F57A2D51E}">
      <dgm:prSet/>
      <dgm:spPr/>
      <dgm:t>
        <a:bodyPr/>
        <a:lstStyle/>
        <a:p>
          <a:endParaRPr lang="en-US"/>
        </a:p>
      </dgm:t>
    </dgm:pt>
    <dgm:pt modelId="{919D8B04-75B1-0449-8EED-70392E25E225}">
      <dgm:prSet phldrT="[Text]"/>
      <dgm:spPr/>
      <dgm:t>
        <a:bodyPr/>
        <a:lstStyle/>
        <a:p>
          <a:r>
            <a:rPr lang="en-US" dirty="0"/>
            <a:t>PPK SKPD</a:t>
          </a:r>
        </a:p>
      </dgm:t>
    </dgm:pt>
    <dgm:pt modelId="{77AFCF2B-0588-3E4D-A043-8481B9AFB2B0}" type="parTrans" cxnId="{B60CDF1D-9363-A744-9392-5603E9128638}">
      <dgm:prSet/>
      <dgm:spPr/>
      <dgm:t>
        <a:bodyPr/>
        <a:lstStyle/>
        <a:p>
          <a:endParaRPr lang="en-US"/>
        </a:p>
      </dgm:t>
    </dgm:pt>
    <dgm:pt modelId="{BF8513A9-914B-494E-B64F-B51BE8C5DA0C}" type="sibTrans" cxnId="{B60CDF1D-9363-A744-9392-5603E9128638}">
      <dgm:prSet/>
      <dgm:spPr/>
      <dgm:t>
        <a:bodyPr/>
        <a:lstStyle/>
        <a:p>
          <a:endParaRPr lang="en-US"/>
        </a:p>
      </dgm:t>
    </dgm:pt>
    <dgm:pt modelId="{3751D7DB-FCA2-9D41-B3C5-3314A990E854}">
      <dgm:prSet phldrT="[Text]" custT="1"/>
      <dgm:spPr/>
      <dgm:t>
        <a:bodyPr/>
        <a:lstStyle/>
        <a:p>
          <a:r>
            <a:rPr lang="en-US" sz="1400" dirty="0" err="1"/>
            <a:t>Memverifikasi</a:t>
          </a:r>
          <a:r>
            <a:rPr lang="en-US" sz="1400" dirty="0"/>
            <a:t> SPP GU KKPD </a:t>
          </a:r>
          <a:r>
            <a:rPr lang="en-US" sz="1400" dirty="0" err="1"/>
            <a:t>dan</a:t>
          </a:r>
          <a:r>
            <a:rPr lang="en-US" sz="1400" dirty="0"/>
            <a:t> </a:t>
          </a:r>
          <a:r>
            <a:rPr lang="en-US" sz="1400" dirty="0" err="1"/>
            <a:t>dokumen</a:t>
          </a:r>
          <a:r>
            <a:rPr lang="en-US" sz="1400" dirty="0"/>
            <a:t> </a:t>
          </a:r>
          <a:r>
            <a:rPr lang="en-US" sz="1400" dirty="0" err="1"/>
            <a:t>pendukungn</a:t>
          </a:r>
          <a:r>
            <a:rPr lang="en-US" sz="1400" dirty="0"/>
            <a:t>;</a:t>
          </a:r>
        </a:p>
      </dgm:t>
    </dgm:pt>
    <dgm:pt modelId="{529E1838-4BF5-8543-8865-E55ECD1AE694}" type="parTrans" cxnId="{C6A4F12D-0FC6-5E42-A61A-CC7464BF0DE8}">
      <dgm:prSet/>
      <dgm:spPr/>
      <dgm:t>
        <a:bodyPr/>
        <a:lstStyle/>
        <a:p>
          <a:endParaRPr lang="en-US"/>
        </a:p>
      </dgm:t>
    </dgm:pt>
    <dgm:pt modelId="{BF82A285-80A2-A249-B398-F1F0BB67B153}" type="sibTrans" cxnId="{C6A4F12D-0FC6-5E42-A61A-CC7464BF0DE8}">
      <dgm:prSet/>
      <dgm:spPr/>
      <dgm:t>
        <a:bodyPr/>
        <a:lstStyle/>
        <a:p>
          <a:endParaRPr lang="en-US"/>
        </a:p>
      </dgm:t>
    </dgm:pt>
    <dgm:pt modelId="{065F8767-EB0F-F248-B867-8A352AE9EF2B}">
      <dgm:prSet phldrT="[Text]" custT="1"/>
      <dgm:spPr/>
      <dgm:t>
        <a:bodyPr/>
        <a:lstStyle/>
        <a:p>
          <a:r>
            <a:rPr lang="en-US" sz="1400" dirty="0" err="1"/>
            <a:t>Menyiapkan</a:t>
          </a:r>
          <a:r>
            <a:rPr lang="en-US" sz="1400" dirty="0"/>
            <a:t> Draft SPM GU KKPD &amp; </a:t>
          </a:r>
          <a:r>
            <a:rPr lang="en-US" sz="1400" dirty="0" err="1"/>
            <a:t>menyampaikan</a:t>
          </a:r>
          <a:r>
            <a:rPr lang="en-US" sz="1400" dirty="0"/>
            <a:t> </a:t>
          </a:r>
          <a:r>
            <a:rPr lang="en-US" sz="1400" dirty="0" err="1"/>
            <a:t>kpd</a:t>
          </a:r>
          <a:r>
            <a:rPr lang="en-US" sz="1400" dirty="0"/>
            <a:t> PA </a:t>
          </a:r>
          <a:r>
            <a:rPr lang="en-US" sz="1400" dirty="0" err="1"/>
            <a:t>utk</a:t>
          </a:r>
          <a:r>
            <a:rPr lang="en-US" sz="1400" dirty="0"/>
            <a:t> TTD</a:t>
          </a:r>
        </a:p>
      </dgm:t>
    </dgm:pt>
    <dgm:pt modelId="{C3967C7F-086B-4644-B953-3C507B017F9B}" type="parTrans" cxnId="{6A555416-D1C1-B845-9619-F8CC2357F2CE}">
      <dgm:prSet/>
      <dgm:spPr/>
      <dgm:t>
        <a:bodyPr/>
        <a:lstStyle/>
        <a:p>
          <a:endParaRPr lang="en-US"/>
        </a:p>
      </dgm:t>
    </dgm:pt>
    <dgm:pt modelId="{08FA1E89-BF44-0E46-AC1D-C401162DC5F7}" type="sibTrans" cxnId="{6A555416-D1C1-B845-9619-F8CC2357F2CE}">
      <dgm:prSet/>
      <dgm:spPr/>
      <dgm:t>
        <a:bodyPr/>
        <a:lstStyle/>
        <a:p>
          <a:endParaRPr lang="en-US"/>
        </a:p>
      </dgm:t>
    </dgm:pt>
    <dgm:pt modelId="{155AFF93-16C7-8A42-B9E1-CF31ECC1A398}">
      <dgm:prSet phldrT="[Text]"/>
      <dgm:spPr/>
      <dgm:t>
        <a:bodyPr/>
        <a:lstStyle/>
        <a:p>
          <a:r>
            <a:rPr lang="en-US" dirty="0"/>
            <a:t>PA</a:t>
          </a:r>
        </a:p>
      </dgm:t>
    </dgm:pt>
    <dgm:pt modelId="{7AA3DEE6-EFCA-C541-966D-84822C5AFD83}" type="parTrans" cxnId="{323E8FC8-EE8B-C64D-9E36-EE66A26CF85E}">
      <dgm:prSet/>
      <dgm:spPr/>
      <dgm:t>
        <a:bodyPr/>
        <a:lstStyle/>
        <a:p>
          <a:endParaRPr lang="en-US"/>
        </a:p>
      </dgm:t>
    </dgm:pt>
    <dgm:pt modelId="{CC772B64-2054-6C44-87A3-E3A7211DD26C}" type="sibTrans" cxnId="{323E8FC8-EE8B-C64D-9E36-EE66A26CF85E}">
      <dgm:prSet/>
      <dgm:spPr/>
      <dgm:t>
        <a:bodyPr/>
        <a:lstStyle/>
        <a:p>
          <a:endParaRPr lang="en-US"/>
        </a:p>
      </dgm:t>
    </dgm:pt>
    <dgm:pt modelId="{B35E5DB7-8BE2-2644-9DA2-ECFC874029FC}">
      <dgm:prSet phldrT="[Text]" custT="1"/>
      <dgm:spPr/>
      <dgm:t>
        <a:bodyPr/>
        <a:lstStyle/>
        <a:p>
          <a:r>
            <a:rPr lang="en-US" sz="1400" dirty="0" err="1">
              <a:highlight>
                <a:srgbClr val="FFFF00"/>
              </a:highlight>
            </a:rPr>
            <a:t>Menanda</a:t>
          </a:r>
          <a:r>
            <a:rPr lang="en-US" sz="1400" dirty="0">
              <a:highlight>
                <a:srgbClr val="FFFF00"/>
              </a:highlight>
            </a:rPr>
            <a:t>-       </a:t>
          </a:r>
          <a:r>
            <a:rPr lang="en-US" sz="1400" dirty="0" err="1">
              <a:highlight>
                <a:srgbClr val="FFFF00"/>
              </a:highlight>
            </a:rPr>
            <a:t>tangani</a:t>
          </a:r>
          <a:r>
            <a:rPr lang="en-US" sz="1400" dirty="0">
              <a:highlight>
                <a:srgbClr val="FFFF00"/>
              </a:highlight>
            </a:rPr>
            <a:t> SPM GU KKPD </a:t>
          </a:r>
        </a:p>
      </dgm:t>
    </dgm:pt>
    <dgm:pt modelId="{E25B167C-69E0-ED46-9BE2-E43B20CF3F3F}" type="parTrans" cxnId="{53A078E3-8F76-854C-9819-64292BBDF38A}">
      <dgm:prSet/>
      <dgm:spPr/>
      <dgm:t>
        <a:bodyPr/>
        <a:lstStyle/>
        <a:p>
          <a:endParaRPr lang="en-US"/>
        </a:p>
      </dgm:t>
    </dgm:pt>
    <dgm:pt modelId="{7A1F4560-857E-964D-880E-AB4198D60B6C}" type="sibTrans" cxnId="{53A078E3-8F76-854C-9819-64292BBDF38A}">
      <dgm:prSet/>
      <dgm:spPr/>
      <dgm:t>
        <a:bodyPr/>
        <a:lstStyle/>
        <a:p>
          <a:endParaRPr lang="en-US"/>
        </a:p>
      </dgm:t>
    </dgm:pt>
    <dgm:pt modelId="{4723696E-F3E4-D942-85AA-29A6E727D7DC}">
      <dgm:prSet phldrT="[Text]" custT="1"/>
      <dgm:spPr/>
      <dgm:t>
        <a:bodyPr/>
        <a:lstStyle/>
        <a:p>
          <a:r>
            <a:rPr lang="en-US" sz="1400" dirty="0" err="1"/>
            <a:t>Menyampai-kan</a:t>
          </a:r>
          <a:r>
            <a:rPr lang="en-US" sz="1400" dirty="0"/>
            <a:t> </a:t>
          </a:r>
          <a:r>
            <a:rPr lang="en-US" sz="1400" dirty="0" err="1"/>
            <a:t>kpd</a:t>
          </a:r>
          <a:r>
            <a:rPr lang="en-US" sz="1400" dirty="0"/>
            <a:t> Kuasa BUD </a:t>
          </a:r>
          <a:r>
            <a:rPr lang="en-US" sz="1400" dirty="0" err="1"/>
            <a:t>untuk</a:t>
          </a:r>
          <a:r>
            <a:rPr lang="en-US" sz="1400" dirty="0"/>
            <a:t> </a:t>
          </a:r>
          <a:r>
            <a:rPr lang="en-US" sz="1400" dirty="0" err="1"/>
            <a:t>penerbitan</a:t>
          </a:r>
          <a:r>
            <a:rPr lang="en-US" sz="1400" dirty="0"/>
            <a:t> SP2D GU KKPD</a:t>
          </a:r>
        </a:p>
      </dgm:t>
    </dgm:pt>
    <dgm:pt modelId="{707CDC5B-8819-A04B-8E5F-B9821E32DA8D}" type="parTrans" cxnId="{40142B13-F1BE-C342-8538-3C9B2C877660}">
      <dgm:prSet/>
      <dgm:spPr/>
      <dgm:t>
        <a:bodyPr/>
        <a:lstStyle/>
        <a:p>
          <a:endParaRPr lang="en-US"/>
        </a:p>
      </dgm:t>
    </dgm:pt>
    <dgm:pt modelId="{D14E9354-DE32-0347-8182-51A4D670EFF0}" type="sibTrans" cxnId="{40142B13-F1BE-C342-8538-3C9B2C877660}">
      <dgm:prSet/>
      <dgm:spPr/>
      <dgm:t>
        <a:bodyPr/>
        <a:lstStyle/>
        <a:p>
          <a:endParaRPr lang="en-US"/>
        </a:p>
      </dgm:t>
    </dgm:pt>
    <dgm:pt modelId="{DA88D2B8-C9C5-9444-A692-A749A7960D59}">
      <dgm:prSet phldrT="[Text]" custT="1"/>
      <dgm:spPr/>
      <dgm:t>
        <a:bodyPr/>
        <a:lstStyle/>
        <a:p>
          <a:r>
            <a:rPr lang="en-US" sz="1400" dirty="0" err="1">
              <a:solidFill>
                <a:prstClr val="black"/>
              </a:solidFill>
              <a:highlight>
                <a:srgbClr val="FFFF00"/>
              </a:highlight>
            </a:rPr>
            <a:t>Pendebitan</a:t>
          </a:r>
          <a:r>
            <a:rPr lang="en-US" sz="1400" dirty="0">
              <a:solidFill>
                <a:prstClr val="black"/>
              </a:solidFill>
              <a:highlight>
                <a:srgbClr val="FFFF00"/>
              </a:highlight>
            </a:rPr>
            <a:t> </a:t>
          </a:r>
          <a:r>
            <a:rPr lang="en-US" sz="1400" dirty="0" err="1">
              <a:solidFill>
                <a:prstClr val="black"/>
              </a:solidFill>
              <a:highlight>
                <a:srgbClr val="FFFF00"/>
              </a:highlight>
            </a:rPr>
            <a:t>ke</a:t>
          </a:r>
          <a:r>
            <a:rPr lang="en-US" sz="1400" dirty="0">
              <a:solidFill>
                <a:prstClr val="black"/>
              </a:solidFill>
              <a:highlight>
                <a:srgbClr val="FFFF00"/>
              </a:highlight>
            </a:rPr>
            <a:t> </a:t>
          </a:r>
          <a:r>
            <a:rPr lang="en-US" sz="1400" dirty="0" err="1">
              <a:solidFill>
                <a:prstClr val="black"/>
              </a:solidFill>
              <a:highlight>
                <a:srgbClr val="FFFF00"/>
              </a:highlight>
            </a:rPr>
            <a:t>Rekening</a:t>
          </a:r>
          <a:r>
            <a:rPr lang="en-US" sz="1400" dirty="0">
              <a:solidFill>
                <a:prstClr val="black"/>
              </a:solidFill>
              <a:highlight>
                <a:srgbClr val="FFFF00"/>
              </a:highlight>
            </a:rPr>
            <a:t> Bank </a:t>
          </a:r>
          <a:r>
            <a:rPr lang="en-US" sz="1400" dirty="0" err="1">
              <a:solidFill>
                <a:prstClr val="black"/>
              </a:solidFill>
              <a:highlight>
                <a:srgbClr val="FFFF00"/>
              </a:highlight>
            </a:rPr>
            <a:t>Penerbit</a:t>
          </a:r>
          <a:r>
            <a:rPr lang="en-US" sz="1400" dirty="0">
              <a:solidFill>
                <a:prstClr val="black"/>
              </a:solidFill>
              <a:highlight>
                <a:srgbClr val="FFFF00"/>
              </a:highlight>
            </a:rPr>
            <a:t> KKPD</a:t>
          </a:r>
          <a:endParaRPr lang="en-US" sz="1400" dirty="0">
            <a:highlight>
              <a:srgbClr val="FFFF00"/>
            </a:highlight>
          </a:endParaRPr>
        </a:p>
      </dgm:t>
    </dgm:pt>
    <dgm:pt modelId="{C976D47B-87B9-B843-9632-08C3602E0505}" type="parTrans" cxnId="{EE6EFBAB-B5BA-9845-AEEE-D73FB4E4EDDC}">
      <dgm:prSet/>
      <dgm:spPr/>
      <dgm:t>
        <a:bodyPr/>
        <a:lstStyle/>
        <a:p>
          <a:endParaRPr lang="en-US"/>
        </a:p>
      </dgm:t>
    </dgm:pt>
    <dgm:pt modelId="{2E04132A-1C36-CF46-9E49-9BDD56866E74}" type="sibTrans" cxnId="{EE6EFBAB-B5BA-9845-AEEE-D73FB4E4EDDC}">
      <dgm:prSet/>
      <dgm:spPr/>
      <dgm:t>
        <a:bodyPr/>
        <a:lstStyle/>
        <a:p>
          <a:endParaRPr lang="en-US"/>
        </a:p>
      </dgm:t>
    </dgm:pt>
    <dgm:pt modelId="{50481183-2FDC-6C41-AA18-3B9EC8086A9B}" type="pres">
      <dgm:prSet presAssocID="{578D3492-9519-A140-B262-08A1F9816E93}" presName="Name0" presStyleCnt="0">
        <dgm:presLayoutVars>
          <dgm:dir/>
          <dgm:animLvl val="lvl"/>
          <dgm:resizeHandles val="exact"/>
        </dgm:presLayoutVars>
      </dgm:prSet>
      <dgm:spPr/>
    </dgm:pt>
    <dgm:pt modelId="{4B0BC352-3D90-6547-87C7-EC112869C173}" type="pres">
      <dgm:prSet presAssocID="{578D3492-9519-A140-B262-08A1F9816E93}" presName="tSp" presStyleCnt="0"/>
      <dgm:spPr/>
    </dgm:pt>
    <dgm:pt modelId="{826D3583-E3D2-7D46-9F0C-59AA0FD61EC2}" type="pres">
      <dgm:prSet presAssocID="{578D3492-9519-A140-B262-08A1F9816E93}" presName="bSp" presStyleCnt="0"/>
      <dgm:spPr/>
    </dgm:pt>
    <dgm:pt modelId="{7B63205D-4D17-A24F-884E-7522F95A9874}" type="pres">
      <dgm:prSet presAssocID="{578D3492-9519-A140-B262-08A1F9816E93}" presName="process" presStyleCnt="0"/>
      <dgm:spPr/>
    </dgm:pt>
    <dgm:pt modelId="{87130533-EBFB-D945-A7B1-37404CC0E904}" type="pres">
      <dgm:prSet presAssocID="{532E124E-872F-884B-9D01-731CE4BD1487}" presName="composite1" presStyleCnt="0"/>
      <dgm:spPr/>
    </dgm:pt>
    <dgm:pt modelId="{426A4A05-7650-0A4C-9195-6DA42F0CF9F4}" type="pres">
      <dgm:prSet presAssocID="{532E124E-872F-884B-9D01-731CE4BD1487}" presName="dummyNode1" presStyleLbl="node1" presStyleIdx="0" presStyleCnt="7"/>
      <dgm:spPr/>
    </dgm:pt>
    <dgm:pt modelId="{0DDCA7ED-90EE-9242-B66A-0CF9968561D2}" type="pres">
      <dgm:prSet presAssocID="{532E124E-872F-884B-9D01-731CE4BD1487}" presName="childNode1" presStyleLbl="bgAcc1" presStyleIdx="0" presStyleCnt="7" custScaleX="126916" custScaleY="372781" custLinFactY="-17594" custLinFactNeighborX="1655" custLinFactNeighborY="-100000">
        <dgm:presLayoutVars>
          <dgm:bulletEnabled val="1"/>
        </dgm:presLayoutVars>
      </dgm:prSet>
      <dgm:spPr/>
    </dgm:pt>
    <dgm:pt modelId="{16ECC26D-5C0E-1A42-8ED2-8FB86024178F}" type="pres">
      <dgm:prSet presAssocID="{532E124E-872F-884B-9D01-731CE4BD1487}" presName="childNode1tx" presStyleLbl="bgAcc1" presStyleIdx="0" presStyleCnt="7">
        <dgm:presLayoutVars>
          <dgm:bulletEnabled val="1"/>
        </dgm:presLayoutVars>
      </dgm:prSet>
      <dgm:spPr/>
    </dgm:pt>
    <dgm:pt modelId="{A0C4004B-1AB1-7A49-94B2-72AFDDE8B189}" type="pres">
      <dgm:prSet presAssocID="{532E124E-872F-884B-9D01-731CE4BD1487}" presName="parentNode1" presStyleLbl="node1" presStyleIdx="0" presStyleCnt="7" custLinFactNeighborX="-7276" custLinFactNeighborY="54892">
        <dgm:presLayoutVars>
          <dgm:chMax val="1"/>
          <dgm:bulletEnabled val="1"/>
        </dgm:presLayoutVars>
      </dgm:prSet>
      <dgm:spPr/>
    </dgm:pt>
    <dgm:pt modelId="{A5646566-E799-DF4D-948A-55F41CBB2B31}" type="pres">
      <dgm:prSet presAssocID="{532E124E-872F-884B-9D01-731CE4BD1487}" presName="connSite1" presStyleCnt="0"/>
      <dgm:spPr/>
    </dgm:pt>
    <dgm:pt modelId="{A7EB0E1B-D95A-894C-980D-C108D53D6EC3}" type="pres">
      <dgm:prSet presAssocID="{FCFD4667-576F-8B44-8FF4-3E9158DCFDD3}" presName="Name9" presStyleLbl="sibTrans2D1" presStyleIdx="0" presStyleCnt="6"/>
      <dgm:spPr/>
    </dgm:pt>
    <dgm:pt modelId="{CA5C08CC-62E9-CD44-8454-9387E4A92DFB}" type="pres">
      <dgm:prSet presAssocID="{30B9030B-78F5-6143-A4BF-F88828C32D8F}" presName="composite2" presStyleCnt="0"/>
      <dgm:spPr/>
    </dgm:pt>
    <dgm:pt modelId="{23DEF686-AF69-0E47-A674-45A9F2D1D83D}" type="pres">
      <dgm:prSet presAssocID="{30B9030B-78F5-6143-A4BF-F88828C32D8F}" presName="dummyNode2" presStyleLbl="node1" presStyleIdx="0" presStyleCnt="7"/>
      <dgm:spPr/>
    </dgm:pt>
    <dgm:pt modelId="{1EBECC1C-9EDE-C34B-A36E-79E6F381DF22}" type="pres">
      <dgm:prSet presAssocID="{30B9030B-78F5-6143-A4BF-F88828C32D8F}" presName="childNode2" presStyleLbl="bgAcc1" presStyleIdx="1" presStyleCnt="7" custScaleX="127612" custScaleY="307290" custLinFactNeighborY="67666">
        <dgm:presLayoutVars>
          <dgm:bulletEnabled val="1"/>
        </dgm:presLayoutVars>
      </dgm:prSet>
      <dgm:spPr/>
    </dgm:pt>
    <dgm:pt modelId="{B99659D5-DD98-C442-A53F-0D02A8FCF49C}" type="pres">
      <dgm:prSet presAssocID="{30B9030B-78F5-6143-A4BF-F88828C32D8F}" presName="childNode2tx" presStyleLbl="bgAcc1" presStyleIdx="1" presStyleCnt="7">
        <dgm:presLayoutVars>
          <dgm:bulletEnabled val="1"/>
        </dgm:presLayoutVars>
      </dgm:prSet>
      <dgm:spPr/>
    </dgm:pt>
    <dgm:pt modelId="{71C2115E-5F0C-784F-AE70-D03BB4CE78F2}" type="pres">
      <dgm:prSet presAssocID="{30B9030B-78F5-6143-A4BF-F88828C32D8F}" presName="parentNode2" presStyleLbl="node1" presStyleIdx="1" presStyleCnt="7" custLinFactNeighborX="-2079" custLinFactNeighborY="-28753">
        <dgm:presLayoutVars>
          <dgm:chMax val="0"/>
          <dgm:bulletEnabled val="1"/>
        </dgm:presLayoutVars>
      </dgm:prSet>
      <dgm:spPr/>
    </dgm:pt>
    <dgm:pt modelId="{21E82ECA-F01C-074A-88AE-F3F0E9FA41F8}" type="pres">
      <dgm:prSet presAssocID="{30B9030B-78F5-6143-A4BF-F88828C32D8F}" presName="connSite2" presStyleCnt="0"/>
      <dgm:spPr/>
    </dgm:pt>
    <dgm:pt modelId="{4CC5E8D2-23B8-B146-BFF8-077BBC65CD90}" type="pres">
      <dgm:prSet presAssocID="{EA3A385D-2BC4-044F-9544-A3BCBCC35B67}" presName="Name18" presStyleLbl="sibTrans2D1" presStyleIdx="1" presStyleCnt="6"/>
      <dgm:spPr/>
    </dgm:pt>
    <dgm:pt modelId="{687BE63A-8CF1-0B49-B8AA-C306681C243B}" type="pres">
      <dgm:prSet presAssocID="{6D793521-3E1D-3346-8F43-F6BACECA5CE3}" presName="composite1" presStyleCnt="0"/>
      <dgm:spPr/>
    </dgm:pt>
    <dgm:pt modelId="{C51AECE0-E9A3-3C44-B204-58EF36795E93}" type="pres">
      <dgm:prSet presAssocID="{6D793521-3E1D-3346-8F43-F6BACECA5CE3}" presName="dummyNode1" presStyleLbl="node1" presStyleIdx="1" presStyleCnt="7"/>
      <dgm:spPr/>
    </dgm:pt>
    <dgm:pt modelId="{08DB12C9-6782-554E-BCBD-B7369793EE24}" type="pres">
      <dgm:prSet presAssocID="{6D793521-3E1D-3346-8F43-F6BACECA5CE3}" presName="childNode1" presStyleLbl="bgAcc1" presStyleIdx="2" presStyleCnt="7" custScaleX="114486" custScaleY="286040" custLinFactNeighborY="-29410">
        <dgm:presLayoutVars>
          <dgm:bulletEnabled val="1"/>
        </dgm:presLayoutVars>
      </dgm:prSet>
      <dgm:spPr/>
    </dgm:pt>
    <dgm:pt modelId="{1EB7B25F-9A7D-B445-AF13-8B4F09C29E77}" type="pres">
      <dgm:prSet presAssocID="{6D793521-3E1D-3346-8F43-F6BACECA5CE3}" presName="childNode1tx" presStyleLbl="bgAcc1" presStyleIdx="2" presStyleCnt="7">
        <dgm:presLayoutVars>
          <dgm:bulletEnabled val="1"/>
        </dgm:presLayoutVars>
      </dgm:prSet>
      <dgm:spPr/>
    </dgm:pt>
    <dgm:pt modelId="{D800A416-E0C7-8C47-ADA3-D18A1B74D4FF}" type="pres">
      <dgm:prSet presAssocID="{6D793521-3E1D-3346-8F43-F6BACECA5CE3}" presName="parentNode1" presStyleLbl="node1" presStyleIdx="2" presStyleCnt="7" custLinFactNeighborX="-7276" custLinFactNeighborY="99328">
        <dgm:presLayoutVars>
          <dgm:chMax val="1"/>
          <dgm:bulletEnabled val="1"/>
        </dgm:presLayoutVars>
      </dgm:prSet>
      <dgm:spPr/>
    </dgm:pt>
    <dgm:pt modelId="{A1B028DE-6990-F649-8E3F-92AE21341E3C}" type="pres">
      <dgm:prSet presAssocID="{6D793521-3E1D-3346-8F43-F6BACECA5CE3}" presName="connSite1" presStyleCnt="0"/>
      <dgm:spPr/>
    </dgm:pt>
    <dgm:pt modelId="{D36F3CEE-F9B4-7A48-B76E-53DC9ADA09B5}" type="pres">
      <dgm:prSet presAssocID="{4BF13567-083D-E64C-B5B3-3F099AB55324}" presName="Name9" presStyleLbl="sibTrans2D1" presStyleIdx="2" presStyleCnt="6"/>
      <dgm:spPr/>
    </dgm:pt>
    <dgm:pt modelId="{E6D8A2F7-52E8-3645-936F-3FE3485340F7}" type="pres">
      <dgm:prSet presAssocID="{FC1FDC99-0859-4E44-A259-5853CBCD5789}" presName="composite2" presStyleCnt="0"/>
      <dgm:spPr/>
    </dgm:pt>
    <dgm:pt modelId="{88E52754-ECD7-A646-8A90-65A9424F9D76}" type="pres">
      <dgm:prSet presAssocID="{FC1FDC99-0859-4E44-A259-5853CBCD5789}" presName="dummyNode2" presStyleLbl="node1" presStyleIdx="2" presStyleCnt="7"/>
      <dgm:spPr/>
    </dgm:pt>
    <dgm:pt modelId="{B5A12AD0-9B2B-E943-818A-55C118A3FDD7}" type="pres">
      <dgm:prSet presAssocID="{FC1FDC99-0859-4E44-A259-5853CBCD5789}" presName="childNode2" presStyleLbl="bgAcc1" presStyleIdx="3" presStyleCnt="7" custScaleX="150624" custScaleY="440666" custLinFactNeighborX="-1993" custLinFactNeighborY="82313">
        <dgm:presLayoutVars>
          <dgm:bulletEnabled val="1"/>
        </dgm:presLayoutVars>
      </dgm:prSet>
      <dgm:spPr/>
    </dgm:pt>
    <dgm:pt modelId="{81089C78-18D3-E74A-A267-80DFC3E4A425}" type="pres">
      <dgm:prSet presAssocID="{FC1FDC99-0859-4E44-A259-5853CBCD5789}" presName="childNode2tx" presStyleLbl="bgAcc1" presStyleIdx="3" presStyleCnt="7">
        <dgm:presLayoutVars>
          <dgm:bulletEnabled val="1"/>
        </dgm:presLayoutVars>
      </dgm:prSet>
      <dgm:spPr/>
    </dgm:pt>
    <dgm:pt modelId="{09190032-D8F0-D840-A210-1FBC2D2B4F14}" type="pres">
      <dgm:prSet presAssocID="{FC1FDC99-0859-4E44-A259-5853CBCD5789}" presName="parentNode2" presStyleLbl="node1" presStyleIdx="3" presStyleCnt="7" custLinFactY="-46379" custLinFactNeighborX="-11434" custLinFactNeighborY="-100000">
        <dgm:presLayoutVars>
          <dgm:chMax val="0"/>
          <dgm:bulletEnabled val="1"/>
        </dgm:presLayoutVars>
      </dgm:prSet>
      <dgm:spPr/>
    </dgm:pt>
    <dgm:pt modelId="{B6EB3C3A-D829-4845-97A5-0F7132B25084}" type="pres">
      <dgm:prSet presAssocID="{FC1FDC99-0859-4E44-A259-5853CBCD5789}" presName="connSite2" presStyleCnt="0"/>
      <dgm:spPr/>
    </dgm:pt>
    <dgm:pt modelId="{098CD6BD-1E3B-5849-A6A7-93B8B304E369}" type="pres">
      <dgm:prSet presAssocID="{8AFBC3AD-0471-BF49-AB17-4D4B533CC936}" presName="Name18" presStyleLbl="sibTrans2D1" presStyleIdx="3" presStyleCnt="6"/>
      <dgm:spPr/>
    </dgm:pt>
    <dgm:pt modelId="{BF72CEEF-7D41-CB46-A059-A9D8DAB2029F}" type="pres">
      <dgm:prSet presAssocID="{919D8B04-75B1-0449-8EED-70392E25E225}" presName="composite1" presStyleCnt="0"/>
      <dgm:spPr/>
    </dgm:pt>
    <dgm:pt modelId="{C4DB9D05-5347-CA41-A3D7-D5584BA2C6F1}" type="pres">
      <dgm:prSet presAssocID="{919D8B04-75B1-0449-8EED-70392E25E225}" presName="dummyNode1" presStyleLbl="node1" presStyleIdx="3" presStyleCnt="7"/>
      <dgm:spPr/>
    </dgm:pt>
    <dgm:pt modelId="{423EEFA9-131F-4F4C-BABC-FC6CCA7D522F}" type="pres">
      <dgm:prSet presAssocID="{919D8B04-75B1-0449-8EED-70392E25E225}" presName="childNode1" presStyleLbl="bgAcc1" presStyleIdx="4" presStyleCnt="7" custScaleX="135526" custScaleY="284224" custLinFactNeighborX="-6726" custLinFactNeighborY="1129">
        <dgm:presLayoutVars>
          <dgm:bulletEnabled val="1"/>
        </dgm:presLayoutVars>
      </dgm:prSet>
      <dgm:spPr/>
    </dgm:pt>
    <dgm:pt modelId="{8251F5D3-DBAB-514D-A9D5-74372FE8ADEA}" type="pres">
      <dgm:prSet presAssocID="{919D8B04-75B1-0449-8EED-70392E25E225}" presName="childNode1tx" presStyleLbl="bgAcc1" presStyleIdx="4" presStyleCnt="7">
        <dgm:presLayoutVars>
          <dgm:bulletEnabled val="1"/>
        </dgm:presLayoutVars>
      </dgm:prSet>
      <dgm:spPr/>
    </dgm:pt>
    <dgm:pt modelId="{9E025779-CA6D-5848-BCF1-DDA12913F006}" type="pres">
      <dgm:prSet presAssocID="{919D8B04-75B1-0449-8EED-70392E25E225}" presName="parentNode1" presStyleLbl="node1" presStyleIdx="4" presStyleCnt="7" custLinFactY="62062" custLinFactNeighborX="-13513" custLinFactNeighborY="100000">
        <dgm:presLayoutVars>
          <dgm:chMax val="1"/>
          <dgm:bulletEnabled val="1"/>
        </dgm:presLayoutVars>
      </dgm:prSet>
      <dgm:spPr/>
    </dgm:pt>
    <dgm:pt modelId="{507B2276-B75C-3C4A-99B9-C538E84D8324}" type="pres">
      <dgm:prSet presAssocID="{919D8B04-75B1-0449-8EED-70392E25E225}" presName="connSite1" presStyleCnt="0"/>
      <dgm:spPr/>
    </dgm:pt>
    <dgm:pt modelId="{DA0D6C38-F74D-7049-BD5E-3874EB8E69D0}" type="pres">
      <dgm:prSet presAssocID="{BF8513A9-914B-494E-B64F-B51BE8C5DA0C}" presName="Name9" presStyleLbl="sibTrans2D1" presStyleIdx="4" presStyleCnt="6"/>
      <dgm:spPr/>
    </dgm:pt>
    <dgm:pt modelId="{F231CE04-AF37-3B49-A09E-CE8F2808AD18}" type="pres">
      <dgm:prSet presAssocID="{155AFF93-16C7-8A42-B9E1-CF31ECC1A398}" presName="composite2" presStyleCnt="0"/>
      <dgm:spPr/>
    </dgm:pt>
    <dgm:pt modelId="{15D74C6D-9B31-4A43-9FEA-C22B7BB2C1AF}" type="pres">
      <dgm:prSet presAssocID="{155AFF93-16C7-8A42-B9E1-CF31ECC1A398}" presName="dummyNode2" presStyleLbl="node1" presStyleIdx="4" presStyleCnt="7"/>
      <dgm:spPr/>
    </dgm:pt>
    <dgm:pt modelId="{D8F04CA6-AD34-A848-B1B7-9ACA3192C898}" type="pres">
      <dgm:prSet presAssocID="{155AFF93-16C7-8A42-B9E1-CF31ECC1A398}" presName="childNode2" presStyleLbl="bgAcc1" presStyleIdx="5" presStyleCnt="7" custScaleX="126161" custScaleY="276734" custLinFactNeighborX="924" custLinFactNeighborY="78413">
        <dgm:presLayoutVars>
          <dgm:bulletEnabled val="1"/>
        </dgm:presLayoutVars>
      </dgm:prSet>
      <dgm:spPr/>
    </dgm:pt>
    <dgm:pt modelId="{C22735CB-06D3-734F-8CF1-B06437FE0901}" type="pres">
      <dgm:prSet presAssocID="{155AFF93-16C7-8A42-B9E1-CF31ECC1A398}" presName="childNode2tx" presStyleLbl="bgAcc1" presStyleIdx="5" presStyleCnt="7">
        <dgm:presLayoutVars>
          <dgm:bulletEnabled val="1"/>
        </dgm:presLayoutVars>
      </dgm:prSet>
      <dgm:spPr/>
    </dgm:pt>
    <dgm:pt modelId="{F9F7FBA2-598A-5D41-898E-C7F99E244850}" type="pres">
      <dgm:prSet presAssocID="{155AFF93-16C7-8A42-B9E1-CF31ECC1A398}" presName="parentNode2" presStyleLbl="node1" presStyleIdx="5" presStyleCnt="7" custLinFactNeighborX="-11434" custLinFactNeighborY="26139">
        <dgm:presLayoutVars>
          <dgm:chMax val="0"/>
          <dgm:bulletEnabled val="1"/>
        </dgm:presLayoutVars>
      </dgm:prSet>
      <dgm:spPr/>
    </dgm:pt>
    <dgm:pt modelId="{7791F5CB-091F-1C4F-97BE-5567201B6E18}" type="pres">
      <dgm:prSet presAssocID="{155AFF93-16C7-8A42-B9E1-CF31ECC1A398}" presName="connSite2" presStyleCnt="0"/>
      <dgm:spPr/>
    </dgm:pt>
    <dgm:pt modelId="{0311AECB-094F-0540-B31C-FE20E6BB16F7}" type="pres">
      <dgm:prSet presAssocID="{CC772B64-2054-6C44-87A3-E3A7211DD26C}" presName="Name18" presStyleLbl="sibTrans2D1" presStyleIdx="5" presStyleCnt="6"/>
      <dgm:spPr/>
    </dgm:pt>
    <dgm:pt modelId="{7891611A-52DC-F24B-B070-32DE7B138391}" type="pres">
      <dgm:prSet presAssocID="{A7766542-E63E-1442-BABF-BBB57E5AFACF}" presName="composite1" presStyleCnt="0"/>
      <dgm:spPr/>
    </dgm:pt>
    <dgm:pt modelId="{0E8952C0-392A-0D4E-A344-0DD1B831C4EE}" type="pres">
      <dgm:prSet presAssocID="{A7766542-E63E-1442-BABF-BBB57E5AFACF}" presName="dummyNode1" presStyleLbl="node1" presStyleIdx="5" presStyleCnt="7"/>
      <dgm:spPr/>
    </dgm:pt>
    <dgm:pt modelId="{3C010A22-8B09-5E44-B95A-96E8D794B574}" type="pres">
      <dgm:prSet presAssocID="{A7766542-E63E-1442-BABF-BBB57E5AFACF}" presName="childNode1" presStyleLbl="bgAcc1" presStyleIdx="6" presStyleCnt="7" custScaleY="241051" custLinFactNeighborX="-169" custLinFactNeighborY="-58251">
        <dgm:presLayoutVars>
          <dgm:bulletEnabled val="1"/>
        </dgm:presLayoutVars>
      </dgm:prSet>
      <dgm:spPr/>
    </dgm:pt>
    <dgm:pt modelId="{04BA5D49-6B27-0E40-896B-BF71F710B7E5}" type="pres">
      <dgm:prSet presAssocID="{A7766542-E63E-1442-BABF-BBB57E5AFACF}" presName="childNode1tx" presStyleLbl="bgAcc1" presStyleIdx="6" presStyleCnt="7">
        <dgm:presLayoutVars>
          <dgm:bulletEnabled val="1"/>
        </dgm:presLayoutVars>
      </dgm:prSet>
      <dgm:spPr/>
    </dgm:pt>
    <dgm:pt modelId="{A96BC90A-21F1-4148-8ABC-5779FFAB13E3}" type="pres">
      <dgm:prSet presAssocID="{A7766542-E63E-1442-BABF-BBB57E5AFACF}" presName="parentNode1" presStyleLbl="node1" presStyleIdx="6" presStyleCnt="7" custLinFactNeighborX="-14552" custLinFactNeighborY="-26139">
        <dgm:presLayoutVars>
          <dgm:chMax val="1"/>
          <dgm:bulletEnabled val="1"/>
        </dgm:presLayoutVars>
      </dgm:prSet>
      <dgm:spPr/>
    </dgm:pt>
    <dgm:pt modelId="{5365957A-7414-0C45-9839-E11C1F29110C}" type="pres">
      <dgm:prSet presAssocID="{A7766542-E63E-1442-BABF-BBB57E5AFACF}" presName="connSite1" presStyleCnt="0"/>
      <dgm:spPr/>
    </dgm:pt>
  </dgm:ptLst>
  <dgm:cxnLst>
    <dgm:cxn modelId="{C9883D0D-F9F1-2348-B31C-3FCFC02B8DC6}" type="presOf" srcId="{D9C548C0-73F4-774B-9D1D-2655C135F161}" destId="{04BA5D49-6B27-0E40-896B-BF71F710B7E5}" srcOrd="1" destOrd="1" presId="urn:microsoft.com/office/officeart/2005/8/layout/hProcess4"/>
    <dgm:cxn modelId="{4590C012-491C-2C44-8BD9-A54E39348947}" srcId="{578D3492-9519-A140-B262-08A1F9816E93}" destId="{30B9030B-78F5-6143-A4BF-F88828C32D8F}" srcOrd="1" destOrd="0" parTransId="{90ACB3D6-4D59-BE4B-BAB3-8F758CB3D1B3}" sibTransId="{EA3A385D-2BC4-044F-9544-A3BCBCC35B67}"/>
    <dgm:cxn modelId="{40142B13-F1BE-C342-8538-3C9B2C877660}" srcId="{155AFF93-16C7-8A42-B9E1-CF31ECC1A398}" destId="{4723696E-F3E4-D942-85AA-29A6E727D7DC}" srcOrd="1" destOrd="0" parTransId="{707CDC5B-8819-A04B-8E5F-B9821E32DA8D}" sibTransId="{D14E9354-DE32-0347-8182-51A4D670EFF0}"/>
    <dgm:cxn modelId="{86496514-DF72-164B-9F2F-E79727025871}" type="presOf" srcId="{065F8767-EB0F-F248-B867-8A352AE9EF2B}" destId="{8251F5D3-DBAB-514D-A9D5-74372FE8ADEA}" srcOrd="1" destOrd="1" presId="urn:microsoft.com/office/officeart/2005/8/layout/hProcess4"/>
    <dgm:cxn modelId="{6A555416-D1C1-B845-9619-F8CC2357F2CE}" srcId="{919D8B04-75B1-0449-8EED-70392E25E225}" destId="{065F8767-EB0F-F248-B867-8A352AE9EF2B}" srcOrd="1" destOrd="0" parTransId="{C3967C7F-086B-4644-B953-3C507B017F9B}" sibTransId="{08FA1E89-BF44-0E46-AC1D-C401162DC5F7}"/>
    <dgm:cxn modelId="{4A9FF91A-C025-8844-90E6-36902FAD6F36}" srcId="{30B9030B-78F5-6143-A4BF-F88828C32D8F}" destId="{9601F5F4-3068-3445-A0C0-6A7A2D663B97}" srcOrd="2" destOrd="0" parTransId="{D07B16CB-D707-2F42-8F9B-F882E755086A}" sibTransId="{2AE6D547-AED0-A340-A86B-F7BC19DDE1CC}"/>
    <dgm:cxn modelId="{9D41CA1D-128F-2841-BD24-538D4333C06D}" type="presOf" srcId="{3751D7DB-FCA2-9D41-B3C5-3314A990E854}" destId="{423EEFA9-131F-4F4C-BABC-FC6CCA7D522F}" srcOrd="0" destOrd="0" presId="urn:microsoft.com/office/officeart/2005/8/layout/hProcess4"/>
    <dgm:cxn modelId="{B60CDF1D-9363-A744-9392-5603E9128638}" srcId="{578D3492-9519-A140-B262-08A1F9816E93}" destId="{919D8B04-75B1-0449-8EED-70392E25E225}" srcOrd="4" destOrd="0" parTransId="{77AFCF2B-0588-3E4D-A043-8481B9AFB2B0}" sibTransId="{BF8513A9-914B-494E-B64F-B51BE8C5DA0C}"/>
    <dgm:cxn modelId="{064A821F-036D-3341-95AF-E0B7D20AF1C4}" type="presOf" srcId="{BDF98E93-5D61-0340-B94D-1767D9C7951F}" destId="{1EB7B25F-9A7D-B445-AF13-8B4F09C29E77}" srcOrd="1" destOrd="1" presId="urn:microsoft.com/office/officeart/2005/8/layout/hProcess4"/>
    <dgm:cxn modelId="{D3E4A421-1DF9-7B42-8E5B-54062830DFF7}" type="presOf" srcId="{DA88D2B8-C9C5-9444-A692-A749A7960D59}" destId="{81089C78-18D3-E74A-A267-80DFC3E4A425}" srcOrd="1" destOrd="4" presId="urn:microsoft.com/office/officeart/2005/8/layout/hProcess4"/>
    <dgm:cxn modelId="{A848C721-26E2-C44A-9A25-DAC90201AE2A}" type="presOf" srcId="{6D793521-3E1D-3346-8F43-F6BACECA5CE3}" destId="{D800A416-E0C7-8C47-ADA3-D18A1B74D4FF}" srcOrd="0" destOrd="0" presId="urn:microsoft.com/office/officeart/2005/8/layout/hProcess4"/>
    <dgm:cxn modelId="{C2777524-9BB8-EC48-B7F6-20D28984CAC4}" type="presOf" srcId="{0BE83759-119B-0C4D-94FC-4F1C5EE9C9F1}" destId="{81089C78-18D3-E74A-A267-80DFC3E4A425}" srcOrd="1" destOrd="0" presId="urn:microsoft.com/office/officeart/2005/8/layout/hProcess4"/>
    <dgm:cxn modelId="{02609C24-3287-EF43-9A50-74DB96863568}" type="presOf" srcId="{3751D7DB-FCA2-9D41-B3C5-3314A990E854}" destId="{8251F5D3-DBAB-514D-A9D5-74372FE8ADEA}" srcOrd="1" destOrd="0" presId="urn:microsoft.com/office/officeart/2005/8/layout/hProcess4"/>
    <dgm:cxn modelId="{26FED829-1AFC-D54C-B864-D885F274DE58}" type="presOf" srcId="{76A6F942-1D9C-2F4C-B0B4-E6492444D79C}" destId="{B99659D5-DD98-C442-A53F-0D02A8FCF49C}" srcOrd="1" destOrd="0" presId="urn:microsoft.com/office/officeart/2005/8/layout/hProcess4"/>
    <dgm:cxn modelId="{BD78F229-86F9-8D40-B371-10252F9B2D76}" type="presOf" srcId="{CC772B64-2054-6C44-87A3-E3A7211DD26C}" destId="{0311AECB-094F-0540-B31C-FE20E6BB16F7}" srcOrd="0" destOrd="0" presId="urn:microsoft.com/office/officeart/2005/8/layout/hProcess4"/>
    <dgm:cxn modelId="{882D9C2C-2A8D-C140-8844-0B59003C102E}" srcId="{6D793521-3E1D-3346-8F43-F6BACECA5CE3}" destId="{5625F789-F77B-9A4D-B5AB-4E15ECC7545D}" srcOrd="0" destOrd="0" parTransId="{A2544F20-7ECE-BC4F-A25F-33E7A55307EB}" sibTransId="{F8429236-E30B-3E45-B646-7044402174B3}"/>
    <dgm:cxn modelId="{7B85502D-CBE5-0D40-A258-6CB81E90A54D}" srcId="{532E124E-872F-884B-9D01-731CE4BD1487}" destId="{07A7110A-77F1-574A-9486-71F188DB6649}" srcOrd="0" destOrd="0" parTransId="{3784D76F-3FDB-AB45-8D47-A765D767DCF9}" sibTransId="{C9CE332B-4F3E-F642-8FD6-77DBB241DCB4}"/>
    <dgm:cxn modelId="{C6A4F12D-0FC6-5E42-A61A-CC7464BF0DE8}" srcId="{919D8B04-75B1-0449-8EED-70392E25E225}" destId="{3751D7DB-FCA2-9D41-B3C5-3314A990E854}" srcOrd="0" destOrd="0" parTransId="{529E1838-4BF5-8543-8865-E55ECD1AE694}" sibTransId="{BF82A285-80A2-A249-B398-F1F0BB67B153}"/>
    <dgm:cxn modelId="{0678B92E-8BA6-B04A-A3DD-EB63815F6C8B}" type="presOf" srcId="{B35E5DB7-8BE2-2644-9DA2-ECFC874029FC}" destId="{D8F04CA6-AD34-A848-B1B7-9ACA3192C898}" srcOrd="0" destOrd="0" presId="urn:microsoft.com/office/officeart/2005/8/layout/hProcess4"/>
    <dgm:cxn modelId="{422F9435-3290-F94F-A47F-A49B08A12AC7}" type="presOf" srcId="{22DE07E3-DC10-0B40-ADB4-82AEB6DE6AA6}" destId="{16ECC26D-5C0E-1A42-8ED2-8FB86024178F}" srcOrd="1" destOrd="2" presId="urn:microsoft.com/office/officeart/2005/8/layout/hProcess4"/>
    <dgm:cxn modelId="{A01BEA37-F2C0-504D-9253-20D3BC8A977E}" srcId="{578D3492-9519-A140-B262-08A1F9816E93}" destId="{532E124E-872F-884B-9D01-731CE4BD1487}" srcOrd="0" destOrd="0" parTransId="{90B382A0-8D00-6A42-A0B1-3154F140E715}" sibTransId="{FCFD4667-576F-8B44-8FF4-3E9158DCFDD3}"/>
    <dgm:cxn modelId="{1BA31A3B-DE51-EB4D-9FCE-AAAC913C619B}" type="presOf" srcId="{A7766542-E63E-1442-BABF-BBB57E5AFACF}" destId="{A96BC90A-21F1-4148-8ABC-5779FFAB13E3}" srcOrd="0" destOrd="0" presId="urn:microsoft.com/office/officeart/2005/8/layout/hProcess4"/>
    <dgm:cxn modelId="{0CA4053C-0FC5-4942-A196-7C88D82CEB73}" type="presOf" srcId="{B1D849BE-9B1C-3C46-B45E-F409171D9BB0}" destId="{04BA5D49-6B27-0E40-896B-BF71F710B7E5}" srcOrd="1" destOrd="0" presId="urn:microsoft.com/office/officeart/2005/8/layout/hProcess4"/>
    <dgm:cxn modelId="{44A87D40-DAD9-584B-B60A-69BB69748410}" srcId="{FC1FDC99-0859-4E44-A259-5853CBCD5789}" destId="{0BE83759-119B-0C4D-94FC-4F1C5EE9C9F1}" srcOrd="0" destOrd="0" parTransId="{664A4C48-6333-494A-8704-FD27D7709F45}" sibTransId="{144A1DA5-438F-0648-A179-3324E905EA64}"/>
    <dgm:cxn modelId="{58FB695F-2071-D843-909F-B4465686A8D2}" srcId="{578D3492-9519-A140-B262-08A1F9816E93}" destId="{FC1FDC99-0859-4E44-A259-5853CBCD5789}" srcOrd="3" destOrd="0" parTransId="{92A8DD4B-8905-5849-8224-DEEC33486BA1}" sibTransId="{8AFBC3AD-0471-BF49-AB17-4D4B533CC936}"/>
    <dgm:cxn modelId="{B4919860-6912-FD49-879F-F392785BB195}" type="presOf" srcId="{9601F5F4-3068-3445-A0C0-6A7A2D663B97}" destId="{B99659D5-DD98-C442-A53F-0D02A8FCF49C}" srcOrd="1" destOrd="2" presId="urn:microsoft.com/office/officeart/2005/8/layout/hProcess4"/>
    <dgm:cxn modelId="{92E96264-8C56-4748-A314-9D0EE1920E87}" srcId="{FC1FDC99-0859-4E44-A259-5853CBCD5789}" destId="{75585DC1-9A30-094A-97E6-77456F0D92D8}" srcOrd="2" destOrd="0" parTransId="{FB0BBEAD-C9B3-D94E-9524-BA178BB9C9D8}" sibTransId="{14A6D260-51FD-9C41-A424-535470D7A417}"/>
    <dgm:cxn modelId="{2A840047-F9D6-0C4F-8513-7E6BFA2169A3}" type="presOf" srcId="{22DE07E3-DC10-0B40-ADB4-82AEB6DE6AA6}" destId="{0DDCA7ED-90EE-9242-B66A-0CF9968561D2}" srcOrd="0" destOrd="2" presId="urn:microsoft.com/office/officeart/2005/8/layout/hProcess4"/>
    <dgm:cxn modelId="{A42B6648-893E-6142-8554-5141EE3E4E95}" srcId="{532E124E-872F-884B-9D01-731CE4BD1487}" destId="{0AB7D2CA-5505-1645-B319-0E19B0CC9156}" srcOrd="1" destOrd="0" parTransId="{FD0B6C37-60B2-8E4A-9ECF-6149FC9F2B18}" sibTransId="{0D068197-ED50-224B-BBCF-F6248C9CAB31}"/>
    <dgm:cxn modelId="{CF037248-9CFC-414D-B49C-CFB272E3DD35}" type="presOf" srcId="{5625F789-F77B-9A4D-B5AB-4E15ECC7545D}" destId="{08DB12C9-6782-554E-BCBD-B7369793EE24}" srcOrd="0" destOrd="0" presId="urn:microsoft.com/office/officeart/2005/8/layout/hProcess4"/>
    <dgm:cxn modelId="{8B4D9D69-E853-C443-8493-8A7FB5AA8C95}" type="presOf" srcId="{BDF98E93-5D61-0340-B94D-1767D9C7951F}" destId="{08DB12C9-6782-554E-BCBD-B7369793EE24}" srcOrd="0" destOrd="1" presId="urn:microsoft.com/office/officeart/2005/8/layout/hProcess4"/>
    <dgm:cxn modelId="{289F036A-4BD9-FB43-9FC6-2F54C0EC7A6E}" srcId="{532E124E-872F-884B-9D01-731CE4BD1487}" destId="{22DE07E3-DC10-0B40-ADB4-82AEB6DE6AA6}" srcOrd="2" destOrd="0" parTransId="{05688DE3-8788-A349-AFBC-759F8B927335}" sibTransId="{39F1C61F-4BB7-2B41-AAC2-5565508CA6E2}"/>
    <dgm:cxn modelId="{96C8F46A-0BEF-624A-978C-1911F817BDAE}" type="presOf" srcId="{ED2744AC-4108-144E-9E1E-7AF9E4FD0A6D}" destId="{B5A12AD0-9B2B-E943-818A-55C118A3FDD7}" srcOrd="0" destOrd="3" presId="urn:microsoft.com/office/officeart/2005/8/layout/hProcess4"/>
    <dgm:cxn modelId="{2610336F-390D-9A40-99EC-086F69970404}" type="presOf" srcId="{B35E5DB7-8BE2-2644-9DA2-ECFC874029FC}" destId="{C22735CB-06D3-734F-8CF1-B06437FE0901}" srcOrd="1" destOrd="0" presId="urn:microsoft.com/office/officeart/2005/8/layout/hProcess4"/>
    <dgm:cxn modelId="{38A32850-ACC3-6E44-B345-1252C875DFA8}" type="presOf" srcId="{0AB7D2CA-5505-1645-B319-0E19B0CC9156}" destId="{16ECC26D-5C0E-1A42-8ED2-8FB86024178F}" srcOrd="1" destOrd="1" presId="urn:microsoft.com/office/officeart/2005/8/layout/hProcess4"/>
    <dgm:cxn modelId="{D990ED53-FAA3-5949-A43F-116F1ED628EE}" srcId="{FC1FDC99-0859-4E44-A259-5853CBCD5789}" destId="{ED2744AC-4108-144E-9E1E-7AF9E4FD0A6D}" srcOrd="3" destOrd="0" parTransId="{504398B1-CD00-7943-BF21-DB5E89680A00}" sibTransId="{10F00404-3C1D-9D4F-8D1E-D35837478B45}"/>
    <dgm:cxn modelId="{37D69F56-DB82-2B47-AE4E-034AB1305E5B}" type="presOf" srcId="{9601F5F4-3068-3445-A0C0-6A7A2D663B97}" destId="{1EBECC1C-9EDE-C34B-A36E-79E6F381DF22}" srcOrd="0" destOrd="2" presId="urn:microsoft.com/office/officeart/2005/8/layout/hProcess4"/>
    <dgm:cxn modelId="{AC15EC57-EF18-5447-A910-C1F46262CBA8}" type="presOf" srcId="{8AFBC3AD-0471-BF49-AB17-4D4B533CC936}" destId="{098CD6BD-1E3B-5849-A6A7-93B8B304E369}" srcOrd="0" destOrd="0" presId="urn:microsoft.com/office/officeart/2005/8/layout/hProcess4"/>
    <dgm:cxn modelId="{D2B4DD78-74AD-4C4F-903E-0C483BEC6324}" type="presOf" srcId="{0BE83759-119B-0C4D-94FC-4F1C5EE9C9F1}" destId="{B5A12AD0-9B2B-E943-818A-55C118A3FDD7}" srcOrd="0" destOrd="0" presId="urn:microsoft.com/office/officeart/2005/8/layout/hProcess4"/>
    <dgm:cxn modelId="{2DEF997D-0025-BD42-96FF-FE986F4D2C97}" type="presOf" srcId="{FCFD4667-576F-8B44-8FF4-3E9158DCFDD3}" destId="{A7EB0E1B-D95A-894C-980D-C108D53D6EC3}" srcOrd="0" destOrd="0" presId="urn:microsoft.com/office/officeart/2005/8/layout/hProcess4"/>
    <dgm:cxn modelId="{6C9D4B82-795E-184F-B119-5ABB44D75EFC}" type="presOf" srcId="{30B9030B-78F5-6143-A4BF-F88828C32D8F}" destId="{71C2115E-5F0C-784F-AE70-D03BB4CE78F2}" srcOrd="0" destOrd="0" presId="urn:microsoft.com/office/officeart/2005/8/layout/hProcess4"/>
    <dgm:cxn modelId="{518C9485-AE36-514A-AAD7-DE9E5ED7124A}" type="presOf" srcId="{07A7110A-77F1-574A-9486-71F188DB6649}" destId="{16ECC26D-5C0E-1A42-8ED2-8FB86024178F}" srcOrd="1" destOrd="0" presId="urn:microsoft.com/office/officeart/2005/8/layout/hProcess4"/>
    <dgm:cxn modelId="{8715C389-1B75-E449-BB1F-5A31195D70AE}" type="presOf" srcId="{EA3A385D-2BC4-044F-9544-A3BCBCC35B67}" destId="{4CC5E8D2-23B8-B146-BFF8-077BBC65CD90}" srcOrd="0" destOrd="0" presId="urn:microsoft.com/office/officeart/2005/8/layout/hProcess4"/>
    <dgm:cxn modelId="{542F838A-59C5-5044-B23A-D3150DF137AE}" type="presOf" srcId="{FC1FDC99-0859-4E44-A259-5853CBCD5789}" destId="{09190032-D8F0-D840-A210-1FBC2D2B4F14}" srcOrd="0" destOrd="0" presId="urn:microsoft.com/office/officeart/2005/8/layout/hProcess4"/>
    <dgm:cxn modelId="{89952B9D-1A2D-1845-8A40-C601677029E9}" type="presOf" srcId="{532E124E-872F-884B-9D01-731CE4BD1487}" destId="{A0C4004B-1AB1-7A49-94B2-72AFDDE8B189}" srcOrd="0" destOrd="0" presId="urn:microsoft.com/office/officeart/2005/8/layout/hProcess4"/>
    <dgm:cxn modelId="{7B6FAE9F-FFF6-6A4F-8001-91DD8CFF0A61}" srcId="{6D793521-3E1D-3346-8F43-F6BACECA5CE3}" destId="{BDF98E93-5D61-0340-B94D-1767D9C7951F}" srcOrd="1" destOrd="0" parTransId="{944F5115-F9CD-0C4B-A6E1-B3BFE8708D73}" sibTransId="{CBA6BDAA-AC32-6546-965A-CFC10071FA15}"/>
    <dgm:cxn modelId="{371DF6A0-2EE1-D84F-B72A-0E5B9DAF840D}" type="presOf" srcId="{A5FE81F9-91DA-2244-8A9F-9B8D669F2E26}" destId="{B99659D5-DD98-C442-A53F-0D02A8FCF49C}" srcOrd="1" destOrd="1" presId="urn:microsoft.com/office/officeart/2005/8/layout/hProcess4"/>
    <dgm:cxn modelId="{4F4BABA1-AFAE-3048-82C9-534C8A89DD67}" type="presOf" srcId="{5625F789-F77B-9A4D-B5AB-4E15ECC7545D}" destId="{1EB7B25F-9A7D-B445-AF13-8B4F09C29E77}" srcOrd="1" destOrd="0" presId="urn:microsoft.com/office/officeart/2005/8/layout/hProcess4"/>
    <dgm:cxn modelId="{A33FF6A4-1237-AD4C-B6FF-C0DC356E0028}" type="presOf" srcId="{76A6F942-1D9C-2F4C-B0B4-E6492444D79C}" destId="{1EBECC1C-9EDE-C34B-A36E-79E6F381DF22}" srcOrd="0" destOrd="0" presId="urn:microsoft.com/office/officeart/2005/8/layout/hProcess4"/>
    <dgm:cxn modelId="{CB1AA3AA-9A8F-8E49-B620-36D5E01FB833}" type="presOf" srcId="{ED2744AC-4108-144E-9E1E-7AF9E4FD0A6D}" destId="{81089C78-18D3-E74A-A267-80DFC3E4A425}" srcOrd="1" destOrd="3" presId="urn:microsoft.com/office/officeart/2005/8/layout/hProcess4"/>
    <dgm:cxn modelId="{DC04D2AB-8B94-8941-932B-F311ECCF5C63}" type="presOf" srcId="{A1F911E7-5DD8-F546-8014-AAEC90318AF4}" destId="{B5A12AD0-9B2B-E943-818A-55C118A3FDD7}" srcOrd="0" destOrd="1" presId="urn:microsoft.com/office/officeart/2005/8/layout/hProcess4"/>
    <dgm:cxn modelId="{EE6EFBAB-B5BA-9845-AEEE-D73FB4E4EDDC}" srcId="{FC1FDC99-0859-4E44-A259-5853CBCD5789}" destId="{DA88D2B8-C9C5-9444-A692-A749A7960D59}" srcOrd="4" destOrd="0" parTransId="{C976D47B-87B9-B843-9632-08C3602E0505}" sibTransId="{2E04132A-1C36-CF46-9E49-9BDD56866E74}"/>
    <dgm:cxn modelId="{A236EFB0-ADF6-B74F-809D-F08CF8928711}" srcId="{578D3492-9519-A140-B262-08A1F9816E93}" destId="{6D793521-3E1D-3346-8F43-F6BACECA5CE3}" srcOrd="2" destOrd="0" parTransId="{924A25FE-01E0-3944-81E9-A44B3153025F}" sibTransId="{4BF13567-083D-E64C-B5B3-3F099AB55324}"/>
    <dgm:cxn modelId="{A217EBB3-9F3C-634A-ADBC-848B36027F0E}" type="presOf" srcId="{75585DC1-9A30-094A-97E6-77456F0D92D8}" destId="{B5A12AD0-9B2B-E943-818A-55C118A3FDD7}" srcOrd="0" destOrd="2" presId="urn:microsoft.com/office/officeart/2005/8/layout/hProcess4"/>
    <dgm:cxn modelId="{26B23ABB-6A78-BA47-A0BE-C34A2370F228}" srcId="{30B9030B-78F5-6143-A4BF-F88828C32D8F}" destId="{A5FE81F9-91DA-2244-8A9F-9B8D669F2E26}" srcOrd="1" destOrd="0" parTransId="{7F9C74A0-E2D7-5842-84F7-C68F6E9DD243}" sibTransId="{5EB9404B-4F3E-1E4E-85C7-0C4E2D4FC2EB}"/>
    <dgm:cxn modelId="{582DB1BB-B7EA-D449-88CA-19F329CE6910}" srcId="{30B9030B-78F5-6143-A4BF-F88828C32D8F}" destId="{76A6F942-1D9C-2F4C-B0B4-E6492444D79C}" srcOrd="0" destOrd="0" parTransId="{EC144E42-468A-414F-8F9C-B708CFC36BE7}" sibTransId="{B344749D-D919-604F-8C0E-2E99C2C500C3}"/>
    <dgm:cxn modelId="{F8BEC2BB-8B3D-EB4E-B6C0-CF1B5EA3A110}" type="presOf" srcId="{A1F911E7-5DD8-F546-8014-AAEC90318AF4}" destId="{81089C78-18D3-E74A-A267-80DFC3E4A425}" srcOrd="1" destOrd="1" presId="urn:microsoft.com/office/officeart/2005/8/layout/hProcess4"/>
    <dgm:cxn modelId="{AEED51BF-ECD8-C745-9215-51DAADA4B009}" type="presOf" srcId="{4BF13567-083D-E64C-B5B3-3F099AB55324}" destId="{D36F3CEE-F9B4-7A48-B76E-53DC9ADA09B5}" srcOrd="0" destOrd="0" presId="urn:microsoft.com/office/officeart/2005/8/layout/hProcess4"/>
    <dgm:cxn modelId="{9376DCC2-CD4D-F549-AF4C-7960DB03F8C3}" type="presOf" srcId="{BF8513A9-914B-494E-B64F-B51BE8C5DA0C}" destId="{DA0D6C38-F74D-7049-BD5E-3874EB8E69D0}" srcOrd="0" destOrd="0" presId="urn:microsoft.com/office/officeart/2005/8/layout/hProcess4"/>
    <dgm:cxn modelId="{8785B4C6-530A-164E-A12A-BE271D4A0531}" type="presOf" srcId="{0AB7D2CA-5505-1645-B319-0E19B0CC9156}" destId="{0DDCA7ED-90EE-9242-B66A-0CF9968561D2}" srcOrd="0" destOrd="1" presId="urn:microsoft.com/office/officeart/2005/8/layout/hProcess4"/>
    <dgm:cxn modelId="{323E8FC8-EE8B-C64D-9E36-EE66A26CF85E}" srcId="{578D3492-9519-A140-B262-08A1F9816E93}" destId="{155AFF93-16C7-8A42-B9E1-CF31ECC1A398}" srcOrd="5" destOrd="0" parTransId="{7AA3DEE6-EFCA-C541-966D-84822C5AFD83}" sibTransId="{CC772B64-2054-6C44-87A3-E3A7211DD26C}"/>
    <dgm:cxn modelId="{345D12CB-AA7B-144C-88F3-057B90B3173D}" type="presOf" srcId="{065F8767-EB0F-F248-B867-8A352AE9EF2B}" destId="{423EEFA9-131F-4F4C-BABC-FC6CCA7D522F}" srcOrd="0" destOrd="1" presId="urn:microsoft.com/office/officeart/2005/8/layout/hProcess4"/>
    <dgm:cxn modelId="{A5AE6CCF-4BC5-E643-8F74-17EF91FA2EBA}" srcId="{A7766542-E63E-1442-BABF-BBB57E5AFACF}" destId="{B1D849BE-9B1C-3C46-B45E-F409171D9BB0}" srcOrd="0" destOrd="0" parTransId="{F3932E7C-B0CF-6549-8398-6BD07C8DB586}" sibTransId="{335EE5A9-D6DD-914A-8799-F405B477C3FD}"/>
    <dgm:cxn modelId="{AB7AC3D0-3768-2240-9D36-C0C1BDF5D531}" type="presOf" srcId="{D9C548C0-73F4-774B-9D1D-2655C135F161}" destId="{3C010A22-8B09-5E44-B95A-96E8D794B574}" srcOrd="0" destOrd="1" presId="urn:microsoft.com/office/officeart/2005/8/layout/hProcess4"/>
    <dgm:cxn modelId="{0BED34D1-EA19-FB4F-B441-97F4A3E32C8A}" type="presOf" srcId="{A5FE81F9-91DA-2244-8A9F-9B8D669F2E26}" destId="{1EBECC1C-9EDE-C34B-A36E-79E6F381DF22}" srcOrd="0" destOrd="1" presId="urn:microsoft.com/office/officeart/2005/8/layout/hProcess4"/>
    <dgm:cxn modelId="{18252CD3-58A2-B341-B835-0592C497E1D7}" type="presOf" srcId="{07A7110A-77F1-574A-9486-71F188DB6649}" destId="{0DDCA7ED-90EE-9242-B66A-0CF9968561D2}" srcOrd="0" destOrd="0" presId="urn:microsoft.com/office/officeart/2005/8/layout/hProcess4"/>
    <dgm:cxn modelId="{44FA01DF-BBC6-B64A-8478-77BE320BB335}" type="presOf" srcId="{919D8B04-75B1-0449-8EED-70392E25E225}" destId="{9E025779-CA6D-5848-BCF1-DDA12913F006}" srcOrd="0" destOrd="0" presId="urn:microsoft.com/office/officeart/2005/8/layout/hProcess4"/>
    <dgm:cxn modelId="{674D32E0-8E1F-F648-A42B-817F57A2D51E}" srcId="{A7766542-E63E-1442-BABF-BBB57E5AFACF}" destId="{D9C548C0-73F4-774B-9D1D-2655C135F161}" srcOrd="1" destOrd="0" parTransId="{11D3FF5F-4191-9A42-A20D-99F40E2A9120}" sibTransId="{0B961667-D408-F64D-9783-382288A06AF2}"/>
    <dgm:cxn modelId="{53A078E3-8F76-854C-9819-64292BBDF38A}" srcId="{155AFF93-16C7-8A42-B9E1-CF31ECC1A398}" destId="{B35E5DB7-8BE2-2644-9DA2-ECFC874029FC}" srcOrd="0" destOrd="0" parTransId="{E25B167C-69E0-ED46-9BE2-E43B20CF3F3F}" sibTransId="{7A1F4560-857E-964D-880E-AB4198D60B6C}"/>
    <dgm:cxn modelId="{9CF4CEE4-4D2D-844B-8592-D5983F25426E}" type="presOf" srcId="{155AFF93-16C7-8A42-B9E1-CF31ECC1A398}" destId="{F9F7FBA2-598A-5D41-898E-C7F99E244850}" srcOrd="0" destOrd="0" presId="urn:microsoft.com/office/officeart/2005/8/layout/hProcess4"/>
    <dgm:cxn modelId="{F7CED4E7-2A22-4E43-81BB-6FF3777E6384}" type="presOf" srcId="{B1D849BE-9B1C-3C46-B45E-F409171D9BB0}" destId="{3C010A22-8B09-5E44-B95A-96E8D794B574}" srcOrd="0" destOrd="0" presId="urn:microsoft.com/office/officeart/2005/8/layout/hProcess4"/>
    <dgm:cxn modelId="{681CA4EA-B21D-064E-AD12-456DB0B7270B}" type="presOf" srcId="{578D3492-9519-A140-B262-08A1F9816E93}" destId="{50481183-2FDC-6C41-AA18-3B9EC8086A9B}" srcOrd="0" destOrd="0" presId="urn:microsoft.com/office/officeart/2005/8/layout/hProcess4"/>
    <dgm:cxn modelId="{84180EED-0D84-A44F-AE13-B850647D2B6B}" srcId="{FC1FDC99-0859-4E44-A259-5853CBCD5789}" destId="{A1F911E7-5DD8-F546-8014-AAEC90318AF4}" srcOrd="1" destOrd="0" parTransId="{5865A19C-5C8D-084D-B8ED-EB448A107695}" sibTransId="{786AC720-9821-3241-9C44-AA5A60201AE4}"/>
    <dgm:cxn modelId="{8B171EEE-7357-6F49-B8F5-4C30D3CA9B47}" srcId="{578D3492-9519-A140-B262-08A1F9816E93}" destId="{A7766542-E63E-1442-BABF-BBB57E5AFACF}" srcOrd="6" destOrd="0" parTransId="{26A77EEA-0751-D843-BE1B-803272397CAA}" sibTransId="{AB8407F0-C0CF-DF4B-BDFA-70C273EF19DB}"/>
    <dgm:cxn modelId="{BD8C2FEF-4A31-BA47-889A-4F8E7A91F70B}" type="presOf" srcId="{4723696E-F3E4-D942-85AA-29A6E727D7DC}" destId="{C22735CB-06D3-734F-8CF1-B06437FE0901}" srcOrd="1" destOrd="1" presId="urn:microsoft.com/office/officeart/2005/8/layout/hProcess4"/>
    <dgm:cxn modelId="{5A9427F3-9952-D242-B6A5-67BE7387FFEC}" type="presOf" srcId="{DA88D2B8-C9C5-9444-A692-A749A7960D59}" destId="{B5A12AD0-9B2B-E943-818A-55C118A3FDD7}" srcOrd="0" destOrd="4" presId="urn:microsoft.com/office/officeart/2005/8/layout/hProcess4"/>
    <dgm:cxn modelId="{5307DFF6-C11F-954B-8FA6-2111D3A3AC19}" type="presOf" srcId="{4723696E-F3E4-D942-85AA-29A6E727D7DC}" destId="{D8F04CA6-AD34-A848-B1B7-9ACA3192C898}" srcOrd="0" destOrd="1" presId="urn:microsoft.com/office/officeart/2005/8/layout/hProcess4"/>
    <dgm:cxn modelId="{CD5040FD-607F-2E44-B0F6-AF09C2A36047}" type="presOf" srcId="{75585DC1-9A30-094A-97E6-77456F0D92D8}" destId="{81089C78-18D3-E74A-A267-80DFC3E4A425}" srcOrd="1" destOrd="2" presId="urn:microsoft.com/office/officeart/2005/8/layout/hProcess4"/>
    <dgm:cxn modelId="{EA069FAF-3AC3-0E4E-954B-0FEA594BC245}" type="presParOf" srcId="{50481183-2FDC-6C41-AA18-3B9EC8086A9B}" destId="{4B0BC352-3D90-6547-87C7-EC112869C173}" srcOrd="0" destOrd="0" presId="urn:microsoft.com/office/officeart/2005/8/layout/hProcess4"/>
    <dgm:cxn modelId="{DBE67337-018C-0F4D-B27A-32B9E4A6170C}" type="presParOf" srcId="{50481183-2FDC-6C41-AA18-3B9EC8086A9B}" destId="{826D3583-E3D2-7D46-9F0C-59AA0FD61EC2}" srcOrd="1" destOrd="0" presId="urn:microsoft.com/office/officeart/2005/8/layout/hProcess4"/>
    <dgm:cxn modelId="{A05EA537-0BE3-A547-AA31-7C68CD756CDF}" type="presParOf" srcId="{50481183-2FDC-6C41-AA18-3B9EC8086A9B}" destId="{7B63205D-4D17-A24F-884E-7522F95A9874}" srcOrd="2" destOrd="0" presId="urn:microsoft.com/office/officeart/2005/8/layout/hProcess4"/>
    <dgm:cxn modelId="{04DF73C7-B123-A545-BC37-D91699D5E92B}" type="presParOf" srcId="{7B63205D-4D17-A24F-884E-7522F95A9874}" destId="{87130533-EBFB-D945-A7B1-37404CC0E904}" srcOrd="0" destOrd="0" presId="urn:microsoft.com/office/officeart/2005/8/layout/hProcess4"/>
    <dgm:cxn modelId="{4C5E0275-5BEA-3648-88BE-C07149EC9DD2}" type="presParOf" srcId="{87130533-EBFB-D945-A7B1-37404CC0E904}" destId="{426A4A05-7650-0A4C-9195-6DA42F0CF9F4}" srcOrd="0" destOrd="0" presId="urn:microsoft.com/office/officeart/2005/8/layout/hProcess4"/>
    <dgm:cxn modelId="{59902EBB-3F2C-2D43-8637-30083CBD5362}" type="presParOf" srcId="{87130533-EBFB-D945-A7B1-37404CC0E904}" destId="{0DDCA7ED-90EE-9242-B66A-0CF9968561D2}" srcOrd="1" destOrd="0" presId="urn:microsoft.com/office/officeart/2005/8/layout/hProcess4"/>
    <dgm:cxn modelId="{7C156F09-1CBF-4E45-AA6E-E027D874C0A0}" type="presParOf" srcId="{87130533-EBFB-D945-A7B1-37404CC0E904}" destId="{16ECC26D-5C0E-1A42-8ED2-8FB86024178F}" srcOrd="2" destOrd="0" presId="urn:microsoft.com/office/officeart/2005/8/layout/hProcess4"/>
    <dgm:cxn modelId="{5EFC82F6-0C73-824A-9976-7305826AE751}" type="presParOf" srcId="{87130533-EBFB-D945-A7B1-37404CC0E904}" destId="{A0C4004B-1AB1-7A49-94B2-72AFDDE8B189}" srcOrd="3" destOrd="0" presId="urn:microsoft.com/office/officeart/2005/8/layout/hProcess4"/>
    <dgm:cxn modelId="{8FA04833-1198-5840-B04F-CC539BCA08E1}" type="presParOf" srcId="{87130533-EBFB-D945-A7B1-37404CC0E904}" destId="{A5646566-E799-DF4D-948A-55F41CBB2B31}" srcOrd="4" destOrd="0" presId="urn:microsoft.com/office/officeart/2005/8/layout/hProcess4"/>
    <dgm:cxn modelId="{8DD67138-56E9-2043-AA5D-6A52785CC80E}" type="presParOf" srcId="{7B63205D-4D17-A24F-884E-7522F95A9874}" destId="{A7EB0E1B-D95A-894C-980D-C108D53D6EC3}" srcOrd="1" destOrd="0" presId="urn:microsoft.com/office/officeart/2005/8/layout/hProcess4"/>
    <dgm:cxn modelId="{A745405F-563D-C14A-8430-737859ACF28B}" type="presParOf" srcId="{7B63205D-4D17-A24F-884E-7522F95A9874}" destId="{CA5C08CC-62E9-CD44-8454-9387E4A92DFB}" srcOrd="2" destOrd="0" presId="urn:microsoft.com/office/officeart/2005/8/layout/hProcess4"/>
    <dgm:cxn modelId="{BAEDC91A-333A-6D4F-808F-57267B19D4B1}" type="presParOf" srcId="{CA5C08CC-62E9-CD44-8454-9387E4A92DFB}" destId="{23DEF686-AF69-0E47-A674-45A9F2D1D83D}" srcOrd="0" destOrd="0" presId="urn:microsoft.com/office/officeart/2005/8/layout/hProcess4"/>
    <dgm:cxn modelId="{192030C9-B131-4146-8C1C-C5C4F875444E}" type="presParOf" srcId="{CA5C08CC-62E9-CD44-8454-9387E4A92DFB}" destId="{1EBECC1C-9EDE-C34B-A36E-79E6F381DF22}" srcOrd="1" destOrd="0" presId="urn:microsoft.com/office/officeart/2005/8/layout/hProcess4"/>
    <dgm:cxn modelId="{E7694247-78FF-5F40-8D14-6A9AF46A2F11}" type="presParOf" srcId="{CA5C08CC-62E9-CD44-8454-9387E4A92DFB}" destId="{B99659D5-DD98-C442-A53F-0D02A8FCF49C}" srcOrd="2" destOrd="0" presId="urn:microsoft.com/office/officeart/2005/8/layout/hProcess4"/>
    <dgm:cxn modelId="{08044A4A-9CC0-3947-8BD8-2C6B70D0E8C1}" type="presParOf" srcId="{CA5C08CC-62E9-CD44-8454-9387E4A92DFB}" destId="{71C2115E-5F0C-784F-AE70-D03BB4CE78F2}" srcOrd="3" destOrd="0" presId="urn:microsoft.com/office/officeart/2005/8/layout/hProcess4"/>
    <dgm:cxn modelId="{299A1155-41B4-8E45-981F-0AFF64C55002}" type="presParOf" srcId="{CA5C08CC-62E9-CD44-8454-9387E4A92DFB}" destId="{21E82ECA-F01C-074A-88AE-F3F0E9FA41F8}" srcOrd="4" destOrd="0" presId="urn:microsoft.com/office/officeart/2005/8/layout/hProcess4"/>
    <dgm:cxn modelId="{B5E36B85-A901-0144-8BF8-CCAA808778E3}" type="presParOf" srcId="{7B63205D-4D17-A24F-884E-7522F95A9874}" destId="{4CC5E8D2-23B8-B146-BFF8-077BBC65CD90}" srcOrd="3" destOrd="0" presId="urn:microsoft.com/office/officeart/2005/8/layout/hProcess4"/>
    <dgm:cxn modelId="{68837882-B9A9-1347-82E3-00189F3605B0}" type="presParOf" srcId="{7B63205D-4D17-A24F-884E-7522F95A9874}" destId="{687BE63A-8CF1-0B49-B8AA-C306681C243B}" srcOrd="4" destOrd="0" presId="urn:microsoft.com/office/officeart/2005/8/layout/hProcess4"/>
    <dgm:cxn modelId="{F5D0D8F1-10B9-0B4E-B3FF-BA33F52110C2}" type="presParOf" srcId="{687BE63A-8CF1-0B49-B8AA-C306681C243B}" destId="{C51AECE0-E9A3-3C44-B204-58EF36795E93}" srcOrd="0" destOrd="0" presId="urn:microsoft.com/office/officeart/2005/8/layout/hProcess4"/>
    <dgm:cxn modelId="{0484C8CB-7593-6A46-8D01-E1A6727DEF0F}" type="presParOf" srcId="{687BE63A-8CF1-0B49-B8AA-C306681C243B}" destId="{08DB12C9-6782-554E-BCBD-B7369793EE24}" srcOrd="1" destOrd="0" presId="urn:microsoft.com/office/officeart/2005/8/layout/hProcess4"/>
    <dgm:cxn modelId="{DE6F83D0-6B85-B44A-8DC4-3089FF6C9818}" type="presParOf" srcId="{687BE63A-8CF1-0B49-B8AA-C306681C243B}" destId="{1EB7B25F-9A7D-B445-AF13-8B4F09C29E77}" srcOrd="2" destOrd="0" presId="urn:microsoft.com/office/officeart/2005/8/layout/hProcess4"/>
    <dgm:cxn modelId="{9230B621-C64D-A94D-A7AB-85C608CACF10}" type="presParOf" srcId="{687BE63A-8CF1-0B49-B8AA-C306681C243B}" destId="{D800A416-E0C7-8C47-ADA3-D18A1B74D4FF}" srcOrd="3" destOrd="0" presId="urn:microsoft.com/office/officeart/2005/8/layout/hProcess4"/>
    <dgm:cxn modelId="{60FEB769-CE2B-C441-B01B-7B549C078A8C}" type="presParOf" srcId="{687BE63A-8CF1-0B49-B8AA-C306681C243B}" destId="{A1B028DE-6990-F649-8E3F-92AE21341E3C}" srcOrd="4" destOrd="0" presId="urn:microsoft.com/office/officeart/2005/8/layout/hProcess4"/>
    <dgm:cxn modelId="{727231D9-B24F-DD4F-893E-F89D1C6F76D5}" type="presParOf" srcId="{7B63205D-4D17-A24F-884E-7522F95A9874}" destId="{D36F3CEE-F9B4-7A48-B76E-53DC9ADA09B5}" srcOrd="5" destOrd="0" presId="urn:microsoft.com/office/officeart/2005/8/layout/hProcess4"/>
    <dgm:cxn modelId="{D2FA5D81-9657-1747-8905-E5CAEFFBFA19}" type="presParOf" srcId="{7B63205D-4D17-A24F-884E-7522F95A9874}" destId="{E6D8A2F7-52E8-3645-936F-3FE3485340F7}" srcOrd="6" destOrd="0" presId="urn:microsoft.com/office/officeart/2005/8/layout/hProcess4"/>
    <dgm:cxn modelId="{3F881AD6-EF5C-E24D-89EB-8875AE808333}" type="presParOf" srcId="{E6D8A2F7-52E8-3645-936F-3FE3485340F7}" destId="{88E52754-ECD7-A646-8A90-65A9424F9D76}" srcOrd="0" destOrd="0" presId="urn:microsoft.com/office/officeart/2005/8/layout/hProcess4"/>
    <dgm:cxn modelId="{A1125778-004C-2743-9384-EC310A48904F}" type="presParOf" srcId="{E6D8A2F7-52E8-3645-936F-3FE3485340F7}" destId="{B5A12AD0-9B2B-E943-818A-55C118A3FDD7}" srcOrd="1" destOrd="0" presId="urn:microsoft.com/office/officeart/2005/8/layout/hProcess4"/>
    <dgm:cxn modelId="{1C85A7DB-FDD7-0248-A490-72E4A30AD636}" type="presParOf" srcId="{E6D8A2F7-52E8-3645-936F-3FE3485340F7}" destId="{81089C78-18D3-E74A-A267-80DFC3E4A425}" srcOrd="2" destOrd="0" presId="urn:microsoft.com/office/officeart/2005/8/layout/hProcess4"/>
    <dgm:cxn modelId="{0A0F142E-DA49-0C46-B256-EC5779AE9F60}" type="presParOf" srcId="{E6D8A2F7-52E8-3645-936F-3FE3485340F7}" destId="{09190032-D8F0-D840-A210-1FBC2D2B4F14}" srcOrd="3" destOrd="0" presId="urn:microsoft.com/office/officeart/2005/8/layout/hProcess4"/>
    <dgm:cxn modelId="{DA4F98E3-6398-A042-A183-B82DD3495104}" type="presParOf" srcId="{E6D8A2F7-52E8-3645-936F-3FE3485340F7}" destId="{B6EB3C3A-D829-4845-97A5-0F7132B25084}" srcOrd="4" destOrd="0" presId="urn:microsoft.com/office/officeart/2005/8/layout/hProcess4"/>
    <dgm:cxn modelId="{708AEBBE-B822-5A4D-B3CC-C8BBC3F9D112}" type="presParOf" srcId="{7B63205D-4D17-A24F-884E-7522F95A9874}" destId="{098CD6BD-1E3B-5849-A6A7-93B8B304E369}" srcOrd="7" destOrd="0" presId="urn:microsoft.com/office/officeart/2005/8/layout/hProcess4"/>
    <dgm:cxn modelId="{C7F42766-99D6-E24E-A376-DC3D42720E6A}" type="presParOf" srcId="{7B63205D-4D17-A24F-884E-7522F95A9874}" destId="{BF72CEEF-7D41-CB46-A059-A9D8DAB2029F}" srcOrd="8" destOrd="0" presId="urn:microsoft.com/office/officeart/2005/8/layout/hProcess4"/>
    <dgm:cxn modelId="{1CDE5981-A5CB-7844-8288-6E3860563C70}" type="presParOf" srcId="{BF72CEEF-7D41-CB46-A059-A9D8DAB2029F}" destId="{C4DB9D05-5347-CA41-A3D7-D5584BA2C6F1}" srcOrd="0" destOrd="0" presId="urn:microsoft.com/office/officeart/2005/8/layout/hProcess4"/>
    <dgm:cxn modelId="{2D09CE71-4896-4247-96B4-54789907F637}" type="presParOf" srcId="{BF72CEEF-7D41-CB46-A059-A9D8DAB2029F}" destId="{423EEFA9-131F-4F4C-BABC-FC6CCA7D522F}" srcOrd="1" destOrd="0" presId="urn:microsoft.com/office/officeart/2005/8/layout/hProcess4"/>
    <dgm:cxn modelId="{1F55D803-0EAC-CB4F-B91E-81C7D5F08D46}" type="presParOf" srcId="{BF72CEEF-7D41-CB46-A059-A9D8DAB2029F}" destId="{8251F5D3-DBAB-514D-A9D5-74372FE8ADEA}" srcOrd="2" destOrd="0" presId="urn:microsoft.com/office/officeart/2005/8/layout/hProcess4"/>
    <dgm:cxn modelId="{57C37A60-7597-1643-9690-1ED2A53D044A}" type="presParOf" srcId="{BF72CEEF-7D41-CB46-A059-A9D8DAB2029F}" destId="{9E025779-CA6D-5848-BCF1-DDA12913F006}" srcOrd="3" destOrd="0" presId="urn:microsoft.com/office/officeart/2005/8/layout/hProcess4"/>
    <dgm:cxn modelId="{3338C3AC-8F2B-714C-A80A-366EFC3E332A}" type="presParOf" srcId="{BF72CEEF-7D41-CB46-A059-A9D8DAB2029F}" destId="{507B2276-B75C-3C4A-99B9-C538E84D8324}" srcOrd="4" destOrd="0" presId="urn:microsoft.com/office/officeart/2005/8/layout/hProcess4"/>
    <dgm:cxn modelId="{DEAAFD62-DCCF-FF46-B64F-3C0EEA15FA39}" type="presParOf" srcId="{7B63205D-4D17-A24F-884E-7522F95A9874}" destId="{DA0D6C38-F74D-7049-BD5E-3874EB8E69D0}" srcOrd="9" destOrd="0" presId="urn:microsoft.com/office/officeart/2005/8/layout/hProcess4"/>
    <dgm:cxn modelId="{9036277D-AEE8-DA4F-AF05-0D4F62781FA3}" type="presParOf" srcId="{7B63205D-4D17-A24F-884E-7522F95A9874}" destId="{F231CE04-AF37-3B49-A09E-CE8F2808AD18}" srcOrd="10" destOrd="0" presId="urn:microsoft.com/office/officeart/2005/8/layout/hProcess4"/>
    <dgm:cxn modelId="{CF1FFC63-13CC-F54D-A2C7-1814FBA168C5}" type="presParOf" srcId="{F231CE04-AF37-3B49-A09E-CE8F2808AD18}" destId="{15D74C6D-9B31-4A43-9FEA-C22B7BB2C1AF}" srcOrd="0" destOrd="0" presId="urn:microsoft.com/office/officeart/2005/8/layout/hProcess4"/>
    <dgm:cxn modelId="{C85DEA34-4C37-5C44-988D-95D9224D91D6}" type="presParOf" srcId="{F231CE04-AF37-3B49-A09E-CE8F2808AD18}" destId="{D8F04CA6-AD34-A848-B1B7-9ACA3192C898}" srcOrd="1" destOrd="0" presId="urn:microsoft.com/office/officeart/2005/8/layout/hProcess4"/>
    <dgm:cxn modelId="{E7AA9A33-F78A-6C4A-BC91-3B45672D33E2}" type="presParOf" srcId="{F231CE04-AF37-3B49-A09E-CE8F2808AD18}" destId="{C22735CB-06D3-734F-8CF1-B06437FE0901}" srcOrd="2" destOrd="0" presId="urn:microsoft.com/office/officeart/2005/8/layout/hProcess4"/>
    <dgm:cxn modelId="{D8D6E549-16D1-004E-9723-B393E83F74E5}" type="presParOf" srcId="{F231CE04-AF37-3B49-A09E-CE8F2808AD18}" destId="{F9F7FBA2-598A-5D41-898E-C7F99E244850}" srcOrd="3" destOrd="0" presId="urn:microsoft.com/office/officeart/2005/8/layout/hProcess4"/>
    <dgm:cxn modelId="{8F3C6F35-3050-3D4D-B963-A0D3344235AC}" type="presParOf" srcId="{F231CE04-AF37-3B49-A09E-CE8F2808AD18}" destId="{7791F5CB-091F-1C4F-97BE-5567201B6E18}" srcOrd="4" destOrd="0" presId="urn:microsoft.com/office/officeart/2005/8/layout/hProcess4"/>
    <dgm:cxn modelId="{4D7F8C2D-E8FD-7540-A4CA-22EE655CCCE0}" type="presParOf" srcId="{7B63205D-4D17-A24F-884E-7522F95A9874}" destId="{0311AECB-094F-0540-B31C-FE20E6BB16F7}" srcOrd="11" destOrd="0" presId="urn:microsoft.com/office/officeart/2005/8/layout/hProcess4"/>
    <dgm:cxn modelId="{3041974E-9256-8647-A9A9-2A733A12442F}" type="presParOf" srcId="{7B63205D-4D17-A24F-884E-7522F95A9874}" destId="{7891611A-52DC-F24B-B070-32DE7B138391}" srcOrd="12" destOrd="0" presId="urn:microsoft.com/office/officeart/2005/8/layout/hProcess4"/>
    <dgm:cxn modelId="{B2D7AFDB-C259-4B4A-AFB5-96A48641FAB3}" type="presParOf" srcId="{7891611A-52DC-F24B-B070-32DE7B138391}" destId="{0E8952C0-392A-0D4E-A344-0DD1B831C4EE}" srcOrd="0" destOrd="0" presId="urn:microsoft.com/office/officeart/2005/8/layout/hProcess4"/>
    <dgm:cxn modelId="{5593A109-2117-6346-B607-3C3F237D40F1}" type="presParOf" srcId="{7891611A-52DC-F24B-B070-32DE7B138391}" destId="{3C010A22-8B09-5E44-B95A-96E8D794B574}" srcOrd="1" destOrd="0" presId="urn:microsoft.com/office/officeart/2005/8/layout/hProcess4"/>
    <dgm:cxn modelId="{6A6B08DA-4A8C-4448-89C8-46ADB9EC9AAB}" type="presParOf" srcId="{7891611A-52DC-F24B-B070-32DE7B138391}" destId="{04BA5D49-6B27-0E40-896B-BF71F710B7E5}" srcOrd="2" destOrd="0" presId="urn:microsoft.com/office/officeart/2005/8/layout/hProcess4"/>
    <dgm:cxn modelId="{43A477F8-AAE7-E64E-8274-83FB8B3847AF}" type="presParOf" srcId="{7891611A-52DC-F24B-B070-32DE7B138391}" destId="{A96BC90A-21F1-4148-8ABC-5779FFAB13E3}" srcOrd="3" destOrd="0" presId="urn:microsoft.com/office/officeart/2005/8/layout/hProcess4"/>
    <dgm:cxn modelId="{82593F71-E414-9A42-A35B-14CBDA6FA12C}" type="presParOf" srcId="{7891611A-52DC-F24B-B070-32DE7B138391}" destId="{5365957A-7414-0C45-9839-E11C1F29110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a:lstStyle/>
        <a:p>
          <a:endParaRPr lang="en-US"/>
        </a:p>
      </dgm:t>
    </dgm:pt>
    <dgm:pt modelId="{4259F840-24E7-476F-9F30-482E46395856}">
      <dgm:prSet phldrT="[Text]" custT="1"/>
      <dgm:spPr>
        <a:xfrm rot="16200000">
          <a:off x="1165225" y="1378822"/>
          <a:ext cx="442118" cy="1663541"/>
        </a:xfrm>
        <a:prstGeom prst="round2SameRect">
          <a:avLst/>
        </a:prstGeom>
        <a:solidFill>
          <a:srgbClr val="A3A3C1">
            <a:hueOff val="0"/>
            <a:satOff val="0"/>
            <a:lumOff val="0"/>
            <a:alphaOff val="0"/>
          </a:srgbClr>
        </a:solidFill>
        <a:ln w="12700" cap="flat" cmpd="sng" algn="ctr">
          <a:solidFill>
            <a:srgbClr val="A3A3C1">
              <a:hueOff val="0"/>
              <a:satOff val="0"/>
              <a:lumOff val="0"/>
              <a:alphaOff val="0"/>
            </a:srgbClr>
          </a:solidFill>
          <a:prstDash val="solid"/>
          <a:miter lim="800000"/>
        </a:ln>
        <a:effectLst/>
      </dgm:spPr>
      <dgm:t>
        <a:bodyPr/>
        <a:lstStyle/>
        <a:p>
          <a:pPr>
            <a:buNone/>
          </a:pPr>
          <a:r>
            <a:rPr lang="id-ID" sz="1600" b="1" noProof="0" dirty="0">
              <a:ln>
                <a:noFill/>
              </a:ln>
              <a:solidFill>
                <a:srgbClr val="FFC000"/>
              </a:solidFill>
              <a:latin typeface="Gill Sans MT"/>
              <a:ea typeface="+mn-ea"/>
              <a:cs typeface="+mn-cs"/>
            </a:rPr>
            <a:t>Regulasi</a:t>
          </a:r>
        </a:p>
      </dgm:t>
    </dgm:pt>
    <dgm:pt modelId="{FCE8068D-7E50-4749-A8D0-ADEDAC5637B3}" type="parTrans" cxnId="{42EE41D1-3C16-4937-BB38-B076896C09A0}">
      <dgm:prSet/>
      <dgm:spPr/>
      <dgm:t>
        <a:bodyPr/>
        <a:lstStyle/>
        <a:p>
          <a:endParaRPr lang="en-US" sz="1800" b="1">
            <a:latin typeface="+mn-lt"/>
          </a:endParaRPr>
        </a:p>
      </dgm:t>
    </dgm:pt>
    <dgm:pt modelId="{DCC444A4-F20A-48F5-A61E-47BFFF185A57}" type="sibTrans" cxnId="{42EE41D1-3C16-4937-BB38-B076896C09A0}">
      <dgm:prSet/>
      <dgm:spPr/>
      <dgm:t>
        <a:bodyPr/>
        <a:lstStyle/>
        <a:p>
          <a:endParaRPr lang="en-US" sz="1800" b="1">
            <a:latin typeface="+mn-lt"/>
          </a:endParaRPr>
        </a:p>
      </dgm:t>
    </dgm:pt>
    <dgm:pt modelId="{B54C8F6C-BE1E-4EAB-B7A0-48DE01FFAA36}">
      <dgm:prSet phldrT="[Text]" custT="1"/>
      <dgm:spPr>
        <a:xfrm>
          <a:off x="0" y="0"/>
          <a:ext cx="2772568" cy="1547415"/>
        </a:xfrm>
        <a:prstGeom prst="rect">
          <a:avLst/>
        </a:prstGeom>
        <a:noFill/>
        <a:ln>
          <a:noFill/>
        </a:ln>
        <a:effectLst/>
      </dgm:spPr>
      <dgm:t>
        <a:bodyPr/>
        <a:lstStyle/>
        <a:p>
          <a:pPr algn="ctr">
            <a:buFont typeface="Symbol" panose="05050102010706020507" pitchFamily="18" charset="2"/>
            <a:buNone/>
          </a:pPr>
          <a:r>
            <a:rPr lang="id-ID" sz="1800" b="1" noProof="0" dirty="0">
              <a:solidFill>
                <a:schemeClr val="tx1"/>
              </a:solidFill>
              <a:latin typeface="Arial" panose="020B0604020202020204" pitchFamily="34" charset="0"/>
              <a:ea typeface="+mn-ea"/>
              <a:cs typeface="Arial" panose="020B0604020202020204" pitchFamily="34" charset="0"/>
            </a:rPr>
            <a:t>Penetapan Perkada tentang Tata Cara Penggunaan KKPD</a:t>
          </a:r>
        </a:p>
      </dgm:t>
    </dgm:pt>
    <dgm:pt modelId="{8DE7CD45-B7C0-432E-B819-6A7D97E31315}" type="parTrans" cxnId="{770CA1CC-3DDD-451E-AE83-A71CA570260C}">
      <dgm:prSet/>
      <dgm:spPr/>
      <dgm:t>
        <a:bodyPr/>
        <a:lstStyle/>
        <a:p>
          <a:endParaRPr lang="en-US" sz="1800" b="1">
            <a:latin typeface="+mn-lt"/>
          </a:endParaRPr>
        </a:p>
      </dgm:t>
    </dgm:pt>
    <dgm:pt modelId="{C33B8BEF-A818-4A2F-A99A-E2B29895E184}" type="sibTrans" cxnId="{770CA1CC-3DDD-451E-AE83-A71CA570260C}">
      <dgm:prSet/>
      <dgm:spPr/>
      <dgm:t>
        <a:bodyPr/>
        <a:lstStyle/>
        <a:p>
          <a:endParaRPr lang="en-US" sz="1800" b="1">
            <a:latin typeface="+mn-lt"/>
          </a:endParaRPr>
        </a:p>
      </dgm:t>
    </dgm:pt>
    <dgm:pt modelId="{E4033A39-DCC4-4038-9562-AEDDBBB37A99}">
      <dgm:prSet phldrT="[Text]" custT="1"/>
      <dgm:spPr>
        <a:xfrm>
          <a:off x="2218054" y="1989534"/>
          <a:ext cx="1663541" cy="442118"/>
        </a:xfrm>
        <a:prstGeom prst="rect">
          <a:avLst/>
        </a:prstGeom>
        <a:solidFill>
          <a:srgbClr val="A3A3C1">
            <a:hueOff val="72001"/>
            <a:satOff val="1738"/>
            <a:lumOff val="-8392"/>
            <a:alphaOff val="0"/>
          </a:srgbClr>
        </a:solidFill>
        <a:ln w="12700" cap="flat" cmpd="sng" algn="ctr">
          <a:solidFill>
            <a:srgbClr val="A3A3C1">
              <a:hueOff val="72001"/>
              <a:satOff val="1738"/>
              <a:lumOff val="-8392"/>
              <a:alphaOff val="0"/>
            </a:srgbClr>
          </a:solidFill>
          <a:prstDash val="solid"/>
          <a:miter lim="800000"/>
        </a:ln>
        <a:effectLst/>
      </dgm:spPr>
      <dgm:t>
        <a:bodyPr/>
        <a:lstStyle/>
        <a:p>
          <a:pPr>
            <a:buNone/>
          </a:pPr>
          <a:r>
            <a:rPr lang="id-ID" sz="1600" b="1" noProof="0" dirty="0">
              <a:ln>
                <a:noFill/>
              </a:ln>
              <a:solidFill>
                <a:srgbClr val="FFC000"/>
              </a:solidFill>
              <a:latin typeface="Gill Sans MT"/>
              <a:ea typeface="+mn-ea"/>
              <a:cs typeface="+mn-cs"/>
            </a:rPr>
            <a:t>PKS</a:t>
          </a:r>
        </a:p>
      </dgm:t>
    </dgm:pt>
    <dgm:pt modelId="{048EEAE6-78BA-4B00-B7BB-9C22DBB1E8F4}" type="parTrans" cxnId="{32EF2862-2950-4DF8-BEA8-CD19460CCA31}">
      <dgm:prSet/>
      <dgm:spPr/>
      <dgm:t>
        <a:bodyPr/>
        <a:lstStyle/>
        <a:p>
          <a:endParaRPr lang="en-US" sz="1800" b="1">
            <a:latin typeface="+mn-lt"/>
          </a:endParaRPr>
        </a:p>
      </dgm:t>
    </dgm:pt>
    <dgm:pt modelId="{80AB0E5B-0C58-465D-A545-5B21133D2849}" type="sibTrans" cxnId="{32EF2862-2950-4DF8-BEA8-CD19460CCA31}">
      <dgm:prSet/>
      <dgm:spPr/>
      <dgm:t>
        <a:bodyPr/>
        <a:lstStyle/>
        <a:p>
          <a:endParaRPr lang="en-US" sz="1800" b="1">
            <a:latin typeface="+mn-lt"/>
          </a:endParaRPr>
        </a:p>
      </dgm:t>
    </dgm:pt>
    <dgm:pt modelId="{A4C0B4E4-70AD-4901-9E3F-7EA25DD6DAA1}">
      <dgm:prSet phldrT="[Text]" custT="1"/>
      <dgm:spPr>
        <a:xfrm>
          <a:off x="1663541" y="2873771"/>
          <a:ext cx="2772568" cy="1547415"/>
        </a:xfrm>
        <a:prstGeom prst="rect">
          <a:avLst/>
        </a:prstGeom>
        <a:noFill/>
        <a:ln>
          <a:noFill/>
        </a:ln>
        <a:effectLst/>
      </dgm:spPr>
      <dgm:t>
        <a:bodyPr/>
        <a:lstStyle/>
        <a:p>
          <a:pPr algn="ctr">
            <a:buFont typeface="Symbol" panose="05050102010706020507" pitchFamily="18" charset="2"/>
            <a:buNone/>
          </a:pPr>
          <a:r>
            <a:rPr lang="id-ID" sz="1800" b="1" noProof="0" dirty="0">
              <a:solidFill>
                <a:schemeClr val="tx1"/>
              </a:solidFill>
              <a:latin typeface="Arial" panose="020B0604020202020204" pitchFamily="34" charset="0"/>
              <a:ea typeface="+mn-ea"/>
              <a:cs typeface="Arial" panose="020B0604020202020204" pitchFamily="34" charset="0"/>
            </a:rPr>
            <a:t>Penandatanganan Perjanjian Kerja Sama (PKS) antara BUD dengan Pejabat Bank BPD/Bank Penempatan RKUD</a:t>
          </a:r>
        </a:p>
      </dgm:t>
    </dgm:pt>
    <dgm:pt modelId="{701D9033-BAD3-4299-933F-A47AFDC2ECD0}" type="parTrans" cxnId="{5E74CB62-E52E-4CEE-8AA1-9812BFC0D67E}">
      <dgm:prSet/>
      <dgm:spPr/>
      <dgm:t>
        <a:bodyPr/>
        <a:lstStyle/>
        <a:p>
          <a:endParaRPr lang="en-US" sz="1800" b="1">
            <a:latin typeface="+mn-lt"/>
          </a:endParaRPr>
        </a:p>
      </dgm:t>
    </dgm:pt>
    <dgm:pt modelId="{657DB10D-2517-48AA-B970-6D815DBD4123}" type="sibTrans" cxnId="{5E74CB62-E52E-4CEE-8AA1-9812BFC0D67E}">
      <dgm:prSet/>
      <dgm:spPr/>
      <dgm:t>
        <a:bodyPr/>
        <a:lstStyle/>
        <a:p>
          <a:endParaRPr lang="en-US" sz="1800" b="1">
            <a:latin typeface="+mn-lt"/>
          </a:endParaRPr>
        </a:p>
      </dgm:t>
    </dgm:pt>
    <dgm:pt modelId="{87BF7896-20EA-4E8F-B6F4-A34EC5C9CB50}">
      <dgm:prSet phldrT="[Text]" custT="1"/>
      <dgm:spPr>
        <a:xfrm>
          <a:off x="3738839" y="1989534"/>
          <a:ext cx="1949054" cy="442118"/>
        </a:xfrm>
        <a:prstGeom prst="rect">
          <a:avLst/>
        </a:prstGeom>
        <a:solidFill>
          <a:srgbClr val="A3A3C1">
            <a:hueOff val="144003"/>
            <a:satOff val="3477"/>
            <a:lumOff val="-16784"/>
            <a:alphaOff val="0"/>
          </a:srgbClr>
        </a:solidFill>
        <a:ln w="12700" cap="flat" cmpd="sng" algn="ctr">
          <a:solidFill>
            <a:srgbClr val="A3A3C1">
              <a:hueOff val="144003"/>
              <a:satOff val="3477"/>
              <a:lumOff val="-16784"/>
              <a:alphaOff val="0"/>
            </a:srgbClr>
          </a:solidFill>
          <a:prstDash val="solid"/>
          <a:miter lim="800000"/>
        </a:ln>
        <a:effectLst/>
      </dgm:spPr>
      <dgm:t>
        <a:bodyPr/>
        <a:lstStyle/>
        <a:p>
          <a:pPr>
            <a:buNone/>
          </a:pPr>
          <a:r>
            <a:rPr lang="id-ID" sz="1600" b="1" noProof="0" dirty="0">
              <a:ln>
                <a:noFill/>
              </a:ln>
              <a:solidFill>
                <a:srgbClr val="FFC000"/>
              </a:solidFill>
              <a:latin typeface="Gill Sans MT"/>
              <a:ea typeface="+mn-ea"/>
              <a:cs typeface="+mn-cs"/>
            </a:rPr>
            <a:t>PKS Co-</a:t>
          </a:r>
          <a:r>
            <a:rPr lang="id-ID" sz="1600" b="1" noProof="0" dirty="0" err="1">
              <a:ln>
                <a:noFill/>
              </a:ln>
              <a:solidFill>
                <a:srgbClr val="FFC000"/>
              </a:solidFill>
              <a:latin typeface="Gill Sans MT"/>
              <a:ea typeface="+mn-ea"/>
              <a:cs typeface="+mn-cs"/>
            </a:rPr>
            <a:t>Branding</a:t>
          </a:r>
          <a:endParaRPr lang="id-ID" sz="1600" b="1" noProof="0" dirty="0">
            <a:ln>
              <a:noFill/>
            </a:ln>
            <a:solidFill>
              <a:srgbClr val="FFC000"/>
            </a:solidFill>
            <a:latin typeface="Gill Sans MT"/>
            <a:ea typeface="+mn-ea"/>
            <a:cs typeface="+mn-cs"/>
          </a:endParaRPr>
        </a:p>
      </dgm:t>
    </dgm:pt>
    <dgm:pt modelId="{05E47BA5-F724-4AEE-9B5B-401F18E028E6}" type="parTrans" cxnId="{92330C11-C197-4512-BDA4-8D8A69AF7D1C}">
      <dgm:prSet/>
      <dgm:spPr/>
      <dgm:t>
        <a:bodyPr/>
        <a:lstStyle/>
        <a:p>
          <a:endParaRPr lang="en-US" sz="1800" b="1">
            <a:latin typeface="+mn-lt"/>
          </a:endParaRPr>
        </a:p>
      </dgm:t>
    </dgm:pt>
    <dgm:pt modelId="{D63CE73E-35DE-48C3-8753-7648BC953C0D}" type="sibTrans" cxnId="{92330C11-C197-4512-BDA4-8D8A69AF7D1C}">
      <dgm:prSet/>
      <dgm:spPr/>
      <dgm:t>
        <a:bodyPr/>
        <a:lstStyle/>
        <a:p>
          <a:endParaRPr lang="en-US" sz="1800" b="1">
            <a:latin typeface="+mn-lt"/>
          </a:endParaRPr>
        </a:p>
      </dgm:t>
    </dgm:pt>
    <dgm:pt modelId="{43CBB0A2-9D75-4264-8A30-3E8974B40658}">
      <dgm:prSet phldrT="[Text]" custT="1"/>
      <dgm:spPr>
        <a:xfrm>
          <a:off x="3327082" y="0"/>
          <a:ext cx="2772568" cy="1547415"/>
        </a:xfrm>
        <a:prstGeom prst="rect">
          <a:avLst/>
        </a:prstGeom>
        <a:noFill/>
        <a:ln>
          <a:noFill/>
        </a:ln>
        <a:effectLst/>
      </dgm:spPr>
      <dgm:t>
        <a:bodyPr/>
        <a:lstStyle/>
        <a:p>
          <a:pPr algn="ctr">
            <a:buFont typeface="Symbol" panose="05050102010706020507" pitchFamily="18" charset="2"/>
            <a:buNone/>
          </a:pPr>
          <a:r>
            <a:rPr lang="id-ID" sz="1800" b="1" noProof="0" dirty="0">
              <a:solidFill>
                <a:schemeClr val="tx1"/>
              </a:solidFill>
              <a:latin typeface="Arial" panose="020B0604020202020204" pitchFamily="34" charset="0"/>
              <a:ea typeface="+mn-ea"/>
              <a:cs typeface="Arial" panose="020B0604020202020204" pitchFamily="34" charset="0"/>
            </a:rPr>
            <a:t>Penandatanganan PKS antara Pejabat Bank BPD dengan Bank Kerja Sama (Bank </a:t>
          </a:r>
          <a:r>
            <a:rPr lang="id-ID" sz="1800" b="1" noProof="0" dirty="0" err="1">
              <a:solidFill>
                <a:schemeClr val="tx1"/>
              </a:solidFill>
              <a:latin typeface="Arial" panose="020B0604020202020204" pitchFamily="34" charset="0"/>
              <a:ea typeface="+mn-ea"/>
              <a:cs typeface="Arial" panose="020B0604020202020204" pitchFamily="34" charset="0"/>
            </a:rPr>
            <a:t>Himbara</a:t>
          </a:r>
          <a:r>
            <a:rPr lang="id-ID" sz="1800" b="1" noProof="0" dirty="0">
              <a:solidFill>
                <a:schemeClr val="tx1"/>
              </a:solidFill>
              <a:latin typeface="Arial" panose="020B0604020202020204" pitchFamily="34" charset="0"/>
              <a:ea typeface="+mn-ea"/>
              <a:cs typeface="Arial" panose="020B0604020202020204" pitchFamily="34" charset="0"/>
            </a:rPr>
            <a:t>) jika </a:t>
          </a:r>
          <a:r>
            <a:rPr lang="id-ID" sz="1800" b="1" i="1" noProof="0" dirty="0">
              <a:solidFill>
                <a:schemeClr val="tx1"/>
              </a:solidFill>
              <a:latin typeface="Arial" panose="020B0604020202020204" pitchFamily="34" charset="0"/>
              <a:ea typeface="+mn-ea"/>
              <a:cs typeface="Arial" panose="020B0604020202020204" pitchFamily="34" charset="0"/>
            </a:rPr>
            <a:t>Co-</a:t>
          </a:r>
          <a:r>
            <a:rPr lang="id-ID" sz="1800" b="1" i="1" noProof="0" dirty="0" err="1">
              <a:solidFill>
                <a:schemeClr val="tx1"/>
              </a:solidFill>
              <a:latin typeface="Arial" panose="020B0604020202020204" pitchFamily="34" charset="0"/>
              <a:ea typeface="+mn-ea"/>
              <a:cs typeface="Arial" panose="020B0604020202020204" pitchFamily="34" charset="0"/>
            </a:rPr>
            <a:t>Branding</a:t>
          </a:r>
          <a:endParaRPr lang="id-ID" sz="1800" b="1" i="1" noProof="0" dirty="0">
            <a:solidFill>
              <a:schemeClr val="tx1"/>
            </a:solidFill>
            <a:latin typeface="Arial" panose="020B0604020202020204" pitchFamily="34" charset="0"/>
            <a:ea typeface="+mn-ea"/>
            <a:cs typeface="Arial" panose="020B0604020202020204" pitchFamily="34" charset="0"/>
          </a:endParaRPr>
        </a:p>
      </dgm:t>
    </dgm:pt>
    <dgm:pt modelId="{F806E590-5F8E-48A1-96AC-9E738290D2ED}" type="parTrans" cxnId="{4D2DF581-8128-4440-9E51-29109DC6ED52}">
      <dgm:prSet/>
      <dgm:spPr/>
      <dgm:t>
        <a:bodyPr/>
        <a:lstStyle/>
        <a:p>
          <a:endParaRPr lang="en-US" sz="1800" b="1">
            <a:latin typeface="+mn-lt"/>
          </a:endParaRPr>
        </a:p>
      </dgm:t>
    </dgm:pt>
    <dgm:pt modelId="{20F77EFB-335C-4BC3-AD95-8421EDF343E6}" type="sibTrans" cxnId="{4D2DF581-8128-4440-9E51-29109DC6ED52}">
      <dgm:prSet/>
      <dgm:spPr/>
      <dgm:t>
        <a:bodyPr/>
        <a:lstStyle/>
        <a:p>
          <a:endParaRPr lang="en-US" sz="1800" b="1">
            <a:latin typeface="+mn-lt"/>
          </a:endParaRPr>
        </a:p>
      </dgm:t>
    </dgm:pt>
    <dgm:pt modelId="{3DE6FF16-CA4D-4D34-ABEB-8BE6A40B5E52}">
      <dgm:prSet phldrT="[Text]" custT="1"/>
      <dgm:spPr>
        <a:xfrm>
          <a:off x="5549088" y="1989534"/>
          <a:ext cx="1655639" cy="442118"/>
        </a:xfrm>
        <a:prstGeom prst="rect">
          <a:avLst/>
        </a:prstGeom>
        <a:solidFill>
          <a:srgbClr val="A3A3C1">
            <a:hueOff val="216004"/>
            <a:satOff val="5215"/>
            <a:lumOff val="-25177"/>
            <a:alphaOff val="0"/>
          </a:srgbClr>
        </a:solidFill>
        <a:ln w="12700" cap="flat" cmpd="sng" algn="ctr">
          <a:solidFill>
            <a:srgbClr val="A3A3C1">
              <a:hueOff val="216004"/>
              <a:satOff val="5215"/>
              <a:lumOff val="-25177"/>
              <a:alphaOff val="0"/>
            </a:srgbClr>
          </a:solidFill>
          <a:prstDash val="solid"/>
          <a:miter lim="800000"/>
        </a:ln>
        <a:effectLst/>
      </dgm:spPr>
      <dgm:t>
        <a:bodyPr/>
        <a:lstStyle/>
        <a:p>
          <a:pPr>
            <a:buFont typeface="Symbol" panose="05050102010706020507" pitchFamily="18" charset="2"/>
            <a:buNone/>
          </a:pPr>
          <a:r>
            <a:rPr lang="id-ID" sz="1600" b="1" noProof="0" dirty="0">
              <a:ln>
                <a:noFill/>
              </a:ln>
              <a:solidFill>
                <a:srgbClr val="FFC000"/>
              </a:solidFill>
              <a:latin typeface="Gill Sans MT"/>
              <a:ea typeface="+mn-ea"/>
              <a:cs typeface="+mn-cs"/>
            </a:rPr>
            <a:t>Penerbitan KKPD</a:t>
          </a:r>
        </a:p>
      </dgm:t>
    </dgm:pt>
    <dgm:pt modelId="{DA9CCCCB-8206-4757-82C8-F885E9D238B5}" type="parTrans" cxnId="{636DE8C5-F706-4BA5-855F-85FD2239E2BE}">
      <dgm:prSet/>
      <dgm:spPr/>
      <dgm:t>
        <a:bodyPr/>
        <a:lstStyle/>
        <a:p>
          <a:endParaRPr lang="en-US" sz="1800" b="1"/>
        </a:p>
      </dgm:t>
    </dgm:pt>
    <dgm:pt modelId="{986162A7-6F89-4679-B40E-33A17DA21B73}" type="sibTrans" cxnId="{636DE8C5-F706-4BA5-855F-85FD2239E2BE}">
      <dgm:prSet/>
      <dgm:spPr/>
      <dgm:t>
        <a:bodyPr/>
        <a:lstStyle/>
        <a:p>
          <a:endParaRPr lang="en-US" sz="1800" b="1"/>
        </a:p>
      </dgm:t>
    </dgm:pt>
    <dgm:pt modelId="{AC76BE15-3E8A-498B-91BD-CF772C26B6F1}">
      <dgm:prSet phldrT="[Text]" custT="1"/>
      <dgm:spPr>
        <a:xfrm>
          <a:off x="7208678" y="1989534"/>
          <a:ext cx="1663541" cy="442118"/>
        </a:xfrm>
        <a:prstGeom prst="rect">
          <a:avLst/>
        </a:prstGeom>
        <a:solidFill>
          <a:srgbClr val="A3A3C1">
            <a:hueOff val="288005"/>
            <a:satOff val="6954"/>
            <a:lumOff val="-33569"/>
            <a:alphaOff val="0"/>
          </a:srgbClr>
        </a:solidFill>
        <a:ln w="12700" cap="flat" cmpd="sng" algn="ctr">
          <a:solidFill>
            <a:srgbClr val="A3A3C1">
              <a:hueOff val="288005"/>
              <a:satOff val="6954"/>
              <a:lumOff val="-33569"/>
              <a:alphaOff val="0"/>
            </a:srgbClr>
          </a:solidFill>
          <a:prstDash val="solid"/>
          <a:miter lim="800000"/>
        </a:ln>
        <a:effectLst/>
      </dgm:spPr>
      <dgm:t>
        <a:bodyPr/>
        <a:lstStyle/>
        <a:p>
          <a:pPr>
            <a:buFont typeface="Symbol" panose="05050102010706020507" pitchFamily="18" charset="2"/>
            <a:buNone/>
          </a:pPr>
          <a:r>
            <a:rPr lang="id-ID" sz="1600" b="1" noProof="0" dirty="0">
              <a:ln>
                <a:noFill/>
              </a:ln>
              <a:solidFill>
                <a:srgbClr val="FFC000"/>
              </a:solidFill>
              <a:latin typeface="Gill Sans MT"/>
              <a:ea typeface="+mn-ea"/>
              <a:cs typeface="+mn-cs"/>
            </a:rPr>
            <a:t>Penggunaan KKPD</a:t>
          </a:r>
        </a:p>
      </dgm:t>
    </dgm:pt>
    <dgm:pt modelId="{00CCB400-064A-4EF5-9806-9534D9AC69AD}" type="parTrans" cxnId="{140A4778-8248-44DE-B78A-23C578A77D7E}">
      <dgm:prSet/>
      <dgm:spPr/>
      <dgm:t>
        <a:bodyPr/>
        <a:lstStyle/>
        <a:p>
          <a:endParaRPr lang="en-US" sz="1800" b="1"/>
        </a:p>
      </dgm:t>
    </dgm:pt>
    <dgm:pt modelId="{662A3D6E-7238-444F-BC0B-C7A4321261DB}" type="sibTrans" cxnId="{140A4778-8248-44DE-B78A-23C578A77D7E}">
      <dgm:prSet/>
      <dgm:spPr/>
      <dgm:t>
        <a:bodyPr/>
        <a:lstStyle/>
        <a:p>
          <a:endParaRPr lang="en-US" sz="1800" b="1"/>
        </a:p>
      </dgm:t>
    </dgm:pt>
    <dgm:pt modelId="{73820394-2159-4075-9E6F-217263B07F8B}">
      <dgm:prSet phldrT="[Text]" custT="1"/>
      <dgm:spPr>
        <a:xfrm>
          <a:off x="6654165" y="0"/>
          <a:ext cx="2772568" cy="1547415"/>
        </a:xfrm>
        <a:prstGeom prst="rect">
          <a:avLst/>
        </a:prstGeom>
        <a:noFill/>
        <a:ln>
          <a:noFill/>
        </a:ln>
        <a:effectLst/>
      </dgm:spPr>
      <dgm:t>
        <a:bodyPr/>
        <a:lstStyle/>
        <a:p>
          <a:pPr algn="ctr">
            <a:buFont typeface="Symbol" panose="05050102010706020507" pitchFamily="18" charset="2"/>
            <a:buNone/>
          </a:pPr>
          <a:r>
            <a:rPr lang="id-ID" sz="1800" b="1" noProof="0" dirty="0">
              <a:solidFill>
                <a:schemeClr val="tx1"/>
              </a:solidFill>
              <a:latin typeface="Arial" panose="020B0604020202020204" pitchFamily="34" charset="0"/>
              <a:ea typeface="+mn-ea"/>
              <a:cs typeface="Arial" panose="020B0604020202020204" pitchFamily="34" charset="0"/>
            </a:rPr>
            <a:t>Penggunaan KKPD Oleh PA/KPA melalui PPTK</a:t>
          </a:r>
        </a:p>
      </dgm:t>
    </dgm:pt>
    <dgm:pt modelId="{A861A835-3A0D-4B09-8870-87D7FDC7B27F}" type="parTrans" cxnId="{19CF03A0-47BE-4ABD-A62C-A27E16D6C5A3}">
      <dgm:prSet/>
      <dgm:spPr/>
      <dgm:t>
        <a:bodyPr/>
        <a:lstStyle/>
        <a:p>
          <a:endParaRPr lang="en-US" sz="1800" b="1"/>
        </a:p>
      </dgm:t>
    </dgm:pt>
    <dgm:pt modelId="{D383A36B-470D-499F-AE13-85A6B2495524}" type="sibTrans" cxnId="{19CF03A0-47BE-4ABD-A62C-A27E16D6C5A3}">
      <dgm:prSet/>
      <dgm:spPr/>
      <dgm:t>
        <a:bodyPr/>
        <a:lstStyle/>
        <a:p>
          <a:endParaRPr lang="en-US" sz="1800" b="1"/>
        </a:p>
      </dgm:t>
    </dgm:pt>
    <dgm:pt modelId="{C032D242-8D23-4EEC-A10A-7B0691E5A409}">
      <dgm:prSet phldrT="[Text]" custT="1"/>
      <dgm:spPr>
        <a:xfrm>
          <a:off x="4990623" y="2873771"/>
          <a:ext cx="2772568" cy="1547415"/>
        </a:xfrm>
        <a:prstGeom prst="rect">
          <a:avLst/>
        </a:prstGeom>
        <a:noFill/>
        <a:ln>
          <a:noFill/>
        </a:ln>
        <a:effectLst/>
      </dgm:spPr>
      <dgm:t>
        <a:bodyPr/>
        <a:lstStyle/>
        <a:p>
          <a:pPr algn="ctr">
            <a:buFont typeface="Symbol" panose="05050102010706020507" pitchFamily="18" charset="2"/>
            <a:buNone/>
          </a:pPr>
          <a:r>
            <a:rPr lang="id-ID" sz="1800" b="1" noProof="0" dirty="0">
              <a:solidFill>
                <a:schemeClr val="tx1"/>
              </a:solidFill>
              <a:latin typeface="Arial" panose="020B0604020202020204" pitchFamily="34" charset="0"/>
              <a:ea typeface="+mn-ea"/>
              <a:cs typeface="Arial" panose="020B0604020202020204" pitchFamily="34" charset="0"/>
            </a:rPr>
            <a:t>Pengajuan Penerbitan KKPD oleh Pemda &amp; Penerbitan KKPD oleh Bank Penerbit KKPD</a:t>
          </a:r>
        </a:p>
      </dgm:t>
    </dgm:pt>
    <dgm:pt modelId="{167DA838-BF1F-42A4-81E8-806F40795A14}" type="parTrans" cxnId="{D9403C73-FB83-47D6-85AE-067D49ED63F2}">
      <dgm:prSet/>
      <dgm:spPr/>
      <dgm:t>
        <a:bodyPr/>
        <a:lstStyle/>
        <a:p>
          <a:endParaRPr lang="en-US" sz="1800" b="1"/>
        </a:p>
      </dgm:t>
    </dgm:pt>
    <dgm:pt modelId="{7EFA60CA-572D-434D-B452-A4ACBAEB4D2C}" type="sibTrans" cxnId="{D9403C73-FB83-47D6-85AE-067D49ED63F2}">
      <dgm:prSet/>
      <dgm:spPr/>
      <dgm:t>
        <a:bodyPr/>
        <a:lstStyle/>
        <a:p>
          <a:endParaRPr lang="en-US" sz="1800" b="1"/>
        </a:p>
      </dgm:t>
    </dgm:pt>
    <dgm:pt modelId="{E4CF3A15-5F6F-0341-A2C8-991F168D6D61}">
      <dgm:prSet phldrT="[Text]" custT="1"/>
      <dgm:spPr>
        <a:xfrm>
          <a:off x="8317706" y="2873771"/>
          <a:ext cx="2772568" cy="1547415"/>
        </a:xfrm>
        <a:prstGeom prst="rect">
          <a:avLst/>
        </a:prstGeom>
        <a:noFill/>
        <a:ln>
          <a:noFill/>
        </a:ln>
        <a:effectLst/>
      </dgm:spPr>
      <dgm:t>
        <a:bodyPr/>
        <a:lstStyle/>
        <a:p>
          <a:pPr algn="ctr">
            <a:buFont typeface="Symbol" panose="05050102010706020507" pitchFamily="18" charset="2"/>
            <a:buNone/>
          </a:pPr>
          <a:r>
            <a:rPr lang="id-ID" sz="1800" b="1" noProof="0" dirty="0">
              <a:solidFill>
                <a:schemeClr val="tx1"/>
              </a:solidFill>
              <a:latin typeface="Arial" panose="020B0604020202020204" pitchFamily="34" charset="0"/>
              <a:ea typeface="+mn-ea"/>
              <a:cs typeface="Arial" panose="020B0604020202020204" pitchFamily="34" charset="0"/>
            </a:rPr>
            <a:t>Pembayaran Tagihan Bank (</a:t>
          </a:r>
          <a:r>
            <a:rPr lang="id-ID" sz="1800" b="1" i="1" noProof="0" dirty="0" err="1">
              <a:solidFill>
                <a:schemeClr val="tx1"/>
              </a:solidFill>
              <a:latin typeface="Arial" panose="020B0604020202020204" pitchFamily="34" charset="0"/>
              <a:ea typeface="+mn-ea"/>
              <a:cs typeface="Arial" panose="020B0604020202020204" pitchFamily="34" charset="0"/>
            </a:rPr>
            <a:t>e-Billing</a:t>
          </a:r>
          <a:r>
            <a:rPr lang="id-ID" sz="1800" b="1" noProof="0" dirty="0">
              <a:solidFill>
                <a:schemeClr val="tx1"/>
              </a:solidFill>
              <a:latin typeface="Arial" panose="020B0604020202020204" pitchFamily="34" charset="0"/>
              <a:ea typeface="+mn-ea"/>
              <a:cs typeface="Arial" panose="020B0604020202020204" pitchFamily="34" charset="0"/>
            </a:rPr>
            <a:t>) oleh PA/KPA melalui BP/BPP</a:t>
          </a:r>
        </a:p>
      </dgm:t>
    </dgm:pt>
    <dgm:pt modelId="{936B243B-EC85-B447-92C4-AB2B00D9B603}" type="parTrans" cxnId="{3C7D1E95-FEF8-AA4C-8A22-8342BA4CB4D6}">
      <dgm:prSet/>
      <dgm:spPr/>
      <dgm:t>
        <a:bodyPr/>
        <a:lstStyle/>
        <a:p>
          <a:endParaRPr lang="en-US" b="1"/>
        </a:p>
      </dgm:t>
    </dgm:pt>
    <dgm:pt modelId="{C5D7E72E-711C-B54F-B590-3F4A0A9944D1}" type="sibTrans" cxnId="{3C7D1E95-FEF8-AA4C-8A22-8342BA4CB4D6}">
      <dgm:prSet/>
      <dgm:spPr/>
      <dgm:t>
        <a:bodyPr/>
        <a:lstStyle/>
        <a:p>
          <a:endParaRPr lang="en-US" b="1"/>
        </a:p>
      </dgm:t>
    </dgm:pt>
    <dgm:pt modelId="{4EC0C203-D83E-C448-9FB9-2C380200F64E}">
      <dgm:prSet phldrT="[Text]" custT="1"/>
      <dgm:spPr>
        <a:xfrm rot="5400000">
          <a:off x="9482931" y="1378822"/>
          <a:ext cx="442118" cy="1663541"/>
        </a:xfrm>
        <a:prstGeom prst="round2SameRect">
          <a:avLst/>
        </a:prstGeom>
        <a:solidFill>
          <a:srgbClr val="A3A3C1">
            <a:hueOff val="360006"/>
            <a:satOff val="8692"/>
            <a:lumOff val="-41961"/>
            <a:alphaOff val="0"/>
          </a:srgbClr>
        </a:solidFill>
        <a:ln w="12700" cap="flat" cmpd="sng" algn="ctr">
          <a:solidFill>
            <a:srgbClr val="A3A3C1">
              <a:hueOff val="360006"/>
              <a:satOff val="8692"/>
              <a:lumOff val="-41961"/>
              <a:alphaOff val="0"/>
            </a:srgbClr>
          </a:solidFill>
          <a:prstDash val="solid"/>
          <a:miter lim="800000"/>
        </a:ln>
        <a:effectLst/>
      </dgm:spPr>
      <dgm:t>
        <a:bodyPr/>
        <a:lstStyle/>
        <a:p>
          <a:pPr>
            <a:buFont typeface="Symbol" panose="05050102010706020507" pitchFamily="18" charset="2"/>
            <a:buNone/>
          </a:pPr>
          <a:r>
            <a:rPr lang="id-ID" sz="1600" b="1" noProof="0" dirty="0">
              <a:ln>
                <a:noFill/>
              </a:ln>
              <a:solidFill>
                <a:srgbClr val="FFC000"/>
              </a:solidFill>
              <a:latin typeface="Gill Sans MT"/>
              <a:ea typeface="+mn-ea"/>
              <a:cs typeface="+mn-cs"/>
            </a:rPr>
            <a:t>Pembayaran KKPD</a:t>
          </a:r>
        </a:p>
      </dgm:t>
    </dgm:pt>
    <dgm:pt modelId="{CB9B1C01-E935-4D4C-9FA5-F347FB3EAC01}" type="parTrans" cxnId="{8891408E-8C10-2746-9B81-229A329B4E46}">
      <dgm:prSet/>
      <dgm:spPr/>
      <dgm:t>
        <a:bodyPr/>
        <a:lstStyle/>
        <a:p>
          <a:endParaRPr lang="en-US" b="1"/>
        </a:p>
      </dgm:t>
    </dgm:pt>
    <dgm:pt modelId="{B61DE628-17B4-1C4F-909C-7BE6BD9443E1}" type="sibTrans" cxnId="{8891408E-8C10-2746-9B81-229A329B4E46}">
      <dgm:prSet/>
      <dgm:spPr/>
      <dgm:t>
        <a:bodyPr/>
        <a:lstStyle/>
        <a:p>
          <a:endParaRPr lang="en-US" b="1"/>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6">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6">
        <dgm:presLayoutVars>
          <dgm:bulletEnabled val="1"/>
        </dgm:presLayoutVars>
      </dgm:prSet>
      <dgm:spPr/>
    </dgm:pt>
    <dgm:pt modelId="{6BA46904-CB7C-4538-BD49-D3891EF19552}" type="pres">
      <dgm:prSet presAssocID="{4259F840-24E7-476F-9F30-482E46395856}" presName="ConnectLine1" presStyleLbl="sibTrans1D1" presStyleIdx="0" presStyleCnt="6"/>
      <dgm:spPr>
        <a:xfrm>
          <a:off x="1386284" y="1635839"/>
          <a:ext cx="0" cy="353694"/>
        </a:xfrm>
        <a:prstGeom prst="line">
          <a:avLst/>
        </a:prstGeom>
        <a:noFill/>
        <a:ln w="6350" cap="flat" cmpd="sng" algn="ctr">
          <a:solidFill>
            <a:srgbClr val="A3A3C1">
              <a:hueOff val="0"/>
              <a:satOff val="0"/>
              <a:lumOff val="0"/>
              <a:alphaOff val="0"/>
            </a:srgbClr>
          </a:solidFill>
          <a:prstDash val="dash"/>
          <a:miter lim="800000"/>
        </a:ln>
        <a:effectLst/>
      </dgm:spPr>
    </dgm:pt>
    <dgm:pt modelId="{049FDBD0-77FE-49D1-A275-A272C8C5E426}" type="pres">
      <dgm:prSet presAssocID="{4259F840-24E7-476F-9F30-482E46395856}" presName="ConnectLineEnd1" presStyleLbl="lnNode1" presStyleIdx="0" presStyleCnt="6"/>
      <dgm:spPr>
        <a:xfrm>
          <a:off x="1342072" y="1547415"/>
          <a:ext cx="88423" cy="88423"/>
        </a:xfrm>
        <a:prstGeom prst="ellipse">
          <a:avLst/>
        </a:prstGeom>
        <a:solidFill>
          <a:srgbClr val="A3A3C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6">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6">
        <dgm:presLayoutVars>
          <dgm:bulletEnabled val="1"/>
        </dgm:presLayoutVars>
      </dgm:prSet>
      <dgm:spPr/>
    </dgm:pt>
    <dgm:pt modelId="{080474C8-0FEA-4FD1-97F1-0978CFB4A37F}" type="pres">
      <dgm:prSet presAssocID="{E4033A39-DCC4-4038-9562-AEDDBBB37A99}" presName="ConnectLine1" presStyleLbl="sibTrans1D1" presStyleIdx="1" presStyleCnt="6"/>
      <dgm:spPr>
        <a:xfrm>
          <a:off x="3049825" y="2431652"/>
          <a:ext cx="0" cy="353694"/>
        </a:xfrm>
        <a:prstGeom prst="line">
          <a:avLst/>
        </a:prstGeom>
        <a:noFill/>
        <a:ln w="6350" cap="flat" cmpd="sng" algn="ctr">
          <a:solidFill>
            <a:srgbClr val="A3A3C1">
              <a:hueOff val="90002"/>
              <a:satOff val="2173"/>
              <a:lumOff val="-10490"/>
              <a:alphaOff val="0"/>
            </a:srgbClr>
          </a:solidFill>
          <a:prstDash val="dash"/>
          <a:miter lim="800000"/>
        </a:ln>
        <a:effectLst/>
      </dgm:spPr>
    </dgm:pt>
    <dgm:pt modelId="{4797FB61-2602-4A58-81E6-6F133DB1E419}" type="pres">
      <dgm:prSet presAssocID="{E4033A39-DCC4-4038-9562-AEDDBBB37A99}" presName="ConnectLineEnd1" presStyleLbl="lnNode1" presStyleIdx="1" presStyleCnt="6"/>
      <dgm:spPr>
        <a:xfrm>
          <a:off x="3005613" y="2785347"/>
          <a:ext cx="88423" cy="88423"/>
        </a:xfrm>
        <a:prstGeom prst="ellipse">
          <a:avLst/>
        </a:prstGeom>
        <a:solidFill>
          <a:srgbClr val="A3A3C1">
            <a:hueOff val="72001"/>
            <a:satOff val="1738"/>
            <a:lumOff val="-8392"/>
            <a:alphaOff val="0"/>
          </a:srgbClr>
        </a:solidFill>
        <a:ln w="12700" cap="flat" cmpd="sng" algn="ctr">
          <a:solidFill>
            <a:sysClr val="window" lastClr="FFFFFF">
              <a:hueOff val="0"/>
              <a:satOff val="0"/>
              <a:lumOff val="0"/>
              <a:alphaOff val="0"/>
            </a:sysClr>
          </a:solidFill>
          <a:prstDash val="solid"/>
          <a:miter lim="800000"/>
        </a:ln>
        <a:effectLst/>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6" custScaleX="117163">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6">
        <dgm:presLayoutVars>
          <dgm:bulletEnabled val="1"/>
        </dgm:presLayoutVars>
      </dgm:prSet>
      <dgm:spPr/>
    </dgm:pt>
    <dgm:pt modelId="{89759DE5-9F8A-470E-A6D8-F13BB4DEE93D}" type="pres">
      <dgm:prSet presAssocID="{87BF7896-20EA-4E8F-B6F4-A34EC5C9CB50}" presName="ConnectLine1" presStyleLbl="sibTrans1D1" presStyleIdx="2" presStyleCnt="6"/>
      <dgm:spPr>
        <a:xfrm>
          <a:off x="4713366" y="1635839"/>
          <a:ext cx="0" cy="353694"/>
        </a:xfrm>
        <a:prstGeom prst="line">
          <a:avLst/>
        </a:prstGeom>
        <a:noFill/>
        <a:ln w="6350" cap="flat" cmpd="sng" algn="ctr">
          <a:solidFill>
            <a:srgbClr val="A3A3C1">
              <a:hueOff val="180003"/>
              <a:satOff val="4346"/>
              <a:lumOff val="-20980"/>
              <a:alphaOff val="0"/>
            </a:srgbClr>
          </a:solidFill>
          <a:prstDash val="dash"/>
          <a:miter lim="800000"/>
        </a:ln>
        <a:effectLst/>
      </dgm:spPr>
    </dgm:pt>
    <dgm:pt modelId="{07CCF286-8B46-4A20-ACAC-84BA2D6EFBBC}" type="pres">
      <dgm:prSet presAssocID="{87BF7896-20EA-4E8F-B6F4-A34EC5C9CB50}" presName="ConnectLineEnd1" presStyleLbl="lnNode1" presStyleIdx="2" presStyleCnt="6"/>
      <dgm:spPr>
        <a:xfrm>
          <a:off x="4669155" y="1547415"/>
          <a:ext cx="88423" cy="88423"/>
        </a:xfrm>
        <a:prstGeom prst="ellipse">
          <a:avLst/>
        </a:prstGeom>
        <a:solidFill>
          <a:srgbClr val="A3A3C1">
            <a:hueOff val="144003"/>
            <a:satOff val="3477"/>
            <a:lumOff val="-16784"/>
            <a:alphaOff val="0"/>
          </a:srgbClr>
        </a:solidFill>
        <a:ln w="12700" cap="flat" cmpd="sng" algn="ctr">
          <a:solidFill>
            <a:sysClr val="window" lastClr="FFFFFF">
              <a:hueOff val="0"/>
              <a:satOff val="0"/>
              <a:lumOff val="0"/>
              <a:alphaOff val="0"/>
            </a:sysClr>
          </a:solidFill>
          <a:prstDash val="solid"/>
          <a:miter lim="800000"/>
        </a:ln>
        <a:effectLst/>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6" custScaleX="99525" custLinFactNeighborX="0">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6">
        <dgm:presLayoutVars>
          <dgm:bulletEnabled val="1"/>
        </dgm:presLayoutVars>
      </dgm:prSet>
      <dgm:spPr/>
    </dgm:pt>
    <dgm:pt modelId="{FE9B27EB-7AC7-485A-9A55-41E8118F9EAF}" type="pres">
      <dgm:prSet presAssocID="{3DE6FF16-CA4D-4D34-ABEB-8BE6A40B5E52}" presName="ConnectLine1" presStyleLbl="sibTrans1D1" presStyleIdx="3" presStyleCnt="6"/>
      <dgm:spPr>
        <a:xfrm>
          <a:off x="6376908" y="2431652"/>
          <a:ext cx="0" cy="353694"/>
        </a:xfrm>
        <a:prstGeom prst="line">
          <a:avLst/>
        </a:prstGeom>
        <a:noFill/>
        <a:ln w="6350" cap="flat" cmpd="sng" algn="ctr">
          <a:solidFill>
            <a:srgbClr val="A3A3C1">
              <a:hueOff val="270005"/>
              <a:satOff val="6519"/>
              <a:lumOff val="-31471"/>
              <a:alphaOff val="0"/>
            </a:srgbClr>
          </a:solidFill>
          <a:prstDash val="dash"/>
          <a:miter lim="800000"/>
        </a:ln>
        <a:effectLst/>
      </dgm:spPr>
    </dgm:pt>
    <dgm:pt modelId="{46BD4721-4664-4AD0-9F11-DBE7E0B207D5}" type="pres">
      <dgm:prSet presAssocID="{3DE6FF16-CA4D-4D34-ABEB-8BE6A40B5E52}" presName="ConnectLineEnd1" presStyleLbl="lnNode1" presStyleIdx="3" presStyleCnt="6"/>
      <dgm:spPr>
        <a:xfrm>
          <a:off x="6332696" y="2785347"/>
          <a:ext cx="88423" cy="88423"/>
        </a:xfrm>
        <a:prstGeom prst="ellipse">
          <a:avLst/>
        </a:prstGeom>
        <a:solidFill>
          <a:srgbClr val="A3A3C1">
            <a:hueOff val="216004"/>
            <a:satOff val="5215"/>
            <a:lumOff val="-25177"/>
            <a:alphaOff val="0"/>
          </a:srgbClr>
        </a:solidFill>
        <a:ln w="12700" cap="flat" cmpd="sng" algn="ctr">
          <a:solidFill>
            <a:sysClr val="window" lastClr="FFFFFF">
              <a:hueOff val="0"/>
              <a:satOff val="0"/>
              <a:lumOff val="0"/>
              <a:alphaOff val="0"/>
            </a:sysClr>
          </a:solidFill>
          <a:prstDash val="solid"/>
          <a:miter lim="800000"/>
        </a:ln>
        <a:effectLst/>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6">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6">
        <dgm:presLayoutVars>
          <dgm:bulletEnabled val="1"/>
        </dgm:presLayoutVars>
      </dgm:prSet>
      <dgm:spPr/>
    </dgm:pt>
    <dgm:pt modelId="{18F1C823-9ACD-4FCD-8102-F468DCE57A45}" type="pres">
      <dgm:prSet presAssocID="{AC76BE15-3E8A-498B-91BD-CF772C26B6F1}" presName="ConnectLine1" presStyleLbl="sibTrans1D1" presStyleIdx="4" presStyleCnt="6"/>
      <dgm:spPr>
        <a:xfrm>
          <a:off x="8040449" y="1635839"/>
          <a:ext cx="0" cy="353694"/>
        </a:xfrm>
        <a:prstGeom prst="line">
          <a:avLst/>
        </a:prstGeom>
        <a:noFill/>
        <a:ln w="6350" cap="flat" cmpd="sng" algn="ctr">
          <a:solidFill>
            <a:srgbClr val="A3A3C1">
              <a:hueOff val="360006"/>
              <a:satOff val="8692"/>
              <a:lumOff val="-41961"/>
              <a:alphaOff val="0"/>
            </a:srgbClr>
          </a:solidFill>
          <a:prstDash val="dash"/>
          <a:miter lim="800000"/>
        </a:ln>
        <a:effectLst/>
      </dgm:spPr>
    </dgm:pt>
    <dgm:pt modelId="{F8AD0AB8-BBDF-4F0A-A6A0-850E289DD521}" type="pres">
      <dgm:prSet presAssocID="{AC76BE15-3E8A-498B-91BD-CF772C26B6F1}" presName="ConnectLineEnd1" presStyleLbl="lnNode1" presStyleIdx="4" presStyleCnt="6"/>
      <dgm:spPr>
        <a:xfrm>
          <a:off x="7996237" y="1547415"/>
          <a:ext cx="88423" cy="88423"/>
        </a:xfrm>
        <a:prstGeom prst="ellipse">
          <a:avLst/>
        </a:prstGeom>
        <a:solidFill>
          <a:srgbClr val="A3A3C1">
            <a:hueOff val="288005"/>
            <a:satOff val="6954"/>
            <a:lumOff val="-33569"/>
            <a:alphaOff val="0"/>
          </a:srgbClr>
        </a:solidFill>
        <a:ln w="12700" cap="flat" cmpd="sng" algn="ctr">
          <a:solidFill>
            <a:sysClr val="window" lastClr="FFFFFF">
              <a:hueOff val="0"/>
              <a:satOff val="0"/>
              <a:lumOff val="0"/>
              <a:alphaOff val="0"/>
            </a:sysClr>
          </a:solidFill>
          <a:prstDash val="solid"/>
          <a:miter lim="800000"/>
        </a:ln>
        <a:effectLst/>
      </dgm:spPr>
    </dgm:pt>
    <dgm:pt modelId="{11CAE2E7-2E06-450A-A729-9C2DCEF85421}" type="pres">
      <dgm:prSet presAssocID="{AC76BE15-3E8A-498B-91BD-CF772C26B6F1}" presName="EmptyPane1" presStyleCnt="0"/>
      <dgm:spPr/>
    </dgm:pt>
    <dgm:pt modelId="{BAD1D336-8F56-E642-9A9E-1C2E859A9B08}" type="pres">
      <dgm:prSet presAssocID="{662A3D6E-7238-444F-BC0B-C7A4321261DB}" presName="spaceBetweenRectangles1" presStyleCnt="0"/>
      <dgm:spPr/>
    </dgm:pt>
    <dgm:pt modelId="{53FD98CE-0EFB-4544-9244-34ECB4C291FF}" type="pres">
      <dgm:prSet presAssocID="{4EC0C203-D83E-C448-9FB9-2C380200F64E}" presName="composite1" presStyleCnt="0"/>
      <dgm:spPr/>
    </dgm:pt>
    <dgm:pt modelId="{4B1437FD-6F08-844A-93E1-667FDC6C9723}" type="pres">
      <dgm:prSet presAssocID="{4EC0C203-D83E-C448-9FB9-2C380200F64E}" presName="parent1" presStyleLbl="alignNode1" presStyleIdx="5" presStyleCnt="6">
        <dgm:presLayoutVars>
          <dgm:chMax val="1"/>
          <dgm:chPref val="1"/>
          <dgm:bulletEnabled val="1"/>
        </dgm:presLayoutVars>
      </dgm:prSet>
      <dgm:spPr/>
    </dgm:pt>
    <dgm:pt modelId="{0CC26A6D-4478-4946-BEC0-2E0E1A61A761}" type="pres">
      <dgm:prSet presAssocID="{4EC0C203-D83E-C448-9FB9-2C380200F64E}" presName="Childtext1" presStyleLbl="revTx" presStyleIdx="5" presStyleCnt="6">
        <dgm:presLayoutVars>
          <dgm:bulletEnabled val="1"/>
        </dgm:presLayoutVars>
      </dgm:prSet>
      <dgm:spPr/>
    </dgm:pt>
    <dgm:pt modelId="{C8421323-5C00-DD4E-A926-812FE9E90190}" type="pres">
      <dgm:prSet presAssocID="{4EC0C203-D83E-C448-9FB9-2C380200F64E}" presName="ConnectLine1" presStyleLbl="sibTrans1D1" presStyleIdx="5" presStyleCnt="6"/>
      <dgm:spPr>
        <a:xfrm>
          <a:off x="9703990" y="2431652"/>
          <a:ext cx="0" cy="353694"/>
        </a:xfrm>
        <a:prstGeom prst="line">
          <a:avLst/>
        </a:prstGeom>
        <a:noFill/>
        <a:ln w="6350" cap="flat" cmpd="sng" algn="ctr">
          <a:solidFill>
            <a:srgbClr val="A3A3C1">
              <a:hueOff val="360006"/>
              <a:satOff val="8692"/>
              <a:lumOff val="-41961"/>
              <a:alphaOff val="0"/>
            </a:srgbClr>
          </a:solidFill>
          <a:prstDash val="solid"/>
          <a:miter lim="800000"/>
        </a:ln>
        <a:effectLst/>
      </dgm:spPr>
    </dgm:pt>
    <dgm:pt modelId="{0C444A74-8679-4740-B652-8E2400B12EDC}" type="pres">
      <dgm:prSet presAssocID="{4EC0C203-D83E-C448-9FB9-2C380200F64E}" presName="ConnectLineEnd1" presStyleLbl="lnNode1" presStyleIdx="5" presStyleCnt="6"/>
      <dgm:spPr>
        <a:xfrm>
          <a:off x="9659778" y="2785347"/>
          <a:ext cx="88423" cy="88423"/>
        </a:xfrm>
        <a:prstGeom prst="ellipse">
          <a:avLst/>
        </a:prstGeom>
        <a:solidFill>
          <a:srgbClr val="A3A3C1">
            <a:hueOff val="360006"/>
            <a:satOff val="8692"/>
            <a:lumOff val="-41961"/>
            <a:alphaOff val="0"/>
          </a:srgbClr>
        </a:solidFill>
        <a:ln w="12700" cap="flat" cmpd="sng" algn="ctr">
          <a:solidFill>
            <a:sysClr val="window" lastClr="FFFFFF">
              <a:hueOff val="0"/>
              <a:satOff val="0"/>
              <a:lumOff val="0"/>
              <a:alphaOff val="0"/>
            </a:sysClr>
          </a:solidFill>
          <a:prstDash val="solid"/>
          <a:miter lim="800000"/>
        </a:ln>
        <a:effectLst/>
      </dgm:spPr>
    </dgm:pt>
    <dgm:pt modelId="{53E0B951-D888-CE44-8AF0-DF472901DA76}" type="pres">
      <dgm:prSet presAssocID="{4EC0C203-D83E-C448-9FB9-2C380200F64E}"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D88F5139-A3BF-4F98-ABB0-AEE7243465CB}" type="presOf" srcId="{87BF7896-20EA-4E8F-B6F4-A34EC5C9CB50}" destId="{9D82041D-873A-4600-A9C7-C0A0ADFB138B}"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8891408E-8C10-2746-9B81-229A329B4E46}" srcId="{E5B2E815-0D19-41DC-B01B-4D608769620A}" destId="{4EC0C203-D83E-C448-9FB9-2C380200F64E}" srcOrd="5" destOrd="0" parTransId="{CB9B1C01-E935-4D4C-9FA5-F347FB3EAC01}" sibTransId="{B61DE628-17B4-1C4F-909C-7BE6BD9443E1}"/>
    <dgm:cxn modelId="{C8CAF48F-322D-43C3-A68B-40DA904320AC}" type="presOf" srcId="{E5B2E815-0D19-41DC-B01B-4D608769620A}" destId="{196C9F68-3606-4282-A4C6-4485F1280B5F}" srcOrd="0" destOrd="0" presId="urn:microsoft.com/office/officeart/2016/7/layout/RoundedRectangleTimeline"/>
    <dgm:cxn modelId="{3C7D1E95-FEF8-AA4C-8A22-8342BA4CB4D6}" srcId="{4EC0C203-D83E-C448-9FB9-2C380200F64E}" destId="{E4CF3A15-5F6F-0341-A2C8-991F168D6D61}" srcOrd="0" destOrd="0" parTransId="{936B243B-EC85-B447-92C4-AB2B00D9B603}" sibTransId="{C5D7E72E-711C-B54F-B590-3F4A0A9944D1}"/>
    <dgm:cxn modelId="{19CF03A0-47BE-4ABD-A62C-A27E16D6C5A3}" srcId="{AC76BE15-3E8A-498B-91BD-CF772C26B6F1}" destId="{73820394-2159-4075-9E6F-217263B07F8B}" srcOrd="0" destOrd="0" parTransId="{A861A835-3A0D-4B09-8870-87D7FDC7B27F}" sibTransId="{D383A36B-470D-499F-AE13-85A6B2495524}"/>
    <dgm:cxn modelId="{36A58EA3-10BC-5B4D-8A47-D9F52A0C9724}" type="presOf" srcId="{4EC0C203-D83E-C448-9FB9-2C380200F64E}" destId="{4B1437FD-6F08-844A-93E1-667FDC6C9723}" srcOrd="0" destOrd="0" presId="urn:microsoft.com/office/officeart/2016/7/layout/RoundedRectangleTimeline"/>
    <dgm:cxn modelId="{D473BBA6-FF54-423D-9B9B-875C8AA2545B}" type="presOf" srcId="{73820394-2159-4075-9E6F-217263B07F8B}" destId="{1FA3C236-5719-4A33-A6BB-80FA85F940E3}" srcOrd="0" destOrd="0" presId="urn:microsoft.com/office/officeart/2016/7/layout/RoundedRectangleTimeline"/>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77A518D6-B75D-5645-9DFD-3CE728C92C86}" type="presOf" srcId="{E4CF3A15-5F6F-0341-A2C8-991F168D6D61}" destId="{0CC26A6D-4478-4946-BEC0-2E0E1A61A761}" srcOrd="0" destOrd="0" presId="urn:microsoft.com/office/officeart/2016/7/layout/RoundedRectangleTimeline"/>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FDD0F37D-1C7B-48B3-AC81-ED4C6F1B5BBD}" type="presParOf" srcId="{196C9F68-3606-4282-A4C6-4485F1280B5F}" destId="{E4E0A96A-AF87-442A-A1A3-64B8F3CFC7FE}" srcOrd="8"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 modelId="{9A01026A-8010-5B44-9306-C31111243AED}" type="presParOf" srcId="{196C9F68-3606-4282-A4C6-4485F1280B5F}" destId="{BAD1D336-8F56-E642-9A9E-1C2E859A9B08}" srcOrd="9" destOrd="0" presId="urn:microsoft.com/office/officeart/2016/7/layout/RoundedRectangleTimeline"/>
    <dgm:cxn modelId="{AA972497-AA1D-4A47-B06C-EEA46832F099}" type="presParOf" srcId="{196C9F68-3606-4282-A4C6-4485F1280B5F}" destId="{53FD98CE-0EFB-4544-9244-34ECB4C291FF}" srcOrd="10" destOrd="0" presId="urn:microsoft.com/office/officeart/2016/7/layout/RoundedRectangleTimeline"/>
    <dgm:cxn modelId="{6A27F230-712D-6A4D-B2A8-ADBA1B3E5660}" type="presParOf" srcId="{53FD98CE-0EFB-4544-9244-34ECB4C291FF}" destId="{4B1437FD-6F08-844A-93E1-667FDC6C9723}" srcOrd="0" destOrd="0" presId="urn:microsoft.com/office/officeart/2016/7/layout/RoundedRectangleTimeline"/>
    <dgm:cxn modelId="{A965803C-3FEA-1A4A-A46C-8FD6B0F40905}" type="presParOf" srcId="{53FD98CE-0EFB-4544-9244-34ECB4C291FF}" destId="{0CC26A6D-4478-4946-BEC0-2E0E1A61A761}" srcOrd="1" destOrd="0" presId="urn:microsoft.com/office/officeart/2016/7/layout/RoundedRectangleTimeline"/>
    <dgm:cxn modelId="{0022B1D1-F704-8547-BBA7-A2AA19899945}" type="presParOf" srcId="{53FD98CE-0EFB-4544-9244-34ECB4C291FF}" destId="{C8421323-5C00-DD4E-A926-812FE9E90190}" srcOrd="2" destOrd="0" presId="urn:microsoft.com/office/officeart/2016/7/layout/RoundedRectangleTimeline"/>
    <dgm:cxn modelId="{2E5436A7-5229-6C41-B86B-2E33D17F407B}" type="presParOf" srcId="{53FD98CE-0EFB-4544-9244-34ECB4C291FF}" destId="{0C444A74-8679-4740-B652-8E2400B12EDC}" srcOrd="3" destOrd="0" presId="urn:microsoft.com/office/officeart/2016/7/layout/RoundedRectangleTimeline"/>
    <dgm:cxn modelId="{FB023378-D8C7-C64A-AAF8-70081AD4B540}" type="presParOf" srcId="{53FD98CE-0EFB-4544-9244-34ECB4C291FF}" destId="{53E0B951-D888-CE44-8AF0-DF472901DA76}"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07E84-C78A-4639-B890-5A55FA9B8327}">
      <dsp:nvSpPr>
        <dsp:cNvPr id="0" name=""/>
        <dsp:cNvSpPr/>
      </dsp:nvSpPr>
      <dsp:spPr>
        <a:xfrm rot="10800000">
          <a:off x="2041406" y="119"/>
          <a:ext cx="7500407" cy="608824"/>
        </a:xfrm>
        <a:prstGeom prst="homePlat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5" tIns="68580" rIns="128016" bIns="68580" numCol="1" spcCol="1270" anchor="ctr" anchorCtr="0">
          <a:noAutofit/>
        </a:bodyPr>
        <a:lstStyle/>
        <a:p>
          <a:pPr marL="0" lvl="0" indent="0" algn="just" defTabSz="800100">
            <a:lnSpc>
              <a:spcPct val="90000"/>
            </a:lnSpc>
            <a:spcBef>
              <a:spcPct val="0"/>
            </a:spcBef>
            <a:spcAft>
              <a:spcPct val="35000"/>
            </a:spcAft>
            <a:buNone/>
          </a:pPr>
          <a:r>
            <a:rPr kumimoji="0" lang="en-US" sz="1800" b="1" i="0" u="none" strike="noStrike" kern="1200" cap="none" spc="0" normalizeH="0" baseline="0" noProof="1">
              <a:ln/>
              <a:effectLst/>
              <a:uLnTx/>
              <a:uFillTx/>
              <a:latin typeface="Calibri" panose="020F0502020204030204"/>
              <a:ea typeface="+mn-ea"/>
              <a:cs typeface="+mn-cs"/>
            </a:rPr>
            <a:t>Dinamika kebijakan dan SPBE dalam pengelolaan keuangan daerah sebagaimana amanat PP 12/2019 dan Pemendagri 77/2020</a:t>
          </a:r>
          <a:endParaRPr lang="en-ID" sz="1800" kern="1200" dirty="0">
            <a:latin typeface="Calibri" panose="020F0502020204030204" pitchFamily="34" charset="0"/>
            <a:cs typeface="Calibri" panose="020F0502020204030204" pitchFamily="34" charset="0"/>
          </a:endParaRPr>
        </a:p>
      </dsp:txBody>
      <dsp:txXfrm rot="10800000">
        <a:off x="2193612" y="119"/>
        <a:ext cx="7348201" cy="608824"/>
      </dsp:txXfrm>
    </dsp:sp>
    <dsp:sp modelId="{76844654-43E2-4345-B613-D15E409E9E17}">
      <dsp:nvSpPr>
        <dsp:cNvPr id="0" name=""/>
        <dsp:cNvSpPr/>
      </dsp:nvSpPr>
      <dsp:spPr>
        <a:xfrm>
          <a:off x="1736994" y="119"/>
          <a:ext cx="608824" cy="60882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134C0-4C86-407E-A50A-70CE9BB29115}">
      <dsp:nvSpPr>
        <dsp:cNvPr id="0" name=""/>
        <dsp:cNvSpPr/>
      </dsp:nvSpPr>
      <dsp:spPr>
        <a:xfrm rot="10800000">
          <a:off x="2055657" y="785452"/>
          <a:ext cx="7500407" cy="608824"/>
        </a:xfrm>
        <a:prstGeom prst="homePlate">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5" tIns="68580" rIns="128016" bIns="68580" numCol="1" spcCol="1270" anchor="ctr" anchorCtr="0">
          <a:noAutofit/>
        </a:bodyPr>
        <a:lstStyle/>
        <a:p>
          <a:pPr marL="0" lvl="0" indent="0" algn="just" defTabSz="800100">
            <a:lnSpc>
              <a:spcPct val="90000"/>
            </a:lnSpc>
            <a:spcBef>
              <a:spcPct val="0"/>
            </a:spcBef>
            <a:spcAft>
              <a:spcPct val="35000"/>
            </a:spcAft>
            <a:buNone/>
          </a:pPr>
          <a:r>
            <a:rPr kumimoji="0" lang="en-US" sz="1800" b="1" i="0" u="none" strike="noStrike" kern="1200" cap="none" spc="0" normalizeH="0" baseline="0" noProof="1">
              <a:ln/>
              <a:effectLst/>
              <a:uLnTx/>
              <a:uFillTx/>
              <a:latin typeface="Calibri" panose="020F0502020204030204"/>
              <a:ea typeface="+mn-ea"/>
              <a:cs typeface="+mn-cs"/>
            </a:rPr>
            <a:t>Efisiensi biaya administrasi</a:t>
          </a:r>
          <a:endParaRPr lang="en-ID" sz="1800" kern="1200" dirty="0">
            <a:latin typeface="Calibri" panose="020F0502020204030204" pitchFamily="34" charset="0"/>
            <a:cs typeface="Calibri" panose="020F0502020204030204" pitchFamily="34" charset="0"/>
          </a:endParaRPr>
        </a:p>
      </dsp:txBody>
      <dsp:txXfrm rot="10800000">
        <a:off x="2207863" y="785452"/>
        <a:ext cx="7348201" cy="608824"/>
      </dsp:txXfrm>
    </dsp:sp>
    <dsp:sp modelId="{A84233B2-BE0A-4678-8D4B-FDC6C6903C02}">
      <dsp:nvSpPr>
        <dsp:cNvPr id="0" name=""/>
        <dsp:cNvSpPr/>
      </dsp:nvSpPr>
      <dsp:spPr>
        <a:xfrm>
          <a:off x="1736994" y="790682"/>
          <a:ext cx="608824" cy="6088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8FAE7D-E8E5-4318-9870-1BDC46ECED74}">
      <dsp:nvSpPr>
        <dsp:cNvPr id="0" name=""/>
        <dsp:cNvSpPr/>
      </dsp:nvSpPr>
      <dsp:spPr>
        <a:xfrm rot="10800000">
          <a:off x="2041406" y="1581245"/>
          <a:ext cx="7500407" cy="836202"/>
        </a:xfrm>
        <a:prstGeom prst="homePlate">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5" tIns="68580" rIns="128016" bIns="68580" numCol="1" spcCol="1270" anchor="ctr" anchorCtr="0">
          <a:noAutofit/>
        </a:bodyPr>
        <a:lstStyle/>
        <a:p>
          <a:pPr marL="0" lvl="0" indent="0" algn="just" defTabSz="800100">
            <a:lnSpc>
              <a:spcPct val="90000"/>
            </a:lnSpc>
            <a:spcBef>
              <a:spcPct val="0"/>
            </a:spcBef>
            <a:spcAft>
              <a:spcPct val="35000"/>
            </a:spcAft>
            <a:buNone/>
          </a:pPr>
          <a:r>
            <a:rPr kumimoji="0" lang="en-US" sz="1800" b="1" i="0" u="none" strike="noStrike" kern="1200" cap="none" spc="0" normalizeH="0" baseline="0" noProof="1">
              <a:ln/>
              <a:effectLst/>
              <a:uLnTx/>
              <a:uFillTx/>
              <a:latin typeface="Calibri" panose="020F0502020204030204"/>
              <a:ea typeface="+mn-ea"/>
              <a:cs typeface="+mn-cs"/>
            </a:rPr>
            <a:t>Fleksibilitas, kemudahan dan jangkauan pemakaian secara luas termasuk untuk belanja secara elektronik, seperti media dalam jaringan dan toko daring.</a:t>
          </a:r>
          <a:endParaRPr lang="en-US" sz="1800" kern="1200" dirty="0">
            <a:latin typeface="Calibri" panose="020F0502020204030204" pitchFamily="34" charset="0"/>
            <a:cs typeface="Calibri" panose="020F0502020204030204" pitchFamily="34" charset="0"/>
          </a:endParaRPr>
        </a:p>
      </dsp:txBody>
      <dsp:txXfrm rot="10800000">
        <a:off x="2250456" y="1581245"/>
        <a:ext cx="7291357" cy="836202"/>
      </dsp:txXfrm>
    </dsp:sp>
    <dsp:sp modelId="{8B976503-5A91-4714-8FC5-BC83AC18DA43}">
      <dsp:nvSpPr>
        <dsp:cNvPr id="0" name=""/>
        <dsp:cNvSpPr/>
      </dsp:nvSpPr>
      <dsp:spPr>
        <a:xfrm>
          <a:off x="1736994" y="1694934"/>
          <a:ext cx="608824" cy="608824"/>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8FC998-FDC4-42B1-AC68-1738CD70BCDC}">
      <dsp:nvSpPr>
        <dsp:cNvPr id="0" name=""/>
        <dsp:cNvSpPr/>
      </dsp:nvSpPr>
      <dsp:spPr>
        <a:xfrm rot="10800000">
          <a:off x="2041406" y="2599185"/>
          <a:ext cx="7500407" cy="608824"/>
        </a:xfrm>
        <a:prstGeom prst="homePlate">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5" tIns="68580" rIns="128016" bIns="68580" numCol="1" spcCol="1270" anchor="ctr" anchorCtr="0">
          <a:noAutofit/>
        </a:bodyPr>
        <a:lstStyle/>
        <a:p>
          <a:pPr marL="0" lvl="0" indent="0" algn="just" defTabSz="800100">
            <a:lnSpc>
              <a:spcPct val="90000"/>
            </a:lnSpc>
            <a:spcBef>
              <a:spcPct val="0"/>
            </a:spcBef>
            <a:spcAft>
              <a:spcPct val="35000"/>
            </a:spcAft>
            <a:buNone/>
          </a:pPr>
          <a:r>
            <a:rPr kumimoji="0" lang="en-US" sz="1800" b="1" i="0" u="none" strike="noStrike" kern="1200" cap="none" spc="0" normalizeH="0" baseline="0" noProof="1">
              <a:ln/>
              <a:solidFill>
                <a:srgbClr val="002060"/>
              </a:solidFill>
              <a:effectLst/>
              <a:uLnTx/>
              <a:uFillTx/>
              <a:latin typeface="Calibri" panose="020F0502020204030204"/>
              <a:ea typeface="+mn-ea"/>
              <a:cs typeface="+mn-cs"/>
            </a:rPr>
            <a:t>Meningkatkan keamanan bertransaksi</a:t>
          </a:r>
          <a:endParaRPr lang="en-US" sz="1800" kern="1200" dirty="0">
            <a:solidFill>
              <a:srgbClr val="002060"/>
            </a:solidFill>
            <a:latin typeface="Calibri" panose="020F0502020204030204" pitchFamily="34" charset="0"/>
            <a:cs typeface="Calibri" panose="020F0502020204030204" pitchFamily="34" charset="0"/>
          </a:endParaRPr>
        </a:p>
      </dsp:txBody>
      <dsp:txXfrm rot="10800000">
        <a:off x="2193612" y="2599185"/>
        <a:ext cx="7348201" cy="608824"/>
      </dsp:txXfrm>
    </dsp:sp>
    <dsp:sp modelId="{F6394328-557B-44DA-91E1-94DC545B3419}">
      <dsp:nvSpPr>
        <dsp:cNvPr id="0" name=""/>
        <dsp:cNvSpPr/>
      </dsp:nvSpPr>
      <dsp:spPr>
        <a:xfrm>
          <a:off x="1736994" y="2599185"/>
          <a:ext cx="608824" cy="60882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82C3A-F4C1-4B59-BAF2-2BAC42C2CED0}">
      <dsp:nvSpPr>
        <dsp:cNvPr id="0" name=""/>
        <dsp:cNvSpPr/>
      </dsp:nvSpPr>
      <dsp:spPr>
        <a:xfrm rot="10800000">
          <a:off x="2027605" y="3393474"/>
          <a:ext cx="7500407" cy="652044"/>
        </a:xfrm>
        <a:prstGeom prst="homePlate">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5" tIns="68580" rIns="128016" bIns="68580" numCol="1" spcCol="1270" anchor="ctr" anchorCtr="0">
          <a:noAutofit/>
        </a:bodyPr>
        <a:lstStyle/>
        <a:p>
          <a:pPr marL="0" lvl="0" indent="0" algn="just" defTabSz="800100">
            <a:lnSpc>
              <a:spcPct val="90000"/>
            </a:lnSpc>
            <a:spcBef>
              <a:spcPct val="0"/>
            </a:spcBef>
            <a:spcAft>
              <a:spcPct val="35000"/>
            </a:spcAft>
            <a:buNone/>
          </a:pPr>
          <a:r>
            <a:rPr kumimoji="0" lang="en-US" sz="1800" b="1" i="0" u="none" strike="noStrike" kern="1200" cap="none" spc="0" normalizeH="0" baseline="0" noProof="1">
              <a:ln/>
              <a:solidFill>
                <a:srgbClr val="002060"/>
              </a:solidFill>
              <a:effectLst/>
              <a:uLnTx/>
              <a:uFillTx/>
              <a:latin typeface="Calibri" panose="020F0502020204030204"/>
              <a:ea typeface="+mn-ea"/>
              <a:cs typeface="+mn-cs"/>
            </a:rPr>
            <a:t>Mengurangi </a:t>
          </a:r>
          <a:r>
            <a:rPr kumimoji="0" lang="en-US" sz="1800" b="1" i="1" u="none" strike="noStrike" kern="1200" cap="none" spc="0" normalizeH="0" baseline="0" noProof="1">
              <a:ln/>
              <a:solidFill>
                <a:srgbClr val="002060"/>
              </a:solidFill>
              <a:effectLst/>
              <a:uLnTx/>
              <a:uFillTx/>
              <a:latin typeface="Calibri" panose="020F0502020204030204"/>
              <a:ea typeface="+mn-ea"/>
              <a:cs typeface="+mn-cs"/>
            </a:rPr>
            <a:t>Cost of Fund/Idle Cash</a:t>
          </a:r>
          <a:endParaRPr lang="en-US" sz="1800" i="1" kern="1200" dirty="0">
            <a:solidFill>
              <a:srgbClr val="002060"/>
            </a:solidFill>
            <a:latin typeface="Calibri" panose="020F0502020204030204" pitchFamily="34" charset="0"/>
            <a:cs typeface="Calibri" panose="020F0502020204030204" pitchFamily="34" charset="0"/>
          </a:endParaRPr>
        </a:p>
      </dsp:txBody>
      <dsp:txXfrm rot="10800000">
        <a:off x="2190616" y="3393474"/>
        <a:ext cx="7337396" cy="652044"/>
      </dsp:txXfrm>
    </dsp:sp>
    <dsp:sp modelId="{1BF10743-9EA4-42F0-8748-FD1B4F46B988}">
      <dsp:nvSpPr>
        <dsp:cNvPr id="0" name=""/>
        <dsp:cNvSpPr/>
      </dsp:nvSpPr>
      <dsp:spPr>
        <a:xfrm>
          <a:off x="1736994" y="3411359"/>
          <a:ext cx="608824" cy="60882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1089E-D97E-4321-BC9F-2568FC912525}">
      <dsp:nvSpPr>
        <dsp:cNvPr id="0" name=""/>
        <dsp:cNvSpPr/>
      </dsp:nvSpPr>
      <dsp:spPr>
        <a:xfrm rot="10800000">
          <a:off x="2041406" y="4223532"/>
          <a:ext cx="7500407" cy="608824"/>
        </a:xfrm>
        <a:prstGeom prst="homePlate">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5" tIns="68580" rIns="128016" bIns="68580" numCol="1" spcCol="1270" anchor="ctr" anchorCtr="0">
          <a:noAutofit/>
        </a:bodyPr>
        <a:lstStyle/>
        <a:p>
          <a:pPr marL="0" lvl="0" indent="0" algn="just" defTabSz="800100">
            <a:lnSpc>
              <a:spcPct val="90000"/>
            </a:lnSpc>
            <a:spcBef>
              <a:spcPct val="0"/>
            </a:spcBef>
            <a:spcAft>
              <a:spcPct val="35000"/>
            </a:spcAft>
            <a:buNone/>
          </a:pPr>
          <a:r>
            <a:rPr kumimoji="0" lang="it-IT" sz="1800" b="1" i="0" u="none" strike="noStrike" kern="1200" cap="none" spc="0" normalizeH="0" baseline="0" noProof="1">
              <a:ln/>
              <a:solidFill>
                <a:srgbClr val="002060"/>
              </a:solidFill>
              <a:effectLst/>
              <a:uLnTx/>
              <a:uFillTx/>
              <a:latin typeface="Calibri" panose="020F0502020204030204"/>
              <a:ea typeface="+mn-ea"/>
              <a:cs typeface="+mn-cs"/>
            </a:rPr>
            <a:t>Mengurangi potensi </a:t>
          </a:r>
          <a:r>
            <a:rPr kumimoji="0" lang="it-IT" sz="1800" b="1" i="1" u="none" strike="noStrike" kern="1200" cap="none" spc="0" normalizeH="0" baseline="0" noProof="1">
              <a:ln/>
              <a:solidFill>
                <a:srgbClr val="002060"/>
              </a:solidFill>
              <a:effectLst/>
              <a:uLnTx/>
              <a:uFillTx/>
              <a:latin typeface="Calibri" panose="020F0502020204030204"/>
              <a:ea typeface="+mn-ea"/>
              <a:cs typeface="+mn-cs"/>
            </a:rPr>
            <a:t>Fraud</a:t>
          </a:r>
          <a:r>
            <a:rPr kumimoji="0" lang="it-IT" sz="1800" b="1" i="0" u="none" strike="noStrike" kern="1200" cap="none" spc="0" normalizeH="0" baseline="0" noProof="1">
              <a:ln/>
              <a:solidFill>
                <a:srgbClr val="002060"/>
              </a:solidFill>
              <a:effectLst/>
              <a:uLnTx/>
              <a:uFillTx/>
              <a:latin typeface="Calibri" panose="020F0502020204030204"/>
              <a:ea typeface="+mn-ea"/>
              <a:cs typeface="+mn-cs"/>
            </a:rPr>
            <a:t> dari transaksi secara tunai</a:t>
          </a:r>
          <a:endParaRPr lang="en-US" sz="1800" kern="1200" dirty="0">
            <a:solidFill>
              <a:srgbClr val="002060"/>
            </a:solidFill>
            <a:latin typeface="Calibri" panose="020F0502020204030204" pitchFamily="34" charset="0"/>
            <a:cs typeface="Calibri" panose="020F0502020204030204" pitchFamily="34" charset="0"/>
          </a:endParaRPr>
        </a:p>
      </dsp:txBody>
      <dsp:txXfrm rot="10800000">
        <a:off x="2193612" y="4223532"/>
        <a:ext cx="7348201" cy="608824"/>
      </dsp:txXfrm>
    </dsp:sp>
    <dsp:sp modelId="{4057FD4C-9927-4BD6-9609-0ABDBEB22C02}">
      <dsp:nvSpPr>
        <dsp:cNvPr id="0" name=""/>
        <dsp:cNvSpPr/>
      </dsp:nvSpPr>
      <dsp:spPr>
        <a:xfrm>
          <a:off x="1736994" y="4223532"/>
          <a:ext cx="608824" cy="60882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96DB04-C8AF-E640-BA70-9047816F5C84}">
      <dsp:nvSpPr>
        <dsp:cNvPr id="0" name=""/>
        <dsp:cNvSpPr/>
      </dsp:nvSpPr>
      <dsp:spPr>
        <a:xfrm rot="10800000">
          <a:off x="2041406" y="5014095"/>
          <a:ext cx="7500407" cy="608824"/>
        </a:xfrm>
        <a:prstGeom prst="homePlate">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5" tIns="68580" rIns="128016" bIns="68580" numCol="1" spcCol="1270" anchor="ctr" anchorCtr="0">
          <a:noAutofit/>
        </a:bodyPr>
        <a:lstStyle/>
        <a:p>
          <a:pPr marL="0" lvl="0" indent="0" algn="just" defTabSz="800100">
            <a:lnSpc>
              <a:spcPct val="90000"/>
            </a:lnSpc>
            <a:spcBef>
              <a:spcPct val="0"/>
            </a:spcBef>
            <a:spcAft>
              <a:spcPct val="35000"/>
            </a:spcAft>
            <a:buNone/>
          </a:pPr>
          <a:r>
            <a:rPr kumimoji="0" lang="it-IT" sz="1800" b="1" i="0" u="none" strike="noStrike" kern="1200" cap="none" spc="0" normalizeH="0" baseline="0" noProof="1">
              <a:ln/>
              <a:effectLst/>
              <a:uLnTx/>
              <a:uFillTx/>
              <a:latin typeface="Calibri" panose="020F0502020204030204"/>
              <a:ea typeface="+mn-ea"/>
              <a:cs typeface="+mn-cs"/>
            </a:rPr>
            <a:t>Memudahkan Pejabat Pelaksana APBD untuk belanja barang/jasa melalui </a:t>
          </a:r>
          <a:r>
            <a:rPr kumimoji="0" lang="it-IT" sz="1800" b="1" i="1" u="none" strike="noStrike" kern="1200" cap="none" spc="0" normalizeH="0" baseline="0" noProof="1">
              <a:ln/>
              <a:effectLst/>
              <a:uLnTx/>
              <a:uFillTx/>
              <a:latin typeface="Calibri" panose="020F0502020204030204"/>
              <a:ea typeface="+mn-ea"/>
              <a:cs typeface="+mn-cs"/>
            </a:rPr>
            <a:t>e-payment</a:t>
          </a:r>
          <a:r>
            <a:rPr kumimoji="0" lang="it-IT" sz="1800" b="1" i="0" u="none" strike="noStrike" kern="1200" cap="none" spc="0" normalizeH="0" baseline="0" noProof="1">
              <a:ln/>
              <a:effectLst/>
              <a:uLnTx/>
              <a:uFillTx/>
              <a:latin typeface="Calibri" panose="020F0502020204030204"/>
              <a:ea typeface="+mn-ea"/>
              <a:cs typeface="+mn-cs"/>
            </a:rPr>
            <a:t> dlm mendukung percepatan penggunaan PDN</a:t>
          </a:r>
          <a:endParaRPr lang="en-US" sz="1800" kern="1200" dirty="0">
            <a:latin typeface="Calibri" panose="020F0502020204030204" pitchFamily="34" charset="0"/>
            <a:cs typeface="Calibri" panose="020F0502020204030204" pitchFamily="34" charset="0"/>
          </a:endParaRPr>
        </a:p>
      </dsp:txBody>
      <dsp:txXfrm rot="10800000">
        <a:off x="2193612" y="5014095"/>
        <a:ext cx="7348201" cy="608824"/>
      </dsp:txXfrm>
    </dsp:sp>
    <dsp:sp modelId="{9A72302C-97BE-0D4C-B1E5-1F4A35E4E800}">
      <dsp:nvSpPr>
        <dsp:cNvPr id="0" name=""/>
        <dsp:cNvSpPr/>
      </dsp:nvSpPr>
      <dsp:spPr>
        <a:xfrm>
          <a:off x="1736994" y="5014095"/>
          <a:ext cx="608824" cy="608824"/>
        </a:xfrm>
        <a:prstGeom prst="ellipse">
          <a:avLst/>
        </a:prstGeom>
        <a:solidFill>
          <a:schemeClr val="accent1">
            <a:tint val="50000"/>
            <a:hueOff val="-12975"/>
            <a:satOff val="622"/>
            <a:lumOff val="-2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A3641-5629-B24D-A5DB-870031B2AD80}">
      <dsp:nvSpPr>
        <dsp:cNvPr id="0" name=""/>
        <dsp:cNvSpPr/>
      </dsp:nvSpPr>
      <dsp:spPr>
        <a:xfrm>
          <a:off x="1664411" y="319"/>
          <a:ext cx="2302598" cy="2302598"/>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C400FAA9-35DB-3640-9460-A1E4B9D74D9C}">
      <dsp:nvSpPr>
        <dsp:cNvPr id="0" name=""/>
        <dsp:cNvSpPr/>
      </dsp:nvSpPr>
      <dsp:spPr>
        <a:xfrm>
          <a:off x="1773335" y="97029"/>
          <a:ext cx="414467" cy="414467"/>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6D746C7D-1C4A-3240-A593-DFB83700C5DA}">
      <dsp:nvSpPr>
        <dsp:cNvPr id="0" name=""/>
        <dsp:cNvSpPr/>
      </dsp:nvSpPr>
      <dsp:spPr>
        <a:xfrm>
          <a:off x="1628295" y="97029"/>
          <a:ext cx="2216953" cy="414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UP KKPD</a:t>
          </a:r>
        </a:p>
      </dsp:txBody>
      <dsp:txXfrm>
        <a:off x="1628295" y="97029"/>
        <a:ext cx="2216953" cy="414467"/>
      </dsp:txXfrm>
    </dsp:sp>
    <dsp:sp modelId="{25D6CCF2-96FA-CB4C-BBF7-9956204DFC2B}">
      <dsp:nvSpPr>
        <dsp:cNvPr id="0" name=""/>
        <dsp:cNvSpPr/>
      </dsp:nvSpPr>
      <dsp:spPr>
        <a:xfrm>
          <a:off x="1980569" y="511496"/>
          <a:ext cx="2216953" cy="71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130" rIns="0" bIns="24130" numCol="1" spcCol="1270" anchor="ctr" anchorCtr="0">
          <a:noAutofit/>
        </a:bodyPr>
        <a:lstStyle/>
        <a:p>
          <a:pPr marL="0" lvl="0" indent="0" algn="l" defTabSz="844550">
            <a:lnSpc>
              <a:spcPct val="90000"/>
            </a:lnSpc>
            <a:spcBef>
              <a:spcPct val="0"/>
            </a:spcBef>
            <a:spcAft>
              <a:spcPct val="35000"/>
            </a:spcAft>
            <a:buNone/>
          </a:pPr>
          <a:endParaRPr lang="en-US" sz="1900" b="1" kern="1200" dirty="0"/>
        </a:p>
        <a:p>
          <a:pPr marL="0" lvl="0" indent="0" algn="l" defTabSz="844550">
            <a:lnSpc>
              <a:spcPct val="90000"/>
            </a:lnSpc>
            <a:spcBef>
              <a:spcPct val="0"/>
            </a:spcBef>
            <a:spcAft>
              <a:spcPct val="35000"/>
            </a:spcAft>
            <a:buNone/>
          </a:pPr>
          <a:r>
            <a:rPr lang="en-US" sz="1900" b="1" kern="1200" dirty="0"/>
            <a:t>Paling </a:t>
          </a:r>
          <a:r>
            <a:rPr lang="en-US" sz="1900" b="1" kern="1200" dirty="0" err="1"/>
            <a:t>Rendah</a:t>
          </a:r>
          <a:r>
            <a:rPr lang="en-US" sz="1900" b="1" kern="1200" dirty="0"/>
            <a:t> </a:t>
          </a:r>
          <a:r>
            <a:rPr lang="en-US" sz="1900" b="1" kern="1200" dirty="0">
              <a:solidFill>
                <a:srgbClr val="FF0000"/>
              </a:solidFill>
            </a:rPr>
            <a:t>30%</a:t>
          </a:r>
        </a:p>
      </dsp:txBody>
      <dsp:txXfrm>
        <a:off x="1980569" y="511496"/>
        <a:ext cx="2216953" cy="715158"/>
      </dsp:txXfrm>
    </dsp:sp>
    <dsp:sp modelId="{579DE6E0-282C-1B4B-9665-32D5788A9047}">
      <dsp:nvSpPr>
        <dsp:cNvPr id="0" name=""/>
        <dsp:cNvSpPr/>
      </dsp:nvSpPr>
      <dsp:spPr>
        <a:xfrm>
          <a:off x="1980569" y="1226654"/>
          <a:ext cx="100184" cy="100184"/>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59DE0AE4-0729-8A4D-BF00-B9697ABE832C}">
      <dsp:nvSpPr>
        <dsp:cNvPr id="0" name=""/>
        <dsp:cNvSpPr/>
      </dsp:nvSpPr>
      <dsp:spPr>
        <a:xfrm>
          <a:off x="1980569" y="1326839"/>
          <a:ext cx="2216953" cy="331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130" rIns="0" bIns="24130" numCol="1" spcCol="1270" anchor="ctr" anchorCtr="0">
          <a:noAutofit/>
        </a:bodyPr>
        <a:lstStyle/>
        <a:p>
          <a:pPr marL="0" lvl="0" indent="0" algn="l" defTabSz="844550">
            <a:lnSpc>
              <a:spcPct val="90000"/>
            </a:lnSpc>
            <a:spcBef>
              <a:spcPct val="0"/>
            </a:spcBef>
            <a:spcAft>
              <a:spcPct val="35000"/>
            </a:spcAft>
            <a:buNone/>
          </a:pPr>
          <a:r>
            <a:rPr lang="en-US" sz="1900" b="1" kern="1200" dirty="0"/>
            <a:t>Paling Tinggi </a:t>
          </a:r>
          <a:r>
            <a:rPr lang="en-US" sz="1900" b="1" kern="1200" dirty="0">
              <a:solidFill>
                <a:srgbClr val="0070C0"/>
              </a:solidFill>
            </a:rPr>
            <a:t>70%</a:t>
          </a:r>
        </a:p>
      </dsp:txBody>
      <dsp:txXfrm>
        <a:off x="1980569" y="1326839"/>
        <a:ext cx="2216953" cy="331414"/>
      </dsp:txXfrm>
    </dsp:sp>
    <dsp:sp modelId="{8CB096BE-74FF-7D46-8880-248F9DAB0FB5}">
      <dsp:nvSpPr>
        <dsp:cNvPr id="0" name=""/>
        <dsp:cNvSpPr/>
      </dsp:nvSpPr>
      <dsp:spPr>
        <a:xfrm>
          <a:off x="1664411" y="2077790"/>
          <a:ext cx="2302598" cy="2302598"/>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D9172D3B-B207-7044-AFC0-217AC9B50D6D}">
      <dsp:nvSpPr>
        <dsp:cNvPr id="0" name=""/>
        <dsp:cNvSpPr/>
      </dsp:nvSpPr>
      <dsp:spPr>
        <a:xfrm>
          <a:off x="1773335" y="2174180"/>
          <a:ext cx="414467" cy="414467"/>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5BFFDB4A-FA92-5349-9197-68A0CD40AAB2}">
      <dsp:nvSpPr>
        <dsp:cNvPr id="0" name=""/>
        <dsp:cNvSpPr/>
      </dsp:nvSpPr>
      <dsp:spPr>
        <a:xfrm>
          <a:off x="1757100" y="2291122"/>
          <a:ext cx="2216953" cy="414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UP TUNAI</a:t>
          </a:r>
        </a:p>
      </dsp:txBody>
      <dsp:txXfrm>
        <a:off x="1757100" y="2291122"/>
        <a:ext cx="2216953" cy="414467"/>
      </dsp:txXfrm>
    </dsp:sp>
    <dsp:sp modelId="{6672FFD6-989D-044F-8C43-D6D61983E6FF}">
      <dsp:nvSpPr>
        <dsp:cNvPr id="0" name=""/>
        <dsp:cNvSpPr/>
      </dsp:nvSpPr>
      <dsp:spPr>
        <a:xfrm>
          <a:off x="1980569" y="2588647"/>
          <a:ext cx="2216953" cy="68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130" rIns="0" bIns="24130" numCol="1" spcCol="1270" anchor="ctr" anchorCtr="0">
          <a:noAutofit/>
        </a:bodyPr>
        <a:lstStyle/>
        <a:p>
          <a:pPr marL="0" lvl="0" indent="0" algn="l" defTabSz="844550">
            <a:lnSpc>
              <a:spcPct val="90000"/>
            </a:lnSpc>
            <a:spcBef>
              <a:spcPct val="0"/>
            </a:spcBef>
            <a:spcAft>
              <a:spcPct val="35000"/>
            </a:spcAft>
            <a:buNone/>
          </a:pPr>
          <a:endParaRPr lang="en-US" sz="1900" b="1" kern="1200" dirty="0"/>
        </a:p>
        <a:p>
          <a:pPr marL="0" lvl="0" indent="0" algn="l" defTabSz="844550">
            <a:lnSpc>
              <a:spcPct val="90000"/>
            </a:lnSpc>
            <a:spcBef>
              <a:spcPct val="0"/>
            </a:spcBef>
            <a:spcAft>
              <a:spcPct val="35000"/>
            </a:spcAft>
            <a:buNone/>
          </a:pPr>
          <a:r>
            <a:rPr lang="en-US" sz="1900" b="1" kern="1200" dirty="0"/>
            <a:t>Paling </a:t>
          </a:r>
          <a:r>
            <a:rPr lang="en-US" sz="1900" b="1" kern="1200" dirty="0" err="1"/>
            <a:t>Rendah</a:t>
          </a:r>
          <a:r>
            <a:rPr lang="en-US" sz="1900" b="1" kern="1200" dirty="0"/>
            <a:t> </a:t>
          </a:r>
          <a:r>
            <a:rPr lang="en-US" sz="1900" b="1" kern="1200" dirty="0">
              <a:solidFill>
                <a:srgbClr val="FF0000"/>
              </a:solidFill>
            </a:rPr>
            <a:t>30%</a:t>
          </a:r>
        </a:p>
      </dsp:txBody>
      <dsp:txXfrm>
        <a:off x="1980569" y="2588647"/>
        <a:ext cx="2216953" cy="683572"/>
      </dsp:txXfrm>
    </dsp:sp>
    <dsp:sp modelId="{A9798981-8A28-7C4A-924F-4CF9F5A734CA}">
      <dsp:nvSpPr>
        <dsp:cNvPr id="0" name=""/>
        <dsp:cNvSpPr/>
      </dsp:nvSpPr>
      <dsp:spPr>
        <a:xfrm>
          <a:off x="1980569" y="3272220"/>
          <a:ext cx="95760" cy="9576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6B42A640-F467-BC4A-842C-055D90EC9269}">
      <dsp:nvSpPr>
        <dsp:cNvPr id="0" name=""/>
        <dsp:cNvSpPr/>
      </dsp:nvSpPr>
      <dsp:spPr>
        <a:xfrm>
          <a:off x="1980569" y="3367980"/>
          <a:ext cx="2216953" cy="316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130" rIns="0" bIns="24130" numCol="1" spcCol="1270" anchor="ctr" anchorCtr="0">
          <a:noAutofit/>
        </a:bodyPr>
        <a:lstStyle/>
        <a:p>
          <a:pPr marL="0" lvl="0" indent="0" algn="l" defTabSz="844550">
            <a:lnSpc>
              <a:spcPct val="90000"/>
            </a:lnSpc>
            <a:spcBef>
              <a:spcPct val="0"/>
            </a:spcBef>
            <a:spcAft>
              <a:spcPct val="35000"/>
            </a:spcAft>
            <a:buNone/>
          </a:pPr>
          <a:r>
            <a:rPr lang="en-US" sz="1900" b="1" kern="1200" dirty="0"/>
            <a:t>Paling Tinggi </a:t>
          </a:r>
          <a:r>
            <a:rPr lang="en-US" sz="1900" b="1" kern="1200" dirty="0">
              <a:solidFill>
                <a:srgbClr val="0070C0"/>
              </a:solidFill>
            </a:rPr>
            <a:t>70%</a:t>
          </a:r>
        </a:p>
      </dsp:txBody>
      <dsp:txXfrm>
        <a:off x="1980569" y="3367980"/>
        <a:ext cx="2216953" cy="316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CA7ED-90EE-9242-B66A-0CF9968561D2}">
      <dsp:nvSpPr>
        <dsp:cNvPr id="0" name=""/>
        <dsp:cNvSpPr/>
      </dsp:nvSpPr>
      <dsp:spPr>
        <a:xfrm>
          <a:off x="24745" y="0"/>
          <a:ext cx="1516307" cy="367340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77850">
            <a:lnSpc>
              <a:spcPct val="90000"/>
            </a:lnSpc>
            <a:spcBef>
              <a:spcPct val="0"/>
            </a:spcBef>
            <a:spcAft>
              <a:spcPct val="15000"/>
            </a:spcAft>
            <a:buChar char="•"/>
          </a:pPr>
          <a:r>
            <a:rPr lang="en-US" sz="1300" kern="1200" dirty="0" err="1">
              <a:highlight>
                <a:srgbClr val="FFFF00"/>
              </a:highlight>
            </a:rPr>
            <a:t>Mengumpulkan</a:t>
          </a:r>
          <a:r>
            <a:rPr lang="en-US" sz="1300" kern="1200" dirty="0">
              <a:highlight>
                <a:srgbClr val="FFFF00"/>
              </a:highlight>
            </a:rPr>
            <a:t> </a:t>
          </a:r>
          <a:r>
            <a:rPr lang="en-US" sz="1300" kern="1200" dirty="0" err="1">
              <a:highlight>
                <a:srgbClr val="FFFF00"/>
              </a:highlight>
            </a:rPr>
            <a:t>dokumen</a:t>
          </a:r>
          <a:r>
            <a:rPr lang="en-US" sz="1300" kern="1200" dirty="0">
              <a:highlight>
                <a:srgbClr val="FFFF00"/>
              </a:highlight>
            </a:rPr>
            <a:t> </a:t>
          </a:r>
          <a:r>
            <a:rPr lang="en-US" sz="1300" kern="1200" dirty="0" err="1">
              <a:highlight>
                <a:srgbClr val="FFFF00"/>
              </a:highlight>
            </a:rPr>
            <a:t>bukti</a:t>
          </a:r>
          <a:r>
            <a:rPr lang="en-US" sz="1300" kern="1200" dirty="0">
              <a:highlight>
                <a:srgbClr val="FFFF00"/>
              </a:highlight>
            </a:rPr>
            <a:t> </a:t>
          </a:r>
          <a:r>
            <a:rPr lang="en-US" sz="1300" kern="1200" dirty="0" err="1">
              <a:highlight>
                <a:srgbClr val="FFFF00"/>
              </a:highlight>
            </a:rPr>
            <a:t>belanja</a:t>
          </a:r>
          <a:endParaRPr lang="en-US" sz="1300" kern="1200" dirty="0">
            <a:highlight>
              <a:srgbClr val="FFFF00"/>
            </a:highlight>
          </a:endParaRPr>
        </a:p>
        <a:p>
          <a:pPr marL="114300" lvl="1" indent="-114300" algn="l" defTabSz="577850">
            <a:lnSpc>
              <a:spcPct val="90000"/>
            </a:lnSpc>
            <a:spcBef>
              <a:spcPct val="0"/>
            </a:spcBef>
            <a:spcAft>
              <a:spcPct val="15000"/>
            </a:spcAft>
            <a:buChar char="•"/>
          </a:pPr>
          <a:r>
            <a:rPr lang="en-US" sz="1300" kern="1200" dirty="0" err="1"/>
            <a:t>Menyiapkan</a:t>
          </a:r>
          <a:r>
            <a:rPr lang="en-US" sz="1300" kern="1200" dirty="0"/>
            <a:t> Daftar </a:t>
          </a:r>
          <a:r>
            <a:rPr lang="en-US" sz="1300" kern="1200" dirty="0" err="1"/>
            <a:t>Pengeluaran</a:t>
          </a:r>
          <a:r>
            <a:rPr lang="en-US" sz="1300" kern="1200" dirty="0"/>
            <a:t> </a:t>
          </a:r>
          <a:r>
            <a:rPr lang="en-US" sz="1300" kern="1200" dirty="0" err="1"/>
            <a:t>Riil</a:t>
          </a:r>
          <a:r>
            <a:rPr lang="en-US" sz="1300" kern="1200" dirty="0"/>
            <a:t> </a:t>
          </a:r>
          <a:r>
            <a:rPr lang="en-US" sz="1300" kern="1200" dirty="0" err="1"/>
            <a:t>Belanja</a:t>
          </a:r>
          <a:r>
            <a:rPr lang="en-US" sz="1300" kern="1200" dirty="0"/>
            <a:t> </a:t>
          </a:r>
          <a:r>
            <a:rPr lang="en-US" sz="1300" kern="1200" dirty="0" err="1"/>
            <a:t>dgn</a:t>
          </a:r>
          <a:r>
            <a:rPr lang="en-US" sz="1300" kern="1200" dirty="0"/>
            <a:t> KKPD</a:t>
          </a:r>
        </a:p>
        <a:p>
          <a:pPr marL="114300" lvl="1" indent="-114300" algn="l" defTabSz="577850">
            <a:lnSpc>
              <a:spcPct val="90000"/>
            </a:lnSpc>
            <a:spcBef>
              <a:spcPct val="0"/>
            </a:spcBef>
            <a:spcAft>
              <a:spcPct val="15000"/>
            </a:spcAft>
            <a:buChar char="•"/>
          </a:pPr>
          <a:r>
            <a:rPr lang="en-US" sz="1300" kern="1200" dirty="0" err="1"/>
            <a:t>mengajukan</a:t>
          </a:r>
          <a:r>
            <a:rPr lang="en-US" sz="1300" kern="1200" dirty="0"/>
            <a:t> </a:t>
          </a:r>
          <a:r>
            <a:rPr lang="en-US" sz="1300" kern="1200" dirty="0" err="1"/>
            <a:t>permohonan</a:t>
          </a:r>
          <a:r>
            <a:rPr lang="en-US" sz="1300" kern="1200" dirty="0"/>
            <a:t> </a:t>
          </a:r>
          <a:r>
            <a:rPr lang="en-US" sz="1300" kern="1200" dirty="0" err="1"/>
            <a:t>setuju</a:t>
          </a:r>
          <a:r>
            <a:rPr lang="en-US" sz="1300" kern="1200" dirty="0"/>
            <a:t> </a:t>
          </a:r>
          <a:r>
            <a:rPr lang="en-US" sz="1300" kern="1200" dirty="0" err="1"/>
            <a:t>bayar</a:t>
          </a:r>
          <a:r>
            <a:rPr lang="en-US" sz="1300" kern="1200" dirty="0"/>
            <a:t> </a:t>
          </a:r>
          <a:r>
            <a:rPr lang="en-US" sz="1300" kern="1200" dirty="0" err="1"/>
            <a:t>kpd</a:t>
          </a:r>
          <a:r>
            <a:rPr lang="en-US" sz="1300" kern="1200" dirty="0"/>
            <a:t> PA/KPA (</a:t>
          </a:r>
          <a:r>
            <a:rPr lang="en-US" sz="1300" kern="1200" dirty="0" err="1"/>
            <a:t>melalui</a:t>
          </a:r>
          <a:r>
            <a:rPr lang="en-US" sz="1300" kern="1200" dirty="0"/>
            <a:t> </a:t>
          </a:r>
          <a:r>
            <a:rPr lang="en-US" sz="1300" kern="1200" dirty="0" err="1"/>
            <a:t>hasil</a:t>
          </a:r>
          <a:r>
            <a:rPr lang="en-US" sz="1300" kern="1200" dirty="0"/>
            <a:t> </a:t>
          </a:r>
          <a:r>
            <a:rPr lang="en-US" sz="1300" kern="1200" dirty="0" err="1"/>
            <a:t>verfikasi</a:t>
          </a:r>
          <a:r>
            <a:rPr lang="en-US" sz="1300" kern="1200" dirty="0"/>
            <a:t> PPK- SKPD)</a:t>
          </a:r>
        </a:p>
      </dsp:txBody>
      <dsp:txXfrm>
        <a:off x="69156" y="44411"/>
        <a:ext cx="1427485" cy="2797422"/>
      </dsp:txXfrm>
    </dsp:sp>
    <dsp:sp modelId="{A7EB0E1B-D95A-894C-980D-C108D53D6EC3}">
      <dsp:nvSpPr>
        <dsp:cNvPr id="0" name=""/>
        <dsp:cNvSpPr/>
      </dsp:nvSpPr>
      <dsp:spPr>
        <a:xfrm>
          <a:off x="823314" y="2859481"/>
          <a:ext cx="1722485" cy="1722485"/>
        </a:xfrm>
        <a:prstGeom prst="leftCircularArrow">
          <a:avLst>
            <a:gd name="adj1" fmla="val 2488"/>
            <a:gd name="adj2" fmla="val 301493"/>
            <a:gd name="adj3" fmla="val 3186792"/>
            <a:gd name="adj4" fmla="val 10134277"/>
            <a:gd name="adj5" fmla="val 290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0C4004B-1AB1-7A49-94B2-72AFDDE8B189}">
      <dsp:nvSpPr>
        <dsp:cNvPr id="0" name=""/>
        <dsp:cNvSpPr/>
      </dsp:nvSpPr>
      <dsp:spPr>
        <a:xfrm>
          <a:off x="353985" y="3455212"/>
          <a:ext cx="1061984" cy="42231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PPTK</a:t>
          </a:r>
        </a:p>
      </dsp:txBody>
      <dsp:txXfrm>
        <a:off x="366354" y="3467581"/>
        <a:ext cx="1037246" cy="397578"/>
      </dsp:txXfrm>
    </dsp:sp>
    <dsp:sp modelId="{1EBECC1C-9EDE-C34B-A36E-79E6F381DF22}">
      <dsp:nvSpPr>
        <dsp:cNvPr id="0" name=""/>
        <dsp:cNvSpPr/>
      </dsp:nvSpPr>
      <dsp:spPr>
        <a:xfrm>
          <a:off x="1725383" y="2094608"/>
          <a:ext cx="1524622" cy="30280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77850">
            <a:lnSpc>
              <a:spcPct val="90000"/>
            </a:lnSpc>
            <a:spcBef>
              <a:spcPct val="0"/>
            </a:spcBef>
            <a:spcAft>
              <a:spcPct val="15000"/>
            </a:spcAft>
            <a:buChar char="•"/>
          </a:pPr>
          <a:r>
            <a:rPr lang="en-US" sz="1300" kern="1200" dirty="0" err="1"/>
            <a:t>Melakukan</a:t>
          </a:r>
          <a:r>
            <a:rPr lang="en-US" sz="1300" kern="1200" dirty="0"/>
            <a:t> </a:t>
          </a:r>
          <a:r>
            <a:rPr lang="en-US" sz="1300" kern="1200" dirty="0" err="1"/>
            <a:t>verifikasi</a:t>
          </a:r>
          <a:r>
            <a:rPr lang="en-US" sz="1300" kern="1200" dirty="0"/>
            <a:t> </a:t>
          </a:r>
          <a:r>
            <a:rPr lang="en-US" sz="1300" kern="1200" dirty="0" err="1"/>
            <a:t>Daftar</a:t>
          </a:r>
          <a:r>
            <a:rPr lang="en-US" sz="1300" kern="1200" dirty="0"/>
            <a:t> </a:t>
          </a:r>
          <a:r>
            <a:rPr lang="en-US" sz="1300" kern="1200" dirty="0" err="1"/>
            <a:t>Pengeluaran</a:t>
          </a:r>
          <a:r>
            <a:rPr lang="en-US" sz="1300" kern="1200" dirty="0"/>
            <a:t> </a:t>
          </a:r>
          <a:r>
            <a:rPr lang="en-US" sz="1300" kern="1200" dirty="0" err="1"/>
            <a:t>Riil</a:t>
          </a:r>
          <a:r>
            <a:rPr lang="en-US" sz="1300" kern="1200" dirty="0"/>
            <a:t> </a:t>
          </a:r>
          <a:r>
            <a:rPr lang="en-US" sz="1300" kern="1200" dirty="0" err="1"/>
            <a:t>yg</a:t>
          </a:r>
          <a:r>
            <a:rPr lang="en-US" sz="1300" kern="1200" dirty="0"/>
            <a:t> </a:t>
          </a:r>
          <a:r>
            <a:rPr lang="en-US" sz="1300" kern="1200" dirty="0" err="1"/>
            <a:t>diajukan</a:t>
          </a:r>
          <a:r>
            <a:rPr lang="en-US" sz="1300" kern="1200" dirty="0"/>
            <a:t> PPTK</a:t>
          </a:r>
        </a:p>
        <a:p>
          <a:pPr marL="114300" lvl="1" indent="-114300" algn="l" defTabSz="577850">
            <a:lnSpc>
              <a:spcPct val="90000"/>
            </a:lnSpc>
            <a:spcBef>
              <a:spcPct val="0"/>
            </a:spcBef>
            <a:spcAft>
              <a:spcPct val="15000"/>
            </a:spcAft>
            <a:buChar char="•"/>
          </a:pPr>
          <a:r>
            <a:rPr lang="en-US" sz="1300" kern="1200" dirty="0" err="1"/>
            <a:t>Menyiapkan</a:t>
          </a:r>
          <a:r>
            <a:rPr lang="en-US" sz="1300" kern="1200" dirty="0"/>
            <a:t> DPT &amp; Draft NPD</a:t>
          </a:r>
        </a:p>
        <a:p>
          <a:pPr marL="114300" lvl="1" indent="-114300" algn="l" defTabSz="577850">
            <a:lnSpc>
              <a:spcPct val="90000"/>
            </a:lnSpc>
            <a:spcBef>
              <a:spcPct val="0"/>
            </a:spcBef>
            <a:spcAft>
              <a:spcPct val="15000"/>
            </a:spcAft>
            <a:buChar char="•"/>
          </a:pPr>
          <a:r>
            <a:rPr lang="en-US" sz="1300" kern="1200" dirty="0" err="1"/>
            <a:t>MenyampaikanDraft</a:t>
          </a:r>
          <a:r>
            <a:rPr lang="en-US" sz="1300" kern="1200" dirty="0"/>
            <a:t> NPD &amp; DPT </a:t>
          </a:r>
          <a:r>
            <a:rPr lang="en-US" sz="1300" kern="1200" dirty="0" err="1"/>
            <a:t>kpd</a:t>
          </a:r>
          <a:r>
            <a:rPr lang="en-US" sz="1300" kern="1200" dirty="0"/>
            <a:t> PA/KPA </a:t>
          </a:r>
          <a:r>
            <a:rPr lang="en-US" sz="1300" kern="1200" dirty="0" err="1"/>
            <a:t>utk</a:t>
          </a:r>
          <a:r>
            <a:rPr lang="en-US" sz="1300" kern="1200" dirty="0"/>
            <a:t> di TTD </a:t>
          </a:r>
        </a:p>
      </dsp:txBody>
      <dsp:txXfrm>
        <a:off x="1770038" y="2788131"/>
        <a:ext cx="1435312" cy="2289872"/>
      </dsp:txXfrm>
    </dsp:sp>
    <dsp:sp modelId="{4CC5E8D2-23B8-B146-BFF8-077BBC65CD90}">
      <dsp:nvSpPr>
        <dsp:cNvPr id="0" name=""/>
        <dsp:cNvSpPr/>
      </dsp:nvSpPr>
      <dsp:spPr>
        <a:xfrm>
          <a:off x="2561799" y="1580295"/>
          <a:ext cx="1656097" cy="1656097"/>
        </a:xfrm>
        <a:prstGeom prst="circularArrow">
          <a:avLst>
            <a:gd name="adj1" fmla="val 2588"/>
            <a:gd name="adj2" fmla="val 314306"/>
            <a:gd name="adj3" fmla="val 19049862"/>
            <a:gd name="adj4" fmla="val 12115190"/>
            <a:gd name="adj5" fmla="val 301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1C2115E-5F0C-784F-AE70-D03BB4CE78F2}">
      <dsp:nvSpPr>
        <dsp:cNvPr id="0" name=""/>
        <dsp:cNvSpPr/>
      </dsp:nvSpPr>
      <dsp:spPr>
        <a:xfrm>
          <a:off x="2133746" y="2116560"/>
          <a:ext cx="1061984" cy="42231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PPK SKPD</a:t>
          </a:r>
        </a:p>
      </dsp:txBody>
      <dsp:txXfrm>
        <a:off x="2146115" y="2128929"/>
        <a:ext cx="1037246" cy="397578"/>
      </dsp:txXfrm>
    </dsp:sp>
    <dsp:sp modelId="{08DB12C9-6782-554E-BCBD-B7369793EE24}">
      <dsp:nvSpPr>
        <dsp:cNvPr id="0" name=""/>
        <dsp:cNvSpPr/>
      </dsp:nvSpPr>
      <dsp:spPr>
        <a:xfrm>
          <a:off x="3454110" y="1242716"/>
          <a:ext cx="1367801" cy="281865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memberikan</a:t>
          </a:r>
          <a:r>
            <a:rPr lang="en-US" sz="1400" kern="1200" dirty="0"/>
            <a:t> </a:t>
          </a:r>
          <a:r>
            <a:rPr lang="en-US" sz="1400" kern="1200" dirty="0" err="1"/>
            <a:t>persetujuan</a:t>
          </a:r>
          <a:r>
            <a:rPr lang="en-US" sz="1400" kern="1200" dirty="0"/>
            <a:t> </a:t>
          </a:r>
          <a:r>
            <a:rPr lang="en-US" sz="1400" kern="1200" dirty="0" err="1"/>
            <a:t>bayar</a:t>
          </a:r>
          <a:r>
            <a:rPr lang="en-US" sz="1400" kern="1200" dirty="0"/>
            <a:t> </a:t>
          </a:r>
          <a:r>
            <a:rPr lang="en-US" sz="1400" kern="1200" dirty="0" err="1"/>
            <a:t>dgn</a:t>
          </a:r>
          <a:r>
            <a:rPr lang="en-US" sz="1400" kern="1200" dirty="0"/>
            <a:t> </a:t>
          </a:r>
          <a:r>
            <a:rPr lang="en-US" sz="1400" kern="1200" dirty="0" err="1"/>
            <a:t>mendatangani</a:t>
          </a:r>
          <a:r>
            <a:rPr lang="en-US" sz="1400" kern="1200" dirty="0"/>
            <a:t> NPD &amp; DPT</a:t>
          </a:r>
        </a:p>
        <a:p>
          <a:pPr marL="114300" lvl="1" indent="-114300" algn="l" defTabSz="622300">
            <a:lnSpc>
              <a:spcPct val="90000"/>
            </a:lnSpc>
            <a:spcBef>
              <a:spcPct val="0"/>
            </a:spcBef>
            <a:spcAft>
              <a:spcPct val="15000"/>
            </a:spcAft>
            <a:buChar char="•"/>
          </a:pPr>
          <a:r>
            <a:rPr lang="en-US" sz="1400" kern="1200" dirty="0" err="1"/>
            <a:t>menyampaikan</a:t>
          </a:r>
          <a:r>
            <a:rPr lang="en-US" sz="1400" kern="1200" dirty="0"/>
            <a:t> NPD &amp; DPT </a:t>
          </a:r>
          <a:r>
            <a:rPr lang="en-US" sz="1400" kern="1200" dirty="0" err="1"/>
            <a:t>kpd</a:t>
          </a:r>
          <a:r>
            <a:rPr lang="en-US" sz="1400" kern="1200" dirty="0"/>
            <a:t> BP/BPP</a:t>
          </a:r>
        </a:p>
      </dsp:txBody>
      <dsp:txXfrm>
        <a:off x="3494172" y="1282778"/>
        <a:ext cx="1287677" cy="2134531"/>
      </dsp:txXfrm>
    </dsp:sp>
    <dsp:sp modelId="{D36F3CEE-F9B4-7A48-B76E-53DC9ADA09B5}">
      <dsp:nvSpPr>
        <dsp:cNvPr id="0" name=""/>
        <dsp:cNvSpPr/>
      </dsp:nvSpPr>
      <dsp:spPr>
        <a:xfrm>
          <a:off x="4184911" y="2950665"/>
          <a:ext cx="1792439" cy="1792439"/>
        </a:xfrm>
        <a:prstGeom prst="leftCircularArrow">
          <a:avLst>
            <a:gd name="adj1" fmla="val 2391"/>
            <a:gd name="adj2" fmla="val 289076"/>
            <a:gd name="adj3" fmla="val 2946952"/>
            <a:gd name="adj4" fmla="val 9906854"/>
            <a:gd name="adj5" fmla="val 279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800A416-E0C7-8C47-ADA3-D18A1B74D4FF}">
      <dsp:nvSpPr>
        <dsp:cNvPr id="0" name=""/>
        <dsp:cNvSpPr/>
      </dsp:nvSpPr>
      <dsp:spPr>
        <a:xfrm>
          <a:off x="3728871" y="3642872"/>
          <a:ext cx="1061984" cy="42231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PA/KPA</a:t>
          </a:r>
        </a:p>
      </dsp:txBody>
      <dsp:txXfrm>
        <a:off x="3741240" y="3655241"/>
        <a:ext cx="1037246" cy="397578"/>
      </dsp:txXfrm>
    </dsp:sp>
    <dsp:sp modelId="{B5A12AD0-9B2B-E943-818A-55C118A3FDD7}">
      <dsp:nvSpPr>
        <dsp:cNvPr id="0" name=""/>
        <dsp:cNvSpPr/>
      </dsp:nvSpPr>
      <dsp:spPr>
        <a:xfrm>
          <a:off x="5048419" y="1541355"/>
          <a:ext cx="1799554" cy="43423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Memverifikasi</a:t>
          </a:r>
          <a:r>
            <a:rPr lang="en-US" sz="1400" kern="1200" dirty="0"/>
            <a:t> NPD &amp; DPT</a:t>
          </a:r>
        </a:p>
        <a:p>
          <a:pPr marL="114300" lvl="1" indent="-114300" algn="l" defTabSz="622300">
            <a:lnSpc>
              <a:spcPct val="90000"/>
            </a:lnSpc>
            <a:spcBef>
              <a:spcPct val="0"/>
            </a:spcBef>
            <a:spcAft>
              <a:spcPct val="15000"/>
            </a:spcAft>
            <a:buChar char="•"/>
          </a:pPr>
          <a:r>
            <a:rPr lang="en-US" sz="1400" kern="1200" dirty="0" err="1"/>
            <a:t>Mengkonsolidasikan</a:t>
          </a:r>
          <a:r>
            <a:rPr lang="en-US" sz="1400" kern="1200" dirty="0"/>
            <a:t> NPD &amp; DPT </a:t>
          </a:r>
          <a:r>
            <a:rPr lang="en-US" sz="1400" kern="1200" dirty="0" err="1"/>
            <a:t>yg</a:t>
          </a:r>
          <a:r>
            <a:rPr lang="en-US" sz="1400" kern="1200" dirty="0"/>
            <a:t> </a:t>
          </a:r>
          <a:r>
            <a:rPr lang="en-US" sz="1400" kern="1200" dirty="0" err="1"/>
            <a:t>diterbitkan</a:t>
          </a:r>
          <a:r>
            <a:rPr lang="en-US" sz="1400" kern="1200" dirty="0"/>
            <a:t> PA &amp; KPA</a:t>
          </a:r>
        </a:p>
        <a:p>
          <a:pPr marL="114300" lvl="1" indent="-114300" algn="l" defTabSz="622300">
            <a:lnSpc>
              <a:spcPct val="90000"/>
            </a:lnSpc>
            <a:spcBef>
              <a:spcPct val="0"/>
            </a:spcBef>
            <a:spcAft>
              <a:spcPct val="15000"/>
            </a:spcAft>
            <a:buChar char="•"/>
          </a:pPr>
          <a:r>
            <a:rPr lang="en-US" sz="1400" kern="1200" dirty="0" err="1"/>
            <a:t>Menyiiapkan</a:t>
          </a:r>
          <a:r>
            <a:rPr lang="en-US" sz="1400" kern="1200" dirty="0"/>
            <a:t> </a:t>
          </a:r>
          <a:r>
            <a:rPr lang="en-US" sz="1400" kern="1200" dirty="0" err="1"/>
            <a:t>dan</a:t>
          </a:r>
          <a:r>
            <a:rPr lang="en-US" sz="1400" kern="1200" dirty="0"/>
            <a:t> </a:t>
          </a:r>
          <a:r>
            <a:rPr lang="en-US" sz="1400" kern="1200" dirty="0" err="1"/>
            <a:t>menerbitkan</a:t>
          </a:r>
          <a:r>
            <a:rPr lang="en-US" sz="1400" kern="1200" dirty="0"/>
            <a:t> SPP GU KKPD</a:t>
          </a:r>
        </a:p>
        <a:p>
          <a:pPr marL="114300" lvl="1" indent="-114300" algn="l" defTabSz="622300">
            <a:lnSpc>
              <a:spcPct val="90000"/>
            </a:lnSpc>
            <a:spcBef>
              <a:spcPct val="0"/>
            </a:spcBef>
            <a:spcAft>
              <a:spcPct val="15000"/>
            </a:spcAft>
            <a:buChar char="•"/>
          </a:pPr>
          <a:r>
            <a:rPr lang="en-US" sz="1400" kern="1200" dirty="0" err="1">
              <a:highlight>
                <a:srgbClr val="FFFF00"/>
              </a:highlight>
            </a:rPr>
            <a:t>Menyampaikan</a:t>
          </a:r>
          <a:r>
            <a:rPr lang="en-US" sz="1400" kern="1200" dirty="0">
              <a:highlight>
                <a:srgbClr val="FFFF00"/>
              </a:highlight>
            </a:rPr>
            <a:t> SPP GU KKPD </a:t>
          </a:r>
          <a:r>
            <a:rPr lang="en-US" sz="1400" kern="1200" dirty="0" err="1">
              <a:highlight>
                <a:srgbClr val="FFFF00"/>
              </a:highlight>
            </a:rPr>
            <a:t>kpd</a:t>
          </a:r>
          <a:r>
            <a:rPr lang="en-US" sz="1400" kern="1200" dirty="0">
              <a:highlight>
                <a:srgbClr val="FFFF00"/>
              </a:highlight>
            </a:rPr>
            <a:t> PA </a:t>
          </a:r>
          <a:r>
            <a:rPr lang="en-US" sz="1400" kern="1200" dirty="0" err="1">
              <a:highlight>
                <a:srgbClr val="FFFF00"/>
              </a:highlight>
            </a:rPr>
            <a:t>melalui</a:t>
          </a:r>
          <a:r>
            <a:rPr lang="en-US" sz="1400" kern="1200" dirty="0">
              <a:highlight>
                <a:srgbClr val="FFFF00"/>
              </a:highlight>
            </a:rPr>
            <a:t> PPK SKPD</a:t>
          </a:r>
        </a:p>
        <a:p>
          <a:pPr marL="114300" lvl="1" indent="-114300" algn="l" defTabSz="622300">
            <a:lnSpc>
              <a:spcPct val="90000"/>
            </a:lnSpc>
            <a:spcBef>
              <a:spcPct val="0"/>
            </a:spcBef>
            <a:spcAft>
              <a:spcPct val="15000"/>
            </a:spcAft>
            <a:buChar char="•"/>
          </a:pPr>
          <a:r>
            <a:rPr lang="en-US" sz="1400" kern="1200" dirty="0" err="1">
              <a:solidFill>
                <a:prstClr val="black"/>
              </a:solidFill>
              <a:highlight>
                <a:srgbClr val="FFFF00"/>
              </a:highlight>
            </a:rPr>
            <a:t>Pendebitan</a:t>
          </a:r>
          <a:r>
            <a:rPr lang="en-US" sz="1400" kern="1200" dirty="0">
              <a:solidFill>
                <a:prstClr val="black"/>
              </a:solidFill>
              <a:highlight>
                <a:srgbClr val="FFFF00"/>
              </a:highlight>
            </a:rPr>
            <a:t> </a:t>
          </a:r>
          <a:r>
            <a:rPr lang="en-US" sz="1400" kern="1200" dirty="0" err="1">
              <a:solidFill>
                <a:prstClr val="black"/>
              </a:solidFill>
              <a:highlight>
                <a:srgbClr val="FFFF00"/>
              </a:highlight>
            </a:rPr>
            <a:t>ke</a:t>
          </a:r>
          <a:r>
            <a:rPr lang="en-US" sz="1400" kern="1200" dirty="0">
              <a:solidFill>
                <a:prstClr val="black"/>
              </a:solidFill>
              <a:highlight>
                <a:srgbClr val="FFFF00"/>
              </a:highlight>
            </a:rPr>
            <a:t> </a:t>
          </a:r>
          <a:r>
            <a:rPr lang="en-US" sz="1400" kern="1200" dirty="0" err="1">
              <a:solidFill>
                <a:prstClr val="black"/>
              </a:solidFill>
              <a:highlight>
                <a:srgbClr val="FFFF00"/>
              </a:highlight>
            </a:rPr>
            <a:t>Rekening</a:t>
          </a:r>
          <a:r>
            <a:rPr lang="en-US" sz="1400" kern="1200" dirty="0">
              <a:solidFill>
                <a:prstClr val="black"/>
              </a:solidFill>
              <a:highlight>
                <a:srgbClr val="FFFF00"/>
              </a:highlight>
            </a:rPr>
            <a:t> Bank </a:t>
          </a:r>
          <a:r>
            <a:rPr lang="en-US" sz="1400" kern="1200" dirty="0" err="1">
              <a:solidFill>
                <a:prstClr val="black"/>
              </a:solidFill>
              <a:highlight>
                <a:srgbClr val="FFFF00"/>
              </a:highlight>
            </a:rPr>
            <a:t>Penerbit</a:t>
          </a:r>
          <a:r>
            <a:rPr lang="en-US" sz="1400" kern="1200" dirty="0">
              <a:solidFill>
                <a:prstClr val="black"/>
              </a:solidFill>
              <a:highlight>
                <a:srgbClr val="FFFF00"/>
              </a:highlight>
            </a:rPr>
            <a:t> KKPD</a:t>
          </a:r>
          <a:endParaRPr lang="en-US" sz="1400" kern="1200" dirty="0">
            <a:highlight>
              <a:srgbClr val="FFFF00"/>
            </a:highlight>
          </a:endParaRPr>
        </a:p>
      </dsp:txBody>
      <dsp:txXfrm>
        <a:off x="5101126" y="2524565"/>
        <a:ext cx="1694140" cy="3306427"/>
      </dsp:txXfrm>
    </dsp:sp>
    <dsp:sp modelId="{098CD6BD-1E3B-5849-A6A7-93B8B304E369}">
      <dsp:nvSpPr>
        <dsp:cNvPr id="0" name=""/>
        <dsp:cNvSpPr/>
      </dsp:nvSpPr>
      <dsp:spPr>
        <a:xfrm>
          <a:off x="5641272" y="1342536"/>
          <a:ext cx="2096150" cy="2096150"/>
        </a:xfrm>
        <a:prstGeom prst="circularArrow">
          <a:avLst>
            <a:gd name="adj1" fmla="val 2045"/>
            <a:gd name="adj2" fmla="val 245230"/>
            <a:gd name="adj3" fmla="val 20822510"/>
            <a:gd name="adj4" fmla="val 13818762"/>
            <a:gd name="adj5" fmla="val 2386"/>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9190032-D8F0-D840-A210-1FBC2D2B4F14}">
      <dsp:nvSpPr>
        <dsp:cNvPr id="0" name=""/>
        <dsp:cNvSpPr/>
      </dsp:nvSpPr>
      <dsp:spPr>
        <a:xfrm>
          <a:off x="5518710" y="1619806"/>
          <a:ext cx="1061984" cy="42231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BP/BPP</a:t>
          </a:r>
        </a:p>
      </dsp:txBody>
      <dsp:txXfrm>
        <a:off x="5531079" y="1632175"/>
        <a:ext cx="1037246" cy="397578"/>
      </dsp:txXfrm>
    </dsp:sp>
    <dsp:sp modelId="{423EEFA9-131F-4F4C-BABC-FC6CCA7D522F}">
      <dsp:nvSpPr>
        <dsp:cNvPr id="0" name=""/>
        <dsp:cNvSpPr/>
      </dsp:nvSpPr>
      <dsp:spPr>
        <a:xfrm>
          <a:off x="6995531" y="1552596"/>
          <a:ext cx="1619173" cy="280075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Memverifikasi</a:t>
          </a:r>
          <a:r>
            <a:rPr lang="en-US" sz="1400" kern="1200" dirty="0"/>
            <a:t> SPP GU KKPD </a:t>
          </a:r>
          <a:r>
            <a:rPr lang="en-US" sz="1400" kern="1200" dirty="0" err="1"/>
            <a:t>dan</a:t>
          </a:r>
          <a:r>
            <a:rPr lang="en-US" sz="1400" kern="1200" dirty="0"/>
            <a:t> </a:t>
          </a:r>
          <a:r>
            <a:rPr lang="en-US" sz="1400" kern="1200" dirty="0" err="1"/>
            <a:t>dokumen</a:t>
          </a:r>
          <a:r>
            <a:rPr lang="en-US" sz="1400" kern="1200" dirty="0"/>
            <a:t> </a:t>
          </a:r>
          <a:r>
            <a:rPr lang="en-US" sz="1400" kern="1200" dirty="0" err="1"/>
            <a:t>pendukungn</a:t>
          </a:r>
          <a:r>
            <a:rPr lang="en-US" sz="1400" kern="1200" dirty="0"/>
            <a:t>;</a:t>
          </a:r>
        </a:p>
        <a:p>
          <a:pPr marL="114300" lvl="1" indent="-114300" algn="l" defTabSz="622300">
            <a:lnSpc>
              <a:spcPct val="90000"/>
            </a:lnSpc>
            <a:spcBef>
              <a:spcPct val="0"/>
            </a:spcBef>
            <a:spcAft>
              <a:spcPct val="15000"/>
            </a:spcAft>
            <a:buChar char="•"/>
          </a:pPr>
          <a:r>
            <a:rPr lang="en-US" sz="1400" kern="1200" dirty="0" err="1"/>
            <a:t>Menyiapkan</a:t>
          </a:r>
          <a:r>
            <a:rPr lang="en-US" sz="1400" kern="1200" dirty="0"/>
            <a:t> Draft SPM GU KKPD &amp; </a:t>
          </a:r>
          <a:r>
            <a:rPr lang="en-US" sz="1400" kern="1200" dirty="0" err="1"/>
            <a:t>menyampaikan</a:t>
          </a:r>
          <a:r>
            <a:rPr lang="en-US" sz="1400" kern="1200" dirty="0"/>
            <a:t> </a:t>
          </a:r>
          <a:r>
            <a:rPr lang="en-US" sz="1400" kern="1200" dirty="0" err="1"/>
            <a:t>kpd</a:t>
          </a:r>
          <a:r>
            <a:rPr lang="en-US" sz="1400" kern="1200" dirty="0"/>
            <a:t> PA </a:t>
          </a:r>
          <a:r>
            <a:rPr lang="en-US" sz="1400" kern="1200" dirty="0" err="1"/>
            <a:t>utk</a:t>
          </a:r>
          <a:r>
            <a:rPr lang="en-US" sz="1400" kern="1200" dirty="0"/>
            <a:t> TTD</a:t>
          </a:r>
        </a:p>
      </dsp:txBody>
      <dsp:txXfrm>
        <a:off x="7042955" y="1600020"/>
        <a:ext cx="1524325" cy="2105746"/>
      </dsp:txXfrm>
    </dsp:sp>
    <dsp:sp modelId="{DA0D6C38-F74D-7049-BD5E-3874EB8E69D0}">
      <dsp:nvSpPr>
        <dsp:cNvPr id="0" name=""/>
        <dsp:cNvSpPr/>
      </dsp:nvSpPr>
      <dsp:spPr>
        <a:xfrm>
          <a:off x="7811472" y="3074647"/>
          <a:ext cx="1780330" cy="1780330"/>
        </a:xfrm>
        <a:prstGeom prst="leftCircularArrow">
          <a:avLst>
            <a:gd name="adj1" fmla="val 2408"/>
            <a:gd name="adj2" fmla="val 291152"/>
            <a:gd name="adj3" fmla="val 2302795"/>
            <a:gd name="adj4" fmla="val 9260621"/>
            <a:gd name="adj5" fmla="val 280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E025779-CA6D-5848-BCF1-DDA12913F006}">
      <dsp:nvSpPr>
        <dsp:cNvPr id="0" name=""/>
        <dsp:cNvSpPr/>
      </dsp:nvSpPr>
      <dsp:spPr>
        <a:xfrm>
          <a:off x="7410099" y="3907808"/>
          <a:ext cx="1061984" cy="42231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PPK SKPD</a:t>
          </a:r>
        </a:p>
      </dsp:txBody>
      <dsp:txXfrm>
        <a:off x="7422468" y="3920177"/>
        <a:ext cx="1037246" cy="397578"/>
      </dsp:txXfrm>
    </dsp:sp>
    <dsp:sp modelId="{D8F04CA6-AD34-A848-B1B7-9ACA3192C898}">
      <dsp:nvSpPr>
        <dsp:cNvPr id="0" name=""/>
        <dsp:cNvSpPr/>
      </dsp:nvSpPr>
      <dsp:spPr>
        <a:xfrm>
          <a:off x="8910206" y="2351060"/>
          <a:ext cx="1507287" cy="27269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highlight>
                <a:srgbClr val="FFFF00"/>
              </a:highlight>
            </a:rPr>
            <a:t>Menanda</a:t>
          </a:r>
          <a:r>
            <a:rPr lang="en-US" sz="1400" kern="1200" dirty="0">
              <a:highlight>
                <a:srgbClr val="FFFF00"/>
              </a:highlight>
            </a:rPr>
            <a:t>-       </a:t>
          </a:r>
          <a:r>
            <a:rPr lang="en-US" sz="1400" kern="1200" dirty="0" err="1">
              <a:highlight>
                <a:srgbClr val="FFFF00"/>
              </a:highlight>
            </a:rPr>
            <a:t>tangani</a:t>
          </a:r>
          <a:r>
            <a:rPr lang="en-US" sz="1400" kern="1200" dirty="0">
              <a:highlight>
                <a:srgbClr val="FFFF00"/>
              </a:highlight>
            </a:rPr>
            <a:t> SPM GU KKPD </a:t>
          </a:r>
        </a:p>
        <a:p>
          <a:pPr marL="114300" lvl="1" indent="-114300" algn="l" defTabSz="622300">
            <a:lnSpc>
              <a:spcPct val="90000"/>
            </a:lnSpc>
            <a:spcBef>
              <a:spcPct val="0"/>
            </a:spcBef>
            <a:spcAft>
              <a:spcPct val="15000"/>
            </a:spcAft>
            <a:buChar char="•"/>
          </a:pPr>
          <a:r>
            <a:rPr lang="en-US" sz="1400" kern="1200" dirty="0" err="1"/>
            <a:t>Menyampai-kan</a:t>
          </a:r>
          <a:r>
            <a:rPr lang="en-US" sz="1400" kern="1200" dirty="0"/>
            <a:t> </a:t>
          </a:r>
          <a:r>
            <a:rPr lang="en-US" sz="1400" kern="1200" dirty="0" err="1"/>
            <a:t>kpd</a:t>
          </a:r>
          <a:r>
            <a:rPr lang="en-US" sz="1400" kern="1200" dirty="0"/>
            <a:t> Kuasa BUD </a:t>
          </a:r>
          <a:r>
            <a:rPr lang="en-US" sz="1400" kern="1200" dirty="0" err="1"/>
            <a:t>untuk</a:t>
          </a:r>
          <a:r>
            <a:rPr lang="en-US" sz="1400" kern="1200" dirty="0"/>
            <a:t> </a:t>
          </a:r>
          <a:r>
            <a:rPr lang="en-US" sz="1400" kern="1200" dirty="0" err="1"/>
            <a:t>penerbitan</a:t>
          </a:r>
          <a:r>
            <a:rPr lang="en-US" sz="1400" kern="1200" dirty="0"/>
            <a:t> SP2D GU KKPD</a:t>
          </a:r>
        </a:p>
      </dsp:txBody>
      <dsp:txXfrm>
        <a:off x="8954353" y="2979553"/>
        <a:ext cx="1418993" cy="2054309"/>
      </dsp:txXfrm>
    </dsp:sp>
    <dsp:sp modelId="{0311AECB-094F-0540-B31C-FE20E6BB16F7}">
      <dsp:nvSpPr>
        <dsp:cNvPr id="0" name=""/>
        <dsp:cNvSpPr/>
      </dsp:nvSpPr>
      <dsp:spPr>
        <a:xfrm>
          <a:off x="9683330" y="1465370"/>
          <a:ext cx="1837940" cy="1837940"/>
        </a:xfrm>
        <a:prstGeom prst="circularArrow">
          <a:avLst>
            <a:gd name="adj1" fmla="val 2332"/>
            <a:gd name="adj2" fmla="val 281534"/>
            <a:gd name="adj3" fmla="val 17909172"/>
            <a:gd name="adj4" fmla="val 10941728"/>
            <a:gd name="adj5" fmla="val 2721"/>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9F7FBA2-598A-5D41-898E-C7F99E244850}">
      <dsp:nvSpPr>
        <dsp:cNvPr id="0" name=""/>
        <dsp:cNvSpPr/>
      </dsp:nvSpPr>
      <dsp:spPr>
        <a:xfrm>
          <a:off x="9199513" y="2348378"/>
          <a:ext cx="1061984" cy="42231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a:t>
          </a:r>
        </a:p>
      </dsp:txBody>
      <dsp:txXfrm>
        <a:off x="9211882" y="2360747"/>
        <a:ext cx="1037246" cy="397578"/>
      </dsp:txXfrm>
    </dsp:sp>
    <dsp:sp modelId="{3C010A22-8B09-5E44-B95A-96E8D794B574}">
      <dsp:nvSpPr>
        <dsp:cNvPr id="0" name=""/>
        <dsp:cNvSpPr/>
      </dsp:nvSpPr>
      <dsp:spPr>
        <a:xfrm>
          <a:off x="10608539" y="1180177"/>
          <a:ext cx="1194732" cy="23753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Menerima</a:t>
          </a:r>
          <a:r>
            <a:rPr lang="en-US" sz="1400" kern="1200" dirty="0"/>
            <a:t> </a:t>
          </a:r>
          <a:r>
            <a:rPr lang="en-US" sz="1400" kern="1200" dirty="0" err="1"/>
            <a:t>dan</a:t>
          </a:r>
          <a:r>
            <a:rPr lang="en-US" sz="1400" kern="1200" dirty="0"/>
            <a:t> </a:t>
          </a:r>
          <a:r>
            <a:rPr lang="en-US" sz="1400" kern="1200" dirty="0" err="1"/>
            <a:t>memverifikasi</a:t>
          </a:r>
          <a:r>
            <a:rPr lang="en-US" sz="1400" kern="1200" dirty="0"/>
            <a:t> SPM GU KKPD</a:t>
          </a:r>
        </a:p>
        <a:p>
          <a:pPr marL="114300" lvl="1" indent="-114300" algn="l" defTabSz="622300">
            <a:lnSpc>
              <a:spcPct val="90000"/>
            </a:lnSpc>
            <a:spcBef>
              <a:spcPct val="0"/>
            </a:spcBef>
            <a:spcAft>
              <a:spcPct val="15000"/>
            </a:spcAft>
            <a:buChar char="•"/>
          </a:pPr>
          <a:r>
            <a:rPr lang="en-US" sz="1400" kern="1200" dirty="0" err="1"/>
            <a:t>menerbitkan</a:t>
          </a:r>
          <a:r>
            <a:rPr lang="en-US" sz="1400" kern="1200" dirty="0"/>
            <a:t> SP2D GU KKPD</a:t>
          </a:r>
        </a:p>
      </dsp:txBody>
      <dsp:txXfrm>
        <a:off x="10643532" y="1215170"/>
        <a:ext cx="1124746" cy="1796343"/>
      </dsp:txXfrm>
    </dsp:sp>
    <dsp:sp modelId="{A96BC90A-21F1-4148-8ABC-5779FFAB13E3}">
      <dsp:nvSpPr>
        <dsp:cNvPr id="0" name=""/>
        <dsp:cNvSpPr/>
      </dsp:nvSpPr>
      <dsp:spPr>
        <a:xfrm>
          <a:off x="10721514" y="3113004"/>
          <a:ext cx="1061984" cy="42231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err="1"/>
            <a:t>Kuasa</a:t>
          </a:r>
          <a:r>
            <a:rPr lang="en-US" sz="1700" kern="1200" dirty="0"/>
            <a:t> BUD</a:t>
          </a:r>
        </a:p>
      </dsp:txBody>
      <dsp:txXfrm>
        <a:off x="10733883" y="3125373"/>
        <a:ext cx="1037246" cy="397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173224" y="1426694"/>
          <a:ext cx="453325" cy="1679864"/>
        </a:xfrm>
        <a:prstGeom prst="round2SameRect">
          <a:avLst/>
        </a:prstGeom>
        <a:solidFill>
          <a:srgbClr val="A3A3C1">
            <a:hueOff val="0"/>
            <a:satOff val="0"/>
            <a:lumOff val="0"/>
            <a:alphaOff val="0"/>
          </a:srgbClr>
        </a:solidFill>
        <a:ln w="12700" cap="flat" cmpd="sng" algn="ctr">
          <a:solidFill>
            <a:srgbClr val="A3A3C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id-ID" sz="1600" b="1" kern="1200" noProof="0" dirty="0">
              <a:ln>
                <a:noFill/>
              </a:ln>
              <a:solidFill>
                <a:srgbClr val="FFC000"/>
              </a:solidFill>
              <a:latin typeface="Gill Sans MT"/>
              <a:ea typeface="+mn-ea"/>
              <a:cs typeface="+mn-cs"/>
            </a:rPr>
            <a:t>Regulasi</a:t>
          </a:r>
        </a:p>
      </dsp:txBody>
      <dsp:txXfrm rot="5400000">
        <a:off x="582085" y="2062093"/>
        <a:ext cx="1657734" cy="409065"/>
      </dsp:txXfrm>
    </dsp:sp>
    <dsp:sp modelId="{45A02F84-C6CB-43F5-AEE4-3EA66C2BD25F}">
      <dsp:nvSpPr>
        <dsp:cNvPr id="0" name=""/>
        <dsp:cNvSpPr/>
      </dsp:nvSpPr>
      <dsp:spPr>
        <a:xfrm>
          <a:off x="0" y="0"/>
          <a:ext cx="2799774" cy="15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id-ID" sz="1800" b="1" kern="1200" noProof="0" dirty="0">
              <a:solidFill>
                <a:schemeClr val="tx1"/>
              </a:solidFill>
              <a:latin typeface="Arial" panose="020B0604020202020204" pitchFamily="34" charset="0"/>
              <a:ea typeface="+mn-ea"/>
              <a:cs typeface="Arial" panose="020B0604020202020204" pitchFamily="34" charset="0"/>
            </a:rPr>
            <a:t>Penetapan Perkada tentang Tata Cara Penggunaan KKPD</a:t>
          </a:r>
        </a:p>
      </dsp:txBody>
      <dsp:txXfrm>
        <a:off x="0" y="0"/>
        <a:ext cx="2799774" cy="1586638"/>
      </dsp:txXfrm>
    </dsp:sp>
    <dsp:sp modelId="{6BA46904-CB7C-4538-BD49-D3891EF19552}">
      <dsp:nvSpPr>
        <dsp:cNvPr id="0" name=""/>
        <dsp:cNvSpPr/>
      </dsp:nvSpPr>
      <dsp:spPr>
        <a:xfrm>
          <a:off x="1399887" y="1677303"/>
          <a:ext cx="0" cy="362660"/>
        </a:xfrm>
        <a:prstGeom prst="line">
          <a:avLst/>
        </a:prstGeom>
        <a:noFill/>
        <a:ln w="6350" cap="flat" cmpd="sng" algn="ctr">
          <a:solidFill>
            <a:srgbClr val="A3A3C1">
              <a:hueOff val="0"/>
              <a:satOff val="0"/>
              <a:lumOff val="0"/>
              <a:alphaOff val="0"/>
            </a:srgb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354554" y="1586638"/>
          <a:ext cx="90665" cy="90665"/>
        </a:xfrm>
        <a:prstGeom prst="ellipse">
          <a:avLst/>
        </a:prstGeom>
        <a:solidFill>
          <a:srgbClr val="A3A3C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239819" y="2039963"/>
          <a:ext cx="1679864" cy="453325"/>
        </a:xfrm>
        <a:prstGeom prst="rect">
          <a:avLst/>
        </a:prstGeom>
        <a:solidFill>
          <a:srgbClr val="A3A3C1">
            <a:hueOff val="72001"/>
            <a:satOff val="1738"/>
            <a:lumOff val="-8392"/>
            <a:alphaOff val="0"/>
          </a:srgbClr>
        </a:solidFill>
        <a:ln w="12700" cap="flat" cmpd="sng" algn="ctr">
          <a:solidFill>
            <a:srgbClr val="A3A3C1">
              <a:hueOff val="72001"/>
              <a:satOff val="1738"/>
              <a:lumOff val="-8392"/>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id-ID" sz="1600" b="1" kern="1200" noProof="0" dirty="0">
              <a:ln>
                <a:noFill/>
              </a:ln>
              <a:solidFill>
                <a:srgbClr val="FFC000"/>
              </a:solidFill>
              <a:latin typeface="Gill Sans MT"/>
              <a:ea typeface="+mn-ea"/>
              <a:cs typeface="+mn-cs"/>
            </a:rPr>
            <a:t>PKS</a:t>
          </a:r>
        </a:p>
      </dsp:txBody>
      <dsp:txXfrm>
        <a:off x="2239819" y="2039963"/>
        <a:ext cx="1679864" cy="453325"/>
      </dsp:txXfrm>
    </dsp:sp>
    <dsp:sp modelId="{FEBD3C2A-A340-470A-A475-AE614EA07678}">
      <dsp:nvSpPr>
        <dsp:cNvPr id="0" name=""/>
        <dsp:cNvSpPr/>
      </dsp:nvSpPr>
      <dsp:spPr>
        <a:xfrm>
          <a:off x="1679864" y="2946614"/>
          <a:ext cx="2799774" cy="15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id-ID" sz="1800" b="1" kern="1200" noProof="0" dirty="0">
              <a:solidFill>
                <a:schemeClr val="tx1"/>
              </a:solidFill>
              <a:latin typeface="Arial" panose="020B0604020202020204" pitchFamily="34" charset="0"/>
              <a:ea typeface="+mn-ea"/>
              <a:cs typeface="Arial" panose="020B0604020202020204" pitchFamily="34" charset="0"/>
            </a:rPr>
            <a:t>Penandatanganan Perjanjian Kerja Sama (PKS) antara BUD dengan Pejabat Bank BPD/Bank Penempatan RKUD</a:t>
          </a:r>
        </a:p>
      </dsp:txBody>
      <dsp:txXfrm>
        <a:off x="1679864" y="2946614"/>
        <a:ext cx="2799774" cy="1586638"/>
      </dsp:txXfrm>
    </dsp:sp>
    <dsp:sp modelId="{080474C8-0FEA-4FD1-97F1-0978CFB4A37F}">
      <dsp:nvSpPr>
        <dsp:cNvPr id="0" name=""/>
        <dsp:cNvSpPr/>
      </dsp:nvSpPr>
      <dsp:spPr>
        <a:xfrm>
          <a:off x="3079752" y="2493289"/>
          <a:ext cx="0" cy="362660"/>
        </a:xfrm>
        <a:prstGeom prst="line">
          <a:avLst/>
        </a:prstGeom>
        <a:noFill/>
        <a:ln w="6350" cap="flat" cmpd="sng" algn="ctr">
          <a:solidFill>
            <a:srgbClr val="A3A3C1">
              <a:hueOff val="90002"/>
              <a:satOff val="2173"/>
              <a:lumOff val="-10490"/>
              <a:alphaOff val="0"/>
            </a:srgb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034419" y="2855949"/>
          <a:ext cx="90665" cy="90665"/>
        </a:xfrm>
        <a:prstGeom prst="ellipse">
          <a:avLst/>
        </a:prstGeom>
        <a:solidFill>
          <a:srgbClr val="A3A3C1">
            <a:hueOff val="72001"/>
            <a:satOff val="1738"/>
            <a:lumOff val="-839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3775527" y="2039963"/>
          <a:ext cx="1968180" cy="453325"/>
        </a:xfrm>
        <a:prstGeom prst="rect">
          <a:avLst/>
        </a:prstGeom>
        <a:solidFill>
          <a:srgbClr val="A3A3C1">
            <a:hueOff val="144003"/>
            <a:satOff val="3477"/>
            <a:lumOff val="-16784"/>
            <a:alphaOff val="0"/>
          </a:srgbClr>
        </a:solidFill>
        <a:ln w="12700" cap="flat" cmpd="sng" algn="ctr">
          <a:solidFill>
            <a:srgbClr val="A3A3C1">
              <a:hueOff val="144003"/>
              <a:satOff val="3477"/>
              <a:lumOff val="-16784"/>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id-ID" sz="1600" b="1" kern="1200" noProof="0" dirty="0">
              <a:ln>
                <a:noFill/>
              </a:ln>
              <a:solidFill>
                <a:srgbClr val="FFC000"/>
              </a:solidFill>
              <a:latin typeface="Gill Sans MT"/>
              <a:ea typeface="+mn-ea"/>
              <a:cs typeface="+mn-cs"/>
            </a:rPr>
            <a:t>PKS Co-</a:t>
          </a:r>
          <a:r>
            <a:rPr lang="id-ID" sz="1600" b="1" kern="1200" noProof="0" dirty="0" err="1">
              <a:ln>
                <a:noFill/>
              </a:ln>
              <a:solidFill>
                <a:srgbClr val="FFC000"/>
              </a:solidFill>
              <a:latin typeface="Gill Sans MT"/>
              <a:ea typeface="+mn-ea"/>
              <a:cs typeface="+mn-cs"/>
            </a:rPr>
            <a:t>Branding</a:t>
          </a:r>
          <a:endParaRPr lang="id-ID" sz="1600" b="1" kern="1200" noProof="0" dirty="0">
            <a:ln>
              <a:noFill/>
            </a:ln>
            <a:solidFill>
              <a:srgbClr val="FFC000"/>
            </a:solidFill>
            <a:latin typeface="Gill Sans MT"/>
            <a:ea typeface="+mn-ea"/>
            <a:cs typeface="+mn-cs"/>
          </a:endParaRPr>
        </a:p>
      </dsp:txBody>
      <dsp:txXfrm>
        <a:off x="3775527" y="2039963"/>
        <a:ext cx="1968180" cy="453325"/>
      </dsp:txXfrm>
    </dsp:sp>
    <dsp:sp modelId="{80CDBBF8-C6B4-4166-87C1-DC9120CC7586}">
      <dsp:nvSpPr>
        <dsp:cNvPr id="0" name=""/>
        <dsp:cNvSpPr/>
      </dsp:nvSpPr>
      <dsp:spPr>
        <a:xfrm>
          <a:off x="3359729" y="0"/>
          <a:ext cx="2799774" cy="15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id-ID" sz="1800" b="1" kern="1200" noProof="0" dirty="0">
              <a:solidFill>
                <a:schemeClr val="tx1"/>
              </a:solidFill>
              <a:latin typeface="Arial" panose="020B0604020202020204" pitchFamily="34" charset="0"/>
              <a:ea typeface="+mn-ea"/>
              <a:cs typeface="Arial" panose="020B0604020202020204" pitchFamily="34" charset="0"/>
            </a:rPr>
            <a:t>Penandatanganan PKS antara Pejabat Bank BPD dengan Bank Kerja Sama (Bank </a:t>
          </a:r>
          <a:r>
            <a:rPr lang="id-ID" sz="1800" b="1" kern="1200" noProof="0" dirty="0" err="1">
              <a:solidFill>
                <a:schemeClr val="tx1"/>
              </a:solidFill>
              <a:latin typeface="Arial" panose="020B0604020202020204" pitchFamily="34" charset="0"/>
              <a:ea typeface="+mn-ea"/>
              <a:cs typeface="Arial" panose="020B0604020202020204" pitchFamily="34" charset="0"/>
            </a:rPr>
            <a:t>Himbara</a:t>
          </a:r>
          <a:r>
            <a:rPr lang="id-ID" sz="1800" b="1" kern="1200" noProof="0" dirty="0">
              <a:solidFill>
                <a:schemeClr val="tx1"/>
              </a:solidFill>
              <a:latin typeface="Arial" panose="020B0604020202020204" pitchFamily="34" charset="0"/>
              <a:ea typeface="+mn-ea"/>
              <a:cs typeface="Arial" panose="020B0604020202020204" pitchFamily="34" charset="0"/>
            </a:rPr>
            <a:t>) jika </a:t>
          </a:r>
          <a:r>
            <a:rPr lang="id-ID" sz="1800" b="1" i="1" kern="1200" noProof="0" dirty="0">
              <a:solidFill>
                <a:schemeClr val="tx1"/>
              </a:solidFill>
              <a:latin typeface="Arial" panose="020B0604020202020204" pitchFamily="34" charset="0"/>
              <a:ea typeface="+mn-ea"/>
              <a:cs typeface="Arial" panose="020B0604020202020204" pitchFamily="34" charset="0"/>
            </a:rPr>
            <a:t>Co-</a:t>
          </a:r>
          <a:r>
            <a:rPr lang="id-ID" sz="1800" b="1" i="1" kern="1200" noProof="0" dirty="0" err="1">
              <a:solidFill>
                <a:schemeClr val="tx1"/>
              </a:solidFill>
              <a:latin typeface="Arial" panose="020B0604020202020204" pitchFamily="34" charset="0"/>
              <a:ea typeface="+mn-ea"/>
              <a:cs typeface="Arial" panose="020B0604020202020204" pitchFamily="34" charset="0"/>
            </a:rPr>
            <a:t>Branding</a:t>
          </a:r>
          <a:endParaRPr lang="id-ID" sz="1800" b="1" i="1" kern="1200" noProof="0" dirty="0">
            <a:solidFill>
              <a:schemeClr val="tx1"/>
            </a:solidFill>
            <a:latin typeface="Arial" panose="020B0604020202020204" pitchFamily="34" charset="0"/>
            <a:ea typeface="+mn-ea"/>
            <a:cs typeface="Arial" panose="020B0604020202020204" pitchFamily="34" charset="0"/>
          </a:endParaRPr>
        </a:p>
      </dsp:txBody>
      <dsp:txXfrm>
        <a:off x="3359729" y="0"/>
        <a:ext cx="2799774" cy="1586638"/>
      </dsp:txXfrm>
    </dsp:sp>
    <dsp:sp modelId="{89759DE5-9F8A-470E-A6D8-F13BB4DEE93D}">
      <dsp:nvSpPr>
        <dsp:cNvPr id="0" name=""/>
        <dsp:cNvSpPr/>
      </dsp:nvSpPr>
      <dsp:spPr>
        <a:xfrm>
          <a:off x="4759617" y="1677303"/>
          <a:ext cx="0" cy="362660"/>
        </a:xfrm>
        <a:prstGeom prst="line">
          <a:avLst/>
        </a:prstGeom>
        <a:noFill/>
        <a:ln w="6350" cap="flat" cmpd="sng" algn="ctr">
          <a:solidFill>
            <a:srgbClr val="A3A3C1">
              <a:hueOff val="180003"/>
              <a:satOff val="4346"/>
              <a:lumOff val="-20980"/>
              <a:alphaOff val="0"/>
            </a:srgb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4714284" y="1586638"/>
          <a:ext cx="90665" cy="90665"/>
        </a:xfrm>
        <a:prstGeom prst="ellipse">
          <a:avLst/>
        </a:prstGeom>
        <a:solidFill>
          <a:srgbClr val="A3A3C1">
            <a:hueOff val="144003"/>
            <a:satOff val="3477"/>
            <a:lumOff val="-1678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5603539" y="2039963"/>
          <a:ext cx="1671885" cy="453325"/>
        </a:xfrm>
        <a:prstGeom prst="rect">
          <a:avLst/>
        </a:prstGeom>
        <a:solidFill>
          <a:srgbClr val="A3A3C1">
            <a:hueOff val="216004"/>
            <a:satOff val="5215"/>
            <a:lumOff val="-25177"/>
            <a:alphaOff val="0"/>
          </a:srgbClr>
        </a:solidFill>
        <a:ln w="12700" cap="flat" cmpd="sng" algn="ctr">
          <a:solidFill>
            <a:srgbClr val="A3A3C1">
              <a:hueOff val="216004"/>
              <a:satOff val="5215"/>
              <a:lumOff val="-25177"/>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id-ID" sz="1600" b="1" kern="1200" noProof="0" dirty="0">
              <a:ln>
                <a:noFill/>
              </a:ln>
              <a:solidFill>
                <a:srgbClr val="FFC000"/>
              </a:solidFill>
              <a:latin typeface="Gill Sans MT"/>
              <a:ea typeface="+mn-ea"/>
              <a:cs typeface="+mn-cs"/>
            </a:rPr>
            <a:t>Penerbitan KKPD</a:t>
          </a:r>
        </a:p>
      </dsp:txBody>
      <dsp:txXfrm>
        <a:off x="5603539" y="2039963"/>
        <a:ext cx="1671885" cy="453325"/>
      </dsp:txXfrm>
    </dsp:sp>
    <dsp:sp modelId="{1BB5FD64-47F9-47A3-911F-535BFE17A3B9}">
      <dsp:nvSpPr>
        <dsp:cNvPr id="0" name=""/>
        <dsp:cNvSpPr/>
      </dsp:nvSpPr>
      <dsp:spPr>
        <a:xfrm>
          <a:off x="5039594" y="2946614"/>
          <a:ext cx="2799774" cy="15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id-ID" sz="1800" b="1" kern="1200" noProof="0" dirty="0">
              <a:solidFill>
                <a:schemeClr val="tx1"/>
              </a:solidFill>
              <a:latin typeface="Arial" panose="020B0604020202020204" pitchFamily="34" charset="0"/>
              <a:ea typeface="+mn-ea"/>
              <a:cs typeface="Arial" panose="020B0604020202020204" pitchFamily="34" charset="0"/>
            </a:rPr>
            <a:t>Pengajuan Penerbitan KKPD oleh Pemda &amp; Penerbitan KKPD oleh Bank Penerbit KKPD</a:t>
          </a:r>
        </a:p>
      </dsp:txBody>
      <dsp:txXfrm>
        <a:off x="5039594" y="2946614"/>
        <a:ext cx="2799774" cy="1586638"/>
      </dsp:txXfrm>
    </dsp:sp>
    <dsp:sp modelId="{FE9B27EB-7AC7-485A-9A55-41E8118F9EAF}">
      <dsp:nvSpPr>
        <dsp:cNvPr id="0" name=""/>
        <dsp:cNvSpPr/>
      </dsp:nvSpPr>
      <dsp:spPr>
        <a:xfrm>
          <a:off x="6439481" y="2493289"/>
          <a:ext cx="0" cy="362660"/>
        </a:xfrm>
        <a:prstGeom prst="line">
          <a:avLst/>
        </a:prstGeom>
        <a:noFill/>
        <a:ln w="6350" cap="flat" cmpd="sng" algn="ctr">
          <a:solidFill>
            <a:srgbClr val="A3A3C1">
              <a:hueOff val="270005"/>
              <a:satOff val="6519"/>
              <a:lumOff val="-31471"/>
              <a:alphaOff val="0"/>
            </a:srgb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6394149" y="2855949"/>
          <a:ext cx="90665" cy="90665"/>
        </a:xfrm>
        <a:prstGeom prst="ellipse">
          <a:avLst/>
        </a:prstGeom>
        <a:solidFill>
          <a:srgbClr val="A3A3C1">
            <a:hueOff val="216004"/>
            <a:satOff val="5215"/>
            <a:lumOff val="-2517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a:off x="7279414" y="2039963"/>
          <a:ext cx="1679864" cy="453325"/>
        </a:xfrm>
        <a:prstGeom prst="rect">
          <a:avLst/>
        </a:prstGeom>
        <a:solidFill>
          <a:srgbClr val="A3A3C1">
            <a:hueOff val="288005"/>
            <a:satOff val="6954"/>
            <a:lumOff val="-33569"/>
            <a:alphaOff val="0"/>
          </a:srgbClr>
        </a:solidFill>
        <a:ln w="12700" cap="flat" cmpd="sng" algn="ctr">
          <a:solidFill>
            <a:srgbClr val="A3A3C1">
              <a:hueOff val="288005"/>
              <a:satOff val="6954"/>
              <a:lumOff val="-33569"/>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id-ID" sz="1600" b="1" kern="1200" noProof="0" dirty="0">
              <a:ln>
                <a:noFill/>
              </a:ln>
              <a:solidFill>
                <a:srgbClr val="FFC000"/>
              </a:solidFill>
              <a:latin typeface="Gill Sans MT"/>
              <a:ea typeface="+mn-ea"/>
              <a:cs typeface="+mn-cs"/>
            </a:rPr>
            <a:t>Penggunaan KKPD</a:t>
          </a:r>
        </a:p>
      </dsp:txBody>
      <dsp:txXfrm>
        <a:off x="7279414" y="2039963"/>
        <a:ext cx="1679864" cy="453325"/>
      </dsp:txXfrm>
    </dsp:sp>
    <dsp:sp modelId="{1FA3C236-5719-4A33-A6BB-80FA85F940E3}">
      <dsp:nvSpPr>
        <dsp:cNvPr id="0" name=""/>
        <dsp:cNvSpPr/>
      </dsp:nvSpPr>
      <dsp:spPr>
        <a:xfrm>
          <a:off x="6719459" y="0"/>
          <a:ext cx="2799774" cy="15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id-ID" sz="1800" b="1" kern="1200" noProof="0" dirty="0">
              <a:solidFill>
                <a:schemeClr val="tx1"/>
              </a:solidFill>
              <a:latin typeface="Arial" panose="020B0604020202020204" pitchFamily="34" charset="0"/>
              <a:ea typeface="+mn-ea"/>
              <a:cs typeface="Arial" panose="020B0604020202020204" pitchFamily="34" charset="0"/>
            </a:rPr>
            <a:t>Penggunaan KKPD Oleh PA/KPA melalui PPTK</a:t>
          </a:r>
        </a:p>
      </dsp:txBody>
      <dsp:txXfrm>
        <a:off x="6719459" y="0"/>
        <a:ext cx="2799774" cy="1586638"/>
      </dsp:txXfrm>
    </dsp:sp>
    <dsp:sp modelId="{18F1C823-9ACD-4FCD-8102-F468DCE57A45}">
      <dsp:nvSpPr>
        <dsp:cNvPr id="0" name=""/>
        <dsp:cNvSpPr/>
      </dsp:nvSpPr>
      <dsp:spPr>
        <a:xfrm>
          <a:off x="8119346" y="1677303"/>
          <a:ext cx="0" cy="362660"/>
        </a:xfrm>
        <a:prstGeom prst="line">
          <a:avLst/>
        </a:prstGeom>
        <a:noFill/>
        <a:ln w="6350" cap="flat" cmpd="sng" algn="ctr">
          <a:solidFill>
            <a:srgbClr val="A3A3C1">
              <a:hueOff val="360006"/>
              <a:satOff val="8692"/>
              <a:lumOff val="-41961"/>
              <a:alphaOff val="0"/>
            </a:srgb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8074014" y="1586638"/>
          <a:ext cx="90665" cy="90665"/>
        </a:xfrm>
        <a:prstGeom prst="ellipse">
          <a:avLst/>
        </a:prstGeom>
        <a:solidFill>
          <a:srgbClr val="A3A3C1">
            <a:hueOff val="288005"/>
            <a:satOff val="6954"/>
            <a:lumOff val="-335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437FD-6F08-844A-93E1-667FDC6C9723}">
      <dsp:nvSpPr>
        <dsp:cNvPr id="0" name=""/>
        <dsp:cNvSpPr/>
      </dsp:nvSpPr>
      <dsp:spPr>
        <a:xfrm rot="5400000">
          <a:off x="9572548" y="1426694"/>
          <a:ext cx="453325" cy="1679864"/>
        </a:xfrm>
        <a:prstGeom prst="round2SameRect">
          <a:avLst/>
        </a:prstGeom>
        <a:solidFill>
          <a:srgbClr val="A3A3C1">
            <a:hueOff val="360006"/>
            <a:satOff val="8692"/>
            <a:lumOff val="-41961"/>
            <a:alphaOff val="0"/>
          </a:srgbClr>
        </a:solidFill>
        <a:ln w="12700" cap="flat" cmpd="sng" algn="ctr">
          <a:solidFill>
            <a:srgbClr val="A3A3C1">
              <a:hueOff val="360006"/>
              <a:satOff val="8692"/>
              <a:lumOff val="-4196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id-ID" sz="1600" b="1" kern="1200" noProof="0" dirty="0">
              <a:ln>
                <a:noFill/>
              </a:ln>
              <a:solidFill>
                <a:srgbClr val="FFC000"/>
              </a:solidFill>
              <a:latin typeface="Gill Sans MT"/>
              <a:ea typeface="+mn-ea"/>
              <a:cs typeface="+mn-cs"/>
            </a:rPr>
            <a:t>Pembayaran KKPD</a:t>
          </a:r>
        </a:p>
      </dsp:txBody>
      <dsp:txXfrm rot="-5400000">
        <a:off x="8959279" y="2062093"/>
        <a:ext cx="1657734" cy="409065"/>
      </dsp:txXfrm>
    </dsp:sp>
    <dsp:sp modelId="{0CC26A6D-4478-4946-BEC0-2E0E1A61A761}">
      <dsp:nvSpPr>
        <dsp:cNvPr id="0" name=""/>
        <dsp:cNvSpPr/>
      </dsp:nvSpPr>
      <dsp:spPr>
        <a:xfrm>
          <a:off x="8399324" y="2946614"/>
          <a:ext cx="2799774" cy="15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id-ID" sz="1800" b="1" kern="1200" noProof="0" dirty="0">
              <a:solidFill>
                <a:schemeClr val="tx1"/>
              </a:solidFill>
              <a:latin typeface="Arial" panose="020B0604020202020204" pitchFamily="34" charset="0"/>
              <a:ea typeface="+mn-ea"/>
              <a:cs typeface="Arial" panose="020B0604020202020204" pitchFamily="34" charset="0"/>
            </a:rPr>
            <a:t>Pembayaran Tagihan Bank (</a:t>
          </a:r>
          <a:r>
            <a:rPr lang="id-ID" sz="1800" b="1" i="1" kern="1200" noProof="0" dirty="0" err="1">
              <a:solidFill>
                <a:schemeClr val="tx1"/>
              </a:solidFill>
              <a:latin typeface="Arial" panose="020B0604020202020204" pitchFamily="34" charset="0"/>
              <a:ea typeface="+mn-ea"/>
              <a:cs typeface="Arial" panose="020B0604020202020204" pitchFamily="34" charset="0"/>
            </a:rPr>
            <a:t>e-Billing</a:t>
          </a:r>
          <a:r>
            <a:rPr lang="id-ID" sz="1800" b="1" kern="1200" noProof="0" dirty="0">
              <a:solidFill>
                <a:schemeClr val="tx1"/>
              </a:solidFill>
              <a:latin typeface="Arial" panose="020B0604020202020204" pitchFamily="34" charset="0"/>
              <a:ea typeface="+mn-ea"/>
              <a:cs typeface="Arial" panose="020B0604020202020204" pitchFamily="34" charset="0"/>
            </a:rPr>
            <a:t>) oleh PA/KPA melalui BP/BPP</a:t>
          </a:r>
        </a:p>
      </dsp:txBody>
      <dsp:txXfrm>
        <a:off x="8399324" y="2946614"/>
        <a:ext cx="2799774" cy="1586638"/>
      </dsp:txXfrm>
    </dsp:sp>
    <dsp:sp modelId="{C8421323-5C00-DD4E-A926-812FE9E90190}">
      <dsp:nvSpPr>
        <dsp:cNvPr id="0" name=""/>
        <dsp:cNvSpPr/>
      </dsp:nvSpPr>
      <dsp:spPr>
        <a:xfrm>
          <a:off x="9799211" y="2493289"/>
          <a:ext cx="0" cy="362660"/>
        </a:xfrm>
        <a:prstGeom prst="line">
          <a:avLst/>
        </a:prstGeom>
        <a:noFill/>
        <a:ln w="6350" cap="flat" cmpd="sng" algn="ctr">
          <a:solidFill>
            <a:srgbClr val="A3A3C1">
              <a:hueOff val="360006"/>
              <a:satOff val="8692"/>
              <a:lumOff val="-41961"/>
              <a:alphaOff val="0"/>
            </a:srgbClr>
          </a:solidFill>
          <a:prstDash val="solid"/>
          <a:miter lim="800000"/>
        </a:ln>
        <a:effectLst/>
      </dsp:spPr>
      <dsp:style>
        <a:lnRef idx="1">
          <a:scrgbClr r="0" g="0" b="0"/>
        </a:lnRef>
        <a:fillRef idx="0">
          <a:scrgbClr r="0" g="0" b="0"/>
        </a:fillRef>
        <a:effectRef idx="0">
          <a:scrgbClr r="0" g="0" b="0"/>
        </a:effectRef>
        <a:fontRef idx="minor"/>
      </dsp:style>
    </dsp:sp>
    <dsp:sp modelId="{0C444A74-8679-4740-B652-8E2400B12EDC}">
      <dsp:nvSpPr>
        <dsp:cNvPr id="0" name=""/>
        <dsp:cNvSpPr/>
      </dsp:nvSpPr>
      <dsp:spPr>
        <a:xfrm>
          <a:off x="9753879" y="2855949"/>
          <a:ext cx="90665" cy="90665"/>
        </a:xfrm>
        <a:prstGeom prst="ellipse">
          <a:avLst/>
        </a:prstGeom>
        <a:solidFill>
          <a:srgbClr val="A3A3C1">
            <a:hueOff val="360006"/>
            <a:satOff val="8692"/>
            <a:lumOff val="-4196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CABDF-FF55-4C50-AA92-B99EB53E8051}" type="datetimeFigureOut">
              <a:rPr lang="en-ID" smtClean="0"/>
              <a:t>22/11/2025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80A23-F58A-47FA-99F4-6EB0A352D8BC}" type="slidenum">
              <a:rPr lang="en-ID" smtClean="0"/>
              <a:t>‹#›</a:t>
            </a:fld>
            <a:endParaRPr lang="en-ID"/>
          </a:p>
        </p:txBody>
      </p:sp>
    </p:spTree>
    <p:extLst>
      <p:ext uri="{BB962C8B-B14F-4D97-AF65-F5344CB8AC3E}">
        <p14:creationId xmlns:p14="http://schemas.microsoft.com/office/powerpoint/2010/main" val="2027043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E0E39-AAD8-498D-A4AE-0EA777F097AF}"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34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3144D-91F7-4AF9-873E-D6338C7F955C}"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00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='https://www.freepik.com/vectors/work'&gt;Work vector created by stories - www.freepik.com&lt;/a&gt;</a:t>
            </a:r>
            <a:endParaRPr lang="en-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B3F76-6466-4DE0-A501-8D20892E30B5}"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3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7845-603A-493C-8103-B4B2AD5F59EF}"/>
              </a:ext>
            </a:extLst>
          </p:cNvPr>
          <p:cNvSpPr>
            <a:spLocks noGrp="1"/>
          </p:cNvSpPr>
          <p:nvPr>
            <p:ph type="ctrTitle"/>
          </p:nvPr>
        </p:nvSpPr>
        <p:spPr>
          <a:xfrm>
            <a:off x="1524001"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3B5C45-0FD9-419B-8845-92272468EDDE}"/>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801C54-F89E-466B-B981-46BD94C9B550}"/>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5" name="Footer Placeholder 4">
            <a:extLst>
              <a:ext uri="{FF2B5EF4-FFF2-40B4-BE49-F238E27FC236}">
                <a16:creationId xmlns:a16="http://schemas.microsoft.com/office/drawing/2014/main" id="{CF590DC0-6B12-4592-8AAA-9E652172854E}"/>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EB98524D-BF38-42F3-8624-5D7D96E1BB10}"/>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8589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EA6D-CF0C-477C-A564-DEC29381FDFD}"/>
              </a:ext>
            </a:extLst>
          </p:cNvPr>
          <p:cNvSpPr>
            <a:spLocks noGrp="1"/>
          </p:cNvSpPr>
          <p:nvPr>
            <p:ph type="title"/>
          </p:nvPr>
        </p:nvSpPr>
        <p:spPr>
          <a:xfrm>
            <a:off x="838202"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07493C-D8D1-4ED6-BE4D-F3DFCF7988FC}"/>
              </a:ext>
            </a:extLst>
          </p:cNvPr>
          <p:cNvSpPr>
            <a:spLocks noGrp="1"/>
          </p:cNvSpPr>
          <p:nvPr>
            <p:ph type="body" orient="vert" idx="1"/>
          </p:nvPr>
        </p:nvSpPr>
        <p:spPr>
          <a:xfrm>
            <a:off x="838202"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6E72A-9065-42D1-9982-E88CEA00388C}"/>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5" name="Footer Placeholder 4">
            <a:extLst>
              <a:ext uri="{FF2B5EF4-FFF2-40B4-BE49-F238E27FC236}">
                <a16:creationId xmlns:a16="http://schemas.microsoft.com/office/drawing/2014/main" id="{80DE3CF0-7571-40E2-BCD6-AEF118C895EA}"/>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425DD3C-991D-44A4-9804-339F7D9DF4FD}"/>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130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F9BF4-7FE3-4A30-AB79-702A016201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9586D0-6279-45BD-AB34-D6C15ED99A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CFD1C-BDD7-496B-9C36-D6632110A680}"/>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5" name="Footer Placeholder 4">
            <a:extLst>
              <a:ext uri="{FF2B5EF4-FFF2-40B4-BE49-F238E27FC236}">
                <a16:creationId xmlns:a16="http://schemas.microsoft.com/office/drawing/2014/main" id="{DAE19B06-F21A-4673-82A1-BD347768B1B6}"/>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2EC8145F-DF1C-4C08-A0A7-7903329DD424}"/>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991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E6AF377-76AE-4C69-9A80-286CBCA7F820}" type="datetime1">
              <a:rPr lang="id-ID" smtClean="0"/>
              <a:pPr/>
              <a:t>22/11/2025</a:t>
            </a:fld>
            <a:endParaRPr lang="id-ID"/>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id-ID"/>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94CF075-AFA7-4CF9-82D3-6598F123091A}" type="slidenum">
              <a:rPr lang="id-ID" smtClean="0"/>
              <a:pPr/>
              <a:t>‹#›</a:t>
            </a:fld>
            <a:endParaRPr lang="id-ID"/>
          </a:p>
        </p:txBody>
      </p:sp>
      <p:sp>
        <p:nvSpPr>
          <p:cNvPr id="5" name="Parallelogram 4"/>
          <p:cNvSpPr/>
          <p:nvPr userDrawn="1"/>
        </p:nvSpPr>
        <p:spPr>
          <a:xfrm>
            <a:off x="4526280" y="0"/>
            <a:ext cx="7665720" cy="487679"/>
          </a:xfrm>
          <a:prstGeom prst="parallelogram">
            <a:avLst>
              <a:gd name="adj" fmla="val 14687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lowchart: Process 6"/>
          <p:cNvSpPr/>
          <p:nvPr userDrawn="1"/>
        </p:nvSpPr>
        <p:spPr>
          <a:xfrm>
            <a:off x="0" y="0"/>
            <a:ext cx="6096000" cy="111252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7275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7275" y="10000"/>
                </a:lnTo>
                <a:lnTo>
                  <a:pt x="0" y="10000"/>
                </a:lnTo>
                <a:lnTo>
                  <a:pt x="0" y="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itle 1"/>
          <p:cNvSpPr>
            <a:spLocks noGrp="1"/>
          </p:cNvSpPr>
          <p:nvPr>
            <p:ph type="title"/>
          </p:nvPr>
        </p:nvSpPr>
        <p:spPr>
          <a:xfrm>
            <a:off x="152400" y="224473"/>
            <a:ext cx="4663440" cy="651827"/>
          </a:xfrm>
          <a:prstGeom prst="rect">
            <a:avLst/>
          </a:prstGeom>
        </p:spPr>
        <p:txBody>
          <a:bodyPr>
            <a:normAutofit/>
          </a:bodyPr>
          <a:lstStyle>
            <a:lvl1pPr>
              <a:defRPr sz="3600">
                <a:solidFill>
                  <a:schemeClr val="bg1"/>
                </a:solidFill>
              </a:defRPr>
            </a:lvl1pPr>
          </a:lstStyle>
          <a:p>
            <a:r>
              <a:rPr lang="en-US" dirty="0"/>
              <a:t>Click to edit Master title style</a:t>
            </a:r>
            <a:endParaRPr lang="id-ID" dirty="0"/>
          </a:p>
        </p:txBody>
      </p:sp>
    </p:spTree>
    <p:extLst>
      <p:ext uri="{BB962C8B-B14F-4D97-AF65-F5344CB8AC3E}">
        <p14:creationId xmlns:p14="http://schemas.microsoft.com/office/powerpoint/2010/main" val="946029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14286" y="1709738"/>
            <a:ext cx="7395028" cy="2806153"/>
          </a:xfrm>
          <a:prstGeom prst="rect">
            <a:avLst/>
          </a:prstGeom>
        </p:spPr>
        <p:txBody>
          <a:bodyPr anchor="t">
            <a:normAutofit/>
          </a:bodyPr>
          <a:lstStyle>
            <a:lvl1pPr>
              <a:defRPr sz="4800">
                <a:solidFill>
                  <a:schemeClr val="bg1"/>
                </a:solidFill>
              </a:defRPr>
            </a:lvl1pPr>
          </a:lstStyle>
          <a:p>
            <a:r>
              <a:rPr lang="en-US" dirty="0"/>
              <a:t>Click to edit Master title style</a:t>
            </a:r>
            <a:endParaRPr lang="id-ID"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0FF207-7FC5-429E-A028-F4064F625FD1}" type="datetime1">
              <a:rPr lang="id-ID" smtClean="0"/>
              <a:pPr/>
              <a:t>22/11/2025</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4CF075-AFA7-4CF9-82D3-6598F123091A}" type="slidenum">
              <a:rPr lang="id-ID" smtClean="0"/>
              <a:pPr/>
              <a:t>‹#›</a:t>
            </a:fld>
            <a:endParaRPr lang="id-ID"/>
          </a:p>
        </p:txBody>
      </p:sp>
      <p:sp>
        <p:nvSpPr>
          <p:cNvPr id="13" name="Flowchart: Process 12"/>
          <p:cNvSpPr/>
          <p:nvPr userDrawn="1"/>
        </p:nvSpPr>
        <p:spPr>
          <a:xfrm>
            <a:off x="-13497" y="-1"/>
            <a:ext cx="12205497" cy="72000"/>
          </a:xfrm>
          <a:prstGeom prst="flowChartProcess">
            <a:avLst/>
          </a:prstGeom>
          <a:gradFill flip="none" rotWithShape="1">
            <a:gsLst>
              <a:gs pos="27000">
                <a:srgbClr val="203864"/>
              </a:gs>
              <a:gs pos="55000">
                <a:srgbClr val="02B9BA"/>
              </a:gs>
              <a:gs pos="79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itle 1"/>
          <p:cNvSpPr txBox="1">
            <a:spLocks/>
          </p:cNvSpPr>
          <p:nvPr userDrawn="1"/>
        </p:nvSpPr>
        <p:spPr>
          <a:xfrm>
            <a:off x="152400" y="224473"/>
            <a:ext cx="4663440" cy="65182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a:t>Click to edit Master title style</a:t>
            </a:r>
            <a:endParaRPr lang="id-ID" dirty="0"/>
          </a:p>
        </p:txBody>
      </p:sp>
    </p:spTree>
    <p:extLst>
      <p:ext uri="{BB962C8B-B14F-4D97-AF65-F5344CB8AC3E}">
        <p14:creationId xmlns:p14="http://schemas.microsoft.com/office/powerpoint/2010/main" val="1888207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a:prstGeom prst="rect">
            <a:avLst/>
          </a:prstGeo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a:prstGeom prst="rect">
            <a:avLst/>
          </a:prstGeo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a:prstGeom prst="rect">
            <a:avLst/>
          </a:prstGeo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a:prstGeom prst="rect">
            <a:avLst/>
          </a:prstGeo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a:prstGeom prst="rect">
            <a:avLst/>
          </a:prstGeo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a:prstGeom prst="rect">
            <a:avLst/>
          </a:prstGeo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855638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ide Judu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1C4F1CF-BC36-49D1-918E-C0870AE5C527}"/>
              </a:ext>
            </a:extLst>
          </p:cNvPr>
          <p:cNvSpPr>
            <a:spLocks noGrp="1"/>
          </p:cNvSpPr>
          <p:nvPr>
            <p:ph type="ctrTitle"/>
          </p:nvPr>
        </p:nvSpPr>
        <p:spPr>
          <a:xfrm>
            <a:off x="1524000" y="1122363"/>
            <a:ext cx="9144000" cy="2387600"/>
          </a:xfrm>
        </p:spPr>
        <p:txBody>
          <a:bodyPr anchor="b"/>
          <a:lstStyle>
            <a:lvl1pPr algn="ctr">
              <a:defRPr sz="6000"/>
            </a:lvl1pPr>
          </a:lstStyle>
          <a:p>
            <a:r>
              <a:rPr lang="id-ID"/>
              <a:t>Klik untuk mengedit gaya judul Master</a:t>
            </a:r>
            <a:endParaRPr lang="en-ID"/>
          </a:p>
        </p:txBody>
      </p:sp>
      <p:sp>
        <p:nvSpPr>
          <p:cNvPr id="3" name="Subjudul 2">
            <a:extLst>
              <a:ext uri="{FF2B5EF4-FFF2-40B4-BE49-F238E27FC236}">
                <a16:creationId xmlns:a16="http://schemas.microsoft.com/office/drawing/2014/main" id="{93B6F575-416A-4BEC-8C5D-985C59A5B4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d-ID"/>
              <a:t>Klik untuk mengedit gaya subjudul Master</a:t>
            </a:r>
            <a:endParaRPr lang="en-ID"/>
          </a:p>
        </p:txBody>
      </p:sp>
      <p:sp>
        <p:nvSpPr>
          <p:cNvPr id="4" name="Tampungan Tanggal 3">
            <a:extLst>
              <a:ext uri="{FF2B5EF4-FFF2-40B4-BE49-F238E27FC236}">
                <a16:creationId xmlns:a16="http://schemas.microsoft.com/office/drawing/2014/main" id="{5E7BB7E0-E240-43EA-B859-C6F04B313770}"/>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5" name="Tampungan Kaki 4">
            <a:extLst>
              <a:ext uri="{FF2B5EF4-FFF2-40B4-BE49-F238E27FC236}">
                <a16:creationId xmlns:a16="http://schemas.microsoft.com/office/drawing/2014/main" id="{AB204AC1-331B-4224-9A2F-839D88CA67C7}"/>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5CF4C36F-8FD7-46FA-B45F-BD73A1331243}"/>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977364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Judul dan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CCEC694-7221-4D8C-8A13-059045EA6EFA}"/>
              </a:ext>
            </a:extLst>
          </p:cNvPr>
          <p:cNvSpPr>
            <a:spLocks noGrp="1"/>
          </p:cNvSpPr>
          <p:nvPr>
            <p:ph type="title"/>
          </p:nvPr>
        </p:nvSpPr>
        <p:spPr/>
        <p:txBody>
          <a:bodyPr/>
          <a:lstStyle/>
          <a:p>
            <a:r>
              <a:rPr lang="id-ID"/>
              <a:t>Klik untuk mengedit gaya judul Master</a:t>
            </a:r>
            <a:endParaRPr lang="en-ID"/>
          </a:p>
        </p:txBody>
      </p:sp>
      <p:sp>
        <p:nvSpPr>
          <p:cNvPr id="3" name="Tampungan Konten 2">
            <a:extLst>
              <a:ext uri="{FF2B5EF4-FFF2-40B4-BE49-F238E27FC236}">
                <a16:creationId xmlns:a16="http://schemas.microsoft.com/office/drawing/2014/main" id="{AF0E6228-C0C6-4882-8D52-CDF85DB43BE1}"/>
              </a:ext>
            </a:extLst>
          </p:cNvPr>
          <p:cNvSpPr>
            <a:spLocks noGrp="1"/>
          </p:cNvSpPr>
          <p:nvPr>
            <p:ph idx="1"/>
          </p:nvPr>
        </p:nvSpPr>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6E9ABB35-FC41-46DF-89C2-6A330D53C3CE}"/>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5" name="Tampungan Kaki 4">
            <a:extLst>
              <a:ext uri="{FF2B5EF4-FFF2-40B4-BE49-F238E27FC236}">
                <a16:creationId xmlns:a16="http://schemas.microsoft.com/office/drawing/2014/main" id="{FAA6A88C-92D1-4842-8F42-D3F6E95DCEF4}"/>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1C96C0D7-2FB5-45C8-90D4-E8E0D5657D30}"/>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2983910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Header Bagi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E376198-B285-4653-9B88-E8EB0888A7A8}"/>
              </a:ext>
            </a:extLst>
          </p:cNvPr>
          <p:cNvSpPr>
            <a:spLocks noGrp="1"/>
          </p:cNvSpPr>
          <p:nvPr>
            <p:ph type="title"/>
          </p:nvPr>
        </p:nvSpPr>
        <p:spPr>
          <a:xfrm>
            <a:off x="831850" y="1709738"/>
            <a:ext cx="10515600" cy="2852737"/>
          </a:xfrm>
        </p:spPr>
        <p:txBody>
          <a:bodyPr anchor="b"/>
          <a:lstStyle>
            <a:lvl1pPr>
              <a:defRPr sz="6000"/>
            </a:lvl1pPr>
          </a:lstStyle>
          <a:p>
            <a:r>
              <a:rPr lang="id-ID"/>
              <a:t>Klik untuk mengedit gaya judul Master</a:t>
            </a:r>
            <a:endParaRPr lang="en-ID"/>
          </a:p>
        </p:txBody>
      </p:sp>
      <p:sp>
        <p:nvSpPr>
          <p:cNvPr id="3" name="Tampungan Teks 2">
            <a:extLst>
              <a:ext uri="{FF2B5EF4-FFF2-40B4-BE49-F238E27FC236}">
                <a16:creationId xmlns:a16="http://schemas.microsoft.com/office/drawing/2014/main" id="{19989EA0-E1DF-4FAE-B465-A8051830B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d-ID"/>
              <a:t>Klik untuk edit gaya teks Master</a:t>
            </a:r>
          </a:p>
        </p:txBody>
      </p:sp>
      <p:sp>
        <p:nvSpPr>
          <p:cNvPr id="4" name="Tampungan Tanggal 3">
            <a:extLst>
              <a:ext uri="{FF2B5EF4-FFF2-40B4-BE49-F238E27FC236}">
                <a16:creationId xmlns:a16="http://schemas.microsoft.com/office/drawing/2014/main" id="{494A5AD9-ECCB-4F12-B900-50A0B17B0389}"/>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5" name="Tampungan Kaki 4">
            <a:extLst>
              <a:ext uri="{FF2B5EF4-FFF2-40B4-BE49-F238E27FC236}">
                <a16:creationId xmlns:a16="http://schemas.microsoft.com/office/drawing/2014/main" id="{EA387C16-D6E1-4A7C-B22F-CBCCA21C2384}"/>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CDB4456C-44E0-4603-8E68-4B119D110EC7}"/>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391411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9F9FCDF-9513-4E88-B262-6C2E65E80891}"/>
              </a:ext>
            </a:extLst>
          </p:cNvPr>
          <p:cNvSpPr>
            <a:spLocks noGrp="1"/>
          </p:cNvSpPr>
          <p:nvPr>
            <p:ph type="title"/>
          </p:nvPr>
        </p:nvSpPr>
        <p:spPr/>
        <p:txBody>
          <a:bodyPr/>
          <a:lstStyle/>
          <a:p>
            <a:r>
              <a:rPr lang="id-ID"/>
              <a:t>Klik untuk mengedit gaya judul Master</a:t>
            </a:r>
            <a:endParaRPr lang="en-ID"/>
          </a:p>
        </p:txBody>
      </p:sp>
      <p:sp>
        <p:nvSpPr>
          <p:cNvPr id="3" name="Tampungan Konten 2">
            <a:extLst>
              <a:ext uri="{FF2B5EF4-FFF2-40B4-BE49-F238E27FC236}">
                <a16:creationId xmlns:a16="http://schemas.microsoft.com/office/drawing/2014/main" id="{EA672396-647D-4BF1-BE8A-F0D7DE0A6A25}"/>
              </a:ext>
            </a:extLst>
          </p:cNvPr>
          <p:cNvSpPr>
            <a:spLocks noGrp="1"/>
          </p:cNvSpPr>
          <p:nvPr>
            <p:ph sz="half" idx="1"/>
          </p:nvPr>
        </p:nvSpPr>
        <p:spPr>
          <a:xfrm>
            <a:off x="838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Konten 3">
            <a:extLst>
              <a:ext uri="{FF2B5EF4-FFF2-40B4-BE49-F238E27FC236}">
                <a16:creationId xmlns:a16="http://schemas.microsoft.com/office/drawing/2014/main" id="{266F0903-77DA-45B4-902C-ED0030714565}"/>
              </a:ext>
            </a:extLst>
          </p:cNvPr>
          <p:cNvSpPr>
            <a:spLocks noGrp="1"/>
          </p:cNvSpPr>
          <p:nvPr>
            <p:ph sz="half" idx="2"/>
          </p:nvPr>
        </p:nvSpPr>
        <p:spPr>
          <a:xfrm>
            <a:off x="6172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5" name="Tampungan Tanggal 4">
            <a:extLst>
              <a:ext uri="{FF2B5EF4-FFF2-40B4-BE49-F238E27FC236}">
                <a16:creationId xmlns:a16="http://schemas.microsoft.com/office/drawing/2014/main" id="{BAC56F9B-5DBC-4E22-AE22-6DDB017B080C}"/>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6" name="Tampungan Kaki 5">
            <a:extLst>
              <a:ext uri="{FF2B5EF4-FFF2-40B4-BE49-F238E27FC236}">
                <a16:creationId xmlns:a16="http://schemas.microsoft.com/office/drawing/2014/main" id="{E3E37CD3-47D8-494A-BAF0-6584FA5DDCC4}"/>
              </a:ext>
            </a:extLst>
          </p:cNvPr>
          <p:cNvSpPr>
            <a:spLocks noGrp="1"/>
          </p:cNvSpPr>
          <p:nvPr>
            <p:ph type="ftr" sz="quarter" idx="11"/>
          </p:nvPr>
        </p:nvSpPr>
        <p:spPr/>
        <p:txBody>
          <a:bodyPr/>
          <a:lstStyle/>
          <a:p>
            <a:endParaRPr lang="en-ID"/>
          </a:p>
        </p:txBody>
      </p:sp>
      <p:sp>
        <p:nvSpPr>
          <p:cNvPr id="7" name="Tampungan Nomor Slide 6">
            <a:extLst>
              <a:ext uri="{FF2B5EF4-FFF2-40B4-BE49-F238E27FC236}">
                <a16:creationId xmlns:a16="http://schemas.microsoft.com/office/drawing/2014/main" id="{2647053D-C755-47E2-82F4-6024285CE9E5}"/>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1742377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erbandi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07F36FC8-2DD1-41DD-9237-B554F289A61B}"/>
              </a:ext>
            </a:extLst>
          </p:cNvPr>
          <p:cNvSpPr>
            <a:spLocks noGrp="1"/>
          </p:cNvSpPr>
          <p:nvPr>
            <p:ph type="title"/>
          </p:nvPr>
        </p:nvSpPr>
        <p:spPr>
          <a:xfrm>
            <a:off x="839788" y="365125"/>
            <a:ext cx="10515600" cy="1325563"/>
          </a:xfrm>
        </p:spPr>
        <p:txBody>
          <a:bodyPr/>
          <a:lstStyle/>
          <a:p>
            <a:r>
              <a:rPr lang="id-ID"/>
              <a:t>Klik untuk mengedit gaya judul Master</a:t>
            </a:r>
            <a:endParaRPr lang="en-ID"/>
          </a:p>
        </p:txBody>
      </p:sp>
      <p:sp>
        <p:nvSpPr>
          <p:cNvPr id="3" name="Tampungan Teks 2">
            <a:extLst>
              <a:ext uri="{FF2B5EF4-FFF2-40B4-BE49-F238E27FC236}">
                <a16:creationId xmlns:a16="http://schemas.microsoft.com/office/drawing/2014/main" id="{427CB0BF-416F-43A2-A141-63A9453D8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4" name="Tampungan Konten 3">
            <a:extLst>
              <a:ext uri="{FF2B5EF4-FFF2-40B4-BE49-F238E27FC236}">
                <a16:creationId xmlns:a16="http://schemas.microsoft.com/office/drawing/2014/main" id="{49689B19-5E71-43C6-AE4B-37D73988A06F}"/>
              </a:ext>
            </a:extLst>
          </p:cNvPr>
          <p:cNvSpPr>
            <a:spLocks noGrp="1"/>
          </p:cNvSpPr>
          <p:nvPr>
            <p:ph sz="half" idx="2"/>
          </p:nvPr>
        </p:nvSpPr>
        <p:spPr>
          <a:xfrm>
            <a:off x="839788" y="2505075"/>
            <a:ext cx="5157787"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5" name="Tampungan Teks 4">
            <a:extLst>
              <a:ext uri="{FF2B5EF4-FFF2-40B4-BE49-F238E27FC236}">
                <a16:creationId xmlns:a16="http://schemas.microsoft.com/office/drawing/2014/main" id="{25C7015A-CA97-4C7D-9FC6-0994158EC8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6" name="Tampungan Konten 5">
            <a:extLst>
              <a:ext uri="{FF2B5EF4-FFF2-40B4-BE49-F238E27FC236}">
                <a16:creationId xmlns:a16="http://schemas.microsoft.com/office/drawing/2014/main" id="{63816D9F-FED5-4ECA-A700-1B36325F138A}"/>
              </a:ext>
            </a:extLst>
          </p:cNvPr>
          <p:cNvSpPr>
            <a:spLocks noGrp="1"/>
          </p:cNvSpPr>
          <p:nvPr>
            <p:ph sz="quarter" idx="4"/>
          </p:nvPr>
        </p:nvSpPr>
        <p:spPr>
          <a:xfrm>
            <a:off x="6172200" y="2505075"/>
            <a:ext cx="5183188"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7" name="Tampungan Tanggal 6">
            <a:extLst>
              <a:ext uri="{FF2B5EF4-FFF2-40B4-BE49-F238E27FC236}">
                <a16:creationId xmlns:a16="http://schemas.microsoft.com/office/drawing/2014/main" id="{F29B1C7D-36E2-455B-93BE-27FBAB8EA950}"/>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8" name="Tampungan Kaki 7">
            <a:extLst>
              <a:ext uri="{FF2B5EF4-FFF2-40B4-BE49-F238E27FC236}">
                <a16:creationId xmlns:a16="http://schemas.microsoft.com/office/drawing/2014/main" id="{CCB7D541-5058-4EBA-855F-C7099337D411}"/>
              </a:ext>
            </a:extLst>
          </p:cNvPr>
          <p:cNvSpPr>
            <a:spLocks noGrp="1"/>
          </p:cNvSpPr>
          <p:nvPr>
            <p:ph type="ftr" sz="quarter" idx="11"/>
          </p:nvPr>
        </p:nvSpPr>
        <p:spPr/>
        <p:txBody>
          <a:bodyPr/>
          <a:lstStyle/>
          <a:p>
            <a:endParaRPr lang="en-ID"/>
          </a:p>
        </p:txBody>
      </p:sp>
      <p:sp>
        <p:nvSpPr>
          <p:cNvPr id="9" name="Tampungan Nomor Slide 8">
            <a:extLst>
              <a:ext uri="{FF2B5EF4-FFF2-40B4-BE49-F238E27FC236}">
                <a16:creationId xmlns:a16="http://schemas.microsoft.com/office/drawing/2014/main" id="{59CAF6D1-72BB-4D74-9E73-FBF0218707D3}"/>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222339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49E0-E2AE-4A72-BC0B-9055D5367D79}"/>
              </a:ext>
            </a:extLst>
          </p:cNvPr>
          <p:cNvSpPr>
            <a:spLocks noGrp="1"/>
          </p:cNvSpPr>
          <p:nvPr>
            <p:ph type="title"/>
          </p:nvPr>
        </p:nvSpPr>
        <p:spPr>
          <a:xfrm>
            <a:off x="838202"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1912A5-B7AD-4642-9CD8-56273B257C5C}"/>
              </a:ext>
            </a:extLst>
          </p:cNvPr>
          <p:cNvSpPr>
            <a:spLocks noGrp="1"/>
          </p:cNvSpPr>
          <p:nvPr>
            <p:ph idx="1"/>
          </p:nvPr>
        </p:nvSpPr>
        <p:spPr>
          <a:xfrm>
            <a:off x="838202"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6A25C-E403-44DC-828C-17A7864084B7}"/>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5" name="Footer Placeholder 4">
            <a:extLst>
              <a:ext uri="{FF2B5EF4-FFF2-40B4-BE49-F238E27FC236}">
                <a16:creationId xmlns:a16="http://schemas.microsoft.com/office/drawing/2014/main" id="{AFFA493B-A208-40DC-A83E-1EC03C7F9A7C}"/>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10D5B9BB-1D2B-4034-8A06-03ADDDD7B279}"/>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9952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892E5030-3DEC-49E4-88E8-6B2CC7C4C927}"/>
              </a:ext>
            </a:extLst>
          </p:cNvPr>
          <p:cNvSpPr>
            <a:spLocks noGrp="1"/>
          </p:cNvSpPr>
          <p:nvPr>
            <p:ph type="title"/>
          </p:nvPr>
        </p:nvSpPr>
        <p:spPr/>
        <p:txBody>
          <a:bodyPr/>
          <a:lstStyle/>
          <a:p>
            <a:r>
              <a:rPr lang="id-ID"/>
              <a:t>Klik untuk mengedit gaya judul Master</a:t>
            </a:r>
            <a:endParaRPr lang="en-ID"/>
          </a:p>
        </p:txBody>
      </p:sp>
      <p:sp>
        <p:nvSpPr>
          <p:cNvPr id="3" name="Tampungan Tanggal 2">
            <a:extLst>
              <a:ext uri="{FF2B5EF4-FFF2-40B4-BE49-F238E27FC236}">
                <a16:creationId xmlns:a16="http://schemas.microsoft.com/office/drawing/2014/main" id="{816E88E6-0552-4C4B-84E7-05F10A3DAC05}"/>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4" name="Tampungan Kaki 3">
            <a:extLst>
              <a:ext uri="{FF2B5EF4-FFF2-40B4-BE49-F238E27FC236}">
                <a16:creationId xmlns:a16="http://schemas.microsoft.com/office/drawing/2014/main" id="{12BC090F-794B-4FB4-9CE5-A5BE3EC486CE}"/>
              </a:ext>
            </a:extLst>
          </p:cNvPr>
          <p:cNvSpPr>
            <a:spLocks noGrp="1"/>
          </p:cNvSpPr>
          <p:nvPr>
            <p:ph type="ftr" sz="quarter" idx="11"/>
          </p:nvPr>
        </p:nvSpPr>
        <p:spPr/>
        <p:txBody>
          <a:bodyPr/>
          <a:lstStyle/>
          <a:p>
            <a:endParaRPr lang="en-ID"/>
          </a:p>
        </p:txBody>
      </p:sp>
      <p:sp>
        <p:nvSpPr>
          <p:cNvPr id="5" name="Tampungan Nomor Slide 4">
            <a:extLst>
              <a:ext uri="{FF2B5EF4-FFF2-40B4-BE49-F238E27FC236}">
                <a16:creationId xmlns:a16="http://schemas.microsoft.com/office/drawing/2014/main" id="{8A1795FA-DE7D-493C-BFC3-A917FC0C9BFA}"/>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2167349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Kosong">
    <p:spTree>
      <p:nvGrpSpPr>
        <p:cNvPr id="1" name=""/>
        <p:cNvGrpSpPr/>
        <p:nvPr/>
      </p:nvGrpSpPr>
      <p:grpSpPr>
        <a:xfrm>
          <a:off x="0" y="0"/>
          <a:ext cx="0" cy="0"/>
          <a:chOff x="0" y="0"/>
          <a:chExt cx="0" cy="0"/>
        </a:xfrm>
      </p:grpSpPr>
      <p:sp>
        <p:nvSpPr>
          <p:cNvPr id="2" name="Tampungan Tanggal 1">
            <a:extLst>
              <a:ext uri="{FF2B5EF4-FFF2-40B4-BE49-F238E27FC236}">
                <a16:creationId xmlns:a16="http://schemas.microsoft.com/office/drawing/2014/main" id="{A678F4A9-F33D-40AA-8783-0CD4F67B30C1}"/>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3" name="Tampungan Kaki 2">
            <a:extLst>
              <a:ext uri="{FF2B5EF4-FFF2-40B4-BE49-F238E27FC236}">
                <a16:creationId xmlns:a16="http://schemas.microsoft.com/office/drawing/2014/main" id="{9278FB0E-A15B-4B9C-AB83-3EBB0D9B4A7B}"/>
              </a:ext>
            </a:extLst>
          </p:cNvPr>
          <p:cNvSpPr>
            <a:spLocks noGrp="1"/>
          </p:cNvSpPr>
          <p:nvPr>
            <p:ph type="ftr" sz="quarter" idx="11"/>
          </p:nvPr>
        </p:nvSpPr>
        <p:spPr/>
        <p:txBody>
          <a:bodyPr/>
          <a:lstStyle/>
          <a:p>
            <a:endParaRPr lang="en-ID"/>
          </a:p>
        </p:txBody>
      </p:sp>
      <p:sp>
        <p:nvSpPr>
          <p:cNvPr id="4" name="Tampungan Nomor Slide 3">
            <a:extLst>
              <a:ext uri="{FF2B5EF4-FFF2-40B4-BE49-F238E27FC236}">
                <a16:creationId xmlns:a16="http://schemas.microsoft.com/office/drawing/2014/main" id="{F45B6963-C5CB-4914-A016-ED6A1A6A41A6}"/>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3886149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Konten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EC132CA9-D218-4BC9-AE9A-A7A54442D1B6}"/>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endParaRPr lang="en-ID"/>
          </a:p>
        </p:txBody>
      </p:sp>
      <p:sp>
        <p:nvSpPr>
          <p:cNvPr id="3" name="Tampungan Konten 2">
            <a:extLst>
              <a:ext uri="{FF2B5EF4-FFF2-40B4-BE49-F238E27FC236}">
                <a16:creationId xmlns:a16="http://schemas.microsoft.com/office/drawing/2014/main" id="{F611C9DA-AFAB-44FA-8B30-5CF708BEA8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eks 3">
            <a:extLst>
              <a:ext uri="{FF2B5EF4-FFF2-40B4-BE49-F238E27FC236}">
                <a16:creationId xmlns:a16="http://schemas.microsoft.com/office/drawing/2014/main" id="{C0DB97CE-21FE-4C86-BC03-78B019E21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EB112F0A-7CDF-4AF0-9EC7-45A9E79FAB41}"/>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6" name="Tampungan Kaki 5">
            <a:extLst>
              <a:ext uri="{FF2B5EF4-FFF2-40B4-BE49-F238E27FC236}">
                <a16:creationId xmlns:a16="http://schemas.microsoft.com/office/drawing/2014/main" id="{F7AC4C14-4A3D-4759-8CD7-F5D3A1551ED3}"/>
              </a:ext>
            </a:extLst>
          </p:cNvPr>
          <p:cNvSpPr>
            <a:spLocks noGrp="1"/>
          </p:cNvSpPr>
          <p:nvPr>
            <p:ph type="ftr" sz="quarter" idx="11"/>
          </p:nvPr>
        </p:nvSpPr>
        <p:spPr/>
        <p:txBody>
          <a:bodyPr/>
          <a:lstStyle/>
          <a:p>
            <a:endParaRPr lang="en-ID"/>
          </a:p>
        </p:txBody>
      </p:sp>
      <p:sp>
        <p:nvSpPr>
          <p:cNvPr id="7" name="Tampungan Nomor Slide 6">
            <a:extLst>
              <a:ext uri="{FF2B5EF4-FFF2-40B4-BE49-F238E27FC236}">
                <a16:creationId xmlns:a16="http://schemas.microsoft.com/office/drawing/2014/main" id="{3F485AE1-7C01-4264-A02B-308A19F34134}"/>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1903568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Gambar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19E8AAFA-72E9-4486-B23C-593521070A82}"/>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endParaRPr lang="en-ID"/>
          </a:p>
        </p:txBody>
      </p:sp>
      <p:sp>
        <p:nvSpPr>
          <p:cNvPr id="3" name="Tampungan Gambar 2">
            <a:extLst>
              <a:ext uri="{FF2B5EF4-FFF2-40B4-BE49-F238E27FC236}">
                <a16:creationId xmlns:a16="http://schemas.microsoft.com/office/drawing/2014/main" id="{D1E74BAD-53BA-491E-851D-4A2B4141F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ampungan Teks 3">
            <a:extLst>
              <a:ext uri="{FF2B5EF4-FFF2-40B4-BE49-F238E27FC236}">
                <a16:creationId xmlns:a16="http://schemas.microsoft.com/office/drawing/2014/main" id="{A1467B44-36E4-4FB6-BDC2-1DAC0E246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5EA5EBD9-A5D5-406A-BF21-A6377D6406CF}"/>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6" name="Tampungan Kaki 5">
            <a:extLst>
              <a:ext uri="{FF2B5EF4-FFF2-40B4-BE49-F238E27FC236}">
                <a16:creationId xmlns:a16="http://schemas.microsoft.com/office/drawing/2014/main" id="{1B4E7FFF-A756-4C91-A5B4-0D3A7523BBA0}"/>
              </a:ext>
            </a:extLst>
          </p:cNvPr>
          <p:cNvSpPr>
            <a:spLocks noGrp="1"/>
          </p:cNvSpPr>
          <p:nvPr>
            <p:ph type="ftr" sz="quarter" idx="11"/>
          </p:nvPr>
        </p:nvSpPr>
        <p:spPr/>
        <p:txBody>
          <a:bodyPr/>
          <a:lstStyle/>
          <a:p>
            <a:endParaRPr lang="en-ID"/>
          </a:p>
        </p:txBody>
      </p:sp>
      <p:sp>
        <p:nvSpPr>
          <p:cNvPr id="7" name="Tampungan Nomor Slide 6">
            <a:extLst>
              <a:ext uri="{FF2B5EF4-FFF2-40B4-BE49-F238E27FC236}">
                <a16:creationId xmlns:a16="http://schemas.microsoft.com/office/drawing/2014/main" id="{5FE02499-7916-445A-A328-C009C6A18C44}"/>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2911787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Judul dan Teks Vertika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07B3EC58-CF92-421E-9A70-CE9949F27899}"/>
              </a:ext>
            </a:extLst>
          </p:cNvPr>
          <p:cNvSpPr>
            <a:spLocks noGrp="1"/>
          </p:cNvSpPr>
          <p:nvPr>
            <p:ph type="title"/>
          </p:nvPr>
        </p:nvSpPr>
        <p:spPr/>
        <p:txBody>
          <a:bodyPr/>
          <a:lstStyle/>
          <a:p>
            <a:r>
              <a:rPr lang="id-ID"/>
              <a:t>Klik untuk mengedit gaya judul Master</a:t>
            </a:r>
            <a:endParaRPr lang="en-ID"/>
          </a:p>
        </p:txBody>
      </p:sp>
      <p:sp>
        <p:nvSpPr>
          <p:cNvPr id="3" name="Tampungan Teks Vertikal 2">
            <a:extLst>
              <a:ext uri="{FF2B5EF4-FFF2-40B4-BE49-F238E27FC236}">
                <a16:creationId xmlns:a16="http://schemas.microsoft.com/office/drawing/2014/main" id="{B4481541-DE0E-4BC1-B9B9-B0768AD73712}"/>
              </a:ext>
            </a:extLst>
          </p:cNvPr>
          <p:cNvSpPr>
            <a:spLocks noGrp="1"/>
          </p:cNvSpPr>
          <p:nvPr>
            <p:ph type="body" orient="vert" idx="1"/>
          </p:nvPr>
        </p:nvSpPr>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924A10EB-152C-4516-AE9C-ED3973671FD5}"/>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5" name="Tampungan Kaki 4">
            <a:extLst>
              <a:ext uri="{FF2B5EF4-FFF2-40B4-BE49-F238E27FC236}">
                <a16:creationId xmlns:a16="http://schemas.microsoft.com/office/drawing/2014/main" id="{4A7D08D8-8851-4C33-8892-8EE632E42E6C}"/>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97A04931-596B-45A6-ACD2-90F5F37A2DEB}"/>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2486228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Judul Vertikal dan Teks">
    <p:spTree>
      <p:nvGrpSpPr>
        <p:cNvPr id="1" name=""/>
        <p:cNvGrpSpPr/>
        <p:nvPr/>
      </p:nvGrpSpPr>
      <p:grpSpPr>
        <a:xfrm>
          <a:off x="0" y="0"/>
          <a:ext cx="0" cy="0"/>
          <a:chOff x="0" y="0"/>
          <a:chExt cx="0" cy="0"/>
        </a:xfrm>
      </p:grpSpPr>
      <p:sp>
        <p:nvSpPr>
          <p:cNvPr id="2" name="Judul Vertikal 1">
            <a:extLst>
              <a:ext uri="{FF2B5EF4-FFF2-40B4-BE49-F238E27FC236}">
                <a16:creationId xmlns:a16="http://schemas.microsoft.com/office/drawing/2014/main" id="{BDAE1CB8-D962-4A12-97FA-1D699B9B42B5}"/>
              </a:ext>
            </a:extLst>
          </p:cNvPr>
          <p:cNvSpPr>
            <a:spLocks noGrp="1"/>
          </p:cNvSpPr>
          <p:nvPr>
            <p:ph type="title" orient="vert"/>
          </p:nvPr>
        </p:nvSpPr>
        <p:spPr>
          <a:xfrm>
            <a:off x="8724900" y="365125"/>
            <a:ext cx="2628900" cy="5811838"/>
          </a:xfrm>
        </p:spPr>
        <p:txBody>
          <a:bodyPr vert="eaVert"/>
          <a:lstStyle/>
          <a:p>
            <a:r>
              <a:rPr lang="id-ID"/>
              <a:t>Klik untuk mengedit gaya judul Master</a:t>
            </a:r>
            <a:endParaRPr lang="en-ID"/>
          </a:p>
        </p:txBody>
      </p:sp>
      <p:sp>
        <p:nvSpPr>
          <p:cNvPr id="3" name="Tampungan Teks Vertikal 2">
            <a:extLst>
              <a:ext uri="{FF2B5EF4-FFF2-40B4-BE49-F238E27FC236}">
                <a16:creationId xmlns:a16="http://schemas.microsoft.com/office/drawing/2014/main" id="{34E5E5FA-66F7-4FC8-9F15-16367875584D}"/>
              </a:ext>
            </a:extLst>
          </p:cNvPr>
          <p:cNvSpPr>
            <a:spLocks noGrp="1"/>
          </p:cNvSpPr>
          <p:nvPr>
            <p:ph type="body" orient="vert" idx="1"/>
          </p:nvPr>
        </p:nvSpPr>
        <p:spPr>
          <a:xfrm>
            <a:off x="838200" y="365125"/>
            <a:ext cx="7734300" cy="5811838"/>
          </a:xfrm>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67E951DE-5866-40C9-B120-C3C315035532}"/>
              </a:ext>
            </a:extLst>
          </p:cNvPr>
          <p:cNvSpPr>
            <a:spLocks noGrp="1"/>
          </p:cNvSpPr>
          <p:nvPr>
            <p:ph type="dt" sz="half" idx="10"/>
          </p:nvPr>
        </p:nvSpPr>
        <p:spPr/>
        <p:txBody>
          <a:bodyPr/>
          <a:lstStyle/>
          <a:p>
            <a:fld id="{AB7E40DC-B5AF-4478-ACCE-D973A4B82290}" type="datetimeFigureOut">
              <a:rPr lang="en-ID" smtClean="0"/>
              <a:t>22/11/2025</a:t>
            </a:fld>
            <a:endParaRPr lang="en-ID"/>
          </a:p>
        </p:txBody>
      </p:sp>
      <p:sp>
        <p:nvSpPr>
          <p:cNvPr id="5" name="Tampungan Kaki 4">
            <a:extLst>
              <a:ext uri="{FF2B5EF4-FFF2-40B4-BE49-F238E27FC236}">
                <a16:creationId xmlns:a16="http://schemas.microsoft.com/office/drawing/2014/main" id="{BFDFC757-47E6-4457-A734-A3B953FB57C8}"/>
              </a:ext>
            </a:extLst>
          </p:cNvPr>
          <p:cNvSpPr>
            <a:spLocks noGrp="1"/>
          </p:cNvSpPr>
          <p:nvPr>
            <p:ph type="ftr" sz="quarter" idx="11"/>
          </p:nvPr>
        </p:nvSpPr>
        <p:spPr/>
        <p:txBody>
          <a:bodyPr/>
          <a:lstStyle/>
          <a:p>
            <a:endParaRPr lang="en-ID"/>
          </a:p>
        </p:txBody>
      </p:sp>
      <p:sp>
        <p:nvSpPr>
          <p:cNvPr id="6" name="Tampungan Nomor Slide 5">
            <a:extLst>
              <a:ext uri="{FF2B5EF4-FFF2-40B4-BE49-F238E27FC236}">
                <a16:creationId xmlns:a16="http://schemas.microsoft.com/office/drawing/2014/main" id="{A6FE730B-6FAD-468E-BB55-441D6E63BD5E}"/>
              </a:ext>
            </a:extLst>
          </p:cNvPr>
          <p:cNvSpPr>
            <a:spLocks noGrp="1"/>
          </p:cNvSpPr>
          <p:nvPr>
            <p:ph type="sldNum" sz="quarter" idx="12"/>
          </p:nvPr>
        </p:nvSpPr>
        <p:spPr/>
        <p:txBody>
          <a:bodyPr/>
          <a:lstStyle/>
          <a:p>
            <a:fld id="{F9710794-620B-465B-9233-E0D81F81D39F}" type="slidenum">
              <a:rPr lang="en-ID" smtClean="0"/>
              <a:t>‹#›</a:t>
            </a:fld>
            <a:endParaRPr lang="en-ID"/>
          </a:p>
        </p:txBody>
      </p:sp>
    </p:spTree>
    <p:extLst>
      <p:ext uri="{BB962C8B-B14F-4D97-AF65-F5344CB8AC3E}">
        <p14:creationId xmlns:p14="http://schemas.microsoft.com/office/powerpoint/2010/main" val="1851201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_4 with Photo">
    <p:spTree>
      <p:nvGrpSpPr>
        <p:cNvPr id="1" name=""/>
        <p:cNvGrpSpPr/>
        <p:nvPr/>
      </p:nvGrpSpPr>
      <p:grpSpPr>
        <a:xfrm>
          <a:off x="0" y="0"/>
          <a:ext cx="0" cy="0"/>
          <a:chOff x="0" y="0"/>
          <a:chExt cx="0" cy="0"/>
        </a:xfrm>
      </p:grpSpPr>
      <p:sp>
        <p:nvSpPr>
          <p:cNvPr id="74" name="Circle"/>
          <p:cNvSpPr/>
          <p:nvPr/>
        </p:nvSpPr>
        <p:spPr>
          <a:xfrm>
            <a:off x="694366" y="1956698"/>
            <a:ext cx="169136" cy="169136"/>
          </a:xfrm>
          <a:prstGeom prst="ellipse">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2" name="Line"/>
          <p:cNvSpPr/>
          <p:nvPr/>
        </p:nvSpPr>
        <p:spPr>
          <a:xfrm flipV="1">
            <a:off x="778933" y="2977856"/>
            <a:ext cx="0" cy="2473926"/>
          </a:xfrm>
          <a:prstGeom prst="line">
            <a:avLst/>
          </a:prstGeom>
          <a:ln w="25400">
            <a:solidFill>
              <a:srgbClr val="E4E4E4"/>
            </a:solidFill>
            <a:miter lim="400000"/>
          </a:ln>
        </p:spPr>
        <p:txBody>
          <a:bodyPr lIns="25400" tIns="25400" rIns="25400" bIns="25400" anchor="ctr"/>
          <a:lstStyle/>
          <a:p>
            <a:endParaRPr sz="900"/>
          </a:p>
        </p:txBody>
      </p:sp>
      <p:sp>
        <p:nvSpPr>
          <p:cNvPr id="83" name="Circle"/>
          <p:cNvSpPr/>
          <p:nvPr/>
        </p:nvSpPr>
        <p:spPr>
          <a:xfrm>
            <a:off x="740703" y="1168404"/>
            <a:ext cx="76465" cy="76465"/>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4" name="Circle"/>
          <p:cNvSpPr/>
          <p:nvPr/>
        </p:nvSpPr>
        <p:spPr>
          <a:xfrm>
            <a:off x="740703" y="1446615"/>
            <a:ext cx="76465" cy="76465"/>
          </a:xfrm>
          <a:prstGeom prst="ellipse">
            <a:avLst/>
          </a:prstGeom>
          <a:solidFill>
            <a:srgbClr val="E4E5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5" name="Circle"/>
          <p:cNvSpPr/>
          <p:nvPr/>
        </p:nvSpPr>
        <p:spPr>
          <a:xfrm>
            <a:off x="740703" y="1726012"/>
            <a:ext cx="76465" cy="76465"/>
          </a:xfrm>
          <a:prstGeom prst="ellipse">
            <a:avLst/>
          </a:prstGeom>
          <a:solidFill>
            <a:srgbClr val="E3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6" name="Circle"/>
          <p:cNvSpPr/>
          <p:nvPr/>
        </p:nvSpPr>
        <p:spPr>
          <a:xfrm>
            <a:off x="740703" y="2003036"/>
            <a:ext cx="76465" cy="76465"/>
          </a:xfrm>
          <a:prstGeom prst="ellipse">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7" name="Circle"/>
          <p:cNvSpPr/>
          <p:nvPr/>
        </p:nvSpPr>
        <p:spPr>
          <a:xfrm>
            <a:off x="740703" y="2281244"/>
            <a:ext cx="76465" cy="76466"/>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8" name="Slide Number"/>
          <p:cNvSpPr txBox="1">
            <a:spLocks noGrp="1"/>
          </p:cNvSpPr>
          <p:nvPr>
            <p:ph type="sldNum" sz="quarter" idx="2"/>
          </p:nvPr>
        </p:nvSpPr>
        <p:spPr>
          <a:xfrm>
            <a:off x="622040" y="5939371"/>
            <a:ext cx="313788" cy="222251"/>
          </a:xfrm>
          <a:prstGeom prst="rect">
            <a:avLst/>
          </a:prstGeom>
        </p:spPr>
        <p:txBody>
          <a:bodyPr wrap="square"/>
          <a:lstStyle>
            <a:lvl1pPr>
              <a:defRPr sz="1000">
                <a:solidFill>
                  <a:schemeClr val="tx1"/>
                </a:solidFill>
                <a:latin typeface="Open Sans Bold"/>
                <a:ea typeface="Open Sans Bold"/>
                <a:cs typeface="Open Sans Bold"/>
                <a:sym typeface="Open Sans Bold"/>
              </a:defRPr>
            </a:lvl1pPr>
          </a:lstStyle>
          <a:p>
            <a:fld id="{86CB4B4D-7CA3-9044-876B-883B54F8677D}" type="slidenum">
              <a:rPr lang="x-none" smtClean="0"/>
              <a:pPr/>
              <a:t>‹#›</a:t>
            </a:fld>
            <a:endParaRPr lang="x-none"/>
          </a:p>
        </p:txBody>
      </p:sp>
      <p:grpSp>
        <p:nvGrpSpPr>
          <p:cNvPr id="17" name="Group">
            <a:extLst>
              <a:ext uri="{FF2B5EF4-FFF2-40B4-BE49-F238E27FC236}">
                <a16:creationId xmlns:a16="http://schemas.microsoft.com/office/drawing/2014/main" id="{C6571757-4C21-1449-9E38-8DC81EA5F754}"/>
              </a:ext>
            </a:extLst>
          </p:cNvPr>
          <p:cNvGrpSpPr/>
          <p:nvPr userDrawn="1"/>
        </p:nvGrpSpPr>
        <p:grpSpPr>
          <a:xfrm>
            <a:off x="681565" y="610205"/>
            <a:ext cx="2834339" cy="256480"/>
            <a:chOff x="-7" y="-34230"/>
            <a:chExt cx="5668676" cy="512959"/>
          </a:xfrm>
        </p:grpSpPr>
        <p:sp>
          <p:nvSpPr>
            <p:cNvPr id="18" name="Crisis Business Report">
              <a:extLst>
                <a:ext uri="{FF2B5EF4-FFF2-40B4-BE49-F238E27FC236}">
                  <a16:creationId xmlns:a16="http://schemas.microsoft.com/office/drawing/2014/main" id="{CD56088C-83D7-CD4F-AEC5-2494C887AE6E}"/>
                </a:ext>
              </a:extLst>
            </p:cNvPr>
            <p:cNvSpPr txBox="1"/>
            <p:nvPr/>
          </p:nvSpPr>
          <p:spPr>
            <a:xfrm>
              <a:off x="529416" y="-34230"/>
              <a:ext cx="5139253" cy="5129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2000" b="0" cap="all" spc="280">
                  <a:solidFill>
                    <a:srgbClr val="1C1D21"/>
                  </a:solidFill>
                  <a:latin typeface="Open Sans Bold"/>
                  <a:ea typeface="Open Sans Bold"/>
                  <a:cs typeface="Open Sans Bold"/>
                  <a:sym typeface="Open Sans Bold"/>
                </a:defRPr>
              </a:lvl1pPr>
            </a:lstStyle>
            <a:p>
              <a:r>
                <a:rPr sz="1000" dirty="0">
                  <a:solidFill>
                    <a:schemeClr val="tx1"/>
                  </a:solidFill>
                </a:rPr>
                <a:t>Crisis Business Report</a:t>
              </a:r>
            </a:p>
          </p:txBody>
        </p:sp>
        <p:grpSp>
          <p:nvGrpSpPr>
            <p:cNvPr id="19" name="Group">
              <a:extLst>
                <a:ext uri="{FF2B5EF4-FFF2-40B4-BE49-F238E27FC236}">
                  <a16:creationId xmlns:a16="http://schemas.microsoft.com/office/drawing/2014/main" id="{CBE2C240-EB5A-9345-AF2D-FFCE86650AF6}"/>
                </a:ext>
              </a:extLst>
            </p:cNvPr>
            <p:cNvGrpSpPr/>
            <p:nvPr/>
          </p:nvGrpSpPr>
          <p:grpSpPr>
            <a:xfrm>
              <a:off x="-7" y="10462"/>
              <a:ext cx="384700" cy="423575"/>
              <a:chOff x="-6" y="0"/>
              <a:chExt cx="384698" cy="423574"/>
            </a:xfrm>
          </p:grpSpPr>
          <p:sp>
            <p:nvSpPr>
              <p:cNvPr id="20" name="Shape">
                <a:extLst>
                  <a:ext uri="{FF2B5EF4-FFF2-40B4-BE49-F238E27FC236}">
                    <a16:creationId xmlns:a16="http://schemas.microsoft.com/office/drawing/2014/main" id="{BBB59697-4620-AD40-B4B9-4A9848713690}"/>
                  </a:ext>
                </a:extLst>
              </p:cNvPr>
              <p:cNvSpPr/>
              <p:nvPr/>
            </p:nvSpPr>
            <p:spPr>
              <a:xfrm>
                <a:off x="10" y="-1"/>
                <a:ext cx="384683" cy="423575"/>
              </a:xfrm>
              <a:custGeom>
                <a:avLst/>
                <a:gdLst/>
                <a:ahLst/>
                <a:cxnLst>
                  <a:cxn ang="0">
                    <a:pos x="wd2" y="hd2"/>
                  </a:cxn>
                  <a:cxn ang="5400000">
                    <a:pos x="wd2" y="hd2"/>
                  </a:cxn>
                  <a:cxn ang="10800000">
                    <a:pos x="wd2" y="hd2"/>
                  </a:cxn>
                  <a:cxn ang="16200000">
                    <a:pos x="wd2" y="hd2"/>
                  </a:cxn>
                </a:cxnLst>
                <a:rect l="0" t="0" r="r" b="b"/>
                <a:pathLst>
                  <a:path w="21056" h="19380" extrusionOk="0">
                    <a:moveTo>
                      <a:pt x="20949" y="3657"/>
                    </a:moveTo>
                    <a:lnTo>
                      <a:pt x="15894" y="7011"/>
                    </a:lnTo>
                    <a:cubicBezTo>
                      <a:pt x="14450" y="5490"/>
                      <a:pt x="12280" y="5089"/>
                      <a:pt x="10403" y="5539"/>
                    </a:cubicBezTo>
                    <a:cubicBezTo>
                      <a:pt x="8503" y="5994"/>
                      <a:pt x="6896" y="7324"/>
                      <a:pt x="6699" y="9282"/>
                    </a:cubicBezTo>
                    <a:cubicBezTo>
                      <a:pt x="6266" y="13575"/>
                      <a:pt x="12625" y="15568"/>
                      <a:pt x="15973" y="12367"/>
                    </a:cubicBezTo>
                    <a:lnTo>
                      <a:pt x="21056" y="15674"/>
                    </a:lnTo>
                    <a:cubicBezTo>
                      <a:pt x="15667" y="21288"/>
                      <a:pt x="5146" y="20373"/>
                      <a:pt x="1257" y="13950"/>
                    </a:cubicBezTo>
                    <a:cubicBezTo>
                      <a:pt x="-544" y="10977"/>
                      <a:pt x="-338" y="7692"/>
                      <a:pt x="1417" y="5055"/>
                    </a:cubicBezTo>
                    <a:cubicBezTo>
                      <a:pt x="3197" y="2379"/>
                      <a:pt x="6522" y="443"/>
                      <a:pt x="10600" y="60"/>
                    </a:cubicBezTo>
                    <a:cubicBezTo>
                      <a:pt x="14562" y="-312"/>
                      <a:pt x="18471" y="1047"/>
                      <a:pt x="20949" y="3657"/>
                    </a:cubicBezTo>
                    <a:close/>
                  </a:path>
                </a:pathLst>
              </a:custGeom>
              <a:gradFill flip="none" rotWithShape="1">
                <a:gsLst>
                  <a:gs pos="0">
                    <a:schemeClr val="accent1"/>
                  </a:gs>
                  <a:gs pos="100000">
                    <a:schemeClr val="accent3"/>
                  </a:gs>
                </a:gsLst>
                <a:lin ang="169680" scaled="0"/>
              </a:gradFill>
              <a:ln w="12700" cap="flat">
                <a:noFill/>
                <a:miter lim="400000"/>
              </a:ln>
              <a:effectLst/>
            </p:spPr>
            <p:txBody>
              <a:bodyPr wrap="square" lIns="50800" tIns="50800" rIns="50800" bIns="50800" numCol="1" anchor="ctr">
                <a:noAutofit/>
              </a:bodyPr>
              <a:lstStyle/>
              <a:p>
                <a:endParaRPr sz="900"/>
              </a:p>
            </p:txBody>
          </p:sp>
          <p:sp>
            <p:nvSpPr>
              <p:cNvPr id="21" name="Shape">
                <a:extLst>
                  <a:ext uri="{FF2B5EF4-FFF2-40B4-BE49-F238E27FC236}">
                    <a16:creationId xmlns:a16="http://schemas.microsoft.com/office/drawing/2014/main" id="{DD14FCA6-CC80-8044-91F9-AB208ED3CA77}"/>
                  </a:ext>
                </a:extLst>
              </p:cNvPr>
              <p:cNvSpPr/>
              <p:nvPr/>
            </p:nvSpPr>
            <p:spPr>
              <a:xfrm>
                <a:off x="67479" y="30518"/>
                <a:ext cx="78171" cy="144126"/>
              </a:xfrm>
              <a:custGeom>
                <a:avLst/>
                <a:gdLst/>
                <a:ahLst/>
                <a:cxnLst>
                  <a:cxn ang="0">
                    <a:pos x="wd2" y="hd2"/>
                  </a:cxn>
                  <a:cxn ang="5400000">
                    <a:pos x="wd2" y="hd2"/>
                  </a:cxn>
                  <a:cxn ang="10800000">
                    <a:pos x="wd2" y="hd2"/>
                  </a:cxn>
                  <a:cxn ang="16200000">
                    <a:pos x="wd2" y="hd2"/>
                  </a:cxn>
                </a:cxnLst>
                <a:rect l="0" t="0" r="r" b="b"/>
                <a:pathLst>
                  <a:path w="21600" h="21600" extrusionOk="0">
                    <a:moveTo>
                      <a:pt x="0" y="4086"/>
                    </a:moveTo>
                    <a:cubicBezTo>
                      <a:pt x="1595" y="3296"/>
                      <a:pt x="3271" y="2556"/>
                      <a:pt x="5019" y="1869"/>
                    </a:cubicBezTo>
                    <a:cubicBezTo>
                      <a:pt x="6737" y="1193"/>
                      <a:pt x="8522" y="569"/>
                      <a:pt x="10366" y="0"/>
                    </a:cubicBezTo>
                    <a:lnTo>
                      <a:pt x="21600" y="17718"/>
                    </a:lnTo>
                    <a:cubicBezTo>
                      <a:pt x="20632" y="18318"/>
                      <a:pt x="19721" y="18944"/>
                      <a:pt x="18871" y="19595"/>
                    </a:cubicBezTo>
                    <a:cubicBezTo>
                      <a:pt x="18026" y="20241"/>
                      <a:pt x="17243" y="20910"/>
                      <a:pt x="16524" y="21600"/>
                    </a:cubicBezTo>
                    <a:lnTo>
                      <a:pt x="0" y="4086"/>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900"/>
              </a:p>
            </p:txBody>
          </p:sp>
          <p:sp>
            <p:nvSpPr>
              <p:cNvPr id="22" name="Shape">
                <a:extLst>
                  <a:ext uri="{FF2B5EF4-FFF2-40B4-BE49-F238E27FC236}">
                    <a16:creationId xmlns:a16="http://schemas.microsoft.com/office/drawing/2014/main" id="{4AFD0EE8-5CA7-E042-A23D-757BF5C5DB12}"/>
                  </a:ext>
                </a:extLst>
              </p:cNvPr>
              <p:cNvSpPr/>
              <p:nvPr/>
            </p:nvSpPr>
            <p:spPr>
              <a:xfrm>
                <a:off x="68925" y="250494"/>
                <a:ext cx="76775" cy="142749"/>
              </a:xfrm>
              <a:custGeom>
                <a:avLst/>
                <a:gdLst/>
                <a:ahLst/>
                <a:cxnLst>
                  <a:cxn ang="0">
                    <a:pos x="wd2" y="hd2"/>
                  </a:cxn>
                  <a:cxn ang="5400000">
                    <a:pos x="wd2" y="hd2"/>
                  </a:cxn>
                  <a:cxn ang="10800000">
                    <a:pos x="wd2" y="hd2"/>
                  </a:cxn>
                  <a:cxn ang="16200000">
                    <a:pos x="wd2" y="hd2"/>
                  </a:cxn>
                </a:cxnLst>
                <a:rect l="0" t="0" r="r" b="b"/>
                <a:pathLst>
                  <a:path w="21600" h="21600" extrusionOk="0">
                    <a:moveTo>
                      <a:pt x="21600" y="3531"/>
                    </a:moveTo>
                    <a:cubicBezTo>
                      <a:pt x="20570" y="2979"/>
                      <a:pt x="19674" y="2360"/>
                      <a:pt x="18933" y="1687"/>
                    </a:cubicBezTo>
                    <a:cubicBezTo>
                      <a:pt x="18345" y="1153"/>
                      <a:pt x="17858" y="587"/>
                      <a:pt x="17480" y="0"/>
                    </a:cubicBezTo>
                    <a:lnTo>
                      <a:pt x="0" y="17516"/>
                    </a:lnTo>
                    <a:cubicBezTo>
                      <a:pt x="1543" y="18267"/>
                      <a:pt x="3152" y="18978"/>
                      <a:pt x="4820" y="19648"/>
                    </a:cubicBezTo>
                    <a:cubicBezTo>
                      <a:pt x="6560" y="20346"/>
                      <a:pt x="8363" y="20997"/>
                      <a:pt x="10222" y="21600"/>
                    </a:cubicBezTo>
                    <a:lnTo>
                      <a:pt x="21600" y="3531"/>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900"/>
              </a:p>
            </p:txBody>
          </p:sp>
          <p:sp>
            <p:nvSpPr>
              <p:cNvPr id="23" name="Shape">
                <a:extLst>
                  <a:ext uri="{FF2B5EF4-FFF2-40B4-BE49-F238E27FC236}">
                    <a16:creationId xmlns:a16="http://schemas.microsoft.com/office/drawing/2014/main" id="{7ECA0AF4-D837-1746-B804-A98683DFFD97}"/>
                  </a:ext>
                </a:extLst>
              </p:cNvPr>
              <p:cNvSpPr/>
              <p:nvPr/>
            </p:nvSpPr>
            <p:spPr>
              <a:xfrm>
                <a:off x="-7" y="55151"/>
                <a:ext cx="167212" cy="312556"/>
              </a:xfrm>
              <a:custGeom>
                <a:avLst/>
                <a:gdLst/>
                <a:ahLst/>
                <a:cxnLst>
                  <a:cxn ang="0">
                    <a:pos x="wd2" y="hd2"/>
                  </a:cxn>
                  <a:cxn ang="5400000">
                    <a:pos x="wd2" y="hd2"/>
                  </a:cxn>
                  <a:cxn ang="10800000">
                    <a:pos x="wd2" y="hd2"/>
                  </a:cxn>
                  <a:cxn ang="16200000">
                    <a:pos x="wd2" y="hd2"/>
                  </a:cxn>
                </a:cxnLst>
                <a:rect l="0" t="0" r="r" b="b"/>
                <a:pathLst>
                  <a:path w="21435" h="21600" extrusionOk="0">
                    <a:moveTo>
                      <a:pt x="9068" y="0"/>
                    </a:moveTo>
                    <a:lnTo>
                      <a:pt x="21435" y="10828"/>
                    </a:lnTo>
                    <a:lnTo>
                      <a:pt x="9046" y="21600"/>
                    </a:lnTo>
                    <a:cubicBezTo>
                      <a:pt x="3142" y="18793"/>
                      <a:pt x="-165" y="14725"/>
                      <a:pt x="6" y="10482"/>
                    </a:cubicBezTo>
                    <a:cubicBezTo>
                      <a:pt x="169" y="6458"/>
                      <a:pt x="3456" y="2655"/>
                      <a:pt x="9068" y="0"/>
                    </a:cubicBezTo>
                    <a:close/>
                  </a:path>
                </a:pathLst>
              </a:custGeom>
              <a:solidFill>
                <a:schemeClr val="accent5"/>
              </a:solidFill>
              <a:ln w="12700" cap="flat">
                <a:noFill/>
                <a:miter lim="400000"/>
              </a:ln>
              <a:effectLst/>
            </p:spPr>
            <p:txBody>
              <a:bodyPr wrap="square" lIns="50800" tIns="50800" rIns="50800" bIns="50800" numCol="1" anchor="ctr">
                <a:noAutofit/>
              </a:bodyPr>
              <a:lstStyle/>
              <a:p>
                <a:endParaRPr sz="900"/>
              </a:p>
            </p:txBody>
          </p:sp>
        </p:grpSp>
      </p:grpSp>
      <p:sp>
        <p:nvSpPr>
          <p:cNvPr id="3" name="Picture Placeholder 2">
            <a:extLst>
              <a:ext uri="{FF2B5EF4-FFF2-40B4-BE49-F238E27FC236}">
                <a16:creationId xmlns:a16="http://schemas.microsoft.com/office/drawing/2014/main" id="{5C8BD2DE-DC53-064B-B95E-28E723808601}"/>
              </a:ext>
            </a:extLst>
          </p:cNvPr>
          <p:cNvSpPr>
            <a:spLocks noGrp="1"/>
          </p:cNvSpPr>
          <p:nvPr>
            <p:ph type="pic" sz="quarter" idx="10"/>
          </p:nvPr>
        </p:nvSpPr>
        <p:spPr>
          <a:xfrm>
            <a:off x="3381375"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4" name="Picture Placeholder 2">
            <a:extLst>
              <a:ext uri="{FF2B5EF4-FFF2-40B4-BE49-F238E27FC236}">
                <a16:creationId xmlns:a16="http://schemas.microsoft.com/office/drawing/2014/main" id="{ADF46536-315F-2441-9961-9AC39A5871F7}"/>
              </a:ext>
            </a:extLst>
          </p:cNvPr>
          <p:cNvSpPr>
            <a:spLocks noGrp="1"/>
          </p:cNvSpPr>
          <p:nvPr>
            <p:ph type="pic" sz="quarter" idx="11"/>
          </p:nvPr>
        </p:nvSpPr>
        <p:spPr>
          <a:xfrm>
            <a:off x="4631534"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5" name="Picture Placeholder 2">
            <a:extLst>
              <a:ext uri="{FF2B5EF4-FFF2-40B4-BE49-F238E27FC236}">
                <a16:creationId xmlns:a16="http://schemas.microsoft.com/office/drawing/2014/main" id="{522A268D-0CA8-5A4E-946B-DA75CF632261}"/>
              </a:ext>
            </a:extLst>
          </p:cNvPr>
          <p:cNvSpPr>
            <a:spLocks noGrp="1"/>
          </p:cNvSpPr>
          <p:nvPr>
            <p:ph type="pic" sz="quarter" idx="12"/>
          </p:nvPr>
        </p:nvSpPr>
        <p:spPr>
          <a:xfrm>
            <a:off x="5881690"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6" name="Picture Placeholder 2">
            <a:extLst>
              <a:ext uri="{FF2B5EF4-FFF2-40B4-BE49-F238E27FC236}">
                <a16:creationId xmlns:a16="http://schemas.microsoft.com/office/drawing/2014/main" id="{1F9811B7-16C6-A740-9F14-7648EE7B6BDF}"/>
              </a:ext>
            </a:extLst>
          </p:cNvPr>
          <p:cNvSpPr>
            <a:spLocks noGrp="1"/>
          </p:cNvSpPr>
          <p:nvPr>
            <p:ph type="pic" sz="quarter" idx="13"/>
          </p:nvPr>
        </p:nvSpPr>
        <p:spPr>
          <a:xfrm>
            <a:off x="7131845"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7" name="Picture Placeholder 2">
            <a:extLst>
              <a:ext uri="{FF2B5EF4-FFF2-40B4-BE49-F238E27FC236}">
                <a16:creationId xmlns:a16="http://schemas.microsoft.com/office/drawing/2014/main" id="{05E2CAC0-C144-F742-8C35-3EE36ECEBAFC}"/>
              </a:ext>
            </a:extLst>
          </p:cNvPr>
          <p:cNvSpPr>
            <a:spLocks noGrp="1"/>
          </p:cNvSpPr>
          <p:nvPr>
            <p:ph type="pic" sz="quarter" idx="14"/>
          </p:nvPr>
        </p:nvSpPr>
        <p:spPr>
          <a:xfrm>
            <a:off x="8382002"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8" name="Picture Placeholder 2">
            <a:extLst>
              <a:ext uri="{FF2B5EF4-FFF2-40B4-BE49-F238E27FC236}">
                <a16:creationId xmlns:a16="http://schemas.microsoft.com/office/drawing/2014/main" id="{D64D1DEF-F7A3-7144-9DB8-9A61EE810943}"/>
              </a:ext>
            </a:extLst>
          </p:cNvPr>
          <p:cNvSpPr>
            <a:spLocks noGrp="1"/>
          </p:cNvSpPr>
          <p:nvPr>
            <p:ph type="pic" sz="quarter" idx="15"/>
          </p:nvPr>
        </p:nvSpPr>
        <p:spPr>
          <a:xfrm>
            <a:off x="3381375"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9" name="Picture Placeholder 2">
            <a:extLst>
              <a:ext uri="{FF2B5EF4-FFF2-40B4-BE49-F238E27FC236}">
                <a16:creationId xmlns:a16="http://schemas.microsoft.com/office/drawing/2014/main" id="{917765A8-D505-FA43-BEC1-915CB7D5B25A}"/>
              </a:ext>
            </a:extLst>
          </p:cNvPr>
          <p:cNvSpPr>
            <a:spLocks noGrp="1"/>
          </p:cNvSpPr>
          <p:nvPr>
            <p:ph type="pic" sz="quarter" idx="16"/>
          </p:nvPr>
        </p:nvSpPr>
        <p:spPr>
          <a:xfrm>
            <a:off x="4631534"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0" name="Picture Placeholder 2">
            <a:extLst>
              <a:ext uri="{FF2B5EF4-FFF2-40B4-BE49-F238E27FC236}">
                <a16:creationId xmlns:a16="http://schemas.microsoft.com/office/drawing/2014/main" id="{FFECEF55-B146-D14D-9EF7-C643C7E55D93}"/>
              </a:ext>
            </a:extLst>
          </p:cNvPr>
          <p:cNvSpPr>
            <a:spLocks noGrp="1"/>
          </p:cNvSpPr>
          <p:nvPr>
            <p:ph type="pic" sz="quarter" idx="17"/>
          </p:nvPr>
        </p:nvSpPr>
        <p:spPr>
          <a:xfrm>
            <a:off x="5881690"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1" name="Picture Placeholder 2">
            <a:extLst>
              <a:ext uri="{FF2B5EF4-FFF2-40B4-BE49-F238E27FC236}">
                <a16:creationId xmlns:a16="http://schemas.microsoft.com/office/drawing/2014/main" id="{E84ECD1E-83F0-BA4E-9F0E-38F7A0535885}"/>
              </a:ext>
            </a:extLst>
          </p:cNvPr>
          <p:cNvSpPr>
            <a:spLocks noGrp="1"/>
          </p:cNvSpPr>
          <p:nvPr>
            <p:ph type="pic" sz="quarter" idx="18"/>
          </p:nvPr>
        </p:nvSpPr>
        <p:spPr>
          <a:xfrm>
            <a:off x="7131845"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2" name="Picture Placeholder 2">
            <a:extLst>
              <a:ext uri="{FF2B5EF4-FFF2-40B4-BE49-F238E27FC236}">
                <a16:creationId xmlns:a16="http://schemas.microsoft.com/office/drawing/2014/main" id="{1178F987-01C8-7A41-8245-B0005CEC6DDE}"/>
              </a:ext>
            </a:extLst>
          </p:cNvPr>
          <p:cNvSpPr>
            <a:spLocks noGrp="1"/>
          </p:cNvSpPr>
          <p:nvPr>
            <p:ph type="pic" sz="quarter" idx="19"/>
          </p:nvPr>
        </p:nvSpPr>
        <p:spPr>
          <a:xfrm>
            <a:off x="8382002"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Tree>
    <p:extLst>
      <p:ext uri="{BB962C8B-B14F-4D97-AF65-F5344CB8AC3E}">
        <p14:creationId xmlns:p14="http://schemas.microsoft.com/office/powerpoint/2010/main" val="329389387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_5 with photos">
    <p:spTree>
      <p:nvGrpSpPr>
        <p:cNvPr id="1" name=""/>
        <p:cNvGrpSpPr/>
        <p:nvPr/>
      </p:nvGrpSpPr>
      <p:grpSpPr>
        <a:xfrm>
          <a:off x="0" y="0"/>
          <a:ext cx="0" cy="0"/>
          <a:chOff x="0" y="0"/>
          <a:chExt cx="0" cy="0"/>
        </a:xfrm>
      </p:grpSpPr>
      <p:sp>
        <p:nvSpPr>
          <p:cNvPr id="95" name="Circle"/>
          <p:cNvSpPr/>
          <p:nvPr/>
        </p:nvSpPr>
        <p:spPr>
          <a:xfrm>
            <a:off x="694366" y="2234909"/>
            <a:ext cx="169136" cy="169136"/>
          </a:xfrm>
          <a:prstGeom prst="ellipse">
            <a:avLst/>
          </a:prstGeom>
          <a:solidFill>
            <a:schemeClr val="accent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grpSp>
        <p:nvGrpSpPr>
          <p:cNvPr id="102" name="Group"/>
          <p:cNvGrpSpPr/>
          <p:nvPr/>
        </p:nvGrpSpPr>
        <p:grpSpPr>
          <a:xfrm>
            <a:off x="681565" y="610205"/>
            <a:ext cx="2834339" cy="256480"/>
            <a:chOff x="-7" y="-34230"/>
            <a:chExt cx="5668676" cy="512959"/>
          </a:xfrm>
        </p:grpSpPr>
        <p:sp>
          <p:nvSpPr>
            <p:cNvPr id="96" name="Crisis Business Report"/>
            <p:cNvSpPr txBox="1"/>
            <p:nvPr/>
          </p:nvSpPr>
          <p:spPr>
            <a:xfrm>
              <a:off x="529416" y="-34230"/>
              <a:ext cx="5139253" cy="5129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2000" b="0" cap="all" spc="280">
                  <a:solidFill>
                    <a:srgbClr val="1C1D21"/>
                  </a:solidFill>
                  <a:latin typeface="Open Sans Bold"/>
                  <a:ea typeface="Open Sans Bold"/>
                  <a:cs typeface="Open Sans Bold"/>
                  <a:sym typeface="Open Sans Bold"/>
                </a:defRPr>
              </a:lvl1pPr>
            </a:lstStyle>
            <a:p>
              <a:r>
                <a:rPr sz="1000" dirty="0">
                  <a:solidFill>
                    <a:schemeClr val="tx1"/>
                  </a:solidFill>
                </a:rPr>
                <a:t>Crisis Business Report</a:t>
              </a:r>
            </a:p>
          </p:txBody>
        </p:sp>
        <p:grpSp>
          <p:nvGrpSpPr>
            <p:cNvPr id="101" name="Group"/>
            <p:cNvGrpSpPr/>
            <p:nvPr/>
          </p:nvGrpSpPr>
          <p:grpSpPr>
            <a:xfrm>
              <a:off x="-7" y="10462"/>
              <a:ext cx="384700" cy="423575"/>
              <a:chOff x="-6" y="0"/>
              <a:chExt cx="384698" cy="423574"/>
            </a:xfrm>
          </p:grpSpPr>
          <p:sp>
            <p:nvSpPr>
              <p:cNvPr id="97" name="Shape"/>
              <p:cNvSpPr/>
              <p:nvPr/>
            </p:nvSpPr>
            <p:spPr>
              <a:xfrm>
                <a:off x="10" y="-1"/>
                <a:ext cx="384683" cy="423575"/>
              </a:xfrm>
              <a:custGeom>
                <a:avLst/>
                <a:gdLst/>
                <a:ahLst/>
                <a:cxnLst>
                  <a:cxn ang="0">
                    <a:pos x="wd2" y="hd2"/>
                  </a:cxn>
                  <a:cxn ang="5400000">
                    <a:pos x="wd2" y="hd2"/>
                  </a:cxn>
                  <a:cxn ang="10800000">
                    <a:pos x="wd2" y="hd2"/>
                  </a:cxn>
                  <a:cxn ang="16200000">
                    <a:pos x="wd2" y="hd2"/>
                  </a:cxn>
                </a:cxnLst>
                <a:rect l="0" t="0" r="r" b="b"/>
                <a:pathLst>
                  <a:path w="21056" h="19380" extrusionOk="0">
                    <a:moveTo>
                      <a:pt x="20949" y="3657"/>
                    </a:moveTo>
                    <a:lnTo>
                      <a:pt x="15894" y="7011"/>
                    </a:lnTo>
                    <a:cubicBezTo>
                      <a:pt x="14450" y="5490"/>
                      <a:pt x="12280" y="5089"/>
                      <a:pt x="10403" y="5539"/>
                    </a:cubicBezTo>
                    <a:cubicBezTo>
                      <a:pt x="8503" y="5994"/>
                      <a:pt x="6896" y="7324"/>
                      <a:pt x="6699" y="9282"/>
                    </a:cubicBezTo>
                    <a:cubicBezTo>
                      <a:pt x="6266" y="13575"/>
                      <a:pt x="12625" y="15568"/>
                      <a:pt x="15973" y="12367"/>
                    </a:cubicBezTo>
                    <a:lnTo>
                      <a:pt x="21056" y="15674"/>
                    </a:lnTo>
                    <a:cubicBezTo>
                      <a:pt x="15667" y="21288"/>
                      <a:pt x="5146" y="20373"/>
                      <a:pt x="1257" y="13950"/>
                    </a:cubicBezTo>
                    <a:cubicBezTo>
                      <a:pt x="-544" y="10977"/>
                      <a:pt x="-338" y="7692"/>
                      <a:pt x="1417" y="5055"/>
                    </a:cubicBezTo>
                    <a:cubicBezTo>
                      <a:pt x="3197" y="2379"/>
                      <a:pt x="6522" y="443"/>
                      <a:pt x="10600" y="60"/>
                    </a:cubicBezTo>
                    <a:cubicBezTo>
                      <a:pt x="14562" y="-312"/>
                      <a:pt x="18471" y="1047"/>
                      <a:pt x="20949" y="3657"/>
                    </a:cubicBezTo>
                    <a:close/>
                  </a:path>
                </a:pathLst>
              </a:custGeom>
              <a:gradFill flip="none" rotWithShape="1">
                <a:gsLst>
                  <a:gs pos="0">
                    <a:schemeClr val="accent1"/>
                  </a:gs>
                  <a:gs pos="100000">
                    <a:schemeClr val="accent3"/>
                  </a:gs>
                </a:gsLst>
                <a:lin ang="169680" scaled="0"/>
              </a:gradFill>
              <a:ln w="12700" cap="flat">
                <a:noFill/>
                <a:miter lim="400000"/>
              </a:ln>
              <a:effectLst/>
            </p:spPr>
            <p:txBody>
              <a:bodyPr wrap="square" lIns="50800" tIns="50800" rIns="50800" bIns="50800" numCol="1" anchor="ctr">
                <a:noAutofit/>
              </a:bodyPr>
              <a:lstStyle/>
              <a:p>
                <a:endParaRPr sz="900"/>
              </a:p>
            </p:txBody>
          </p:sp>
          <p:sp>
            <p:nvSpPr>
              <p:cNvPr id="98" name="Shape"/>
              <p:cNvSpPr/>
              <p:nvPr/>
            </p:nvSpPr>
            <p:spPr>
              <a:xfrm>
                <a:off x="67479" y="30518"/>
                <a:ext cx="78171" cy="144126"/>
              </a:xfrm>
              <a:custGeom>
                <a:avLst/>
                <a:gdLst/>
                <a:ahLst/>
                <a:cxnLst>
                  <a:cxn ang="0">
                    <a:pos x="wd2" y="hd2"/>
                  </a:cxn>
                  <a:cxn ang="5400000">
                    <a:pos x="wd2" y="hd2"/>
                  </a:cxn>
                  <a:cxn ang="10800000">
                    <a:pos x="wd2" y="hd2"/>
                  </a:cxn>
                  <a:cxn ang="16200000">
                    <a:pos x="wd2" y="hd2"/>
                  </a:cxn>
                </a:cxnLst>
                <a:rect l="0" t="0" r="r" b="b"/>
                <a:pathLst>
                  <a:path w="21600" h="21600" extrusionOk="0">
                    <a:moveTo>
                      <a:pt x="0" y="4086"/>
                    </a:moveTo>
                    <a:cubicBezTo>
                      <a:pt x="1595" y="3296"/>
                      <a:pt x="3271" y="2556"/>
                      <a:pt x="5019" y="1869"/>
                    </a:cubicBezTo>
                    <a:cubicBezTo>
                      <a:pt x="6737" y="1193"/>
                      <a:pt x="8522" y="569"/>
                      <a:pt x="10366" y="0"/>
                    </a:cubicBezTo>
                    <a:lnTo>
                      <a:pt x="21600" y="17718"/>
                    </a:lnTo>
                    <a:cubicBezTo>
                      <a:pt x="20632" y="18318"/>
                      <a:pt x="19721" y="18944"/>
                      <a:pt x="18871" y="19595"/>
                    </a:cubicBezTo>
                    <a:cubicBezTo>
                      <a:pt x="18026" y="20241"/>
                      <a:pt x="17243" y="20910"/>
                      <a:pt x="16524" y="21600"/>
                    </a:cubicBezTo>
                    <a:lnTo>
                      <a:pt x="0" y="4086"/>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900"/>
              </a:p>
            </p:txBody>
          </p:sp>
          <p:sp>
            <p:nvSpPr>
              <p:cNvPr id="99" name="Shape"/>
              <p:cNvSpPr/>
              <p:nvPr/>
            </p:nvSpPr>
            <p:spPr>
              <a:xfrm>
                <a:off x="68925" y="250494"/>
                <a:ext cx="76775" cy="142749"/>
              </a:xfrm>
              <a:custGeom>
                <a:avLst/>
                <a:gdLst/>
                <a:ahLst/>
                <a:cxnLst>
                  <a:cxn ang="0">
                    <a:pos x="wd2" y="hd2"/>
                  </a:cxn>
                  <a:cxn ang="5400000">
                    <a:pos x="wd2" y="hd2"/>
                  </a:cxn>
                  <a:cxn ang="10800000">
                    <a:pos x="wd2" y="hd2"/>
                  </a:cxn>
                  <a:cxn ang="16200000">
                    <a:pos x="wd2" y="hd2"/>
                  </a:cxn>
                </a:cxnLst>
                <a:rect l="0" t="0" r="r" b="b"/>
                <a:pathLst>
                  <a:path w="21600" h="21600" extrusionOk="0">
                    <a:moveTo>
                      <a:pt x="21600" y="3531"/>
                    </a:moveTo>
                    <a:cubicBezTo>
                      <a:pt x="20570" y="2979"/>
                      <a:pt x="19674" y="2360"/>
                      <a:pt x="18933" y="1687"/>
                    </a:cubicBezTo>
                    <a:cubicBezTo>
                      <a:pt x="18345" y="1153"/>
                      <a:pt x="17858" y="587"/>
                      <a:pt x="17480" y="0"/>
                    </a:cubicBezTo>
                    <a:lnTo>
                      <a:pt x="0" y="17516"/>
                    </a:lnTo>
                    <a:cubicBezTo>
                      <a:pt x="1543" y="18267"/>
                      <a:pt x="3152" y="18978"/>
                      <a:pt x="4820" y="19648"/>
                    </a:cubicBezTo>
                    <a:cubicBezTo>
                      <a:pt x="6560" y="20346"/>
                      <a:pt x="8363" y="20997"/>
                      <a:pt x="10222" y="21600"/>
                    </a:cubicBezTo>
                    <a:lnTo>
                      <a:pt x="21600" y="3531"/>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900"/>
              </a:p>
            </p:txBody>
          </p:sp>
          <p:sp>
            <p:nvSpPr>
              <p:cNvPr id="100" name="Shape"/>
              <p:cNvSpPr/>
              <p:nvPr/>
            </p:nvSpPr>
            <p:spPr>
              <a:xfrm>
                <a:off x="-7" y="55151"/>
                <a:ext cx="167212" cy="312556"/>
              </a:xfrm>
              <a:custGeom>
                <a:avLst/>
                <a:gdLst/>
                <a:ahLst/>
                <a:cxnLst>
                  <a:cxn ang="0">
                    <a:pos x="wd2" y="hd2"/>
                  </a:cxn>
                  <a:cxn ang="5400000">
                    <a:pos x="wd2" y="hd2"/>
                  </a:cxn>
                  <a:cxn ang="10800000">
                    <a:pos x="wd2" y="hd2"/>
                  </a:cxn>
                  <a:cxn ang="16200000">
                    <a:pos x="wd2" y="hd2"/>
                  </a:cxn>
                </a:cxnLst>
                <a:rect l="0" t="0" r="r" b="b"/>
                <a:pathLst>
                  <a:path w="21435" h="21600" extrusionOk="0">
                    <a:moveTo>
                      <a:pt x="9068" y="0"/>
                    </a:moveTo>
                    <a:lnTo>
                      <a:pt x="21435" y="10828"/>
                    </a:lnTo>
                    <a:lnTo>
                      <a:pt x="9046" y="21600"/>
                    </a:lnTo>
                    <a:cubicBezTo>
                      <a:pt x="3142" y="18793"/>
                      <a:pt x="-165" y="14725"/>
                      <a:pt x="6" y="10482"/>
                    </a:cubicBezTo>
                    <a:cubicBezTo>
                      <a:pt x="169" y="6458"/>
                      <a:pt x="3456" y="2655"/>
                      <a:pt x="9068" y="0"/>
                    </a:cubicBezTo>
                    <a:close/>
                  </a:path>
                </a:pathLst>
              </a:custGeom>
              <a:solidFill>
                <a:schemeClr val="accent5"/>
              </a:solidFill>
              <a:ln w="12700" cap="flat">
                <a:noFill/>
                <a:miter lim="400000"/>
              </a:ln>
              <a:effectLst/>
            </p:spPr>
            <p:txBody>
              <a:bodyPr wrap="square" lIns="50800" tIns="50800" rIns="50800" bIns="50800" numCol="1" anchor="ctr">
                <a:noAutofit/>
              </a:bodyPr>
              <a:lstStyle/>
              <a:p>
                <a:endParaRPr sz="900"/>
              </a:p>
            </p:txBody>
          </p:sp>
        </p:grpSp>
      </p:grpSp>
      <p:sp>
        <p:nvSpPr>
          <p:cNvPr id="103" name="Line"/>
          <p:cNvSpPr/>
          <p:nvPr/>
        </p:nvSpPr>
        <p:spPr>
          <a:xfrm flipV="1">
            <a:off x="778933" y="2977856"/>
            <a:ext cx="0" cy="2473926"/>
          </a:xfrm>
          <a:prstGeom prst="line">
            <a:avLst/>
          </a:prstGeom>
          <a:ln w="25400">
            <a:solidFill>
              <a:srgbClr val="E4E4E4"/>
            </a:solidFill>
            <a:miter lim="400000"/>
          </a:ln>
        </p:spPr>
        <p:txBody>
          <a:bodyPr lIns="25400" tIns="25400" rIns="25400" bIns="25400" anchor="ctr"/>
          <a:lstStyle/>
          <a:p>
            <a:endParaRPr sz="900"/>
          </a:p>
        </p:txBody>
      </p:sp>
      <p:sp>
        <p:nvSpPr>
          <p:cNvPr id="104" name="Circle"/>
          <p:cNvSpPr/>
          <p:nvPr/>
        </p:nvSpPr>
        <p:spPr>
          <a:xfrm>
            <a:off x="740703" y="1168404"/>
            <a:ext cx="76465" cy="76465"/>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5" name="Circle"/>
          <p:cNvSpPr/>
          <p:nvPr/>
        </p:nvSpPr>
        <p:spPr>
          <a:xfrm>
            <a:off x="740703" y="1446615"/>
            <a:ext cx="76465" cy="76465"/>
          </a:xfrm>
          <a:prstGeom prst="ellipse">
            <a:avLst/>
          </a:prstGeom>
          <a:solidFill>
            <a:srgbClr val="E4E5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6" name="Circle"/>
          <p:cNvSpPr/>
          <p:nvPr/>
        </p:nvSpPr>
        <p:spPr>
          <a:xfrm>
            <a:off x="740703" y="1726012"/>
            <a:ext cx="76465" cy="76465"/>
          </a:xfrm>
          <a:prstGeom prst="ellipse">
            <a:avLst/>
          </a:prstGeom>
          <a:solidFill>
            <a:srgbClr val="E3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7" name="Circle"/>
          <p:cNvSpPr/>
          <p:nvPr/>
        </p:nvSpPr>
        <p:spPr>
          <a:xfrm>
            <a:off x="740703" y="2003036"/>
            <a:ext cx="76465" cy="76465"/>
          </a:xfrm>
          <a:prstGeom prst="ellipse">
            <a:avLst/>
          </a:prstGeom>
          <a:solidFill>
            <a:srgbClr val="E3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8" name="Circle"/>
          <p:cNvSpPr/>
          <p:nvPr/>
        </p:nvSpPr>
        <p:spPr>
          <a:xfrm>
            <a:off x="740703" y="2281244"/>
            <a:ext cx="76465" cy="76466"/>
          </a:xfrm>
          <a:prstGeom prst="ellipse">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9" name="Slide Number"/>
          <p:cNvSpPr txBox="1">
            <a:spLocks noGrp="1"/>
          </p:cNvSpPr>
          <p:nvPr>
            <p:ph type="sldNum" sz="quarter" idx="2"/>
          </p:nvPr>
        </p:nvSpPr>
        <p:spPr>
          <a:xfrm>
            <a:off x="622040" y="5939371"/>
            <a:ext cx="313788" cy="222251"/>
          </a:xfrm>
          <a:prstGeom prst="rect">
            <a:avLst/>
          </a:prstGeom>
        </p:spPr>
        <p:txBody>
          <a:bodyPr wrap="square"/>
          <a:lstStyle>
            <a:lvl1pPr>
              <a:defRPr sz="1000">
                <a:solidFill>
                  <a:schemeClr val="tx1"/>
                </a:solidFill>
                <a:latin typeface="Open Sans Bold"/>
                <a:ea typeface="Open Sans Bold"/>
                <a:cs typeface="Open Sans Bold"/>
                <a:sym typeface="Open Sans Bold"/>
              </a:defRPr>
            </a:lvl1pPr>
          </a:lstStyle>
          <a:p>
            <a:fld id="{86CB4B4D-7CA3-9044-876B-883B54F8677D}" type="slidenum">
              <a:rPr lang="x-none" smtClean="0"/>
              <a:pPr/>
              <a:t>‹#›</a:t>
            </a:fld>
            <a:endParaRPr lang="x-none"/>
          </a:p>
        </p:txBody>
      </p:sp>
      <p:sp>
        <p:nvSpPr>
          <p:cNvPr id="17" name="Picture Placeholder 2">
            <a:extLst>
              <a:ext uri="{FF2B5EF4-FFF2-40B4-BE49-F238E27FC236}">
                <a16:creationId xmlns:a16="http://schemas.microsoft.com/office/drawing/2014/main" id="{43CC8164-5EA0-2047-9B0B-802D598AF075}"/>
              </a:ext>
            </a:extLst>
          </p:cNvPr>
          <p:cNvSpPr>
            <a:spLocks noGrp="1"/>
          </p:cNvSpPr>
          <p:nvPr>
            <p:ph type="pic" sz="quarter" idx="10"/>
          </p:nvPr>
        </p:nvSpPr>
        <p:spPr>
          <a:xfrm>
            <a:off x="3381375" y="136813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8" name="Picture Placeholder 2">
            <a:extLst>
              <a:ext uri="{FF2B5EF4-FFF2-40B4-BE49-F238E27FC236}">
                <a16:creationId xmlns:a16="http://schemas.microsoft.com/office/drawing/2014/main" id="{DD34FD1C-A8EF-F147-9EB4-C3B22C76A99D}"/>
              </a:ext>
            </a:extLst>
          </p:cNvPr>
          <p:cNvSpPr>
            <a:spLocks noGrp="1"/>
          </p:cNvSpPr>
          <p:nvPr>
            <p:ph type="pic" sz="quarter" idx="11"/>
          </p:nvPr>
        </p:nvSpPr>
        <p:spPr>
          <a:xfrm>
            <a:off x="4631534" y="136813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9" name="Picture Placeholder 2">
            <a:extLst>
              <a:ext uri="{FF2B5EF4-FFF2-40B4-BE49-F238E27FC236}">
                <a16:creationId xmlns:a16="http://schemas.microsoft.com/office/drawing/2014/main" id="{A97F1679-EBFA-104E-99CD-C224E615D65D}"/>
              </a:ext>
            </a:extLst>
          </p:cNvPr>
          <p:cNvSpPr>
            <a:spLocks noGrp="1"/>
          </p:cNvSpPr>
          <p:nvPr>
            <p:ph type="pic" sz="quarter" idx="12"/>
          </p:nvPr>
        </p:nvSpPr>
        <p:spPr>
          <a:xfrm>
            <a:off x="5881690" y="136813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0" name="Picture Placeholder 2">
            <a:extLst>
              <a:ext uri="{FF2B5EF4-FFF2-40B4-BE49-F238E27FC236}">
                <a16:creationId xmlns:a16="http://schemas.microsoft.com/office/drawing/2014/main" id="{BE73C086-7763-6247-9DB1-BACD83B7B7B8}"/>
              </a:ext>
            </a:extLst>
          </p:cNvPr>
          <p:cNvSpPr>
            <a:spLocks noGrp="1"/>
          </p:cNvSpPr>
          <p:nvPr>
            <p:ph type="pic" sz="quarter" idx="13"/>
          </p:nvPr>
        </p:nvSpPr>
        <p:spPr>
          <a:xfrm>
            <a:off x="7131845" y="136813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1" name="Picture Placeholder 2">
            <a:extLst>
              <a:ext uri="{FF2B5EF4-FFF2-40B4-BE49-F238E27FC236}">
                <a16:creationId xmlns:a16="http://schemas.microsoft.com/office/drawing/2014/main" id="{C1D93687-04C9-9A4A-AF01-725BA246AC2E}"/>
              </a:ext>
            </a:extLst>
          </p:cNvPr>
          <p:cNvSpPr>
            <a:spLocks noGrp="1"/>
          </p:cNvSpPr>
          <p:nvPr>
            <p:ph type="pic" sz="quarter" idx="14"/>
          </p:nvPr>
        </p:nvSpPr>
        <p:spPr>
          <a:xfrm>
            <a:off x="8382002" y="136813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2" name="Picture Placeholder 2">
            <a:extLst>
              <a:ext uri="{FF2B5EF4-FFF2-40B4-BE49-F238E27FC236}">
                <a16:creationId xmlns:a16="http://schemas.microsoft.com/office/drawing/2014/main" id="{3C892556-5609-C643-887B-2E537ECDAF80}"/>
              </a:ext>
            </a:extLst>
          </p:cNvPr>
          <p:cNvSpPr>
            <a:spLocks noGrp="1"/>
          </p:cNvSpPr>
          <p:nvPr>
            <p:ph type="pic" sz="quarter" idx="15"/>
          </p:nvPr>
        </p:nvSpPr>
        <p:spPr>
          <a:xfrm>
            <a:off x="3381375" y="2543388"/>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3" name="Picture Placeholder 2">
            <a:extLst>
              <a:ext uri="{FF2B5EF4-FFF2-40B4-BE49-F238E27FC236}">
                <a16:creationId xmlns:a16="http://schemas.microsoft.com/office/drawing/2014/main" id="{5C16A8B2-C0A4-E84A-8538-F08474AF81EA}"/>
              </a:ext>
            </a:extLst>
          </p:cNvPr>
          <p:cNvSpPr>
            <a:spLocks noGrp="1"/>
          </p:cNvSpPr>
          <p:nvPr>
            <p:ph type="pic" sz="quarter" idx="16"/>
          </p:nvPr>
        </p:nvSpPr>
        <p:spPr>
          <a:xfrm>
            <a:off x="4631534" y="2543388"/>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4" name="Picture Placeholder 2">
            <a:extLst>
              <a:ext uri="{FF2B5EF4-FFF2-40B4-BE49-F238E27FC236}">
                <a16:creationId xmlns:a16="http://schemas.microsoft.com/office/drawing/2014/main" id="{95FE8697-9EE3-0D48-BAAA-01251CF061B4}"/>
              </a:ext>
            </a:extLst>
          </p:cNvPr>
          <p:cNvSpPr>
            <a:spLocks noGrp="1"/>
          </p:cNvSpPr>
          <p:nvPr>
            <p:ph type="pic" sz="quarter" idx="17"/>
          </p:nvPr>
        </p:nvSpPr>
        <p:spPr>
          <a:xfrm>
            <a:off x="5881690" y="2543388"/>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5" name="Picture Placeholder 2">
            <a:extLst>
              <a:ext uri="{FF2B5EF4-FFF2-40B4-BE49-F238E27FC236}">
                <a16:creationId xmlns:a16="http://schemas.microsoft.com/office/drawing/2014/main" id="{576CEA3C-EE4C-7D46-AF30-720D7C50D7A2}"/>
              </a:ext>
            </a:extLst>
          </p:cNvPr>
          <p:cNvSpPr>
            <a:spLocks noGrp="1"/>
          </p:cNvSpPr>
          <p:nvPr>
            <p:ph type="pic" sz="quarter" idx="18"/>
          </p:nvPr>
        </p:nvSpPr>
        <p:spPr>
          <a:xfrm>
            <a:off x="7131845" y="2543388"/>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6" name="Picture Placeholder 2">
            <a:extLst>
              <a:ext uri="{FF2B5EF4-FFF2-40B4-BE49-F238E27FC236}">
                <a16:creationId xmlns:a16="http://schemas.microsoft.com/office/drawing/2014/main" id="{F2CAEEAB-4306-634F-919A-D5F70F1D985C}"/>
              </a:ext>
            </a:extLst>
          </p:cNvPr>
          <p:cNvSpPr>
            <a:spLocks noGrp="1"/>
          </p:cNvSpPr>
          <p:nvPr>
            <p:ph type="pic" sz="quarter" idx="19"/>
          </p:nvPr>
        </p:nvSpPr>
        <p:spPr>
          <a:xfrm>
            <a:off x="8382002" y="2543388"/>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7" name="Picture Placeholder 2">
            <a:extLst>
              <a:ext uri="{FF2B5EF4-FFF2-40B4-BE49-F238E27FC236}">
                <a16:creationId xmlns:a16="http://schemas.microsoft.com/office/drawing/2014/main" id="{84D9D125-277E-F54D-9C4A-B0B313929B6E}"/>
              </a:ext>
            </a:extLst>
          </p:cNvPr>
          <p:cNvSpPr>
            <a:spLocks noGrp="1"/>
          </p:cNvSpPr>
          <p:nvPr>
            <p:ph type="pic" sz="quarter" idx="20"/>
          </p:nvPr>
        </p:nvSpPr>
        <p:spPr>
          <a:xfrm>
            <a:off x="3381375" y="371884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8" name="Picture Placeholder 2">
            <a:extLst>
              <a:ext uri="{FF2B5EF4-FFF2-40B4-BE49-F238E27FC236}">
                <a16:creationId xmlns:a16="http://schemas.microsoft.com/office/drawing/2014/main" id="{6FE1A628-8BDA-AE4A-8611-3E5B4221603D}"/>
              </a:ext>
            </a:extLst>
          </p:cNvPr>
          <p:cNvSpPr>
            <a:spLocks noGrp="1"/>
          </p:cNvSpPr>
          <p:nvPr>
            <p:ph type="pic" sz="quarter" idx="21"/>
          </p:nvPr>
        </p:nvSpPr>
        <p:spPr>
          <a:xfrm>
            <a:off x="4631534" y="371884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9" name="Picture Placeholder 2">
            <a:extLst>
              <a:ext uri="{FF2B5EF4-FFF2-40B4-BE49-F238E27FC236}">
                <a16:creationId xmlns:a16="http://schemas.microsoft.com/office/drawing/2014/main" id="{DFD4AF40-8571-0748-AED6-71D9283E181F}"/>
              </a:ext>
            </a:extLst>
          </p:cNvPr>
          <p:cNvSpPr>
            <a:spLocks noGrp="1"/>
          </p:cNvSpPr>
          <p:nvPr>
            <p:ph type="pic" sz="quarter" idx="22"/>
          </p:nvPr>
        </p:nvSpPr>
        <p:spPr>
          <a:xfrm>
            <a:off x="5881690" y="371884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0" name="Picture Placeholder 2">
            <a:extLst>
              <a:ext uri="{FF2B5EF4-FFF2-40B4-BE49-F238E27FC236}">
                <a16:creationId xmlns:a16="http://schemas.microsoft.com/office/drawing/2014/main" id="{0653CA0A-B105-EC46-8D0F-C928BD5D89D9}"/>
              </a:ext>
            </a:extLst>
          </p:cNvPr>
          <p:cNvSpPr>
            <a:spLocks noGrp="1"/>
          </p:cNvSpPr>
          <p:nvPr>
            <p:ph type="pic" sz="quarter" idx="23"/>
          </p:nvPr>
        </p:nvSpPr>
        <p:spPr>
          <a:xfrm>
            <a:off x="7131845" y="371884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1" name="Picture Placeholder 2">
            <a:extLst>
              <a:ext uri="{FF2B5EF4-FFF2-40B4-BE49-F238E27FC236}">
                <a16:creationId xmlns:a16="http://schemas.microsoft.com/office/drawing/2014/main" id="{DC49D6D5-8CD7-9640-9F28-60EA8D73436E}"/>
              </a:ext>
            </a:extLst>
          </p:cNvPr>
          <p:cNvSpPr>
            <a:spLocks noGrp="1"/>
          </p:cNvSpPr>
          <p:nvPr>
            <p:ph type="pic" sz="quarter" idx="24"/>
          </p:nvPr>
        </p:nvSpPr>
        <p:spPr>
          <a:xfrm>
            <a:off x="8382002" y="371884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2" name="Picture Placeholder 2">
            <a:extLst>
              <a:ext uri="{FF2B5EF4-FFF2-40B4-BE49-F238E27FC236}">
                <a16:creationId xmlns:a16="http://schemas.microsoft.com/office/drawing/2014/main" id="{E50201F5-F89F-4A4B-93F5-0719CEBFCDB8}"/>
              </a:ext>
            </a:extLst>
          </p:cNvPr>
          <p:cNvSpPr>
            <a:spLocks noGrp="1"/>
          </p:cNvSpPr>
          <p:nvPr>
            <p:ph type="pic" sz="quarter" idx="25"/>
          </p:nvPr>
        </p:nvSpPr>
        <p:spPr>
          <a:xfrm>
            <a:off x="3381375" y="4894095"/>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3" name="Picture Placeholder 2">
            <a:extLst>
              <a:ext uri="{FF2B5EF4-FFF2-40B4-BE49-F238E27FC236}">
                <a16:creationId xmlns:a16="http://schemas.microsoft.com/office/drawing/2014/main" id="{6D254E75-C2DA-5C43-9552-14423C1A62E2}"/>
              </a:ext>
            </a:extLst>
          </p:cNvPr>
          <p:cNvSpPr>
            <a:spLocks noGrp="1"/>
          </p:cNvSpPr>
          <p:nvPr>
            <p:ph type="pic" sz="quarter" idx="26"/>
          </p:nvPr>
        </p:nvSpPr>
        <p:spPr>
          <a:xfrm>
            <a:off x="4631534" y="4894095"/>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4" name="Picture Placeholder 2">
            <a:extLst>
              <a:ext uri="{FF2B5EF4-FFF2-40B4-BE49-F238E27FC236}">
                <a16:creationId xmlns:a16="http://schemas.microsoft.com/office/drawing/2014/main" id="{D91E3018-8848-C343-8C2C-85075DCE108C}"/>
              </a:ext>
            </a:extLst>
          </p:cNvPr>
          <p:cNvSpPr>
            <a:spLocks noGrp="1"/>
          </p:cNvSpPr>
          <p:nvPr>
            <p:ph type="pic" sz="quarter" idx="27"/>
          </p:nvPr>
        </p:nvSpPr>
        <p:spPr>
          <a:xfrm>
            <a:off x="5881690" y="4894095"/>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5" name="Picture Placeholder 2">
            <a:extLst>
              <a:ext uri="{FF2B5EF4-FFF2-40B4-BE49-F238E27FC236}">
                <a16:creationId xmlns:a16="http://schemas.microsoft.com/office/drawing/2014/main" id="{204CB16E-F9A7-1E46-ABA3-0B388373029E}"/>
              </a:ext>
            </a:extLst>
          </p:cNvPr>
          <p:cNvSpPr>
            <a:spLocks noGrp="1"/>
          </p:cNvSpPr>
          <p:nvPr>
            <p:ph type="pic" sz="quarter" idx="28"/>
          </p:nvPr>
        </p:nvSpPr>
        <p:spPr>
          <a:xfrm>
            <a:off x="7131845" y="4894095"/>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6" name="Picture Placeholder 2">
            <a:extLst>
              <a:ext uri="{FF2B5EF4-FFF2-40B4-BE49-F238E27FC236}">
                <a16:creationId xmlns:a16="http://schemas.microsoft.com/office/drawing/2014/main" id="{02FD95AF-EEE6-E141-9F2E-C43B3A130A46}"/>
              </a:ext>
            </a:extLst>
          </p:cNvPr>
          <p:cNvSpPr>
            <a:spLocks noGrp="1"/>
          </p:cNvSpPr>
          <p:nvPr>
            <p:ph type="pic" sz="quarter" idx="29"/>
          </p:nvPr>
        </p:nvSpPr>
        <p:spPr>
          <a:xfrm>
            <a:off x="8382002" y="4894095"/>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Tree>
    <p:extLst>
      <p:ext uri="{BB962C8B-B14F-4D97-AF65-F5344CB8AC3E}">
        <p14:creationId xmlns:p14="http://schemas.microsoft.com/office/powerpoint/2010/main" val="288698313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ith photos">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79805C7-033F-BB4A-8292-D6ECE708EE77}"/>
              </a:ext>
            </a:extLst>
          </p:cNvPr>
          <p:cNvSpPr>
            <a:spLocks noGrp="1"/>
          </p:cNvSpPr>
          <p:nvPr>
            <p:ph type="pic" sz="quarter" idx="10"/>
          </p:nvPr>
        </p:nvSpPr>
        <p:spPr>
          <a:xfrm>
            <a:off x="3381375"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6" name="Picture Placeholder 2">
            <a:extLst>
              <a:ext uri="{FF2B5EF4-FFF2-40B4-BE49-F238E27FC236}">
                <a16:creationId xmlns:a16="http://schemas.microsoft.com/office/drawing/2014/main" id="{659C4EC1-ECAE-024C-8B6F-AB81578B6E23}"/>
              </a:ext>
            </a:extLst>
          </p:cNvPr>
          <p:cNvSpPr>
            <a:spLocks noGrp="1"/>
          </p:cNvSpPr>
          <p:nvPr>
            <p:ph type="pic" sz="quarter" idx="11"/>
          </p:nvPr>
        </p:nvSpPr>
        <p:spPr>
          <a:xfrm>
            <a:off x="4631534"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7" name="Picture Placeholder 2">
            <a:extLst>
              <a:ext uri="{FF2B5EF4-FFF2-40B4-BE49-F238E27FC236}">
                <a16:creationId xmlns:a16="http://schemas.microsoft.com/office/drawing/2014/main" id="{E78F95BF-8DAD-2342-870B-377E97B993D0}"/>
              </a:ext>
            </a:extLst>
          </p:cNvPr>
          <p:cNvSpPr>
            <a:spLocks noGrp="1"/>
          </p:cNvSpPr>
          <p:nvPr>
            <p:ph type="pic" sz="quarter" idx="12"/>
          </p:nvPr>
        </p:nvSpPr>
        <p:spPr>
          <a:xfrm>
            <a:off x="5881690"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8" name="Picture Placeholder 2">
            <a:extLst>
              <a:ext uri="{FF2B5EF4-FFF2-40B4-BE49-F238E27FC236}">
                <a16:creationId xmlns:a16="http://schemas.microsoft.com/office/drawing/2014/main" id="{452C4CE5-497E-184B-A4CC-B575AFA2AB3C}"/>
              </a:ext>
            </a:extLst>
          </p:cNvPr>
          <p:cNvSpPr>
            <a:spLocks noGrp="1"/>
          </p:cNvSpPr>
          <p:nvPr>
            <p:ph type="pic" sz="quarter" idx="13"/>
          </p:nvPr>
        </p:nvSpPr>
        <p:spPr>
          <a:xfrm>
            <a:off x="7131845"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9" name="Picture Placeholder 2">
            <a:extLst>
              <a:ext uri="{FF2B5EF4-FFF2-40B4-BE49-F238E27FC236}">
                <a16:creationId xmlns:a16="http://schemas.microsoft.com/office/drawing/2014/main" id="{3B49EB0C-A756-B646-936C-C81002199689}"/>
              </a:ext>
            </a:extLst>
          </p:cNvPr>
          <p:cNvSpPr>
            <a:spLocks noGrp="1"/>
          </p:cNvSpPr>
          <p:nvPr>
            <p:ph type="pic" sz="quarter" idx="14"/>
          </p:nvPr>
        </p:nvSpPr>
        <p:spPr>
          <a:xfrm>
            <a:off x="8382002" y="2357714"/>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0" name="Picture Placeholder 2">
            <a:extLst>
              <a:ext uri="{FF2B5EF4-FFF2-40B4-BE49-F238E27FC236}">
                <a16:creationId xmlns:a16="http://schemas.microsoft.com/office/drawing/2014/main" id="{5593E5A1-EFFD-6F43-8A84-C144C8C3C39E}"/>
              </a:ext>
            </a:extLst>
          </p:cNvPr>
          <p:cNvSpPr>
            <a:spLocks noGrp="1"/>
          </p:cNvSpPr>
          <p:nvPr>
            <p:ph type="pic" sz="quarter" idx="15"/>
          </p:nvPr>
        </p:nvSpPr>
        <p:spPr>
          <a:xfrm>
            <a:off x="3381375"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1" name="Picture Placeholder 2">
            <a:extLst>
              <a:ext uri="{FF2B5EF4-FFF2-40B4-BE49-F238E27FC236}">
                <a16:creationId xmlns:a16="http://schemas.microsoft.com/office/drawing/2014/main" id="{EDA06E62-1341-1B4A-8BF7-77E6B64C5512}"/>
              </a:ext>
            </a:extLst>
          </p:cNvPr>
          <p:cNvSpPr>
            <a:spLocks noGrp="1"/>
          </p:cNvSpPr>
          <p:nvPr>
            <p:ph type="pic" sz="quarter" idx="16"/>
          </p:nvPr>
        </p:nvSpPr>
        <p:spPr>
          <a:xfrm>
            <a:off x="4631534"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2" name="Picture Placeholder 2">
            <a:extLst>
              <a:ext uri="{FF2B5EF4-FFF2-40B4-BE49-F238E27FC236}">
                <a16:creationId xmlns:a16="http://schemas.microsoft.com/office/drawing/2014/main" id="{0047CC3C-99C4-6B45-8038-B13E8AE406F0}"/>
              </a:ext>
            </a:extLst>
          </p:cNvPr>
          <p:cNvSpPr>
            <a:spLocks noGrp="1"/>
          </p:cNvSpPr>
          <p:nvPr>
            <p:ph type="pic" sz="quarter" idx="17"/>
          </p:nvPr>
        </p:nvSpPr>
        <p:spPr>
          <a:xfrm>
            <a:off x="5881690"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3" name="Picture Placeholder 2">
            <a:extLst>
              <a:ext uri="{FF2B5EF4-FFF2-40B4-BE49-F238E27FC236}">
                <a16:creationId xmlns:a16="http://schemas.microsoft.com/office/drawing/2014/main" id="{7294D7BD-3BDA-3A4B-AA26-63D8552A107A}"/>
              </a:ext>
            </a:extLst>
          </p:cNvPr>
          <p:cNvSpPr>
            <a:spLocks noGrp="1"/>
          </p:cNvSpPr>
          <p:nvPr>
            <p:ph type="pic" sz="quarter" idx="18"/>
          </p:nvPr>
        </p:nvSpPr>
        <p:spPr>
          <a:xfrm>
            <a:off x="7131845"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4" name="Picture Placeholder 2">
            <a:extLst>
              <a:ext uri="{FF2B5EF4-FFF2-40B4-BE49-F238E27FC236}">
                <a16:creationId xmlns:a16="http://schemas.microsoft.com/office/drawing/2014/main" id="{0A7952D6-F534-6B43-B16C-BFA4252C3D2A}"/>
              </a:ext>
            </a:extLst>
          </p:cNvPr>
          <p:cNvSpPr>
            <a:spLocks noGrp="1"/>
          </p:cNvSpPr>
          <p:nvPr>
            <p:ph type="pic" sz="quarter" idx="19"/>
          </p:nvPr>
        </p:nvSpPr>
        <p:spPr>
          <a:xfrm>
            <a:off x="8382002" y="3532963"/>
            <a:ext cx="866775" cy="866775"/>
          </a:xfrm>
          <a:prstGeom prst="rect">
            <a:avLst/>
          </a:prstGeom>
        </p:spPr>
        <p:txBody>
          <a:bodyPr/>
          <a:lstStyle>
            <a:lvl1pPr marL="0" indent="0">
              <a:buNone/>
              <a:defRPr sz="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Tree>
    <p:extLst>
      <p:ext uri="{BB962C8B-B14F-4D97-AF65-F5344CB8AC3E}">
        <p14:creationId xmlns:p14="http://schemas.microsoft.com/office/powerpoint/2010/main" val="31266278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C1626-0572-48FD-92A7-0F4426B7991C}"/>
              </a:ext>
            </a:extLst>
          </p:cNvPr>
          <p:cNvSpPr>
            <a:spLocks noGrp="1"/>
          </p:cNvSpPr>
          <p:nvPr>
            <p:ph type="dt" sz="half" idx="10"/>
          </p:nvPr>
        </p:nvSpPr>
        <p:spPr/>
        <p:txBody>
          <a:bodyPr/>
          <a:lstStyle/>
          <a:p>
            <a:fld id="{1AD8C2F6-37FD-46D0-A8E1-6A08BBBEDB33}" type="datetimeFigureOut">
              <a:rPr lang="en-US" smtClean="0"/>
              <a:t>11/22/2025</a:t>
            </a:fld>
            <a:endParaRPr lang="en-US"/>
          </a:p>
        </p:txBody>
      </p:sp>
      <p:sp>
        <p:nvSpPr>
          <p:cNvPr id="3" name="Footer Placeholder 2">
            <a:extLst>
              <a:ext uri="{FF2B5EF4-FFF2-40B4-BE49-F238E27FC236}">
                <a16:creationId xmlns:a16="http://schemas.microsoft.com/office/drawing/2014/main" id="{C22FC13F-D371-41B3-9FCE-204755F20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9506F5-AB04-4B0D-AB02-A29A584F9DFC}"/>
              </a:ext>
            </a:extLst>
          </p:cNvPr>
          <p:cNvSpPr>
            <a:spLocks noGrp="1"/>
          </p:cNvSpPr>
          <p:nvPr>
            <p:ph type="sldNum" sz="quarter" idx="12"/>
          </p:nvPr>
        </p:nvSpPr>
        <p:spPr/>
        <p:txBody>
          <a:bodyPr/>
          <a:lstStyle/>
          <a:p>
            <a:fld id="{97DE916C-C279-430A-ACDB-3066D55ABD60}" type="slidenum">
              <a:rPr lang="en-US" smtClean="0"/>
              <a:t>‹#›</a:t>
            </a:fld>
            <a:endParaRPr lang="en-US"/>
          </a:p>
        </p:txBody>
      </p:sp>
    </p:spTree>
    <p:extLst>
      <p:ext uri="{BB962C8B-B14F-4D97-AF65-F5344CB8AC3E}">
        <p14:creationId xmlns:p14="http://schemas.microsoft.com/office/powerpoint/2010/main" val="414786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97D4-1E8A-426B-8506-AE82420B269E}"/>
              </a:ext>
            </a:extLst>
          </p:cNvPr>
          <p:cNvSpPr>
            <a:spLocks noGrp="1"/>
          </p:cNvSpPr>
          <p:nvPr>
            <p:ph type="title"/>
          </p:nvPr>
        </p:nvSpPr>
        <p:spPr>
          <a:xfrm>
            <a:off x="831852" y="1709742"/>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DA897-E3E0-4D82-9CED-0B916237E81D}"/>
              </a:ext>
            </a:extLst>
          </p:cNvPr>
          <p:cNvSpPr>
            <a:spLocks noGrp="1"/>
          </p:cNvSpPr>
          <p:nvPr>
            <p:ph type="body" idx="1"/>
          </p:nvPr>
        </p:nvSpPr>
        <p:spPr>
          <a:xfrm>
            <a:off x="831852" y="4589467"/>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1E1AF1-2445-4C10-9040-14A51DB8E05E}"/>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5" name="Footer Placeholder 4">
            <a:extLst>
              <a:ext uri="{FF2B5EF4-FFF2-40B4-BE49-F238E27FC236}">
                <a16:creationId xmlns:a16="http://schemas.microsoft.com/office/drawing/2014/main" id="{A70540D1-BB39-414B-868B-42253048B47F}"/>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5ACEB82E-A0B9-4BC6-A668-F5A12BFC6F85}"/>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638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578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103" name="Title 1"/>
          <p:cNvSpPr>
            <a:spLocks noGrp="1"/>
          </p:cNvSpPr>
          <p:nvPr>
            <p:ph type="ctrTitle"/>
          </p:nvPr>
        </p:nvSpPr>
        <p:spPr>
          <a:xfrm>
            <a:off x="914462" y="2130491"/>
            <a:ext cx="10363200" cy="1470025"/>
          </a:xfrm>
        </p:spPr>
        <p:txBody>
          <a:bodyPr/>
          <a:lstStyle/>
          <a:p>
            <a:r>
              <a:rPr lang="en-US"/>
              <a:t>Click to edit Master title style</a:t>
            </a:r>
            <a:endParaRPr lang="id-ID"/>
          </a:p>
        </p:txBody>
      </p:sp>
      <p:sp>
        <p:nvSpPr>
          <p:cNvPr id="1049104" name="Subtitle 2"/>
          <p:cNvSpPr>
            <a:spLocks noGrp="1"/>
          </p:cNvSpPr>
          <p:nvPr>
            <p:ph type="subTitle" idx="1"/>
          </p:nvPr>
        </p:nvSpPr>
        <p:spPr>
          <a:xfrm>
            <a:off x="1828832" y="3886273"/>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sp>
        <p:nvSpPr>
          <p:cNvPr id="1049105" name="Date Placeholder 3"/>
          <p:cNvSpPr>
            <a:spLocks noGrp="1"/>
          </p:cNvSpPr>
          <p:nvPr>
            <p:ph type="dt" sz="half" idx="10"/>
          </p:nvPr>
        </p:nvSpPr>
        <p:spPr/>
        <p:txBody>
          <a:bodyPr/>
          <a:lstStyle/>
          <a:p>
            <a:fld id="{7F166F58-8B8E-43CE-B7A4-E580D3BFD7AC}" type="datetimeFigureOut">
              <a:rPr lang="id-ID" altLang="en-US"/>
              <a:pPr/>
              <a:t>22/11/2025</a:t>
            </a:fld>
            <a:endParaRPr lang="id-ID" altLang="en-US"/>
          </a:p>
        </p:txBody>
      </p:sp>
      <p:sp>
        <p:nvSpPr>
          <p:cNvPr id="1049106" name="Footer Placeholder 4"/>
          <p:cNvSpPr>
            <a:spLocks noGrp="1"/>
          </p:cNvSpPr>
          <p:nvPr>
            <p:ph type="ftr" sz="quarter" idx="11"/>
          </p:nvPr>
        </p:nvSpPr>
        <p:spPr/>
        <p:txBody>
          <a:bodyPr/>
          <a:lstStyle/>
          <a:p>
            <a:endParaRPr lang="en-US" altLang="en-US"/>
          </a:p>
        </p:txBody>
      </p:sp>
      <p:sp>
        <p:nvSpPr>
          <p:cNvPr id="1049107" name="Slide Number Placeholder 5"/>
          <p:cNvSpPr>
            <a:spLocks noGrp="1"/>
          </p:cNvSpPr>
          <p:nvPr>
            <p:ph type="sldNum" sz="quarter" idx="12"/>
          </p:nvPr>
        </p:nvSpPr>
        <p:spPr/>
        <p:txBody>
          <a:bodyPr/>
          <a:lstStyle/>
          <a:p>
            <a:fld id="{B2E45659-CBE4-4F2C-85D2-BDA2F41670C2}" type="slidenum">
              <a:rPr lang="id-ID" altLang="id-ID"/>
              <a:pPr/>
              <a:t>‹#›</a:t>
            </a:fld>
            <a:endParaRPr lang="id-ID" altLang="id-ID"/>
          </a:p>
        </p:txBody>
      </p:sp>
    </p:spTree>
    <p:extLst>
      <p:ext uri="{BB962C8B-B14F-4D97-AF65-F5344CB8AC3E}">
        <p14:creationId xmlns:p14="http://schemas.microsoft.com/office/powerpoint/2010/main" val="4040241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81C6F54-AFB4-4677-8024-B786717EC57D}" type="datetime1">
              <a:rPr lang="id-ID" smtClean="0"/>
              <a:t>22/11/2025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9943FF6-FC16-4DD1-8933-52B9F4EC11A1}" type="slidenum">
              <a:rPr lang="id-ID" smtClean="0"/>
              <a:t>‹#›</a:t>
            </a:fld>
            <a:endParaRPr lang="id-ID"/>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039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DF5F3-11B5-4482-9794-197791931F54}" type="datetime1">
              <a:rPr lang="id-ID" smtClean="0"/>
              <a:t>22/11/2025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9943FF6-FC16-4DD1-8933-52B9F4EC11A1}" type="slidenum">
              <a:rPr lang="id-ID" smtClean="0"/>
              <a:t>‹#›</a:t>
            </a:fld>
            <a:endParaRPr lang="id-ID"/>
          </a:p>
        </p:txBody>
      </p:sp>
    </p:spTree>
    <p:extLst>
      <p:ext uri="{BB962C8B-B14F-4D97-AF65-F5344CB8AC3E}">
        <p14:creationId xmlns:p14="http://schemas.microsoft.com/office/powerpoint/2010/main" val="128715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2D98C-9C64-4B0A-B823-DF1C4EF4B5B0}" type="datetime1">
              <a:rPr lang="id-ID" smtClean="0"/>
              <a:t>22/11/2025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9943FF6-FC16-4DD1-8933-52B9F4EC11A1}" type="slidenum">
              <a:rPr lang="id-ID" smtClean="0"/>
              <a:t>‹#›</a:t>
            </a:fld>
            <a:endParaRPr lang="id-ID"/>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166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1863A7-2ECF-4F77-9C0F-C4134FA2402D}" type="datetime1">
              <a:rPr lang="id-ID" smtClean="0"/>
              <a:t>22/11/2025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9943FF6-FC16-4DD1-8933-52B9F4EC11A1}" type="slidenum">
              <a:rPr lang="id-ID" smtClean="0"/>
              <a:t>‹#›</a:t>
            </a:fld>
            <a:endParaRPr lang="id-ID"/>
          </a:p>
        </p:txBody>
      </p:sp>
    </p:spTree>
    <p:extLst>
      <p:ext uri="{BB962C8B-B14F-4D97-AF65-F5344CB8AC3E}">
        <p14:creationId xmlns:p14="http://schemas.microsoft.com/office/powerpoint/2010/main" val="1671374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F5DE36-5DE7-4DE5-AB37-BF5B7A1B4F04}" type="datetime1">
              <a:rPr lang="id-ID" smtClean="0"/>
              <a:t>22/11/2025</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39943FF6-FC16-4DD1-8933-52B9F4EC11A1}" type="slidenum">
              <a:rPr lang="id-ID" smtClean="0"/>
              <a:t>‹#›</a:t>
            </a:fld>
            <a:endParaRPr lang="id-ID"/>
          </a:p>
        </p:txBody>
      </p:sp>
    </p:spTree>
    <p:extLst>
      <p:ext uri="{BB962C8B-B14F-4D97-AF65-F5344CB8AC3E}">
        <p14:creationId xmlns:p14="http://schemas.microsoft.com/office/powerpoint/2010/main" val="367771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399FE2-EF27-4469-97BE-8F11AE5AD9AE}" type="datetime1">
              <a:rPr lang="id-ID" smtClean="0"/>
              <a:t>22/11/2025</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39943FF6-FC16-4DD1-8933-52B9F4EC11A1}" type="slidenum">
              <a:rPr lang="id-ID" smtClean="0"/>
              <a:t>‹#›</a:t>
            </a:fld>
            <a:endParaRPr lang="id-ID"/>
          </a:p>
        </p:txBody>
      </p:sp>
    </p:spTree>
    <p:extLst>
      <p:ext uri="{BB962C8B-B14F-4D97-AF65-F5344CB8AC3E}">
        <p14:creationId xmlns:p14="http://schemas.microsoft.com/office/powerpoint/2010/main" val="52341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387A0-9B6D-4D99-81DD-7279DF52FFD0}" type="datetime1">
              <a:rPr lang="id-ID" smtClean="0"/>
              <a:t>22/11/2025</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39943FF6-FC16-4DD1-8933-52B9F4EC11A1}" type="slidenum">
              <a:rPr lang="id-ID" smtClean="0"/>
              <a:t>‹#›</a:t>
            </a:fld>
            <a:endParaRPr lang="id-ID"/>
          </a:p>
        </p:txBody>
      </p:sp>
    </p:spTree>
    <p:extLst>
      <p:ext uri="{BB962C8B-B14F-4D97-AF65-F5344CB8AC3E}">
        <p14:creationId xmlns:p14="http://schemas.microsoft.com/office/powerpoint/2010/main" val="744425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AA0D99-A846-4B04-9702-FDD7FA6C6F8B}" type="datetime1">
              <a:rPr lang="id-ID" smtClean="0"/>
              <a:t>22/11/2025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9943FF6-FC16-4DD1-8933-52B9F4EC11A1}" type="slidenum">
              <a:rPr lang="id-ID" smtClean="0"/>
              <a:t>‹#›</a:t>
            </a:fld>
            <a:endParaRPr lang="id-ID"/>
          </a:p>
        </p:txBody>
      </p:sp>
    </p:spTree>
    <p:extLst>
      <p:ext uri="{BB962C8B-B14F-4D97-AF65-F5344CB8AC3E}">
        <p14:creationId xmlns:p14="http://schemas.microsoft.com/office/powerpoint/2010/main" val="315010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6E71-B942-44F8-8F6B-7DEF0BCA73D8}"/>
              </a:ext>
            </a:extLst>
          </p:cNvPr>
          <p:cNvSpPr>
            <a:spLocks noGrp="1"/>
          </p:cNvSpPr>
          <p:nvPr>
            <p:ph type="title"/>
          </p:nvPr>
        </p:nvSpPr>
        <p:spPr>
          <a:xfrm>
            <a:off x="838202"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9AFA2D-D81E-46C1-9A32-43E3471077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00AC3F-6D31-41E6-A5F0-D091E15536B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3A1FB9-6D1F-4BB2-AD4F-864E68017530}"/>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6" name="Footer Placeholder 5">
            <a:extLst>
              <a:ext uri="{FF2B5EF4-FFF2-40B4-BE49-F238E27FC236}">
                <a16:creationId xmlns:a16="http://schemas.microsoft.com/office/drawing/2014/main" id="{EF9C58C8-0104-4199-984B-8B022C002D03}"/>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10115D7C-2FC3-4A44-B726-03C33E40E4BE}"/>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7610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F310FC-81CE-4D40-BA26-44899EB8AA94}" type="datetime1">
              <a:rPr lang="id-ID" smtClean="0"/>
              <a:t>22/11/2025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9943FF6-FC16-4DD1-8933-52B9F4EC11A1}" type="slidenum">
              <a:rPr lang="id-ID" smtClean="0"/>
              <a:t>‹#›</a:t>
            </a:fld>
            <a:endParaRPr lang="id-ID"/>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971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D6F67-A897-4F4F-A40C-94CF9FFC73BE}" type="datetime1">
              <a:rPr lang="id-ID" smtClean="0"/>
              <a:t>22/11/2025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9943FF6-FC16-4DD1-8933-52B9F4EC11A1}" type="slidenum">
              <a:rPr lang="id-ID" smtClean="0"/>
              <a:t>‹#›</a:t>
            </a:fld>
            <a:endParaRPr lang="id-ID"/>
          </a:p>
        </p:txBody>
      </p:sp>
    </p:spTree>
    <p:extLst>
      <p:ext uri="{BB962C8B-B14F-4D97-AF65-F5344CB8AC3E}">
        <p14:creationId xmlns:p14="http://schemas.microsoft.com/office/powerpoint/2010/main" val="790207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16C9A9-4B51-44E2-A26F-6DE3AF0F7945}" type="datetime1">
              <a:rPr lang="id-ID" smtClean="0"/>
              <a:t>22/11/2025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9943FF6-FC16-4DD1-8933-52B9F4EC11A1}" type="slidenum">
              <a:rPr lang="id-ID" smtClean="0"/>
              <a:t>‹#›</a:t>
            </a:fld>
            <a:endParaRPr lang="id-ID"/>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898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grpSp>
        <p:nvGrpSpPr>
          <p:cNvPr id="3" name="Group 2">
            <a:extLst>
              <a:ext uri="{FF2B5EF4-FFF2-40B4-BE49-F238E27FC236}">
                <a16:creationId xmlns:a16="http://schemas.microsoft.com/office/drawing/2014/main" id="{75930DF0-104B-4293-A7F6-66AEFF3E6AF8}"/>
              </a:ext>
            </a:extLst>
          </p:cNvPr>
          <p:cNvGrpSpPr/>
          <p:nvPr userDrawn="1"/>
        </p:nvGrpSpPr>
        <p:grpSpPr>
          <a:xfrm>
            <a:off x="12554553" y="1"/>
            <a:ext cx="1647523" cy="1816099"/>
            <a:chOff x="12554553" y="1"/>
            <a:chExt cx="1647523" cy="1816099"/>
          </a:xfrm>
        </p:grpSpPr>
        <p:sp>
          <p:nvSpPr>
            <p:cNvPr id="4" name="Rectangle: Folded Corner 3">
              <a:extLst>
                <a:ext uri="{FF2B5EF4-FFF2-40B4-BE49-F238E27FC236}">
                  <a16:creationId xmlns:a16="http://schemas.microsoft.com/office/drawing/2014/main" id="{9FDF5E90-AE29-4303-979F-161F791D98BB}"/>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9C25032D-D31A-446E-BBAA-A896C50E8CFA}"/>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3490461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3511993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14043" y="388112"/>
            <a:ext cx="7963915" cy="757555"/>
          </a:xfrm>
          <a:prstGeom prst="rect">
            <a:avLst/>
          </a:prstGeom>
        </p:spPr>
        <p:txBody>
          <a:bodyPr lIns="0" tIns="0" rIns="0" bIns="0"/>
          <a:lstStyle>
            <a:lvl1pPr>
              <a:defRPr sz="1800" b="1" i="0">
                <a:solidFill>
                  <a:schemeClr val="tx1"/>
                </a:solidFill>
                <a:latin typeface="Courier New"/>
                <a:cs typeface="Courier New"/>
              </a:defRPr>
            </a:lvl1pPr>
          </a:lstStyle>
          <a:p>
            <a:endParaRPr/>
          </a:p>
        </p:txBody>
      </p:sp>
      <p:sp>
        <p:nvSpPr>
          <p:cNvPr id="3" name="Holder 3"/>
          <p:cNvSpPr>
            <a:spLocks noGrp="1"/>
          </p:cNvSpPr>
          <p:nvPr>
            <p:ph type="body" idx="1"/>
          </p:nvPr>
        </p:nvSpPr>
        <p:spPr>
          <a:xfrm>
            <a:off x="1402462" y="1383918"/>
            <a:ext cx="9981565" cy="1732280"/>
          </a:xfrm>
          <a:prstGeom prst="rect">
            <a:avLst/>
          </a:prstGeom>
        </p:spPr>
        <p:txBody>
          <a:bodyPr lIns="0" tIns="0" rIns="0" bIns="0"/>
          <a:lstStyle>
            <a:lvl1pPr>
              <a:defRPr sz="1600" b="1" i="0">
                <a:solidFill>
                  <a:srgbClr val="006FC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1480376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14043" y="388112"/>
            <a:ext cx="7963915" cy="757555"/>
          </a:xfrm>
          <a:prstGeom prst="rect">
            <a:avLst/>
          </a:prstGeom>
        </p:spPr>
        <p:txBody>
          <a:bodyPr lIns="0" tIns="0" rIns="0" bIns="0"/>
          <a:lstStyle>
            <a:lvl1pPr>
              <a:defRPr sz="1800" b="1" i="0">
                <a:solidFill>
                  <a:schemeClr val="tx1"/>
                </a:solidFill>
                <a:latin typeface="Courier New"/>
                <a:cs typeface="Courier New"/>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7" name="Holder 7"/>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548714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14043" y="388112"/>
            <a:ext cx="7963915" cy="757555"/>
          </a:xfrm>
          <a:prstGeom prst="rect">
            <a:avLst/>
          </a:prstGeom>
        </p:spPr>
        <p:txBody>
          <a:bodyPr lIns="0" tIns="0" rIns="0" bIns="0"/>
          <a:lstStyle>
            <a:lvl1pPr>
              <a:defRPr sz="1800" b="1" i="0">
                <a:solidFill>
                  <a:schemeClr val="tx1"/>
                </a:solidFill>
                <a:latin typeface="Courier New"/>
                <a:cs typeface="Courier New"/>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5" name="Holder 5"/>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3918139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521062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4" name="Holder 4"/>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356358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77940"/>
            <a:ext cx="2804160" cy="342900"/>
          </a:xfrm>
          <a:prstGeom prst="rect">
            <a:avLst/>
          </a:prstGeom>
        </p:spPr>
        <p:txBody>
          <a:bodyPr/>
          <a:lstStyle/>
          <a:p>
            <a:fld id="{48A87A34-81AB-432B-8DAE-1953F412C126}" type="datetimeFigureOut">
              <a:rPr lang="en-US" smtClean="0"/>
              <a:pPr/>
              <a:t>11/22/2025</a:t>
            </a:fld>
            <a:endParaRPr lang="en-US" dirty="0"/>
          </a:p>
        </p:txBody>
      </p:sp>
      <p:sp>
        <p:nvSpPr>
          <p:cNvPr id="5" name="Footer Placeholder 4"/>
          <p:cNvSpPr>
            <a:spLocks noGrp="1"/>
          </p:cNvSpPr>
          <p:nvPr>
            <p:ph type="ftr" sz="quarter" idx="11"/>
          </p:nvPr>
        </p:nvSpPr>
        <p:spPr>
          <a:xfrm>
            <a:off x="4145280" y="6377940"/>
            <a:ext cx="3901440" cy="34290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624183" y="6483840"/>
            <a:ext cx="347979" cy="349250"/>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146974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C77A-39EE-4B35-A91E-B8F924B18A65}"/>
              </a:ext>
            </a:extLst>
          </p:cNvPr>
          <p:cNvSpPr>
            <a:spLocks noGrp="1"/>
          </p:cNvSpPr>
          <p:nvPr>
            <p:ph type="title"/>
          </p:nvPr>
        </p:nvSpPr>
        <p:spPr>
          <a:xfrm>
            <a:off x="839790"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BAF8382-02E6-4C38-9C9F-31220197CE32}"/>
              </a:ext>
            </a:extLst>
          </p:cNvPr>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CAED1-9FAE-403A-8BA7-D55D606AC8A2}"/>
              </a:ext>
            </a:extLst>
          </p:cNvPr>
          <p:cNvSpPr>
            <a:spLocks noGrp="1"/>
          </p:cNvSpPr>
          <p:nvPr>
            <p:ph sz="half" idx="2"/>
          </p:nvPr>
        </p:nvSpPr>
        <p:spPr>
          <a:xfrm>
            <a:off x="839790"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956D75-4ECA-46EE-8542-9D805463B9D2}"/>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E17E7-C53E-4E0D-8DC4-93677A583A9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339781-80EB-491E-818B-769DF159E49B}"/>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8" name="Footer Placeholder 7">
            <a:extLst>
              <a:ext uri="{FF2B5EF4-FFF2-40B4-BE49-F238E27FC236}">
                <a16:creationId xmlns:a16="http://schemas.microsoft.com/office/drawing/2014/main" id="{F6FF583F-B165-44D8-B7C7-38C3BC74BFB9}"/>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52B08D68-8D80-46F5-AABE-7D7D302A0FBD}"/>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2374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838200" y="6356351"/>
            <a:ext cx="2743200" cy="365125"/>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8610600" y="6356351"/>
            <a:ext cx="2743200" cy="365125"/>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1348519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16AA-5A42-4207-9DA7-D4C8EC23F39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838200" y="6356351"/>
            <a:ext cx="2743200" cy="365125"/>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8610600" y="6356351"/>
            <a:ext cx="2743200" cy="365125"/>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1363229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197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670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4850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D4EC-2093-4AFD-81A9-246426F3E03B}"/>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A6A032-AB29-4174-A903-BC530143B385}"/>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E0D0B-06F2-49E1-B62D-6220C14EA499}"/>
              </a:ext>
            </a:extLst>
          </p:cNvPr>
          <p:cNvSpPr>
            <a:spLocks noGrp="1"/>
          </p:cNvSpPr>
          <p:nvPr>
            <p:ph type="dt" sz="half" idx="10"/>
          </p:nvPr>
        </p:nvSpPr>
        <p:spPr>
          <a:xfrm>
            <a:off x="838200" y="6356351"/>
            <a:ext cx="2743200" cy="365125"/>
          </a:xfrm>
          <a:prstGeom prst="rect">
            <a:avLst/>
          </a:prstGeom>
        </p:spPr>
        <p:txBody>
          <a:bodyPr/>
          <a:lstStyle/>
          <a:p>
            <a:fld id="{33A20294-FE93-44E1-9CCC-B5BB78B2A348}" type="datetimeFigureOut">
              <a:rPr lang="en-US" smtClean="0"/>
              <a:t>11/22/2025</a:t>
            </a:fld>
            <a:endParaRPr lang="en-US"/>
          </a:p>
        </p:txBody>
      </p:sp>
      <p:sp>
        <p:nvSpPr>
          <p:cNvPr id="5" name="Footer Placeholder 4">
            <a:extLst>
              <a:ext uri="{FF2B5EF4-FFF2-40B4-BE49-F238E27FC236}">
                <a16:creationId xmlns:a16="http://schemas.microsoft.com/office/drawing/2014/main" id="{CD4AA4E9-7C44-4C3C-9712-0F95F2F6215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F19C99-EF44-457E-83D5-723FAE5B6988}"/>
              </a:ext>
            </a:extLst>
          </p:cNvPr>
          <p:cNvSpPr>
            <a:spLocks noGrp="1"/>
          </p:cNvSpPr>
          <p:nvPr>
            <p:ph type="sldNum" sz="quarter" idx="12"/>
          </p:nvPr>
        </p:nvSpPr>
        <p:spPr>
          <a:xfrm>
            <a:off x="8610600" y="6356351"/>
            <a:ext cx="2743200" cy="365125"/>
          </a:xfrm>
          <a:prstGeom prst="rect">
            <a:avLst/>
          </a:prstGeom>
        </p:spPr>
        <p:txBody>
          <a:bodyPr/>
          <a:lstStyle/>
          <a:p>
            <a:fld id="{33CBF3F9-C751-4851-A2DA-2B3F3F011C19}" type="slidenum">
              <a:rPr lang="en-US" smtClean="0"/>
              <a:t>‹#›</a:t>
            </a:fld>
            <a:endParaRPr lang="en-US"/>
          </a:p>
        </p:txBody>
      </p:sp>
    </p:spTree>
    <p:extLst>
      <p:ext uri="{BB962C8B-B14F-4D97-AF65-F5344CB8AC3E}">
        <p14:creationId xmlns:p14="http://schemas.microsoft.com/office/powerpoint/2010/main" val="2333769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3592326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14043" y="388112"/>
            <a:ext cx="7963915" cy="757555"/>
          </a:xfrm>
          <a:prstGeom prst="rect">
            <a:avLst/>
          </a:prstGeom>
        </p:spPr>
        <p:txBody>
          <a:bodyPr lIns="0" tIns="0" rIns="0" bIns="0"/>
          <a:lstStyle>
            <a:lvl1pPr>
              <a:defRPr sz="1800" b="1" i="0">
                <a:solidFill>
                  <a:schemeClr val="tx1"/>
                </a:solidFill>
                <a:latin typeface="Courier New"/>
                <a:cs typeface="Courier New"/>
              </a:defRPr>
            </a:lvl1pPr>
          </a:lstStyle>
          <a:p>
            <a:endParaRPr/>
          </a:p>
        </p:txBody>
      </p:sp>
      <p:sp>
        <p:nvSpPr>
          <p:cNvPr id="3" name="Holder 3"/>
          <p:cNvSpPr>
            <a:spLocks noGrp="1"/>
          </p:cNvSpPr>
          <p:nvPr>
            <p:ph type="body" idx="1"/>
          </p:nvPr>
        </p:nvSpPr>
        <p:spPr>
          <a:xfrm>
            <a:off x="1402462" y="1383918"/>
            <a:ext cx="9981565" cy="1732280"/>
          </a:xfrm>
          <a:prstGeom prst="rect">
            <a:avLst/>
          </a:prstGeom>
        </p:spPr>
        <p:txBody>
          <a:bodyPr lIns="0" tIns="0" rIns="0" bIns="0"/>
          <a:lstStyle>
            <a:lvl1pPr>
              <a:defRPr sz="1600" b="1" i="0">
                <a:solidFill>
                  <a:srgbClr val="006FC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1216169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14043" y="388112"/>
            <a:ext cx="7963915" cy="757555"/>
          </a:xfrm>
          <a:prstGeom prst="rect">
            <a:avLst/>
          </a:prstGeom>
        </p:spPr>
        <p:txBody>
          <a:bodyPr lIns="0" tIns="0" rIns="0" bIns="0"/>
          <a:lstStyle>
            <a:lvl1pPr>
              <a:defRPr sz="1800" b="1" i="0">
                <a:solidFill>
                  <a:schemeClr val="tx1"/>
                </a:solidFill>
                <a:latin typeface="Courier New"/>
                <a:cs typeface="Courier New"/>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7" name="Holder 7"/>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769985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14043" y="388112"/>
            <a:ext cx="7963915" cy="757555"/>
          </a:xfrm>
          <a:prstGeom prst="rect">
            <a:avLst/>
          </a:prstGeom>
        </p:spPr>
        <p:txBody>
          <a:bodyPr lIns="0" tIns="0" rIns="0" bIns="0"/>
          <a:lstStyle>
            <a:lvl1pPr>
              <a:defRPr sz="1800" b="1" i="0">
                <a:solidFill>
                  <a:schemeClr val="tx1"/>
                </a:solidFill>
                <a:latin typeface="Courier New"/>
                <a:cs typeface="Courier New"/>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5" name="Holder 5"/>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367456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A352-F5E3-4FF0-90FA-A51F75487E6D}"/>
              </a:ext>
            </a:extLst>
          </p:cNvPr>
          <p:cNvSpPr>
            <a:spLocks noGrp="1"/>
          </p:cNvSpPr>
          <p:nvPr>
            <p:ph type="title"/>
          </p:nvPr>
        </p:nvSpPr>
        <p:spPr>
          <a:xfrm>
            <a:off x="838202" y="365129"/>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8A0EC9-6274-42CC-A6EE-AF3D332D6514}"/>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4" name="Footer Placeholder 3">
            <a:extLst>
              <a:ext uri="{FF2B5EF4-FFF2-40B4-BE49-F238E27FC236}">
                <a16:creationId xmlns:a16="http://schemas.microsoft.com/office/drawing/2014/main" id="{8C79C78E-45D8-4638-9546-08A3ED571720}"/>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403BCBE3-D93F-42F9-BF34-03201F0C0427}"/>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98766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521062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4" name="Holder 4"/>
          <p:cNvSpPr>
            <a:spLocks noGrp="1"/>
          </p:cNvSpPr>
          <p:nvPr>
            <p:ph type="sldNum" sz="quarter" idx="7"/>
          </p:nvPr>
        </p:nvSpPr>
        <p:spPr>
          <a:xfrm>
            <a:off x="11624183" y="6483840"/>
            <a:ext cx="347979" cy="349250"/>
          </a:xfrm>
          <a:prstGeom prst="rect">
            <a:avLst/>
          </a:prstGeom>
        </p:spPr>
        <p:txBody>
          <a:bodyPr lIns="0" tIns="0" rIns="0" bIns="0"/>
          <a:lstStyle>
            <a:lvl1pPr>
              <a:defRPr sz="1600" b="0" i="0">
                <a:solidFill>
                  <a:schemeClr val="bg1"/>
                </a:solidFill>
                <a:latin typeface="Arial Black"/>
                <a:cs typeface="Arial Black"/>
              </a:defRPr>
            </a:lvl1pPr>
          </a:lstStyle>
          <a:p>
            <a:pPr marL="38102">
              <a:spcBef>
                <a:spcPts val="254"/>
              </a:spcBef>
            </a:pPr>
            <a:fld id="{81D60167-4931-47E6-BA6A-407CBD079E47}" type="slidenum">
              <a:rPr lang="en-US" spc="-5" smtClean="0"/>
              <a:pPr marL="38102">
                <a:spcBef>
                  <a:spcPts val="254"/>
                </a:spcBef>
              </a:pPr>
              <a:t>‹#›</a:t>
            </a:fld>
            <a:endParaRPr lang="en-US" spc="-5" dirty="0"/>
          </a:p>
        </p:txBody>
      </p:sp>
    </p:spTree>
    <p:extLst>
      <p:ext uri="{BB962C8B-B14F-4D97-AF65-F5344CB8AC3E}">
        <p14:creationId xmlns:p14="http://schemas.microsoft.com/office/powerpoint/2010/main" val="1089641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77940"/>
            <a:ext cx="2804160" cy="342900"/>
          </a:xfrm>
          <a:prstGeom prst="rect">
            <a:avLst/>
          </a:prstGeom>
        </p:spPr>
        <p:txBody>
          <a:bodyPr/>
          <a:lstStyle/>
          <a:p>
            <a:fld id="{48A87A34-81AB-432B-8DAE-1953F412C126}" type="datetimeFigureOut">
              <a:rPr lang="en-US" smtClean="0"/>
              <a:pPr/>
              <a:t>11/22/2025</a:t>
            </a:fld>
            <a:endParaRPr lang="en-US" dirty="0"/>
          </a:p>
        </p:txBody>
      </p:sp>
      <p:sp>
        <p:nvSpPr>
          <p:cNvPr id="5" name="Footer Placeholder 4"/>
          <p:cNvSpPr>
            <a:spLocks noGrp="1"/>
          </p:cNvSpPr>
          <p:nvPr>
            <p:ph type="ftr" sz="quarter" idx="11"/>
          </p:nvPr>
        </p:nvSpPr>
        <p:spPr>
          <a:xfrm>
            <a:off x="4145280" y="6377940"/>
            <a:ext cx="3901440" cy="34290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624183" y="6483840"/>
            <a:ext cx="347979" cy="349250"/>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01138309"/>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838200" y="6356351"/>
            <a:ext cx="2743200" cy="365125"/>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8610600" y="6356351"/>
            <a:ext cx="2743200" cy="365125"/>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2706364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16AA-5A42-4207-9DA7-D4C8EC23F39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838200" y="6356351"/>
            <a:ext cx="2743200" cy="365125"/>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8610600" y="6356351"/>
            <a:ext cx="2743200" cy="365125"/>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18338865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05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401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77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D4EC-2093-4AFD-81A9-246426F3E03B}"/>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A6A032-AB29-4174-A903-BC530143B385}"/>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E0D0B-06F2-49E1-B62D-6220C14EA499}"/>
              </a:ext>
            </a:extLst>
          </p:cNvPr>
          <p:cNvSpPr>
            <a:spLocks noGrp="1"/>
          </p:cNvSpPr>
          <p:nvPr>
            <p:ph type="dt" sz="half" idx="10"/>
          </p:nvPr>
        </p:nvSpPr>
        <p:spPr>
          <a:xfrm>
            <a:off x="838200" y="6356351"/>
            <a:ext cx="2743200" cy="365125"/>
          </a:xfrm>
          <a:prstGeom prst="rect">
            <a:avLst/>
          </a:prstGeom>
        </p:spPr>
        <p:txBody>
          <a:bodyPr/>
          <a:lstStyle/>
          <a:p>
            <a:fld id="{33A20294-FE93-44E1-9CCC-B5BB78B2A348}" type="datetimeFigureOut">
              <a:rPr lang="en-US" smtClean="0"/>
              <a:t>11/22/2025</a:t>
            </a:fld>
            <a:endParaRPr lang="en-US"/>
          </a:p>
        </p:txBody>
      </p:sp>
      <p:sp>
        <p:nvSpPr>
          <p:cNvPr id="5" name="Footer Placeholder 4">
            <a:extLst>
              <a:ext uri="{FF2B5EF4-FFF2-40B4-BE49-F238E27FC236}">
                <a16:creationId xmlns:a16="http://schemas.microsoft.com/office/drawing/2014/main" id="{CD4AA4E9-7C44-4C3C-9712-0F95F2F6215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F19C99-EF44-457E-83D5-723FAE5B6988}"/>
              </a:ext>
            </a:extLst>
          </p:cNvPr>
          <p:cNvSpPr>
            <a:spLocks noGrp="1"/>
          </p:cNvSpPr>
          <p:nvPr>
            <p:ph type="sldNum" sz="quarter" idx="12"/>
          </p:nvPr>
        </p:nvSpPr>
        <p:spPr>
          <a:xfrm>
            <a:off x="8610600" y="6356351"/>
            <a:ext cx="2743200" cy="365125"/>
          </a:xfrm>
          <a:prstGeom prst="rect">
            <a:avLst/>
          </a:prstGeom>
        </p:spPr>
        <p:txBody>
          <a:bodyPr/>
          <a:lstStyle/>
          <a:p>
            <a:fld id="{33CBF3F9-C751-4851-A2DA-2B3F3F011C19}" type="slidenum">
              <a:rPr lang="en-US" smtClean="0"/>
              <a:t>‹#›</a:t>
            </a:fld>
            <a:endParaRPr lang="en-US"/>
          </a:p>
        </p:txBody>
      </p:sp>
    </p:spTree>
    <p:extLst>
      <p:ext uri="{BB962C8B-B14F-4D97-AF65-F5344CB8AC3E}">
        <p14:creationId xmlns:p14="http://schemas.microsoft.com/office/powerpoint/2010/main" val="1739689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4283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254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4D148A-9E03-49AE-A8F4-47FC0D985CCC}"/>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3" name="Footer Placeholder 2">
            <a:extLst>
              <a:ext uri="{FF2B5EF4-FFF2-40B4-BE49-F238E27FC236}">
                <a16:creationId xmlns:a16="http://schemas.microsoft.com/office/drawing/2014/main" id="{80ADFA82-59C1-4B06-89F5-0591EB6A6BDF}"/>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DF5C58D0-3A43-48C5-B2A4-7371519265C8}"/>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5495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447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9953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163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322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829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524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203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620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2941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3076-A881-559D-BF83-A5FEBC9710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452E6F-806F-AC56-EB36-8A1D9EAB98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4502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9E61-57DD-464F-B75D-AF99F1D37D2B}"/>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8210C-3F0B-4E52-A140-18B981A23DEB}"/>
              </a:ext>
            </a:extLst>
          </p:cNvPr>
          <p:cNvSpPr>
            <a:spLocks noGrp="1"/>
          </p:cNvSpPr>
          <p:nvPr>
            <p:ph idx="1"/>
          </p:nvPr>
        </p:nvSpPr>
        <p:spPr>
          <a:xfrm>
            <a:off x="5183188" y="987429"/>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189730-F2EC-411F-B5B6-E1D1A9DF94DA}"/>
              </a:ext>
            </a:extLst>
          </p:cNvPr>
          <p:cNvSpPr>
            <a:spLocks noGrp="1"/>
          </p:cNvSpPr>
          <p:nvPr>
            <p:ph type="body" sz="half" idx="2"/>
          </p:nvPr>
        </p:nvSpPr>
        <p:spPr>
          <a:xfrm>
            <a:off x="83979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8A04F6-5DCD-46F9-9CFA-96DF99B053E8}"/>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6" name="Footer Placeholder 5">
            <a:extLst>
              <a:ext uri="{FF2B5EF4-FFF2-40B4-BE49-F238E27FC236}">
                <a16:creationId xmlns:a16="http://schemas.microsoft.com/office/drawing/2014/main" id="{7F63E50C-C123-4897-ABEE-49435BC0DCA0}"/>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CA0682A9-CB1F-4B05-BAF8-4994C9141664}"/>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1375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a:prstGeom prst="rect">
            <a:avLst/>
          </a:prstGeo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a:prstGeom prst="rect">
            <a:avLst/>
          </a:prstGeo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Drag picture to placeholder or click icon to add</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Drag picture to placeholder or click icon to add</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Drag picture to placeholder or click icon to add</a:t>
            </a:r>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8210829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25DE-3D41-8643-1781-448FC9B513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16107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1EBB-8A72-F077-A846-D9E897DD0A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70632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BF21B-48ED-1C53-A3A7-4340772E81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391815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49E0-E2AE-4A72-BC0B-9055D5367D79}"/>
              </a:ext>
            </a:extLst>
          </p:cNvPr>
          <p:cNvSpPr>
            <a:spLocks noGrp="1"/>
          </p:cNvSpPr>
          <p:nvPr>
            <p:ph type="title"/>
          </p:nvPr>
        </p:nvSpPr>
        <p:spPr>
          <a:xfrm>
            <a:off x="838202"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1912A5-B7AD-4642-9CD8-56273B257C5C}"/>
              </a:ext>
            </a:extLst>
          </p:cNvPr>
          <p:cNvSpPr>
            <a:spLocks noGrp="1"/>
          </p:cNvSpPr>
          <p:nvPr>
            <p:ph idx="1"/>
          </p:nvPr>
        </p:nvSpPr>
        <p:spPr>
          <a:xfrm>
            <a:off x="838202"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047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42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2376-F61C-4649-B3C6-FD4DAFBB5F6E}"/>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387629-7BB2-4CCF-BC84-8BF0CB707308}"/>
              </a:ext>
            </a:extLst>
          </p:cNvPr>
          <p:cNvSpPr>
            <a:spLocks noGrp="1"/>
          </p:cNvSpPr>
          <p:nvPr>
            <p:ph type="pic" idx="1"/>
          </p:nvPr>
        </p:nvSpPr>
        <p:spPr>
          <a:xfrm>
            <a:off x="5183188" y="987429"/>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FDA22C-CBF5-4038-A8D9-D076D5FB0078}"/>
              </a:ext>
            </a:extLst>
          </p:cNvPr>
          <p:cNvSpPr>
            <a:spLocks noGrp="1"/>
          </p:cNvSpPr>
          <p:nvPr>
            <p:ph type="body" sz="half" idx="2"/>
          </p:nvPr>
        </p:nvSpPr>
        <p:spPr>
          <a:xfrm>
            <a:off x="83979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CDF8B-06D2-4348-8FCE-D5461CB724A5}"/>
              </a:ext>
            </a:extLst>
          </p:cNvPr>
          <p:cNvSpPr>
            <a:spLocks noGrp="1"/>
          </p:cNvSpPr>
          <p:nvPr>
            <p:ph type="dt" sz="half" idx="10"/>
          </p:nvPr>
        </p:nvSpPr>
        <p:spPr>
          <a:xfrm>
            <a:off x="838202" y="6356354"/>
            <a:ext cx="2743200" cy="365125"/>
          </a:xfrm>
          <a:prstGeom prst="rect">
            <a:avLst/>
          </a:prstGeom>
        </p:spPr>
        <p:txBody>
          <a:bodyPr/>
          <a:lstStyle/>
          <a:p>
            <a:fld id="{23928162-1655-431B-B286-125277C9C2FA}" type="datetimeFigureOut">
              <a:rPr lang="en-US" smtClean="0">
                <a:solidFill>
                  <a:prstClr val="black"/>
                </a:solidFill>
              </a:rPr>
              <a:pPr/>
              <a:t>11/22/2025</a:t>
            </a:fld>
            <a:endParaRPr lang="en-US">
              <a:solidFill>
                <a:prstClr val="black"/>
              </a:solidFill>
            </a:endParaRPr>
          </a:p>
        </p:txBody>
      </p:sp>
      <p:sp>
        <p:nvSpPr>
          <p:cNvPr id="6" name="Footer Placeholder 5">
            <a:extLst>
              <a:ext uri="{FF2B5EF4-FFF2-40B4-BE49-F238E27FC236}">
                <a16:creationId xmlns:a16="http://schemas.microsoft.com/office/drawing/2014/main" id="{D2634661-6113-4EA1-AD39-3D216F0D18BB}"/>
              </a:ext>
            </a:extLst>
          </p:cNvPr>
          <p:cNvSpPr>
            <a:spLocks noGrp="1"/>
          </p:cNvSpPr>
          <p:nvPr>
            <p:ph type="ftr" sz="quarter" idx="11"/>
          </p:nvPr>
        </p:nvSpPr>
        <p:spPr>
          <a:xfrm>
            <a:off x="4038601" y="6356354"/>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79E4855E-B770-4A9A-AB7B-E5887BC996F8}"/>
              </a:ext>
            </a:extLst>
          </p:cNvPr>
          <p:cNvSpPr>
            <a:spLocks noGrp="1"/>
          </p:cNvSpPr>
          <p:nvPr>
            <p:ph type="sldNum" sz="quarter" idx="12"/>
          </p:nvPr>
        </p:nvSpPr>
        <p:spPr>
          <a:xfrm>
            <a:off x="8610600" y="6356354"/>
            <a:ext cx="2743200" cy="365125"/>
          </a:xfrm>
          <a:prstGeom prst="rect">
            <a:avLst/>
          </a:prstGeom>
        </p:spPr>
        <p:txBody>
          <a:bodyPr/>
          <a:lstStyle/>
          <a:p>
            <a:fld id="{B6BC8125-CCEF-4B4F-856D-041B98D8FA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304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5.xml"/><Relationship Id="rId1" Type="http://schemas.openxmlformats.org/officeDocument/2006/relationships/slideLayout" Target="../slideLayouts/slideLayout43.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8.png"/><Relationship Id="rId2" Type="http://schemas.openxmlformats.org/officeDocument/2006/relationships/slideLayout" Target="../slideLayouts/slideLayout45.xml"/><Relationship Id="rId16" Type="http://schemas.openxmlformats.org/officeDocument/2006/relationships/image" Target="../media/image7.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6.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18" Type="http://schemas.openxmlformats.org/officeDocument/2006/relationships/image" Target="../media/image10.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8.png"/><Relationship Id="rId2" Type="http://schemas.openxmlformats.org/officeDocument/2006/relationships/slideLayout" Target="../slideLayouts/slideLayout57.xml"/><Relationship Id="rId16" Type="http://schemas.openxmlformats.org/officeDocument/2006/relationships/image" Target="../media/image7.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9.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17" Type="http://schemas.openxmlformats.org/officeDocument/2006/relationships/image" Target="../media/image15.png"/><Relationship Id="rId2" Type="http://schemas.openxmlformats.org/officeDocument/2006/relationships/slideLayout" Target="../slideLayouts/slideLayout69.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3.png"/><Relationship Id="rId10" Type="http://schemas.openxmlformats.org/officeDocument/2006/relationships/slideLayout" Target="../slideLayouts/slideLayout77.xml"/><Relationship Id="rId19" Type="http://schemas.openxmlformats.org/officeDocument/2006/relationships/image" Target="../media/image17.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2.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13" Type="http://schemas.openxmlformats.org/officeDocument/2006/relationships/image" Target="../media/image15.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14.png"/><Relationship Id="rId2" Type="http://schemas.openxmlformats.org/officeDocument/2006/relationships/slideLayout" Target="../slideLayouts/slideLayout80.xml"/><Relationship Id="rId16" Type="http://schemas.openxmlformats.org/officeDocument/2006/relationships/image" Target="../media/image18.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13.png"/><Relationship Id="rId5" Type="http://schemas.openxmlformats.org/officeDocument/2006/relationships/slideLayout" Target="../slideLayouts/slideLayout83.xml"/><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slideLayout" Target="../slideLayouts/slideLayout82.xml"/><Relationship Id="rId9" Type="http://schemas.openxmlformats.org/officeDocument/2006/relationships/image" Target="../media/image11.jpeg"/><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CBA66B7-8C3B-4188-9798-2EB4DEB629FE}"/>
              </a:ext>
            </a:extLst>
          </p:cNvPr>
          <p:cNvGrpSpPr/>
          <p:nvPr userDrawn="1"/>
        </p:nvGrpSpPr>
        <p:grpSpPr>
          <a:xfrm>
            <a:off x="278780" y="174184"/>
            <a:ext cx="2698660" cy="4826189"/>
            <a:chOff x="672317" y="625593"/>
            <a:chExt cx="2698660" cy="4826189"/>
          </a:xfrm>
        </p:grpSpPr>
        <p:sp>
          <p:nvSpPr>
            <p:cNvPr id="7" name="Line">
              <a:extLst>
                <a:ext uri="{FF2B5EF4-FFF2-40B4-BE49-F238E27FC236}">
                  <a16:creationId xmlns:a16="http://schemas.microsoft.com/office/drawing/2014/main" id="{066B9FE1-F2B3-4915-B4C3-5EB2C57E7678}"/>
                </a:ext>
              </a:extLst>
            </p:cNvPr>
            <p:cNvSpPr/>
            <p:nvPr userDrawn="1"/>
          </p:nvSpPr>
          <p:spPr>
            <a:xfrm flipV="1">
              <a:off x="778933" y="2977856"/>
              <a:ext cx="0" cy="2473926"/>
            </a:xfrm>
            <a:prstGeom prst="line">
              <a:avLst/>
            </a:prstGeom>
            <a:ln w="25400">
              <a:solidFill>
                <a:srgbClr val="E4E4E4"/>
              </a:solidFill>
              <a:miter lim="400000"/>
            </a:ln>
          </p:spPr>
          <p:txBody>
            <a:bodyPr lIns="25400" tIns="25400" rIns="25400" bIns="25400" anchor="ctr"/>
            <a:lstStyle/>
            <a:p>
              <a:endParaRPr sz="900">
                <a:solidFill>
                  <a:prstClr val="black"/>
                </a:solidFill>
              </a:endParaRPr>
            </a:p>
          </p:txBody>
        </p:sp>
        <p:sp>
          <p:nvSpPr>
            <p:cNvPr id="8" name="Circle">
              <a:extLst>
                <a:ext uri="{FF2B5EF4-FFF2-40B4-BE49-F238E27FC236}">
                  <a16:creationId xmlns:a16="http://schemas.microsoft.com/office/drawing/2014/main" id="{06DECF28-1D7F-4BD6-8AE6-144F110FCC48}"/>
                </a:ext>
              </a:extLst>
            </p:cNvPr>
            <p:cNvSpPr/>
            <p:nvPr userDrawn="1"/>
          </p:nvSpPr>
          <p:spPr>
            <a:xfrm>
              <a:off x="740701" y="1446611"/>
              <a:ext cx="76465" cy="76465"/>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9" name="Circle">
              <a:extLst>
                <a:ext uri="{FF2B5EF4-FFF2-40B4-BE49-F238E27FC236}">
                  <a16:creationId xmlns:a16="http://schemas.microsoft.com/office/drawing/2014/main" id="{C239C459-4D7C-4BAF-B3A8-72CB0507D6D5}"/>
                </a:ext>
              </a:extLst>
            </p:cNvPr>
            <p:cNvSpPr/>
            <p:nvPr userDrawn="1"/>
          </p:nvSpPr>
          <p:spPr>
            <a:xfrm>
              <a:off x="740701" y="1724822"/>
              <a:ext cx="76465" cy="76465"/>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10" name="Circle">
              <a:extLst>
                <a:ext uri="{FF2B5EF4-FFF2-40B4-BE49-F238E27FC236}">
                  <a16:creationId xmlns:a16="http://schemas.microsoft.com/office/drawing/2014/main" id="{67E7B604-EB62-4DC1-9277-A594DADD1CB3}"/>
                </a:ext>
              </a:extLst>
            </p:cNvPr>
            <p:cNvSpPr/>
            <p:nvPr userDrawn="1"/>
          </p:nvSpPr>
          <p:spPr>
            <a:xfrm>
              <a:off x="740701" y="2003034"/>
              <a:ext cx="76465" cy="76465"/>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11" name="Circle">
              <a:extLst>
                <a:ext uri="{FF2B5EF4-FFF2-40B4-BE49-F238E27FC236}">
                  <a16:creationId xmlns:a16="http://schemas.microsoft.com/office/drawing/2014/main" id="{9494FC5E-29C2-4E92-8F0B-6EC1DCAB76AA}"/>
                </a:ext>
              </a:extLst>
            </p:cNvPr>
            <p:cNvSpPr/>
            <p:nvPr userDrawn="1"/>
          </p:nvSpPr>
          <p:spPr>
            <a:xfrm>
              <a:off x="740701" y="2281244"/>
              <a:ext cx="76465" cy="76466"/>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12" name="Crisis Business Report">
              <a:extLst>
                <a:ext uri="{FF2B5EF4-FFF2-40B4-BE49-F238E27FC236}">
                  <a16:creationId xmlns:a16="http://schemas.microsoft.com/office/drawing/2014/main" id="{3B62D0D7-BB6B-4EFF-A603-7A3E0F9E5CFA}"/>
                </a:ext>
              </a:extLst>
            </p:cNvPr>
            <p:cNvSpPr txBox="1"/>
            <p:nvPr userDrawn="1"/>
          </p:nvSpPr>
          <p:spPr>
            <a:xfrm>
              <a:off x="946274" y="625593"/>
              <a:ext cx="2424703" cy="2257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2000" b="0" cap="all" spc="280">
                  <a:solidFill>
                    <a:srgbClr val="1C1D21"/>
                  </a:solidFill>
                  <a:latin typeface="Open Sans Bold"/>
                  <a:ea typeface="Open Sans Bold"/>
                  <a:cs typeface="Open Sans Bold"/>
                  <a:sym typeface="Open Sans Bold"/>
                </a:defRPr>
              </a:lvl1pPr>
            </a:lstStyle>
            <a:p>
              <a:r>
                <a:rPr lang="en-US" sz="800" dirty="0">
                  <a:solidFill>
                    <a:prstClr val="black"/>
                  </a:solidFill>
                  <a:latin typeface="Century Gothic" panose="020B0502020202020204" pitchFamily="34" charset="0"/>
                </a:rPr>
                <a:t>KEMENTERIAN DALAM NEGERI</a:t>
              </a:r>
              <a:endParaRPr sz="800" dirty="0">
                <a:solidFill>
                  <a:prstClr val="black"/>
                </a:solidFill>
                <a:latin typeface="Century Gothic" panose="020B0502020202020204" pitchFamily="34" charset="0"/>
              </a:endParaRPr>
            </a:p>
          </p:txBody>
        </p:sp>
        <p:sp>
          <p:nvSpPr>
            <p:cNvPr id="13" name="Circle">
              <a:extLst>
                <a:ext uri="{FF2B5EF4-FFF2-40B4-BE49-F238E27FC236}">
                  <a16:creationId xmlns:a16="http://schemas.microsoft.com/office/drawing/2014/main" id="{A5EC4894-7B37-4D34-AB1D-E2A62C780A4A}"/>
                </a:ext>
              </a:extLst>
            </p:cNvPr>
            <p:cNvSpPr/>
            <p:nvPr userDrawn="1"/>
          </p:nvSpPr>
          <p:spPr>
            <a:xfrm>
              <a:off x="740701" y="1168399"/>
              <a:ext cx="76465" cy="76465"/>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pic>
          <p:nvPicPr>
            <p:cNvPr id="14" name="Picture 13">
              <a:extLst>
                <a:ext uri="{FF2B5EF4-FFF2-40B4-BE49-F238E27FC236}">
                  <a16:creationId xmlns:a16="http://schemas.microsoft.com/office/drawing/2014/main" id="{DFAF64BC-5DD4-4E44-AA6A-A46008C108B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2317" y="655900"/>
              <a:ext cx="227621" cy="227621"/>
            </a:xfrm>
            <a:prstGeom prst="rect">
              <a:avLst/>
            </a:prstGeom>
          </p:spPr>
        </p:pic>
      </p:grpSp>
    </p:spTree>
    <p:extLst>
      <p:ext uri="{BB962C8B-B14F-4D97-AF65-F5344CB8AC3E}">
        <p14:creationId xmlns:p14="http://schemas.microsoft.com/office/powerpoint/2010/main" val="1183541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 id="2147483699"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3406E341-49B7-44FF-B12A-EDF85E1F58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d-ID"/>
              <a:t>Klik untuk mengedit gaya judul Master</a:t>
            </a:r>
            <a:endParaRPr lang="en-ID"/>
          </a:p>
        </p:txBody>
      </p:sp>
      <p:sp>
        <p:nvSpPr>
          <p:cNvPr id="3" name="Tampungan Teks 2">
            <a:extLst>
              <a:ext uri="{FF2B5EF4-FFF2-40B4-BE49-F238E27FC236}">
                <a16:creationId xmlns:a16="http://schemas.microsoft.com/office/drawing/2014/main" id="{68DBF921-BC83-4DA0-BEB6-8B794CE7E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D0AF7382-8DD7-4BA0-846B-4053F84B88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E40DC-B5AF-4478-ACCE-D973A4B82290}" type="datetimeFigureOut">
              <a:rPr lang="en-ID" smtClean="0"/>
              <a:t>22/11/2025</a:t>
            </a:fld>
            <a:endParaRPr lang="en-ID"/>
          </a:p>
        </p:txBody>
      </p:sp>
      <p:sp>
        <p:nvSpPr>
          <p:cNvPr id="5" name="Tampungan Kaki 4">
            <a:extLst>
              <a:ext uri="{FF2B5EF4-FFF2-40B4-BE49-F238E27FC236}">
                <a16:creationId xmlns:a16="http://schemas.microsoft.com/office/drawing/2014/main" id="{DBFEA42C-5BA5-43F5-8F0B-5B8471784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Tampungan Nomor Slide 5">
            <a:extLst>
              <a:ext uri="{FF2B5EF4-FFF2-40B4-BE49-F238E27FC236}">
                <a16:creationId xmlns:a16="http://schemas.microsoft.com/office/drawing/2014/main" id="{6E6C6B1B-3617-43D1-AA26-24AD83D1AB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10794-620B-465B-9233-E0D81F81D39F}" type="slidenum">
              <a:rPr lang="en-ID" smtClean="0"/>
              <a:t>‹#›</a:t>
            </a:fld>
            <a:endParaRPr lang="en-ID"/>
          </a:p>
        </p:txBody>
      </p:sp>
    </p:spTree>
    <p:extLst>
      <p:ext uri="{BB962C8B-B14F-4D97-AF65-F5344CB8AC3E}">
        <p14:creationId xmlns:p14="http://schemas.microsoft.com/office/powerpoint/2010/main" val="331140764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6175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062D1D8-BF46-4F64-A2FE-FA605F84C1E9}" type="datetime1">
              <a:rPr lang="id-ID" smtClean="0"/>
              <a:t>22/11/2025</a:t>
            </a:fld>
            <a:endParaRPr lang="id-ID"/>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id-ID"/>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9943FF6-FC16-4DD1-8933-52B9F4EC11A1}" type="slidenum">
              <a:rPr lang="id-ID" smtClean="0"/>
              <a:t>‹#›</a:t>
            </a:fld>
            <a:endParaRPr lang="id-ID"/>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9457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7" name="Rectangle 6"/>
          <p:cNvSpPr/>
          <p:nvPr userDrawn="1"/>
        </p:nvSpPr>
        <p:spPr>
          <a:xfrm>
            <a:off x="-12701" y="6959601"/>
            <a:ext cx="1661032"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138353642"/>
      </p:ext>
    </p:extLst>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6082A8-BD66-4D68-B076-F79331BBF243}"/>
              </a:ext>
            </a:extLst>
          </p:cNvPr>
          <p:cNvPicPr>
            <a:picLocks noChangeAspect="1"/>
          </p:cNvPicPr>
          <p:nvPr userDrawn="1"/>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051636" y="14510"/>
            <a:ext cx="3113922" cy="3527347"/>
          </a:xfrm>
          <a:prstGeom prst="rect">
            <a:avLst/>
          </a:prstGeom>
          <a:solidFill>
            <a:schemeClr val="bg1">
              <a:tint val="95000"/>
              <a:satMod val="170000"/>
              <a:alpha val="8000"/>
            </a:schemeClr>
          </a:solidFill>
        </p:spPr>
      </p:pic>
      <p:pic>
        <p:nvPicPr>
          <p:cNvPr id="19" name="Picture 18">
            <a:extLst>
              <a:ext uri="{FF2B5EF4-FFF2-40B4-BE49-F238E27FC236}">
                <a16:creationId xmlns:a16="http://schemas.microsoft.com/office/drawing/2014/main" id="{601EEE83-EAAD-405B-BB1C-AF54D2120FBC}"/>
              </a:ext>
            </a:extLst>
          </p:cNvPr>
          <p:cNvPicPr>
            <a:picLocks noChangeAspect="1"/>
          </p:cNvPicPr>
          <p:nvPr userDrawn="1"/>
        </p:nvPicPr>
        <p:blipFill>
          <a:blip r:embed="rId1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3384860"/>
            <a:ext cx="2900218" cy="3503619"/>
          </a:xfrm>
          <a:prstGeom prst="rect">
            <a:avLst/>
          </a:prstGeom>
          <a:solidFill>
            <a:schemeClr val="bg1">
              <a:tint val="95000"/>
              <a:satMod val="170000"/>
              <a:alpha val="8000"/>
            </a:schemeClr>
          </a:solidFill>
        </p:spPr>
      </p:pic>
      <p:sp>
        <p:nvSpPr>
          <p:cNvPr id="11" name="Freeform: Shape 10">
            <a:extLst>
              <a:ext uri="{FF2B5EF4-FFF2-40B4-BE49-F238E27FC236}">
                <a16:creationId xmlns:a16="http://schemas.microsoft.com/office/drawing/2014/main" id="{3B85A741-5AE1-435D-B3ED-57C10C87DEAF}"/>
              </a:ext>
            </a:extLst>
          </p:cNvPr>
          <p:cNvSpPr/>
          <p:nvPr userDrawn="1"/>
        </p:nvSpPr>
        <p:spPr>
          <a:xfrm>
            <a:off x="14084" y="6580227"/>
            <a:ext cx="5985425" cy="277773"/>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 name="connsiteX0" fmla="*/ 658559 w 658559"/>
              <a:gd name="connsiteY0" fmla="*/ 0 h 420566"/>
              <a:gd name="connsiteX1" fmla="*/ 583216 w 658559"/>
              <a:gd name="connsiteY1" fmla="*/ 170402 h 420566"/>
              <a:gd name="connsiteX2" fmla="*/ 521589 w 658559"/>
              <a:gd name="connsiteY2" fmla="*/ 30975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583216 w 658559"/>
              <a:gd name="connsiteY1" fmla="*/ 170402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5988 w 658559"/>
              <a:gd name="connsiteY1" fmla="*/ 164408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3724 w 658559"/>
              <a:gd name="connsiteY2" fmla="*/ 342721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71527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25352 w 658559"/>
              <a:gd name="connsiteY1" fmla="*/ 143429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2598319 w 2598319"/>
              <a:gd name="connsiteY0" fmla="*/ 0 h 420566"/>
              <a:gd name="connsiteX1" fmla="*/ 2565112 w 2598319"/>
              <a:gd name="connsiteY1" fmla="*/ 143429 h 420566"/>
              <a:gd name="connsiteX2" fmla="*/ 2509726 w 2598319"/>
              <a:gd name="connsiteY2" fmla="*/ 336727 h 420566"/>
              <a:gd name="connsiteX3" fmla="*/ 2373614 w 2598319"/>
              <a:gd name="connsiteY3" fmla="*/ 420566 h 420566"/>
              <a:gd name="connsiteX4" fmla="*/ 1939760 w 2598319"/>
              <a:gd name="connsiteY4" fmla="*/ 411575 h 420566"/>
              <a:gd name="connsiteX5" fmla="*/ 0 w 2598319"/>
              <a:gd name="connsiteY5" fmla="*/ 94 h 420566"/>
              <a:gd name="connsiteX6" fmla="*/ 2598319 w 2598319"/>
              <a:gd name="connsiteY6" fmla="*/ 95 h 420566"/>
              <a:gd name="connsiteX7" fmla="*/ 2598319 w 2598319"/>
              <a:gd name="connsiteY7" fmla="*/ 0 h 420566"/>
              <a:gd name="connsiteX0" fmla="*/ 2624730 w 2624730"/>
              <a:gd name="connsiteY0" fmla="*/ 0 h 430756"/>
              <a:gd name="connsiteX1" fmla="*/ 2591523 w 2624730"/>
              <a:gd name="connsiteY1" fmla="*/ 143429 h 430756"/>
              <a:gd name="connsiteX2" fmla="*/ 2536137 w 2624730"/>
              <a:gd name="connsiteY2" fmla="*/ 336727 h 430756"/>
              <a:gd name="connsiteX3" fmla="*/ 2400025 w 2624730"/>
              <a:gd name="connsiteY3" fmla="*/ 420566 h 430756"/>
              <a:gd name="connsiteX4" fmla="*/ 0 w 2624730"/>
              <a:gd name="connsiteY4" fmla="*/ 430756 h 430756"/>
              <a:gd name="connsiteX5" fmla="*/ 26411 w 2624730"/>
              <a:gd name="connsiteY5" fmla="*/ 94 h 430756"/>
              <a:gd name="connsiteX6" fmla="*/ 2624730 w 2624730"/>
              <a:gd name="connsiteY6" fmla="*/ 95 h 430756"/>
              <a:gd name="connsiteX7" fmla="*/ 2624730 w 2624730"/>
              <a:gd name="connsiteY7" fmla="*/ 0 h 430756"/>
              <a:gd name="connsiteX0" fmla="*/ 2599052 w 2599052"/>
              <a:gd name="connsiteY0" fmla="*/ 0 h 436750"/>
              <a:gd name="connsiteX1" fmla="*/ 2565845 w 2599052"/>
              <a:gd name="connsiteY1" fmla="*/ 143429 h 436750"/>
              <a:gd name="connsiteX2" fmla="*/ 2510459 w 2599052"/>
              <a:gd name="connsiteY2" fmla="*/ 336727 h 436750"/>
              <a:gd name="connsiteX3" fmla="*/ 2374347 w 2599052"/>
              <a:gd name="connsiteY3" fmla="*/ 420566 h 436750"/>
              <a:gd name="connsiteX4" fmla="*/ 0 w 2599052"/>
              <a:gd name="connsiteY4" fmla="*/ 436750 h 436750"/>
              <a:gd name="connsiteX5" fmla="*/ 733 w 2599052"/>
              <a:gd name="connsiteY5" fmla="*/ 94 h 436750"/>
              <a:gd name="connsiteX6" fmla="*/ 2599052 w 2599052"/>
              <a:gd name="connsiteY6" fmla="*/ 95 h 436750"/>
              <a:gd name="connsiteX7" fmla="*/ 2599052 w 2599052"/>
              <a:gd name="connsiteY7" fmla="*/ 0 h 43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9052" h="436750">
                <a:moveTo>
                  <a:pt x="2599052" y="0"/>
                </a:moveTo>
                <a:lnTo>
                  <a:pt x="2565845" y="143429"/>
                </a:lnTo>
                <a:lnTo>
                  <a:pt x="2510459" y="336727"/>
                </a:lnTo>
                <a:cubicBezTo>
                  <a:pt x="2472978" y="413625"/>
                  <a:pt x="2442069" y="420566"/>
                  <a:pt x="2374347" y="420566"/>
                </a:cubicBezTo>
                <a:lnTo>
                  <a:pt x="0" y="436750"/>
                </a:lnTo>
                <a:cubicBezTo>
                  <a:pt x="244" y="291198"/>
                  <a:pt x="489" y="145646"/>
                  <a:pt x="733" y="94"/>
                </a:cubicBezTo>
                <a:lnTo>
                  <a:pt x="2599052" y="95"/>
                </a:lnTo>
                <a:lnTo>
                  <a:pt x="2599052" y="0"/>
                </a:lnTo>
                <a:close/>
              </a:path>
            </a:pathLst>
          </a:custGeom>
          <a:solidFill>
            <a:srgbClr val="E5E5E5"/>
          </a:solidFill>
          <a:ln w="9525" cap="flat">
            <a:noFill/>
            <a:prstDash val="solid"/>
            <a:miter/>
          </a:ln>
        </p:spPr>
        <p:txBody>
          <a:bodyPr rtlCol="0" anchor="ctr"/>
          <a:lstStyle/>
          <a:p>
            <a:endParaRPr lang="en-US" sz="1800" dirty="0"/>
          </a:p>
        </p:txBody>
      </p:sp>
      <p:sp>
        <p:nvSpPr>
          <p:cNvPr id="27" name="Freeform: Shape 26">
            <a:extLst>
              <a:ext uri="{FF2B5EF4-FFF2-40B4-BE49-F238E27FC236}">
                <a16:creationId xmlns:a16="http://schemas.microsoft.com/office/drawing/2014/main" id="{1DBA6461-F794-4D2B-950B-99E68DC77C32}"/>
              </a:ext>
            </a:extLst>
          </p:cNvPr>
          <p:cNvSpPr/>
          <p:nvPr userDrawn="1"/>
        </p:nvSpPr>
        <p:spPr>
          <a:xfrm rot="10800000" flipH="1">
            <a:off x="0" y="6541770"/>
            <a:ext cx="760067" cy="325460"/>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FCA311"/>
          </a:solidFill>
          <a:ln w="9525" cap="flat">
            <a:noFill/>
            <a:prstDash val="solid"/>
            <a:miter/>
          </a:ln>
        </p:spPr>
        <p:txBody>
          <a:bodyPr rtlCol="0" anchor="ctr"/>
          <a:lstStyle/>
          <a:p>
            <a:endParaRPr lang="en-US" sz="1800" dirty="0"/>
          </a:p>
        </p:txBody>
      </p:sp>
      <p:sp>
        <p:nvSpPr>
          <p:cNvPr id="26" name="Freeform: Shape 25">
            <a:extLst>
              <a:ext uri="{FF2B5EF4-FFF2-40B4-BE49-F238E27FC236}">
                <a16:creationId xmlns:a16="http://schemas.microsoft.com/office/drawing/2014/main" id="{EB522A1D-4715-4658-A1BA-B68D2E1FE431}"/>
              </a:ext>
            </a:extLst>
          </p:cNvPr>
          <p:cNvSpPr/>
          <p:nvPr userDrawn="1"/>
        </p:nvSpPr>
        <p:spPr>
          <a:xfrm rot="10800000">
            <a:off x="11185363" y="6364783"/>
            <a:ext cx="1006635" cy="502448"/>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FCA311"/>
          </a:solidFill>
          <a:ln w="9525" cap="flat">
            <a:noFill/>
            <a:prstDash val="solid"/>
            <a:miter/>
          </a:ln>
        </p:spPr>
        <p:txBody>
          <a:bodyPr rtlCol="0" anchor="ctr"/>
          <a:lstStyle/>
          <a:p>
            <a:endParaRPr lang="en-US" sz="1800" dirty="0"/>
          </a:p>
        </p:txBody>
      </p:sp>
      <p:pic>
        <p:nvPicPr>
          <p:cNvPr id="13" name="Picture 12">
            <a:extLst>
              <a:ext uri="{FF2B5EF4-FFF2-40B4-BE49-F238E27FC236}">
                <a16:creationId xmlns:a16="http://schemas.microsoft.com/office/drawing/2014/main" id="{34243D0C-6760-4EBE-BDBC-98A023A5CBB1}"/>
              </a:ext>
            </a:extLst>
          </p:cNvPr>
          <p:cNvPicPr>
            <a:picLocks noChangeAspect="1"/>
          </p:cNvPicPr>
          <p:nvPr userDrawn="1"/>
        </p:nvPicPr>
        <p:blipFill>
          <a:blip r:embed="rId16"/>
          <a:stretch>
            <a:fillRect/>
          </a:stretch>
        </p:blipFill>
        <p:spPr>
          <a:xfrm>
            <a:off x="5999509" y="6577323"/>
            <a:ext cx="5502329" cy="280676"/>
          </a:xfrm>
          <a:prstGeom prst="rect">
            <a:avLst/>
          </a:prstGeom>
        </p:spPr>
      </p:pic>
      <p:pic>
        <p:nvPicPr>
          <p:cNvPr id="15" name="Picture 14">
            <a:extLst>
              <a:ext uri="{FF2B5EF4-FFF2-40B4-BE49-F238E27FC236}">
                <a16:creationId xmlns:a16="http://schemas.microsoft.com/office/drawing/2014/main" id="{5CC0DFBE-BCB2-4BD9-A708-9F7D06CAC6F3}"/>
              </a:ext>
            </a:extLst>
          </p:cNvPr>
          <p:cNvPicPr>
            <a:picLocks noChangeAspect="1"/>
          </p:cNvPicPr>
          <p:nvPr userDrawn="1"/>
        </p:nvPicPr>
        <p:blipFill>
          <a:blip r:embed="rId17"/>
          <a:stretch>
            <a:fillRect/>
          </a:stretch>
        </p:blipFill>
        <p:spPr>
          <a:xfrm>
            <a:off x="9606013" y="1"/>
            <a:ext cx="2403965" cy="536385"/>
          </a:xfrm>
          <a:prstGeom prst="rect">
            <a:avLst/>
          </a:prstGeom>
        </p:spPr>
      </p:pic>
      <p:sp>
        <p:nvSpPr>
          <p:cNvPr id="16" name="Freeform: Shape 15">
            <a:extLst>
              <a:ext uri="{FF2B5EF4-FFF2-40B4-BE49-F238E27FC236}">
                <a16:creationId xmlns:a16="http://schemas.microsoft.com/office/drawing/2014/main" id="{C8E0D4D2-1BE0-415F-8124-01F3629A511D}"/>
              </a:ext>
            </a:extLst>
          </p:cNvPr>
          <p:cNvSpPr/>
          <p:nvPr userDrawn="1"/>
        </p:nvSpPr>
        <p:spPr>
          <a:xfrm rot="10800000">
            <a:off x="11231880" y="6436347"/>
            <a:ext cx="960119" cy="430888"/>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002060"/>
          </a:solidFill>
          <a:ln w="9525" cap="flat">
            <a:noFill/>
            <a:prstDash val="solid"/>
            <a:miter/>
          </a:ln>
        </p:spPr>
        <p:txBody>
          <a:bodyPr rtlCol="0" anchor="ctr"/>
          <a:lstStyle/>
          <a:p>
            <a:endParaRPr lang="en-US" sz="1800" dirty="0"/>
          </a:p>
        </p:txBody>
      </p:sp>
      <p:sp>
        <p:nvSpPr>
          <p:cNvPr id="18" name="Freeform: Shape 17">
            <a:extLst>
              <a:ext uri="{FF2B5EF4-FFF2-40B4-BE49-F238E27FC236}">
                <a16:creationId xmlns:a16="http://schemas.microsoft.com/office/drawing/2014/main" id="{3197EC8E-51B4-40CF-A36E-35520AE839B5}"/>
              </a:ext>
            </a:extLst>
          </p:cNvPr>
          <p:cNvSpPr/>
          <p:nvPr userDrawn="1"/>
        </p:nvSpPr>
        <p:spPr>
          <a:xfrm rot="10800000" flipH="1">
            <a:off x="-2972" y="6577322"/>
            <a:ext cx="716523" cy="289908"/>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002060"/>
          </a:solidFill>
          <a:ln w="9525"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154915997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defRPr>
          <a:latin typeface="+mj-lt"/>
          <a:ea typeface="+mj-ea"/>
          <a:cs typeface="+mj-cs"/>
        </a:defRPr>
      </a:lvl1pPr>
    </p:titleStyle>
    <p:bodyStyle>
      <a:lvl1pPr marL="0">
        <a:defRPr>
          <a:latin typeface="+mn-lt"/>
          <a:ea typeface="+mn-ea"/>
          <a:cs typeface="+mn-cs"/>
        </a:defRPr>
      </a:lvl1pPr>
      <a:lvl2pPr marL="457223">
        <a:defRPr>
          <a:latin typeface="+mn-lt"/>
          <a:ea typeface="+mn-ea"/>
          <a:cs typeface="+mn-cs"/>
        </a:defRPr>
      </a:lvl2pPr>
      <a:lvl3pPr marL="914446">
        <a:defRPr>
          <a:latin typeface="+mn-lt"/>
          <a:ea typeface="+mn-ea"/>
          <a:cs typeface="+mn-cs"/>
        </a:defRPr>
      </a:lvl3pPr>
      <a:lvl4pPr marL="1371669">
        <a:defRPr>
          <a:latin typeface="+mn-lt"/>
          <a:ea typeface="+mn-ea"/>
          <a:cs typeface="+mn-cs"/>
        </a:defRPr>
      </a:lvl4pPr>
      <a:lvl5pPr marL="1828891">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0">
        <a:defRPr>
          <a:latin typeface="+mn-lt"/>
          <a:ea typeface="+mn-ea"/>
          <a:cs typeface="+mn-cs"/>
        </a:defRPr>
      </a:lvl8pPr>
      <a:lvl9pPr marL="3657783">
        <a:defRPr>
          <a:latin typeface="+mn-lt"/>
          <a:ea typeface="+mn-ea"/>
          <a:cs typeface="+mn-cs"/>
        </a:defRPr>
      </a:lvl9pPr>
    </p:bodyStyle>
    <p:otherStyle>
      <a:lvl1pPr marL="0">
        <a:defRPr>
          <a:latin typeface="+mn-lt"/>
          <a:ea typeface="+mn-ea"/>
          <a:cs typeface="+mn-cs"/>
        </a:defRPr>
      </a:lvl1pPr>
      <a:lvl2pPr marL="457223">
        <a:defRPr>
          <a:latin typeface="+mn-lt"/>
          <a:ea typeface="+mn-ea"/>
          <a:cs typeface="+mn-cs"/>
        </a:defRPr>
      </a:lvl2pPr>
      <a:lvl3pPr marL="914446">
        <a:defRPr>
          <a:latin typeface="+mn-lt"/>
          <a:ea typeface="+mn-ea"/>
          <a:cs typeface="+mn-cs"/>
        </a:defRPr>
      </a:lvl3pPr>
      <a:lvl4pPr marL="1371669">
        <a:defRPr>
          <a:latin typeface="+mn-lt"/>
          <a:ea typeface="+mn-ea"/>
          <a:cs typeface="+mn-cs"/>
        </a:defRPr>
      </a:lvl4pPr>
      <a:lvl5pPr marL="1828891">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0">
        <a:defRPr>
          <a:latin typeface="+mn-lt"/>
          <a:ea typeface="+mn-ea"/>
          <a:cs typeface="+mn-cs"/>
        </a:defRPr>
      </a:lvl8pPr>
      <a:lvl9pPr marL="3657783">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6082A8-BD66-4D68-B076-F79331BBF243}"/>
              </a:ext>
            </a:extLst>
          </p:cNvPr>
          <p:cNvPicPr>
            <a:picLocks noChangeAspect="1"/>
          </p:cNvPicPr>
          <p:nvPr userDrawn="1"/>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051636" y="14510"/>
            <a:ext cx="3113922" cy="3527347"/>
          </a:xfrm>
          <a:prstGeom prst="rect">
            <a:avLst/>
          </a:prstGeom>
          <a:solidFill>
            <a:schemeClr val="bg1">
              <a:tint val="95000"/>
              <a:satMod val="170000"/>
              <a:alpha val="8000"/>
            </a:schemeClr>
          </a:solidFill>
        </p:spPr>
      </p:pic>
      <p:pic>
        <p:nvPicPr>
          <p:cNvPr id="19" name="Picture 18">
            <a:extLst>
              <a:ext uri="{FF2B5EF4-FFF2-40B4-BE49-F238E27FC236}">
                <a16:creationId xmlns:a16="http://schemas.microsoft.com/office/drawing/2014/main" id="{601EEE83-EAAD-405B-BB1C-AF54D2120FBC}"/>
              </a:ext>
            </a:extLst>
          </p:cNvPr>
          <p:cNvPicPr>
            <a:picLocks noChangeAspect="1"/>
          </p:cNvPicPr>
          <p:nvPr userDrawn="1"/>
        </p:nvPicPr>
        <p:blipFill>
          <a:blip r:embed="rId1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3384860"/>
            <a:ext cx="2900218" cy="3503619"/>
          </a:xfrm>
          <a:prstGeom prst="rect">
            <a:avLst/>
          </a:prstGeom>
          <a:solidFill>
            <a:schemeClr val="bg1">
              <a:tint val="95000"/>
              <a:satMod val="170000"/>
              <a:alpha val="8000"/>
            </a:schemeClr>
          </a:solidFill>
        </p:spPr>
      </p:pic>
      <p:sp>
        <p:nvSpPr>
          <p:cNvPr id="11" name="Freeform: Shape 10">
            <a:extLst>
              <a:ext uri="{FF2B5EF4-FFF2-40B4-BE49-F238E27FC236}">
                <a16:creationId xmlns:a16="http://schemas.microsoft.com/office/drawing/2014/main" id="{3B85A741-5AE1-435D-B3ED-57C10C87DEAF}"/>
              </a:ext>
            </a:extLst>
          </p:cNvPr>
          <p:cNvSpPr/>
          <p:nvPr userDrawn="1"/>
        </p:nvSpPr>
        <p:spPr>
          <a:xfrm>
            <a:off x="14084" y="6580227"/>
            <a:ext cx="5985425" cy="277773"/>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 name="connsiteX0" fmla="*/ 658559 w 658559"/>
              <a:gd name="connsiteY0" fmla="*/ 0 h 420566"/>
              <a:gd name="connsiteX1" fmla="*/ 583216 w 658559"/>
              <a:gd name="connsiteY1" fmla="*/ 170402 h 420566"/>
              <a:gd name="connsiteX2" fmla="*/ 521589 w 658559"/>
              <a:gd name="connsiteY2" fmla="*/ 30975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583216 w 658559"/>
              <a:gd name="connsiteY1" fmla="*/ 170402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5988 w 658559"/>
              <a:gd name="connsiteY1" fmla="*/ 164408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3724 w 658559"/>
              <a:gd name="connsiteY2" fmla="*/ 342721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71527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25352 w 658559"/>
              <a:gd name="connsiteY1" fmla="*/ 143429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2598319 w 2598319"/>
              <a:gd name="connsiteY0" fmla="*/ 0 h 420566"/>
              <a:gd name="connsiteX1" fmla="*/ 2565112 w 2598319"/>
              <a:gd name="connsiteY1" fmla="*/ 143429 h 420566"/>
              <a:gd name="connsiteX2" fmla="*/ 2509726 w 2598319"/>
              <a:gd name="connsiteY2" fmla="*/ 336727 h 420566"/>
              <a:gd name="connsiteX3" fmla="*/ 2373614 w 2598319"/>
              <a:gd name="connsiteY3" fmla="*/ 420566 h 420566"/>
              <a:gd name="connsiteX4" fmla="*/ 1939760 w 2598319"/>
              <a:gd name="connsiteY4" fmla="*/ 411575 h 420566"/>
              <a:gd name="connsiteX5" fmla="*/ 0 w 2598319"/>
              <a:gd name="connsiteY5" fmla="*/ 94 h 420566"/>
              <a:gd name="connsiteX6" fmla="*/ 2598319 w 2598319"/>
              <a:gd name="connsiteY6" fmla="*/ 95 h 420566"/>
              <a:gd name="connsiteX7" fmla="*/ 2598319 w 2598319"/>
              <a:gd name="connsiteY7" fmla="*/ 0 h 420566"/>
              <a:gd name="connsiteX0" fmla="*/ 2624730 w 2624730"/>
              <a:gd name="connsiteY0" fmla="*/ 0 h 430756"/>
              <a:gd name="connsiteX1" fmla="*/ 2591523 w 2624730"/>
              <a:gd name="connsiteY1" fmla="*/ 143429 h 430756"/>
              <a:gd name="connsiteX2" fmla="*/ 2536137 w 2624730"/>
              <a:gd name="connsiteY2" fmla="*/ 336727 h 430756"/>
              <a:gd name="connsiteX3" fmla="*/ 2400025 w 2624730"/>
              <a:gd name="connsiteY3" fmla="*/ 420566 h 430756"/>
              <a:gd name="connsiteX4" fmla="*/ 0 w 2624730"/>
              <a:gd name="connsiteY4" fmla="*/ 430756 h 430756"/>
              <a:gd name="connsiteX5" fmla="*/ 26411 w 2624730"/>
              <a:gd name="connsiteY5" fmla="*/ 94 h 430756"/>
              <a:gd name="connsiteX6" fmla="*/ 2624730 w 2624730"/>
              <a:gd name="connsiteY6" fmla="*/ 95 h 430756"/>
              <a:gd name="connsiteX7" fmla="*/ 2624730 w 2624730"/>
              <a:gd name="connsiteY7" fmla="*/ 0 h 430756"/>
              <a:gd name="connsiteX0" fmla="*/ 2599052 w 2599052"/>
              <a:gd name="connsiteY0" fmla="*/ 0 h 436750"/>
              <a:gd name="connsiteX1" fmla="*/ 2565845 w 2599052"/>
              <a:gd name="connsiteY1" fmla="*/ 143429 h 436750"/>
              <a:gd name="connsiteX2" fmla="*/ 2510459 w 2599052"/>
              <a:gd name="connsiteY2" fmla="*/ 336727 h 436750"/>
              <a:gd name="connsiteX3" fmla="*/ 2374347 w 2599052"/>
              <a:gd name="connsiteY3" fmla="*/ 420566 h 436750"/>
              <a:gd name="connsiteX4" fmla="*/ 0 w 2599052"/>
              <a:gd name="connsiteY4" fmla="*/ 436750 h 436750"/>
              <a:gd name="connsiteX5" fmla="*/ 733 w 2599052"/>
              <a:gd name="connsiteY5" fmla="*/ 94 h 436750"/>
              <a:gd name="connsiteX6" fmla="*/ 2599052 w 2599052"/>
              <a:gd name="connsiteY6" fmla="*/ 95 h 436750"/>
              <a:gd name="connsiteX7" fmla="*/ 2599052 w 2599052"/>
              <a:gd name="connsiteY7" fmla="*/ 0 h 43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9052" h="436750">
                <a:moveTo>
                  <a:pt x="2599052" y="0"/>
                </a:moveTo>
                <a:lnTo>
                  <a:pt x="2565845" y="143429"/>
                </a:lnTo>
                <a:lnTo>
                  <a:pt x="2510459" y="336727"/>
                </a:lnTo>
                <a:cubicBezTo>
                  <a:pt x="2472978" y="413625"/>
                  <a:pt x="2442069" y="420566"/>
                  <a:pt x="2374347" y="420566"/>
                </a:cubicBezTo>
                <a:lnTo>
                  <a:pt x="0" y="436750"/>
                </a:lnTo>
                <a:cubicBezTo>
                  <a:pt x="244" y="291198"/>
                  <a:pt x="489" y="145646"/>
                  <a:pt x="733" y="94"/>
                </a:cubicBezTo>
                <a:lnTo>
                  <a:pt x="2599052" y="95"/>
                </a:lnTo>
                <a:lnTo>
                  <a:pt x="2599052" y="0"/>
                </a:lnTo>
                <a:close/>
              </a:path>
            </a:pathLst>
          </a:custGeom>
          <a:solidFill>
            <a:srgbClr val="E5E5E5"/>
          </a:solidFill>
          <a:ln w="9525" cap="flat">
            <a:noFill/>
            <a:prstDash val="solid"/>
            <a:miter/>
          </a:ln>
        </p:spPr>
        <p:txBody>
          <a:bodyPr rtlCol="0" anchor="ctr"/>
          <a:lstStyle/>
          <a:p>
            <a:endParaRPr lang="en-US" sz="1800" dirty="0"/>
          </a:p>
        </p:txBody>
      </p:sp>
      <p:sp>
        <p:nvSpPr>
          <p:cNvPr id="27" name="Freeform: Shape 26">
            <a:extLst>
              <a:ext uri="{FF2B5EF4-FFF2-40B4-BE49-F238E27FC236}">
                <a16:creationId xmlns:a16="http://schemas.microsoft.com/office/drawing/2014/main" id="{1DBA6461-F794-4D2B-950B-99E68DC77C32}"/>
              </a:ext>
            </a:extLst>
          </p:cNvPr>
          <p:cNvSpPr/>
          <p:nvPr userDrawn="1"/>
        </p:nvSpPr>
        <p:spPr>
          <a:xfrm rot="10800000" flipH="1">
            <a:off x="0" y="6541770"/>
            <a:ext cx="760067" cy="325460"/>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FCA311"/>
          </a:solidFill>
          <a:ln w="9525" cap="flat">
            <a:noFill/>
            <a:prstDash val="solid"/>
            <a:miter/>
          </a:ln>
        </p:spPr>
        <p:txBody>
          <a:bodyPr rtlCol="0" anchor="ctr"/>
          <a:lstStyle/>
          <a:p>
            <a:endParaRPr lang="en-US" sz="1800" dirty="0"/>
          </a:p>
        </p:txBody>
      </p:sp>
      <p:sp>
        <p:nvSpPr>
          <p:cNvPr id="26" name="Freeform: Shape 25">
            <a:extLst>
              <a:ext uri="{FF2B5EF4-FFF2-40B4-BE49-F238E27FC236}">
                <a16:creationId xmlns:a16="http://schemas.microsoft.com/office/drawing/2014/main" id="{EB522A1D-4715-4658-A1BA-B68D2E1FE431}"/>
              </a:ext>
            </a:extLst>
          </p:cNvPr>
          <p:cNvSpPr/>
          <p:nvPr userDrawn="1"/>
        </p:nvSpPr>
        <p:spPr>
          <a:xfrm rot="10800000">
            <a:off x="11185363" y="6364783"/>
            <a:ext cx="1006635" cy="502448"/>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FCA311"/>
          </a:solidFill>
          <a:ln w="9525" cap="flat">
            <a:noFill/>
            <a:prstDash val="solid"/>
            <a:miter/>
          </a:ln>
        </p:spPr>
        <p:txBody>
          <a:bodyPr rtlCol="0" anchor="ctr"/>
          <a:lstStyle/>
          <a:p>
            <a:endParaRPr lang="en-US" sz="1800" dirty="0"/>
          </a:p>
        </p:txBody>
      </p:sp>
      <p:pic>
        <p:nvPicPr>
          <p:cNvPr id="13" name="Picture 12">
            <a:extLst>
              <a:ext uri="{FF2B5EF4-FFF2-40B4-BE49-F238E27FC236}">
                <a16:creationId xmlns:a16="http://schemas.microsoft.com/office/drawing/2014/main" id="{34243D0C-6760-4EBE-BDBC-98A023A5CBB1}"/>
              </a:ext>
            </a:extLst>
          </p:cNvPr>
          <p:cNvPicPr>
            <a:picLocks noChangeAspect="1"/>
          </p:cNvPicPr>
          <p:nvPr userDrawn="1"/>
        </p:nvPicPr>
        <p:blipFill>
          <a:blip r:embed="rId16"/>
          <a:stretch>
            <a:fillRect/>
          </a:stretch>
        </p:blipFill>
        <p:spPr>
          <a:xfrm>
            <a:off x="5999509" y="6577323"/>
            <a:ext cx="5502329" cy="280676"/>
          </a:xfrm>
          <a:prstGeom prst="rect">
            <a:avLst/>
          </a:prstGeom>
        </p:spPr>
      </p:pic>
      <p:pic>
        <p:nvPicPr>
          <p:cNvPr id="15" name="Picture 14">
            <a:extLst>
              <a:ext uri="{FF2B5EF4-FFF2-40B4-BE49-F238E27FC236}">
                <a16:creationId xmlns:a16="http://schemas.microsoft.com/office/drawing/2014/main" id="{5CC0DFBE-BCB2-4BD9-A708-9F7D06CAC6F3}"/>
              </a:ext>
            </a:extLst>
          </p:cNvPr>
          <p:cNvPicPr>
            <a:picLocks noChangeAspect="1"/>
          </p:cNvPicPr>
          <p:nvPr userDrawn="1"/>
        </p:nvPicPr>
        <p:blipFill>
          <a:blip r:embed="rId17"/>
          <a:stretch>
            <a:fillRect/>
          </a:stretch>
        </p:blipFill>
        <p:spPr>
          <a:xfrm>
            <a:off x="9606013" y="1"/>
            <a:ext cx="2403965" cy="536385"/>
          </a:xfrm>
          <a:prstGeom prst="rect">
            <a:avLst/>
          </a:prstGeom>
        </p:spPr>
      </p:pic>
      <p:sp>
        <p:nvSpPr>
          <p:cNvPr id="16" name="Freeform: Shape 15">
            <a:extLst>
              <a:ext uri="{FF2B5EF4-FFF2-40B4-BE49-F238E27FC236}">
                <a16:creationId xmlns:a16="http://schemas.microsoft.com/office/drawing/2014/main" id="{C8E0D4D2-1BE0-415F-8124-01F3629A511D}"/>
              </a:ext>
            </a:extLst>
          </p:cNvPr>
          <p:cNvSpPr/>
          <p:nvPr userDrawn="1"/>
        </p:nvSpPr>
        <p:spPr>
          <a:xfrm rot="10800000">
            <a:off x="11231880" y="6436347"/>
            <a:ext cx="960119" cy="430888"/>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002060"/>
          </a:solidFill>
          <a:ln w="9525" cap="flat">
            <a:noFill/>
            <a:prstDash val="solid"/>
            <a:miter/>
          </a:ln>
        </p:spPr>
        <p:txBody>
          <a:bodyPr rtlCol="0" anchor="ctr"/>
          <a:lstStyle/>
          <a:p>
            <a:endParaRPr lang="en-US" sz="1800" dirty="0"/>
          </a:p>
        </p:txBody>
      </p:sp>
      <p:sp>
        <p:nvSpPr>
          <p:cNvPr id="18" name="Freeform: Shape 17">
            <a:extLst>
              <a:ext uri="{FF2B5EF4-FFF2-40B4-BE49-F238E27FC236}">
                <a16:creationId xmlns:a16="http://schemas.microsoft.com/office/drawing/2014/main" id="{3197EC8E-51B4-40CF-A36E-35520AE839B5}"/>
              </a:ext>
            </a:extLst>
          </p:cNvPr>
          <p:cNvSpPr/>
          <p:nvPr userDrawn="1"/>
        </p:nvSpPr>
        <p:spPr>
          <a:xfrm rot="10800000" flipH="1">
            <a:off x="-2972" y="6577322"/>
            <a:ext cx="716523" cy="289908"/>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002060"/>
          </a:solidFill>
          <a:ln w="9525" cap="flat">
            <a:noFill/>
            <a:prstDash val="solid"/>
            <a:miter/>
          </a:ln>
        </p:spPr>
        <p:txBody>
          <a:bodyPr rtlCol="0" anchor="ctr"/>
          <a:lstStyle/>
          <a:p>
            <a:endParaRPr lang="en-US" sz="1800" dirty="0"/>
          </a:p>
        </p:txBody>
      </p:sp>
      <p:pic>
        <p:nvPicPr>
          <p:cNvPr id="4098" name="Picture 2" descr="Logo Garuda PNG HD, Garuda Pancasila Logo Free Download - Free Transparent  PNG Logos">
            <a:extLst>
              <a:ext uri="{FF2B5EF4-FFF2-40B4-BE49-F238E27FC236}">
                <a16:creationId xmlns:a16="http://schemas.microsoft.com/office/drawing/2014/main" id="{5F2C7BBB-0378-4EF7-A0F7-752A4919DF18}"/>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59922" y="102971"/>
            <a:ext cx="437577" cy="47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01041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defRPr>
          <a:latin typeface="+mj-lt"/>
          <a:ea typeface="+mj-ea"/>
          <a:cs typeface="+mj-cs"/>
        </a:defRPr>
      </a:lvl1pPr>
    </p:titleStyle>
    <p:bodyStyle>
      <a:lvl1pPr marL="0">
        <a:defRPr>
          <a:latin typeface="+mn-lt"/>
          <a:ea typeface="+mn-ea"/>
          <a:cs typeface="+mn-cs"/>
        </a:defRPr>
      </a:lvl1pPr>
      <a:lvl2pPr marL="457223">
        <a:defRPr>
          <a:latin typeface="+mn-lt"/>
          <a:ea typeface="+mn-ea"/>
          <a:cs typeface="+mn-cs"/>
        </a:defRPr>
      </a:lvl2pPr>
      <a:lvl3pPr marL="914446">
        <a:defRPr>
          <a:latin typeface="+mn-lt"/>
          <a:ea typeface="+mn-ea"/>
          <a:cs typeface="+mn-cs"/>
        </a:defRPr>
      </a:lvl3pPr>
      <a:lvl4pPr marL="1371669">
        <a:defRPr>
          <a:latin typeface="+mn-lt"/>
          <a:ea typeface="+mn-ea"/>
          <a:cs typeface="+mn-cs"/>
        </a:defRPr>
      </a:lvl4pPr>
      <a:lvl5pPr marL="1828891">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0">
        <a:defRPr>
          <a:latin typeface="+mn-lt"/>
          <a:ea typeface="+mn-ea"/>
          <a:cs typeface="+mn-cs"/>
        </a:defRPr>
      </a:lvl8pPr>
      <a:lvl9pPr marL="3657783">
        <a:defRPr>
          <a:latin typeface="+mn-lt"/>
          <a:ea typeface="+mn-ea"/>
          <a:cs typeface="+mn-cs"/>
        </a:defRPr>
      </a:lvl9pPr>
    </p:bodyStyle>
    <p:otherStyle>
      <a:lvl1pPr marL="0">
        <a:defRPr>
          <a:latin typeface="+mn-lt"/>
          <a:ea typeface="+mn-ea"/>
          <a:cs typeface="+mn-cs"/>
        </a:defRPr>
      </a:lvl1pPr>
      <a:lvl2pPr marL="457223">
        <a:defRPr>
          <a:latin typeface="+mn-lt"/>
          <a:ea typeface="+mn-ea"/>
          <a:cs typeface="+mn-cs"/>
        </a:defRPr>
      </a:lvl2pPr>
      <a:lvl3pPr marL="914446">
        <a:defRPr>
          <a:latin typeface="+mn-lt"/>
          <a:ea typeface="+mn-ea"/>
          <a:cs typeface="+mn-cs"/>
        </a:defRPr>
      </a:lvl3pPr>
      <a:lvl4pPr marL="1371669">
        <a:defRPr>
          <a:latin typeface="+mn-lt"/>
          <a:ea typeface="+mn-ea"/>
          <a:cs typeface="+mn-cs"/>
        </a:defRPr>
      </a:lvl4pPr>
      <a:lvl5pPr marL="1828891">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0">
        <a:defRPr>
          <a:latin typeface="+mn-lt"/>
          <a:ea typeface="+mn-ea"/>
          <a:cs typeface="+mn-cs"/>
        </a:defRPr>
      </a:lvl8pPr>
      <a:lvl9pPr marL="3657783">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descr="A green hills and a body of water&#10;&#10;Description automatically generated">
            <a:extLst>
              <a:ext uri="{FF2B5EF4-FFF2-40B4-BE49-F238E27FC236}">
                <a16:creationId xmlns:a16="http://schemas.microsoft.com/office/drawing/2014/main" id="{E846D701-86F2-DA56-F667-D5ACD25A79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71766"/>
          </a:xfrm>
          <a:prstGeom prst="rect">
            <a:avLst/>
          </a:prstGeom>
        </p:spPr>
      </p:pic>
      <p:sp>
        <p:nvSpPr>
          <p:cNvPr id="61" name="Rectangle 60">
            <a:extLst>
              <a:ext uri="{FF2B5EF4-FFF2-40B4-BE49-F238E27FC236}">
                <a16:creationId xmlns:a16="http://schemas.microsoft.com/office/drawing/2014/main" id="{E50F8DD6-CF23-0E93-2E61-7DE255D8A284}"/>
              </a:ext>
            </a:extLst>
          </p:cNvPr>
          <p:cNvSpPr/>
          <p:nvPr userDrawn="1"/>
        </p:nvSpPr>
        <p:spPr>
          <a:xfrm>
            <a:off x="-9612" y="6507418"/>
            <a:ext cx="12211223" cy="364348"/>
          </a:xfrm>
          <a:prstGeom prst="rect">
            <a:avLst/>
          </a:prstGeom>
          <a:blipFill dpi="0" rotWithShape="1">
            <a:blip r:embed="rId14">
              <a:alphaModFix amt="67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Logo&#10;&#10;Description automatically generated">
            <a:extLst>
              <a:ext uri="{FF2B5EF4-FFF2-40B4-BE49-F238E27FC236}">
                <a16:creationId xmlns:a16="http://schemas.microsoft.com/office/drawing/2014/main" id="{04F9A734-3D26-D756-672D-E148A8E410F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1659115" y="43787"/>
            <a:ext cx="496566" cy="640080"/>
          </a:xfrm>
          <a:prstGeom prst="rect">
            <a:avLst/>
          </a:prstGeom>
        </p:spPr>
      </p:pic>
      <p:sp>
        <p:nvSpPr>
          <p:cNvPr id="63" name="TextBox 62">
            <a:extLst>
              <a:ext uri="{FF2B5EF4-FFF2-40B4-BE49-F238E27FC236}">
                <a16:creationId xmlns:a16="http://schemas.microsoft.com/office/drawing/2014/main" id="{D124606E-C8C8-721E-D70E-C7587406BA45}"/>
              </a:ext>
            </a:extLst>
          </p:cNvPr>
          <p:cNvSpPr txBox="1"/>
          <p:nvPr userDrawn="1"/>
        </p:nvSpPr>
        <p:spPr>
          <a:xfrm>
            <a:off x="9403122" y="67389"/>
            <a:ext cx="2255993" cy="4247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DITJEN BINA </a:t>
            </a:r>
            <a:r>
              <a:rPr kumimoji="0" lang="en-US" sz="1080" b="1" i="0" u="none" strike="noStrike" kern="1200" cap="none" spc="0" normalizeH="0" baseline="0" noProof="0" dirty="0" err="1">
                <a:ln>
                  <a:noFill/>
                </a:ln>
                <a:solidFill>
                  <a:schemeClr val="bg1"/>
                </a:solidFill>
                <a:effectLst/>
                <a:uLnTx/>
                <a:uFillTx/>
                <a:latin typeface="Arial Narrow" panose="020B0606020202030204" pitchFamily="34" charset="0"/>
                <a:ea typeface="+mn-ea"/>
                <a:cs typeface="Arial" panose="020B0604020202020204" pitchFamily="34" charset="0"/>
              </a:rPr>
              <a:t>KEUANGAN</a:t>
            </a: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 DAERAH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KEMENTERIAN </a:t>
            </a:r>
            <a:r>
              <a:rPr kumimoji="0" lang="en-US" sz="1080" b="1" i="0" u="none" strike="noStrike" kern="1200" cap="none" spc="0" normalizeH="0" baseline="0" noProof="0" dirty="0" err="1">
                <a:ln>
                  <a:noFill/>
                </a:ln>
                <a:solidFill>
                  <a:schemeClr val="bg1"/>
                </a:solidFill>
                <a:effectLst/>
                <a:uLnTx/>
                <a:uFillTx/>
                <a:latin typeface="Arial Narrow" panose="020B0606020202030204" pitchFamily="34" charset="0"/>
                <a:ea typeface="+mn-ea"/>
                <a:cs typeface="Arial" panose="020B0604020202020204" pitchFamily="34" charset="0"/>
              </a:rPr>
              <a:t>DALAM</a:t>
            </a: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 NEGERI</a:t>
            </a:r>
          </a:p>
        </p:txBody>
      </p:sp>
      <p:sp>
        <p:nvSpPr>
          <p:cNvPr id="64" name="Freeform: Shape 63">
            <a:extLst>
              <a:ext uri="{FF2B5EF4-FFF2-40B4-BE49-F238E27FC236}">
                <a16:creationId xmlns:a16="http://schemas.microsoft.com/office/drawing/2014/main" id="{0F8FE09D-BCA5-D557-AB46-A4D3530A3BB3}"/>
              </a:ext>
            </a:extLst>
          </p:cNvPr>
          <p:cNvSpPr/>
          <p:nvPr userDrawn="1"/>
        </p:nvSpPr>
        <p:spPr>
          <a:xfrm>
            <a:off x="407753" y="1253843"/>
            <a:ext cx="11376494" cy="4356480"/>
          </a:xfrm>
          <a:custGeom>
            <a:avLst/>
            <a:gdLst>
              <a:gd name="connsiteX0" fmla="*/ 5011825 w 11042233"/>
              <a:gd name="connsiteY0" fmla="*/ 2483444 h 4255312"/>
              <a:gd name="connsiteX1" fmla="*/ 4961282 w 11042233"/>
              <a:gd name="connsiteY1" fmla="*/ 2445977 h 4255312"/>
              <a:gd name="connsiteX2" fmla="*/ 4857966 w 11042233"/>
              <a:gd name="connsiteY2" fmla="*/ 2441314 h 4255312"/>
              <a:gd name="connsiteX3" fmla="*/ 4793263 w 11042233"/>
              <a:gd name="connsiteY3" fmla="*/ 2509716 h 4255312"/>
              <a:gd name="connsiteX4" fmla="*/ 4657477 w 11042233"/>
              <a:gd name="connsiteY4" fmla="*/ 2533100 h 4255312"/>
              <a:gd name="connsiteX5" fmla="*/ 4608784 w 11042233"/>
              <a:gd name="connsiteY5" fmla="*/ 2458829 h 4255312"/>
              <a:gd name="connsiteX6" fmla="*/ 4603661 w 11042233"/>
              <a:gd name="connsiteY6" fmla="*/ 2400557 h 4255312"/>
              <a:gd name="connsiteX7" fmla="*/ 4546476 w 11042233"/>
              <a:gd name="connsiteY7" fmla="*/ 2375327 h 4255312"/>
              <a:gd name="connsiteX8" fmla="*/ 4483718 w 11042233"/>
              <a:gd name="connsiteY8" fmla="*/ 2388013 h 4255312"/>
              <a:gd name="connsiteX9" fmla="*/ 4407322 w 11042233"/>
              <a:gd name="connsiteY9" fmla="*/ 2318429 h 4255312"/>
              <a:gd name="connsiteX10" fmla="*/ 4402531 w 11042233"/>
              <a:gd name="connsiteY10" fmla="*/ 2298216 h 4255312"/>
              <a:gd name="connsiteX11" fmla="*/ 4378102 w 11042233"/>
              <a:gd name="connsiteY11" fmla="*/ 2297861 h 4255312"/>
              <a:gd name="connsiteX12" fmla="*/ 4330049 w 11042233"/>
              <a:gd name="connsiteY12" fmla="*/ 2274003 h 4255312"/>
              <a:gd name="connsiteX13" fmla="*/ 4305073 w 11042233"/>
              <a:gd name="connsiteY13" fmla="*/ 2250027 h 4255312"/>
              <a:gd name="connsiteX14" fmla="*/ 4286858 w 11042233"/>
              <a:gd name="connsiteY14" fmla="*/ 2273104 h 4255312"/>
              <a:gd name="connsiteX15" fmla="*/ 4196919 w 11042233"/>
              <a:gd name="connsiteY15" fmla="*/ 2348842 h 4255312"/>
              <a:gd name="connsiteX16" fmla="*/ 4146518 w 11042233"/>
              <a:gd name="connsiteY16" fmla="*/ 2345339 h 4255312"/>
              <a:gd name="connsiteX17" fmla="*/ 4076217 w 11042233"/>
              <a:gd name="connsiteY17" fmla="*/ 2355872 h 4255312"/>
              <a:gd name="connsiteX18" fmla="*/ 4032197 w 11042233"/>
              <a:gd name="connsiteY18" fmla="*/ 2370641 h 4255312"/>
              <a:gd name="connsiteX19" fmla="*/ 3969249 w 11042233"/>
              <a:gd name="connsiteY19" fmla="*/ 2276725 h 4255312"/>
              <a:gd name="connsiteX20" fmla="*/ 3976507 w 11042233"/>
              <a:gd name="connsiteY20" fmla="*/ 2234808 h 4255312"/>
              <a:gd name="connsiteX21" fmla="*/ 3896766 w 11042233"/>
              <a:gd name="connsiteY21" fmla="*/ 2259423 h 4255312"/>
              <a:gd name="connsiteX22" fmla="*/ 3803388 w 11042233"/>
              <a:gd name="connsiteY22" fmla="*/ 2254098 h 4255312"/>
              <a:gd name="connsiteX23" fmla="*/ 3761170 w 11042233"/>
              <a:gd name="connsiteY23" fmla="*/ 2254051 h 4255312"/>
              <a:gd name="connsiteX24" fmla="*/ 3680054 w 11042233"/>
              <a:gd name="connsiteY24" fmla="*/ 2251376 h 4255312"/>
              <a:gd name="connsiteX25" fmla="*/ 3632025 w 11042233"/>
              <a:gd name="connsiteY25" fmla="*/ 2199709 h 4255312"/>
              <a:gd name="connsiteX26" fmla="*/ 3611817 w 11042233"/>
              <a:gd name="connsiteY26" fmla="*/ 2152490 h 4255312"/>
              <a:gd name="connsiteX27" fmla="*/ 3591254 w 11042233"/>
              <a:gd name="connsiteY27" fmla="*/ 2074054 h 4255312"/>
              <a:gd name="connsiteX28" fmla="*/ 3563504 w 11042233"/>
              <a:gd name="connsiteY28" fmla="*/ 2019285 h 4255312"/>
              <a:gd name="connsiteX29" fmla="*/ 3542157 w 11042233"/>
              <a:gd name="connsiteY29" fmla="*/ 1939736 h 4255312"/>
              <a:gd name="connsiteX30" fmla="*/ 3545122 w 11042233"/>
              <a:gd name="connsiteY30" fmla="*/ 1856590 h 4255312"/>
              <a:gd name="connsiteX31" fmla="*/ 3526432 w 11042233"/>
              <a:gd name="connsiteY31" fmla="*/ 1828377 h 4255312"/>
              <a:gd name="connsiteX32" fmla="*/ 3433789 w 11042233"/>
              <a:gd name="connsiteY32" fmla="*/ 1787715 h 4255312"/>
              <a:gd name="connsiteX33" fmla="*/ 3375348 w 11042233"/>
              <a:gd name="connsiteY33" fmla="*/ 1691338 h 4255312"/>
              <a:gd name="connsiteX34" fmla="*/ 3367948 w 11042233"/>
              <a:gd name="connsiteY34" fmla="*/ 1649445 h 4255312"/>
              <a:gd name="connsiteX35" fmla="*/ 3328765 w 11042233"/>
              <a:gd name="connsiteY35" fmla="*/ 1615528 h 4255312"/>
              <a:gd name="connsiteX36" fmla="*/ 3319847 w 11042233"/>
              <a:gd name="connsiteY36" fmla="*/ 1510559 h 4255312"/>
              <a:gd name="connsiteX37" fmla="*/ 3362777 w 11042233"/>
              <a:gd name="connsiteY37" fmla="*/ 1452217 h 4255312"/>
              <a:gd name="connsiteX38" fmla="*/ 3325492 w 11042233"/>
              <a:gd name="connsiteY38" fmla="*/ 1419555 h 4255312"/>
              <a:gd name="connsiteX39" fmla="*/ 3274807 w 11042233"/>
              <a:gd name="connsiteY39" fmla="*/ 1303415 h 4255312"/>
              <a:gd name="connsiteX40" fmla="*/ 3289441 w 11042233"/>
              <a:gd name="connsiteY40" fmla="*/ 1258185 h 4255312"/>
              <a:gd name="connsiteX41" fmla="*/ 3292216 w 11042233"/>
              <a:gd name="connsiteY41" fmla="*/ 1211795 h 4255312"/>
              <a:gd name="connsiteX42" fmla="*/ 3311997 w 11042233"/>
              <a:gd name="connsiteY42" fmla="*/ 1091513 h 4255312"/>
              <a:gd name="connsiteX43" fmla="*/ 3321555 w 11042233"/>
              <a:gd name="connsiteY43" fmla="*/ 1077336 h 4255312"/>
              <a:gd name="connsiteX44" fmla="*/ 3367592 w 11042233"/>
              <a:gd name="connsiteY44" fmla="*/ 996958 h 4255312"/>
              <a:gd name="connsiteX45" fmla="*/ 3452716 w 11042233"/>
              <a:gd name="connsiteY45" fmla="*/ 964059 h 4255312"/>
              <a:gd name="connsiteX46" fmla="*/ 3546806 w 11042233"/>
              <a:gd name="connsiteY46" fmla="*/ 1069643 h 4255312"/>
              <a:gd name="connsiteX47" fmla="*/ 3617747 w 11042233"/>
              <a:gd name="connsiteY47" fmla="*/ 1190233 h 4255312"/>
              <a:gd name="connsiteX48" fmla="*/ 3680694 w 11042233"/>
              <a:gd name="connsiteY48" fmla="*/ 1207700 h 4255312"/>
              <a:gd name="connsiteX49" fmla="*/ 3701400 w 11042233"/>
              <a:gd name="connsiteY49" fmla="*/ 1201523 h 4255312"/>
              <a:gd name="connsiteX50" fmla="*/ 3870748 w 11042233"/>
              <a:gd name="connsiteY50" fmla="*/ 1197050 h 4255312"/>
              <a:gd name="connsiteX51" fmla="*/ 4067655 w 11042233"/>
              <a:gd name="connsiteY51" fmla="*/ 1108128 h 4255312"/>
              <a:gd name="connsiteX52" fmla="*/ 4231192 w 11042233"/>
              <a:gd name="connsiteY52" fmla="*/ 1037881 h 4255312"/>
              <a:gd name="connsiteX53" fmla="*/ 4305287 w 11042233"/>
              <a:gd name="connsiteY53" fmla="*/ 1088483 h 4255312"/>
              <a:gd name="connsiteX54" fmla="*/ 4450560 w 11042233"/>
              <a:gd name="connsiteY54" fmla="*/ 1100601 h 4255312"/>
              <a:gd name="connsiteX55" fmla="*/ 4479259 w 11042233"/>
              <a:gd name="connsiteY55" fmla="*/ 1081217 h 4255312"/>
              <a:gd name="connsiteX56" fmla="*/ 4544389 w 11042233"/>
              <a:gd name="connsiteY56" fmla="*/ 1068247 h 4255312"/>
              <a:gd name="connsiteX57" fmla="*/ 4604752 w 11042233"/>
              <a:gd name="connsiteY57" fmla="*/ 1071300 h 4255312"/>
              <a:gd name="connsiteX58" fmla="*/ 4675740 w 11042233"/>
              <a:gd name="connsiteY58" fmla="*/ 1007112 h 4255312"/>
              <a:gd name="connsiteX59" fmla="*/ 4676238 w 11042233"/>
              <a:gd name="connsiteY59" fmla="*/ 981148 h 4255312"/>
              <a:gd name="connsiteX60" fmla="*/ 4721018 w 11042233"/>
              <a:gd name="connsiteY60" fmla="*/ 897338 h 4255312"/>
              <a:gd name="connsiteX61" fmla="*/ 4748649 w 11042233"/>
              <a:gd name="connsiteY61" fmla="*/ 829316 h 4255312"/>
              <a:gd name="connsiteX62" fmla="*/ 4746799 w 11042233"/>
              <a:gd name="connsiteY62" fmla="*/ 756417 h 4255312"/>
              <a:gd name="connsiteX63" fmla="*/ 4783610 w 11042233"/>
              <a:gd name="connsiteY63" fmla="*/ 706359 h 4255312"/>
              <a:gd name="connsiteX64" fmla="*/ 4855665 w 11042233"/>
              <a:gd name="connsiteY64" fmla="*/ 644987 h 4255312"/>
              <a:gd name="connsiteX65" fmla="*/ 4894563 w 11042233"/>
              <a:gd name="connsiteY65" fmla="*/ 543308 h 4255312"/>
              <a:gd name="connsiteX66" fmla="*/ 4954451 w 11042233"/>
              <a:gd name="connsiteY66" fmla="*/ 382128 h 4255312"/>
              <a:gd name="connsiteX67" fmla="*/ 4995080 w 11042233"/>
              <a:gd name="connsiteY67" fmla="*/ 361063 h 4255312"/>
              <a:gd name="connsiteX68" fmla="*/ 5228561 w 11042233"/>
              <a:gd name="connsiteY68" fmla="*/ 351974 h 4255312"/>
              <a:gd name="connsiteX69" fmla="*/ 5300972 w 11042233"/>
              <a:gd name="connsiteY69" fmla="*/ 362933 h 4255312"/>
              <a:gd name="connsiteX70" fmla="*/ 5387401 w 11042233"/>
              <a:gd name="connsiteY70" fmla="*/ 514125 h 4255312"/>
              <a:gd name="connsiteX71" fmla="*/ 5358939 w 11042233"/>
              <a:gd name="connsiteY71" fmla="*/ 544444 h 4255312"/>
              <a:gd name="connsiteX72" fmla="*/ 5315488 w 11042233"/>
              <a:gd name="connsiteY72" fmla="*/ 559142 h 4255312"/>
              <a:gd name="connsiteX73" fmla="*/ 5319662 w 11042233"/>
              <a:gd name="connsiteY73" fmla="*/ 639615 h 4255312"/>
              <a:gd name="connsiteX74" fmla="*/ 5428932 w 11042233"/>
              <a:gd name="connsiteY74" fmla="*/ 802287 h 4255312"/>
              <a:gd name="connsiteX75" fmla="*/ 5470889 w 11042233"/>
              <a:gd name="connsiteY75" fmla="*/ 900889 h 4255312"/>
              <a:gd name="connsiteX76" fmla="*/ 5491808 w 11042233"/>
              <a:gd name="connsiteY76" fmla="*/ 1004792 h 4255312"/>
              <a:gd name="connsiteX77" fmla="*/ 5533268 w 11042233"/>
              <a:gd name="connsiteY77" fmla="*/ 1087963 h 4255312"/>
              <a:gd name="connsiteX78" fmla="*/ 5642205 w 11042233"/>
              <a:gd name="connsiteY78" fmla="*/ 1156672 h 4255312"/>
              <a:gd name="connsiteX79" fmla="*/ 5645739 w 11042233"/>
              <a:gd name="connsiteY79" fmla="*/ 1159157 h 4255312"/>
              <a:gd name="connsiteX80" fmla="*/ 5678493 w 11042233"/>
              <a:gd name="connsiteY80" fmla="*/ 1254185 h 4255312"/>
              <a:gd name="connsiteX81" fmla="*/ 5571145 w 11042233"/>
              <a:gd name="connsiteY81" fmla="*/ 1283888 h 4255312"/>
              <a:gd name="connsiteX82" fmla="*/ 5539363 w 11042233"/>
              <a:gd name="connsiteY82" fmla="*/ 1261664 h 4255312"/>
              <a:gd name="connsiteX83" fmla="*/ 5505304 w 11042233"/>
              <a:gd name="connsiteY83" fmla="*/ 1245593 h 4255312"/>
              <a:gd name="connsiteX84" fmla="*/ 5462920 w 11042233"/>
              <a:gd name="connsiteY84" fmla="*/ 1315746 h 4255312"/>
              <a:gd name="connsiteX85" fmla="*/ 5404502 w 11042233"/>
              <a:gd name="connsiteY85" fmla="*/ 1422916 h 4255312"/>
              <a:gd name="connsiteX86" fmla="*/ 5381970 w 11042233"/>
              <a:gd name="connsiteY86" fmla="*/ 1523530 h 4255312"/>
              <a:gd name="connsiteX87" fmla="*/ 5381662 w 11042233"/>
              <a:gd name="connsiteY87" fmla="*/ 1628617 h 4255312"/>
              <a:gd name="connsiteX88" fmla="*/ 5388160 w 11042233"/>
              <a:gd name="connsiteY88" fmla="*/ 1666604 h 4255312"/>
              <a:gd name="connsiteX89" fmla="*/ 5323244 w 11042233"/>
              <a:gd name="connsiteY89" fmla="*/ 1710391 h 4255312"/>
              <a:gd name="connsiteX90" fmla="*/ 5306973 w 11042233"/>
              <a:gd name="connsiteY90" fmla="*/ 1704947 h 4255312"/>
              <a:gd name="connsiteX91" fmla="*/ 5301708 w 11042233"/>
              <a:gd name="connsiteY91" fmla="*/ 1705704 h 4255312"/>
              <a:gd name="connsiteX92" fmla="*/ 5287121 w 11042233"/>
              <a:gd name="connsiteY92" fmla="*/ 1734248 h 4255312"/>
              <a:gd name="connsiteX93" fmla="*/ 5234989 w 11042233"/>
              <a:gd name="connsiteY93" fmla="*/ 1815478 h 4255312"/>
              <a:gd name="connsiteX94" fmla="*/ 5124889 w 11042233"/>
              <a:gd name="connsiteY94" fmla="*/ 1951002 h 4255312"/>
              <a:gd name="connsiteX95" fmla="*/ 5102997 w 11042233"/>
              <a:gd name="connsiteY95" fmla="*/ 1989818 h 4255312"/>
              <a:gd name="connsiteX96" fmla="*/ 5136986 w 11042233"/>
              <a:gd name="connsiteY96" fmla="*/ 2072988 h 4255312"/>
              <a:gd name="connsiteX97" fmla="*/ 5145643 w 11042233"/>
              <a:gd name="connsiteY97" fmla="*/ 2123781 h 4255312"/>
              <a:gd name="connsiteX98" fmla="*/ 5105061 w 11042233"/>
              <a:gd name="connsiteY98" fmla="*/ 2186549 h 4255312"/>
              <a:gd name="connsiteX99" fmla="*/ 5073587 w 11042233"/>
              <a:gd name="connsiteY99" fmla="*/ 2243116 h 4255312"/>
              <a:gd name="connsiteX100" fmla="*/ 5071381 w 11042233"/>
              <a:gd name="connsiteY100" fmla="*/ 2344700 h 4255312"/>
              <a:gd name="connsiteX101" fmla="*/ 5075105 w 11042233"/>
              <a:gd name="connsiteY101" fmla="*/ 2369173 h 4255312"/>
              <a:gd name="connsiteX102" fmla="*/ 5083833 w 11042233"/>
              <a:gd name="connsiteY102" fmla="*/ 2436675 h 4255312"/>
              <a:gd name="connsiteX103" fmla="*/ 5011825 w 11042233"/>
              <a:gd name="connsiteY103" fmla="*/ 2483444 h 4255312"/>
              <a:gd name="connsiteX104" fmla="*/ 2409998 w 11042233"/>
              <a:gd name="connsiteY104" fmla="*/ 1993865 h 4255312"/>
              <a:gd name="connsiteX105" fmla="*/ 2477476 w 11042233"/>
              <a:gd name="connsiteY105" fmla="*/ 2000303 h 4255312"/>
              <a:gd name="connsiteX106" fmla="*/ 2538787 w 11042233"/>
              <a:gd name="connsiteY106" fmla="*/ 2027806 h 4255312"/>
              <a:gd name="connsiteX107" fmla="*/ 2550361 w 11042233"/>
              <a:gd name="connsiteY107" fmla="*/ 2068799 h 4255312"/>
              <a:gd name="connsiteX108" fmla="*/ 2585773 w 11042233"/>
              <a:gd name="connsiteY108" fmla="*/ 2129461 h 4255312"/>
              <a:gd name="connsiteX109" fmla="*/ 2639328 w 11042233"/>
              <a:gd name="connsiteY109" fmla="*/ 2216229 h 4255312"/>
              <a:gd name="connsiteX110" fmla="*/ 2679127 w 11042233"/>
              <a:gd name="connsiteY110" fmla="*/ 2260583 h 4255312"/>
              <a:gd name="connsiteX111" fmla="*/ 2744518 w 11042233"/>
              <a:gd name="connsiteY111" fmla="*/ 2249365 h 4255312"/>
              <a:gd name="connsiteX112" fmla="*/ 2746083 w 11042233"/>
              <a:gd name="connsiteY112" fmla="*/ 2193531 h 4255312"/>
              <a:gd name="connsiteX113" fmla="*/ 2740367 w 11042233"/>
              <a:gd name="connsiteY113" fmla="*/ 2178596 h 4255312"/>
              <a:gd name="connsiteX114" fmla="*/ 2744541 w 11042233"/>
              <a:gd name="connsiteY114" fmla="*/ 2118219 h 4255312"/>
              <a:gd name="connsiteX115" fmla="*/ 2697129 w 11042233"/>
              <a:gd name="connsiteY115" fmla="*/ 2074006 h 4255312"/>
              <a:gd name="connsiteX116" fmla="*/ 2641961 w 11042233"/>
              <a:gd name="connsiteY116" fmla="*/ 1960564 h 4255312"/>
              <a:gd name="connsiteX117" fmla="*/ 2638237 w 11042233"/>
              <a:gd name="connsiteY117" fmla="*/ 1921985 h 4255312"/>
              <a:gd name="connsiteX118" fmla="*/ 2561272 w 11042233"/>
              <a:gd name="connsiteY118" fmla="*/ 1866767 h 4255312"/>
              <a:gd name="connsiteX119" fmla="*/ 2528351 w 11042233"/>
              <a:gd name="connsiteY119" fmla="*/ 1862057 h 4255312"/>
              <a:gd name="connsiteX120" fmla="*/ 2476147 w 11042233"/>
              <a:gd name="connsiteY120" fmla="*/ 1874388 h 4255312"/>
              <a:gd name="connsiteX121" fmla="*/ 2408053 w 11042233"/>
              <a:gd name="connsiteY121" fmla="*/ 1931855 h 4255312"/>
              <a:gd name="connsiteX122" fmla="*/ 2386066 w 11042233"/>
              <a:gd name="connsiteY122" fmla="*/ 1965582 h 4255312"/>
              <a:gd name="connsiteX123" fmla="*/ 2409998 w 11042233"/>
              <a:gd name="connsiteY123" fmla="*/ 1993865 h 4255312"/>
              <a:gd name="connsiteX124" fmla="*/ 2246983 w 11042233"/>
              <a:gd name="connsiteY124" fmla="*/ 1454513 h 4255312"/>
              <a:gd name="connsiteX125" fmla="*/ 2230713 w 11042233"/>
              <a:gd name="connsiteY125" fmla="*/ 1483933 h 4255312"/>
              <a:gd name="connsiteX126" fmla="*/ 2277247 w 11042233"/>
              <a:gd name="connsiteY126" fmla="*/ 1544121 h 4255312"/>
              <a:gd name="connsiteX127" fmla="*/ 2314746 w 11042233"/>
              <a:gd name="connsiteY127" fmla="*/ 1533210 h 4255312"/>
              <a:gd name="connsiteX128" fmla="*/ 2309433 w 11042233"/>
              <a:gd name="connsiteY128" fmla="*/ 1490276 h 4255312"/>
              <a:gd name="connsiteX129" fmla="*/ 2280568 w 11042233"/>
              <a:gd name="connsiteY129" fmla="*/ 1465400 h 4255312"/>
              <a:gd name="connsiteX130" fmla="*/ 2246983 w 11042233"/>
              <a:gd name="connsiteY130" fmla="*/ 1454513 h 4255312"/>
              <a:gd name="connsiteX131" fmla="*/ 3044030 w 11042233"/>
              <a:gd name="connsiteY131" fmla="*/ 2285743 h 4255312"/>
              <a:gd name="connsiteX132" fmla="*/ 3076168 w 11042233"/>
              <a:gd name="connsiteY132" fmla="*/ 2276867 h 4255312"/>
              <a:gd name="connsiteX133" fmla="*/ 3122750 w 11042233"/>
              <a:gd name="connsiteY133" fmla="*/ 2269412 h 4255312"/>
              <a:gd name="connsiteX134" fmla="*/ 3143171 w 11042233"/>
              <a:gd name="connsiteY134" fmla="*/ 2222951 h 4255312"/>
              <a:gd name="connsiteX135" fmla="*/ 3083663 w 11042233"/>
              <a:gd name="connsiteY135" fmla="*/ 2103970 h 4255312"/>
              <a:gd name="connsiteX136" fmla="*/ 3050932 w 11042233"/>
              <a:gd name="connsiteY136" fmla="*/ 2099308 h 4255312"/>
              <a:gd name="connsiteX137" fmla="*/ 2974061 w 11042233"/>
              <a:gd name="connsiteY137" fmla="*/ 2197507 h 4255312"/>
              <a:gd name="connsiteX138" fmla="*/ 2992775 w 11042233"/>
              <a:gd name="connsiteY138" fmla="*/ 2254808 h 4255312"/>
              <a:gd name="connsiteX139" fmla="*/ 3044030 w 11042233"/>
              <a:gd name="connsiteY139" fmla="*/ 2285743 h 4255312"/>
              <a:gd name="connsiteX140" fmla="*/ 2555674 w 11042233"/>
              <a:gd name="connsiteY140" fmla="*/ 2966371 h 4255312"/>
              <a:gd name="connsiteX141" fmla="*/ 2584515 w 11042233"/>
              <a:gd name="connsiteY141" fmla="*/ 2910112 h 4255312"/>
              <a:gd name="connsiteX142" fmla="*/ 2579985 w 11042233"/>
              <a:gd name="connsiteY142" fmla="*/ 2832811 h 4255312"/>
              <a:gd name="connsiteX143" fmla="*/ 2575763 w 11042233"/>
              <a:gd name="connsiteY143" fmla="*/ 2790042 h 4255312"/>
              <a:gd name="connsiteX144" fmla="*/ 2562102 w 11042233"/>
              <a:gd name="connsiteY144" fmla="*/ 2601525 h 4255312"/>
              <a:gd name="connsiteX145" fmla="*/ 2572040 w 11042233"/>
              <a:gd name="connsiteY145" fmla="*/ 2543679 h 4255312"/>
              <a:gd name="connsiteX146" fmla="*/ 2563169 w 11042233"/>
              <a:gd name="connsiteY146" fmla="*/ 2465882 h 4255312"/>
              <a:gd name="connsiteX147" fmla="*/ 2556196 w 11042233"/>
              <a:gd name="connsiteY147" fmla="*/ 2415279 h 4255312"/>
              <a:gd name="connsiteX148" fmla="*/ 2575953 w 11042233"/>
              <a:gd name="connsiteY148" fmla="*/ 2376771 h 4255312"/>
              <a:gd name="connsiteX149" fmla="*/ 2587741 w 11042233"/>
              <a:gd name="connsiteY149" fmla="*/ 2297884 h 4255312"/>
              <a:gd name="connsiteX150" fmla="*/ 2584776 w 11042233"/>
              <a:gd name="connsiteY150" fmla="*/ 2259211 h 4255312"/>
              <a:gd name="connsiteX151" fmla="*/ 2503257 w 11042233"/>
              <a:gd name="connsiteY151" fmla="*/ 2116136 h 4255312"/>
              <a:gd name="connsiteX152" fmla="*/ 2459711 w 11042233"/>
              <a:gd name="connsiteY152" fmla="*/ 2080728 h 4255312"/>
              <a:gd name="connsiteX153" fmla="*/ 2369914 w 11042233"/>
              <a:gd name="connsiteY153" fmla="*/ 2070290 h 4255312"/>
              <a:gd name="connsiteX154" fmla="*/ 2337918 w 11042233"/>
              <a:gd name="connsiteY154" fmla="*/ 2092515 h 4255312"/>
              <a:gd name="connsiteX155" fmla="*/ 2291336 w 11042233"/>
              <a:gd name="connsiteY155" fmla="*/ 2104349 h 4255312"/>
              <a:gd name="connsiteX156" fmla="*/ 2313916 w 11042233"/>
              <a:gd name="connsiteY156" fmla="*/ 2052918 h 4255312"/>
              <a:gd name="connsiteX157" fmla="*/ 2293945 w 11042233"/>
              <a:gd name="connsiteY157" fmla="*/ 1965109 h 4255312"/>
              <a:gd name="connsiteX158" fmla="*/ 2244564 w 11042233"/>
              <a:gd name="connsiteY158" fmla="*/ 1872589 h 4255312"/>
              <a:gd name="connsiteX159" fmla="*/ 2246414 w 11042233"/>
              <a:gd name="connsiteY159" fmla="*/ 1838105 h 4255312"/>
              <a:gd name="connsiteX160" fmla="*/ 2239014 w 11042233"/>
              <a:gd name="connsiteY160" fmla="*/ 1809371 h 4255312"/>
              <a:gd name="connsiteX161" fmla="*/ 2091392 w 11042233"/>
              <a:gd name="connsiteY161" fmla="*/ 1720663 h 4255312"/>
              <a:gd name="connsiteX162" fmla="*/ 2051997 w 11042233"/>
              <a:gd name="connsiteY162" fmla="*/ 1708189 h 4255312"/>
              <a:gd name="connsiteX163" fmla="*/ 1992630 w 11042233"/>
              <a:gd name="connsiteY163" fmla="*/ 1630132 h 4255312"/>
              <a:gd name="connsiteX164" fmla="*/ 2015447 w 11042233"/>
              <a:gd name="connsiteY164" fmla="*/ 1573825 h 4255312"/>
              <a:gd name="connsiteX165" fmla="*/ 2037173 w 11042233"/>
              <a:gd name="connsiteY165" fmla="*/ 1508808 h 4255312"/>
              <a:gd name="connsiteX166" fmla="*/ 2074742 w 11042233"/>
              <a:gd name="connsiteY166" fmla="*/ 1436738 h 4255312"/>
              <a:gd name="connsiteX167" fmla="*/ 2047585 w 11042233"/>
              <a:gd name="connsiteY167" fmla="*/ 1357023 h 4255312"/>
              <a:gd name="connsiteX168" fmla="*/ 2022657 w 11042233"/>
              <a:gd name="connsiteY168" fmla="*/ 1339722 h 4255312"/>
              <a:gd name="connsiteX169" fmla="*/ 1899774 w 11042233"/>
              <a:gd name="connsiteY169" fmla="*/ 1356574 h 4255312"/>
              <a:gd name="connsiteX170" fmla="*/ 1852243 w 11042233"/>
              <a:gd name="connsiteY170" fmla="*/ 1381260 h 4255312"/>
              <a:gd name="connsiteX171" fmla="*/ 1876317 w 11042233"/>
              <a:gd name="connsiteY171" fmla="*/ 1318847 h 4255312"/>
              <a:gd name="connsiteX172" fmla="*/ 1829307 w 11042233"/>
              <a:gd name="connsiteY172" fmla="*/ 1278184 h 4255312"/>
              <a:gd name="connsiteX173" fmla="*/ 1853358 w 11042233"/>
              <a:gd name="connsiteY173" fmla="*/ 1262161 h 4255312"/>
              <a:gd name="connsiteX174" fmla="*/ 1879851 w 11042233"/>
              <a:gd name="connsiteY174" fmla="*/ 1249783 h 4255312"/>
              <a:gd name="connsiteX175" fmla="*/ 1845388 w 11042233"/>
              <a:gd name="connsiteY175" fmla="*/ 1149334 h 4255312"/>
              <a:gd name="connsiteX176" fmla="*/ 1824279 w 11042233"/>
              <a:gd name="connsiteY176" fmla="*/ 1144435 h 4255312"/>
              <a:gd name="connsiteX177" fmla="*/ 1789176 w 11042233"/>
              <a:gd name="connsiteY177" fmla="*/ 1117122 h 4255312"/>
              <a:gd name="connsiteX178" fmla="*/ 1690011 w 11042233"/>
              <a:gd name="connsiteY178" fmla="*/ 1065099 h 4255312"/>
              <a:gd name="connsiteX179" fmla="*/ 1540919 w 11042233"/>
              <a:gd name="connsiteY179" fmla="*/ 1025881 h 4255312"/>
              <a:gd name="connsiteX180" fmla="*/ 1510347 w 11042233"/>
              <a:gd name="connsiteY180" fmla="*/ 1010591 h 4255312"/>
              <a:gd name="connsiteX181" fmla="*/ 1443129 w 11042233"/>
              <a:gd name="connsiteY181" fmla="*/ 942095 h 4255312"/>
              <a:gd name="connsiteX182" fmla="*/ 1334738 w 11042233"/>
              <a:gd name="connsiteY182" fmla="*/ 908036 h 4255312"/>
              <a:gd name="connsiteX183" fmla="*/ 1285001 w 11042233"/>
              <a:gd name="connsiteY183" fmla="*/ 847469 h 4255312"/>
              <a:gd name="connsiteX184" fmla="*/ 1194777 w 11042233"/>
              <a:gd name="connsiteY184" fmla="*/ 733436 h 4255312"/>
              <a:gd name="connsiteX185" fmla="*/ 1090513 w 11042233"/>
              <a:gd name="connsiteY185" fmla="*/ 631283 h 4255312"/>
              <a:gd name="connsiteX186" fmla="*/ 894222 w 11042233"/>
              <a:gd name="connsiteY186" fmla="*/ 479948 h 4255312"/>
              <a:gd name="connsiteX187" fmla="*/ 784573 w 11042233"/>
              <a:gd name="connsiteY187" fmla="*/ 428636 h 4255312"/>
              <a:gd name="connsiteX188" fmla="*/ 741453 w 11042233"/>
              <a:gd name="connsiteY188" fmla="*/ 354152 h 4255312"/>
              <a:gd name="connsiteX189" fmla="*/ 713798 w 11042233"/>
              <a:gd name="connsiteY189" fmla="*/ 278721 h 4255312"/>
              <a:gd name="connsiteX190" fmla="*/ 609415 w 11042233"/>
              <a:gd name="connsiteY190" fmla="*/ 137658 h 4255312"/>
              <a:gd name="connsiteX191" fmla="*/ 607019 w 11042233"/>
              <a:gd name="connsiteY191" fmla="*/ 134060 h 4255312"/>
              <a:gd name="connsiteX192" fmla="*/ 523531 w 11042233"/>
              <a:gd name="connsiteY192" fmla="*/ 92428 h 4255312"/>
              <a:gd name="connsiteX193" fmla="*/ 323185 w 11042233"/>
              <a:gd name="connsiteY193" fmla="*/ 64523 h 4255312"/>
              <a:gd name="connsiteX194" fmla="*/ 122316 w 11042233"/>
              <a:gd name="connsiteY194" fmla="*/ 11364 h 4255312"/>
              <a:gd name="connsiteX195" fmla="*/ 49644 w 11042233"/>
              <a:gd name="connsiteY195" fmla="*/ 311 h 4255312"/>
              <a:gd name="connsiteX196" fmla="*/ 1046 w 11042233"/>
              <a:gd name="connsiteY196" fmla="*/ 44121 h 4255312"/>
              <a:gd name="connsiteX197" fmla="*/ 36741 w 11042233"/>
              <a:gd name="connsiteY197" fmla="*/ 176143 h 4255312"/>
              <a:gd name="connsiteX198" fmla="*/ 159743 w 11042233"/>
              <a:gd name="connsiteY198" fmla="*/ 346459 h 4255312"/>
              <a:gd name="connsiteX199" fmla="*/ 249825 w 11042233"/>
              <a:gd name="connsiteY199" fmla="*/ 413843 h 4255312"/>
              <a:gd name="connsiteX200" fmla="*/ 288201 w 11042233"/>
              <a:gd name="connsiteY200" fmla="*/ 463499 h 4255312"/>
              <a:gd name="connsiteX201" fmla="*/ 357149 w 11042233"/>
              <a:gd name="connsiteY201" fmla="*/ 525841 h 4255312"/>
              <a:gd name="connsiteX202" fmla="*/ 492793 w 11042233"/>
              <a:gd name="connsiteY202" fmla="*/ 674454 h 4255312"/>
              <a:gd name="connsiteX203" fmla="*/ 539517 w 11042233"/>
              <a:gd name="connsiteY203" fmla="*/ 746382 h 4255312"/>
              <a:gd name="connsiteX204" fmla="*/ 586740 w 11042233"/>
              <a:gd name="connsiteY204" fmla="*/ 828109 h 4255312"/>
              <a:gd name="connsiteX205" fmla="*/ 620135 w 11042233"/>
              <a:gd name="connsiteY205" fmla="*/ 892960 h 4255312"/>
              <a:gd name="connsiteX206" fmla="*/ 678980 w 11042233"/>
              <a:gd name="connsiteY206" fmla="*/ 919018 h 4255312"/>
              <a:gd name="connsiteX207" fmla="*/ 865285 w 11042233"/>
              <a:gd name="connsiteY207" fmla="*/ 1127725 h 4255312"/>
              <a:gd name="connsiteX208" fmla="*/ 891826 w 11042233"/>
              <a:gd name="connsiteY208" fmla="*/ 1272220 h 4255312"/>
              <a:gd name="connsiteX209" fmla="*/ 951358 w 11042233"/>
              <a:gd name="connsiteY209" fmla="*/ 1374869 h 4255312"/>
              <a:gd name="connsiteX210" fmla="*/ 1070423 w 11042233"/>
              <a:gd name="connsiteY210" fmla="*/ 1488051 h 4255312"/>
              <a:gd name="connsiteX211" fmla="*/ 1152440 w 11042233"/>
              <a:gd name="connsiteY211" fmla="*/ 1614345 h 4255312"/>
              <a:gd name="connsiteX212" fmla="*/ 1209957 w 11042233"/>
              <a:gd name="connsiteY212" fmla="*/ 1730272 h 4255312"/>
              <a:gd name="connsiteX213" fmla="*/ 1277198 w 11042233"/>
              <a:gd name="connsiteY213" fmla="*/ 1850838 h 4255312"/>
              <a:gd name="connsiteX214" fmla="*/ 1329994 w 11042233"/>
              <a:gd name="connsiteY214" fmla="*/ 1929014 h 4255312"/>
              <a:gd name="connsiteX215" fmla="*/ 1391756 w 11042233"/>
              <a:gd name="connsiteY215" fmla="*/ 2067000 h 4255312"/>
              <a:gd name="connsiteX216" fmla="*/ 1451122 w 11042233"/>
              <a:gd name="connsiteY216" fmla="*/ 2173176 h 4255312"/>
              <a:gd name="connsiteX217" fmla="*/ 1571492 w 11042233"/>
              <a:gd name="connsiteY217" fmla="*/ 2327162 h 4255312"/>
              <a:gd name="connsiteX218" fmla="*/ 1714702 w 11042233"/>
              <a:gd name="connsiteY218" fmla="*/ 2545881 h 4255312"/>
              <a:gd name="connsiteX219" fmla="*/ 1836968 w 11042233"/>
              <a:gd name="connsiteY219" fmla="*/ 2662092 h 4255312"/>
              <a:gd name="connsiteX220" fmla="*/ 1926931 w 11042233"/>
              <a:gd name="connsiteY220" fmla="*/ 2707440 h 4255312"/>
              <a:gd name="connsiteX221" fmla="*/ 2014356 w 11042233"/>
              <a:gd name="connsiteY221" fmla="*/ 2749948 h 4255312"/>
              <a:gd name="connsiteX222" fmla="*/ 2137216 w 11042233"/>
              <a:gd name="connsiteY222" fmla="*/ 2905851 h 4255312"/>
              <a:gd name="connsiteX223" fmla="*/ 2287043 w 11042233"/>
              <a:gd name="connsiteY223" fmla="*/ 2999080 h 4255312"/>
              <a:gd name="connsiteX224" fmla="*/ 2317639 w 11042233"/>
              <a:gd name="connsiteY224" fmla="*/ 2965921 h 4255312"/>
              <a:gd name="connsiteX225" fmla="*/ 2313346 w 11042233"/>
              <a:gd name="connsiteY225" fmla="*/ 2932265 h 4255312"/>
              <a:gd name="connsiteX226" fmla="*/ 2338227 w 11042233"/>
              <a:gd name="connsiteY226" fmla="*/ 2932738 h 4255312"/>
              <a:gd name="connsiteX227" fmla="*/ 2433977 w 11042233"/>
              <a:gd name="connsiteY227" fmla="*/ 2930348 h 4255312"/>
              <a:gd name="connsiteX228" fmla="*/ 2462723 w 11042233"/>
              <a:gd name="connsiteY228" fmla="*/ 2931531 h 4255312"/>
              <a:gd name="connsiteX229" fmla="*/ 2504182 w 11042233"/>
              <a:gd name="connsiteY229" fmla="*/ 2961921 h 4255312"/>
              <a:gd name="connsiteX230" fmla="*/ 2555674 w 11042233"/>
              <a:gd name="connsiteY230" fmla="*/ 2966371 h 4255312"/>
              <a:gd name="connsiteX231" fmla="*/ 1711927 w 11042233"/>
              <a:gd name="connsiteY231" fmla="*/ 2800764 h 4255312"/>
              <a:gd name="connsiteX232" fmla="*/ 1677061 w 11042233"/>
              <a:gd name="connsiteY232" fmla="*/ 2808385 h 4255312"/>
              <a:gd name="connsiteX233" fmla="*/ 1678176 w 11042233"/>
              <a:gd name="connsiteY233" fmla="*/ 2844314 h 4255312"/>
              <a:gd name="connsiteX234" fmla="*/ 1725161 w 11042233"/>
              <a:gd name="connsiteY234" fmla="*/ 2888053 h 4255312"/>
              <a:gd name="connsiteX235" fmla="*/ 1742831 w 11042233"/>
              <a:gd name="connsiteY235" fmla="*/ 2894514 h 4255312"/>
              <a:gd name="connsiteX236" fmla="*/ 1766122 w 11042233"/>
              <a:gd name="connsiteY236" fmla="*/ 2848101 h 4255312"/>
              <a:gd name="connsiteX237" fmla="*/ 1711927 w 11042233"/>
              <a:gd name="connsiteY237" fmla="*/ 2800764 h 4255312"/>
              <a:gd name="connsiteX238" fmla="*/ 1220322 w 11042233"/>
              <a:gd name="connsiteY238" fmla="*/ 2194975 h 4255312"/>
              <a:gd name="connsiteX239" fmla="*/ 1188160 w 11042233"/>
              <a:gd name="connsiteY239" fmla="*/ 2129011 h 4255312"/>
              <a:gd name="connsiteX240" fmla="*/ 1142384 w 11042233"/>
              <a:gd name="connsiteY240" fmla="*/ 2118479 h 4255312"/>
              <a:gd name="connsiteX241" fmla="*/ 1130928 w 11042233"/>
              <a:gd name="connsiteY241" fmla="*/ 2168111 h 4255312"/>
              <a:gd name="connsiteX242" fmla="*/ 1193046 w 11042233"/>
              <a:gd name="connsiteY242" fmla="*/ 2213247 h 4255312"/>
              <a:gd name="connsiteX243" fmla="*/ 1204691 w 11042233"/>
              <a:gd name="connsiteY243" fmla="*/ 2243116 h 4255312"/>
              <a:gd name="connsiteX244" fmla="*/ 1223120 w 11042233"/>
              <a:gd name="connsiteY244" fmla="*/ 2272181 h 4255312"/>
              <a:gd name="connsiteX245" fmla="*/ 1275822 w 11042233"/>
              <a:gd name="connsiteY245" fmla="*/ 2279092 h 4255312"/>
              <a:gd name="connsiteX246" fmla="*/ 1275087 w 11042233"/>
              <a:gd name="connsiteY246" fmla="*/ 2225128 h 4255312"/>
              <a:gd name="connsiteX247" fmla="*/ 1220322 w 11042233"/>
              <a:gd name="connsiteY247" fmla="*/ 2194975 h 4255312"/>
              <a:gd name="connsiteX248" fmla="*/ 4919775 w 11042233"/>
              <a:gd name="connsiteY248" fmla="*/ 3580563 h 4255312"/>
              <a:gd name="connsiteX249" fmla="*/ 4901678 w 11042233"/>
              <a:gd name="connsiteY249" fmla="*/ 3568965 h 4255312"/>
              <a:gd name="connsiteX250" fmla="*/ 4775901 w 11042233"/>
              <a:gd name="connsiteY250" fmla="*/ 3538457 h 4255312"/>
              <a:gd name="connsiteX251" fmla="*/ 4666419 w 11042233"/>
              <a:gd name="connsiteY251" fmla="*/ 3555924 h 4255312"/>
              <a:gd name="connsiteX252" fmla="*/ 4644195 w 11042233"/>
              <a:gd name="connsiteY252" fmla="*/ 3613745 h 4255312"/>
              <a:gd name="connsiteX253" fmla="*/ 4715088 w 11042233"/>
              <a:gd name="connsiteY253" fmla="*/ 3650005 h 4255312"/>
              <a:gd name="connsiteX254" fmla="*/ 4763521 w 11042233"/>
              <a:gd name="connsiteY254" fmla="*/ 3680159 h 4255312"/>
              <a:gd name="connsiteX255" fmla="*/ 4790535 w 11042233"/>
              <a:gd name="connsiteY255" fmla="*/ 3706998 h 4255312"/>
              <a:gd name="connsiteX256" fmla="*/ 4828105 w 11042233"/>
              <a:gd name="connsiteY256" fmla="*/ 3698217 h 4255312"/>
              <a:gd name="connsiteX257" fmla="*/ 4882870 w 11042233"/>
              <a:gd name="connsiteY257" fmla="*/ 3664419 h 4255312"/>
              <a:gd name="connsiteX258" fmla="*/ 4914676 w 11042233"/>
              <a:gd name="connsiteY258" fmla="*/ 3651472 h 4255312"/>
              <a:gd name="connsiteX259" fmla="*/ 4919775 w 11042233"/>
              <a:gd name="connsiteY259" fmla="*/ 3580563 h 4255312"/>
              <a:gd name="connsiteX260" fmla="*/ 2214205 w 11042233"/>
              <a:gd name="connsiteY260" fmla="*/ 1662865 h 4255312"/>
              <a:gd name="connsiteX261" fmla="*/ 2252675 w 11042233"/>
              <a:gd name="connsiteY261" fmla="*/ 1652664 h 4255312"/>
              <a:gd name="connsiteX262" fmla="*/ 2244327 w 11042233"/>
              <a:gd name="connsiteY262" fmla="*/ 1607150 h 4255312"/>
              <a:gd name="connsiteX263" fmla="*/ 2238943 w 11042233"/>
              <a:gd name="connsiteY263" fmla="*/ 1600523 h 4255312"/>
              <a:gd name="connsiteX264" fmla="*/ 2202939 w 11042233"/>
              <a:gd name="connsiteY264" fmla="*/ 1585706 h 4255312"/>
              <a:gd name="connsiteX265" fmla="*/ 2184533 w 11042233"/>
              <a:gd name="connsiteY265" fmla="*/ 1624144 h 4255312"/>
              <a:gd name="connsiteX266" fmla="*/ 2214205 w 11042233"/>
              <a:gd name="connsiteY266" fmla="*/ 1662865 h 4255312"/>
              <a:gd name="connsiteX267" fmla="*/ 966301 w 11042233"/>
              <a:gd name="connsiteY267" fmla="*/ 1860471 h 4255312"/>
              <a:gd name="connsiteX268" fmla="*/ 942227 w 11042233"/>
              <a:gd name="connsiteY268" fmla="*/ 1827643 h 4255312"/>
              <a:gd name="connsiteX269" fmla="*/ 904231 w 11042233"/>
              <a:gd name="connsiteY269" fmla="*/ 1729420 h 4255312"/>
              <a:gd name="connsiteX270" fmla="*/ 857814 w 11042233"/>
              <a:gd name="connsiteY270" fmla="*/ 1706201 h 4255312"/>
              <a:gd name="connsiteX271" fmla="*/ 824751 w 11042233"/>
              <a:gd name="connsiteY271" fmla="*/ 1752118 h 4255312"/>
              <a:gd name="connsiteX272" fmla="*/ 840998 w 11042233"/>
              <a:gd name="connsiteY272" fmla="*/ 1805016 h 4255312"/>
              <a:gd name="connsiteX273" fmla="*/ 925387 w 11042233"/>
              <a:gd name="connsiteY273" fmla="*/ 1901228 h 4255312"/>
              <a:gd name="connsiteX274" fmla="*/ 996043 w 11042233"/>
              <a:gd name="connsiteY274" fmla="*/ 1928423 h 4255312"/>
              <a:gd name="connsiteX275" fmla="*/ 966301 w 11042233"/>
              <a:gd name="connsiteY275" fmla="*/ 1860471 h 4255312"/>
              <a:gd name="connsiteX276" fmla="*/ 2238397 w 11042233"/>
              <a:gd name="connsiteY276" fmla="*/ 1243984 h 4255312"/>
              <a:gd name="connsiteX277" fmla="*/ 2273856 w 11042233"/>
              <a:gd name="connsiteY277" fmla="*/ 1246516 h 4255312"/>
              <a:gd name="connsiteX278" fmla="*/ 2281588 w 11042233"/>
              <a:gd name="connsiteY278" fmla="*/ 1211227 h 4255312"/>
              <a:gd name="connsiteX279" fmla="*/ 2225993 w 11042233"/>
              <a:gd name="connsiteY279" fmla="*/ 1179346 h 4255312"/>
              <a:gd name="connsiteX280" fmla="*/ 2200353 w 11042233"/>
              <a:gd name="connsiteY280" fmla="*/ 1188032 h 4255312"/>
              <a:gd name="connsiteX281" fmla="*/ 2206402 w 11042233"/>
              <a:gd name="connsiteY281" fmla="*/ 1215345 h 4255312"/>
              <a:gd name="connsiteX282" fmla="*/ 2238397 w 11042233"/>
              <a:gd name="connsiteY282" fmla="*/ 1243984 h 4255312"/>
              <a:gd name="connsiteX283" fmla="*/ 253501 w 11042233"/>
              <a:gd name="connsiteY283" fmla="*/ 758926 h 4255312"/>
              <a:gd name="connsiteX284" fmla="*/ 150351 w 11042233"/>
              <a:gd name="connsiteY284" fmla="*/ 716844 h 4255312"/>
              <a:gd name="connsiteX285" fmla="*/ 128269 w 11042233"/>
              <a:gd name="connsiteY285" fmla="*/ 726406 h 4255312"/>
              <a:gd name="connsiteX286" fmla="*/ 130997 w 11042233"/>
              <a:gd name="connsiteY286" fmla="*/ 750406 h 4255312"/>
              <a:gd name="connsiteX287" fmla="*/ 151632 w 11042233"/>
              <a:gd name="connsiteY287" fmla="*/ 772394 h 4255312"/>
              <a:gd name="connsiteX288" fmla="*/ 313769 w 11042233"/>
              <a:gd name="connsiteY288" fmla="*/ 855682 h 4255312"/>
              <a:gd name="connsiteX289" fmla="*/ 267732 w 11042233"/>
              <a:gd name="connsiteY289" fmla="*/ 779565 h 4255312"/>
              <a:gd name="connsiteX290" fmla="*/ 253501 w 11042233"/>
              <a:gd name="connsiteY290" fmla="*/ 758926 h 4255312"/>
              <a:gd name="connsiteX291" fmla="*/ 646130 w 11042233"/>
              <a:gd name="connsiteY291" fmla="*/ 1218351 h 4255312"/>
              <a:gd name="connsiteX292" fmla="*/ 618001 w 11042233"/>
              <a:gd name="connsiteY292" fmla="*/ 1187346 h 4255312"/>
              <a:gd name="connsiteX293" fmla="*/ 534608 w 11042233"/>
              <a:gd name="connsiteY293" fmla="*/ 1089146 h 4255312"/>
              <a:gd name="connsiteX294" fmla="*/ 477044 w 11042233"/>
              <a:gd name="connsiteY294" fmla="*/ 1119228 h 4255312"/>
              <a:gd name="connsiteX295" fmla="*/ 507688 w 11042233"/>
              <a:gd name="connsiteY295" fmla="*/ 1187772 h 4255312"/>
              <a:gd name="connsiteX296" fmla="*/ 542719 w 11042233"/>
              <a:gd name="connsiteY296" fmla="*/ 1225381 h 4255312"/>
              <a:gd name="connsiteX297" fmla="*/ 675422 w 11042233"/>
              <a:gd name="connsiteY297" fmla="*/ 1309332 h 4255312"/>
              <a:gd name="connsiteX298" fmla="*/ 646130 w 11042233"/>
              <a:gd name="connsiteY298" fmla="*/ 1218351 h 4255312"/>
              <a:gd name="connsiteX299" fmla="*/ 9676178 w 11042233"/>
              <a:gd name="connsiteY299" fmla="*/ 1691006 h 4255312"/>
              <a:gd name="connsiteX300" fmla="*/ 9699707 w 11042233"/>
              <a:gd name="connsiteY300" fmla="*/ 1701231 h 4255312"/>
              <a:gd name="connsiteX301" fmla="*/ 9728263 w 11042233"/>
              <a:gd name="connsiteY301" fmla="*/ 1724994 h 4255312"/>
              <a:gd name="connsiteX302" fmla="*/ 9831911 w 11042233"/>
              <a:gd name="connsiteY302" fmla="*/ 1780851 h 4255312"/>
              <a:gd name="connsiteX303" fmla="*/ 9861820 w 11042233"/>
              <a:gd name="connsiteY303" fmla="*/ 1765822 h 4255312"/>
              <a:gd name="connsiteX304" fmla="*/ 9836489 w 11042233"/>
              <a:gd name="connsiteY304" fmla="*/ 1741041 h 4255312"/>
              <a:gd name="connsiteX305" fmla="*/ 9786207 w 11042233"/>
              <a:gd name="connsiteY305" fmla="*/ 1687787 h 4255312"/>
              <a:gd name="connsiteX306" fmla="*/ 9681752 w 11042233"/>
              <a:gd name="connsiteY306" fmla="*/ 1643078 h 4255312"/>
              <a:gd name="connsiteX307" fmla="*/ 9676178 w 11042233"/>
              <a:gd name="connsiteY307" fmla="*/ 1691006 h 4255312"/>
              <a:gd name="connsiteX308" fmla="*/ 9905461 w 11042233"/>
              <a:gd name="connsiteY308" fmla="*/ 1966860 h 4255312"/>
              <a:gd name="connsiteX309" fmla="*/ 9949434 w 11042233"/>
              <a:gd name="connsiteY309" fmla="*/ 1946198 h 4255312"/>
              <a:gd name="connsiteX310" fmla="*/ 9905888 w 11042233"/>
              <a:gd name="connsiteY310" fmla="*/ 1921299 h 4255312"/>
              <a:gd name="connsiteX311" fmla="*/ 9824558 w 11042233"/>
              <a:gd name="connsiteY311" fmla="*/ 1890128 h 4255312"/>
              <a:gd name="connsiteX312" fmla="*/ 9708625 w 11042233"/>
              <a:gd name="connsiteY312" fmla="*/ 1878980 h 4255312"/>
              <a:gd name="connsiteX313" fmla="*/ 9657535 w 11042233"/>
              <a:gd name="connsiteY313" fmla="*/ 1890672 h 4255312"/>
              <a:gd name="connsiteX314" fmla="*/ 9905461 w 11042233"/>
              <a:gd name="connsiteY314" fmla="*/ 1966860 h 4255312"/>
              <a:gd name="connsiteX315" fmla="*/ 9584365 w 11042233"/>
              <a:gd name="connsiteY315" fmla="*/ 1760733 h 4255312"/>
              <a:gd name="connsiteX316" fmla="*/ 9513306 w 11042233"/>
              <a:gd name="connsiteY316" fmla="*/ 1700829 h 4255312"/>
              <a:gd name="connsiteX317" fmla="*/ 9475855 w 11042233"/>
              <a:gd name="connsiteY317" fmla="*/ 1709065 h 4255312"/>
              <a:gd name="connsiteX318" fmla="*/ 9480978 w 11042233"/>
              <a:gd name="connsiteY318" fmla="*/ 1748426 h 4255312"/>
              <a:gd name="connsiteX319" fmla="*/ 9584365 w 11042233"/>
              <a:gd name="connsiteY319" fmla="*/ 1760733 h 4255312"/>
              <a:gd name="connsiteX320" fmla="*/ 8535646 w 11042233"/>
              <a:gd name="connsiteY320" fmla="*/ 1590274 h 4255312"/>
              <a:gd name="connsiteX321" fmla="*/ 8601558 w 11042233"/>
              <a:gd name="connsiteY321" fmla="*/ 1571150 h 4255312"/>
              <a:gd name="connsiteX322" fmla="*/ 8641025 w 11042233"/>
              <a:gd name="connsiteY322" fmla="*/ 1555198 h 4255312"/>
              <a:gd name="connsiteX323" fmla="*/ 8647477 w 11042233"/>
              <a:gd name="connsiteY323" fmla="*/ 1530465 h 4255312"/>
              <a:gd name="connsiteX324" fmla="*/ 8550067 w 11042233"/>
              <a:gd name="connsiteY324" fmla="*/ 1470394 h 4255312"/>
              <a:gd name="connsiteX325" fmla="*/ 8501018 w 11042233"/>
              <a:gd name="connsiteY325" fmla="*/ 1494489 h 4255312"/>
              <a:gd name="connsiteX326" fmla="*/ 8470540 w 11042233"/>
              <a:gd name="connsiteY326" fmla="*/ 1529660 h 4255312"/>
              <a:gd name="connsiteX327" fmla="*/ 8453629 w 11042233"/>
              <a:gd name="connsiteY327" fmla="*/ 1551955 h 4255312"/>
              <a:gd name="connsiteX328" fmla="*/ 8535646 w 11042233"/>
              <a:gd name="connsiteY328" fmla="*/ 1590274 h 4255312"/>
              <a:gd name="connsiteX329" fmla="*/ 9511053 w 11042233"/>
              <a:gd name="connsiteY329" fmla="*/ 2434521 h 4255312"/>
              <a:gd name="connsiteX330" fmla="*/ 9469617 w 11042233"/>
              <a:gd name="connsiteY330" fmla="*/ 2380676 h 4255312"/>
              <a:gd name="connsiteX331" fmla="*/ 9475973 w 11042233"/>
              <a:gd name="connsiteY331" fmla="*/ 2249530 h 4255312"/>
              <a:gd name="connsiteX332" fmla="*/ 9476448 w 11042233"/>
              <a:gd name="connsiteY332" fmla="*/ 2170171 h 4255312"/>
              <a:gd name="connsiteX333" fmla="*/ 9420473 w 11042233"/>
              <a:gd name="connsiteY333" fmla="*/ 2162123 h 4255312"/>
              <a:gd name="connsiteX334" fmla="*/ 9395475 w 11042233"/>
              <a:gd name="connsiteY334" fmla="*/ 2196419 h 4255312"/>
              <a:gd name="connsiteX335" fmla="*/ 9332337 w 11042233"/>
              <a:gd name="connsiteY335" fmla="*/ 2093296 h 4255312"/>
              <a:gd name="connsiteX336" fmla="*/ 9327925 w 11042233"/>
              <a:gd name="connsiteY336" fmla="*/ 2037888 h 4255312"/>
              <a:gd name="connsiteX337" fmla="*/ 9335372 w 11042233"/>
              <a:gd name="connsiteY337" fmla="*/ 2000516 h 4255312"/>
              <a:gd name="connsiteX338" fmla="*/ 9338669 w 11042233"/>
              <a:gd name="connsiteY338" fmla="*/ 1912660 h 4255312"/>
              <a:gd name="connsiteX339" fmla="*/ 9337697 w 11042233"/>
              <a:gd name="connsiteY339" fmla="*/ 1773845 h 4255312"/>
              <a:gd name="connsiteX340" fmla="*/ 9296689 w 11042233"/>
              <a:gd name="connsiteY340" fmla="*/ 1672451 h 4255312"/>
              <a:gd name="connsiteX341" fmla="*/ 9230681 w 11042233"/>
              <a:gd name="connsiteY341" fmla="*/ 1653208 h 4255312"/>
              <a:gd name="connsiteX342" fmla="*/ 9144537 w 11042233"/>
              <a:gd name="connsiteY342" fmla="*/ 1644333 h 4255312"/>
              <a:gd name="connsiteX343" fmla="*/ 9063730 w 11042233"/>
              <a:gd name="connsiteY343" fmla="*/ 1607292 h 4255312"/>
              <a:gd name="connsiteX344" fmla="*/ 8994402 w 11042233"/>
              <a:gd name="connsiteY344" fmla="*/ 1563955 h 4255312"/>
              <a:gd name="connsiteX345" fmla="*/ 8901996 w 11042233"/>
              <a:gd name="connsiteY345" fmla="*/ 1580736 h 4255312"/>
              <a:gd name="connsiteX346" fmla="*/ 8871091 w 11042233"/>
              <a:gd name="connsiteY346" fmla="*/ 1616712 h 4255312"/>
              <a:gd name="connsiteX347" fmla="*/ 8786797 w 11042233"/>
              <a:gd name="connsiteY347" fmla="*/ 1661681 h 4255312"/>
              <a:gd name="connsiteX348" fmla="*/ 8744365 w 11042233"/>
              <a:gd name="connsiteY348" fmla="*/ 1668308 h 4255312"/>
              <a:gd name="connsiteX349" fmla="*/ 8667377 w 11042233"/>
              <a:gd name="connsiteY349" fmla="*/ 1776757 h 4255312"/>
              <a:gd name="connsiteX350" fmla="*/ 8606682 w 11042233"/>
              <a:gd name="connsiteY350" fmla="*/ 1816614 h 4255312"/>
              <a:gd name="connsiteX351" fmla="*/ 8591668 w 11042233"/>
              <a:gd name="connsiteY351" fmla="*/ 1849986 h 4255312"/>
              <a:gd name="connsiteX352" fmla="*/ 8619490 w 11042233"/>
              <a:gd name="connsiteY352" fmla="*/ 1872708 h 4255312"/>
              <a:gd name="connsiteX353" fmla="*/ 8710045 w 11042233"/>
              <a:gd name="connsiteY353" fmla="*/ 1871832 h 4255312"/>
              <a:gd name="connsiteX354" fmla="*/ 8785801 w 11042233"/>
              <a:gd name="connsiteY354" fmla="*/ 1926742 h 4255312"/>
              <a:gd name="connsiteX355" fmla="*/ 8866514 w 11042233"/>
              <a:gd name="connsiteY355" fmla="*/ 1990197 h 4255312"/>
              <a:gd name="connsiteX356" fmla="*/ 8902944 w 11042233"/>
              <a:gd name="connsiteY356" fmla="*/ 2031569 h 4255312"/>
              <a:gd name="connsiteX357" fmla="*/ 8991199 w 11042233"/>
              <a:gd name="connsiteY357" fmla="*/ 2076799 h 4255312"/>
              <a:gd name="connsiteX358" fmla="*/ 9085218 w 11042233"/>
              <a:gd name="connsiteY358" fmla="*/ 2065320 h 4255312"/>
              <a:gd name="connsiteX359" fmla="*/ 9165504 w 11042233"/>
              <a:gd name="connsiteY359" fmla="*/ 2068042 h 4255312"/>
              <a:gd name="connsiteX360" fmla="*/ 9241141 w 11042233"/>
              <a:gd name="connsiteY360" fmla="*/ 2069651 h 4255312"/>
              <a:gd name="connsiteX361" fmla="*/ 9261894 w 11042233"/>
              <a:gd name="connsiteY361" fmla="*/ 2067734 h 4255312"/>
              <a:gd name="connsiteX362" fmla="*/ 9252763 w 11042233"/>
              <a:gd name="connsiteY362" fmla="*/ 2123000 h 4255312"/>
              <a:gd name="connsiteX363" fmla="*/ 9161638 w 11042233"/>
              <a:gd name="connsiteY363" fmla="*/ 2144230 h 4255312"/>
              <a:gd name="connsiteX364" fmla="*/ 9138963 w 11042233"/>
              <a:gd name="connsiteY364" fmla="*/ 2134526 h 4255312"/>
              <a:gd name="connsiteX365" fmla="*/ 8998457 w 11042233"/>
              <a:gd name="connsiteY365" fmla="*/ 2144538 h 4255312"/>
              <a:gd name="connsiteX366" fmla="*/ 8928038 w 11042233"/>
              <a:gd name="connsiteY366" fmla="*/ 2188277 h 4255312"/>
              <a:gd name="connsiteX367" fmla="*/ 8859113 w 11042233"/>
              <a:gd name="connsiteY367" fmla="*/ 2145224 h 4255312"/>
              <a:gd name="connsiteX368" fmla="*/ 8814452 w 11042233"/>
              <a:gd name="connsiteY368" fmla="*/ 2149910 h 4255312"/>
              <a:gd name="connsiteX369" fmla="*/ 8831173 w 11042233"/>
              <a:gd name="connsiteY369" fmla="*/ 2243589 h 4255312"/>
              <a:gd name="connsiteX370" fmla="*/ 8912052 w 11042233"/>
              <a:gd name="connsiteY370" fmla="*/ 2299944 h 4255312"/>
              <a:gd name="connsiteX371" fmla="*/ 8965252 w 11042233"/>
              <a:gd name="connsiteY371" fmla="*/ 2343683 h 4255312"/>
              <a:gd name="connsiteX372" fmla="*/ 8990417 w 11042233"/>
              <a:gd name="connsiteY372" fmla="*/ 2360558 h 4255312"/>
              <a:gd name="connsiteX373" fmla="*/ 9006094 w 11042233"/>
              <a:gd name="connsiteY373" fmla="*/ 2448841 h 4255312"/>
              <a:gd name="connsiteX374" fmla="*/ 8997580 w 11042233"/>
              <a:gd name="connsiteY374" fmla="*/ 2463870 h 4255312"/>
              <a:gd name="connsiteX375" fmla="*/ 9013898 w 11042233"/>
              <a:gd name="connsiteY375" fmla="*/ 2510141 h 4255312"/>
              <a:gd name="connsiteX376" fmla="*/ 9065058 w 11042233"/>
              <a:gd name="connsiteY376" fmla="*/ 2533502 h 4255312"/>
              <a:gd name="connsiteX377" fmla="*/ 9158887 w 11042233"/>
              <a:gd name="connsiteY377" fmla="*/ 2505384 h 4255312"/>
              <a:gd name="connsiteX378" fmla="*/ 9159123 w 11042233"/>
              <a:gd name="connsiteY378" fmla="*/ 2424841 h 4255312"/>
              <a:gd name="connsiteX379" fmla="*/ 9165030 w 11042233"/>
              <a:gd name="connsiteY379" fmla="*/ 2383564 h 4255312"/>
              <a:gd name="connsiteX380" fmla="*/ 9234049 w 11042233"/>
              <a:gd name="connsiteY380" fmla="*/ 2269459 h 4255312"/>
              <a:gd name="connsiteX381" fmla="*/ 9270171 w 11042233"/>
              <a:gd name="connsiteY381" fmla="*/ 2234382 h 4255312"/>
              <a:gd name="connsiteX382" fmla="*/ 9212988 w 11042233"/>
              <a:gd name="connsiteY382" fmla="*/ 2412037 h 4255312"/>
              <a:gd name="connsiteX383" fmla="*/ 9248825 w 11042233"/>
              <a:gd name="connsiteY383" fmla="*/ 2434166 h 4255312"/>
              <a:gd name="connsiteX384" fmla="*/ 9276125 w 11042233"/>
              <a:gd name="connsiteY384" fmla="*/ 2467515 h 4255312"/>
              <a:gd name="connsiteX385" fmla="*/ 9307978 w 11042233"/>
              <a:gd name="connsiteY385" fmla="*/ 2495941 h 4255312"/>
              <a:gd name="connsiteX386" fmla="*/ 9415493 w 11042233"/>
              <a:gd name="connsiteY386" fmla="*/ 2510615 h 4255312"/>
              <a:gd name="connsiteX387" fmla="*/ 9474361 w 11042233"/>
              <a:gd name="connsiteY387" fmla="*/ 2514875 h 4255312"/>
              <a:gd name="connsiteX388" fmla="*/ 9525117 w 11042233"/>
              <a:gd name="connsiteY388" fmla="*/ 2489171 h 4255312"/>
              <a:gd name="connsiteX389" fmla="*/ 9511053 w 11042233"/>
              <a:gd name="connsiteY389" fmla="*/ 2434521 h 4255312"/>
              <a:gd name="connsiteX390" fmla="*/ 10990825 w 11042233"/>
              <a:gd name="connsiteY390" fmla="*/ 3202225 h 4255312"/>
              <a:gd name="connsiteX391" fmla="*/ 10986816 w 11042233"/>
              <a:gd name="connsiteY391" fmla="*/ 3192947 h 4255312"/>
              <a:gd name="connsiteX392" fmla="*/ 11023674 w 11042233"/>
              <a:gd name="connsiteY392" fmla="*/ 3041967 h 4255312"/>
              <a:gd name="connsiteX393" fmla="*/ 11014068 w 11042233"/>
              <a:gd name="connsiteY393" fmla="*/ 2995814 h 4255312"/>
              <a:gd name="connsiteX394" fmla="*/ 10987907 w 11042233"/>
              <a:gd name="connsiteY394" fmla="*/ 2801309 h 4255312"/>
              <a:gd name="connsiteX395" fmla="*/ 11027944 w 11042233"/>
              <a:gd name="connsiteY395" fmla="*/ 2488722 h 4255312"/>
              <a:gd name="connsiteX396" fmla="*/ 11041226 w 11042233"/>
              <a:gd name="connsiteY396" fmla="*/ 2299541 h 4255312"/>
              <a:gd name="connsiteX397" fmla="*/ 10924936 w 11042233"/>
              <a:gd name="connsiteY397" fmla="*/ 2127165 h 4255312"/>
              <a:gd name="connsiteX398" fmla="*/ 10861632 w 11042233"/>
              <a:gd name="connsiteY398" fmla="*/ 2083048 h 4255312"/>
              <a:gd name="connsiteX399" fmla="*/ 10783197 w 11042233"/>
              <a:gd name="connsiteY399" fmla="*/ 2061296 h 4255312"/>
              <a:gd name="connsiteX400" fmla="*/ 10718375 w 11042233"/>
              <a:gd name="connsiteY400" fmla="*/ 2049841 h 4255312"/>
              <a:gd name="connsiteX401" fmla="*/ 10637069 w 11042233"/>
              <a:gd name="connsiteY401" fmla="*/ 2024753 h 4255312"/>
              <a:gd name="connsiteX402" fmla="*/ 10607232 w 11042233"/>
              <a:gd name="connsiteY402" fmla="*/ 2020256 h 4255312"/>
              <a:gd name="connsiteX403" fmla="*/ 10348586 w 11042233"/>
              <a:gd name="connsiteY403" fmla="*/ 1876708 h 4255312"/>
              <a:gd name="connsiteX404" fmla="*/ 10187113 w 11042233"/>
              <a:gd name="connsiteY404" fmla="*/ 1849655 h 4255312"/>
              <a:gd name="connsiteX405" fmla="*/ 10035697 w 11042233"/>
              <a:gd name="connsiteY405" fmla="*/ 2017652 h 4255312"/>
              <a:gd name="connsiteX406" fmla="*/ 9968907 w 11042233"/>
              <a:gd name="connsiteY406" fmla="*/ 2013486 h 4255312"/>
              <a:gd name="connsiteX407" fmla="*/ 9886961 w 11042233"/>
              <a:gd name="connsiteY407" fmla="*/ 2034599 h 4255312"/>
              <a:gd name="connsiteX408" fmla="*/ 9852498 w 11042233"/>
              <a:gd name="connsiteY408" fmla="*/ 2116586 h 4255312"/>
              <a:gd name="connsiteX409" fmla="*/ 9814265 w 11042233"/>
              <a:gd name="connsiteY409" fmla="*/ 2158739 h 4255312"/>
              <a:gd name="connsiteX410" fmla="*/ 9746881 w 11042233"/>
              <a:gd name="connsiteY410" fmla="*/ 2231093 h 4255312"/>
              <a:gd name="connsiteX411" fmla="*/ 9744747 w 11042233"/>
              <a:gd name="connsiteY411" fmla="*/ 2248228 h 4255312"/>
              <a:gd name="connsiteX412" fmla="*/ 9631445 w 11042233"/>
              <a:gd name="connsiteY412" fmla="*/ 2293979 h 4255312"/>
              <a:gd name="connsiteX413" fmla="*/ 9537308 w 11042233"/>
              <a:gd name="connsiteY413" fmla="*/ 2282240 h 4255312"/>
              <a:gd name="connsiteX414" fmla="*/ 9497273 w 11042233"/>
              <a:gd name="connsiteY414" fmla="*/ 2355659 h 4255312"/>
              <a:gd name="connsiteX415" fmla="*/ 9541056 w 11042233"/>
              <a:gd name="connsiteY415" fmla="*/ 2429030 h 4255312"/>
              <a:gd name="connsiteX416" fmla="*/ 9543808 w 11042233"/>
              <a:gd name="connsiteY416" fmla="*/ 2501005 h 4255312"/>
              <a:gd name="connsiteX417" fmla="*/ 9555572 w 11042233"/>
              <a:gd name="connsiteY417" fmla="*/ 2586259 h 4255312"/>
              <a:gd name="connsiteX418" fmla="*/ 9595726 w 11042233"/>
              <a:gd name="connsiteY418" fmla="*/ 2601525 h 4255312"/>
              <a:gd name="connsiteX419" fmla="*/ 9708434 w 11042233"/>
              <a:gd name="connsiteY419" fmla="*/ 2631086 h 4255312"/>
              <a:gd name="connsiteX420" fmla="*/ 9762986 w 11042233"/>
              <a:gd name="connsiteY420" fmla="*/ 2641406 h 4255312"/>
              <a:gd name="connsiteX421" fmla="*/ 9825507 w 11042233"/>
              <a:gd name="connsiteY421" fmla="*/ 2662660 h 4255312"/>
              <a:gd name="connsiteX422" fmla="*/ 9863527 w 11042233"/>
              <a:gd name="connsiteY422" fmla="*/ 2698115 h 4255312"/>
              <a:gd name="connsiteX423" fmla="*/ 10033918 w 11042233"/>
              <a:gd name="connsiteY423" fmla="*/ 2769262 h 4255312"/>
              <a:gd name="connsiteX424" fmla="*/ 10137400 w 11042233"/>
              <a:gd name="connsiteY424" fmla="*/ 2805687 h 4255312"/>
              <a:gd name="connsiteX425" fmla="*/ 10311704 w 11042233"/>
              <a:gd name="connsiteY425" fmla="*/ 2938892 h 4255312"/>
              <a:gd name="connsiteX426" fmla="*/ 10324062 w 11042233"/>
              <a:gd name="connsiteY426" fmla="*/ 3014063 h 4255312"/>
              <a:gd name="connsiteX427" fmla="*/ 10353756 w 11042233"/>
              <a:gd name="connsiteY427" fmla="*/ 3099552 h 4255312"/>
              <a:gd name="connsiteX428" fmla="*/ 10381697 w 11042233"/>
              <a:gd name="connsiteY428" fmla="*/ 3183220 h 4255312"/>
              <a:gd name="connsiteX429" fmla="*/ 10420926 w 11042233"/>
              <a:gd name="connsiteY429" fmla="*/ 3222793 h 4255312"/>
              <a:gd name="connsiteX430" fmla="*/ 10464686 w 11042233"/>
              <a:gd name="connsiteY430" fmla="*/ 3333158 h 4255312"/>
              <a:gd name="connsiteX431" fmla="*/ 10451190 w 11042233"/>
              <a:gd name="connsiteY431" fmla="*/ 3373110 h 4255312"/>
              <a:gd name="connsiteX432" fmla="*/ 10453468 w 11042233"/>
              <a:gd name="connsiteY432" fmla="*/ 3386861 h 4255312"/>
              <a:gd name="connsiteX433" fmla="*/ 10446613 w 11042233"/>
              <a:gd name="connsiteY433" fmla="*/ 3376968 h 4255312"/>
              <a:gd name="connsiteX434" fmla="*/ 10420594 w 11042233"/>
              <a:gd name="connsiteY434" fmla="*/ 3361986 h 4255312"/>
              <a:gd name="connsiteX435" fmla="*/ 10333027 w 11042233"/>
              <a:gd name="connsiteY435" fmla="*/ 3383146 h 4255312"/>
              <a:gd name="connsiteX436" fmla="*/ 10321737 w 11042233"/>
              <a:gd name="connsiteY436" fmla="*/ 3401607 h 4255312"/>
              <a:gd name="connsiteX437" fmla="*/ 10233269 w 11042233"/>
              <a:gd name="connsiteY437" fmla="*/ 3479191 h 4255312"/>
              <a:gd name="connsiteX438" fmla="*/ 10181682 w 11042233"/>
              <a:gd name="connsiteY438" fmla="*/ 3542859 h 4255312"/>
              <a:gd name="connsiteX439" fmla="*/ 10175397 w 11042233"/>
              <a:gd name="connsiteY439" fmla="*/ 3576799 h 4255312"/>
              <a:gd name="connsiteX440" fmla="*/ 10232771 w 11042233"/>
              <a:gd name="connsiteY440" fmla="*/ 3660064 h 4255312"/>
              <a:gd name="connsiteX441" fmla="*/ 10326054 w 11042233"/>
              <a:gd name="connsiteY441" fmla="*/ 3648159 h 4255312"/>
              <a:gd name="connsiteX442" fmla="*/ 10423298 w 11042233"/>
              <a:gd name="connsiteY442" fmla="*/ 3591663 h 4255312"/>
              <a:gd name="connsiteX443" fmla="*/ 10459017 w 11042233"/>
              <a:gd name="connsiteY443" fmla="*/ 3587687 h 4255312"/>
              <a:gd name="connsiteX444" fmla="*/ 10549217 w 11042233"/>
              <a:gd name="connsiteY444" fmla="*/ 3584231 h 4255312"/>
              <a:gd name="connsiteX445" fmla="*/ 10600425 w 11042233"/>
              <a:gd name="connsiteY445" fmla="*/ 3582693 h 4255312"/>
              <a:gd name="connsiteX446" fmla="*/ 10683936 w 11042233"/>
              <a:gd name="connsiteY446" fmla="*/ 3591687 h 4255312"/>
              <a:gd name="connsiteX447" fmla="*/ 10739199 w 11042233"/>
              <a:gd name="connsiteY447" fmla="*/ 3580113 h 4255312"/>
              <a:gd name="connsiteX448" fmla="*/ 10814054 w 11042233"/>
              <a:gd name="connsiteY448" fmla="*/ 3675236 h 4255312"/>
              <a:gd name="connsiteX449" fmla="*/ 10926620 w 11042233"/>
              <a:gd name="connsiteY449" fmla="*/ 3778902 h 4255312"/>
              <a:gd name="connsiteX450" fmla="*/ 10967984 w 11042233"/>
              <a:gd name="connsiteY450" fmla="*/ 3805435 h 4255312"/>
              <a:gd name="connsiteX451" fmla="*/ 11004533 w 11042233"/>
              <a:gd name="connsiteY451" fmla="*/ 3772678 h 4255312"/>
              <a:gd name="connsiteX452" fmla="*/ 11017128 w 11042233"/>
              <a:gd name="connsiteY452" fmla="*/ 3518433 h 4255312"/>
              <a:gd name="connsiteX453" fmla="*/ 11020449 w 11042233"/>
              <a:gd name="connsiteY453" fmla="*/ 3392920 h 4255312"/>
              <a:gd name="connsiteX454" fmla="*/ 10990825 w 11042233"/>
              <a:gd name="connsiteY454" fmla="*/ 3202225 h 4255312"/>
              <a:gd name="connsiteX455" fmla="*/ 8555617 w 11042233"/>
              <a:gd name="connsiteY455" fmla="*/ 1699432 h 4255312"/>
              <a:gd name="connsiteX456" fmla="*/ 8502654 w 11042233"/>
              <a:gd name="connsiteY456" fmla="*/ 1766769 h 4255312"/>
              <a:gd name="connsiteX457" fmla="*/ 8537069 w 11042233"/>
              <a:gd name="connsiteY457" fmla="*/ 1817750 h 4255312"/>
              <a:gd name="connsiteX458" fmla="*/ 8580379 w 11042233"/>
              <a:gd name="connsiteY458" fmla="*/ 1782745 h 4255312"/>
              <a:gd name="connsiteX459" fmla="*/ 8595558 w 11042233"/>
              <a:gd name="connsiteY459" fmla="*/ 1737870 h 4255312"/>
              <a:gd name="connsiteX460" fmla="*/ 8555617 w 11042233"/>
              <a:gd name="connsiteY460" fmla="*/ 1699432 h 4255312"/>
              <a:gd name="connsiteX461" fmla="*/ 3093814 w 11042233"/>
              <a:gd name="connsiteY461" fmla="*/ 508279 h 4255312"/>
              <a:gd name="connsiteX462" fmla="*/ 3090920 w 11042233"/>
              <a:gd name="connsiteY462" fmla="*/ 435996 h 4255312"/>
              <a:gd name="connsiteX463" fmla="*/ 3165206 w 11042233"/>
              <a:gd name="connsiteY463" fmla="*/ 436659 h 4255312"/>
              <a:gd name="connsiteX464" fmla="*/ 3198672 w 11042233"/>
              <a:gd name="connsiteY464" fmla="*/ 492327 h 4255312"/>
              <a:gd name="connsiteX465" fmla="*/ 3150405 w 11042233"/>
              <a:gd name="connsiteY465" fmla="*/ 570267 h 4255312"/>
              <a:gd name="connsiteX466" fmla="*/ 3112622 w 11042233"/>
              <a:gd name="connsiteY466" fmla="*/ 547805 h 4255312"/>
              <a:gd name="connsiteX467" fmla="*/ 3093814 w 11042233"/>
              <a:gd name="connsiteY467" fmla="*/ 508279 h 4255312"/>
              <a:gd name="connsiteX468" fmla="*/ 3140159 w 11042233"/>
              <a:gd name="connsiteY468" fmla="*/ 483096 h 4255312"/>
              <a:gd name="connsiteX469" fmla="*/ 3142555 w 11042233"/>
              <a:gd name="connsiteY469" fmla="*/ 483996 h 4255312"/>
              <a:gd name="connsiteX470" fmla="*/ 3140159 w 11042233"/>
              <a:gd name="connsiteY470" fmla="*/ 483096 h 4255312"/>
              <a:gd name="connsiteX471" fmla="*/ 3128087 w 11042233"/>
              <a:gd name="connsiteY471" fmla="*/ 478505 h 4255312"/>
              <a:gd name="connsiteX472" fmla="*/ 3139116 w 11042233"/>
              <a:gd name="connsiteY472" fmla="*/ 482102 h 4255312"/>
              <a:gd name="connsiteX473" fmla="*/ 3138428 w 11042233"/>
              <a:gd name="connsiteY473" fmla="*/ 470647 h 4255312"/>
              <a:gd name="connsiteX474" fmla="*/ 3126118 w 11042233"/>
              <a:gd name="connsiteY474" fmla="*/ 465179 h 4255312"/>
              <a:gd name="connsiteX475" fmla="*/ 3128087 w 11042233"/>
              <a:gd name="connsiteY475" fmla="*/ 478505 h 4255312"/>
              <a:gd name="connsiteX476" fmla="*/ 8390017 w 11042233"/>
              <a:gd name="connsiteY476" fmla="*/ 1986931 h 4255312"/>
              <a:gd name="connsiteX477" fmla="*/ 8426187 w 11042233"/>
              <a:gd name="connsiteY477" fmla="*/ 1973203 h 4255312"/>
              <a:gd name="connsiteX478" fmla="*/ 8448885 w 11042233"/>
              <a:gd name="connsiteY478" fmla="*/ 1950292 h 4255312"/>
              <a:gd name="connsiteX479" fmla="*/ 8425784 w 11042233"/>
              <a:gd name="connsiteY479" fmla="*/ 1922198 h 4255312"/>
              <a:gd name="connsiteX480" fmla="*/ 8315898 w 11042233"/>
              <a:gd name="connsiteY480" fmla="*/ 1970789 h 4255312"/>
              <a:gd name="connsiteX481" fmla="*/ 8390017 w 11042233"/>
              <a:gd name="connsiteY481" fmla="*/ 1986931 h 4255312"/>
              <a:gd name="connsiteX482" fmla="*/ 7566264 w 11042233"/>
              <a:gd name="connsiteY482" fmla="*/ 465298 h 4255312"/>
              <a:gd name="connsiteX483" fmla="*/ 7596339 w 11042233"/>
              <a:gd name="connsiteY483" fmla="*/ 445558 h 4255312"/>
              <a:gd name="connsiteX484" fmla="*/ 7607960 w 11042233"/>
              <a:gd name="connsiteY484" fmla="*/ 422766 h 4255312"/>
              <a:gd name="connsiteX485" fmla="*/ 7620934 w 11042233"/>
              <a:gd name="connsiteY485" fmla="*/ 350270 h 4255312"/>
              <a:gd name="connsiteX486" fmla="*/ 7587871 w 11042233"/>
              <a:gd name="connsiteY486" fmla="*/ 316069 h 4255312"/>
              <a:gd name="connsiteX487" fmla="*/ 7549377 w 11042233"/>
              <a:gd name="connsiteY487" fmla="*/ 346436 h 4255312"/>
              <a:gd name="connsiteX488" fmla="*/ 7536094 w 11042233"/>
              <a:gd name="connsiteY488" fmla="*/ 411121 h 4255312"/>
              <a:gd name="connsiteX489" fmla="*/ 7540198 w 11042233"/>
              <a:gd name="connsiteY489" fmla="*/ 439807 h 4255312"/>
              <a:gd name="connsiteX490" fmla="*/ 7566264 w 11042233"/>
              <a:gd name="connsiteY490" fmla="*/ 465298 h 4255312"/>
              <a:gd name="connsiteX491" fmla="*/ 6706910 w 11042233"/>
              <a:gd name="connsiteY491" fmla="*/ 2515301 h 4255312"/>
              <a:gd name="connsiteX492" fmla="*/ 6715780 w 11042233"/>
              <a:gd name="connsiteY492" fmla="*/ 2568578 h 4255312"/>
              <a:gd name="connsiteX493" fmla="*/ 6745073 w 11042233"/>
              <a:gd name="connsiteY493" fmla="*/ 2534898 h 4255312"/>
              <a:gd name="connsiteX494" fmla="*/ 6737483 w 11042233"/>
              <a:gd name="connsiteY494" fmla="*/ 2508224 h 4255312"/>
              <a:gd name="connsiteX495" fmla="*/ 6706910 w 11042233"/>
              <a:gd name="connsiteY495" fmla="*/ 2515301 h 4255312"/>
              <a:gd name="connsiteX496" fmla="*/ 7504431 w 11042233"/>
              <a:gd name="connsiteY496" fmla="*/ 3424257 h 4255312"/>
              <a:gd name="connsiteX497" fmla="*/ 7358233 w 11042233"/>
              <a:gd name="connsiteY497" fmla="*/ 3485866 h 4255312"/>
              <a:gd name="connsiteX498" fmla="*/ 7347488 w 11042233"/>
              <a:gd name="connsiteY498" fmla="*/ 3502694 h 4255312"/>
              <a:gd name="connsiteX499" fmla="*/ 7379484 w 11042233"/>
              <a:gd name="connsiteY499" fmla="*/ 3512706 h 4255312"/>
              <a:gd name="connsiteX500" fmla="*/ 7457255 w 11042233"/>
              <a:gd name="connsiteY500" fmla="*/ 3506575 h 4255312"/>
              <a:gd name="connsiteX501" fmla="*/ 7509222 w 11042233"/>
              <a:gd name="connsiteY501" fmla="*/ 3486268 h 4255312"/>
              <a:gd name="connsiteX502" fmla="*/ 7544704 w 11042233"/>
              <a:gd name="connsiteY502" fmla="*/ 3455476 h 4255312"/>
              <a:gd name="connsiteX503" fmla="*/ 7504431 w 11042233"/>
              <a:gd name="connsiteY503" fmla="*/ 3424257 h 4255312"/>
              <a:gd name="connsiteX504" fmla="*/ 7370186 w 11042233"/>
              <a:gd name="connsiteY504" fmla="*/ 627828 h 4255312"/>
              <a:gd name="connsiteX505" fmla="*/ 7393217 w 11042233"/>
              <a:gd name="connsiteY505" fmla="*/ 564776 h 4255312"/>
              <a:gd name="connsiteX506" fmla="*/ 7373317 w 11042233"/>
              <a:gd name="connsiteY506" fmla="*/ 522102 h 4255312"/>
              <a:gd name="connsiteX507" fmla="*/ 7325193 w 11042233"/>
              <a:gd name="connsiteY507" fmla="*/ 521250 h 4255312"/>
              <a:gd name="connsiteX508" fmla="*/ 7318813 w 11042233"/>
              <a:gd name="connsiteY508" fmla="*/ 558432 h 4255312"/>
              <a:gd name="connsiteX509" fmla="*/ 7370186 w 11042233"/>
              <a:gd name="connsiteY509" fmla="*/ 627828 h 4255312"/>
              <a:gd name="connsiteX510" fmla="*/ 7243153 w 11042233"/>
              <a:gd name="connsiteY510" fmla="*/ 1094519 h 4255312"/>
              <a:gd name="connsiteX511" fmla="*/ 7217252 w 11042233"/>
              <a:gd name="connsiteY511" fmla="*/ 1144009 h 4255312"/>
              <a:gd name="connsiteX512" fmla="*/ 7184497 w 11042233"/>
              <a:gd name="connsiteY512" fmla="*/ 1178517 h 4255312"/>
              <a:gd name="connsiteX513" fmla="*/ 7075917 w 11042233"/>
              <a:gd name="connsiteY513" fmla="*/ 1311367 h 4255312"/>
              <a:gd name="connsiteX514" fmla="*/ 6996437 w 11042233"/>
              <a:gd name="connsiteY514" fmla="*/ 1374467 h 4255312"/>
              <a:gd name="connsiteX515" fmla="*/ 6934034 w 11042233"/>
              <a:gd name="connsiteY515" fmla="*/ 1403792 h 4255312"/>
              <a:gd name="connsiteX516" fmla="*/ 6808851 w 11042233"/>
              <a:gd name="connsiteY516" fmla="*/ 1422703 h 4255312"/>
              <a:gd name="connsiteX517" fmla="*/ 6646144 w 11042233"/>
              <a:gd name="connsiteY517" fmla="*/ 1408975 h 4255312"/>
              <a:gd name="connsiteX518" fmla="*/ 6463254 w 11042233"/>
              <a:gd name="connsiteY518" fmla="*/ 1379106 h 4255312"/>
              <a:gd name="connsiteX519" fmla="*/ 6413256 w 11042233"/>
              <a:gd name="connsiteY519" fmla="*/ 1364952 h 4255312"/>
              <a:gd name="connsiteX520" fmla="*/ 6319973 w 11042233"/>
              <a:gd name="connsiteY520" fmla="*/ 1385591 h 4255312"/>
              <a:gd name="connsiteX521" fmla="*/ 6154017 w 11042233"/>
              <a:gd name="connsiteY521" fmla="*/ 1412076 h 4255312"/>
              <a:gd name="connsiteX522" fmla="*/ 6052528 w 11042233"/>
              <a:gd name="connsiteY522" fmla="*/ 1446608 h 4255312"/>
              <a:gd name="connsiteX523" fmla="*/ 6043183 w 11042233"/>
              <a:gd name="connsiteY523" fmla="*/ 1461187 h 4255312"/>
              <a:gd name="connsiteX524" fmla="*/ 6039364 w 11042233"/>
              <a:gd name="connsiteY524" fmla="*/ 1593186 h 4255312"/>
              <a:gd name="connsiteX525" fmla="*/ 6059453 w 11042233"/>
              <a:gd name="connsiteY525" fmla="*/ 1654273 h 4255312"/>
              <a:gd name="connsiteX526" fmla="*/ 6105538 w 11042233"/>
              <a:gd name="connsiteY526" fmla="*/ 1745704 h 4255312"/>
              <a:gd name="connsiteX527" fmla="*/ 6222041 w 11042233"/>
              <a:gd name="connsiteY527" fmla="*/ 1759905 h 4255312"/>
              <a:gd name="connsiteX528" fmla="*/ 6296302 w 11042233"/>
              <a:gd name="connsiteY528" fmla="*/ 1681728 h 4255312"/>
              <a:gd name="connsiteX529" fmla="*/ 6423075 w 11042233"/>
              <a:gd name="connsiteY529" fmla="*/ 1630439 h 4255312"/>
              <a:gd name="connsiteX530" fmla="*/ 6534408 w 11042233"/>
              <a:gd name="connsiteY530" fmla="*/ 1647741 h 4255312"/>
              <a:gd name="connsiteX531" fmla="*/ 6591498 w 11042233"/>
              <a:gd name="connsiteY531" fmla="*/ 1636072 h 4255312"/>
              <a:gd name="connsiteX532" fmla="*/ 6710919 w 11042233"/>
              <a:gd name="connsiteY532" fmla="*/ 1602440 h 4255312"/>
              <a:gd name="connsiteX533" fmla="*/ 6814282 w 11042233"/>
              <a:gd name="connsiteY533" fmla="*/ 1696048 h 4255312"/>
              <a:gd name="connsiteX534" fmla="*/ 6707859 w 11042233"/>
              <a:gd name="connsiteY534" fmla="*/ 1790389 h 4255312"/>
              <a:gd name="connsiteX535" fmla="*/ 6677713 w 11042233"/>
              <a:gd name="connsiteY535" fmla="*/ 1786958 h 4255312"/>
              <a:gd name="connsiteX536" fmla="*/ 6616734 w 11042233"/>
              <a:gd name="connsiteY536" fmla="*/ 1811383 h 4255312"/>
              <a:gd name="connsiteX537" fmla="*/ 6517972 w 11042233"/>
              <a:gd name="connsiteY537" fmla="*/ 1893701 h 4255312"/>
              <a:gd name="connsiteX538" fmla="*/ 6460859 w 11042233"/>
              <a:gd name="connsiteY538" fmla="*/ 1932825 h 4255312"/>
              <a:gd name="connsiteX539" fmla="*/ 6450992 w 11042233"/>
              <a:gd name="connsiteY539" fmla="*/ 2101935 h 4255312"/>
              <a:gd name="connsiteX540" fmla="*/ 6503361 w 11042233"/>
              <a:gd name="connsiteY540" fmla="*/ 2153745 h 4255312"/>
              <a:gd name="connsiteX541" fmla="*/ 6529380 w 11042233"/>
              <a:gd name="connsiteY541" fmla="*/ 2182691 h 4255312"/>
              <a:gd name="connsiteX542" fmla="*/ 6557510 w 11042233"/>
              <a:gd name="connsiteY542" fmla="*/ 2328677 h 4255312"/>
              <a:gd name="connsiteX543" fmla="*/ 6595625 w 11042233"/>
              <a:gd name="connsiteY543" fmla="*/ 2448367 h 4255312"/>
              <a:gd name="connsiteX544" fmla="*/ 6644816 w 11042233"/>
              <a:gd name="connsiteY544" fmla="*/ 2490757 h 4255312"/>
              <a:gd name="connsiteX545" fmla="*/ 6674322 w 11042233"/>
              <a:gd name="connsiteY545" fmla="*/ 2588270 h 4255312"/>
              <a:gd name="connsiteX546" fmla="*/ 6675365 w 11042233"/>
              <a:gd name="connsiteY546" fmla="*/ 2605643 h 4255312"/>
              <a:gd name="connsiteX547" fmla="*/ 6706199 w 11042233"/>
              <a:gd name="connsiteY547" fmla="*/ 2605383 h 4255312"/>
              <a:gd name="connsiteX548" fmla="*/ 6746069 w 11042233"/>
              <a:gd name="connsiteY548" fmla="*/ 2623938 h 4255312"/>
              <a:gd name="connsiteX549" fmla="*/ 6737957 w 11042233"/>
              <a:gd name="connsiteY549" fmla="*/ 2666447 h 4255312"/>
              <a:gd name="connsiteX550" fmla="*/ 6692987 w 11042233"/>
              <a:gd name="connsiteY550" fmla="*/ 2801971 h 4255312"/>
              <a:gd name="connsiteX551" fmla="*/ 6643939 w 11042233"/>
              <a:gd name="connsiteY551" fmla="*/ 2895745 h 4255312"/>
              <a:gd name="connsiteX552" fmla="*/ 6599348 w 11042233"/>
              <a:gd name="connsiteY552" fmla="*/ 2896928 h 4255312"/>
              <a:gd name="connsiteX553" fmla="*/ 6585734 w 11042233"/>
              <a:gd name="connsiteY553" fmla="*/ 2854846 h 4255312"/>
              <a:gd name="connsiteX554" fmla="*/ 6598921 w 11042233"/>
              <a:gd name="connsiteY554" fmla="*/ 2823367 h 4255312"/>
              <a:gd name="connsiteX555" fmla="*/ 6613603 w 11042233"/>
              <a:gd name="connsiteY555" fmla="*/ 2704458 h 4255312"/>
              <a:gd name="connsiteX556" fmla="*/ 6585023 w 11042233"/>
              <a:gd name="connsiteY556" fmla="*/ 2761640 h 4255312"/>
              <a:gd name="connsiteX557" fmla="*/ 6556798 w 11042233"/>
              <a:gd name="connsiteY557" fmla="*/ 2834468 h 4255312"/>
              <a:gd name="connsiteX558" fmla="*/ 6504500 w 11042233"/>
              <a:gd name="connsiteY558" fmla="*/ 2837166 h 4255312"/>
              <a:gd name="connsiteX559" fmla="*/ 6500017 w 11042233"/>
              <a:gd name="connsiteY559" fmla="*/ 2786681 h 4255312"/>
              <a:gd name="connsiteX560" fmla="*/ 6511449 w 11042233"/>
              <a:gd name="connsiteY560" fmla="*/ 2740954 h 4255312"/>
              <a:gd name="connsiteX561" fmla="*/ 6454645 w 11042233"/>
              <a:gd name="connsiteY561" fmla="*/ 2752978 h 4255312"/>
              <a:gd name="connsiteX562" fmla="*/ 6424451 w 11042233"/>
              <a:gd name="connsiteY562" fmla="*/ 2702636 h 4255312"/>
              <a:gd name="connsiteX563" fmla="*/ 6338829 w 11042233"/>
              <a:gd name="connsiteY563" fmla="*/ 2700860 h 4255312"/>
              <a:gd name="connsiteX564" fmla="*/ 6290847 w 11042233"/>
              <a:gd name="connsiteY564" fmla="*/ 2603631 h 4255312"/>
              <a:gd name="connsiteX565" fmla="*/ 6263975 w 11042233"/>
              <a:gd name="connsiteY565" fmla="*/ 2511017 h 4255312"/>
              <a:gd name="connsiteX566" fmla="*/ 6161133 w 11042233"/>
              <a:gd name="connsiteY566" fmla="*/ 2438876 h 4255312"/>
              <a:gd name="connsiteX567" fmla="*/ 6121975 w 11042233"/>
              <a:gd name="connsiteY567" fmla="*/ 2398759 h 4255312"/>
              <a:gd name="connsiteX568" fmla="*/ 6128805 w 11042233"/>
              <a:gd name="connsiteY568" fmla="*/ 2313411 h 4255312"/>
              <a:gd name="connsiteX569" fmla="*/ 6143771 w 11042233"/>
              <a:gd name="connsiteY569" fmla="*/ 2214454 h 4255312"/>
              <a:gd name="connsiteX570" fmla="*/ 6088200 w 11042233"/>
              <a:gd name="connsiteY570" fmla="*/ 2202856 h 4255312"/>
              <a:gd name="connsiteX571" fmla="*/ 6032130 w 11042233"/>
              <a:gd name="connsiteY571" fmla="*/ 2278050 h 4255312"/>
              <a:gd name="connsiteX572" fmla="*/ 6021931 w 11042233"/>
              <a:gd name="connsiteY572" fmla="*/ 2341836 h 4255312"/>
              <a:gd name="connsiteX573" fmla="*/ 6037657 w 11042233"/>
              <a:gd name="connsiteY573" fmla="*/ 2522425 h 4255312"/>
              <a:gd name="connsiteX574" fmla="*/ 6045721 w 11042233"/>
              <a:gd name="connsiteY574" fmla="*/ 2712103 h 4255312"/>
              <a:gd name="connsiteX575" fmla="*/ 6051698 w 11042233"/>
              <a:gd name="connsiteY575" fmla="*/ 2819131 h 4255312"/>
              <a:gd name="connsiteX576" fmla="*/ 6050725 w 11042233"/>
              <a:gd name="connsiteY576" fmla="*/ 2887603 h 4255312"/>
              <a:gd name="connsiteX577" fmla="*/ 5968305 w 11042233"/>
              <a:gd name="connsiteY577" fmla="*/ 2936289 h 4255312"/>
              <a:gd name="connsiteX578" fmla="*/ 5903104 w 11042233"/>
              <a:gd name="connsiteY578" fmla="*/ 2944005 h 4255312"/>
              <a:gd name="connsiteX579" fmla="*/ 5858371 w 11042233"/>
              <a:gd name="connsiteY579" fmla="*/ 2959247 h 4255312"/>
              <a:gd name="connsiteX580" fmla="*/ 5767697 w 11042233"/>
              <a:gd name="connsiteY580" fmla="*/ 2878207 h 4255312"/>
              <a:gd name="connsiteX581" fmla="*/ 5765278 w 11042233"/>
              <a:gd name="connsiteY581" fmla="*/ 2826491 h 4255312"/>
              <a:gd name="connsiteX582" fmla="*/ 5789210 w 11042233"/>
              <a:gd name="connsiteY582" fmla="*/ 2667772 h 4255312"/>
              <a:gd name="connsiteX583" fmla="*/ 5819284 w 11042233"/>
              <a:gd name="connsiteY583" fmla="*/ 2457716 h 4255312"/>
              <a:gd name="connsiteX584" fmla="*/ 5802871 w 11042233"/>
              <a:gd name="connsiteY584" fmla="*/ 2433125 h 4255312"/>
              <a:gd name="connsiteX585" fmla="*/ 5766250 w 11042233"/>
              <a:gd name="connsiteY585" fmla="*/ 2442545 h 4255312"/>
              <a:gd name="connsiteX586" fmla="*/ 5678921 w 11042233"/>
              <a:gd name="connsiteY586" fmla="*/ 2405173 h 4255312"/>
              <a:gd name="connsiteX587" fmla="*/ 5663978 w 11042233"/>
              <a:gd name="connsiteY587" fmla="*/ 2364724 h 4255312"/>
              <a:gd name="connsiteX588" fmla="*/ 5623254 w 11042233"/>
              <a:gd name="connsiteY588" fmla="*/ 2274784 h 4255312"/>
              <a:gd name="connsiteX589" fmla="*/ 5647802 w 11042233"/>
              <a:gd name="connsiteY589" fmla="*/ 2162147 h 4255312"/>
              <a:gd name="connsiteX590" fmla="*/ 5666563 w 11042233"/>
              <a:gd name="connsiteY590" fmla="*/ 2151283 h 4255312"/>
              <a:gd name="connsiteX591" fmla="*/ 5709801 w 11042233"/>
              <a:gd name="connsiteY591" fmla="*/ 2073131 h 4255312"/>
              <a:gd name="connsiteX592" fmla="*/ 5738026 w 11042233"/>
              <a:gd name="connsiteY592" fmla="*/ 1957677 h 4255312"/>
              <a:gd name="connsiteX593" fmla="*/ 5758068 w 11042233"/>
              <a:gd name="connsiteY593" fmla="*/ 1828282 h 4255312"/>
              <a:gd name="connsiteX594" fmla="*/ 5781880 w 11042233"/>
              <a:gd name="connsiteY594" fmla="*/ 1726958 h 4255312"/>
              <a:gd name="connsiteX595" fmla="*/ 5843619 w 11042233"/>
              <a:gd name="connsiteY595" fmla="*/ 1654486 h 4255312"/>
              <a:gd name="connsiteX596" fmla="*/ 5851920 w 11042233"/>
              <a:gd name="connsiteY596" fmla="*/ 1592333 h 4255312"/>
              <a:gd name="connsiteX597" fmla="*/ 5851707 w 11042233"/>
              <a:gd name="connsiteY597" fmla="*/ 1510015 h 4255312"/>
              <a:gd name="connsiteX598" fmla="*/ 5920062 w 11042233"/>
              <a:gd name="connsiteY598" fmla="*/ 1375224 h 4255312"/>
              <a:gd name="connsiteX599" fmla="*/ 5936499 w 11042233"/>
              <a:gd name="connsiteY599" fmla="*/ 1331083 h 4255312"/>
              <a:gd name="connsiteX600" fmla="*/ 5968186 w 11042233"/>
              <a:gd name="connsiteY600" fmla="*/ 1270682 h 4255312"/>
              <a:gd name="connsiteX601" fmla="*/ 6069320 w 11042233"/>
              <a:gd name="connsiteY601" fmla="*/ 1244363 h 4255312"/>
              <a:gd name="connsiteX602" fmla="*/ 6095576 w 11042233"/>
              <a:gd name="connsiteY602" fmla="*/ 1246043 h 4255312"/>
              <a:gd name="connsiteX603" fmla="*/ 6100083 w 11042233"/>
              <a:gd name="connsiteY603" fmla="*/ 1240860 h 4255312"/>
              <a:gd name="connsiteX604" fmla="*/ 6207123 w 11042233"/>
              <a:gd name="connsiteY604" fmla="*/ 1133500 h 4255312"/>
              <a:gd name="connsiteX605" fmla="*/ 6274814 w 11042233"/>
              <a:gd name="connsiteY605" fmla="*/ 1161169 h 4255312"/>
              <a:gd name="connsiteX606" fmla="*/ 6324954 w 11042233"/>
              <a:gd name="connsiteY606" fmla="*/ 1184884 h 4255312"/>
              <a:gd name="connsiteX607" fmla="*/ 6432705 w 11042233"/>
              <a:gd name="connsiteY607" fmla="*/ 1225357 h 4255312"/>
              <a:gd name="connsiteX608" fmla="*/ 6484553 w 11042233"/>
              <a:gd name="connsiteY608" fmla="*/ 1208694 h 4255312"/>
              <a:gd name="connsiteX609" fmla="*/ 6559099 w 11042233"/>
              <a:gd name="connsiteY609" fmla="*/ 1204339 h 4255312"/>
              <a:gd name="connsiteX610" fmla="*/ 6661988 w 11042233"/>
              <a:gd name="connsiteY610" fmla="*/ 1204718 h 4255312"/>
              <a:gd name="connsiteX611" fmla="*/ 6720928 w 11042233"/>
              <a:gd name="connsiteY611" fmla="*/ 1205736 h 4255312"/>
              <a:gd name="connsiteX612" fmla="*/ 6763549 w 11042233"/>
              <a:gd name="connsiteY612" fmla="*/ 1226777 h 4255312"/>
              <a:gd name="connsiteX613" fmla="*/ 6939632 w 11042233"/>
              <a:gd name="connsiteY613" fmla="*/ 1239700 h 4255312"/>
              <a:gd name="connsiteX614" fmla="*/ 6963042 w 11042233"/>
              <a:gd name="connsiteY614" fmla="*/ 1216931 h 4255312"/>
              <a:gd name="connsiteX615" fmla="*/ 7041335 w 11042233"/>
              <a:gd name="connsiteY615" fmla="*/ 1149855 h 4255312"/>
              <a:gd name="connsiteX616" fmla="*/ 7062611 w 11042233"/>
              <a:gd name="connsiteY616" fmla="*/ 1130092 h 4255312"/>
              <a:gd name="connsiteX617" fmla="*/ 7102646 w 11042233"/>
              <a:gd name="connsiteY617" fmla="*/ 1073572 h 4255312"/>
              <a:gd name="connsiteX618" fmla="*/ 7192040 w 11042233"/>
              <a:gd name="connsiteY618" fmla="*/ 1028816 h 4255312"/>
              <a:gd name="connsiteX619" fmla="*/ 7243153 w 11042233"/>
              <a:gd name="connsiteY619" fmla="*/ 1094519 h 4255312"/>
              <a:gd name="connsiteX620" fmla="*/ 6631131 w 11042233"/>
              <a:gd name="connsiteY620" fmla="*/ 2626400 h 4255312"/>
              <a:gd name="connsiteX621" fmla="*/ 6636562 w 11042233"/>
              <a:gd name="connsiteY621" fmla="*/ 2627938 h 4255312"/>
              <a:gd name="connsiteX622" fmla="*/ 6636633 w 11042233"/>
              <a:gd name="connsiteY622" fmla="*/ 2625169 h 4255312"/>
              <a:gd name="connsiteX623" fmla="*/ 6633930 w 11042233"/>
              <a:gd name="connsiteY623" fmla="*/ 2623891 h 4255312"/>
              <a:gd name="connsiteX624" fmla="*/ 6631131 w 11042233"/>
              <a:gd name="connsiteY624" fmla="*/ 2626400 h 4255312"/>
              <a:gd name="connsiteX625" fmla="*/ 6540670 w 11042233"/>
              <a:gd name="connsiteY625" fmla="*/ 2694281 h 4255312"/>
              <a:gd name="connsiteX626" fmla="*/ 6617256 w 11042233"/>
              <a:gd name="connsiteY626" fmla="*/ 2694494 h 4255312"/>
              <a:gd name="connsiteX627" fmla="*/ 6634807 w 11042233"/>
              <a:gd name="connsiteY627" fmla="*/ 2629216 h 4255312"/>
              <a:gd name="connsiteX628" fmla="*/ 6541405 w 11042233"/>
              <a:gd name="connsiteY628" fmla="*/ 2623797 h 4255312"/>
              <a:gd name="connsiteX629" fmla="*/ 6540670 w 11042233"/>
              <a:gd name="connsiteY629" fmla="*/ 2694281 h 4255312"/>
              <a:gd name="connsiteX630" fmla="*/ 6422625 w 11042233"/>
              <a:gd name="connsiteY630" fmla="*/ 2883650 h 4255312"/>
              <a:gd name="connsiteX631" fmla="*/ 6443853 w 11042233"/>
              <a:gd name="connsiteY631" fmla="*/ 2850065 h 4255312"/>
              <a:gd name="connsiteX632" fmla="*/ 6434081 w 11042233"/>
              <a:gd name="connsiteY632" fmla="*/ 2799936 h 4255312"/>
              <a:gd name="connsiteX633" fmla="*/ 6413493 w 11042233"/>
              <a:gd name="connsiteY633" fmla="*/ 2780409 h 4255312"/>
              <a:gd name="connsiteX634" fmla="*/ 6384130 w 11042233"/>
              <a:gd name="connsiteY634" fmla="*/ 2793687 h 4255312"/>
              <a:gd name="connsiteX635" fmla="*/ 6374525 w 11042233"/>
              <a:gd name="connsiteY635" fmla="*/ 2822137 h 4255312"/>
              <a:gd name="connsiteX636" fmla="*/ 6390131 w 11042233"/>
              <a:gd name="connsiteY636" fmla="*/ 2869047 h 4255312"/>
              <a:gd name="connsiteX637" fmla="*/ 6422625 w 11042233"/>
              <a:gd name="connsiteY637" fmla="*/ 2883650 h 4255312"/>
              <a:gd name="connsiteX638" fmla="*/ 6910388 w 11042233"/>
              <a:gd name="connsiteY638" fmla="*/ 3601083 h 4255312"/>
              <a:gd name="connsiteX639" fmla="*/ 6910672 w 11042233"/>
              <a:gd name="connsiteY639" fmla="*/ 3643331 h 4255312"/>
              <a:gd name="connsiteX640" fmla="*/ 6961263 w 11042233"/>
              <a:gd name="connsiteY640" fmla="*/ 3626858 h 4255312"/>
              <a:gd name="connsiteX641" fmla="*/ 6974402 w 11042233"/>
              <a:gd name="connsiteY641" fmla="*/ 3606503 h 4255312"/>
              <a:gd name="connsiteX642" fmla="*/ 6953745 w 11042233"/>
              <a:gd name="connsiteY642" fmla="*/ 3587355 h 4255312"/>
              <a:gd name="connsiteX643" fmla="*/ 6910388 w 11042233"/>
              <a:gd name="connsiteY643" fmla="*/ 3601083 h 4255312"/>
              <a:gd name="connsiteX644" fmla="*/ 7164503 w 11042233"/>
              <a:gd name="connsiteY644" fmla="*/ 3736536 h 4255312"/>
              <a:gd name="connsiteX645" fmla="*/ 7060049 w 11042233"/>
              <a:gd name="connsiteY645" fmla="*/ 3787542 h 4255312"/>
              <a:gd name="connsiteX646" fmla="*/ 6974901 w 11042233"/>
              <a:gd name="connsiteY646" fmla="*/ 3825837 h 4255312"/>
              <a:gd name="connsiteX647" fmla="*/ 6816558 w 11042233"/>
              <a:gd name="connsiteY647" fmla="*/ 3958095 h 4255312"/>
              <a:gd name="connsiteX648" fmla="*/ 6749389 w 11042233"/>
              <a:gd name="connsiteY648" fmla="*/ 4035206 h 4255312"/>
              <a:gd name="connsiteX649" fmla="*/ 6739119 w 11042233"/>
              <a:gd name="connsiteY649" fmla="*/ 4043017 h 4255312"/>
              <a:gd name="connsiteX650" fmla="*/ 6740518 w 11042233"/>
              <a:gd name="connsiteY650" fmla="*/ 4105903 h 4255312"/>
              <a:gd name="connsiteX651" fmla="*/ 6768482 w 11042233"/>
              <a:gd name="connsiteY651" fmla="*/ 4127323 h 4255312"/>
              <a:gd name="connsiteX652" fmla="*/ 6850309 w 11042233"/>
              <a:gd name="connsiteY652" fmla="*/ 4100933 h 4255312"/>
              <a:gd name="connsiteX653" fmla="*/ 6975589 w 11042233"/>
              <a:gd name="connsiteY653" fmla="*/ 4080910 h 4255312"/>
              <a:gd name="connsiteX654" fmla="*/ 7037635 w 11042233"/>
              <a:gd name="connsiteY654" fmla="*/ 4043632 h 4255312"/>
              <a:gd name="connsiteX655" fmla="*/ 7138840 w 11042233"/>
              <a:gd name="connsiteY655" fmla="*/ 3952060 h 4255312"/>
              <a:gd name="connsiteX656" fmla="*/ 7197424 w 11042233"/>
              <a:gd name="connsiteY656" fmla="*/ 3874049 h 4255312"/>
              <a:gd name="connsiteX657" fmla="*/ 7239405 w 11042233"/>
              <a:gd name="connsiteY657" fmla="*/ 3825411 h 4255312"/>
              <a:gd name="connsiteX658" fmla="*/ 7228281 w 11042233"/>
              <a:gd name="connsiteY658" fmla="*/ 3761506 h 4255312"/>
              <a:gd name="connsiteX659" fmla="*/ 7164503 w 11042233"/>
              <a:gd name="connsiteY659" fmla="*/ 3736536 h 4255312"/>
              <a:gd name="connsiteX660" fmla="*/ 6751239 w 11042233"/>
              <a:gd name="connsiteY660" fmla="*/ 4130589 h 4255312"/>
              <a:gd name="connsiteX661" fmla="*/ 6680773 w 11042233"/>
              <a:gd name="connsiteY661" fmla="*/ 4152104 h 4255312"/>
              <a:gd name="connsiteX662" fmla="*/ 6636135 w 11042233"/>
              <a:gd name="connsiteY662" fmla="*/ 4232221 h 4255312"/>
              <a:gd name="connsiteX663" fmla="*/ 6710729 w 11042233"/>
              <a:gd name="connsiteY663" fmla="*/ 4239535 h 4255312"/>
              <a:gd name="connsiteX664" fmla="*/ 6768245 w 11042233"/>
              <a:gd name="connsiteY664" fmla="*/ 4128719 h 4255312"/>
              <a:gd name="connsiteX665" fmla="*/ 6751239 w 11042233"/>
              <a:gd name="connsiteY665" fmla="*/ 4130589 h 4255312"/>
              <a:gd name="connsiteX666" fmla="*/ 6768696 w 11042233"/>
              <a:gd name="connsiteY666" fmla="*/ 4127891 h 4255312"/>
              <a:gd name="connsiteX667" fmla="*/ 6768221 w 11042233"/>
              <a:gd name="connsiteY667" fmla="*/ 4127371 h 4255312"/>
              <a:gd name="connsiteX668" fmla="*/ 6768245 w 11042233"/>
              <a:gd name="connsiteY668" fmla="*/ 4128719 h 4255312"/>
              <a:gd name="connsiteX669" fmla="*/ 6768696 w 11042233"/>
              <a:gd name="connsiteY669" fmla="*/ 4127891 h 4255312"/>
              <a:gd name="connsiteX670" fmla="*/ 7064437 w 11042233"/>
              <a:gd name="connsiteY670" fmla="*/ 3576989 h 4255312"/>
              <a:gd name="connsiteX671" fmla="*/ 7045153 w 11042233"/>
              <a:gd name="connsiteY671" fmla="*/ 3631852 h 4255312"/>
              <a:gd name="connsiteX672" fmla="*/ 7091807 w 11042233"/>
              <a:gd name="connsiteY672" fmla="*/ 3610976 h 4255312"/>
              <a:gd name="connsiteX673" fmla="*/ 7146193 w 11042233"/>
              <a:gd name="connsiteY673" fmla="*/ 3583971 h 4255312"/>
              <a:gd name="connsiteX674" fmla="*/ 7064437 w 11042233"/>
              <a:gd name="connsiteY674" fmla="*/ 3576989 h 4255312"/>
              <a:gd name="connsiteX675" fmla="*/ 6837146 w 11042233"/>
              <a:gd name="connsiteY675" fmla="*/ 3647449 h 4255312"/>
              <a:gd name="connsiteX676" fmla="*/ 6873269 w 11042233"/>
              <a:gd name="connsiteY676" fmla="*/ 3600018 h 4255312"/>
              <a:gd name="connsiteX677" fmla="*/ 6887120 w 11042233"/>
              <a:gd name="connsiteY677" fmla="*/ 3577249 h 4255312"/>
              <a:gd name="connsiteX678" fmla="*/ 6862454 w 11042233"/>
              <a:gd name="connsiteY678" fmla="*/ 3564705 h 4255312"/>
              <a:gd name="connsiteX679" fmla="*/ 6798296 w 11042233"/>
              <a:gd name="connsiteY679" fmla="*/ 3603308 h 4255312"/>
              <a:gd name="connsiteX680" fmla="*/ 6744551 w 11042233"/>
              <a:gd name="connsiteY680" fmla="*/ 3655449 h 4255312"/>
              <a:gd name="connsiteX681" fmla="*/ 6767984 w 11042233"/>
              <a:gd name="connsiteY681" fmla="*/ 3671567 h 4255312"/>
              <a:gd name="connsiteX682" fmla="*/ 6837146 w 11042233"/>
              <a:gd name="connsiteY682" fmla="*/ 3647449 h 4255312"/>
              <a:gd name="connsiteX683" fmla="*/ 6768696 w 11042233"/>
              <a:gd name="connsiteY683" fmla="*/ 4127891 h 4255312"/>
              <a:gd name="connsiteX684" fmla="*/ 6768482 w 11042233"/>
              <a:gd name="connsiteY684" fmla="*/ 4127299 h 4255312"/>
              <a:gd name="connsiteX685" fmla="*/ 6768245 w 11042233"/>
              <a:gd name="connsiteY685" fmla="*/ 4127371 h 4255312"/>
              <a:gd name="connsiteX686" fmla="*/ 6768696 w 11042233"/>
              <a:gd name="connsiteY686" fmla="*/ 4127891 h 4255312"/>
              <a:gd name="connsiteX687" fmla="*/ 6572523 w 11042233"/>
              <a:gd name="connsiteY687" fmla="*/ 3615592 h 4255312"/>
              <a:gd name="connsiteX688" fmla="*/ 6504429 w 11042233"/>
              <a:gd name="connsiteY688" fmla="*/ 3653035 h 4255312"/>
              <a:gd name="connsiteX689" fmla="*/ 6430831 w 11042233"/>
              <a:gd name="connsiteY689" fmla="*/ 3648254 h 4255312"/>
              <a:gd name="connsiteX690" fmla="*/ 6321064 w 11042233"/>
              <a:gd name="connsiteY690" fmla="*/ 3636798 h 4255312"/>
              <a:gd name="connsiteX691" fmla="*/ 6257832 w 11042233"/>
              <a:gd name="connsiteY691" fmla="*/ 3640964 h 4255312"/>
              <a:gd name="connsiteX692" fmla="*/ 6167513 w 11042233"/>
              <a:gd name="connsiteY692" fmla="*/ 3633958 h 4255312"/>
              <a:gd name="connsiteX693" fmla="*/ 6077526 w 11042233"/>
              <a:gd name="connsiteY693" fmla="*/ 3612160 h 4255312"/>
              <a:gd name="connsiteX694" fmla="*/ 6038012 w 11042233"/>
              <a:gd name="connsiteY694" fmla="*/ 3595142 h 4255312"/>
              <a:gd name="connsiteX695" fmla="*/ 5902582 w 11042233"/>
              <a:gd name="connsiteY695" fmla="*/ 3669224 h 4255312"/>
              <a:gd name="connsiteX696" fmla="*/ 5894921 w 11042233"/>
              <a:gd name="connsiteY696" fmla="*/ 3702833 h 4255312"/>
              <a:gd name="connsiteX697" fmla="*/ 5935431 w 11042233"/>
              <a:gd name="connsiteY697" fmla="*/ 3748252 h 4255312"/>
              <a:gd name="connsiteX698" fmla="*/ 6024446 w 11042233"/>
              <a:gd name="connsiteY698" fmla="*/ 3756063 h 4255312"/>
              <a:gd name="connsiteX699" fmla="*/ 6173182 w 11042233"/>
              <a:gd name="connsiteY699" fmla="*/ 3767991 h 4255312"/>
              <a:gd name="connsiteX700" fmla="*/ 6399760 w 11042233"/>
              <a:gd name="connsiteY700" fmla="*/ 3731684 h 4255312"/>
              <a:gd name="connsiteX701" fmla="*/ 6557747 w 11042233"/>
              <a:gd name="connsiteY701" fmla="*/ 3678028 h 4255312"/>
              <a:gd name="connsiteX702" fmla="*/ 6648967 w 11042233"/>
              <a:gd name="connsiteY702" fmla="*/ 3613414 h 4255312"/>
              <a:gd name="connsiteX703" fmla="*/ 6572523 w 11042233"/>
              <a:gd name="connsiteY703" fmla="*/ 3615592 h 4255312"/>
              <a:gd name="connsiteX704" fmla="*/ 5709778 w 11042233"/>
              <a:gd name="connsiteY704" fmla="*/ 3624443 h 4255312"/>
              <a:gd name="connsiteX705" fmla="*/ 5657266 w 11042233"/>
              <a:gd name="connsiteY705" fmla="*/ 3596420 h 4255312"/>
              <a:gd name="connsiteX706" fmla="*/ 5625934 w 11042233"/>
              <a:gd name="connsiteY706" fmla="*/ 3589154 h 4255312"/>
              <a:gd name="connsiteX707" fmla="*/ 5554021 w 11042233"/>
              <a:gd name="connsiteY707" fmla="*/ 3584065 h 4255312"/>
              <a:gd name="connsiteX708" fmla="*/ 5514103 w 11042233"/>
              <a:gd name="connsiteY708" fmla="*/ 3551663 h 4255312"/>
              <a:gd name="connsiteX709" fmla="*/ 5431849 w 11042233"/>
              <a:gd name="connsiteY709" fmla="*/ 3532563 h 4255312"/>
              <a:gd name="connsiteX710" fmla="*/ 5404976 w 11042233"/>
              <a:gd name="connsiteY710" fmla="*/ 3562101 h 4255312"/>
              <a:gd name="connsiteX711" fmla="*/ 5427105 w 11042233"/>
              <a:gd name="connsiteY711" fmla="*/ 3590196 h 4255312"/>
              <a:gd name="connsiteX712" fmla="*/ 5475229 w 11042233"/>
              <a:gd name="connsiteY712" fmla="*/ 3623378 h 4255312"/>
              <a:gd name="connsiteX713" fmla="*/ 5512870 w 11042233"/>
              <a:gd name="connsiteY713" fmla="*/ 3643260 h 4255312"/>
              <a:gd name="connsiteX714" fmla="*/ 5568252 w 11042233"/>
              <a:gd name="connsiteY714" fmla="*/ 3655520 h 4255312"/>
              <a:gd name="connsiteX715" fmla="*/ 5574087 w 11042233"/>
              <a:gd name="connsiteY715" fmla="*/ 3694099 h 4255312"/>
              <a:gd name="connsiteX716" fmla="*/ 5614621 w 11042233"/>
              <a:gd name="connsiteY716" fmla="*/ 3729412 h 4255312"/>
              <a:gd name="connsiteX717" fmla="*/ 5700243 w 11042233"/>
              <a:gd name="connsiteY717" fmla="*/ 3700868 h 4255312"/>
              <a:gd name="connsiteX718" fmla="*/ 5709778 w 11042233"/>
              <a:gd name="connsiteY718" fmla="*/ 3624443 h 4255312"/>
              <a:gd name="connsiteX719" fmla="*/ 5456516 w 11042233"/>
              <a:gd name="connsiteY719" fmla="*/ 3668892 h 4255312"/>
              <a:gd name="connsiteX720" fmla="*/ 5409317 w 11042233"/>
              <a:gd name="connsiteY720" fmla="*/ 3664254 h 4255312"/>
              <a:gd name="connsiteX721" fmla="*/ 5367976 w 11042233"/>
              <a:gd name="connsiteY721" fmla="*/ 3646266 h 4255312"/>
              <a:gd name="connsiteX722" fmla="*/ 5264304 w 11042233"/>
              <a:gd name="connsiteY722" fmla="*/ 3614361 h 4255312"/>
              <a:gd name="connsiteX723" fmla="*/ 5205223 w 11042233"/>
              <a:gd name="connsiteY723" fmla="*/ 3653768 h 4255312"/>
              <a:gd name="connsiteX724" fmla="*/ 5171875 w 11042233"/>
              <a:gd name="connsiteY724" fmla="*/ 3678549 h 4255312"/>
              <a:gd name="connsiteX725" fmla="*/ 5171614 w 11042233"/>
              <a:gd name="connsiteY725" fmla="*/ 3678857 h 4255312"/>
              <a:gd name="connsiteX726" fmla="*/ 5164167 w 11042233"/>
              <a:gd name="connsiteY726" fmla="*/ 3699827 h 4255312"/>
              <a:gd name="connsiteX727" fmla="*/ 5182501 w 11042233"/>
              <a:gd name="connsiteY727" fmla="*/ 3793340 h 4255312"/>
              <a:gd name="connsiteX728" fmla="*/ 5276401 w 11042233"/>
              <a:gd name="connsiteY728" fmla="*/ 3796157 h 4255312"/>
              <a:gd name="connsiteX729" fmla="*/ 5363493 w 11042233"/>
              <a:gd name="connsiteY729" fmla="*/ 3779684 h 4255312"/>
              <a:gd name="connsiteX730" fmla="*/ 5481681 w 11042233"/>
              <a:gd name="connsiteY730" fmla="*/ 3743660 h 4255312"/>
              <a:gd name="connsiteX731" fmla="*/ 5456516 w 11042233"/>
              <a:gd name="connsiteY731" fmla="*/ 3668892 h 4255312"/>
              <a:gd name="connsiteX732" fmla="*/ 6127786 w 11042233"/>
              <a:gd name="connsiteY732" fmla="*/ 4000792 h 4255312"/>
              <a:gd name="connsiteX733" fmla="*/ 6078499 w 11042233"/>
              <a:gd name="connsiteY733" fmla="*/ 3941716 h 4255312"/>
              <a:gd name="connsiteX734" fmla="*/ 6046812 w 11042233"/>
              <a:gd name="connsiteY734" fmla="*/ 3895421 h 4255312"/>
              <a:gd name="connsiteX735" fmla="*/ 5920371 w 11042233"/>
              <a:gd name="connsiteY735" fmla="*/ 3847611 h 4255312"/>
              <a:gd name="connsiteX736" fmla="*/ 5779248 w 11042233"/>
              <a:gd name="connsiteY736" fmla="*/ 3857576 h 4255312"/>
              <a:gd name="connsiteX737" fmla="*/ 5692131 w 11042233"/>
              <a:gd name="connsiteY737" fmla="*/ 3878428 h 4255312"/>
              <a:gd name="connsiteX738" fmla="*/ 5669718 w 11042233"/>
              <a:gd name="connsiteY738" fmla="*/ 3916202 h 4255312"/>
              <a:gd name="connsiteX739" fmla="*/ 5703208 w 11042233"/>
              <a:gd name="connsiteY739" fmla="*/ 3945669 h 4255312"/>
              <a:gd name="connsiteX740" fmla="*/ 5742010 w 11042233"/>
              <a:gd name="connsiteY740" fmla="*/ 3947847 h 4255312"/>
              <a:gd name="connsiteX741" fmla="*/ 5862380 w 11042233"/>
              <a:gd name="connsiteY741" fmla="*/ 3988201 h 4255312"/>
              <a:gd name="connsiteX742" fmla="*/ 5962755 w 11042233"/>
              <a:gd name="connsiteY742" fmla="*/ 4063135 h 4255312"/>
              <a:gd name="connsiteX743" fmla="*/ 6036257 w 11042233"/>
              <a:gd name="connsiteY743" fmla="*/ 4089265 h 4255312"/>
              <a:gd name="connsiteX744" fmla="*/ 6118369 w 11042233"/>
              <a:gd name="connsiteY744" fmla="*/ 4070117 h 4255312"/>
              <a:gd name="connsiteX745" fmla="*/ 6127786 w 11042233"/>
              <a:gd name="connsiteY745" fmla="*/ 4000792 h 4255312"/>
              <a:gd name="connsiteX746" fmla="*/ 5853414 w 11042233"/>
              <a:gd name="connsiteY746" fmla="*/ 3660135 h 4255312"/>
              <a:gd name="connsiteX747" fmla="*/ 5855193 w 11042233"/>
              <a:gd name="connsiteY747" fmla="*/ 3632088 h 4255312"/>
              <a:gd name="connsiteX748" fmla="*/ 5833776 w 11042233"/>
              <a:gd name="connsiteY748" fmla="*/ 3621390 h 4255312"/>
              <a:gd name="connsiteX749" fmla="*/ 5811979 w 11042233"/>
              <a:gd name="connsiteY749" fmla="*/ 3639260 h 4255312"/>
              <a:gd name="connsiteX750" fmla="*/ 5817197 w 11042233"/>
              <a:gd name="connsiteY750" fmla="*/ 3680277 h 4255312"/>
              <a:gd name="connsiteX751" fmla="*/ 5853414 w 11042233"/>
              <a:gd name="connsiteY751" fmla="*/ 3660135 h 4255312"/>
              <a:gd name="connsiteX752" fmla="*/ 6391649 w 11042233"/>
              <a:gd name="connsiteY752" fmla="*/ 4124696 h 4255312"/>
              <a:gd name="connsiteX753" fmla="*/ 6362262 w 11042233"/>
              <a:gd name="connsiteY753" fmla="*/ 4152506 h 4255312"/>
              <a:gd name="connsiteX754" fmla="*/ 6403010 w 11042233"/>
              <a:gd name="connsiteY754" fmla="*/ 4182754 h 4255312"/>
              <a:gd name="connsiteX755" fmla="*/ 6450588 w 11042233"/>
              <a:gd name="connsiteY755" fmla="*/ 4160577 h 4255312"/>
              <a:gd name="connsiteX756" fmla="*/ 6443663 w 11042233"/>
              <a:gd name="connsiteY756" fmla="*/ 4125145 h 4255312"/>
              <a:gd name="connsiteX757" fmla="*/ 6391649 w 11042233"/>
              <a:gd name="connsiteY757" fmla="*/ 4124696 h 4255312"/>
              <a:gd name="connsiteX758" fmla="*/ 7861958 w 11042233"/>
              <a:gd name="connsiteY758" fmla="*/ 3534362 h 4255312"/>
              <a:gd name="connsiteX759" fmla="*/ 7830246 w 11042233"/>
              <a:gd name="connsiteY759" fmla="*/ 3573888 h 4255312"/>
              <a:gd name="connsiteX760" fmla="*/ 7875643 w 11042233"/>
              <a:gd name="connsiteY760" fmla="*/ 3580278 h 4255312"/>
              <a:gd name="connsiteX761" fmla="*/ 7900784 w 11042233"/>
              <a:gd name="connsiteY761" fmla="*/ 3561462 h 4255312"/>
              <a:gd name="connsiteX762" fmla="*/ 7893716 w 11042233"/>
              <a:gd name="connsiteY762" fmla="*/ 3538315 h 4255312"/>
              <a:gd name="connsiteX763" fmla="*/ 7861958 w 11042233"/>
              <a:gd name="connsiteY763" fmla="*/ 3534362 h 4255312"/>
              <a:gd name="connsiteX764" fmla="*/ 7942338 w 11042233"/>
              <a:gd name="connsiteY764" fmla="*/ 975799 h 4255312"/>
              <a:gd name="connsiteX765" fmla="*/ 8026537 w 11042233"/>
              <a:gd name="connsiteY765" fmla="*/ 881694 h 4255312"/>
              <a:gd name="connsiteX766" fmla="*/ 8024593 w 11042233"/>
              <a:gd name="connsiteY766" fmla="*/ 865623 h 4255312"/>
              <a:gd name="connsiteX767" fmla="*/ 7977702 w 11042233"/>
              <a:gd name="connsiteY767" fmla="*/ 835327 h 4255312"/>
              <a:gd name="connsiteX768" fmla="*/ 7926091 w 11042233"/>
              <a:gd name="connsiteY768" fmla="*/ 866073 h 4255312"/>
              <a:gd name="connsiteX769" fmla="*/ 7897938 w 11042233"/>
              <a:gd name="connsiteY769" fmla="*/ 939728 h 4255312"/>
              <a:gd name="connsiteX770" fmla="*/ 7942338 w 11042233"/>
              <a:gd name="connsiteY770" fmla="*/ 975799 h 4255312"/>
              <a:gd name="connsiteX771" fmla="*/ 8315708 w 11042233"/>
              <a:gd name="connsiteY771" fmla="*/ 3446127 h 4255312"/>
              <a:gd name="connsiteX772" fmla="*/ 8294789 w 11042233"/>
              <a:gd name="connsiteY772" fmla="*/ 3443570 h 4255312"/>
              <a:gd name="connsiteX773" fmla="*/ 8272968 w 11042233"/>
              <a:gd name="connsiteY773" fmla="*/ 3445630 h 4255312"/>
              <a:gd name="connsiteX774" fmla="*/ 8238743 w 11042233"/>
              <a:gd name="connsiteY774" fmla="*/ 3496209 h 4255312"/>
              <a:gd name="connsiteX775" fmla="*/ 8285515 w 11042233"/>
              <a:gd name="connsiteY775" fmla="*/ 3519593 h 4255312"/>
              <a:gd name="connsiteX776" fmla="*/ 8322492 w 11042233"/>
              <a:gd name="connsiteY776" fmla="*/ 3508351 h 4255312"/>
              <a:gd name="connsiteX777" fmla="*/ 8346850 w 11042233"/>
              <a:gd name="connsiteY777" fmla="*/ 3476943 h 4255312"/>
              <a:gd name="connsiteX778" fmla="*/ 8315708 w 11042233"/>
              <a:gd name="connsiteY778" fmla="*/ 3446127 h 4255312"/>
              <a:gd name="connsiteX779" fmla="*/ 5181505 w 11042233"/>
              <a:gd name="connsiteY779" fmla="*/ 3642763 h 4255312"/>
              <a:gd name="connsiteX780" fmla="*/ 5141824 w 11042233"/>
              <a:gd name="connsiteY780" fmla="*/ 3576279 h 4255312"/>
              <a:gd name="connsiteX781" fmla="*/ 5116446 w 11042233"/>
              <a:gd name="connsiteY781" fmla="*/ 3571782 h 4255312"/>
              <a:gd name="connsiteX782" fmla="*/ 5013059 w 11042233"/>
              <a:gd name="connsiteY782" fmla="*/ 3636822 h 4255312"/>
              <a:gd name="connsiteX783" fmla="*/ 4995341 w 11042233"/>
              <a:gd name="connsiteY783" fmla="*/ 3673792 h 4255312"/>
              <a:gd name="connsiteX784" fmla="*/ 5007651 w 11042233"/>
              <a:gd name="connsiteY784" fmla="*/ 3738311 h 4255312"/>
              <a:gd name="connsiteX785" fmla="*/ 5114430 w 11042233"/>
              <a:gd name="connsiteY785" fmla="*/ 3717483 h 4255312"/>
              <a:gd name="connsiteX786" fmla="*/ 5171614 w 11042233"/>
              <a:gd name="connsiteY786" fmla="*/ 3678833 h 4255312"/>
              <a:gd name="connsiteX787" fmla="*/ 5171875 w 11042233"/>
              <a:gd name="connsiteY787" fmla="*/ 3678525 h 4255312"/>
              <a:gd name="connsiteX788" fmla="*/ 5181505 w 11042233"/>
              <a:gd name="connsiteY788" fmla="*/ 3642763 h 4255312"/>
              <a:gd name="connsiteX789" fmla="*/ 7679471 w 11042233"/>
              <a:gd name="connsiteY789" fmla="*/ 1623694 h 4255312"/>
              <a:gd name="connsiteX790" fmla="*/ 7660330 w 11042233"/>
              <a:gd name="connsiteY790" fmla="*/ 1568192 h 4255312"/>
              <a:gd name="connsiteX791" fmla="*/ 7632675 w 11042233"/>
              <a:gd name="connsiteY791" fmla="*/ 1588618 h 4255312"/>
              <a:gd name="connsiteX792" fmla="*/ 7679471 w 11042233"/>
              <a:gd name="connsiteY792" fmla="*/ 1623694 h 4255312"/>
              <a:gd name="connsiteX793" fmla="*/ 9458660 w 11042233"/>
              <a:gd name="connsiteY793" fmla="*/ 3068665 h 4255312"/>
              <a:gd name="connsiteX794" fmla="*/ 9432759 w 11042233"/>
              <a:gd name="connsiteY794" fmla="*/ 3128664 h 4255312"/>
              <a:gd name="connsiteX795" fmla="*/ 9375053 w 11042233"/>
              <a:gd name="connsiteY795" fmla="*/ 3238793 h 4255312"/>
              <a:gd name="connsiteX796" fmla="*/ 9347706 w 11042233"/>
              <a:gd name="connsiteY796" fmla="*/ 3245349 h 4255312"/>
              <a:gd name="connsiteX797" fmla="*/ 9332384 w 11042233"/>
              <a:gd name="connsiteY797" fmla="*/ 3220947 h 4255312"/>
              <a:gd name="connsiteX798" fmla="*/ 9341444 w 11042233"/>
              <a:gd name="connsiteY798" fmla="*/ 3177255 h 4255312"/>
              <a:gd name="connsiteX799" fmla="*/ 9306840 w 11042233"/>
              <a:gd name="connsiteY799" fmla="*/ 3118676 h 4255312"/>
              <a:gd name="connsiteX800" fmla="*/ 9360656 w 11042233"/>
              <a:gd name="connsiteY800" fmla="*/ 3079316 h 4255312"/>
              <a:gd name="connsiteX801" fmla="*/ 9340614 w 11042233"/>
              <a:gd name="connsiteY801" fmla="*/ 3018299 h 4255312"/>
              <a:gd name="connsiteX802" fmla="*/ 9353944 w 11042233"/>
              <a:gd name="connsiteY802" fmla="*/ 2955318 h 4255312"/>
              <a:gd name="connsiteX803" fmla="*/ 9438760 w 11042233"/>
              <a:gd name="connsiteY803" fmla="*/ 2891769 h 4255312"/>
              <a:gd name="connsiteX804" fmla="*/ 9459537 w 11042233"/>
              <a:gd name="connsiteY804" fmla="*/ 2930466 h 4255312"/>
              <a:gd name="connsiteX805" fmla="*/ 9449789 w 11042233"/>
              <a:gd name="connsiteY805" fmla="*/ 2989684 h 4255312"/>
              <a:gd name="connsiteX806" fmla="*/ 9449077 w 11042233"/>
              <a:gd name="connsiteY806" fmla="*/ 3019530 h 4255312"/>
              <a:gd name="connsiteX807" fmla="*/ 9458660 w 11042233"/>
              <a:gd name="connsiteY807" fmla="*/ 3068665 h 4255312"/>
              <a:gd name="connsiteX808" fmla="*/ 9371045 w 11042233"/>
              <a:gd name="connsiteY808" fmla="*/ 3085730 h 4255312"/>
              <a:gd name="connsiteX809" fmla="*/ 9368649 w 11042233"/>
              <a:gd name="connsiteY809" fmla="*/ 3080547 h 4255312"/>
              <a:gd name="connsiteX810" fmla="*/ 9366064 w 11042233"/>
              <a:gd name="connsiteY810" fmla="*/ 3082984 h 4255312"/>
              <a:gd name="connsiteX811" fmla="*/ 9368460 w 11042233"/>
              <a:gd name="connsiteY811" fmla="*/ 3088168 h 4255312"/>
              <a:gd name="connsiteX812" fmla="*/ 9371045 w 11042233"/>
              <a:gd name="connsiteY812" fmla="*/ 3085730 h 4255312"/>
              <a:gd name="connsiteX813" fmla="*/ 9406693 w 11042233"/>
              <a:gd name="connsiteY813" fmla="*/ 3104996 h 4255312"/>
              <a:gd name="connsiteX814" fmla="*/ 9397918 w 11042233"/>
              <a:gd name="connsiteY814" fmla="*/ 3088357 h 4255312"/>
              <a:gd name="connsiteX815" fmla="*/ 9381433 w 11042233"/>
              <a:gd name="connsiteY815" fmla="*/ 3094558 h 4255312"/>
              <a:gd name="connsiteX816" fmla="*/ 9406693 w 11042233"/>
              <a:gd name="connsiteY816" fmla="*/ 3104996 h 4255312"/>
              <a:gd name="connsiteX817" fmla="*/ 8726197 w 11042233"/>
              <a:gd name="connsiteY817" fmla="*/ 3326294 h 4255312"/>
              <a:gd name="connsiteX818" fmla="*/ 8677860 w 11042233"/>
              <a:gd name="connsiteY818" fmla="*/ 3360069 h 4255312"/>
              <a:gd name="connsiteX819" fmla="*/ 8629878 w 11042233"/>
              <a:gd name="connsiteY819" fmla="*/ 3408163 h 4255312"/>
              <a:gd name="connsiteX820" fmla="*/ 8603503 w 11042233"/>
              <a:gd name="connsiteY820" fmla="*/ 3450553 h 4255312"/>
              <a:gd name="connsiteX821" fmla="*/ 8635191 w 11042233"/>
              <a:gd name="connsiteY821" fmla="*/ 3502670 h 4255312"/>
              <a:gd name="connsiteX822" fmla="*/ 8684738 w 11042233"/>
              <a:gd name="connsiteY822" fmla="*/ 3479428 h 4255312"/>
              <a:gd name="connsiteX823" fmla="*/ 8705515 w 11042233"/>
              <a:gd name="connsiteY823" fmla="*/ 3452328 h 4255312"/>
              <a:gd name="connsiteX824" fmla="*/ 8760660 w 11042233"/>
              <a:gd name="connsiteY824" fmla="*/ 3370364 h 4255312"/>
              <a:gd name="connsiteX825" fmla="*/ 8760825 w 11042233"/>
              <a:gd name="connsiteY825" fmla="*/ 3337868 h 4255312"/>
              <a:gd name="connsiteX826" fmla="*/ 8726197 w 11042233"/>
              <a:gd name="connsiteY826" fmla="*/ 3326294 h 4255312"/>
              <a:gd name="connsiteX827" fmla="*/ 8554478 w 11042233"/>
              <a:gd name="connsiteY827" fmla="*/ 2367801 h 4255312"/>
              <a:gd name="connsiteX828" fmla="*/ 8503626 w 11042233"/>
              <a:gd name="connsiteY828" fmla="*/ 2295092 h 4255312"/>
              <a:gd name="connsiteX829" fmla="*/ 8413308 w 11042233"/>
              <a:gd name="connsiteY829" fmla="*/ 2229365 h 4255312"/>
              <a:gd name="connsiteX830" fmla="*/ 8356005 w 11042233"/>
              <a:gd name="connsiteY830" fmla="*/ 2216182 h 4255312"/>
              <a:gd name="connsiteX831" fmla="*/ 8319266 w 11042233"/>
              <a:gd name="connsiteY831" fmla="*/ 2193436 h 4255312"/>
              <a:gd name="connsiteX832" fmla="*/ 8206012 w 11042233"/>
              <a:gd name="connsiteY832" fmla="*/ 2201176 h 4255312"/>
              <a:gd name="connsiteX833" fmla="*/ 8176080 w 11042233"/>
              <a:gd name="connsiteY833" fmla="*/ 2216395 h 4255312"/>
              <a:gd name="connsiteX834" fmla="*/ 8074614 w 11042233"/>
              <a:gd name="connsiteY834" fmla="*/ 2200442 h 4255312"/>
              <a:gd name="connsiteX835" fmla="*/ 8002654 w 11042233"/>
              <a:gd name="connsiteY835" fmla="*/ 2199211 h 4255312"/>
              <a:gd name="connsiteX836" fmla="*/ 7880173 w 11042233"/>
              <a:gd name="connsiteY836" fmla="*/ 2208631 h 4255312"/>
              <a:gd name="connsiteX837" fmla="*/ 7847323 w 11042233"/>
              <a:gd name="connsiteY837" fmla="*/ 2254737 h 4255312"/>
              <a:gd name="connsiteX838" fmla="*/ 7883375 w 11042233"/>
              <a:gd name="connsiteY838" fmla="*/ 2287423 h 4255312"/>
              <a:gd name="connsiteX839" fmla="*/ 7903915 w 11042233"/>
              <a:gd name="connsiteY839" fmla="*/ 2294121 h 4255312"/>
              <a:gd name="connsiteX840" fmla="*/ 7921419 w 11042233"/>
              <a:gd name="connsiteY840" fmla="*/ 2320653 h 4255312"/>
              <a:gd name="connsiteX841" fmla="*/ 7943500 w 11042233"/>
              <a:gd name="connsiteY841" fmla="*/ 2372321 h 4255312"/>
              <a:gd name="connsiteX842" fmla="*/ 8004883 w 11042233"/>
              <a:gd name="connsiteY842" fmla="*/ 2386593 h 4255312"/>
              <a:gd name="connsiteX843" fmla="*/ 8072408 w 11042233"/>
              <a:gd name="connsiteY843" fmla="*/ 2350239 h 4255312"/>
              <a:gd name="connsiteX844" fmla="*/ 8099921 w 11042233"/>
              <a:gd name="connsiteY844" fmla="*/ 2331446 h 4255312"/>
              <a:gd name="connsiteX845" fmla="*/ 8123853 w 11042233"/>
              <a:gd name="connsiteY845" fmla="*/ 2355256 h 4255312"/>
              <a:gd name="connsiteX846" fmla="*/ 8150227 w 11042233"/>
              <a:gd name="connsiteY846" fmla="*/ 2383706 h 4255312"/>
              <a:gd name="connsiteX847" fmla="*/ 8233311 w 11042233"/>
              <a:gd name="connsiteY847" fmla="*/ 2369528 h 4255312"/>
              <a:gd name="connsiteX848" fmla="*/ 8301762 w 11042233"/>
              <a:gd name="connsiteY848" fmla="*/ 2338452 h 4255312"/>
              <a:gd name="connsiteX849" fmla="*/ 8358780 w 11042233"/>
              <a:gd name="connsiteY849" fmla="*/ 2374049 h 4255312"/>
              <a:gd name="connsiteX850" fmla="*/ 8445588 w 11042233"/>
              <a:gd name="connsiteY850" fmla="*/ 2443823 h 4255312"/>
              <a:gd name="connsiteX851" fmla="*/ 8497199 w 11042233"/>
              <a:gd name="connsiteY851" fmla="*/ 2473479 h 4255312"/>
              <a:gd name="connsiteX852" fmla="*/ 8557443 w 11042233"/>
              <a:gd name="connsiteY852" fmla="*/ 2465550 h 4255312"/>
              <a:gd name="connsiteX853" fmla="*/ 8577082 w 11042233"/>
              <a:gd name="connsiteY853" fmla="*/ 2417954 h 4255312"/>
              <a:gd name="connsiteX854" fmla="*/ 8554478 w 11042233"/>
              <a:gd name="connsiteY854" fmla="*/ 2367801 h 4255312"/>
              <a:gd name="connsiteX855" fmla="*/ 7743248 w 11042233"/>
              <a:gd name="connsiteY855" fmla="*/ 1207937 h 4255312"/>
              <a:gd name="connsiteX856" fmla="*/ 7810679 w 11042233"/>
              <a:gd name="connsiteY856" fmla="*/ 1195393 h 4255312"/>
              <a:gd name="connsiteX857" fmla="*/ 7849387 w 11042233"/>
              <a:gd name="connsiteY857" fmla="*/ 1161618 h 4255312"/>
              <a:gd name="connsiteX858" fmla="*/ 7859040 w 11042233"/>
              <a:gd name="connsiteY858" fmla="*/ 1157287 h 4255312"/>
              <a:gd name="connsiteX859" fmla="*/ 7859040 w 11042233"/>
              <a:gd name="connsiteY859" fmla="*/ 1170565 h 4255312"/>
              <a:gd name="connsiteX860" fmla="*/ 7824174 w 11042233"/>
              <a:gd name="connsiteY860" fmla="*/ 1279250 h 4255312"/>
              <a:gd name="connsiteX861" fmla="*/ 7803042 w 11042233"/>
              <a:gd name="connsiteY861" fmla="*/ 1265782 h 4255312"/>
              <a:gd name="connsiteX862" fmla="*/ 7758879 w 11042233"/>
              <a:gd name="connsiteY862" fmla="*/ 1266634 h 4255312"/>
              <a:gd name="connsiteX863" fmla="*/ 7750032 w 11042233"/>
              <a:gd name="connsiteY863" fmla="*/ 1313474 h 4255312"/>
              <a:gd name="connsiteX864" fmla="*/ 7767370 w 11042233"/>
              <a:gd name="connsiteY864" fmla="*/ 1347959 h 4255312"/>
              <a:gd name="connsiteX865" fmla="*/ 7781837 w 11042233"/>
              <a:gd name="connsiteY865" fmla="*/ 1408100 h 4255312"/>
              <a:gd name="connsiteX866" fmla="*/ 7790424 w 11042233"/>
              <a:gd name="connsiteY866" fmla="*/ 1463341 h 4255312"/>
              <a:gd name="connsiteX867" fmla="*/ 7844691 w 11042233"/>
              <a:gd name="connsiteY867" fmla="*/ 1570346 h 4255312"/>
              <a:gd name="connsiteX868" fmla="*/ 7865705 w 11042233"/>
              <a:gd name="connsiteY868" fmla="*/ 1636143 h 4255312"/>
              <a:gd name="connsiteX869" fmla="*/ 7904295 w 11042233"/>
              <a:gd name="connsiteY869" fmla="*/ 1661871 h 4255312"/>
              <a:gd name="connsiteX870" fmla="*/ 7816277 w 11042233"/>
              <a:gd name="connsiteY870" fmla="*/ 1436644 h 4255312"/>
              <a:gd name="connsiteX871" fmla="*/ 7913260 w 11042233"/>
              <a:gd name="connsiteY871" fmla="*/ 1387934 h 4255312"/>
              <a:gd name="connsiteX872" fmla="*/ 8004029 w 11042233"/>
              <a:gd name="connsiteY872" fmla="*/ 1394206 h 4255312"/>
              <a:gd name="connsiteX873" fmla="*/ 8048026 w 11042233"/>
              <a:gd name="connsiteY873" fmla="*/ 1375011 h 4255312"/>
              <a:gd name="connsiteX874" fmla="*/ 8033511 w 11042233"/>
              <a:gd name="connsiteY874" fmla="*/ 1328196 h 4255312"/>
              <a:gd name="connsiteX875" fmla="*/ 8000329 w 11042233"/>
              <a:gd name="connsiteY875" fmla="*/ 1308622 h 4255312"/>
              <a:gd name="connsiteX876" fmla="*/ 7975923 w 11042233"/>
              <a:gd name="connsiteY876" fmla="*/ 1292149 h 4255312"/>
              <a:gd name="connsiteX877" fmla="*/ 8003270 w 11042233"/>
              <a:gd name="connsiteY877" fmla="*/ 1252694 h 4255312"/>
              <a:gd name="connsiteX878" fmla="*/ 8060383 w 11042233"/>
              <a:gd name="connsiteY878" fmla="*/ 1178541 h 4255312"/>
              <a:gd name="connsiteX879" fmla="*/ 8076844 w 11042233"/>
              <a:gd name="connsiteY879" fmla="*/ 1098400 h 4255312"/>
              <a:gd name="connsiteX880" fmla="*/ 8033155 w 11042233"/>
              <a:gd name="connsiteY880" fmla="*/ 1068271 h 4255312"/>
              <a:gd name="connsiteX881" fmla="*/ 7974760 w 11042233"/>
              <a:gd name="connsiteY881" fmla="*/ 1105406 h 4255312"/>
              <a:gd name="connsiteX882" fmla="*/ 7947627 w 11042233"/>
              <a:gd name="connsiteY882" fmla="*/ 1116246 h 4255312"/>
              <a:gd name="connsiteX883" fmla="*/ 7868978 w 11042233"/>
              <a:gd name="connsiteY883" fmla="*/ 1129571 h 4255312"/>
              <a:gd name="connsiteX884" fmla="*/ 7860938 w 11042233"/>
              <a:gd name="connsiteY884" fmla="*/ 1046425 h 4255312"/>
              <a:gd name="connsiteX885" fmla="*/ 7857878 w 11042233"/>
              <a:gd name="connsiteY885" fmla="*/ 985645 h 4255312"/>
              <a:gd name="connsiteX886" fmla="*/ 7842722 w 11042233"/>
              <a:gd name="connsiteY886" fmla="*/ 958379 h 4255312"/>
              <a:gd name="connsiteX887" fmla="*/ 7805627 w 11042233"/>
              <a:gd name="connsiteY887" fmla="*/ 967396 h 4255312"/>
              <a:gd name="connsiteX888" fmla="*/ 7772493 w 11042233"/>
              <a:gd name="connsiteY888" fmla="*/ 1029904 h 4255312"/>
              <a:gd name="connsiteX889" fmla="*/ 7726693 w 11042233"/>
              <a:gd name="connsiteY889" fmla="*/ 1106755 h 4255312"/>
              <a:gd name="connsiteX890" fmla="*/ 7701339 w 11042233"/>
              <a:gd name="connsiteY890" fmla="*/ 1157476 h 4255312"/>
              <a:gd name="connsiteX891" fmla="*/ 7743248 w 11042233"/>
              <a:gd name="connsiteY891" fmla="*/ 1207937 h 4255312"/>
              <a:gd name="connsiteX892" fmla="*/ 7191186 w 11042233"/>
              <a:gd name="connsiteY892" fmla="*/ 1949251 h 4255312"/>
              <a:gd name="connsiteX893" fmla="*/ 7166922 w 11042233"/>
              <a:gd name="connsiteY893" fmla="*/ 1908731 h 4255312"/>
              <a:gd name="connsiteX894" fmla="*/ 7062634 w 11042233"/>
              <a:gd name="connsiteY894" fmla="*/ 1881062 h 4255312"/>
              <a:gd name="connsiteX895" fmla="*/ 6962117 w 11042233"/>
              <a:gd name="connsiteY895" fmla="*/ 1927405 h 4255312"/>
              <a:gd name="connsiteX896" fmla="*/ 6955689 w 11042233"/>
              <a:gd name="connsiteY896" fmla="*/ 1991380 h 4255312"/>
              <a:gd name="connsiteX897" fmla="*/ 7012968 w 11042233"/>
              <a:gd name="connsiteY897" fmla="*/ 2008019 h 4255312"/>
              <a:gd name="connsiteX898" fmla="*/ 7036829 w 11042233"/>
              <a:gd name="connsiteY898" fmla="*/ 1998078 h 4255312"/>
              <a:gd name="connsiteX899" fmla="*/ 7146833 w 11042233"/>
              <a:gd name="connsiteY899" fmla="*/ 1974292 h 4255312"/>
              <a:gd name="connsiteX900" fmla="*/ 7191186 w 11042233"/>
              <a:gd name="connsiteY900" fmla="*/ 1949251 h 4255312"/>
              <a:gd name="connsiteX901" fmla="*/ 7385058 w 11042233"/>
              <a:gd name="connsiteY901" fmla="*/ 1923689 h 4255312"/>
              <a:gd name="connsiteX902" fmla="*/ 7298629 w 11042233"/>
              <a:gd name="connsiteY902" fmla="*/ 1918813 h 4255312"/>
              <a:gd name="connsiteX903" fmla="*/ 7263242 w 11042233"/>
              <a:gd name="connsiteY903" fmla="*/ 1949180 h 4255312"/>
              <a:gd name="connsiteX904" fmla="*/ 7406902 w 11042233"/>
              <a:gd name="connsiteY904" fmla="*/ 1940659 h 4255312"/>
              <a:gd name="connsiteX905" fmla="*/ 7385058 w 11042233"/>
              <a:gd name="connsiteY905" fmla="*/ 1923689 h 4255312"/>
              <a:gd name="connsiteX906" fmla="*/ 4548824 w 11042233"/>
              <a:gd name="connsiteY906" fmla="*/ 3458742 h 4255312"/>
              <a:gd name="connsiteX907" fmla="*/ 4458055 w 11042233"/>
              <a:gd name="connsiteY907" fmla="*/ 3465085 h 4255312"/>
              <a:gd name="connsiteX908" fmla="*/ 4270730 w 11042233"/>
              <a:gd name="connsiteY908" fmla="*/ 3416328 h 4255312"/>
              <a:gd name="connsiteX909" fmla="*/ 4245446 w 11042233"/>
              <a:gd name="connsiteY909" fmla="*/ 3410956 h 4255312"/>
              <a:gd name="connsiteX910" fmla="*/ 4215988 w 11042233"/>
              <a:gd name="connsiteY910" fmla="*/ 3361631 h 4255312"/>
              <a:gd name="connsiteX911" fmla="*/ 4260246 w 11042233"/>
              <a:gd name="connsiteY911" fmla="*/ 3331785 h 4255312"/>
              <a:gd name="connsiteX912" fmla="*/ 4420059 w 11042233"/>
              <a:gd name="connsiteY912" fmla="*/ 3328188 h 4255312"/>
              <a:gd name="connsiteX913" fmla="*/ 4474326 w 11042233"/>
              <a:gd name="connsiteY913" fmla="*/ 3315715 h 4255312"/>
              <a:gd name="connsiteX914" fmla="*/ 4486991 w 11042233"/>
              <a:gd name="connsiteY914" fmla="*/ 3258911 h 4255312"/>
              <a:gd name="connsiteX915" fmla="*/ 4376750 w 11042233"/>
              <a:gd name="connsiteY915" fmla="*/ 3200285 h 4255312"/>
              <a:gd name="connsiteX916" fmla="*/ 4259037 w 11042233"/>
              <a:gd name="connsiteY916" fmla="*/ 3217207 h 4255312"/>
              <a:gd name="connsiteX917" fmla="*/ 4161935 w 11042233"/>
              <a:gd name="connsiteY917" fmla="*/ 3223787 h 4255312"/>
              <a:gd name="connsiteX918" fmla="*/ 4104015 w 11042233"/>
              <a:gd name="connsiteY918" fmla="*/ 3206059 h 4255312"/>
              <a:gd name="connsiteX919" fmla="*/ 4028022 w 11042233"/>
              <a:gd name="connsiteY919" fmla="*/ 3193918 h 4255312"/>
              <a:gd name="connsiteX920" fmla="*/ 3966474 w 11042233"/>
              <a:gd name="connsiteY920" fmla="*/ 3179859 h 4255312"/>
              <a:gd name="connsiteX921" fmla="*/ 3861023 w 11042233"/>
              <a:gd name="connsiteY921" fmla="*/ 3164948 h 4255312"/>
              <a:gd name="connsiteX922" fmla="*/ 3841669 w 11042233"/>
              <a:gd name="connsiteY922" fmla="*/ 3166226 h 4255312"/>
              <a:gd name="connsiteX923" fmla="*/ 3780429 w 11042233"/>
              <a:gd name="connsiteY923" fmla="*/ 3115079 h 4255312"/>
              <a:gd name="connsiteX924" fmla="*/ 3714896 w 11042233"/>
              <a:gd name="connsiteY924" fmla="*/ 3131291 h 4255312"/>
              <a:gd name="connsiteX925" fmla="*/ 3647110 w 11042233"/>
              <a:gd name="connsiteY925" fmla="*/ 3191504 h 4255312"/>
              <a:gd name="connsiteX926" fmla="*/ 3558617 w 11042233"/>
              <a:gd name="connsiteY926" fmla="*/ 3203077 h 4255312"/>
              <a:gd name="connsiteX927" fmla="*/ 3419582 w 11042233"/>
              <a:gd name="connsiteY927" fmla="*/ 3175054 h 4255312"/>
              <a:gd name="connsiteX928" fmla="*/ 3269233 w 11042233"/>
              <a:gd name="connsiteY928" fmla="*/ 3157445 h 4255312"/>
              <a:gd name="connsiteX929" fmla="*/ 3222817 w 11042233"/>
              <a:gd name="connsiteY929" fmla="*/ 3123292 h 4255312"/>
              <a:gd name="connsiteX930" fmla="*/ 3190608 w 11042233"/>
              <a:gd name="connsiteY930" fmla="*/ 3072121 h 4255312"/>
              <a:gd name="connsiteX931" fmla="*/ 3125335 w 11042233"/>
              <a:gd name="connsiteY931" fmla="*/ 3037258 h 4255312"/>
              <a:gd name="connsiteX932" fmla="*/ 2995289 w 11042233"/>
              <a:gd name="connsiteY932" fmla="*/ 3040098 h 4255312"/>
              <a:gd name="connsiteX933" fmla="*/ 2898235 w 11042233"/>
              <a:gd name="connsiteY933" fmla="*/ 3023151 h 4255312"/>
              <a:gd name="connsiteX934" fmla="*/ 2782419 w 11042233"/>
              <a:gd name="connsiteY934" fmla="*/ 2987578 h 4255312"/>
              <a:gd name="connsiteX935" fmla="*/ 2730856 w 11042233"/>
              <a:gd name="connsiteY935" fmla="*/ 2986063 h 4255312"/>
              <a:gd name="connsiteX936" fmla="*/ 2599316 w 11042233"/>
              <a:gd name="connsiteY936" fmla="*/ 3011506 h 4255312"/>
              <a:gd name="connsiteX937" fmla="*/ 2551381 w 11042233"/>
              <a:gd name="connsiteY937" fmla="*/ 3044737 h 4255312"/>
              <a:gd name="connsiteX938" fmla="*/ 2514025 w 11042233"/>
              <a:gd name="connsiteY938" fmla="*/ 3168474 h 4255312"/>
              <a:gd name="connsiteX939" fmla="*/ 2562552 w 11042233"/>
              <a:gd name="connsiteY939" fmla="*/ 3235810 h 4255312"/>
              <a:gd name="connsiteX940" fmla="*/ 2655598 w 11042233"/>
              <a:gd name="connsiteY940" fmla="*/ 3270934 h 4255312"/>
              <a:gd name="connsiteX941" fmla="*/ 2690298 w 11042233"/>
              <a:gd name="connsiteY941" fmla="*/ 3326673 h 4255312"/>
              <a:gd name="connsiteX942" fmla="*/ 2756661 w 11042233"/>
              <a:gd name="connsiteY942" fmla="*/ 3401654 h 4255312"/>
              <a:gd name="connsiteX943" fmla="*/ 3057668 w 11042233"/>
              <a:gd name="connsiteY943" fmla="*/ 3461109 h 4255312"/>
              <a:gd name="connsiteX944" fmla="*/ 3254196 w 11042233"/>
              <a:gd name="connsiteY944" fmla="*/ 3479641 h 4255312"/>
              <a:gd name="connsiteX945" fmla="*/ 3279479 w 11042233"/>
              <a:gd name="connsiteY945" fmla="*/ 3474552 h 4255312"/>
              <a:gd name="connsiteX946" fmla="*/ 3396908 w 11042233"/>
              <a:gd name="connsiteY946" fmla="*/ 3460375 h 4255312"/>
              <a:gd name="connsiteX947" fmla="*/ 3564191 w 11042233"/>
              <a:gd name="connsiteY947" fmla="*/ 3501700 h 4255312"/>
              <a:gd name="connsiteX948" fmla="*/ 3754719 w 11042233"/>
              <a:gd name="connsiteY948" fmla="*/ 3584065 h 4255312"/>
              <a:gd name="connsiteX949" fmla="*/ 3894466 w 11042233"/>
              <a:gd name="connsiteY949" fmla="*/ 3604894 h 4255312"/>
              <a:gd name="connsiteX950" fmla="*/ 4047163 w 11042233"/>
              <a:gd name="connsiteY950" fmla="*/ 3622645 h 4255312"/>
              <a:gd name="connsiteX951" fmla="*/ 4314395 w 11042233"/>
              <a:gd name="connsiteY951" fmla="*/ 3638668 h 4255312"/>
              <a:gd name="connsiteX952" fmla="*/ 4397859 w 11042233"/>
              <a:gd name="connsiteY952" fmla="*/ 3649721 h 4255312"/>
              <a:gd name="connsiteX953" fmla="*/ 4442307 w 11042233"/>
              <a:gd name="connsiteY953" fmla="*/ 3676632 h 4255312"/>
              <a:gd name="connsiteX954" fmla="*/ 4571546 w 11042233"/>
              <a:gd name="connsiteY954" fmla="*/ 3693792 h 4255312"/>
              <a:gd name="connsiteX955" fmla="*/ 4606436 w 11042233"/>
              <a:gd name="connsiteY955" fmla="*/ 3646408 h 4255312"/>
              <a:gd name="connsiteX956" fmla="*/ 4611938 w 11042233"/>
              <a:gd name="connsiteY956" fmla="*/ 3569509 h 4255312"/>
              <a:gd name="connsiteX957" fmla="*/ 4615496 w 11042233"/>
              <a:gd name="connsiteY957" fmla="*/ 3487688 h 4255312"/>
              <a:gd name="connsiteX958" fmla="*/ 4548824 w 11042233"/>
              <a:gd name="connsiteY958" fmla="*/ 3458742 h 4255312"/>
              <a:gd name="connsiteX959" fmla="*/ 7867412 w 11042233"/>
              <a:gd name="connsiteY959" fmla="*/ 1914222 h 4255312"/>
              <a:gd name="connsiteX960" fmla="*/ 7899195 w 11042233"/>
              <a:gd name="connsiteY960" fmla="*/ 1901725 h 4255312"/>
              <a:gd name="connsiteX961" fmla="*/ 7886980 w 11042233"/>
              <a:gd name="connsiteY961" fmla="*/ 1859714 h 4255312"/>
              <a:gd name="connsiteX962" fmla="*/ 7846090 w 11042233"/>
              <a:gd name="connsiteY962" fmla="*/ 1828211 h 4255312"/>
              <a:gd name="connsiteX963" fmla="*/ 7726598 w 11042233"/>
              <a:gd name="connsiteY963" fmla="*/ 1862057 h 4255312"/>
              <a:gd name="connsiteX964" fmla="*/ 7720171 w 11042233"/>
              <a:gd name="connsiteY964" fmla="*/ 1878033 h 4255312"/>
              <a:gd name="connsiteX965" fmla="*/ 7751597 w 11042233"/>
              <a:gd name="connsiteY965" fmla="*/ 1927831 h 4255312"/>
              <a:gd name="connsiteX966" fmla="*/ 7815209 w 11042233"/>
              <a:gd name="connsiteY966" fmla="*/ 1919618 h 4255312"/>
              <a:gd name="connsiteX967" fmla="*/ 7867412 w 11042233"/>
              <a:gd name="connsiteY967" fmla="*/ 1914222 h 4255312"/>
              <a:gd name="connsiteX968" fmla="*/ 7738505 w 11042233"/>
              <a:gd name="connsiteY968" fmla="*/ 1680143 h 4255312"/>
              <a:gd name="connsiteX969" fmla="*/ 7833947 w 11042233"/>
              <a:gd name="connsiteY969" fmla="*/ 1690391 h 4255312"/>
              <a:gd name="connsiteX970" fmla="*/ 7777948 w 11042233"/>
              <a:gd name="connsiteY970" fmla="*/ 1643859 h 4255312"/>
              <a:gd name="connsiteX971" fmla="*/ 7791230 w 11042233"/>
              <a:gd name="connsiteY971" fmla="*/ 1612877 h 4255312"/>
              <a:gd name="connsiteX972" fmla="*/ 7771852 w 11042233"/>
              <a:gd name="connsiteY972" fmla="*/ 1563695 h 4255312"/>
              <a:gd name="connsiteX973" fmla="*/ 7730773 w 11042233"/>
              <a:gd name="connsiteY973" fmla="*/ 1559529 h 4255312"/>
              <a:gd name="connsiteX974" fmla="*/ 7711300 w 11042233"/>
              <a:gd name="connsiteY974" fmla="*/ 1603339 h 4255312"/>
              <a:gd name="connsiteX975" fmla="*/ 7715712 w 11042233"/>
              <a:gd name="connsiteY975" fmla="*/ 1650368 h 4255312"/>
              <a:gd name="connsiteX976" fmla="*/ 7738505 w 11042233"/>
              <a:gd name="connsiteY976" fmla="*/ 1680143 h 4255312"/>
              <a:gd name="connsiteX977" fmla="*/ 7350572 w 11042233"/>
              <a:gd name="connsiteY977" fmla="*/ 2013629 h 4255312"/>
              <a:gd name="connsiteX978" fmla="*/ 7388260 w 11042233"/>
              <a:gd name="connsiteY978" fmla="*/ 2007096 h 4255312"/>
              <a:gd name="connsiteX979" fmla="*/ 7382307 w 11042233"/>
              <a:gd name="connsiteY979" fmla="*/ 1992943 h 4255312"/>
              <a:gd name="connsiteX980" fmla="*/ 7350572 w 11042233"/>
              <a:gd name="connsiteY980" fmla="*/ 2013629 h 4255312"/>
              <a:gd name="connsiteX981" fmla="*/ 7626176 w 11042233"/>
              <a:gd name="connsiteY981" fmla="*/ 2284323 h 4255312"/>
              <a:gd name="connsiteX982" fmla="*/ 7570438 w 11042233"/>
              <a:gd name="connsiteY982" fmla="*/ 2268204 h 4255312"/>
              <a:gd name="connsiteX983" fmla="*/ 7484484 w 11042233"/>
              <a:gd name="connsiteY983" fmla="*/ 2235874 h 4255312"/>
              <a:gd name="connsiteX984" fmla="*/ 7426327 w 11042233"/>
              <a:gd name="connsiteY984" fmla="*/ 2267116 h 4255312"/>
              <a:gd name="connsiteX985" fmla="*/ 7388734 w 11042233"/>
              <a:gd name="connsiteY985" fmla="*/ 2336984 h 4255312"/>
              <a:gd name="connsiteX986" fmla="*/ 7393359 w 11042233"/>
              <a:gd name="connsiteY986" fmla="*/ 2390498 h 4255312"/>
              <a:gd name="connsiteX987" fmla="*/ 7590741 w 11042233"/>
              <a:gd name="connsiteY987" fmla="*/ 2476745 h 4255312"/>
              <a:gd name="connsiteX988" fmla="*/ 7659191 w 11042233"/>
              <a:gd name="connsiteY988" fmla="*/ 2425196 h 4255312"/>
              <a:gd name="connsiteX989" fmla="*/ 7690191 w 11042233"/>
              <a:gd name="connsiteY989" fmla="*/ 2383445 h 4255312"/>
              <a:gd name="connsiteX990" fmla="*/ 7704778 w 11042233"/>
              <a:gd name="connsiteY990" fmla="*/ 2355280 h 4255312"/>
              <a:gd name="connsiteX991" fmla="*/ 7626176 w 11042233"/>
              <a:gd name="connsiteY991" fmla="*/ 2284323 h 42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Lst>
            <a:rect l="l" t="t" r="r" b="b"/>
            <a:pathLst>
              <a:path w="11042233" h="4255312">
                <a:moveTo>
                  <a:pt x="5011825" y="2483444"/>
                </a:moveTo>
                <a:cubicBezTo>
                  <a:pt x="4990432" y="2476675"/>
                  <a:pt x="4973046" y="2466521"/>
                  <a:pt x="4961282" y="2445977"/>
                </a:cubicBezTo>
                <a:cubicBezTo>
                  <a:pt x="4936520" y="2402782"/>
                  <a:pt x="4887116" y="2400557"/>
                  <a:pt x="4857966" y="2441314"/>
                </a:cubicBezTo>
                <a:cubicBezTo>
                  <a:pt x="4839442" y="2467231"/>
                  <a:pt x="4820847" y="2491562"/>
                  <a:pt x="4793263" y="2509716"/>
                </a:cubicBezTo>
                <a:cubicBezTo>
                  <a:pt x="4750618" y="2537810"/>
                  <a:pt x="4705791" y="2544129"/>
                  <a:pt x="4657477" y="2533100"/>
                </a:cubicBezTo>
                <a:cubicBezTo>
                  <a:pt x="4611986" y="2522709"/>
                  <a:pt x="4597802" y="2503798"/>
                  <a:pt x="4608784" y="2458829"/>
                </a:cubicBezTo>
                <a:cubicBezTo>
                  <a:pt x="4614073" y="2437149"/>
                  <a:pt x="4610871" y="2419208"/>
                  <a:pt x="4603661" y="2400557"/>
                </a:cubicBezTo>
                <a:cubicBezTo>
                  <a:pt x="4591778" y="2369836"/>
                  <a:pt x="4576408" y="2362002"/>
                  <a:pt x="4546476" y="2375327"/>
                </a:cubicBezTo>
                <a:cubicBezTo>
                  <a:pt x="4525913" y="2384463"/>
                  <a:pt x="4505823" y="2388771"/>
                  <a:pt x="4483718" y="2388013"/>
                </a:cubicBezTo>
                <a:cubicBezTo>
                  <a:pt x="4435049" y="2386356"/>
                  <a:pt x="4412754" y="2366428"/>
                  <a:pt x="4407322" y="2318429"/>
                </a:cubicBezTo>
                <a:cubicBezTo>
                  <a:pt x="4406516" y="2311352"/>
                  <a:pt x="4407559" y="2303920"/>
                  <a:pt x="4402531" y="2298216"/>
                </a:cubicBezTo>
                <a:cubicBezTo>
                  <a:pt x="4394230" y="2290571"/>
                  <a:pt x="4386213" y="2295305"/>
                  <a:pt x="4378102" y="2297861"/>
                </a:cubicBezTo>
                <a:cubicBezTo>
                  <a:pt x="4354454" y="2305316"/>
                  <a:pt x="4338302" y="2296157"/>
                  <a:pt x="4330049" y="2274003"/>
                </a:cubicBezTo>
                <a:cubicBezTo>
                  <a:pt x="4325305" y="2261293"/>
                  <a:pt x="4322103" y="2248891"/>
                  <a:pt x="4305073" y="2250027"/>
                </a:cubicBezTo>
                <a:cubicBezTo>
                  <a:pt x="4293428" y="2253577"/>
                  <a:pt x="4290226" y="2264205"/>
                  <a:pt x="4286858" y="2273104"/>
                </a:cubicBezTo>
                <a:cubicBezTo>
                  <a:pt x="4270920" y="2315304"/>
                  <a:pt x="4234560" y="2332771"/>
                  <a:pt x="4196919" y="2348842"/>
                </a:cubicBezTo>
                <a:cubicBezTo>
                  <a:pt x="4179699" y="2356203"/>
                  <a:pt x="4162789" y="2352582"/>
                  <a:pt x="4146518" y="2345339"/>
                </a:cubicBezTo>
                <a:cubicBezTo>
                  <a:pt x="4120760" y="2333884"/>
                  <a:pt x="4097683" y="2331186"/>
                  <a:pt x="4076217" y="2355872"/>
                </a:cubicBezTo>
                <a:cubicBezTo>
                  <a:pt x="4065924" y="2367706"/>
                  <a:pt x="4048894" y="2370380"/>
                  <a:pt x="4032197" y="2370641"/>
                </a:cubicBezTo>
                <a:cubicBezTo>
                  <a:pt x="3978357" y="2371469"/>
                  <a:pt x="3947262" y="2326334"/>
                  <a:pt x="3969249" y="2276725"/>
                </a:cubicBezTo>
                <a:cubicBezTo>
                  <a:pt x="3974965" y="2263850"/>
                  <a:pt x="3986990" y="2253364"/>
                  <a:pt x="3976507" y="2234808"/>
                </a:cubicBezTo>
                <a:cubicBezTo>
                  <a:pt x="3948946" y="2237483"/>
                  <a:pt x="3924018" y="2252820"/>
                  <a:pt x="3896766" y="2259423"/>
                </a:cubicBezTo>
                <a:cubicBezTo>
                  <a:pt x="3863703" y="2267423"/>
                  <a:pt x="3833961" y="2260110"/>
                  <a:pt x="3803388" y="2254098"/>
                </a:cubicBezTo>
                <a:cubicBezTo>
                  <a:pt x="3788731" y="2251211"/>
                  <a:pt x="3775875" y="2250761"/>
                  <a:pt x="3761170" y="2254051"/>
                </a:cubicBezTo>
                <a:cubicBezTo>
                  <a:pt x="3734321" y="2260086"/>
                  <a:pt x="3707211" y="2259897"/>
                  <a:pt x="3680054" y="2251376"/>
                </a:cubicBezTo>
                <a:cubicBezTo>
                  <a:pt x="3653419" y="2243021"/>
                  <a:pt x="3632926" y="2233554"/>
                  <a:pt x="3632025" y="2199709"/>
                </a:cubicBezTo>
                <a:cubicBezTo>
                  <a:pt x="3631598" y="2183803"/>
                  <a:pt x="3619241" y="2168088"/>
                  <a:pt x="3611817" y="2152490"/>
                </a:cubicBezTo>
                <a:cubicBezTo>
                  <a:pt x="3599958" y="2127591"/>
                  <a:pt x="3588645" y="2102314"/>
                  <a:pt x="3591254" y="2074054"/>
                </a:cubicBezTo>
                <a:cubicBezTo>
                  <a:pt x="3593530" y="2049320"/>
                  <a:pt x="3581837" y="2033439"/>
                  <a:pt x="3563504" y="2019285"/>
                </a:cubicBezTo>
                <a:cubicBezTo>
                  <a:pt x="3526242" y="1990528"/>
                  <a:pt x="3522898" y="1981511"/>
                  <a:pt x="3542157" y="1939736"/>
                </a:cubicBezTo>
                <a:cubicBezTo>
                  <a:pt x="3555179" y="1911500"/>
                  <a:pt x="3554846" y="1884542"/>
                  <a:pt x="3545122" y="1856590"/>
                </a:cubicBezTo>
                <a:cubicBezTo>
                  <a:pt x="3541351" y="1845773"/>
                  <a:pt x="3537603" y="1833229"/>
                  <a:pt x="3526432" y="1828377"/>
                </a:cubicBezTo>
                <a:cubicBezTo>
                  <a:pt x="3495717" y="1815028"/>
                  <a:pt x="3472758" y="1790342"/>
                  <a:pt x="3433789" y="1787715"/>
                </a:cubicBezTo>
                <a:cubicBezTo>
                  <a:pt x="3373782" y="1783668"/>
                  <a:pt x="3347669" y="1735006"/>
                  <a:pt x="3375348" y="1691338"/>
                </a:cubicBezTo>
                <a:cubicBezTo>
                  <a:pt x="3385784" y="1674865"/>
                  <a:pt x="3381681" y="1661634"/>
                  <a:pt x="3367948" y="1649445"/>
                </a:cubicBezTo>
                <a:cubicBezTo>
                  <a:pt x="3355045" y="1637966"/>
                  <a:pt x="3343115" y="1625658"/>
                  <a:pt x="3328765" y="1615528"/>
                </a:cubicBezTo>
                <a:cubicBezTo>
                  <a:pt x="3286168" y="1585422"/>
                  <a:pt x="3283606" y="1549375"/>
                  <a:pt x="3319847" y="1510559"/>
                </a:cubicBezTo>
                <a:cubicBezTo>
                  <a:pt x="3336379" y="1492856"/>
                  <a:pt x="3358057" y="1478986"/>
                  <a:pt x="3362777" y="1452217"/>
                </a:cubicBezTo>
                <a:cubicBezTo>
                  <a:pt x="3358200" y="1432549"/>
                  <a:pt x="3340648" y="1427295"/>
                  <a:pt x="3325492" y="1419555"/>
                </a:cubicBezTo>
                <a:cubicBezTo>
                  <a:pt x="3271463" y="1391981"/>
                  <a:pt x="3257943" y="1361378"/>
                  <a:pt x="3274807" y="1303415"/>
                </a:cubicBezTo>
                <a:cubicBezTo>
                  <a:pt x="3279242" y="1288196"/>
                  <a:pt x="3283630" y="1272906"/>
                  <a:pt x="3289441" y="1258185"/>
                </a:cubicBezTo>
                <a:cubicBezTo>
                  <a:pt x="3295536" y="1242753"/>
                  <a:pt x="3296936" y="1227771"/>
                  <a:pt x="3292216" y="1211795"/>
                </a:cubicBezTo>
                <a:cubicBezTo>
                  <a:pt x="3279479" y="1168624"/>
                  <a:pt x="3293260" y="1129571"/>
                  <a:pt x="3311997" y="1091513"/>
                </a:cubicBezTo>
                <a:cubicBezTo>
                  <a:pt x="3314511" y="1086401"/>
                  <a:pt x="3317120" y="1080105"/>
                  <a:pt x="3321555" y="1077336"/>
                </a:cubicBezTo>
                <a:cubicBezTo>
                  <a:pt x="3351559" y="1058661"/>
                  <a:pt x="3367307" y="1035443"/>
                  <a:pt x="3367592" y="996958"/>
                </a:cubicBezTo>
                <a:cubicBezTo>
                  <a:pt x="3367805" y="966379"/>
                  <a:pt x="3417044" y="949361"/>
                  <a:pt x="3452716" y="964059"/>
                </a:cubicBezTo>
                <a:cubicBezTo>
                  <a:pt x="3500888" y="983893"/>
                  <a:pt x="3535232" y="1018260"/>
                  <a:pt x="3546806" y="1069643"/>
                </a:cubicBezTo>
                <a:cubicBezTo>
                  <a:pt x="3557716" y="1118069"/>
                  <a:pt x="3581197" y="1156861"/>
                  <a:pt x="3617747" y="1190233"/>
                </a:cubicBezTo>
                <a:cubicBezTo>
                  <a:pt x="3637148" y="1207937"/>
                  <a:pt x="3656360" y="1213949"/>
                  <a:pt x="3680694" y="1207700"/>
                </a:cubicBezTo>
                <a:cubicBezTo>
                  <a:pt x="3687668" y="1205902"/>
                  <a:pt x="3694831" y="1204339"/>
                  <a:pt x="3701400" y="1201523"/>
                </a:cubicBezTo>
                <a:cubicBezTo>
                  <a:pt x="3757328" y="1177523"/>
                  <a:pt x="3813445" y="1184576"/>
                  <a:pt x="3870748" y="1197050"/>
                </a:cubicBezTo>
                <a:cubicBezTo>
                  <a:pt x="3937395" y="1211582"/>
                  <a:pt x="4031959" y="1167228"/>
                  <a:pt x="4067655" y="1108128"/>
                </a:cubicBezTo>
                <a:cubicBezTo>
                  <a:pt x="4102924" y="1049738"/>
                  <a:pt x="4165682" y="1022023"/>
                  <a:pt x="4231192" y="1037881"/>
                </a:cubicBezTo>
                <a:cubicBezTo>
                  <a:pt x="4261669" y="1045265"/>
                  <a:pt x="4286526" y="1066140"/>
                  <a:pt x="4305287" y="1088483"/>
                </a:cubicBezTo>
                <a:cubicBezTo>
                  <a:pt x="4348478" y="1139891"/>
                  <a:pt x="4409433" y="1125145"/>
                  <a:pt x="4450560" y="1100601"/>
                </a:cubicBezTo>
                <a:cubicBezTo>
                  <a:pt x="4460451" y="1094684"/>
                  <a:pt x="4469393" y="1087182"/>
                  <a:pt x="4479259" y="1081217"/>
                </a:cubicBezTo>
                <a:cubicBezTo>
                  <a:pt x="4499277" y="1069123"/>
                  <a:pt x="4519129" y="1061454"/>
                  <a:pt x="4544389" y="1068247"/>
                </a:cubicBezTo>
                <a:cubicBezTo>
                  <a:pt x="4563411" y="1073383"/>
                  <a:pt x="4584544" y="1071253"/>
                  <a:pt x="4604752" y="1071300"/>
                </a:cubicBezTo>
                <a:cubicBezTo>
                  <a:pt x="4646306" y="1071371"/>
                  <a:pt x="4671921" y="1048034"/>
                  <a:pt x="4675740" y="1007112"/>
                </a:cubicBezTo>
                <a:cubicBezTo>
                  <a:pt x="4676546" y="998520"/>
                  <a:pt x="4676048" y="989810"/>
                  <a:pt x="4676238" y="981148"/>
                </a:cubicBezTo>
                <a:cubicBezTo>
                  <a:pt x="4677068" y="945716"/>
                  <a:pt x="4690516" y="916983"/>
                  <a:pt x="4721018" y="897338"/>
                </a:cubicBezTo>
                <a:cubicBezTo>
                  <a:pt x="4746159" y="881126"/>
                  <a:pt x="4760413" y="863516"/>
                  <a:pt x="4748649" y="829316"/>
                </a:cubicBezTo>
                <a:cubicBezTo>
                  <a:pt x="4741083" y="807304"/>
                  <a:pt x="4744499" y="780654"/>
                  <a:pt x="4746799" y="756417"/>
                </a:cubicBezTo>
                <a:cubicBezTo>
                  <a:pt x="4748934" y="733862"/>
                  <a:pt x="4762169" y="716016"/>
                  <a:pt x="4783610" y="706359"/>
                </a:cubicBezTo>
                <a:cubicBezTo>
                  <a:pt x="4813684" y="692821"/>
                  <a:pt x="4834390" y="668277"/>
                  <a:pt x="4855665" y="644987"/>
                </a:cubicBezTo>
                <a:cubicBezTo>
                  <a:pt x="4881565" y="616633"/>
                  <a:pt x="4895346" y="584349"/>
                  <a:pt x="4894563" y="543308"/>
                </a:cubicBezTo>
                <a:cubicBezTo>
                  <a:pt x="4893424" y="483167"/>
                  <a:pt x="4909600" y="426695"/>
                  <a:pt x="4954451" y="382128"/>
                </a:cubicBezTo>
                <a:cubicBezTo>
                  <a:pt x="4965883" y="370767"/>
                  <a:pt x="4976865" y="359690"/>
                  <a:pt x="4995080" y="361063"/>
                </a:cubicBezTo>
                <a:cubicBezTo>
                  <a:pt x="5073208" y="366980"/>
                  <a:pt x="5150434" y="349702"/>
                  <a:pt x="5228561" y="351974"/>
                </a:cubicBezTo>
                <a:cubicBezTo>
                  <a:pt x="5253536" y="352684"/>
                  <a:pt x="5277587" y="356589"/>
                  <a:pt x="5300972" y="362933"/>
                </a:cubicBezTo>
                <a:cubicBezTo>
                  <a:pt x="5357777" y="378317"/>
                  <a:pt x="5402107" y="457748"/>
                  <a:pt x="5387401" y="514125"/>
                </a:cubicBezTo>
                <a:cubicBezTo>
                  <a:pt x="5383393" y="529486"/>
                  <a:pt x="5372886" y="538835"/>
                  <a:pt x="5358939" y="544444"/>
                </a:cubicBezTo>
                <a:cubicBezTo>
                  <a:pt x="5347080" y="549202"/>
                  <a:pt x="5334723" y="552705"/>
                  <a:pt x="5315488" y="559142"/>
                </a:cubicBezTo>
                <a:cubicBezTo>
                  <a:pt x="5334723" y="586361"/>
                  <a:pt x="5315370" y="611355"/>
                  <a:pt x="5319662" y="639615"/>
                </a:cubicBezTo>
                <a:cubicBezTo>
                  <a:pt x="5399023" y="663567"/>
                  <a:pt x="5403577" y="740560"/>
                  <a:pt x="5428932" y="802287"/>
                </a:cubicBezTo>
                <a:cubicBezTo>
                  <a:pt x="5442522" y="835327"/>
                  <a:pt x="5450942" y="870262"/>
                  <a:pt x="5470889" y="900889"/>
                </a:cubicBezTo>
                <a:cubicBezTo>
                  <a:pt x="5491405" y="932391"/>
                  <a:pt x="5496599" y="968414"/>
                  <a:pt x="5491808" y="1004792"/>
                </a:cubicBezTo>
                <a:cubicBezTo>
                  <a:pt x="5486780" y="1042993"/>
                  <a:pt x="5504000" y="1066969"/>
                  <a:pt x="5533268" y="1087963"/>
                </a:cubicBezTo>
                <a:cubicBezTo>
                  <a:pt x="5568275" y="1113075"/>
                  <a:pt x="5600153" y="1142755"/>
                  <a:pt x="5642205" y="1156672"/>
                </a:cubicBezTo>
                <a:cubicBezTo>
                  <a:pt x="5643509" y="1157098"/>
                  <a:pt x="5644505" y="1158399"/>
                  <a:pt x="5645739" y="1159157"/>
                </a:cubicBezTo>
                <a:cubicBezTo>
                  <a:pt x="5693317" y="1187985"/>
                  <a:pt x="5701642" y="1212126"/>
                  <a:pt x="5678493" y="1254185"/>
                </a:cubicBezTo>
                <a:cubicBezTo>
                  <a:pt x="5656365" y="1294350"/>
                  <a:pt x="5613506" y="1306563"/>
                  <a:pt x="5571145" y="1283888"/>
                </a:cubicBezTo>
                <a:cubicBezTo>
                  <a:pt x="5559832" y="1277829"/>
                  <a:pt x="5549633" y="1269498"/>
                  <a:pt x="5539363" y="1261664"/>
                </a:cubicBezTo>
                <a:cubicBezTo>
                  <a:pt x="5530089" y="1254587"/>
                  <a:pt x="5520175" y="1249569"/>
                  <a:pt x="5505304" y="1245593"/>
                </a:cubicBezTo>
                <a:cubicBezTo>
                  <a:pt x="5503454" y="1277806"/>
                  <a:pt x="5485713" y="1296291"/>
                  <a:pt x="5462920" y="1315746"/>
                </a:cubicBezTo>
                <a:cubicBezTo>
                  <a:pt x="5431374" y="1342657"/>
                  <a:pt x="5409056" y="1377970"/>
                  <a:pt x="5404502" y="1422916"/>
                </a:cubicBezTo>
                <a:cubicBezTo>
                  <a:pt x="5401039" y="1456927"/>
                  <a:pt x="5392762" y="1491009"/>
                  <a:pt x="5381970" y="1523530"/>
                </a:cubicBezTo>
                <a:cubicBezTo>
                  <a:pt x="5370087" y="1559340"/>
                  <a:pt x="5366482" y="1593635"/>
                  <a:pt x="5381662" y="1628617"/>
                </a:cubicBezTo>
                <a:cubicBezTo>
                  <a:pt x="5386998" y="1640924"/>
                  <a:pt x="5388540" y="1653492"/>
                  <a:pt x="5388160" y="1666604"/>
                </a:cubicBezTo>
                <a:cubicBezTo>
                  <a:pt x="5386974" y="1708829"/>
                  <a:pt x="5361857" y="1725775"/>
                  <a:pt x="5323244" y="1710391"/>
                </a:cubicBezTo>
                <a:cubicBezTo>
                  <a:pt x="5317931" y="1708284"/>
                  <a:pt x="5312452" y="1706580"/>
                  <a:pt x="5306973" y="1704947"/>
                </a:cubicBezTo>
                <a:cubicBezTo>
                  <a:pt x="5305740" y="1704568"/>
                  <a:pt x="5304198" y="1705302"/>
                  <a:pt x="5301708" y="1705704"/>
                </a:cubicBezTo>
                <a:cubicBezTo>
                  <a:pt x="5289659" y="1710722"/>
                  <a:pt x="5287999" y="1724450"/>
                  <a:pt x="5287121" y="1734248"/>
                </a:cubicBezTo>
                <a:cubicBezTo>
                  <a:pt x="5283824" y="1771005"/>
                  <a:pt x="5262217" y="1796425"/>
                  <a:pt x="5234989" y="1815478"/>
                </a:cubicBezTo>
                <a:cubicBezTo>
                  <a:pt x="5184920" y="1850578"/>
                  <a:pt x="5147896" y="1894577"/>
                  <a:pt x="5124889" y="1951002"/>
                </a:cubicBezTo>
                <a:cubicBezTo>
                  <a:pt x="5119529" y="1964138"/>
                  <a:pt x="5110919" y="1975972"/>
                  <a:pt x="5102997" y="1989818"/>
                </a:cubicBezTo>
                <a:cubicBezTo>
                  <a:pt x="5114880" y="2016918"/>
                  <a:pt x="5128305" y="2043971"/>
                  <a:pt x="5136986" y="2072988"/>
                </a:cubicBezTo>
                <a:cubicBezTo>
                  <a:pt x="5141990" y="2089769"/>
                  <a:pt x="5143911" y="2106503"/>
                  <a:pt x="5145643" y="2123781"/>
                </a:cubicBezTo>
                <a:cubicBezTo>
                  <a:pt x="5148940" y="2156467"/>
                  <a:pt x="5134400" y="2174857"/>
                  <a:pt x="5105061" y="2186549"/>
                </a:cubicBezTo>
                <a:cubicBezTo>
                  <a:pt x="5067871" y="2201365"/>
                  <a:pt x="5071026" y="2202123"/>
                  <a:pt x="5073587" y="2243116"/>
                </a:cubicBezTo>
                <a:cubicBezTo>
                  <a:pt x="5075698" y="2276678"/>
                  <a:pt x="5088719" y="2311257"/>
                  <a:pt x="5071381" y="2344700"/>
                </a:cubicBezTo>
                <a:cubicBezTo>
                  <a:pt x="5066828" y="2353481"/>
                  <a:pt x="5070551" y="2361742"/>
                  <a:pt x="5075105" y="2369173"/>
                </a:cubicBezTo>
                <a:cubicBezTo>
                  <a:pt x="5088150" y="2390427"/>
                  <a:pt x="5085731" y="2413977"/>
                  <a:pt x="5083833" y="2436675"/>
                </a:cubicBezTo>
                <a:cubicBezTo>
                  <a:pt x="5080323" y="2479089"/>
                  <a:pt x="5052241" y="2496225"/>
                  <a:pt x="5011825" y="2483444"/>
                </a:cubicBezTo>
                <a:close/>
                <a:moveTo>
                  <a:pt x="2409998" y="1993865"/>
                </a:moveTo>
                <a:cubicBezTo>
                  <a:pt x="2431700" y="2002907"/>
                  <a:pt x="2454090" y="2007640"/>
                  <a:pt x="2477476" y="2000303"/>
                </a:cubicBezTo>
                <a:cubicBezTo>
                  <a:pt x="2506103" y="1991333"/>
                  <a:pt x="2524271" y="2005226"/>
                  <a:pt x="2538787" y="2027806"/>
                </a:cubicBezTo>
                <a:cubicBezTo>
                  <a:pt x="2546899" y="2040397"/>
                  <a:pt x="2548843" y="2054291"/>
                  <a:pt x="2550361" y="2068799"/>
                </a:cubicBezTo>
                <a:cubicBezTo>
                  <a:pt x="2552970" y="2094053"/>
                  <a:pt x="2561272" y="2117248"/>
                  <a:pt x="2585773" y="2129461"/>
                </a:cubicBezTo>
                <a:cubicBezTo>
                  <a:pt x="2622014" y="2147520"/>
                  <a:pt x="2638094" y="2176774"/>
                  <a:pt x="2639328" y="2216229"/>
                </a:cubicBezTo>
                <a:cubicBezTo>
                  <a:pt x="2640110" y="2241388"/>
                  <a:pt x="2655432" y="2254288"/>
                  <a:pt x="2679127" y="2260583"/>
                </a:cubicBezTo>
                <a:cubicBezTo>
                  <a:pt x="2703130" y="2266950"/>
                  <a:pt x="2726516" y="2264725"/>
                  <a:pt x="2744518" y="2249365"/>
                </a:cubicBezTo>
                <a:cubicBezTo>
                  <a:pt x="2762852" y="2233720"/>
                  <a:pt x="2754882" y="2212537"/>
                  <a:pt x="2746083" y="2193531"/>
                </a:cubicBezTo>
                <a:cubicBezTo>
                  <a:pt x="2744304" y="2189673"/>
                  <a:pt x="2743023" y="2185579"/>
                  <a:pt x="2740367" y="2178596"/>
                </a:cubicBezTo>
                <a:cubicBezTo>
                  <a:pt x="2774284" y="2148206"/>
                  <a:pt x="2774331" y="2145390"/>
                  <a:pt x="2744541" y="2118219"/>
                </a:cubicBezTo>
                <a:cubicBezTo>
                  <a:pt x="2728579" y="2103663"/>
                  <a:pt x="2713091" y="2088586"/>
                  <a:pt x="2697129" y="2074006"/>
                </a:cubicBezTo>
                <a:cubicBezTo>
                  <a:pt x="2663710" y="2043427"/>
                  <a:pt x="2645234" y="2005723"/>
                  <a:pt x="2641961" y="1960564"/>
                </a:cubicBezTo>
                <a:cubicBezTo>
                  <a:pt x="2641036" y="1947689"/>
                  <a:pt x="2640703" y="1934600"/>
                  <a:pt x="2638237" y="1921985"/>
                </a:cubicBezTo>
                <a:cubicBezTo>
                  <a:pt x="2629841" y="1879264"/>
                  <a:pt x="2605506" y="1861797"/>
                  <a:pt x="2561272" y="1866767"/>
                </a:cubicBezTo>
                <a:cubicBezTo>
                  <a:pt x="2549555" y="1868092"/>
                  <a:pt x="2539166" y="1869347"/>
                  <a:pt x="2528351" y="1862057"/>
                </a:cubicBezTo>
                <a:cubicBezTo>
                  <a:pt x="2507218" y="1847785"/>
                  <a:pt x="2489074" y="1855998"/>
                  <a:pt x="2476147" y="1874388"/>
                </a:cubicBezTo>
                <a:cubicBezTo>
                  <a:pt x="2458335" y="1899737"/>
                  <a:pt x="2437629" y="1920328"/>
                  <a:pt x="2408053" y="1931855"/>
                </a:cubicBezTo>
                <a:cubicBezTo>
                  <a:pt x="2393869" y="1937393"/>
                  <a:pt x="2384335" y="1949038"/>
                  <a:pt x="2386066" y="1965582"/>
                </a:cubicBezTo>
                <a:cubicBezTo>
                  <a:pt x="2387537" y="1979807"/>
                  <a:pt x="2397474" y="1988635"/>
                  <a:pt x="2409998" y="1993865"/>
                </a:cubicBezTo>
                <a:close/>
                <a:moveTo>
                  <a:pt x="2246983" y="1454513"/>
                </a:moveTo>
                <a:cubicBezTo>
                  <a:pt x="2232990" y="1460430"/>
                  <a:pt x="2231163" y="1473448"/>
                  <a:pt x="2230713" y="1483933"/>
                </a:cubicBezTo>
                <a:cubicBezTo>
                  <a:pt x="2230025" y="1517021"/>
                  <a:pt x="2246058" y="1536405"/>
                  <a:pt x="2277247" y="1544121"/>
                </a:cubicBezTo>
                <a:cubicBezTo>
                  <a:pt x="2292237" y="1547837"/>
                  <a:pt x="2305828" y="1548476"/>
                  <a:pt x="2314746" y="1533210"/>
                </a:cubicBezTo>
                <a:cubicBezTo>
                  <a:pt x="2323806" y="1517707"/>
                  <a:pt x="2322098" y="1502820"/>
                  <a:pt x="2309433" y="1490276"/>
                </a:cubicBezTo>
                <a:cubicBezTo>
                  <a:pt x="2300420" y="1481353"/>
                  <a:pt x="2288869" y="1474844"/>
                  <a:pt x="2280568" y="1465400"/>
                </a:cubicBezTo>
                <a:cubicBezTo>
                  <a:pt x="2270962" y="1454489"/>
                  <a:pt x="2260835" y="1448667"/>
                  <a:pt x="2246983" y="1454513"/>
                </a:cubicBezTo>
                <a:close/>
                <a:moveTo>
                  <a:pt x="3044030" y="2285743"/>
                </a:moveTo>
                <a:cubicBezTo>
                  <a:pt x="3055296" y="2283802"/>
                  <a:pt x="3064996" y="2271045"/>
                  <a:pt x="3076168" y="2276867"/>
                </a:cubicBezTo>
                <a:cubicBezTo>
                  <a:pt x="3094644" y="2286476"/>
                  <a:pt x="3108756" y="2283613"/>
                  <a:pt x="3122750" y="2269412"/>
                </a:cubicBezTo>
                <a:cubicBezTo>
                  <a:pt x="3135629" y="2256347"/>
                  <a:pt x="3142223" y="2240442"/>
                  <a:pt x="3143171" y="2222951"/>
                </a:cubicBezTo>
                <a:cubicBezTo>
                  <a:pt x="3145923" y="2172372"/>
                  <a:pt x="3118765" y="2135851"/>
                  <a:pt x="3083663" y="2103970"/>
                </a:cubicBezTo>
                <a:cubicBezTo>
                  <a:pt x="3074602" y="2095734"/>
                  <a:pt x="3063028" y="2096231"/>
                  <a:pt x="3050932" y="2099308"/>
                </a:cubicBezTo>
                <a:cubicBezTo>
                  <a:pt x="3011631" y="2109319"/>
                  <a:pt x="2974868" y="2153981"/>
                  <a:pt x="2974061" y="2197507"/>
                </a:cubicBezTo>
                <a:cubicBezTo>
                  <a:pt x="2969436" y="2217483"/>
                  <a:pt x="2986798" y="2234430"/>
                  <a:pt x="2992775" y="2254808"/>
                </a:cubicBezTo>
                <a:cubicBezTo>
                  <a:pt x="3000981" y="2282784"/>
                  <a:pt x="3016066" y="2290524"/>
                  <a:pt x="3044030" y="2285743"/>
                </a:cubicBezTo>
                <a:close/>
                <a:moveTo>
                  <a:pt x="2555674" y="2966371"/>
                </a:moveTo>
                <a:cubicBezTo>
                  <a:pt x="2572775" y="2951720"/>
                  <a:pt x="2583069" y="2932691"/>
                  <a:pt x="2584515" y="2910112"/>
                </a:cubicBezTo>
                <a:cubicBezTo>
                  <a:pt x="2586176" y="2884242"/>
                  <a:pt x="2588002" y="2858112"/>
                  <a:pt x="2579985" y="2832811"/>
                </a:cubicBezTo>
                <a:cubicBezTo>
                  <a:pt x="2575526" y="2818752"/>
                  <a:pt x="2573866" y="2804243"/>
                  <a:pt x="2575763" y="2790042"/>
                </a:cubicBezTo>
                <a:cubicBezTo>
                  <a:pt x="2584254" y="2726233"/>
                  <a:pt x="2566395" y="2664364"/>
                  <a:pt x="2562102" y="2601525"/>
                </a:cubicBezTo>
                <a:cubicBezTo>
                  <a:pt x="2560655" y="2580294"/>
                  <a:pt x="2560797" y="2561336"/>
                  <a:pt x="2572040" y="2543679"/>
                </a:cubicBezTo>
                <a:cubicBezTo>
                  <a:pt x="2590303" y="2515017"/>
                  <a:pt x="2587931" y="2488911"/>
                  <a:pt x="2563169" y="2465882"/>
                </a:cubicBezTo>
                <a:cubicBezTo>
                  <a:pt x="2546471" y="2450379"/>
                  <a:pt x="2546139" y="2433977"/>
                  <a:pt x="2556196" y="2415279"/>
                </a:cubicBezTo>
                <a:cubicBezTo>
                  <a:pt x="2563027" y="2402569"/>
                  <a:pt x="2568861" y="2389339"/>
                  <a:pt x="2575953" y="2376771"/>
                </a:cubicBezTo>
                <a:cubicBezTo>
                  <a:pt x="2589970" y="2351872"/>
                  <a:pt x="2595900" y="2326452"/>
                  <a:pt x="2587741" y="2297884"/>
                </a:cubicBezTo>
                <a:cubicBezTo>
                  <a:pt x="2584278" y="2285695"/>
                  <a:pt x="2585796" y="2272133"/>
                  <a:pt x="2584776" y="2259211"/>
                </a:cubicBezTo>
                <a:cubicBezTo>
                  <a:pt x="2580056" y="2198809"/>
                  <a:pt x="2561058" y="2146407"/>
                  <a:pt x="2503257" y="2116136"/>
                </a:cubicBezTo>
                <a:cubicBezTo>
                  <a:pt x="2486275" y="2107237"/>
                  <a:pt x="2473586" y="2093367"/>
                  <a:pt x="2459711" y="2080728"/>
                </a:cubicBezTo>
                <a:cubicBezTo>
                  <a:pt x="2427834" y="2051687"/>
                  <a:pt x="2406653" y="2049107"/>
                  <a:pt x="2369914" y="2070290"/>
                </a:cubicBezTo>
                <a:cubicBezTo>
                  <a:pt x="2358695" y="2076752"/>
                  <a:pt x="2348639" y="2085154"/>
                  <a:pt x="2337918" y="2092515"/>
                </a:cubicBezTo>
                <a:cubicBezTo>
                  <a:pt x="2323782" y="2102219"/>
                  <a:pt x="2309267" y="2110550"/>
                  <a:pt x="2291336" y="2104349"/>
                </a:cubicBezTo>
                <a:cubicBezTo>
                  <a:pt x="2288110" y="2080752"/>
                  <a:pt x="2303171" y="2067995"/>
                  <a:pt x="2313916" y="2052918"/>
                </a:cubicBezTo>
                <a:cubicBezTo>
                  <a:pt x="2340432" y="2015617"/>
                  <a:pt x="2335594" y="1977605"/>
                  <a:pt x="2293945" y="1965109"/>
                </a:cubicBezTo>
                <a:cubicBezTo>
                  <a:pt x="2240366" y="1949014"/>
                  <a:pt x="2231993" y="1919311"/>
                  <a:pt x="2244564" y="1872589"/>
                </a:cubicBezTo>
                <a:cubicBezTo>
                  <a:pt x="2247505" y="1861702"/>
                  <a:pt x="2246248" y="1849631"/>
                  <a:pt x="2246414" y="1838105"/>
                </a:cubicBezTo>
                <a:cubicBezTo>
                  <a:pt x="2246580" y="1827904"/>
                  <a:pt x="2246319" y="1816803"/>
                  <a:pt x="2239014" y="1809371"/>
                </a:cubicBezTo>
                <a:cubicBezTo>
                  <a:pt x="2197602" y="1767171"/>
                  <a:pt x="2165820" y="1708947"/>
                  <a:pt x="2091392" y="1720663"/>
                </a:cubicBezTo>
                <a:cubicBezTo>
                  <a:pt x="2077114" y="1722911"/>
                  <a:pt x="2062172" y="1721515"/>
                  <a:pt x="2051997" y="1708189"/>
                </a:cubicBezTo>
                <a:cubicBezTo>
                  <a:pt x="2032145" y="1682131"/>
                  <a:pt x="2012316" y="1656048"/>
                  <a:pt x="1992630" y="1630132"/>
                </a:cubicBezTo>
                <a:cubicBezTo>
                  <a:pt x="2001501" y="1610132"/>
                  <a:pt x="2022610" y="1594937"/>
                  <a:pt x="2015447" y="1573825"/>
                </a:cubicBezTo>
                <a:cubicBezTo>
                  <a:pt x="2005580" y="1544784"/>
                  <a:pt x="2020072" y="1527033"/>
                  <a:pt x="2037173" y="1508808"/>
                </a:cubicBezTo>
                <a:cubicBezTo>
                  <a:pt x="2056479" y="1488240"/>
                  <a:pt x="2067461" y="1463744"/>
                  <a:pt x="2074742" y="1436738"/>
                </a:cubicBezTo>
                <a:cubicBezTo>
                  <a:pt x="2083684" y="1403555"/>
                  <a:pt x="2075905" y="1377070"/>
                  <a:pt x="2047585" y="1357023"/>
                </a:cubicBezTo>
                <a:cubicBezTo>
                  <a:pt x="2039331" y="1351177"/>
                  <a:pt x="2031220" y="1345095"/>
                  <a:pt x="2022657" y="1339722"/>
                </a:cubicBezTo>
                <a:cubicBezTo>
                  <a:pt x="1975601" y="1310089"/>
                  <a:pt x="1936893" y="1315107"/>
                  <a:pt x="1899774" y="1356574"/>
                </a:cubicBezTo>
                <a:cubicBezTo>
                  <a:pt x="1888176" y="1369544"/>
                  <a:pt x="1877028" y="1381212"/>
                  <a:pt x="1852243" y="1381260"/>
                </a:cubicBezTo>
                <a:cubicBezTo>
                  <a:pt x="1863390" y="1358444"/>
                  <a:pt x="1878048" y="1341213"/>
                  <a:pt x="1876317" y="1318847"/>
                </a:cubicBezTo>
                <a:cubicBezTo>
                  <a:pt x="1874111" y="1290184"/>
                  <a:pt x="1844060" y="1290965"/>
                  <a:pt x="1829307" y="1278184"/>
                </a:cubicBezTo>
                <a:cubicBezTo>
                  <a:pt x="1832296" y="1260883"/>
                  <a:pt x="1843538" y="1262492"/>
                  <a:pt x="1853358" y="1262161"/>
                </a:cubicBezTo>
                <a:cubicBezTo>
                  <a:pt x="1864078" y="1261806"/>
                  <a:pt x="1873162" y="1258398"/>
                  <a:pt x="1879851" y="1249783"/>
                </a:cubicBezTo>
                <a:cubicBezTo>
                  <a:pt x="1911799" y="1208505"/>
                  <a:pt x="1896382" y="1163535"/>
                  <a:pt x="1845388" y="1149334"/>
                </a:cubicBezTo>
                <a:cubicBezTo>
                  <a:pt x="1838439" y="1147394"/>
                  <a:pt x="1831418" y="1145240"/>
                  <a:pt x="1824279" y="1144435"/>
                </a:cubicBezTo>
                <a:cubicBezTo>
                  <a:pt x="1806775" y="1142471"/>
                  <a:pt x="1795794" y="1133926"/>
                  <a:pt x="1789176" y="1117122"/>
                </a:cubicBezTo>
                <a:cubicBezTo>
                  <a:pt x="1771340" y="1071821"/>
                  <a:pt x="1732893" y="1060342"/>
                  <a:pt x="1690011" y="1065099"/>
                </a:cubicBezTo>
                <a:cubicBezTo>
                  <a:pt x="1634392" y="1071300"/>
                  <a:pt x="1584798" y="1061880"/>
                  <a:pt x="1540919" y="1025881"/>
                </a:cubicBezTo>
                <a:cubicBezTo>
                  <a:pt x="1532262" y="1018780"/>
                  <a:pt x="1521091" y="1012035"/>
                  <a:pt x="1510347" y="1010591"/>
                </a:cubicBezTo>
                <a:cubicBezTo>
                  <a:pt x="1469267" y="1005053"/>
                  <a:pt x="1452972" y="978781"/>
                  <a:pt x="1443129" y="942095"/>
                </a:cubicBezTo>
                <a:cubicBezTo>
                  <a:pt x="1424108" y="871209"/>
                  <a:pt x="1394958" y="862262"/>
                  <a:pt x="1334738" y="908036"/>
                </a:cubicBezTo>
                <a:cubicBezTo>
                  <a:pt x="1305754" y="895398"/>
                  <a:pt x="1296409" y="870712"/>
                  <a:pt x="1285001" y="847469"/>
                </a:cubicBezTo>
                <a:cubicBezTo>
                  <a:pt x="1263133" y="802973"/>
                  <a:pt x="1236948" y="759660"/>
                  <a:pt x="1194777" y="733436"/>
                </a:cubicBezTo>
                <a:cubicBezTo>
                  <a:pt x="1151539" y="706548"/>
                  <a:pt x="1120872" y="669460"/>
                  <a:pt x="1090513" y="631283"/>
                </a:cubicBezTo>
                <a:cubicBezTo>
                  <a:pt x="1037455" y="564539"/>
                  <a:pt x="975646" y="510457"/>
                  <a:pt x="894222" y="479948"/>
                </a:cubicBezTo>
                <a:cubicBezTo>
                  <a:pt x="856581" y="465842"/>
                  <a:pt x="818727" y="451570"/>
                  <a:pt x="784573" y="428636"/>
                </a:cubicBezTo>
                <a:cubicBezTo>
                  <a:pt x="756870" y="410032"/>
                  <a:pt x="741619" y="387950"/>
                  <a:pt x="741453" y="354152"/>
                </a:cubicBezTo>
                <a:cubicBezTo>
                  <a:pt x="741311" y="326223"/>
                  <a:pt x="734883" y="297963"/>
                  <a:pt x="713798" y="278721"/>
                </a:cubicBezTo>
                <a:cubicBezTo>
                  <a:pt x="669540" y="238295"/>
                  <a:pt x="634153" y="192095"/>
                  <a:pt x="609415" y="137658"/>
                </a:cubicBezTo>
                <a:cubicBezTo>
                  <a:pt x="608822" y="136356"/>
                  <a:pt x="607731" y="135315"/>
                  <a:pt x="607019" y="134060"/>
                </a:cubicBezTo>
                <a:cubicBezTo>
                  <a:pt x="588543" y="101517"/>
                  <a:pt x="560366" y="87907"/>
                  <a:pt x="523531" y="92428"/>
                </a:cubicBezTo>
                <a:cubicBezTo>
                  <a:pt x="454251" y="100901"/>
                  <a:pt x="387698" y="84546"/>
                  <a:pt x="323185" y="64523"/>
                </a:cubicBezTo>
                <a:cubicBezTo>
                  <a:pt x="256845" y="43932"/>
                  <a:pt x="188751" y="31080"/>
                  <a:pt x="122316" y="11364"/>
                </a:cubicBezTo>
                <a:cubicBezTo>
                  <a:pt x="99049" y="4406"/>
                  <a:pt x="74050" y="2417"/>
                  <a:pt x="49644" y="311"/>
                </a:cubicBezTo>
                <a:cubicBezTo>
                  <a:pt x="15893" y="-2600"/>
                  <a:pt x="-5026" y="15151"/>
                  <a:pt x="1046" y="44121"/>
                </a:cubicBezTo>
                <a:cubicBezTo>
                  <a:pt x="10438" y="88736"/>
                  <a:pt x="19119" y="134486"/>
                  <a:pt x="36741" y="176143"/>
                </a:cubicBezTo>
                <a:cubicBezTo>
                  <a:pt x="64349" y="241467"/>
                  <a:pt x="103413" y="300141"/>
                  <a:pt x="159743" y="346459"/>
                </a:cubicBezTo>
                <a:cubicBezTo>
                  <a:pt x="188845" y="370388"/>
                  <a:pt x="218493" y="393157"/>
                  <a:pt x="249825" y="413843"/>
                </a:cubicBezTo>
                <a:cubicBezTo>
                  <a:pt x="268420" y="426127"/>
                  <a:pt x="283765" y="439831"/>
                  <a:pt x="288201" y="463499"/>
                </a:cubicBezTo>
                <a:cubicBezTo>
                  <a:pt x="295245" y="501132"/>
                  <a:pt x="321524" y="518291"/>
                  <a:pt x="357149" y="525841"/>
                </a:cubicBezTo>
                <a:cubicBezTo>
                  <a:pt x="426904" y="540634"/>
                  <a:pt x="485867" y="604964"/>
                  <a:pt x="492793" y="674454"/>
                </a:cubicBezTo>
                <a:cubicBezTo>
                  <a:pt x="496066" y="707140"/>
                  <a:pt x="507806" y="733554"/>
                  <a:pt x="539517" y="746382"/>
                </a:cubicBezTo>
                <a:cubicBezTo>
                  <a:pt x="577229" y="761648"/>
                  <a:pt x="592575" y="787849"/>
                  <a:pt x="586740" y="828109"/>
                </a:cubicBezTo>
                <a:cubicBezTo>
                  <a:pt x="582590" y="856747"/>
                  <a:pt x="595184" y="877646"/>
                  <a:pt x="620135" y="892960"/>
                </a:cubicBezTo>
                <a:cubicBezTo>
                  <a:pt x="638778" y="904391"/>
                  <a:pt x="657396" y="913551"/>
                  <a:pt x="678980" y="919018"/>
                </a:cubicBezTo>
                <a:cubicBezTo>
                  <a:pt x="796811" y="948864"/>
                  <a:pt x="849631" y="1008650"/>
                  <a:pt x="865285" y="1127725"/>
                </a:cubicBezTo>
                <a:cubicBezTo>
                  <a:pt x="871689" y="1176364"/>
                  <a:pt x="880489" y="1224552"/>
                  <a:pt x="891826" y="1272220"/>
                </a:cubicBezTo>
                <a:cubicBezTo>
                  <a:pt x="901337" y="1312196"/>
                  <a:pt x="916493" y="1349947"/>
                  <a:pt x="951358" y="1374869"/>
                </a:cubicBezTo>
                <a:cubicBezTo>
                  <a:pt x="996470" y="1407106"/>
                  <a:pt x="1033281" y="1447957"/>
                  <a:pt x="1070423" y="1488051"/>
                </a:cubicBezTo>
                <a:cubicBezTo>
                  <a:pt x="1104672" y="1525021"/>
                  <a:pt x="1133869" y="1566109"/>
                  <a:pt x="1152440" y="1614345"/>
                </a:cubicBezTo>
                <a:cubicBezTo>
                  <a:pt x="1167905" y="1654557"/>
                  <a:pt x="1182515" y="1695929"/>
                  <a:pt x="1209957" y="1730272"/>
                </a:cubicBezTo>
                <a:cubicBezTo>
                  <a:pt x="1239178" y="1766816"/>
                  <a:pt x="1259741" y="1808046"/>
                  <a:pt x="1277198" y="1850838"/>
                </a:cubicBezTo>
                <a:cubicBezTo>
                  <a:pt x="1289436" y="1880850"/>
                  <a:pt x="1306134" y="1907169"/>
                  <a:pt x="1329994" y="1929014"/>
                </a:cubicBezTo>
                <a:cubicBezTo>
                  <a:pt x="1370576" y="1966150"/>
                  <a:pt x="1393416" y="2013013"/>
                  <a:pt x="1391756" y="2067000"/>
                </a:cubicBezTo>
                <a:cubicBezTo>
                  <a:pt x="1390214" y="2116775"/>
                  <a:pt x="1411418" y="2146952"/>
                  <a:pt x="1451122" y="2173176"/>
                </a:cubicBezTo>
                <a:cubicBezTo>
                  <a:pt x="1507761" y="2210572"/>
                  <a:pt x="1545924" y="2263234"/>
                  <a:pt x="1571492" y="2327162"/>
                </a:cubicBezTo>
                <a:cubicBezTo>
                  <a:pt x="1604294" y="2409125"/>
                  <a:pt x="1644710" y="2488343"/>
                  <a:pt x="1714702" y="2545881"/>
                </a:cubicBezTo>
                <a:cubicBezTo>
                  <a:pt x="1758438" y="2581833"/>
                  <a:pt x="1799328" y="2620246"/>
                  <a:pt x="1836968" y="2662092"/>
                </a:cubicBezTo>
                <a:cubicBezTo>
                  <a:pt x="1861588" y="2689452"/>
                  <a:pt x="1890097" y="2705050"/>
                  <a:pt x="1926931" y="2707440"/>
                </a:cubicBezTo>
                <a:cubicBezTo>
                  <a:pt x="1961488" y="2709689"/>
                  <a:pt x="1990045" y="2724765"/>
                  <a:pt x="2014356" y="2749948"/>
                </a:cubicBezTo>
                <a:cubicBezTo>
                  <a:pt x="2060606" y="2797853"/>
                  <a:pt x="2102374" y="2849805"/>
                  <a:pt x="2137216" y="2905851"/>
                </a:cubicBezTo>
                <a:cubicBezTo>
                  <a:pt x="2172959" y="2963318"/>
                  <a:pt x="2228032" y="2983294"/>
                  <a:pt x="2287043" y="2999080"/>
                </a:cubicBezTo>
                <a:cubicBezTo>
                  <a:pt x="2309172" y="3004998"/>
                  <a:pt x="2320936" y="2990110"/>
                  <a:pt x="2317639" y="2965921"/>
                </a:cubicBezTo>
                <a:cubicBezTo>
                  <a:pt x="2316193" y="2955223"/>
                  <a:pt x="2306563" y="2945638"/>
                  <a:pt x="2313346" y="2932265"/>
                </a:cubicBezTo>
                <a:cubicBezTo>
                  <a:pt x="2321553" y="2932265"/>
                  <a:pt x="2331348" y="2929472"/>
                  <a:pt x="2338227" y="2932738"/>
                </a:cubicBezTo>
                <a:cubicBezTo>
                  <a:pt x="2370934" y="2948336"/>
                  <a:pt x="2402550" y="2946679"/>
                  <a:pt x="2433977" y="2930348"/>
                </a:cubicBezTo>
                <a:cubicBezTo>
                  <a:pt x="2444080" y="2925093"/>
                  <a:pt x="2453236" y="2926372"/>
                  <a:pt x="2462723" y="2931531"/>
                </a:cubicBezTo>
                <a:cubicBezTo>
                  <a:pt x="2477926" y="2939792"/>
                  <a:pt x="2492632" y="2947839"/>
                  <a:pt x="2504182" y="2961921"/>
                </a:cubicBezTo>
                <a:cubicBezTo>
                  <a:pt x="2520334" y="2981613"/>
                  <a:pt x="2536961" y="2982371"/>
                  <a:pt x="2555674" y="2966371"/>
                </a:cubicBezTo>
                <a:close/>
                <a:moveTo>
                  <a:pt x="1711927" y="2800764"/>
                </a:moveTo>
                <a:cubicBezTo>
                  <a:pt x="1698763" y="2795297"/>
                  <a:pt x="1686050" y="2796291"/>
                  <a:pt x="1677061" y="2808385"/>
                </a:cubicBezTo>
                <a:cubicBezTo>
                  <a:pt x="1668333" y="2820125"/>
                  <a:pt x="1669353" y="2833450"/>
                  <a:pt x="1678176" y="2844314"/>
                </a:cubicBezTo>
                <a:cubicBezTo>
                  <a:pt x="1691695" y="2860976"/>
                  <a:pt x="1706116" y="2877236"/>
                  <a:pt x="1725161" y="2888053"/>
                </a:cubicBezTo>
                <a:cubicBezTo>
                  <a:pt x="1731257" y="2891508"/>
                  <a:pt x="1738467" y="2892976"/>
                  <a:pt x="1742831" y="2894514"/>
                </a:cubicBezTo>
                <a:cubicBezTo>
                  <a:pt x="1765577" y="2892976"/>
                  <a:pt x="1777697" y="2867887"/>
                  <a:pt x="1766122" y="2848101"/>
                </a:cubicBezTo>
                <a:cubicBezTo>
                  <a:pt x="1753599" y="2826681"/>
                  <a:pt x="1735242" y="2810468"/>
                  <a:pt x="1711927" y="2800764"/>
                </a:cubicBezTo>
                <a:close/>
                <a:moveTo>
                  <a:pt x="1220322" y="2194975"/>
                </a:moveTo>
                <a:cubicBezTo>
                  <a:pt x="1213017" y="2158360"/>
                  <a:pt x="1208107" y="2149342"/>
                  <a:pt x="1188160" y="2129011"/>
                </a:cubicBezTo>
                <a:cubicBezTo>
                  <a:pt x="1174854" y="2115449"/>
                  <a:pt x="1160813" y="2107402"/>
                  <a:pt x="1142384" y="2118479"/>
                </a:cubicBezTo>
                <a:cubicBezTo>
                  <a:pt x="1126208" y="2128207"/>
                  <a:pt x="1121749" y="2147165"/>
                  <a:pt x="1130928" y="2168111"/>
                </a:cubicBezTo>
                <a:cubicBezTo>
                  <a:pt x="1142787" y="2195212"/>
                  <a:pt x="1164062" y="2210572"/>
                  <a:pt x="1193046" y="2213247"/>
                </a:cubicBezTo>
                <a:cubicBezTo>
                  <a:pt x="1197386" y="2224607"/>
                  <a:pt x="1200138" y="2234335"/>
                  <a:pt x="1204691" y="2243116"/>
                </a:cubicBezTo>
                <a:cubicBezTo>
                  <a:pt x="1209957" y="2253294"/>
                  <a:pt x="1215768" y="2263471"/>
                  <a:pt x="1223120" y="2272181"/>
                </a:cubicBezTo>
                <a:cubicBezTo>
                  <a:pt x="1239130" y="2291115"/>
                  <a:pt x="1260642" y="2293411"/>
                  <a:pt x="1275822" y="2279092"/>
                </a:cubicBezTo>
                <a:cubicBezTo>
                  <a:pt x="1290978" y="2264796"/>
                  <a:pt x="1290670" y="2243116"/>
                  <a:pt x="1275087" y="2225128"/>
                </a:cubicBezTo>
                <a:cubicBezTo>
                  <a:pt x="1261259" y="2209128"/>
                  <a:pt x="1242047" y="2202691"/>
                  <a:pt x="1220322" y="2194975"/>
                </a:cubicBezTo>
                <a:close/>
                <a:moveTo>
                  <a:pt x="4919775" y="3580563"/>
                </a:moveTo>
                <a:cubicBezTo>
                  <a:pt x="4914107" y="3576184"/>
                  <a:pt x="4908272" y="3571285"/>
                  <a:pt x="4901678" y="3568965"/>
                </a:cubicBezTo>
                <a:cubicBezTo>
                  <a:pt x="4858417" y="3553817"/>
                  <a:pt x="4811289" y="3555332"/>
                  <a:pt x="4775901" y="3538457"/>
                </a:cubicBezTo>
                <a:cubicBezTo>
                  <a:pt x="4733375" y="3538385"/>
                  <a:pt x="4700525" y="3550717"/>
                  <a:pt x="4666419" y="3555924"/>
                </a:cubicBezTo>
                <a:cubicBezTo>
                  <a:pt x="4631174" y="3561320"/>
                  <a:pt x="4622588" y="3584728"/>
                  <a:pt x="4644195" y="3613745"/>
                </a:cubicBezTo>
                <a:cubicBezTo>
                  <a:pt x="4661794" y="3637366"/>
                  <a:pt x="4687148" y="3647449"/>
                  <a:pt x="4715088" y="3650005"/>
                </a:cubicBezTo>
                <a:cubicBezTo>
                  <a:pt x="4737170" y="3652017"/>
                  <a:pt x="4753132" y="3660088"/>
                  <a:pt x="4763521" y="3680159"/>
                </a:cubicBezTo>
                <a:cubicBezTo>
                  <a:pt x="4769426" y="3691567"/>
                  <a:pt x="4777704" y="3701649"/>
                  <a:pt x="4790535" y="3706998"/>
                </a:cubicBezTo>
                <a:cubicBezTo>
                  <a:pt x="4805573" y="3713247"/>
                  <a:pt x="4822104" y="3713673"/>
                  <a:pt x="4828105" y="3698217"/>
                </a:cubicBezTo>
                <a:cubicBezTo>
                  <a:pt x="4838517" y="3671425"/>
                  <a:pt x="4859721" y="3668466"/>
                  <a:pt x="4882870" y="3664419"/>
                </a:cubicBezTo>
                <a:cubicBezTo>
                  <a:pt x="4893923" y="3662478"/>
                  <a:pt x="4904833" y="3657177"/>
                  <a:pt x="4914676" y="3651472"/>
                </a:cubicBezTo>
                <a:cubicBezTo>
                  <a:pt x="4949542" y="3631236"/>
                  <a:pt x="4951249" y="3604846"/>
                  <a:pt x="4919775" y="3580563"/>
                </a:cubicBezTo>
                <a:close/>
                <a:moveTo>
                  <a:pt x="2214205" y="1662865"/>
                </a:moveTo>
                <a:cubicBezTo>
                  <a:pt x="2229289" y="1668024"/>
                  <a:pt x="2242761" y="1665184"/>
                  <a:pt x="2252675" y="1652664"/>
                </a:cubicBezTo>
                <a:cubicBezTo>
                  <a:pt x="2266764" y="1634842"/>
                  <a:pt x="2254739" y="1620948"/>
                  <a:pt x="2244327" y="1607150"/>
                </a:cubicBezTo>
                <a:cubicBezTo>
                  <a:pt x="2242619" y="1604878"/>
                  <a:pt x="2240698" y="1602771"/>
                  <a:pt x="2238943" y="1600523"/>
                </a:cubicBezTo>
                <a:cubicBezTo>
                  <a:pt x="2229740" y="1588759"/>
                  <a:pt x="2219494" y="1578582"/>
                  <a:pt x="2202939" y="1585706"/>
                </a:cubicBezTo>
                <a:cubicBezTo>
                  <a:pt x="2187546" y="1592310"/>
                  <a:pt x="2184628" y="1606179"/>
                  <a:pt x="2184533" y="1624144"/>
                </a:cubicBezTo>
                <a:cubicBezTo>
                  <a:pt x="2183988" y="1642463"/>
                  <a:pt x="2194329" y="1656048"/>
                  <a:pt x="2214205" y="1662865"/>
                </a:cubicBezTo>
                <a:close/>
                <a:moveTo>
                  <a:pt x="966301" y="1860471"/>
                </a:moveTo>
                <a:cubicBezTo>
                  <a:pt x="953469" y="1852755"/>
                  <a:pt x="940045" y="1843903"/>
                  <a:pt x="942227" y="1827643"/>
                </a:cubicBezTo>
                <a:cubicBezTo>
                  <a:pt x="947635" y="1787407"/>
                  <a:pt x="922043" y="1760094"/>
                  <a:pt x="904231" y="1729420"/>
                </a:cubicBezTo>
                <a:cubicBezTo>
                  <a:pt x="893937" y="1711669"/>
                  <a:pt x="879445" y="1701113"/>
                  <a:pt x="857814" y="1706201"/>
                </a:cubicBezTo>
                <a:cubicBezTo>
                  <a:pt x="839883" y="1710438"/>
                  <a:pt x="825937" y="1730556"/>
                  <a:pt x="824751" y="1752118"/>
                </a:cubicBezTo>
                <a:cubicBezTo>
                  <a:pt x="823660" y="1771810"/>
                  <a:pt x="832887" y="1788023"/>
                  <a:pt x="840998" y="1805016"/>
                </a:cubicBezTo>
                <a:cubicBezTo>
                  <a:pt x="860186" y="1845252"/>
                  <a:pt x="893889" y="1871595"/>
                  <a:pt x="925387" y="1901228"/>
                </a:cubicBezTo>
                <a:cubicBezTo>
                  <a:pt x="946259" y="1920873"/>
                  <a:pt x="965518" y="1932233"/>
                  <a:pt x="996043" y="1928423"/>
                </a:cubicBezTo>
                <a:cubicBezTo>
                  <a:pt x="1003467" y="1895808"/>
                  <a:pt x="990849" y="1875240"/>
                  <a:pt x="966301" y="1860471"/>
                </a:cubicBezTo>
                <a:close/>
                <a:moveTo>
                  <a:pt x="2238397" y="1243984"/>
                </a:moveTo>
                <a:cubicBezTo>
                  <a:pt x="2249236" y="1252528"/>
                  <a:pt x="2261973" y="1256220"/>
                  <a:pt x="2273856" y="1246516"/>
                </a:cubicBezTo>
                <a:cubicBezTo>
                  <a:pt x="2285122" y="1237309"/>
                  <a:pt x="2285430" y="1224813"/>
                  <a:pt x="2281588" y="1211227"/>
                </a:cubicBezTo>
                <a:cubicBezTo>
                  <a:pt x="2273405" y="1182281"/>
                  <a:pt x="2247647" y="1184553"/>
                  <a:pt x="2225993" y="1179346"/>
                </a:cubicBezTo>
                <a:cubicBezTo>
                  <a:pt x="2215438" y="1176056"/>
                  <a:pt x="2205998" y="1177239"/>
                  <a:pt x="2200353" y="1188032"/>
                </a:cubicBezTo>
                <a:cubicBezTo>
                  <a:pt x="2194827" y="1198588"/>
                  <a:pt x="2199096" y="1207961"/>
                  <a:pt x="2206402" y="1215345"/>
                </a:cubicBezTo>
                <a:cubicBezTo>
                  <a:pt x="2216434" y="1225523"/>
                  <a:pt x="2227155" y="1235156"/>
                  <a:pt x="2238397" y="1243984"/>
                </a:cubicBezTo>
                <a:close/>
                <a:moveTo>
                  <a:pt x="253501" y="758926"/>
                </a:moveTo>
                <a:cubicBezTo>
                  <a:pt x="219655" y="743708"/>
                  <a:pt x="185122" y="729909"/>
                  <a:pt x="150351" y="716844"/>
                </a:cubicBezTo>
                <a:cubicBezTo>
                  <a:pt x="142144" y="713767"/>
                  <a:pt x="132989" y="717933"/>
                  <a:pt x="128269" y="726406"/>
                </a:cubicBezTo>
                <a:cubicBezTo>
                  <a:pt x="123644" y="734690"/>
                  <a:pt x="124949" y="743234"/>
                  <a:pt x="130997" y="750406"/>
                </a:cubicBezTo>
                <a:cubicBezTo>
                  <a:pt x="137472" y="758074"/>
                  <a:pt x="144113" y="765766"/>
                  <a:pt x="151632" y="772394"/>
                </a:cubicBezTo>
                <a:cubicBezTo>
                  <a:pt x="196222" y="811612"/>
                  <a:pt x="246623" y="840037"/>
                  <a:pt x="313769" y="855682"/>
                </a:cubicBezTo>
                <a:cubicBezTo>
                  <a:pt x="290904" y="828511"/>
                  <a:pt x="274776" y="806807"/>
                  <a:pt x="267732" y="779565"/>
                </a:cubicBezTo>
                <a:cubicBezTo>
                  <a:pt x="265763" y="771802"/>
                  <a:pt x="260142" y="761909"/>
                  <a:pt x="253501" y="758926"/>
                </a:cubicBezTo>
                <a:close/>
                <a:moveTo>
                  <a:pt x="646130" y="1218351"/>
                </a:moveTo>
                <a:cubicBezTo>
                  <a:pt x="634722" y="1209689"/>
                  <a:pt x="619258" y="1203464"/>
                  <a:pt x="618001" y="1187346"/>
                </a:cubicBezTo>
                <a:cubicBezTo>
                  <a:pt x="613874" y="1134258"/>
                  <a:pt x="569971" y="1114660"/>
                  <a:pt x="534608" y="1089146"/>
                </a:cubicBezTo>
                <a:cubicBezTo>
                  <a:pt x="507190" y="1069359"/>
                  <a:pt x="478609" y="1085359"/>
                  <a:pt x="477044" y="1119228"/>
                </a:cubicBezTo>
                <a:cubicBezTo>
                  <a:pt x="475763" y="1146731"/>
                  <a:pt x="486318" y="1170659"/>
                  <a:pt x="507688" y="1187772"/>
                </a:cubicBezTo>
                <a:cubicBezTo>
                  <a:pt x="521492" y="1198825"/>
                  <a:pt x="531904" y="1211771"/>
                  <a:pt x="542719" y="1225381"/>
                </a:cubicBezTo>
                <a:cubicBezTo>
                  <a:pt x="576209" y="1267510"/>
                  <a:pt x="626824" y="1282232"/>
                  <a:pt x="675422" y="1309332"/>
                </a:cubicBezTo>
                <a:cubicBezTo>
                  <a:pt x="686878" y="1265995"/>
                  <a:pt x="673786" y="1239368"/>
                  <a:pt x="646130" y="1218351"/>
                </a:cubicBezTo>
                <a:close/>
                <a:moveTo>
                  <a:pt x="9676178" y="1691006"/>
                </a:moveTo>
                <a:cubicBezTo>
                  <a:pt x="9682748" y="1696119"/>
                  <a:pt x="9691452" y="1699574"/>
                  <a:pt x="9699707" y="1701231"/>
                </a:cubicBezTo>
                <a:cubicBezTo>
                  <a:pt x="9714056" y="1704095"/>
                  <a:pt x="9722879" y="1712426"/>
                  <a:pt x="9728263" y="1724994"/>
                </a:cubicBezTo>
                <a:cubicBezTo>
                  <a:pt x="9746953" y="1768686"/>
                  <a:pt x="9783668" y="1780449"/>
                  <a:pt x="9831911" y="1780851"/>
                </a:cubicBezTo>
                <a:cubicBezTo>
                  <a:pt x="9840284" y="1779573"/>
                  <a:pt x="9858926" y="1786200"/>
                  <a:pt x="9861820" y="1765822"/>
                </a:cubicBezTo>
                <a:cubicBezTo>
                  <a:pt x="9864073" y="1749940"/>
                  <a:pt x="9848941" y="1743976"/>
                  <a:pt x="9836489" y="1741041"/>
                </a:cubicBezTo>
                <a:cubicBezTo>
                  <a:pt x="9807363" y="1734177"/>
                  <a:pt x="9795480" y="1714320"/>
                  <a:pt x="9786207" y="1687787"/>
                </a:cubicBezTo>
                <a:cubicBezTo>
                  <a:pt x="9769912" y="1641114"/>
                  <a:pt x="9722381" y="1622226"/>
                  <a:pt x="9681752" y="1643078"/>
                </a:cubicBezTo>
                <a:cubicBezTo>
                  <a:pt x="9658982" y="1654770"/>
                  <a:pt x="9656183" y="1675456"/>
                  <a:pt x="9676178" y="1691006"/>
                </a:cubicBezTo>
                <a:close/>
                <a:moveTo>
                  <a:pt x="9905461" y="1966860"/>
                </a:moveTo>
                <a:cubicBezTo>
                  <a:pt x="9922372" y="1963357"/>
                  <a:pt x="9949410" y="1973818"/>
                  <a:pt x="9949434" y="1946198"/>
                </a:cubicBezTo>
                <a:cubicBezTo>
                  <a:pt x="9949458" y="1922624"/>
                  <a:pt x="9924530" y="1920186"/>
                  <a:pt x="9905888" y="1921299"/>
                </a:cubicBezTo>
                <a:cubicBezTo>
                  <a:pt x="9873323" y="1923239"/>
                  <a:pt x="9849059" y="1911453"/>
                  <a:pt x="9824558" y="1890128"/>
                </a:cubicBezTo>
                <a:cubicBezTo>
                  <a:pt x="9790381" y="1860376"/>
                  <a:pt x="9749799" y="1852377"/>
                  <a:pt x="9708625" y="1878980"/>
                </a:cubicBezTo>
                <a:cubicBezTo>
                  <a:pt x="9695650" y="1887358"/>
                  <a:pt x="9681420" y="1886317"/>
                  <a:pt x="9657535" y="1890672"/>
                </a:cubicBezTo>
                <a:cubicBezTo>
                  <a:pt x="9743016" y="1931855"/>
                  <a:pt x="9812676" y="1986126"/>
                  <a:pt x="9905461" y="1966860"/>
                </a:cubicBezTo>
                <a:close/>
                <a:moveTo>
                  <a:pt x="9584365" y="1760733"/>
                </a:moveTo>
                <a:cubicBezTo>
                  <a:pt x="9561121" y="1738509"/>
                  <a:pt x="9535103" y="1721893"/>
                  <a:pt x="9513306" y="1700829"/>
                </a:cubicBezTo>
                <a:cubicBezTo>
                  <a:pt x="9502704" y="1690604"/>
                  <a:pt x="9484986" y="1694722"/>
                  <a:pt x="9475855" y="1709065"/>
                </a:cubicBezTo>
                <a:cubicBezTo>
                  <a:pt x="9467198" y="1722651"/>
                  <a:pt x="9469807" y="1736686"/>
                  <a:pt x="9480978" y="1748426"/>
                </a:cubicBezTo>
                <a:cubicBezTo>
                  <a:pt x="9500379" y="1768875"/>
                  <a:pt x="9549856" y="1775857"/>
                  <a:pt x="9584365" y="1760733"/>
                </a:cubicBezTo>
                <a:close/>
                <a:moveTo>
                  <a:pt x="8535646" y="1590274"/>
                </a:moveTo>
                <a:cubicBezTo>
                  <a:pt x="8557016" y="1574559"/>
                  <a:pt x="8577177" y="1571671"/>
                  <a:pt x="8601558" y="1571150"/>
                </a:cubicBezTo>
                <a:cubicBezTo>
                  <a:pt x="8614864" y="1570866"/>
                  <a:pt x="8628289" y="1561636"/>
                  <a:pt x="8641025" y="1555198"/>
                </a:cubicBezTo>
                <a:cubicBezTo>
                  <a:pt x="8651746" y="1549802"/>
                  <a:pt x="8656300" y="1537447"/>
                  <a:pt x="8647477" y="1530465"/>
                </a:cubicBezTo>
                <a:cubicBezTo>
                  <a:pt x="8617497" y="1506725"/>
                  <a:pt x="8590791" y="1476548"/>
                  <a:pt x="8550067" y="1470394"/>
                </a:cubicBezTo>
                <a:cubicBezTo>
                  <a:pt x="8524949" y="1466608"/>
                  <a:pt x="8505168" y="1474181"/>
                  <a:pt x="8501018" y="1494489"/>
                </a:cubicBezTo>
                <a:cubicBezTo>
                  <a:pt x="8496985" y="1514228"/>
                  <a:pt x="8488091" y="1523577"/>
                  <a:pt x="8470540" y="1529660"/>
                </a:cubicBezTo>
                <a:cubicBezTo>
                  <a:pt x="8462571" y="1532429"/>
                  <a:pt x="8457091" y="1540121"/>
                  <a:pt x="8453629" y="1551955"/>
                </a:cubicBezTo>
                <a:cubicBezTo>
                  <a:pt x="8472176" y="1581446"/>
                  <a:pt x="8515770" y="1604901"/>
                  <a:pt x="8535646" y="1590274"/>
                </a:cubicBezTo>
                <a:close/>
                <a:moveTo>
                  <a:pt x="9511053" y="2434521"/>
                </a:moveTo>
                <a:cubicBezTo>
                  <a:pt x="9494118" y="2418900"/>
                  <a:pt x="9471633" y="2404037"/>
                  <a:pt x="9469617" y="2380676"/>
                </a:cubicBezTo>
                <a:cubicBezTo>
                  <a:pt x="9465846" y="2337079"/>
                  <a:pt x="9455979" y="2292180"/>
                  <a:pt x="9475973" y="2249530"/>
                </a:cubicBezTo>
                <a:cubicBezTo>
                  <a:pt x="9488425" y="2222974"/>
                  <a:pt x="9488924" y="2196158"/>
                  <a:pt x="9476448" y="2170171"/>
                </a:cubicBezTo>
                <a:cubicBezTo>
                  <a:pt x="9463901" y="2144041"/>
                  <a:pt x="9440847" y="2141721"/>
                  <a:pt x="9420473" y="2162123"/>
                </a:cubicBezTo>
                <a:cubicBezTo>
                  <a:pt x="9410275" y="2172348"/>
                  <a:pt x="9409373" y="2189129"/>
                  <a:pt x="9395475" y="2196419"/>
                </a:cubicBezTo>
                <a:cubicBezTo>
                  <a:pt x="9357881" y="2167330"/>
                  <a:pt x="9331744" y="2128420"/>
                  <a:pt x="9332337" y="2093296"/>
                </a:cubicBezTo>
                <a:cubicBezTo>
                  <a:pt x="9332645" y="2074361"/>
                  <a:pt x="9332052" y="2056231"/>
                  <a:pt x="9327925" y="2037888"/>
                </a:cubicBezTo>
                <a:cubicBezTo>
                  <a:pt x="9324913" y="2024540"/>
                  <a:pt x="9329158" y="2012256"/>
                  <a:pt x="9335372" y="2000516"/>
                </a:cubicBezTo>
                <a:cubicBezTo>
                  <a:pt x="9350623" y="1971759"/>
                  <a:pt x="9350528" y="1941866"/>
                  <a:pt x="9338669" y="1912660"/>
                </a:cubicBezTo>
                <a:cubicBezTo>
                  <a:pt x="9319814" y="1866175"/>
                  <a:pt x="9321664" y="1820969"/>
                  <a:pt x="9337697" y="1773845"/>
                </a:cubicBezTo>
                <a:cubicBezTo>
                  <a:pt x="9353138" y="1728473"/>
                  <a:pt x="9338195" y="1695858"/>
                  <a:pt x="9296689" y="1672451"/>
                </a:cubicBezTo>
                <a:cubicBezTo>
                  <a:pt x="9276291" y="1660948"/>
                  <a:pt x="9254138" y="1655102"/>
                  <a:pt x="9230681" y="1653208"/>
                </a:cubicBezTo>
                <a:cubicBezTo>
                  <a:pt x="9201911" y="1650889"/>
                  <a:pt x="9173212" y="1647693"/>
                  <a:pt x="9144537" y="1644333"/>
                </a:cubicBezTo>
                <a:cubicBezTo>
                  <a:pt x="9113704" y="1640711"/>
                  <a:pt x="9085929" y="1630865"/>
                  <a:pt x="9063730" y="1607292"/>
                </a:cubicBezTo>
                <a:cubicBezTo>
                  <a:pt x="9044660" y="1587032"/>
                  <a:pt x="9020183" y="1573967"/>
                  <a:pt x="8994402" y="1563955"/>
                </a:cubicBezTo>
                <a:cubicBezTo>
                  <a:pt x="8960437" y="1550772"/>
                  <a:pt x="8928821" y="1555411"/>
                  <a:pt x="8901996" y="1580736"/>
                </a:cubicBezTo>
                <a:cubicBezTo>
                  <a:pt x="8890540" y="1591552"/>
                  <a:pt x="8880318" y="1603931"/>
                  <a:pt x="8871091" y="1616712"/>
                </a:cubicBezTo>
                <a:cubicBezTo>
                  <a:pt x="8850195" y="1645634"/>
                  <a:pt x="8822564" y="1661374"/>
                  <a:pt x="8786797" y="1661681"/>
                </a:cubicBezTo>
                <a:cubicBezTo>
                  <a:pt x="8772210" y="1661800"/>
                  <a:pt x="8758193" y="1662817"/>
                  <a:pt x="8744365" y="1668308"/>
                </a:cubicBezTo>
                <a:cubicBezTo>
                  <a:pt x="8694154" y="1688332"/>
                  <a:pt x="8662371" y="1721231"/>
                  <a:pt x="8667377" y="1776757"/>
                </a:cubicBezTo>
                <a:cubicBezTo>
                  <a:pt x="8645247" y="1791241"/>
                  <a:pt x="8625774" y="1803644"/>
                  <a:pt x="8606682" y="1816614"/>
                </a:cubicBezTo>
                <a:cubicBezTo>
                  <a:pt x="8595060" y="1824495"/>
                  <a:pt x="8589130" y="1835454"/>
                  <a:pt x="8591668" y="1849986"/>
                </a:cubicBezTo>
                <a:cubicBezTo>
                  <a:pt x="8594395" y="1865607"/>
                  <a:pt x="8606326" y="1872471"/>
                  <a:pt x="8619490" y="1872708"/>
                </a:cubicBezTo>
                <a:cubicBezTo>
                  <a:pt x="8649611" y="1873252"/>
                  <a:pt x="8679615" y="1879453"/>
                  <a:pt x="8710045" y="1871832"/>
                </a:cubicBezTo>
                <a:cubicBezTo>
                  <a:pt x="8763435" y="1858459"/>
                  <a:pt x="8781223" y="1872069"/>
                  <a:pt x="8785801" y="1926742"/>
                </a:cubicBezTo>
                <a:cubicBezTo>
                  <a:pt x="8791375" y="1993534"/>
                  <a:pt x="8802190" y="2002126"/>
                  <a:pt x="8866514" y="1990197"/>
                </a:cubicBezTo>
                <a:cubicBezTo>
                  <a:pt x="8883424" y="1999427"/>
                  <a:pt x="8892153" y="2016492"/>
                  <a:pt x="8902944" y="2031569"/>
                </a:cubicBezTo>
                <a:cubicBezTo>
                  <a:pt x="8924646" y="2061841"/>
                  <a:pt x="8952681" y="2077982"/>
                  <a:pt x="8991199" y="2076799"/>
                </a:cubicBezTo>
                <a:cubicBezTo>
                  <a:pt x="9023005" y="2075805"/>
                  <a:pt x="9054622" y="2077012"/>
                  <a:pt x="9085218" y="2065320"/>
                </a:cubicBezTo>
                <a:cubicBezTo>
                  <a:pt x="9111972" y="2055095"/>
                  <a:pt x="9139319" y="2056421"/>
                  <a:pt x="9165504" y="2068042"/>
                </a:cubicBezTo>
                <a:cubicBezTo>
                  <a:pt x="9190716" y="2079237"/>
                  <a:pt x="9215667" y="2080065"/>
                  <a:pt x="9241141" y="2069651"/>
                </a:cubicBezTo>
                <a:cubicBezTo>
                  <a:pt x="9247782" y="2066930"/>
                  <a:pt x="9254565" y="2064184"/>
                  <a:pt x="9261894" y="2067734"/>
                </a:cubicBezTo>
                <a:cubicBezTo>
                  <a:pt x="9266187" y="2093225"/>
                  <a:pt x="9266187" y="2093225"/>
                  <a:pt x="9252763" y="2123000"/>
                </a:cubicBezTo>
                <a:cubicBezTo>
                  <a:pt x="9217826" y="2109816"/>
                  <a:pt x="9183743" y="2111047"/>
                  <a:pt x="9161638" y="2144230"/>
                </a:cubicBezTo>
                <a:cubicBezTo>
                  <a:pt x="9150182" y="2143686"/>
                  <a:pt x="9144537" y="2139094"/>
                  <a:pt x="9138963" y="2134526"/>
                </a:cubicBezTo>
                <a:cubicBezTo>
                  <a:pt x="9078885" y="2085249"/>
                  <a:pt x="9033583" y="2104775"/>
                  <a:pt x="8998457" y="2144538"/>
                </a:cubicBezTo>
                <a:cubicBezTo>
                  <a:pt x="8979246" y="2166289"/>
                  <a:pt x="8955100" y="2176940"/>
                  <a:pt x="8928038" y="2188277"/>
                </a:cubicBezTo>
                <a:cubicBezTo>
                  <a:pt x="8902636" y="2173318"/>
                  <a:pt x="8883851" y="2154668"/>
                  <a:pt x="8859113" y="2145224"/>
                </a:cubicBezTo>
                <a:cubicBezTo>
                  <a:pt x="8843032" y="2139070"/>
                  <a:pt x="8827995" y="2138100"/>
                  <a:pt x="8814452" y="2149910"/>
                </a:cubicBezTo>
                <a:cubicBezTo>
                  <a:pt x="8787271" y="2173602"/>
                  <a:pt x="8796284" y="2236584"/>
                  <a:pt x="8831173" y="2243589"/>
                </a:cubicBezTo>
                <a:cubicBezTo>
                  <a:pt x="8868743" y="2251116"/>
                  <a:pt x="8891062" y="2270595"/>
                  <a:pt x="8912052" y="2299944"/>
                </a:cubicBezTo>
                <a:cubicBezTo>
                  <a:pt x="8924955" y="2317979"/>
                  <a:pt x="8946989" y="2329600"/>
                  <a:pt x="8965252" y="2343683"/>
                </a:cubicBezTo>
                <a:cubicBezTo>
                  <a:pt x="8973245" y="2349836"/>
                  <a:pt x="8982661" y="2354168"/>
                  <a:pt x="8990417" y="2360558"/>
                </a:cubicBezTo>
                <a:cubicBezTo>
                  <a:pt x="9024903" y="2388984"/>
                  <a:pt x="9028484" y="2410285"/>
                  <a:pt x="9006094" y="2448841"/>
                </a:cubicBezTo>
                <a:cubicBezTo>
                  <a:pt x="9003201" y="2453835"/>
                  <a:pt x="8999833" y="2458616"/>
                  <a:pt x="8997580" y="2463870"/>
                </a:cubicBezTo>
                <a:cubicBezTo>
                  <a:pt x="8988164" y="2485929"/>
                  <a:pt x="8992030" y="2498331"/>
                  <a:pt x="9013898" y="2510141"/>
                </a:cubicBezTo>
                <a:cubicBezTo>
                  <a:pt x="9030382" y="2519041"/>
                  <a:pt x="9047435" y="2527301"/>
                  <a:pt x="9065058" y="2533502"/>
                </a:cubicBezTo>
                <a:cubicBezTo>
                  <a:pt x="9097338" y="2544863"/>
                  <a:pt x="9136757" y="2532295"/>
                  <a:pt x="9158887" y="2505384"/>
                </a:cubicBezTo>
                <a:cubicBezTo>
                  <a:pt x="9181442" y="2477953"/>
                  <a:pt x="9181845" y="2463917"/>
                  <a:pt x="9159123" y="2424841"/>
                </a:cubicBezTo>
                <a:cubicBezTo>
                  <a:pt x="9149826" y="2408865"/>
                  <a:pt x="9148427" y="2394924"/>
                  <a:pt x="9165030" y="2383564"/>
                </a:cubicBezTo>
                <a:cubicBezTo>
                  <a:pt x="9205469" y="2355919"/>
                  <a:pt x="9229566" y="2319210"/>
                  <a:pt x="9234049" y="2269459"/>
                </a:cubicBezTo>
                <a:cubicBezTo>
                  <a:pt x="9235519" y="2253080"/>
                  <a:pt x="9243678" y="2237649"/>
                  <a:pt x="9270171" y="2234382"/>
                </a:cubicBezTo>
                <a:cubicBezTo>
                  <a:pt x="9258597" y="2298831"/>
                  <a:pt x="9201579" y="2344558"/>
                  <a:pt x="9212988" y="2412037"/>
                </a:cubicBezTo>
                <a:cubicBezTo>
                  <a:pt x="9224585" y="2418995"/>
                  <a:pt x="9238224" y="2424841"/>
                  <a:pt x="9248825" y="2434166"/>
                </a:cubicBezTo>
                <a:cubicBezTo>
                  <a:pt x="9259475" y="2443515"/>
                  <a:pt x="9266851" y="2456509"/>
                  <a:pt x="9276125" y="2467515"/>
                </a:cubicBezTo>
                <a:cubicBezTo>
                  <a:pt x="9285422" y="2478544"/>
                  <a:pt x="9294151" y="2493100"/>
                  <a:pt x="9307978" y="2495941"/>
                </a:cubicBezTo>
                <a:cubicBezTo>
                  <a:pt x="9343437" y="2503159"/>
                  <a:pt x="9379583" y="2510520"/>
                  <a:pt x="9415493" y="2510615"/>
                </a:cubicBezTo>
                <a:cubicBezTo>
                  <a:pt x="9435558" y="2510662"/>
                  <a:pt x="9454343" y="2508011"/>
                  <a:pt x="9474361" y="2514875"/>
                </a:cubicBezTo>
                <a:cubicBezTo>
                  <a:pt x="9499976" y="2523656"/>
                  <a:pt x="9515678" y="2514118"/>
                  <a:pt x="9525117" y="2489171"/>
                </a:cubicBezTo>
                <a:cubicBezTo>
                  <a:pt x="9533182" y="2467610"/>
                  <a:pt x="9527774" y="2449953"/>
                  <a:pt x="9511053" y="2434521"/>
                </a:cubicBezTo>
                <a:close/>
                <a:moveTo>
                  <a:pt x="10990825" y="3202225"/>
                </a:moveTo>
                <a:cubicBezTo>
                  <a:pt x="10988927" y="3200521"/>
                  <a:pt x="10988548" y="3197136"/>
                  <a:pt x="10986816" y="3192947"/>
                </a:cubicBezTo>
                <a:cubicBezTo>
                  <a:pt x="11021848" y="3148924"/>
                  <a:pt x="11019239" y="3094535"/>
                  <a:pt x="11023674" y="3041967"/>
                </a:cubicBezTo>
                <a:cubicBezTo>
                  <a:pt x="11025026" y="3026039"/>
                  <a:pt x="11021468" y="3010181"/>
                  <a:pt x="11014068" y="2995814"/>
                </a:cubicBezTo>
                <a:cubicBezTo>
                  <a:pt x="10982239" y="2934040"/>
                  <a:pt x="10980792" y="2867793"/>
                  <a:pt x="10987907" y="2801309"/>
                </a:cubicBezTo>
                <a:cubicBezTo>
                  <a:pt x="10999079" y="2696860"/>
                  <a:pt x="11019832" y="2593596"/>
                  <a:pt x="11027944" y="2488722"/>
                </a:cubicBezTo>
                <a:cubicBezTo>
                  <a:pt x="11032830" y="2425740"/>
                  <a:pt x="11045945" y="2363801"/>
                  <a:pt x="11041226" y="2299541"/>
                </a:cubicBezTo>
                <a:cubicBezTo>
                  <a:pt x="11035249" y="2218122"/>
                  <a:pt x="11000359" y="2159709"/>
                  <a:pt x="10924936" y="2127165"/>
                </a:cubicBezTo>
                <a:cubicBezTo>
                  <a:pt x="10900554" y="2116633"/>
                  <a:pt x="10878733" y="2103308"/>
                  <a:pt x="10861632" y="2083048"/>
                </a:cubicBezTo>
                <a:cubicBezTo>
                  <a:pt x="10840334" y="2057794"/>
                  <a:pt x="10812464" y="2051616"/>
                  <a:pt x="10783197" y="2061296"/>
                </a:cubicBezTo>
                <a:cubicBezTo>
                  <a:pt x="10757960" y="2069651"/>
                  <a:pt x="10737942" y="2064255"/>
                  <a:pt x="10718375" y="2049841"/>
                </a:cubicBezTo>
                <a:cubicBezTo>
                  <a:pt x="10694135" y="2031971"/>
                  <a:pt x="10666977" y="2024587"/>
                  <a:pt x="10637069" y="2024753"/>
                </a:cubicBezTo>
                <a:cubicBezTo>
                  <a:pt x="10627107" y="2024824"/>
                  <a:pt x="10616482" y="2023711"/>
                  <a:pt x="10607232" y="2020256"/>
                </a:cubicBezTo>
                <a:cubicBezTo>
                  <a:pt x="10513783" y="1985416"/>
                  <a:pt x="10417961" y="1954103"/>
                  <a:pt x="10348586" y="1876708"/>
                </a:cubicBezTo>
                <a:cubicBezTo>
                  <a:pt x="10301316" y="1823975"/>
                  <a:pt x="10243657" y="1820685"/>
                  <a:pt x="10187113" y="1849655"/>
                </a:cubicBezTo>
                <a:cubicBezTo>
                  <a:pt x="10116860" y="1885654"/>
                  <a:pt x="10048078" y="1927902"/>
                  <a:pt x="10035697" y="2017652"/>
                </a:cubicBezTo>
                <a:cubicBezTo>
                  <a:pt x="10012121" y="2031356"/>
                  <a:pt x="9990229" y="2021960"/>
                  <a:pt x="9968907" y="2013486"/>
                </a:cubicBezTo>
                <a:cubicBezTo>
                  <a:pt x="9935986" y="2000398"/>
                  <a:pt x="9910086" y="2010315"/>
                  <a:pt x="9886961" y="2034599"/>
                </a:cubicBezTo>
                <a:cubicBezTo>
                  <a:pt x="9864950" y="2057723"/>
                  <a:pt x="9853969" y="2085604"/>
                  <a:pt x="9852498" y="2116586"/>
                </a:cubicBezTo>
                <a:cubicBezTo>
                  <a:pt x="9851265" y="2142502"/>
                  <a:pt x="9841209" y="2154242"/>
                  <a:pt x="9814265" y="2158739"/>
                </a:cubicBezTo>
                <a:cubicBezTo>
                  <a:pt x="9769793" y="2166171"/>
                  <a:pt x="9754092" y="2185839"/>
                  <a:pt x="9746881" y="2231093"/>
                </a:cubicBezTo>
                <a:cubicBezTo>
                  <a:pt x="9745980" y="2236773"/>
                  <a:pt x="9746170" y="2242714"/>
                  <a:pt x="9744747" y="2248228"/>
                </a:cubicBezTo>
                <a:cubicBezTo>
                  <a:pt x="9730729" y="2302618"/>
                  <a:pt x="9678645" y="2324535"/>
                  <a:pt x="9631445" y="2293979"/>
                </a:cubicBezTo>
                <a:cubicBezTo>
                  <a:pt x="9601063" y="2274287"/>
                  <a:pt x="9571984" y="2269790"/>
                  <a:pt x="9537308" y="2282240"/>
                </a:cubicBezTo>
                <a:cubicBezTo>
                  <a:pt x="9495565" y="2297245"/>
                  <a:pt x="9484465" y="2313363"/>
                  <a:pt x="9497273" y="2355659"/>
                </a:cubicBezTo>
                <a:cubicBezTo>
                  <a:pt x="9505740" y="2383540"/>
                  <a:pt x="9519283" y="2408179"/>
                  <a:pt x="9541056" y="2429030"/>
                </a:cubicBezTo>
                <a:cubicBezTo>
                  <a:pt x="9572364" y="2458994"/>
                  <a:pt x="9571605" y="2466497"/>
                  <a:pt x="9543808" y="2501005"/>
                </a:cubicBezTo>
                <a:cubicBezTo>
                  <a:pt x="9519591" y="2531088"/>
                  <a:pt x="9524074" y="2564129"/>
                  <a:pt x="9555572" y="2586259"/>
                </a:cubicBezTo>
                <a:cubicBezTo>
                  <a:pt x="9567597" y="2594708"/>
                  <a:pt x="9581187" y="2600223"/>
                  <a:pt x="9595726" y="2601525"/>
                </a:cubicBezTo>
                <a:cubicBezTo>
                  <a:pt x="9635051" y="2605004"/>
                  <a:pt x="9671885" y="2617359"/>
                  <a:pt x="9708434" y="2631086"/>
                </a:cubicBezTo>
                <a:cubicBezTo>
                  <a:pt x="9726057" y="2637713"/>
                  <a:pt x="9744297" y="2645926"/>
                  <a:pt x="9762986" y="2641406"/>
                </a:cubicBezTo>
                <a:cubicBezTo>
                  <a:pt x="9789361" y="2635039"/>
                  <a:pt x="9807718" y="2647133"/>
                  <a:pt x="9825507" y="2662660"/>
                </a:cubicBezTo>
                <a:cubicBezTo>
                  <a:pt x="9838552" y="2674068"/>
                  <a:pt x="9851787" y="2685429"/>
                  <a:pt x="9863527" y="2698115"/>
                </a:cubicBezTo>
                <a:cubicBezTo>
                  <a:pt x="9909540" y="2747889"/>
                  <a:pt x="9966867" y="2771321"/>
                  <a:pt x="10033918" y="2769262"/>
                </a:cubicBezTo>
                <a:cubicBezTo>
                  <a:pt x="10073978" y="2768031"/>
                  <a:pt x="10105001" y="2783960"/>
                  <a:pt x="10137400" y="2805687"/>
                </a:cubicBezTo>
                <a:cubicBezTo>
                  <a:pt x="10197478" y="2845971"/>
                  <a:pt x="10241855" y="2905828"/>
                  <a:pt x="10311704" y="2938892"/>
                </a:cubicBezTo>
                <a:cubicBezTo>
                  <a:pt x="10296359" y="2967365"/>
                  <a:pt x="10303071" y="2995696"/>
                  <a:pt x="10324062" y="3014063"/>
                </a:cubicBezTo>
                <a:cubicBezTo>
                  <a:pt x="10351930" y="3038464"/>
                  <a:pt x="10355867" y="3067671"/>
                  <a:pt x="10353756" y="3099552"/>
                </a:cubicBezTo>
                <a:cubicBezTo>
                  <a:pt x="10351622" y="3131907"/>
                  <a:pt x="10361915" y="3158155"/>
                  <a:pt x="10381697" y="3183220"/>
                </a:cubicBezTo>
                <a:cubicBezTo>
                  <a:pt x="10393413" y="3198060"/>
                  <a:pt x="10408593" y="3209018"/>
                  <a:pt x="10420926" y="3222793"/>
                </a:cubicBezTo>
                <a:cubicBezTo>
                  <a:pt x="10383238" y="3264970"/>
                  <a:pt x="10380961" y="3293561"/>
                  <a:pt x="10464686" y="3333158"/>
                </a:cubicBezTo>
                <a:cubicBezTo>
                  <a:pt x="10460227" y="3346365"/>
                  <a:pt x="10455697" y="3359738"/>
                  <a:pt x="10451190" y="3373110"/>
                </a:cubicBezTo>
                <a:cubicBezTo>
                  <a:pt x="10455697" y="3377087"/>
                  <a:pt x="10459160" y="3381205"/>
                  <a:pt x="10453468" y="3386861"/>
                </a:cubicBezTo>
                <a:cubicBezTo>
                  <a:pt x="10451190" y="3383548"/>
                  <a:pt x="10448937" y="3380258"/>
                  <a:pt x="10446613" y="3376968"/>
                </a:cubicBezTo>
                <a:cubicBezTo>
                  <a:pt x="10435940" y="3375382"/>
                  <a:pt x="10429228" y="3367051"/>
                  <a:pt x="10420594" y="3361986"/>
                </a:cubicBezTo>
                <a:cubicBezTo>
                  <a:pt x="10382337" y="3339643"/>
                  <a:pt x="10357789" y="3345560"/>
                  <a:pt x="10333027" y="3383146"/>
                </a:cubicBezTo>
                <a:cubicBezTo>
                  <a:pt x="10329066" y="3389157"/>
                  <a:pt x="10325437" y="3395405"/>
                  <a:pt x="10321737" y="3401607"/>
                </a:cubicBezTo>
                <a:cubicBezTo>
                  <a:pt x="10300675" y="3436991"/>
                  <a:pt x="10276791" y="3467807"/>
                  <a:pt x="10233269" y="3479191"/>
                </a:cubicBezTo>
                <a:cubicBezTo>
                  <a:pt x="10202530" y="3487215"/>
                  <a:pt x="10187113" y="3512090"/>
                  <a:pt x="10181682" y="3542859"/>
                </a:cubicBezTo>
                <a:cubicBezTo>
                  <a:pt x="10179666" y="3554196"/>
                  <a:pt x="10177697" y="3565533"/>
                  <a:pt x="10175397" y="3576799"/>
                </a:cubicBezTo>
                <a:cubicBezTo>
                  <a:pt x="10166122" y="3621911"/>
                  <a:pt x="10186900" y="3653697"/>
                  <a:pt x="10232771" y="3660064"/>
                </a:cubicBezTo>
                <a:cubicBezTo>
                  <a:pt x="10264434" y="3664443"/>
                  <a:pt x="10295648" y="3662076"/>
                  <a:pt x="10326054" y="3648159"/>
                </a:cubicBezTo>
                <a:cubicBezTo>
                  <a:pt x="10360468" y="3632396"/>
                  <a:pt x="10390875" y="3610432"/>
                  <a:pt x="10423298" y="3591663"/>
                </a:cubicBezTo>
                <a:cubicBezTo>
                  <a:pt x="10434470" y="3585202"/>
                  <a:pt x="10446376" y="3576657"/>
                  <a:pt x="10459017" y="3587687"/>
                </a:cubicBezTo>
                <a:cubicBezTo>
                  <a:pt x="10490420" y="3615071"/>
                  <a:pt x="10520613" y="3606337"/>
                  <a:pt x="10549217" y="3584231"/>
                </a:cubicBezTo>
                <a:cubicBezTo>
                  <a:pt x="10566887" y="3570574"/>
                  <a:pt x="10582257" y="3571734"/>
                  <a:pt x="10600425" y="3582693"/>
                </a:cubicBezTo>
                <a:cubicBezTo>
                  <a:pt x="10626468" y="3598385"/>
                  <a:pt x="10654312" y="3599947"/>
                  <a:pt x="10683936" y="3591687"/>
                </a:cubicBezTo>
                <a:cubicBezTo>
                  <a:pt x="10701226" y="3586858"/>
                  <a:pt x="10717948" y="3576326"/>
                  <a:pt x="10739199" y="3580113"/>
                </a:cubicBezTo>
                <a:cubicBezTo>
                  <a:pt x="10748236" y="3624609"/>
                  <a:pt x="10774065" y="3657461"/>
                  <a:pt x="10814054" y="3675236"/>
                </a:cubicBezTo>
                <a:cubicBezTo>
                  <a:pt x="10864052" y="3697460"/>
                  <a:pt x="10899131" y="3733601"/>
                  <a:pt x="10926620" y="3778902"/>
                </a:cubicBezTo>
                <a:cubicBezTo>
                  <a:pt x="10936226" y="3794713"/>
                  <a:pt x="10948843" y="3806784"/>
                  <a:pt x="10967984" y="3805435"/>
                </a:cubicBezTo>
                <a:cubicBezTo>
                  <a:pt x="10987385" y="3804062"/>
                  <a:pt x="10997869" y="3789861"/>
                  <a:pt x="11004533" y="3772678"/>
                </a:cubicBezTo>
                <a:cubicBezTo>
                  <a:pt x="11036933" y="3689295"/>
                  <a:pt x="11043004" y="3603497"/>
                  <a:pt x="11017128" y="3518433"/>
                </a:cubicBezTo>
                <a:cubicBezTo>
                  <a:pt x="11003680" y="3474292"/>
                  <a:pt x="11003419" y="3435452"/>
                  <a:pt x="11020449" y="3392920"/>
                </a:cubicBezTo>
                <a:cubicBezTo>
                  <a:pt x="11047748" y="3324732"/>
                  <a:pt x="11052231" y="3257893"/>
                  <a:pt x="10990825" y="3202225"/>
                </a:cubicBezTo>
                <a:close/>
                <a:moveTo>
                  <a:pt x="8555617" y="1699432"/>
                </a:moveTo>
                <a:cubicBezTo>
                  <a:pt x="8529479" y="1706178"/>
                  <a:pt x="8502346" y="1740686"/>
                  <a:pt x="8502654" y="1766769"/>
                </a:cubicBezTo>
                <a:cubicBezTo>
                  <a:pt x="8502891" y="1786626"/>
                  <a:pt x="8521534" y="1814247"/>
                  <a:pt x="8537069" y="1817750"/>
                </a:cubicBezTo>
                <a:cubicBezTo>
                  <a:pt x="8552012" y="1821111"/>
                  <a:pt x="8571697" y="1805561"/>
                  <a:pt x="8580379" y="1782745"/>
                </a:cubicBezTo>
                <a:cubicBezTo>
                  <a:pt x="8586000" y="1767976"/>
                  <a:pt x="8592000" y="1753183"/>
                  <a:pt x="8595558" y="1737870"/>
                </a:cubicBezTo>
                <a:cubicBezTo>
                  <a:pt x="8601772" y="1711077"/>
                  <a:pt x="8581944" y="1692639"/>
                  <a:pt x="8555617" y="1699432"/>
                </a:cubicBezTo>
                <a:close/>
                <a:moveTo>
                  <a:pt x="3093814" y="508279"/>
                </a:moveTo>
                <a:cubicBezTo>
                  <a:pt x="3069787" y="482883"/>
                  <a:pt x="3069361" y="458268"/>
                  <a:pt x="3090920" y="435996"/>
                </a:cubicBezTo>
                <a:cubicBezTo>
                  <a:pt x="3109207" y="417086"/>
                  <a:pt x="3143788" y="416304"/>
                  <a:pt x="3165206" y="436659"/>
                </a:cubicBezTo>
                <a:cubicBezTo>
                  <a:pt x="3181571" y="452209"/>
                  <a:pt x="3200901" y="467310"/>
                  <a:pt x="3198672" y="492327"/>
                </a:cubicBezTo>
                <a:cubicBezTo>
                  <a:pt x="3198933" y="525037"/>
                  <a:pt x="3177088" y="559498"/>
                  <a:pt x="3150405" y="570267"/>
                </a:cubicBezTo>
                <a:cubicBezTo>
                  <a:pt x="3127612" y="579474"/>
                  <a:pt x="3109966" y="571095"/>
                  <a:pt x="3112622" y="547805"/>
                </a:cubicBezTo>
                <a:cubicBezTo>
                  <a:pt x="3114947" y="527664"/>
                  <a:pt x="3104677" y="519735"/>
                  <a:pt x="3093814" y="508279"/>
                </a:cubicBezTo>
                <a:close/>
                <a:moveTo>
                  <a:pt x="3140159" y="483096"/>
                </a:moveTo>
                <a:cubicBezTo>
                  <a:pt x="3141393" y="485676"/>
                  <a:pt x="3142365" y="486292"/>
                  <a:pt x="3142555" y="483996"/>
                </a:cubicBezTo>
                <a:cubicBezTo>
                  <a:pt x="3142578" y="483759"/>
                  <a:pt x="3141321" y="483428"/>
                  <a:pt x="3140159" y="483096"/>
                </a:cubicBezTo>
                <a:close/>
                <a:moveTo>
                  <a:pt x="3128087" y="478505"/>
                </a:moveTo>
                <a:cubicBezTo>
                  <a:pt x="3131218" y="480540"/>
                  <a:pt x="3135344" y="481037"/>
                  <a:pt x="3139116" y="482102"/>
                </a:cubicBezTo>
                <a:cubicBezTo>
                  <a:pt x="3139045" y="478244"/>
                  <a:pt x="3139495" y="474221"/>
                  <a:pt x="3138428" y="470647"/>
                </a:cubicBezTo>
                <a:cubicBezTo>
                  <a:pt x="3136625" y="464635"/>
                  <a:pt x="3131858" y="460824"/>
                  <a:pt x="3126118" y="465179"/>
                </a:cubicBezTo>
                <a:cubicBezTo>
                  <a:pt x="3120402" y="469534"/>
                  <a:pt x="3122963" y="475191"/>
                  <a:pt x="3128087" y="478505"/>
                </a:cubicBezTo>
                <a:close/>
                <a:moveTo>
                  <a:pt x="8390017" y="1986931"/>
                </a:moveTo>
                <a:cubicBezTo>
                  <a:pt x="8401046" y="1980588"/>
                  <a:pt x="8413948" y="1977345"/>
                  <a:pt x="8426187" y="1973203"/>
                </a:cubicBezTo>
                <a:cubicBezTo>
                  <a:pt x="8437809" y="1969274"/>
                  <a:pt x="8448458" y="1963404"/>
                  <a:pt x="8448885" y="1950292"/>
                </a:cubicBezTo>
                <a:cubicBezTo>
                  <a:pt x="8449383" y="1935429"/>
                  <a:pt x="8438236" y="1927689"/>
                  <a:pt x="8425784" y="1922198"/>
                </a:cubicBezTo>
                <a:cubicBezTo>
                  <a:pt x="8381289" y="1902577"/>
                  <a:pt x="8345166" y="1917985"/>
                  <a:pt x="8315898" y="1970789"/>
                </a:cubicBezTo>
                <a:cubicBezTo>
                  <a:pt x="8338122" y="1997818"/>
                  <a:pt x="8361318" y="2003475"/>
                  <a:pt x="8390017" y="1986931"/>
                </a:cubicBezTo>
                <a:close/>
                <a:moveTo>
                  <a:pt x="7566264" y="465298"/>
                </a:moveTo>
                <a:cubicBezTo>
                  <a:pt x="7581206" y="467049"/>
                  <a:pt x="7590528" y="458742"/>
                  <a:pt x="7596339" y="445558"/>
                </a:cubicBezTo>
                <a:cubicBezTo>
                  <a:pt x="7599801" y="437724"/>
                  <a:pt x="7602197" y="428470"/>
                  <a:pt x="7607960" y="422766"/>
                </a:cubicBezTo>
                <a:cubicBezTo>
                  <a:pt x="7629733" y="401275"/>
                  <a:pt x="7627907" y="376400"/>
                  <a:pt x="7620934" y="350270"/>
                </a:cubicBezTo>
                <a:cubicBezTo>
                  <a:pt x="7616262" y="332756"/>
                  <a:pt x="7609431" y="316140"/>
                  <a:pt x="7587871" y="316069"/>
                </a:cubicBezTo>
                <a:cubicBezTo>
                  <a:pt x="7567995" y="315998"/>
                  <a:pt x="7557014" y="329986"/>
                  <a:pt x="7549377" y="346436"/>
                </a:cubicBezTo>
                <a:cubicBezTo>
                  <a:pt x="7540079" y="366483"/>
                  <a:pt x="7541763" y="388849"/>
                  <a:pt x="7536094" y="411121"/>
                </a:cubicBezTo>
                <a:cubicBezTo>
                  <a:pt x="7537281" y="419902"/>
                  <a:pt x="7537850" y="430079"/>
                  <a:pt x="7540198" y="439807"/>
                </a:cubicBezTo>
                <a:cubicBezTo>
                  <a:pt x="7543471" y="453322"/>
                  <a:pt x="7551583" y="463570"/>
                  <a:pt x="7566264" y="465298"/>
                </a:cubicBezTo>
                <a:close/>
                <a:moveTo>
                  <a:pt x="6706910" y="2515301"/>
                </a:moveTo>
                <a:cubicBezTo>
                  <a:pt x="6693367" y="2530496"/>
                  <a:pt x="6695288" y="2543395"/>
                  <a:pt x="6715780" y="2568578"/>
                </a:cubicBezTo>
                <a:cubicBezTo>
                  <a:pt x="6730723" y="2562070"/>
                  <a:pt x="6739997" y="2550401"/>
                  <a:pt x="6745073" y="2534898"/>
                </a:cubicBezTo>
                <a:cubicBezTo>
                  <a:pt x="6748488" y="2524437"/>
                  <a:pt x="6747421" y="2514331"/>
                  <a:pt x="6737483" y="2508224"/>
                </a:cubicBezTo>
                <a:cubicBezTo>
                  <a:pt x="6725671" y="2500982"/>
                  <a:pt x="6715353" y="2505834"/>
                  <a:pt x="6706910" y="2515301"/>
                </a:cubicBezTo>
                <a:close/>
                <a:moveTo>
                  <a:pt x="7504431" y="3424257"/>
                </a:moveTo>
                <a:cubicBezTo>
                  <a:pt x="7444804" y="3418388"/>
                  <a:pt x="7387477" y="3419216"/>
                  <a:pt x="7358233" y="3485866"/>
                </a:cubicBezTo>
                <a:cubicBezTo>
                  <a:pt x="7355576" y="3491925"/>
                  <a:pt x="7346848" y="3494386"/>
                  <a:pt x="7347488" y="3502694"/>
                </a:cubicBezTo>
                <a:cubicBezTo>
                  <a:pt x="7358327" y="3505984"/>
                  <a:pt x="7369665" y="3507830"/>
                  <a:pt x="7379484" y="3512706"/>
                </a:cubicBezTo>
                <a:cubicBezTo>
                  <a:pt x="7406973" y="3526409"/>
                  <a:pt x="7432541" y="3522670"/>
                  <a:pt x="7457255" y="3506575"/>
                </a:cubicBezTo>
                <a:cubicBezTo>
                  <a:pt x="7473218" y="3496161"/>
                  <a:pt x="7490579" y="3490055"/>
                  <a:pt x="7509222" y="3486268"/>
                </a:cubicBezTo>
                <a:cubicBezTo>
                  <a:pt x="7526536" y="3482765"/>
                  <a:pt x="7545558" y="3477487"/>
                  <a:pt x="7544704" y="3455476"/>
                </a:cubicBezTo>
                <a:cubicBezTo>
                  <a:pt x="7543755" y="3431760"/>
                  <a:pt x="7523619" y="3426151"/>
                  <a:pt x="7504431" y="3424257"/>
                </a:cubicBezTo>
                <a:close/>
                <a:moveTo>
                  <a:pt x="7370186" y="627828"/>
                </a:moveTo>
                <a:cubicBezTo>
                  <a:pt x="7406689" y="608230"/>
                  <a:pt x="7411053" y="597603"/>
                  <a:pt x="7393217" y="564776"/>
                </a:cubicBezTo>
                <a:cubicBezTo>
                  <a:pt x="7385651" y="550835"/>
                  <a:pt x="7380504" y="535971"/>
                  <a:pt x="7373317" y="522102"/>
                </a:cubicBezTo>
                <a:cubicBezTo>
                  <a:pt x="7362336" y="500966"/>
                  <a:pt x="7337693" y="500990"/>
                  <a:pt x="7325193" y="521250"/>
                </a:cubicBezTo>
                <a:cubicBezTo>
                  <a:pt x="7318220" y="532563"/>
                  <a:pt x="7315137" y="545462"/>
                  <a:pt x="7318813" y="558432"/>
                </a:cubicBezTo>
                <a:cubicBezTo>
                  <a:pt x="7327209" y="587923"/>
                  <a:pt x="7338784" y="615449"/>
                  <a:pt x="7370186" y="627828"/>
                </a:cubicBezTo>
                <a:close/>
                <a:moveTo>
                  <a:pt x="7243153" y="1094519"/>
                </a:moveTo>
                <a:cubicBezTo>
                  <a:pt x="7238504" y="1112933"/>
                  <a:pt x="7229633" y="1129595"/>
                  <a:pt x="7217252" y="1144009"/>
                </a:cubicBezTo>
                <a:cubicBezTo>
                  <a:pt x="7206911" y="1156032"/>
                  <a:pt x="7196665" y="1168506"/>
                  <a:pt x="7184497" y="1178517"/>
                </a:cubicBezTo>
                <a:cubicBezTo>
                  <a:pt x="7139338" y="1215653"/>
                  <a:pt x="7101816" y="1258137"/>
                  <a:pt x="7075917" y="1311367"/>
                </a:cubicBezTo>
                <a:cubicBezTo>
                  <a:pt x="7060168" y="1343746"/>
                  <a:pt x="7030757" y="1363248"/>
                  <a:pt x="6996437" y="1374467"/>
                </a:cubicBezTo>
                <a:cubicBezTo>
                  <a:pt x="6974402" y="1381686"/>
                  <a:pt x="6954029" y="1391626"/>
                  <a:pt x="6934034" y="1403792"/>
                </a:cubicBezTo>
                <a:cubicBezTo>
                  <a:pt x="6895564" y="1427200"/>
                  <a:pt x="6852943" y="1434395"/>
                  <a:pt x="6808851" y="1422703"/>
                </a:cubicBezTo>
                <a:cubicBezTo>
                  <a:pt x="6755295" y="1408502"/>
                  <a:pt x="6702071" y="1402230"/>
                  <a:pt x="6646144" y="1408975"/>
                </a:cubicBezTo>
                <a:cubicBezTo>
                  <a:pt x="6583244" y="1416549"/>
                  <a:pt x="6523214" y="1395484"/>
                  <a:pt x="6463254" y="1379106"/>
                </a:cubicBezTo>
                <a:cubicBezTo>
                  <a:pt x="6446557" y="1374538"/>
                  <a:pt x="6430167" y="1368574"/>
                  <a:pt x="6413256" y="1364952"/>
                </a:cubicBezTo>
                <a:cubicBezTo>
                  <a:pt x="6379292" y="1357710"/>
                  <a:pt x="6348743" y="1361994"/>
                  <a:pt x="6319973" y="1385591"/>
                </a:cubicBezTo>
                <a:cubicBezTo>
                  <a:pt x="6270687" y="1425993"/>
                  <a:pt x="6216372" y="1437235"/>
                  <a:pt x="6154017" y="1412076"/>
                </a:cubicBezTo>
                <a:cubicBezTo>
                  <a:pt x="6101530" y="1390916"/>
                  <a:pt x="6084097" y="1399603"/>
                  <a:pt x="6052528" y="1446608"/>
                </a:cubicBezTo>
                <a:cubicBezTo>
                  <a:pt x="6049302" y="1451389"/>
                  <a:pt x="6046290" y="1456312"/>
                  <a:pt x="6043183" y="1461187"/>
                </a:cubicBezTo>
                <a:cubicBezTo>
                  <a:pt x="6006515" y="1518867"/>
                  <a:pt x="5984172" y="1525897"/>
                  <a:pt x="6039364" y="1593186"/>
                </a:cubicBezTo>
                <a:cubicBezTo>
                  <a:pt x="6053358" y="1610227"/>
                  <a:pt x="6056370" y="1632806"/>
                  <a:pt x="6059453" y="1654273"/>
                </a:cubicBezTo>
                <a:cubicBezTo>
                  <a:pt x="6064577" y="1690012"/>
                  <a:pt x="6082365" y="1719266"/>
                  <a:pt x="6105538" y="1745704"/>
                </a:cubicBezTo>
                <a:cubicBezTo>
                  <a:pt x="6137154" y="1781774"/>
                  <a:pt x="6182621" y="1787099"/>
                  <a:pt x="6222041" y="1759905"/>
                </a:cubicBezTo>
                <a:cubicBezTo>
                  <a:pt x="6252258" y="1739053"/>
                  <a:pt x="6275905" y="1711361"/>
                  <a:pt x="6296302" y="1681728"/>
                </a:cubicBezTo>
                <a:cubicBezTo>
                  <a:pt x="6327848" y="1635930"/>
                  <a:pt x="6367742" y="1617966"/>
                  <a:pt x="6423075" y="1630439"/>
                </a:cubicBezTo>
                <a:cubicBezTo>
                  <a:pt x="6459625" y="1638676"/>
                  <a:pt x="6497456" y="1641043"/>
                  <a:pt x="6534408" y="1647741"/>
                </a:cubicBezTo>
                <a:cubicBezTo>
                  <a:pt x="6555659" y="1651599"/>
                  <a:pt x="6573662" y="1649161"/>
                  <a:pt x="6591498" y="1636072"/>
                </a:cubicBezTo>
                <a:cubicBezTo>
                  <a:pt x="6626791" y="1610156"/>
                  <a:pt x="6669056" y="1604357"/>
                  <a:pt x="6710919" y="1602440"/>
                </a:cubicBezTo>
                <a:cubicBezTo>
                  <a:pt x="6768577" y="1599813"/>
                  <a:pt x="6814946" y="1643646"/>
                  <a:pt x="6814282" y="1696048"/>
                </a:cubicBezTo>
                <a:cubicBezTo>
                  <a:pt x="6813547" y="1753538"/>
                  <a:pt x="6769360" y="1792851"/>
                  <a:pt x="6707859" y="1790389"/>
                </a:cubicBezTo>
                <a:cubicBezTo>
                  <a:pt x="6697778" y="1789987"/>
                  <a:pt x="6687722" y="1788449"/>
                  <a:pt x="6677713" y="1786958"/>
                </a:cubicBezTo>
                <a:cubicBezTo>
                  <a:pt x="6652524" y="1783194"/>
                  <a:pt x="6631178" y="1790768"/>
                  <a:pt x="6616734" y="1811383"/>
                </a:cubicBezTo>
                <a:cubicBezTo>
                  <a:pt x="6591119" y="1847903"/>
                  <a:pt x="6556964" y="1873086"/>
                  <a:pt x="6517972" y="1893701"/>
                </a:cubicBezTo>
                <a:cubicBezTo>
                  <a:pt x="6497692" y="1904423"/>
                  <a:pt x="6479240" y="1918908"/>
                  <a:pt x="6460859" y="1932825"/>
                </a:cubicBezTo>
                <a:cubicBezTo>
                  <a:pt x="6397507" y="1980777"/>
                  <a:pt x="6391293" y="2039853"/>
                  <a:pt x="6450992" y="2101935"/>
                </a:cubicBezTo>
                <a:cubicBezTo>
                  <a:pt x="6467998" y="2119615"/>
                  <a:pt x="6486119" y="2136278"/>
                  <a:pt x="6503361" y="2153745"/>
                </a:cubicBezTo>
                <a:cubicBezTo>
                  <a:pt x="6512469" y="2162975"/>
                  <a:pt x="6521601" y="2172372"/>
                  <a:pt x="6529380" y="2182691"/>
                </a:cubicBezTo>
                <a:cubicBezTo>
                  <a:pt x="6562562" y="2226690"/>
                  <a:pt x="6578405" y="2275068"/>
                  <a:pt x="6557510" y="2328677"/>
                </a:cubicBezTo>
                <a:cubicBezTo>
                  <a:pt x="6537492" y="2380013"/>
                  <a:pt x="6551557" y="2417812"/>
                  <a:pt x="6595625" y="2448367"/>
                </a:cubicBezTo>
                <a:cubicBezTo>
                  <a:pt x="6613318" y="2460651"/>
                  <a:pt x="6628996" y="2475988"/>
                  <a:pt x="6644816" y="2490757"/>
                </a:cubicBezTo>
                <a:cubicBezTo>
                  <a:pt x="6673349" y="2517408"/>
                  <a:pt x="6686655" y="2549005"/>
                  <a:pt x="6674322" y="2588270"/>
                </a:cubicBezTo>
                <a:cubicBezTo>
                  <a:pt x="6672685" y="2593501"/>
                  <a:pt x="6670598" y="2599347"/>
                  <a:pt x="6675365" y="2605643"/>
                </a:cubicBezTo>
                <a:cubicBezTo>
                  <a:pt x="6684923" y="2617335"/>
                  <a:pt x="6695715" y="2607442"/>
                  <a:pt x="6706199" y="2605383"/>
                </a:cubicBezTo>
                <a:cubicBezTo>
                  <a:pt x="6724177" y="2601832"/>
                  <a:pt x="6737174" y="2608294"/>
                  <a:pt x="6746069" y="2623938"/>
                </a:cubicBezTo>
                <a:cubicBezTo>
                  <a:pt x="6755485" y="2640530"/>
                  <a:pt x="6752022" y="2659417"/>
                  <a:pt x="6737957" y="2666447"/>
                </a:cubicBezTo>
                <a:cubicBezTo>
                  <a:pt x="6676527" y="2697192"/>
                  <a:pt x="6687533" y="2752883"/>
                  <a:pt x="6692987" y="2801971"/>
                </a:cubicBezTo>
                <a:cubicBezTo>
                  <a:pt x="6698087" y="2848053"/>
                  <a:pt x="6669483" y="2870136"/>
                  <a:pt x="6643939" y="2895745"/>
                </a:cubicBezTo>
                <a:cubicBezTo>
                  <a:pt x="6632150" y="2907555"/>
                  <a:pt x="6614291" y="2906206"/>
                  <a:pt x="6599348" y="2896928"/>
                </a:cubicBezTo>
                <a:cubicBezTo>
                  <a:pt x="6583244" y="2886917"/>
                  <a:pt x="6581749" y="2871059"/>
                  <a:pt x="6585734" y="2854846"/>
                </a:cubicBezTo>
                <a:cubicBezTo>
                  <a:pt x="6588438" y="2843817"/>
                  <a:pt x="6591427" y="2830870"/>
                  <a:pt x="6598921" y="2823367"/>
                </a:cubicBezTo>
                <a:cubicBezTo>
                  <a:pt x="6634451" y="2787841"/>
                  <a:pt x="6627027" y="2748268"/>
                  <a:pt x="6613603" y="2704458"/>
                </a:cubicBezTo>
                <a:cubicBezTo>
                  <a:pt x="6590597" y="2718706"/>
                  <a:pt x="6582082" y="2735369"/>
                  <a:pt x="6585023" y="2761640"/>
                </a:cubicBezTo>
                <a:cubicBezTo>
                  <a:pt x="6588130" y="2789309"/>
                  <a:pt x="6582556" y="2816764"/>
                  <a:pt x="6556798" y="2834468"/>
                </a:cubicBezTo>
                <a:cubicBezTo>
                  <a:pt x="6540196" y="2845876"/>
                  <a:pt x="6521861" y="2850775"/>
                  <a:pt x="6504500" y="2837166"/>
                </a:cubicBezTo>
                <a:cubicBezTo>
                  <a:pt x="6486071" y="2822705"/>
                  <a:pt x="6489795" y="2804504"/>
                  <a:pt x="6500017" y="2786681"/>
                </a:cubicBezTo>
                <a:cubicBezTo>
                  <a:pt x="6507749" y="2773214"/>
                  <a:pt x="6517687" y="2760362"/>
                  <a:pt x="6511449" y="2740954"/>
                </a:cubicBezTo>
                <a:cubicBezTo>
                  <a:pt x="6490720" y="2738848"/>
                  <a:pt x="6476038" y="2759700"/>
                  <a:pt x="6454645" y="2752978"/>
                </a:cubicBezTo>
                <a:cubicBezTo>
                  <a:pt x="6429645" y="2745120"/>
                  <a:pt x="6430736" y="2723416"/>
                  <a:pt x="6424451" y="2702636"/>
                </a:cubicBezTo>
                <a:cubicBezTo>
                  <a:pt x="6395349" y="2709168"/>
                  <a:pt x="6366958" y="2709215"/>
                  <a:pt x="6338829" y="2700860"/>
                </a:cubicBezTo>
                <a:cubicBezTo>
                  <a:pt x="6285463" y="2684979"/>
                  <a:pt x="6270094" y="2654116"/>
                  <a:pt x="6290847" y="2603631"/>
                </a:cubicBezTo>
                <a:cubicBezTo>
                  <a:pt x="6308470" y="2560768"/>
                  <a:pt x="6302279" y="2536177"/>
                  <a:pt x="6263975" y="2511017"/>
                </a:cubicBezTo>
                <a:cubicBezTo>
                  <a:pt x="6228943" y="2487988"/>
                  <a:pt x="6194291" y="2464556"/>
                  <a:pt x="6161133" y="2438876"/>
                </a:cubicBezTo>
                <a:cubicBezTo>
                  <a:pt x="6146167" y="2427279"/>
                  <a:pt x="6132482" y="2414569"/>
                  <a:pt x="6121975" y="2398759"/>
                </a:cubicBezTo>
                <a:cubicBezTo>
                  <a:pt x="6100130" y="2365883"/>
                  <a:pt x="6102146" y="2341860"/>
                  <a:pt x="6128805" y="2313411"/>
                </a:cubicBezTo>
                <a:cubicBezTo>
                  <a:pt x="6151456" y="2289269"/>
                  <a:pt x="6158500" y="2242619"/>
                  <a:pt x="6143771" y="2214454"/>
                </a:cubicBezTo>
                <a:cubicBezTo>
                  <a:pt x="6133193" y="2194241"/>
                  <a:pt x="6108977" y="2188419"/>
                  <a:pt x="6088200" y="2202856"/>
                </a:cubicBezTo>
                <a:cubicBezTo>
                  <a:pt x="6061327" y="2221531"/>
                  <a:pt x="6043017" y="2247329"/>
                  <a:pt x="6032130" y="2278050"/>
                </a:cubicBezTo>
                <a:cubicBezTo>
                  <a:pt x="6024849" y="2298618"/>
                  <a:pt x="6020745" y="2320062"/>
                  <a:pt x="6021931" y="2341836"/>
                </a:cubicBezTo>
                <a:cubicBezTo>
                  <a:pt x="6025181" y="2402167"/>
                  <a:pt x="6025798" y="2462545"/>
                  <a:pt x="6037657" y="2522425"/>
                </a:cubicBezTo>
                <a:cubicBezTo>
                  <a:pt x="6050014" y="2584862"/>
                  <a:pt x="6051745" y="2648932"/>
                  <a:pt x="6045721" y="2712103"/>
                </a:cubicBezTo>
                <a:cubicBezTo>
                  <a:pt x="6042234" y="2748765"/>
                  <a:pt x="6043515" y="2783841"/>
                  <a:pt x="6051698" y="2819131"/>
                </a:cubicBezTo>
                <a:cubicBezTo>
                  <a:pt x="6057034" y="2842113"/>
                  <a:pt x="6057082" y="2864905"/>
                  <a:pt x="6050725" y="2887603"/>
                </a:cubicBezTo>
                <a:cubicBezTo>
                  <a:pt x="6039578" y="2927318"/>
                  <a:pt x="6007677" y="2947886"/>
                  <a:pt x="5968305" y="2936289"/>
                </a:cubicBezTo>
                <a:cubicBezTo>
                  <a:pt x="5944041" y="2929141"/>
                  <a:pt x="5924023" y="2929567"/>
                  <a:pt x="5903104" y="2944005"/>
                </a:cubicBezTo>
                <a:cubicBezTo>
                  <a:pt x="5890059" y="2952998"/>
                  <a:pt x="5874500" y="2957519"/>
                  <a:pt x="5858371" y="2959247"/>
                </a:cubicBezTo>
                <a:cubicBezTo>
                  <a:pt x="5799835" y="2965543"/>
                  <a:pt x="5768172" y="2937164"/>
                  <a:pt x="5767697" y="2878207"/>
                </a:cubicBezTo>
                <a:cubicBezTo>
                  <a:pt x="5767555" y="2860952"/>
                  <a:pt x="5767934" y="2843438"/>
                  <a:pt x="5765278" y="2826491"/>
                </a:cubicBezTo>
                <a:cubicBezTo>
                  <a:pt x="5756550" y="2770895"/>
                  <a:pt x="5761791" y="2719771"/>
                  <a:pt x="5789210" y="2667772"/>
                </a:cubicBezTo>
                <a:cubicBezTo>
                  <a:pt x="5823387" y="2602945"/>
                  <a:pt x="5833515" y="2531230"/>
                  <a:pt x="5819284" y="2457716"/>
                </a:cubicBezTo>
                <a:cubicBezTo>
                  <a:pt x="5817268" y="2447255"/>
                  <a:pt x="5812928" y="2438711"/>
                  <a:pt x="5802871" y="2433125"/>
                </a:cubicBezTo>
                <a:cubicBezTo>
                  <a:pt x="5789494" y="2430332"/>
                  <a:pt x="5778607" y="2439492"/>
                  <a:pt x="5766250" y="2442545"/>
                </a:cubicBezTo>
                <a:cubicBezTo>
                  <a:pt x="5727827" y="2452083"/>
                  <a:pt x="5697515" y="2440083"/>
                  <a:pt x="5678921" y="2405173"/>
                </a:cubicBezTo>
                <a:cubicBezTo>
                  <a:pt x="5672208" y="2392581"/>
                  <a:pt x="5667939" y="2378522"/>
                  <a:pt x="5663978" y="2364724"/>
                </a:cubicBezTo>
                <a:cubicBezTo>
                  <a:pt x="5654775" y="2332700"/>
                  <a:pt x="5642418" y="2302878"/>
                  <a:pt x="5623254" y="2274784"/>
                </a:cubicBezTo>
                <a:cubicBezTo>
                  <a:pt x="5590499" y="2226761"/>
                  <a:pt x="5599180" y="2193578"/>
                  <a:pt x="5647802" y="2162147"/>
                </a:cubicBezTo>
                <a:cubicBezTo>
                  <a:pt x="5653850" y="2158218"/>
                  <a:pt x="5660207" y="2154715"/>
                  <a:pt x="5666563" y="2151283"/>
                </a:cubicBezTo>
                <a:cubicBezTo>
                  <a:pt x="5697729" y="2134431"/>
                  <a:pt x="5713122" y="2108207"/>
                  <a:pt x="5709801" y="2073131"/>
                </a:cubicBezTo>
                <a:cubicBezTo>
                  <a:pt x="5705840" y="2031072"/>
                  <a:pt x="5716063" y="1993250"/>
                  <a:pt x="5738026" y="1957677"/>
                </a:cubicBezTo>
                <a:cubicBezTo>
                  <a:pt x="5762835" y="1917488"/>
                  <a:pt x="5767911" y="1873276"/>
                  <a:pt x="5758068" y="1828282"/>
                </a:cubicBezTo>
                <a:cubicBezTo>
                  <a:pt x="5749624" y="1789750"/>
                  <a:pt x="5757997" y="1756709"/>
                  <a:pt x="5781880" y="1726958"/>
                </a:cubicBezTo>
                <a:cubicBezTo>
                  <a:pt x="5801733" y="1702225"/>
                  <a:pt x="5822700" y="1678368"/>
                  <a:pt x="5843619" y="1654486"/>
                </a:cubicBezTo>
                <a:cubicBezTo>
                  <a:pt x="5860340" y="1635410"/>
                  <a:pt x="5867337" y="1616783"/>
                  <a:pt x="5851920" y="1592333"/>
                </a:cubicBezTo>
                <a:cubicBezTo>
                  <a:pt x="5835294" y="1565943"/>
                  <a:pt x="5838709" y="1538867"/>
                  <a:pt x="5851707" y="1510015"/>
                </a:cubicBezTo>
                <a:cubicBezTo>
                  <a:pt x="5872460" y="1463957"/>
                  <a:pt x="5891387" y="1417236"/>
                  <a:pt x="5920062" y="1375224"/>
                </a:cubicBezTo>
                <a:cubicBezTo>
                  <a:pt x="5929099" y="1361970"/>
                  <a:pt x="5934222" y="1347248"/>
                  <a:pt x="5936499" y="1331083"/>
                </a:cubicBezTo>
                <a:cubicBezTo>
                  <a:pt x="5939796" y="1307486"/>
                  <a:pt x="5951726" y="1287297"/>
                  <a:pt x="5968186" y="1270682"/>
                </a:cubicBezTo>
                <a:cubicBezTo>
                  <a:pt x="5996316" y="1242280"/>
                  <a:pt x="6028217" y="1225310"/>
                  <a:pt x="6069320" y="1244363"/>
                </a:cubicBezTo>
                <a:cubicBezTo>
                  <a:pt x="6077028" y="1247936"/>
                  <a:pt x="6085282" y="1251771"/>
                  <a:pt x="6095576" y="1246043"/>
                </a:cubicBezTo>
                <a:cubicBezTo>
                  <a:pt x="6098257" y="1243013"/>
                  <a:pt x="6099893" y="1242043"/>
                  <a:pt x="6100083" y="1240860"/>
                </a:cubicBezTo>
                <a:cubicBezTo>
                  <a:pt x="6111515" y="1169784"/>
                  <a:pt x="6135493" y="1145784"/>
                  <a:pt x="6207123" y="1133500"/>
                </a:cubicBezTo>
                <a:cubicBezTo>
                  <a:pt x="6235632" y="1128625"/>
                  <a:pt x="6259824" y="1136554"/>
                  <a:pt x="6274814" y="1161169"/>
                </a:cubicBezTo>
                <a:cubicBezTo>
                  <a:pt x="6287123" y="1181358"/>
                  <a:pt x="6302018" y="1186399"/>
                  <a:pt x="6324954" y="1184884"/>
                </a:cubicBezTo>
                <a:cubicBezTo>
                  <a:pt x="6387403" y="1180766"/>
                  <a:pt x="6387498" y="1181902"/>
                  <a:pt x="6432705" y="1225357"/>
                </a:cubicBezTo>
                <a:cubicBezTo>
                  <a:pt x="6452130" y="1227818"/>
                  <a:pt x="6468591" y="1218233"/>
                  <a:pt x="6484553" y="1208694"/>
                </a:cubicBezTo>
                <a:cubicBezTo>
                  <a:pt x="6508935" y="1194138"/>
                  <a:pt x="6533507" y="1193144"/>
                  <a:pt x="6559099" y="1204339"/>
                </a:cubicBezTo>
                <a:cubicBezTo>
                  <a:pt x="6593276" y="1219298"/>
                  <a:pt x="6626316" y="1227582"/>
                  <a:pt x="6661988" y="1204718"/>
                </a:cubicBezTo>
                <a:cubicBezTo>
                  <a:pt x="6679160" y="1193712"/>
                  <a:pt x="6701621" y="1198044"/>
                  <a:pt x="6720928" y="1205736"/>
                </a:cubicBezTo>
                <a:cubicBezTo>
                  <a:pt x="6735609" y="1211582"/>
                  <a:pt x="6750219" y="1218351"/>
                  <a:pt x="6763549" y="1226777"/>
                </a:cubicBezTo>
                <a:cubicBezTo>
                  <a:pt x="6820117" y="1262516"/>
                  <a:pt x="6879459" y="1254706"/>
                  <a:pt x="6939632" y="1239700"/>
                </a:cubicBezTo>
                <a:cubicBezTo>
                  <a:pt x="6952392" y="1236528"/>
                  <a:pt x="6957089" y="1227416"/>
                  <a:pt x="6963042" y="1216931"/>
                </a:cubicBezTo>
                <a:cubicBezTo>
                  <a:pt x="6980854" y="1185476"/>
                  <a:pt x="6998714" y="1153145"/>
                  <a:pt x="7041335" y="1149855"/>
                </a:cubicBezTo>
                <a:cubicBezTo>
                  <a:pt x="7053194" y="1148932"/>
                  <a:pt x="7056895" y="1138187"/>
                  <a:pt x="7062611" y="1130092"/>
                </a:cubicBezTo>
                <a:cubicBezTo>
                  <a:pt x="7075917" y="1111229"/>
                  <a:pt x="7088913" y="1092152"/>
                  <a:pt x="7102646" y="1073572"/>
                </a:cubicBezTo>
                <a:cubicBezTo>
                  <a:pt x="7124752" y="1043656"/>
                  <a:pt x="7154803" y="1028745"/>
                  <a:pt x="7192040" y="1028816"/>
                </a:cubicBezTo>
                <a:cubicBezTo>
                  <a:pt x="7232598" y="1028934"/>
                  <a:pt x="7253067" y="1055158"/>
                  <a:pt x="7243153" y="1094519"/>
                </a:cubicBezTo>
                <a:close/>
                <a:moveTo>
                  <a:pt x="6631131" y="2626400"/>
                </a:moveTo>
                <a:cubicBezTo>
                  <a:pt x="6632696" y="2629808"/>
                  <a:pt x="6634783" y="2630329"/>
                  <a:pt x="6636562" y="2627938"/>
                </a:cubicBezTo>
                <a:cubicBezTo>
                  <a:pt x="6637013" y="2627347"/>
                  <a:pt x="6636633" y="2626140"/>
                  <a:pt x="6636633" y="2625169"/>
                </a:cubicBezTo>
                <a:cubicBezTo>
                  <a:pt x="6635780" y="2624720"/>
                  <a:pt x="6634617" y="2623631"/>
                  <a:pt x="6633930" y="2623891"/>
                </a:cubicBezTo>
                <a:cubicBezTo>
                  <a:pt x="6632791" y="2624317"/>
                  <a:pt x="6630965" y="2625998"/>
                  <a:pt x="6631131" y="2626400"/>
                </a:cubicBezTo>
                <a:close/>
                <a:moveTo>
                  <a:pt x="6540670" y="2694281"/>
                </a:moveTo>
                <a:cubicBezTo>
                  <a:pt x="6568326" y="2679464"/>
                  <a:pt x="6592304" y="2674612"/>
                  <a:pt x="6617256" y="2694494"/>
                </a:cubicBezTo>
                <a:cubicBezTo>
                  <a:pt x="6623304" y="2671393"/>
                  <a:pt x="6639669" y="2657240"/>
                  <a:pt x="6634807" y="2629216"/>
                </a:cubicBezTo>
                <a:cubicBezTo>
                  <a:pt x="6601128" y="2645832"/>
                  <a:pt x="6573353" y="2620270"/>
                  <a:pt x="6541405" y="2623797"/>
                </a:cubicBezTo>
                <a:cubicBezTo>
                  <a:pt x="6534788" y="2645595"/>
                  <a:pt x="6534337" y="2666281"/>
                  <a:pt x="6540670" y="2694281"/>
                </a:cubicBezTo>
                <a:close/>
                <a:moveTo>
                  <a:pt x="6422625" y="2883650"/>
                </a:moveTo>
                <a:cubicBezTo>
                  <a:pt x="6438184" y="2878443"/>
                  <a:pt x="6445062" y="2865142"/>
                  <a:pt x="6443853" y="2850065"/>
                </a:cubicBezTo>
                <a:cubicBezTo>
                  <a:pt x="6442477" y="2833190"/>
                  <a:pt x="6437947" y="2816527"/>
                  <a:pt x="6434081" y="2799936"/>
                </a:cubicBezTo>
                <a:cubicBezTo>
                  <a:pt x="6431614" y="2789332"/>
                  <a:pt x="6424000" y="2782540"/>
                  <a:pt x="6413493" y="2780409"/>
                </a:cubicBezTo>
                <a:cubicBezTo>
                  <a:pt x="6400923" y="2777853"/>
                  <a:pt x="6391555" y="2783936"/>
                  <a:pt x="6384130" y="2793687"/>
                </a:cubicBezTo>
                <a:cubicBezTo>
                  <a:pt x="6376849" y="2803249"/>
                  <a:pt x="6375117" y="2814421"/>
                  <a:pt x="6374525" y="2822137"/>
                </a:cubicBezTo>
                <a:cubicBezTo>
                  <a:pt x="6373458" y="2842515"/>
                  <a:pt x="6380312" y="2856314"/>
                  <a:pt x="6390131" y="2869047"/>
                </a:cubicBezTo>
                <a:cubicBezTo>
                  <a:pt x="6398385" y="2879698"/>
                  <a:pt x="6408086" y="2888526"/>
                  <a:pt x="6422625" y="2883650"/>
                </a:cubicBezTo>
                <a:close/>
                <a:moveTo>
                  <a:pt x="6910388" y="3601083"/>
                </a:moveTo>
                <a:cubicBezTo>
                  <a:pt x="6898979" y="3613367"/>
                  <a:pt x="6899549" y="3627000"/>
                  <a:pt x="6910672" y="3643331"/>
                </a:cubicBezTo>
                <a:cubicBezTo>
                  <a:pt x="6929908" y="3640964"/>
                  <a:pt x="6945846" y="3634574"/>
                  <a:pt x="6961263" y="3626858"/>
                </a:cubicBezTo>
                <a:cubicBezTo>
                  <a:pt x="6969446" y="3622739"/>
                  <a:pt x="6975613" y="3616136"/>
                  <a:pt x="6974402" y="3606503"/>
                </a:cubicBezTo>
                <a:cubicBezTo>
                  <a:pt x="6972979" y="3595048"/>
                  <a:pt x="6964370" y="3589296"/>
                  <a:pt x="6953745" y="3587355"/>
                </a:cubicBezTo>
                <a:cubicBezTo>
                  <a:pt x="6937071" y="3584349"/>
                  <a:pt x="6921986" y="3588633"/>
                  <a:pt x="6910388" y="3601083"/>
                </a:cubicBezTo>
                <a:close/>
                <a:moveTo>
                  <a:pt x="7164503" y="3736536"/>
                </a:moveTo>
                <a:cubicBezTo>
                  <a:pt x="7130254" y="3755329"/>
                  <a:pt x="7089412" y="3761696"/>
                  <a:pt x="7060049" y="3787542"/>
                </a:cubicBezTo>
                <a:cubicBezTo>
                  <a:pt x="7034741" y="3809813"/>
                  <a:pt x="7006351" y="3820157"/>
                  <a:pt x="6974901" y="3825837"/>
                </a:cubicBezTo>
                <a:cubicBezTo>
                  <a:pt x="6896844" y="3839943"/>
                  <a:pt x="6845044" y="3886309"/>
                  <a:pt x="6816558" y="3958095"/>
                </a:cubicBezTo>
                <a:cubicBezTo>
                  <a:pt x="6802850" y="3992674"/>
                  <a:pt x="6789615" y="4024721"/>
                  <a:pt x="6749389" y="4035206"/>
                </a:cubicBezTo>
                <a:cubicBezTo>
                  <a:pt x="6745547" y="4036200"/>
                  <a:pt x="6742274" y="4040082"/>
                  <a:pt x="6739119" y="4043017"/>
                </a:cubicBezTo>
                <a:cubicBezTo>
                  <a:pt x="6716990" y="4063466"/>
                  <a:pt x="6718081" y="4085170"/>
                  <a:pt x="6740518" y="4105903"/>
                </a:cubicBezTo>
                <a:cubicBezTo>
                  <a:pt x="6749271" y="4113974"/>
                  <a:pt x="6764664" y="4113288"/>
                  <a:pt x="6768482" y="4127323"/>
                </a:cubicBezTo>
                <a:cubicBezTo>
                  <a:pt x="6795355" y="4119418"/>
                  <a:pt x="6825430" y="4122613"/>
                  <a:pt x="6850309" y="4100933"/>
                </a:cubicBezTo>
                <a:cubicBezTo>
                  <a:pt x="6899596" y="4140009"/>
                  <a:pt x="6939039" y="4119583"/>
                  <a:pt x="6975589" y="4080910"/>
                </a:cubicBezTo>
                <a:cubicBezTo>
                  <a:pt x="6992618" y="4062898"/>
                  <a:pt x="7012470" y="4049597"/>
                  <a:pt x="7037635" y="4043632"/>
                </a:cubicBezTo>
                <a:cubicBezTo>
                  <a:pt x="7087752" y="4031751"/>
                  <a:pt x="7122617" y="4001266"/>
                  <a:pt x="7138840" y="3952060"/>
                </a:cubicBezTo>
                <a:cubicBezTo>
                  <a:pt x="7149703" y="3919114"/>
                  <a:pt x="7169223" y="3893930"/>
                  <a:pt x="7197424" y="3874049"/>
                </a:cubicBezTo>
                <a:cubicBezTo>
                  <a:pt x="7215165" y="3861528"/>
                  <a:pt x="7230463" y="3845955"/>
                  <a:pt x="7239405" y="3825411"/>
                </a:cubicBezTo>
                <a:cubicBezTo>
                  <a:pt x="7249722" y="3801671"/>
                  <a:pt x="7246259" y="3779636"/>
                  <a:pt x="7228281" y="3761506"/>
                </a:cubicBezTo>
                <a:cubicBezTo>
                  <a:pt x="7210920" y="3744039"/>
                  <a:pt x="7190000" y="3722548"/>
                  <a:pt x="7164503" y="3736536"/>
                </a:cubicBezTo>
                <a:close/>
                <a:moveTo>
                  <a:pt x="6751239" y="4130589"/>
                </a:moveTo>
                <a:cubicBezTo>
                  <a:pt x="6723370" y="4123489"/>
                  <a:pt x="6699937" y="4133051"/>
                  <a:pt x="6680773" y="4152104"/>
                </a:cubicBezTo>
                <a:cubicBezTo>
                  <a:pt x="6658288" y="4174447"/>
                  <a:pt x="6640404" y="4200079"/>
                  <a:pt x="6636135" y="4232221"/>
                </a:cubicBezTo>
                <a:cubicBezTo>
                  <a:pt x="6666091" y="4258753"/>
                  <a:pt x="6689690" y="4264055"/>
                  <a:pt x="6710729" y="4239535"/>
                </a:cubicBezTo>
                <a:cubicBezTo>
                  <a:pt x="6737886" y="4207866"/>
                  <a:pt x="6773036" y="4177713"/>
                  <a:pt x="6768245" y="4128719"/>
                </a:cubicBezTo>
                <a:cubicBezTo>
                  <a:pt x="6763857" y="4137690"/>
                  <a:pt x="6757263" y="4132128"/>
                  <a:pt x="6751239" y="4130589"/>
                </a:cubicBezTo>
                <a:close/>
                <a:moveTo>
                  <a:pt x="6768696" y="4127891"/>
                </a:moveTo>
                <a:lnTo>
                  <a:pt x="6768221" y="4127371"/>
                </a:lnTo>
                <a:cubicBezTo>
                  <a:pt x="6768269" y="4127844"/>
                  <a:pt x="6768197" y="4128246"/>
                  <a:pt x="6768245" y="4128719"/>
                </a:cubicBezTo>
                <a:cubicBezTo>
                  <a:pt x="6768388" y="4128412"/>
                  <a:pt x="6768553" y="4128222"/>
                  <a:pt x="6768696" y="4127891"/>
                </a:cubicBezTo>
                <a:close/>
                <a:moveTo>
                  <a:pt x="7064437" y="3576989"/>
                </a:moveTo>
                <a:cubicBezTo>
                  <a:pt x="7040790" y="3589462"/>
                  <a:pt x="7042047" y="3610313"/>
                  <a:pt x="7045153" y="3631852"/>
                </a:cubicBezTo>
                <a:cubicBezTo>
                  <a:pt x="7068303" y="3640396"/>
                  <a:pt x="7079664" y="3625698"/>
                  <a:pt x="7091807" y="3610976"/>
                </a:cubicBezTo>
                <a:cubicBezTo>
                  <a:pt x="7105113" y="3594858"/>
                  <a:pt x="7132081" y="3606432"/>
                  <a:pt x="7146193" y="3583971"/>
                </a:cubicBezTo>
                <a:cubicBezTo>
                  <a:pt x="7118039" y="3566693"/>
                  <a:pt x="7087894" y="3564634"/>
                  <a:pt x="7064437" y="3576989"/>
                </a:cubicBezTo>
                <a:close/>
                <a:moveTo>
                  <a:pt x="6837146" y="3647449"/>
                </a:moveTo>
                <a:cubicBezTo>
                  <a:pt x="6841131" y="3623686"/>
                  <a:pt x="6848721" y="3607024"/>
                  <a:pt x="6873269" y="3600018"/>
                </a:cubicBezTo>
                <a:cubicBezTo>
                  <a:pt x="6883325" y="3597154"/>
                  <a:pt x="6891294" y="3589746"/>
                  <a:pt x="6887120" y="3577249"/>
                </a:cubicBezTo>
                <a:cubicBezTo>
                  <a:pt x="6883159" y="3565438"/>
                  <a:pt x="6872866" y="3563285"/>
                  <a:pt x="6862454" y="3564705"/>
                </a:cubicBezTo>
                <a:cubicBezTo>
                  <a:pt x="6835652" y="3568350"/>
                  <a:pt x="6810629" y="3578835"/>
                  <a:pt x="6798296" y="3603308"/>
                </a:cubicBezTo>
                <a:cubicBezTo>
                  <a:pt x="6786223" y="3627307"/>
                  <a:pt x="6770498" y="3645272"/>
                  <a:pt x="6744551" y="3655449"/>
                </a:cubicBezTo>
                <a:cubicBezTo>
                  <a:pt x="6753872" y="3661768"/>
                  <a:pt x="6761888" y="3665674"/>
                  <a:pt x="6767984" y="3671567"/>
                </a:cubicBezTo>
                <a:cubicBezTo>
                  <a:pt x="6793979" y="3696750"/>
                  <a:pt x="6831501" y="3680963"/>
                  <a:pt x="6837146" y="3647449"/>
                </a:cubicBezTo>
                <a:close/>
                <a:moveTo>
                  <a:pt x="6768696" y="4127891"/>
                </a:moveTo>
                <a:cubicBezTo>
                  <a:pt x="6768648" y="4127678"/>
                  <a:pt x="6768529" y="4127512"/>
                  <a:pt x="6768482" y="4127299"/>
                </a:cubicBezTo>
                <a:cubicBezTo>
                  <a:pt x="6768411" y="4127323"/>
                  <a:pt x="6768316" y="4127347"/>
                  <a:pt x="6768245" y="4127371"/>
                </a:cubicBezTo>
                <a:lnTo>
                  <a:pt x="6768696" y="4127891"/>
                </a:lnTo>
                <a:close/>
                <a:moveTo>
                  <a:pt x="6572523" y="3615592"/>
                </a:moveTo>
                <a:cubicBezTo>
                  <a:pt x="6552126" y="3632372"/>
                  <a:pt x="6527839" y="3641982"/>
                  <a:pt x="6504429" y="3653035"/>
                </a:cubicBezTo>
                <a:cubicBezTo>
                  <a:pt x="6479478" y="3664798"/>
                  <a:pt x="6452960" y="3666620"/>
                  <a:pt x="6430831" y="3648254"/>
                </a:cubicBezTo>
                <a:cubicBezTo>
                  <a:pt x="6396084" y="3619426"/>
                  <a:pt x="6358965" y="3620562"/>
                  <a:pt x="6321064" y="3636798"/>
                </a:cubicBezTo>
                <a:cubicBezTo>
                  <a:pt x="6299670" y="3645982"/>
                  <a:pt x="6279178" y="3647283"/>
                  <a:pt x="6257832" y="3640964"/>
                </a:cubicBezTo>
                <a:cubicBezTo>
                  <a:pt x="6228136" y="3632159"/>
                  <a:pt x="6197540" y="3630952"/>
                  <a:pt x="6167513" y="3633958"/>
                </a:cubicBezTo>
                <a:cubicBezTo>
                  <a:pt x="6134118" y="3637319"/>
                  <a:pt x="6105040" y="3631639"/>
                  <a:pt x="6077526" y="3612160"/>
                </a:cubicBezTo>
                <a:cubicBezTo>
                  <a:pt x="6066047" y="3604041"/>
                  <a:pt x="6051769" y="3598977"/>
                  <a:pt x="6038012" y="3595142"/>
                </a:cubicBezTo>
                <a:cubicBezTo>
                  <a:pt x="5974448" y="3577438"/>
                  <a:pt x="5921984" y="3606337"/>
                  <a:pt x="5902582" y="3669224"/>
                </a:cubicBezTo>
                <a:cubicBezTo>
                  <a:pt x="5899214" y="3680182"/>
                  <a:pt x="5897578" y="3691661"/>
                  <a:pt x="5894921" y="3702833"/>
                </a:cubicBezTo>
                <a:cubicBezTo>
                  <a:pt x="5885624" y="3742004"/>
                  <a:pt x="5896249" y="3754785"/>
                  <a:pt x="5935431" y="3748252"/>
                </a:cubicBezTo>
                <a:cubicBezTo>
                  <a:pt x="5966099" y="3743140"/>
                  <a:pt x="5995439" y="3742524"/>
                  <a:pt x="6024446" y="3756063"/>
                </a:cubicBezTo>
                <a:cubicBezTo>
                  <a:pt x="6072356" y="3778429"/>
                  <a:pt x="6122401" y="3776796"/>
                  <a:pt x="6173182" y="3767991"/>
                </a:cubicBezTo>
                <a:cubicBezTo>
                  <a:pt x="6248581" y="3754903"/>
                  <a:pt x="6323744" y="3738170"/>
                  <a:pt x="6399760" y="3731684"/>
                </a:cubicBezTo>
                <a:cubicBezTo>
                  <a:pt x="6458344" y="3726690"/>
                  <a:pt x="6513015" y="3725436"/>
                  <a:pt x="6557747" y="3678028"/>
                </a:cubicBezTo>
                <a:cubicBezTo>
                  <a:pt x="6582745" y="3651544"/>
                  <a:pt x="6618062" y="3634763"/>
                  <a:pt x="6648967" y="3613414"/>
                </a:cubicBezTo>
                <a:cubicBezTo>
                  <a:pt x="6621359" y="3593036"/>
                  <a:pt x="6596313" y="3596018"/>
                  <a:pt x="6572523" y="3615592"/>
                </a:cubicBezTo>
                <a:close/>
                <a:moveTo>
                  <a:pt x="5709778" y="3624443"/>
                </a:moveTo>
                <a:cubicBezTo>
                  <a:pt x="5700338" y="3603142"/>
                  <a:pt x="5684731" y="3593296"/>
                  <a:pt x="5657266" y="3596420"/>
                </a:cubicBezTo>
                <a:cubicBezTo>
                  <a:pt x="5644814" y="3597840"/>
                  <a:pt x="5635161" y="3598550"/>
                  <a:pt x="5625934" y="3589154"/>
                </a:cubicBezTo>
                <a:cubicBezTo>
                  <a:pt x="5604517" y="3567403"/>
                  <a:pt x="5580656" y="3566669"/>
                  <a:pt x="5554021" y="3584065"/>
                </a:cubicBezTo>
                <a:cubicBezTo>
                  <a:pt x="5538699" y="3571521"/>
                  <a:pt x="5527101" y="3560563"/>
                  <a:pt x="5514103" y="3551663"/>
                </a:cubicBezTo>
                <a:cubicBezTo>
                  <a:pt x="5489389" y="3534764"/>
                  <a:pt x="5461710" y="3526883"/>
                  <a:pt x="5431849" y="3532563"/>
                </a:cubicBezTo>
                <a:cubicBezTo>
                  <a:pt x="5416669" y="3535451"/>
                  <a:pt x="5405474" y="3545131"/>
                  <a:pt x="5404976" y="3562101"/>
                </a:cubicBezTo>
                <a:cubicBezTo>
                  <a:pt x="5404549" y="3577036"/>
                  <a:pt x="5413207" y="3587876"/>
                  <a:pt x="5427105" y="3590196"/>
                </a:cubicBezTo>
                <a:cubicBezTo>
                  <a:pt x="5449045" y="3593864"/>
                  <a:pt x="5462683" y="3606598"/>
                  <a:pt x="5475229" y="3623378"/>
                </a:cubicBezTo>
                <a:cubicBezTo>
                  <a:pt x="5484124" y="3635307"/>
                  <a:pt x="5498710" y="3639828"/>
                  <a:pt x="5512870" y="3643260"/>
                </a:cubicBezTo>
                <a:cubicBezTo>
                  <a:pt x="5530753" y="3647615"/>
                  <a:pt x="5548803" y="3651260"/>
                  <a:pt x="5568252" y="3655520"/>
                </a:cubicBezTo>
                <a:cubicBezTo>
                  <a:pt x="5568608" y="3669200"/>
                  <a:pt x="5567137" y="3682667"/>
                  <a:pt x="5574087" y="3694099"/>
                </a:cubicBezTo>
                <a:cubicBezTo>
                  <a:pt x="5583835" y="3710170"/>
                  <a:pt x="5593488" y="3729412"/>
                  <a:pt x="5614621" y="3729412"/>
                </a:cubicBezTo>
                <a:cubicBezTo>
                  <a:pt x="5645383" y="3729436"/>
                  <a:pt x="5669718" y="3706620"/>
                  <a:pt x="5700243" y="3700868"/>
                </a:cubicBezTo>
                <a:cubicBezTo>
                  <a:pt x="5715849" y="3697957"/>
                  <a:pt x="5719431" y="3646147"/>
                  <a:pt x="5709778" y="3624443"/>
                </a:cubicBezTo>
                <a:close/>
                <a:moveTo>
                  <a:pt x="5456516" y="3668892"/>
                </a:moveTo>
                <a:cubicBezTo>
                  <a:pt x="5441265" y="3665247"/>
                  <a:pt x="5425042" y="3664040"/>
                  <a:pt x="5409317" y="3664254"/>
                </a:cubicBezTo>
                <a:cubicBezTo>
                  <a:pt x="5392192" y="3664490"/>
                  <a:pt x="5376965" y="3661366"/>
                  <a:pt x="5367976" y="3646266"/>
                </a:cubicBezTo>
                <a:cubicBezTo>
                  <a:pt x="5342811" y="3604041"/>
                  <a:pt x="5311717" y="3592207"/>
                  <a:pt x="5264304" y="3614361"/>
                </a:cubicBezTo>
                <a:cubicBezTo>
                  <a:pt x="5241677" y="3624917"/>
                  <a:pt x="5220023" y="3632278"/>
                  <a:pt x="5205223" y="3653768"/>
                </a:cubicBezTo>
                <a:cubicBezTo>
                  <a:pt x="5197372" y="3665177"/>
                  <a:pt x="5190565" y="3680561"/>
                  <a:pt x="5171875" y="3678549"/>
                </a:cubicBezTo>
                <a:lnTo>
                  <a:pt x="5171614" y="3678857"/>
                </a:lnTo>
                <a:cubicBezTo>
                  <a:pt x="5179583" y="3689436"/>
                  <a:pt x="5167155" y="3693152"/>
                  <a:pt x="5164167" y="3699827"/>
                </a:cubicBezTo>
                <a:cubicBezTo>
                  <a:pt x="5147754" y="3736560"/>
                  <a:pt x="5153541" y="3767447"/>
                  <a:pt x="5182501" y="3793340"/>
                </a:cubicBezTo>
                <a:cubicBezTo>
                  <a:pt x="5211840" y="3819565"/>
                  <a:pt x="5243504" y="3823328"/>
                  <a:pt x="5276401" y="3796157"/>
                </a:cubicBezTo>
                <a:cubicBezTo>
                  <a:pt x="5304317" y="3773104"/>
                  <a:pt x="5329600" y="3771565"/>
                  <a:pt x="5363493" y="3779684"/>
                </a:cubicBezTo>
                <a:cubicBezTo>
                  <a:pt x="5407443" y="3790216"/>
                  <a:pt x="5450586" y="3779352"/>
                  <a:pt x="5481681" y="3743660"/>
                </a:cubicBezTo>
                <a:cubicBezTo>
                  <a:pt x="5509122" y="3712158"/>
                  <a:pt x="5497145" y="3678620"/>
                  <a:pt x="5456516" y="3668892"/>
                </a:cubicBezTo>
                <a:close/>
                <a:moveTo>
                  <a:pt x="6127786" y="4000792"/>
                </a:moveTo>
                <a:cubicBezTo>
                  <a:pt x="6106344" y="3984391"/>
                  <a:pt x="6092208" y="3963752"/>
                  <a:pt x="6078499" y="3941716"/>
                </a:cubicBezTo>
                <a:cubicBezTo>
                  <a:pt x="6068633" y="3925859"/>
                  <a:pt x="6056916" y="3911137"/>
                  <a:pt x="6046812" y="3895421"/>
                </a:cubicBezTo>
                <a:cubicBezTo>
                  <a:pt x="6016429" y="3848180"/>
                  <a:pt x="5975231" y="3833150"/>
                  <a:pt x="5920371" y="3847611"/>
                </a:cubicBezTo>
                <a:cubicBezTo>
                  <a:pt x="5874405" y="3859753"/>
                  <a:pt x="5827846" y="3866452"/>
                  <a:pt x="5779248" y="3857576"/>
                </a:cubicBezTo>
                <a:cubicBezTo>
                  <a:pt x="5749173" y="3852085"/>
                  <a:pt x="5719716" y="3865883"/>
                  <a:pt x="5692131" y="3878428"/>
                </a:cubicBezTo>
                <a:cubicBezTo>
                  <a:pt x="5676999" y="3885315"/>
                  <a:pt x="5666065" y="3898001"/>
                  <a:pt x="5669718" y="3916202"/>
                </a:cubicBezTo>
                <a:cubicBezTo>
                  <a:pt x="5673204" y="3933551"/>
                  <a:pt x="5686368" y="3943018"/>
                  <a:pt x="5703208" y="3945669"/>
                </a:cubicBezTo>
                <a:cubicBezTo>
                  <a:pt x="5715944" y="3947681"/>
                  <a:pt x="5729061" y="3947421"/>
                  <a:pt x="5742010" y="3947847"/>
                </a:cubicBezTo>
                <a:cubicBezTo>
                  <a:pt x="5786173" y="3949338"/>
                  <a:pt x="5826921" y="3958923"/>
                  <a:pt x="5862380" y="3988201"/>
                </a:cubicBezTo>
                <a:cubicBezTo>
                  <a:pt x="5894541" y="4014757"/>
                  <a:pt x="5929905" y="4037384"/>
                  <a:pt x="5962755" y="4063135"/>
                </a:cubicBezTo>
                <a:cubicBezTo>
                  <a:pt x="5984172" y="4079939"/>
                  <a:pt x="6007582" y="4088507"/>
                  <a:pt x="6036257" y="4089265"/>
                </a:cubicBezTo>
                <a:cubicBezTo>
                  <a:pt x="6048069" y="4089123"/>
                  <a:pt x="6107862" y="4075490"/>
                  <a:pt x="6118369" y="4070117"/>
                </a:cubicBezTo>
                <a:cubicBezTo>
                  <a:pt x="6148894" y="4054591"/>
                  <a:pt x="6154729" y="4021384"/>
                  <a:pt x="6127786" y="4000792"/>
                </a:cubicBezTo>
                <a:close/>
                <a:moveTo>
                  <a:pt x="5853414" y="3660135"/>
                </a:moveTo>
                <a:cubicBezTo>
                  <a:pt x="5860198" y="3651544"/>
                  <a:pt x="5860198" y="3641390"/>
                  <a:pt x="5855193" y="3632088"/>
                </a:cubicBezTo>
                <a:cubicBezTo>
                  <a:pt x="5850877" y="3624088"/>
                  <a:pt x="5842812" y="3620041"/>
                  <a:pt x="5833776" y="3621390"/>
                </a:cubicBezTo>
                <a:cubicBezTo>
                  <a:pt x="5823387" y="3622929"/>
                  <a:pt x="5815537" y="3628704"/>
                  <a:pt x="5811979" y="3639260"/>
                </a:cubicBezTo>
                <a:cubicBezTo>
                  <a:pt x="5807093" y="3653792"/>
                  <a:pt x="5811789" y="3666833"/>
                  <a:pt x="5817197" y="3680277"/>
                </a:cubicBezTo>
                <a:cubicBezTo>
                  <a:pt x="5832448" y="3678123"/>
                  <a:pt x="5844449" y="3671472"/>
                  <a:pt x="5853414" y="3660135"/>
                </a:cubicBezTo>
                <a:close/>
                <a:moveTo>
                  <a:pt x="6391649" y="4124696"/>
                </a:moveTo>
                <a:cubicBezTo>
                  <a:pt x="6381427" y="4132199"/>
                  <a:pt x="6373031" y="4142163"/>
                  <a:pt x="6362262" y="4152506"/>
                </a:cubicBezTo>
                <a:cubicBezTo>
                  <a:pt x="6374596" y="4169760"/>
                  <a:pt x="6385980" y="4180174"/>
                  <a:pt x="6403010" y="4182754"/>
                </a:cubicBezTo>
                <a:cubicBezTo>
                  <a:pt x="6423621" y="4185878"/>
                  <a:pt x="6442809" y="4176956"/>
                  <a:pt x="6450588" y="4160577"/>
                </a:cubicBezTo>
                <a:cubicBezTo>
                  <a:pt x="6457040" y="4147015"/>
                  <a:pt x="6453909" y="4135181"/>
                  <a:pt x="6443663" y="4125145"/>
                </a:cubicBezTo>
                <a:cubicBezTo>
                  <a:pt x="6431139" y="4112933"/>
                  <a:pt x="6408703" y="4112199"/>
                  <a:pt x="6391649" y="4124696"/>
                </a:cubicBezTo>
                <a:close/>
                <a:moveTo>
                  <a:pt x="7861958" y="3534362"/>
                </a:moveTo>
                <a:cubicBezTo>
                  <a:pt x="7847561" y="3541652"/>
                  <a:pt x="7837694" y="3553581"/>
                  <a:pt x="7830246" y="3573888"/>
                </a:cubicBezTo>
                <a:cubicBezTo>
                  <a:pt x="7847916" y="3576515"/>
                  <a:pt x="7861744" y="3579829"/>
                  <a:pt x="7875643" y="3580278"/>
                </a:cubicBezTo>
                <a:cubicBezTo>
                  <a:pt x="7887834" y="3580681"/>
                  <a:pt x="7897582" y="3574338"/>
                  <a:pt x="7900784" y="3561462"/>
                </a:cubicBezTo>
                <a:cubicBezTo>
                  <a:pt x="7902990" y="3552563"/>
                  <a:pt x="7900523" y="3544445"/>
                  <a:pt x="7893716" y="3538315"/>
                </a:cubicBezTo>
                <a:cubicBezTo>
                  <a:pt x="7884205" y="3529794"/>
                  <a:pt x="7872844" y="3528871"/>
                  <a:pt x="7861958" y="3534362"/>
                </a:cubicBezTo>
                <a:close/>
                <a:moveTo>
                  <a:pt x="7942338" y="975799"/>
                </a:moveTo>
                <a:cubicBezTo>
                  <a:pt x="7976753" y="972177"/>
                  <a:pt x="8026300" y="917433"/>
                  <a:pt x="8026537" y="881694"/>
                </a:cubicBezTo>
                <a:cubicBezTo>
                  <a:pt x="8025968" y="877007"/>
                  <a:pt x="8025185" y="871327"/>
                  <a:pt x="8024593" y="865623"/>
                </a:cubicBezTo>
                <a:cubicBezTo>
                  <a:pt x="8020916" y="829813"/>
                  <a:pt x="8009816" y="822239"/>
                  <a:pt x="7977702" y="835327"/>
                </a:cubicBezTo>
                <a:cubicBezTo>
                  <a:pt x="7959083" y="842925"/>
                  <a:pt x="7941033" y="852061"/>
                  <a:pt x="7926091" y="866073"/>
                </a:cubicBezTo>
                <a:cubicBezTo>
                  <a:pt x="7904722" y="886072"/>
                  <a:pt x="7895115" y="910877"/>
                  <a:pt x="7897938" y="939728"/>
                </a:cubicBezTo>
                <a:cubicBezTo>
                  <a:pt x="7900381" y="964698"/>
                  <a:pt x="7918146" y="978355"/>
                  <a:pt x="7942338" y="975799"/>
                </a:cubicBezTo>
                <a:close/>
                <a:moveTo>
                  <a:pt x="8315708" y="3446127"/>
                </a:moveTo>
                <a:cubicBezTo>
                  <a:pt x="8308806" y="3444446"/>
                  <a:pt x="8301525" y="3444352"/>
                  <a:pt x="8294789" y="3443570"/>
                </a:cubicBezTo>
                <a:cubicBezTo>
                  <a:pt x="8287199" y="3444233"/>
                  <a:pt x="8279894" y="3444068"/>
                  <a:pt x="8272968" y="3445630"/>
                </a:cubicBezTo>
                <a:cubicBezTo>
                  <a:pt x="8247068" y="3451452"/>
                  <a:pt x="8233311" y="3472138"/>
                  <a:pt x="8238743" y="3496209"/>
                </a:cubicBezTo>
                <a:cubicBezTo>
                  <a:pt x="8243582" y="3517652"/>
                  <a:pt x="8257267" y="3525013"/>
                  <a:pt x="8285515" y="3519593"/>
                </a:cubicBezTo>
                <a:cubicBezTo>
                  <a:pt x="8298110" y="3517179"/>
                  <a:pt x="8310443" y="3512871"/>
                  <a:pt x="8322492" y="3508351"/>
                </a:cubicBezTo>
                <a:cubicBezTo>
                  <a:pt x="8336747" y="3502978"/>
                  <a:pt x="8348179" y="3493818"/>
                  <a:pt x="8346850" y="3476943"/>
                </a:cubicBezTo>
                <a:cubicBezTo>
                  <a:pt x="8345427" y="3458576"/>
                  <a:pt x="8332121" y="3450103"/>
                  <a:pt x="8315708" y="3446127"/>
                </a:cubicBezTo>
                <a:close/>
                <a:moveTo>
                  <a:pt x="5181505" y="3642763"/>
                </a:moveTo>
                <a:cubicBezTo>
                  <a:pt x="5187458" y="3612089"/>
                  <a:pt x="5171756" y="3584397"/>
                  <a:pt x="5141824" y="3576279"/>
                </a:cubicBezTo>
                <a:cubicBezTo>
                  <a:pt x="5133570" y="3574054"/>
                  <a:pt x="5124771" y="3573841"/>
                  <a:pt x="5116446" y="3571782"/>
                </a:cubicBezTo>
                <a:cubicBezTo>
                  <a:pt x="5051648" y="3555687"/>
                  <a:pt x="5024728" y="3572255"/>
                  <a:pt x="5013059" y="3636822"/>
                </a:cubicBezTo>
                <a:cubicBezTo>
                  <a:pt x="5010474" y="3651165"/>
                  <a:pt x="5007390" y="3662786"/>
                  <a:pt x="4995341" y="3673792"/>
                </a:cubicBezTo>
                <a:cubicBezTo>
                  <a:pt x="4966761" y="3699898"/>
                  <a:pt x="4972026" y="3722335"/>
                  <a:pt x="5007651" y="3738311"/>
                </a:cubicBezTo>
                <a:cubicBezTo>
                  <a:pt x="5045054" y="3755092"/>
                  <a:pt x="5083312" y="3747471"/>
                  <a:pt x="5114430" y="3717483"/>
                </a:cubicBezTo>
                <a:cubicBezTo>
                  <a:pt x="5131199" y="3701318"/>
                  <a:pt x="5143389" y="3678194"/>
                  <a:pt x="5171614" y="3678833"/>
                </a:cubicBezTo>
                <a:lnTo>
                  <a:pt x="5171875" y="3678525"/>
                </a:lnTo>
                <a:cubicBezTo>
                  <a:pt x="5165566" y="3664159"/>
                  <a:pt x="5179133" y="3655023"/>
                  <a:pt x="5181505" y="3642763"/>
                </a:cubicBezTo>
                <a:close/>
                <a:moveTo>
                  <a:pt x="7679471" y="1623694"/>
                </a:moveTo>
                <a:cubicBezTo>
                  <a:pt x="7684309" y="1586227"/>
                  <a:pt x="7678949" y="1570890"/>
                  <a:pt x="7660330" y="1568192"/>
                </a:cubicBezTo>
                <a:cubicBezTo>
                  <a:pt x="7645103" y="1565991"/>
                  <a:pt x="7635094" y="1573541"/>
                  <a:pt x="7632675" y="1588618"/>
                </a:cubicBezTo>
                <a:cubicBezTo>
                  <a:pt x="7629615" y="1607647"/>
                  <a:pt x="7642612" y="1617540"/>
                  <a:pt x="7679471" y="1623694"/>
                </a:cubicBezTo>
                <a:close/>
                <a:moveTo>
                  <a:pt x="9458660" y="3068665"/>
                </a:moveTo>
                <a:cubicBezTo>
                  <a:pt x="9478227" y="3104381"/>
                  <a:pt x="9475001" y="3110724"/>
                  <a:pt x="9432759" y="3128664"/>
                </a:cubicBezTo>
                <a:cubicBezTo>
                  <a:pt x="9431929" y="3176877"/>
                  <a:pt x="9398748" y="3205468"/>
                  <a:pt x="9375053" y="3238793"/>
                </a:cubicBezTo>
                <a:cubicBezTo>
                  <a:pt x="9369147" y="3247100"/>
                  <a:pt x="9358284" y="3250295"/>
                  <a:pt x="9347706" y="3245349"/>
                </a:cubicBezTo>
                <a:cubicBezTo>
                  <a:pt x="9337626" y="3240615"/>
                  <a:pt x="9333737" y="3231408"/>
                  <a:pt x="9332384" y="3220947"/>
                </a:cubicBezTo>
                <a:cubicBezTo>
                  <a:pt x="9330463" y="3206154"/>
                  <a:pt x="9338480" y="3193184"/>
                  <a:pt x="9341444" y="3177255"/>
                </a:cubicBezTo>
                <a:cubicBezTo>
                  <a:pt x="9327546" y="3159812"/>
                  <a:pt x="9300222" y="3148711"/>
                  <a:pt x="9306840" y="3118676"/>
                </a:cubicBezTo>
                <a:cubicBezTo>
                  <a:pt x="9312912" y="3091127"/>
                  <a:pt x="9339476" y="3089754"/>
                  <a:pt x="9360656" y="3079316"/>
                </a:cubicBezTo>
                <a:cubicBezTo>
                  <a:pt x="9355510" y="3057281"/>
                  <a:pt x="9336464" y="3040950"/>
                  <a:pt x="9340614" y="3018299"/>
                </a:cubicBezTo>
                <a:cubicBezTo>
                  <a:pt x="9344457" y="2997187"/>
                  <a:pt x="9348678" y="2976099"/>
                  <a:pt x="9353944" y="2955318"/>
                </a:cubicBezTo>
                <a:cubicBezTo>
                  <a:pt x="9361748" y="2924431"/>
                  <a:pt x="9407049" y="2891011"/>
                  <a:pt x="9438760" y="2891769"/>
                </a:cubicBezTo>
                <a:cubicBezTo>
                  <a:pt x="9460676" y="2892289"/>
                  <a:pt x="9474076" y="2913283"/>
                  <a:pt x="9459537" y="2930466"/>
                </a:cubicBezTo>
                <a:cubicBezTo>
                  <a:pt x="9442839" y="2950206"/>
                  <a:pt x="9443598" y="2967886"/>
                  <a:pt x="9449789" y="2989684"/>
                </a:cubicBezTo>
                <a:cubicBezTo>
                  <a:pt x="9452398" y="2998891"/>
                  <a:pt x="9451070" y="3009873"/>
                  <a:pt x="9449077" y="3019530"/>
                </a:cubicBezTo>
                <a:cubicBezTo>
                  <a:pt x="9445330" y="3037613"/>
                  <a:pt x="9449907" y="3052689"/>
                  <a:pt x="9458660" y="3068665"/>
                </a:cubicBezTo>
                <a:close/>
                <a:moveTo>
                  <a:pt x="9371045" y="3085730"/>
                </a:moveTo>
                <a:cubicBezTo>
                  <a:pt x="9370642" y="3083908"/>
                  <a:pt x="9369503" y="3082251"/>
                  <a:pt x="9368649" y="3080547"/>
                </a:cubicBezTo>
                <a:cubicBezTo>
                  <a:pt x="9367724" y="3081375"/>
                  <a:pt x="9365922" y="3082393"/>
                  <a:pt x="9366064" y="3082984"/>
                </a:cubicBezTo>
                <a:cubicBezTo>
                  <a:pt x="9366467" y="3084807"/>
                  <a:pt x="9367605" y="3086464"/>
                  <a:pt x="9368460" y="3088168"/>
                </a:cubicBezTo>
                <a:cubicBezTo>
                  <a:pt x="9369361" y="3087340"/>
                  <a:pt x="9371187" y="3086322"/>
                  <a:pt x="9371045" y="3085730"/>
                </a:cubicBezTo>
                <a:close/>
                <a:moveTo>
                  <a:pt x="9406693" y="3104996"/>
                </a:moveTo>
                <a:cubicBezTo>
                  <a:pt x="9406883" y="3095055"/>
                  <a:pt x="9403966" y="3090417"/>
                  <a:pt x="9397918" y="3088357"/>
                </a:cubicBezTo>
                <a:cubicBezTo>
                  <a:pt x="9390944" y="3085990"/>
                  <a:pt x="9384208" y="3085115"/>
                  <a:pt x="9381433" y="3094558"/>
                </a:cubicBezTo>
                <a:cubicBezTo>
                  <a:pt x="9386224" y="3104925"/>
                  <a:pt x="9393127" y="3110037"/>
                  <a:pt x="9406693" y="3104996"/>
                </a:cubicBezTo>
                <a:close/>
                <a:moveTo>
                  <a:pt x="8726197" y="3326294"/>
                </a:moveTo>
                <a:cubicBezTo>
                  <a:pt x="8705230" y="3330460"/>
                  <a:pt x="8689173" y="3342815"/>
                  <a:pt x="8677860" y="3360069"/>
                </a:cubicBezTo>
                <a:cubicBezTo>
                  <a:pt x="8665076" y="3379595"/>
                  <a:pt x="8651485" y="3397039"/>
                  <a:pt x="8629878" y="3408163"/>
                </a:cubicBezTo>
                <a:cubicBezTo>
                  <a:pt x="8613703" y="3416494"/>
                  <a:pt x="8605899" y="3432446"/>
                  <a:pt x="8603503" y="3450553"/>
                </a:cubicBezTo>
                <a:cubicBezTo>
                  <a:pt x="8601867" y="3470907"/>
                  <a:pt x="8616952" y="3495688"/>
                  <a:pt x="8635191" y="3502670"/>
                </a:cubicBezTo>
                <a:cubicBezTo>
                  <a:pt x="8653691" y="3509723"/>
                  <a:pt x="8670436" y="3502788"/>
                  <a:pt x="8684738" y="3479428"/>
                </a:cubicBezTo>
                <a:cubicBezTo>
                  <a:pt x="8690810" y="3469511"/>
                  <a:pt x="8696739" y="3460044"/>
                  <a:pt x="8705515" y="3452328"/>
                </a:cubicBezTo>
                <a:cubicBezTo>
                  <a:pt x="8731036" y="3429843"/>
                  <a:pt x="8741732" y="3397346"/>
                  <a:pt x="8760660" y="3370364"/>
                </a:cubicBezTo>
                <a:cubicBezTo>
                  <a:pt x="8767585" y="3360471"/>
                  <a:pt x="8768179" y="3348400"/>
                  <a:pt x="8760825" y="3337868"/>
                </a:cubicBezTo>
                <a:cubicBezTo>
                  <a:pt x="8752406" y="3325726"/>
                  <a:pt x="8739764" y="3323596"/>
                  <a:pt x="8726197" y="3326294"/>
                </a:cubicBezTo>
                <a:close/>
                <a:moveTo>
                  <a:pt x="8554478" y="2367801"/>
                </a:moveTo>
                <a:cubicBezTo>
                  <a:pt x="8518237" y="2355185"/>
                  <a:pt x="8509888" y="2327588"/>
                  <a:pt x="8503626" y="2295092"/>
                </a:cubicBezTo>
                <a:cubicBezTo>
                  <a:pt x="8494519" y="2247850"/>
                  <a:pt x="8461551" y="2223424"/>
                  <a:pt x="8413308" y="2229365"/>
                </a:cubicBezTo>
                <a:cubicBezTo>
                  <a:pt x="8391369" y="2232063"/>
                  <a:pt x="8373604" y="2227045"/>
                  <a:pt x="8356005" y="2216182"/>
                </a:cubicBezTo>
                <a:cubicBezTo>
                  <a:pt x="8343743" y="2208608"/>
                  <a:pt x="8332145" y="2199685"/>
                  <a:pt x="8319266" y="2193436"/>
                </a:cubicBezTo>
                <a:cubicBezTo>
                  <a:pt x="8280297" y="2174525"/>
                  <a:pt x="8241945" y="2170715"/>
                  <a:pt x="8206012" y="2201176"/>
                </a:cubicBezTo>
                <a:cubicBezTo>
                  <a:pt x="8198399" y="2207637"/>
                  <a:pt x="8190785" y="2214667"/>
                  <a:pt x="8176080" y="2216395"/>
                </a:cubicBezTo>
                <a:cubicBezTo>
                  <a:pt x="8148662" y="2185436"/>
                  <a:pt x="8111709" y="2189223"/>
                  <a:pt x="8074614" y="2200442"/>
                </a:cubicBezTo>
                <a:cubicBezTo>
                  <a:pt x="8049995" y="2207898"/>
                  <a:pt x="8027130" y="2206833"/>
                  <a:pt x="8002654" y="2199211"/>
                </a:cubicBezTo>
                <a:cubicBezTo>
                  <a:pt x="7961075" y="2186265"/>
                  <a:pt x="7919403" y="2191022"/>
                  <a:pt x="7880173" y="2208631"/>
                </a:cubicBezTo>
                <a:cubicBezTo>
                  <a:pt x="7861649" y="2216939"/>
                  <a:pt x="7844833" y="2230832"/>
                  <a:pt x="7847323" y="2254737"/>
                </a:cubicBezTo>
                <a:cubicBezTo>
                  <a:pt x="7849458" y="2275163"/>
                  <a:pt x="7866369" y="2281956"/>
                  <a:pt x="7883375" y="2287423"/>
                </a:cubicBezTo>
                <a:cubicBezTo>
                  <a:pt x="7890229" y="2289624"/>
                  <a:pt x="7897582" y="2290879"/>
                  <a:pt x="7903915" y="2294121"/>
                </a:cubicBezTo>
                <a:cubicBezTo>
                  <a:pt x="7914469" y="2299518"/>
                  <a:pt x="7924953" y="2307210"/>
                  <a:pt x="7921419" y="2320653"/>
                </a:cubicBezTo>
                <a:cubicBezTo>
                  <a:pt x="7915205" y="2344322"/>
                  <a:pt x="7926447" y="2359233"/>
                  <a:pt x="7943500" y="2372321"/>
                </a:cubicBezTo>
                <a:cubicBezTo>
                  <a:pt x="7961811" y="2386356"/>
                  <a:pt x="7982635" y="2390782"/>
                  <a:pt x="8004883" y="2386593"/>
                </a:cubicBezTo>
                <a:cubicBezTo>
                  <a:pt x="8031068" y="2381670"/>
                  <a:pt x="8053718" y="2369173"/>
                  <a:pt x="8072408" y="2350239"/>
                </a:cubicBezTo>
                <a:cubicBezTo>
                  <a:pt x="8080472" y="2342073"/>
                  <a:pt x="8086687" y="2331801"/>
                  <a:pt x="8099921" y="2331446"/>
                </a:cubicBezTo>
                <a:cubicBezTo>
                  <a:pt x="8112397" y="2334902"/>
                  <a:pt x="8116548" y="2346594"/>
                  <a:pt x="8123853" y="2355256"/>
                </a:cubicBezTo>
                <a:cubicBezTo>
                  <a:pt x="8132225" y="2365126"/>
                  <a:pt x="8140313" y="2375587"/>
                  <a:pt x="8150227" y="2383706"/>
                </a:cubicBezTo>
                <a:cubicBezTo>
                  <a:pt x="8182294" y="2409883"/>
                  <a:pt x="8212274" y="2404392"/>
                  <a:pt x="8233311" y="2369528"/>
                </a:cubicBezTo>
                <a:cubicBezTo>
                  <a:pt x="8256010" y="2331943"/>
                  <a:pt x="8260042" y="2331044"/>
                  <a:pt x="8301762" y="2338452"/>
                </a:cubicBezTo>
                <a:cubicBezTo>
                  <a:pt x="8326287" y="2342807"/>
                  <a:pt x="8343577" y="2355398"/>
                  <a:pt x="8358780" y="2374049"/>
                </a:cubicBezTo>
                <a:cubicBezTo>
                  <a:pt x="8382664" y="2403303"/>
                  <a:pt x="8409846" y="2428936"/>
                  <a:pt x="8445588" y="2443823"/>
                </a:cubicBezTo>
                <a:cubicBezTo>
                  <a:pt x="8463970" y="2451492"/>
                  <a:pt x="8481996" y="2458095"/>
                  <a:pt x="8497199" y="2473479"/>
                </a:cubicBezTo>
                <a:cubicBezTo>
                  <a:pt x="8515272" y="2491751"/>
                  <a:pt x="8540983" y="2486355"/>
                  <a:pt x="8557443" y="2465550"/>
                </a:cubicBezTo>
                <a:cubicBezTo>
                  <a:pt x="8568448" y="2451610"/>
                  <a:pt x="8572646" y="2434687"/>
                  <a:pt x="8577082" y="2417954"/>
                </a:cubicBezTo>
                <a:cubicBezTo>
                  <a:pt x="8583177" y="2395043"/>
                  <a:pt x="8575469" y="2375138"/>
                  <a:pt x="8554478" y="2367801"/>
                </a:cubicBezTo>
                <a:close/>
                <a:moveTo>
                  <a:pt x="7743248" y="1207937"/>
                </a:moveTo>
                <a:cubicBezTo>
                  <a:pt x="7768295" y="1216174"/>
                  <a:pt x="7791136" y="1217144"/>
                  <a:pt x="7810679" y="1195393"/>
                </a:cubicBezTo>
                <a:cubicBezTo>
                  <a:pt x="7822135" y="1182636"/>
                  <a:pt x="7832334" y="1168127"/>
                  <a:pt x="7849387" y="1161618"/>
                </a:cubicBezTo>
                <a:cubicBezTo>
                  <a:pt x="7852684" y="1160056"/>
                  <a:pt x="7857451" y="1156269"/>
                  <a:pt x="7859040" y="1157287"/>
                </a:cubicBezTo>
                <a:cubicBezTo>
                  <a:pt x="7864638" y="1160932"/>
                  <a:pt x="7862527" y="1166092"/>
                  <a:pt x="7859040" y="1170565"/>
                </a:cubicBezTo>
                <a:cubicBezTo>
                  <a:pt x="7857736" y="1209523"/>
                  <a:pt x="7862361" y="1250587"/>
                  <a:pt x="7824174" y="1279250"/>
                </a:cubicBezTo>
                <a:cubicBezTo>
                  <a:pt x="7815043" y="1273403"/>
                  <a:pt x="7809137" y="1269427"/>
                  <a:pt x="7803042" y="1265782"/>
                </a:cubicBezTo>
                <a:cubicBezTo>
                  <a:pt x="7788194" y="1256907"/>
                  <a:pt x="7773252" y="1254753"/>
                  <a:pt x="7758879" y="1266634"/>
                </a:cubicBezTo>
                <a:cubicBezTo>
                  <a:pt x="7743035" y="1279723"/>
                  <a:pt x="7742134" y="1296101"/>
                  <a:pt x="7750032" y="1313474"/>
                </a:cubicBezTo>
                <a:cubicBezTo>
                  <a:pt x="7755368" y="1325237"/>
                  <a:pt x="7765046" y="1335817"/>
                  <a:pt x="7767370" y="1347959"/>
                </a:cubicBezTo>
                <a:cubicBezTo>
                  <a:pt x="7771283" y="1368361"/>
                  <a:pt x="7794669" y="1384739"/>
                  <a:pt x="7781837" y="1408100"/>
                </a:cubicBezTo>
                <a:cubicBezTo>
                  <a:pt x="7770097" y="1429472"/>
                  <a:pt x="7776738" y="1446205"/>
                  <a:pt x="7790424" y="1463341"/>
                </a:cubicBezTo>
                <a:cubicBezTo>
                  <a:pt x="7815850" y="1495199"/>
                  <a:pt x="7834824" y="1530346"/>
                  <a:pt x="7844691" y="1570346"/>
                </a:cubicBezTo>
                <a:cubicBezTo>
                  <a:pt x="7850193" y="1592665"/>
                  <a:pt x="7857451" y="1614676"/>
                  <a:pt x="7865705" y="1636143"/>
                </a:cubicBezTo>
                <a:cubicBezTo>
                  <a:pt x="7870520" y="1648687"/>
                  <a:pt x="7874837" y="1664356"/>
                  <a:pt x="7904295" y="1661871"/>
                </a:cubicBezTo>
                <a:cubicBezTo>
                  <a:pt x="7884205" y="1580570"/>
                  <a:pt x="7869215" y="1500832"/>
                  <a:pt x="7816277" y="1436644"/>
                </a:cubicBezTo>
                <a:cubicBezTo>
                  <a:pt x="7838026" y="1392384"/>
                  <a:pt x="7874053" y="1386206"/>
                  <a:pt x="7913260" y="1387934"/>
                </a:cubicBezTo>
                <a:cubicBezTo>
                  <a:pt x="7943548" y="1389260"/>
                  <a:pt x="7973788" y="1391863"/>
                  <a:pt x="8004029" y="1394206"/>
                </a:cubicBezTo>
                <a:cubicBezTo>
                  <a:pt x="8022315" y="1395626"/>
                  <a:pt x="8039962" y="1394277"/>
                  <a:pt x="8048026" y="1375011"/>
                </a:cubicBezTo>
                <a:cubicBezTo>
                  <a:pt x="8055806" y="1356408"/>
                  <a:pt x="8044800" y="1341734"/>
                  <a:pt x="8033511" y="1328196"/>
                </a:cubicBezTo>
                <a:cubicBezTo>
                  <a:pt x="8024877" y="1317852"/>
                  <a:pt x="8012591" y="1313214"/>
                  <a:pt x="8000329" y="1308622"/>
                </a:cubicBezTo>
                <a:cubicBezTo>
                  <a:pt x="7991126" y="1305166"/>
                  <a:pt x="7980026" y="1304480"/>
                  <a:pt x="7975923" y="1292149"/>
                </a:cubicBezTo>
                <a:cubicBezTo>
                  <a:pt x="7973456" y="1271534"/>
                  <a:pt x="7989537" y="1263179"/>
                  <a:pt x="8003270" y="1252694"/>
                </a:cubicBezTo>
                <a:cubicBezTo>
                  <a:pt x="8028862" y="1233120"/>
                  <a:pt x="8051181" y="1210399"/>
                  <a:pt x="8060383" y="1178541"/>
                </a:cubicBezTo>
                <a:cubicBezTo>
                  <a:pt x="8067949" y="1152364"/>
                  <a:pt x="8070535" y="1125027"/>
                  <a:pt x="8076844" y="1098400"/>
                </a:cubicBezTo>
                <a:cubicBezTo>
                  <a:pt x="8083366" y="1070921"/>
                  <a:pt x="8059482" y="1055016"/>
                  <a:pt x="8033155" y="1068271"/>
                </a:cubicBezTo>
                <a:cubicBezTo>
                  <a:pt x="8012663" y="1078614"/>
                  <a:pt x="7994186" y="1092933"/>
                  <a:pt x="7974760" y="1105406"/>
                </a:cubicBezTo>
                <a:cubicBezTo>
                  <a:pt x="7966341" y="1110802"/>
                  <a:pt x="7957565" y="1120317"/>
                  <a:pt x="7947627" y="1116246"/>
                </a:cubicBezTo>
                <a:cubicBezTo>
                  <a:pt x="7920968" y="1105311"/>
                  <a:pt x="7897606" y="1114495"/>
                  <a:pt x="7868978" y="1129571"/>
                </a:cubicBezTo>
                <a:cubicBezTo>
                  <a:pt x="7871540" y="1098069"/>
                  <a:pt x="7880790" y="1070188"/>
                  <a:pt x="7860938" y="1046425"/>
                </a:cubicBezTo>
                <a:cubicBezTo>
                  <a:pt x="7845070" y="1027466"/>
                  <a:pt x="7837101" y="1008745"/>
                  <a:pt x="7857878" y="985645"/>
                </a:cubicBezTo>
                <a:cubicBezTo>
                  <a:pt x="7867982" y="974402"/>
                  <a:pt x="7858661" y="960675"/>
                  <a:pt x="7842722" y="958379"/>
                </a:cubicBezTo>
                <a:cubicBezTo>
                  <a:pt x="7829250" y="956438"/>
                  <a:pt x="7817107" y="960509"/>
                  <a:pt x="7805627" y="967396"/>
                </a:cubicBezTo>
                <a:cubicBezTo>
                  <a:pt x="7781909" y="981574"/>
                  <a:pt x="7773916" y="1005455"/>
                  <a:pt x="7772493" y="1029904"/>
                </a:cubicBezTo>
                <a:cubicBezTo>
                  <a:pt x="7770477" y="1064531"/>
                  <a:pt x="7758262" y="1089856"/>
                  <a:pt x="7726693" y="1106755"/>
                </a:cubicBezTo>
                <a:cubicBezTo>
                  <a:pt x="7707814" y="1116862"/>
                  <a:pt x="7697117" y="1134873"/>
                  <a:pt x="7701339" y="1157476"/>
                </a:cubicBezTo>
                <a:cubicBezTo>
                  <a:pt x="7705869" y="1181571"/>
                  <a:pt x="7718392" y="1199772"/>
                  <a:pt x="7743248" y="1207937"/>
                </a:cubicBezTo>
                <a:close/>
                <a:moveTo>
                  <a:pt x="7191186" y="1949251"/>
                </a:moveTo>
                <a:cubicBezTo>
                  <a:pt x="7197140" y="1927618"/>
                  <a:pt x="7181983" y="1916825"/>
                  <a:pt x="7166922" y="1908731"/>
                </a:cubicBezTo>
                <a:cubicBezTo>
                  <a:pt x="7136018" y="1892116"/>
                  <a:pt x="7101792" y="1885820"/>
                  <a:pt x="7062634" y="1881062"/>
                </a:cubicBezTo>
                <a:cubicBezTo>
                  <a:pt x="7026725" y="1884423"/>
                  <a:pt x="6992049" y="1901749"/>
                  <a:pt x="6962117" y="1927405"/>
                </a:cubicBezTo>
                <a:cubicBezTo>
                  <a:pt x="6944589" y="1942434"/>
                  <a:pt x="6943593" y="1971925"/>
                  <a:pt x="6955689" y="1991380"/>
                </a:cubicBezTo>
                <a:cubicBezTo>
                  <a:pt x="6966884" y="2009439"/>
                  <a:pt x="6987637" y="2015688"/>
                  <a:pt x="7012968" y="2008019"/>
                </a:cubicBezTo>
                <a:cubicBezTo>
                  <a:pt x="7021199" y="2005534"/>
                  <a:pt x="7029903" y="2002883"/>
                  <a:pt x="7036829" y="1998078"/>
                </a:cubicBezTo>
                <a:cubicBezTo>
                  <a:pt x="7070318" y="1974812"/>
                  <a:pt x="7105184" y="1964044"/>
                  <a:pt x="7146833" y="1974292"/>
                </a:cubicBezTo>
                <a:cubicBezTo>
                  <a:pt x="7169318" y="1979854"/>
                  <a:pt x="7186253" y="1967097"/>
                  <a:pt x="7191186" y="1949251"/>
                </a:cubicBezTo>
                <a:close/>
                <a:moveTo>
                  <a:pt x="7385058" y="1923689"/>
                </a:moveTo>
                <a:cubicBezTo>
                  <a:pt x="7356288" y="1921559"/>
                  <a:pt x="7327446" y="1919239"/>
                  <a:pt x="7298629" y="1918813"/>
                </a:cubicBezTo>
                <a:cubicBezTo>
                  <a:pt x="7279061" y="1918529"/>
                  <a:pt x="7266017" y="1928707"/>
                  <a:pt x="7263242" y="1949180"/>
                </a:cubicBezTo>
                <a:cubicBezTo>
                  <a:pt x="7297063" y="1977889"/>
                  <a:pt x="7372819" y="1973298"/>
                  <a:pt x="7406902" y="1940659"/>
                </a:cubicBezTo>
                <a:cubicBezTo>
                  <a:pt x="7404981" y="1928210"/>
                  <a:pt x="7395541" y="1924470"/>
                  <a:pt x="7385058" y="1923689"/>
                </a:cubicBezTo>
                <a:close/>
                <a:moveTo>
                  <a:pt x="4548824" y="3458742"/>
                </a:moveTo>
                <a:cubicBezTo>
                  <a:pt x="4517469" y="3490150"/>
                  <a:pt x="4489126" y="3478387"/>
                  <a:pt x="4458055" y="3465085"/>
                </a:cubicBezTo>
                <a:cubicBezTo>
                  <a:pt x="4398072" y="3439358"/>
                  <a:pt x="4337354" y="3416873"/>
                  <a:pt x="4270730" y="3416328"/>
                </a:cubicBezTo>
                <a:cubicBezTo>
                  <a:pt x="4262262" y="3416257"/>
                  <a:pt x="4253534" y="3413772"/>
                  <a:pt x="4245446" y="3410956"/>
                </a:cubicBezTo>
                <a:cubicBezTo>
                  <a:pt x="4219000" y="3401773"/>
                  <a:pt x="4210415" y="3386909"/>
                  <a:pt x="4215988" y="3361631"/>
                </a:cubicBezTo>
                <a:cubicBezTo>
                  <a:pt x="4221064" y="3338554"/>
                  <a:pt x="4232591" y="3327572"/>
                  <a:pt x="4260246" y="3331785"/>
                </a:cubicBezTo>
                <a:cubicBezTo>
                  <a:pt x="4314039" y="3339998"/>
                  <a:pt x="4366741" y="3326484"/>
                  <a:pt x="4420059" y="3328188"/>
                </a:cubicBezTo>
                <a:cubicBezTo>
                  <a:pt x="4438749" y="3328780"/>
                  <a:pt x="4457794" y="3325655"/>
                  <a:pt x="4474326" y="3315715"/>
                </a:cubicBezTo>
                <a:cubicBezTo>
                  <a:pt x="4498423" y="3301230"/>
                  <a:pt x="4506843" y="3269017"/>
                  <a:pt x="4486991" y="3258911"/>
                </a:cubicBezTo>
                <a:cubicBezTo>
                  <a:pt x="4449896" y="3240047"/>
                  <a:pt x="4418897" y="3210249"/>
                  <a:pt x="4376750" y="3200285"/>
                </a:cubicBezTo>
                <a:cubicBezTo>
                  <a:pt x="4334697" y="3190344"/>
                  <a:pt x="4296179" y="3200166"/>
                  <a:pt x="4259037" y="3217207"/>
                </a:cubicBezTo>
                <a:cubicBezTo>
                  <a:pt x="4226946" y="3231929"/>
                  <a:pt x="4195045" y="3233254"/>
                  <a:pt x="4161935" y="3223787"/>
                </a:cubicBezTo>
                <a:cubicBezTo>
                  <a:pt x="4142510" y="3218225"/>
                  <a:pt x="4122491" y="3213917"/>
                  <a:pt x="4104015" y="3206059"/>
                </a:cubicBezTo>
                <a:cubicBezTo>
                  <a:pt x="4079372" y="3195574"/>
                  <a:pt x="4054610" y="3190580"/>
                  <a:pt x="4028022" y="3193918"/>
                </a:cubicBezTo>
                <a:cubicBezTo>
                  <a:pt x="4005775" y="3196687"/>
                  <a:pt x="3981298" y="3196024"/>
                  <a:pt x="3966474" y="3179859"/>
                </a:cubicBezTo>
                <a:cubicBezTo>
                  <a:pt x="3934051" y="3144498"/>
                  <a:pt x="3899731" y="3145634"/>
                  <a:pt x="3861023" y="3164948"/>
                </a:cubicBezTo>
                <a:cubicBezTo>
                  <a:pt x="3857513" y="3166699"/>
                  <a:pt x="3852556" y="3165634"/>
                  <a:pt x="3841669" y="3166226"/>
                </a:cubicBezTo>
                <a:cubicBezTo>
                  <a:pt x="3830807" y="3137540"/>
                  <a:pt x="3806234" y="3125587"/>
                  <a:pt x="3780429" y="3115079"/>
                </a:cubicBezTo>
                <a:cubicBezTo>
                  <a:pt x="3754505" y="3104523"/>
                  <a:pt x="3732187" y="3108333"/>
                  <a:pt x="3714896" y="3131291"/>
                </a:cubicBezTo>
                <a:cubicBezTo>
                  <a:pt x="3696325" y="3155977"/>
                  <a:pt x="3670282" y="3172072"/>
                  <a:pt x="3647110" y="3191504"/>
                </a:cubicBezTo>
                <a:cubicBezTo>
                  <a:pt x="3619787" y="3214415"/>
                  <a:pt x="3591064" y="3217870"/>
                  <a:pt x="3558617" y="3203077"/>
                </a:cubicBezTo>
                <a:cubicBezTo>
                  <a:pt x="3514620" y="3183006"/>
                  <a:pt x="3468014" y="3173752"/>
                  <a:pt x="3419582" y="3175054"/>
                </a:cubicBezTo>
                <a:cubicBezTo>
                  <a:pt x="3368564" y="3176427"/>
                  <a:pt x="3319041" y="3165823"/>
                  <a:pt x="3269233" y="3157445"/>
                </a:cubicBezTo>
                <a:cubicBezTo>
                  <a:pt x="3248290" y="3153918"/>
                  <a:pt x="3232470" y="3144214"/>
                  <a:pt x="3222817" y="3123292"/>
                </a:cubicBezTo>
                <a:cubicBezTo>
                  <a:pt x="3214444" y="3105138"/>
                  <a:pt x="3201305" y="3089233"/>
                  <a:pt x="3190608" y="3072121"/>
                </a:cubicBezTo>
                <a:cubicBezTo>
                  <a:pt x="3175499" y="3047932"/>
                  <a:pt x="3153987" y="3036476"/>
                  <a:pt x="3125335" y="3037258"/>
                </a:cubicBezTo>
                <a:cubicBezTo>
                  <a:pt x="3082002" y="3038441"/>
                  <a:pt x="3038598" y="3038251"/>
                  <a:pt x="2995289" y="3040098"/>
                </a:cubicBezTo>
                <a:cubicBezTo>
                  <a:pt x="2961467" y="3041541"/>
                  <a:pt x="2929139" y="3038038"/>
                  <a:pt x="2898235" y="3023151"/>
                </a:cubicBezTo>
                <a:cubicBezTo>
                  <a:pt x="2861519" y="3005471"/>
                  <a:pt x="2821151" y="2999033"/>
                  <a:pt x="2782419" y="2987578"/>
                </a:cubicBezTo>
                <a:cubicBezTo>
                  <a:pt x="2765627" y="2982607"/>
                  <a:pt x="2747648" y="2981471"/>
                  <a:pt x="2730856" y="2986063"/>
                </a:cubicBezTo>
                <a:cubicBezTo>
                  <a:pt x="2687594" y="2997874"/>
                  <a:pt x="2643431" y="3004264"/>
                  <a:pt x="2599316" y="3011506"/>
                </a:cubicBezTo>
                <a:cubicBezTo>
                  <a:pt x="2578420" y="3014938"/>
                  <a:pt x="2558781" y="3024997"/>
                  <a:pt x="2551381" y="3044737"/>
                </a:cubicBezTo>
                <a:cubicBezTo>
                  <a:pt x="2536249" y="3085067"/>
                  <a:pt x="2518128" y="3124949"/>
                  <a:pt x="2514025" y="3168474"/>
                </a:cubicBezTo>
                <a:cubicBezTo>
                  <a:pt x="2509969" y="3211503"/>
                  <a:pt x="2520453" y="3225894"/>
                  <a:pt x="2562552" y="3235810"/>
                </a:cubicBezTo>
                <a:cubicBezTo>
                  <a:pt x="2595236" y="3243503"/>
                  <a:pt x="2625050" y="3257893"/>
                  <a:pt x="2655598" y="3270934"/>
                </a:cubicBezTo>
                <a:cubicBezTo>
                  <a:pt x="2681119" y="3281822"/>
                  <a:pt x="2692670" y="3296188"/>
                  <a:pt x="2690298" y="3326673"/>
                </a:cubicBezTo>
                <a:cubicBezTo>
                  <a:pt x="2686242" y="3378814"/>
                  <a:pt x="2703865" y="3396258"/>
                  <a:pt x="2756661" y="3401654"/>
                </a:cubicBezTo>
                <a:cubicBezTo>
                  <a:pt x="2858886" y="3412115"/>
                  <a:pt x="2960708" y="3425180"/>
                  <a:pt x="3057668" y="3461109"/>
                </a:cubicBezTo>
                <a:cubicBezTo>
                  <a:pt x="3121896" y="3484919"/>
                  <a:pt x="3187880" y="3482576"/>
                  <a:pt x="3254196" y="3479641"/>
                </a:cubicBezTo>
                <a:cubicBezTo>
                  <a:pt x="3262758" y="3479262"/>
                  <a:pt x="3272506" y="3478718"/>
                  <a:pt x="3279479" y="3474552"/>
                </a:cubicBezTo>
                <a:cubicBezTo>
                  <a:pt x="3316788" y="3452233"/>
                  <a:pt x="3355994" y="3455854"/>
                  <a:pt x="3396908" y="3460375"/>
                </a:cubicBezTo>
                <a:cubicBezTo>
                  <a:pt x="3454827" y="3466789"/>
                  <a:pt x="3513529" y="3474529"/>
                  <a:pt x="3564191" y="3501700"/>
                </a:cubicBezTo>
                <a:cubicBezTo>
                  <a:pt x="3625740" y="3534717"/>
                  <a:pt x="3691059" y="3557060"/>
                  <a:pt x="3754719" y="3584065"/>
                </a:cubicBezTo>
                <a:cubicBezTo>
                  <a:pt x="3799285" y="3602976"/>
                  <a:pt x="3846674" y="3613769"/>
                  <a:pt x="3894466" y="3604894"/>
                </a:cubicBezTo>
                <a:cubicBezTo>
                  <a:pt x="3948092" y="3594953"/>
                  <a:pt x="3998920" y="3602455"/>
                  <a:pt x="4047163" y="3622645"/>
                </a:cubicBezTo>
                <a:cubicBezTo>
                  <a:pt x="4134991" y="3659378"/>
                  <a:pt x="4223697" y="3662952"/>
                  <a:pt x="4314395" y="3638668"/>
                </a:cubicBezTo>
                <a:cubicBezTo>
                  <a:pt x="4344232" y="3630668"/>
                  <a:pt x="4371650" y="3634739"/>
                  <a:pt x="4397859" y="3649721"/>
                </a:cubicBezTo>
                <a:cubicBezTo>
                  <a:pt x="4412896" y="3658313"/>
                  <a:pt x="4427032" y="3668490"/>
                  <a:pt x="4442307" y="3676632"/>
                </a:cubicBezTo>
                <a:cubicBezTo>
                  <a:pt x="4483125" y="3698359"/>
                  <a:pt x="4525865" y="3709270"/>
                  <a:pt x="4571546" y="3693792"/>
                </a:cubicBezTo>
                <a:cubicBezTo>
                  <a:pt x="4598087" y="3684797"/>
                  <a:pt x="4610444" y="3670265"/>
                  <a:pt x="4606436" y="3646408"/>
                </a:cubicBezTo>
                <a:cubicBezTo>
                  <a:pt x="4601953" y="3619710"/>
                  <a:pt x="4607787" y="3595048"/>
                  <a:pt x="4611938" y="3569509"/>
                </a:cubicBezTo>
                <a:cubicBezTo>
                  <a:pt x="4616326" y="3542480"/>
                  <a:pt x="4620050" y="3514907"/>
                  <a:pt x="4615496" y="3487688"/>
                </a:cubicBezTo>
                <a:cubicBezTo>
                  <a:pt x="4609377" y="3451381"/>
                  <a:pt x="4573515" y="3434032"/>
                  <a:pt x="4548824" y="3458742"/>
                </a:cubicBezTo>
                <a:close/>
                <a:moveTo>
                  <a:pt x="7867412" y="1914222"/>
                </a:moveTo>
                <a:cubicBezTo>
                  <a:pt x="7876378" y="1916920"/>
                  <a:pt x="7890989" y="1917275"/>
                  <a:pt x="7899195" y="1901725"/>
                </a:cubicBezTo>
                <a:cubicBezTo>
                  <a:pt x="7908113" y="1884802"/>
                  <a:pt x="7898626" y="1870696"/>
                  <a:pt x="7886980" y="1859714"/>
                </a:cubicBezTo>
                <a:cubicBezTo>
                  <a:pt x="7874528" y="1847974"/>
                  <a:pt x="7860273" y="1837963"/>
                  <a:pt x="7846090" y="1828211"/>
                </a:cubicBezTo>
                <a:cubicBezTo>
                  <a:pt x="7786534" y="1787218"/>
                  <a:pt x="7755155" y="1796235"/>
                  <a:pt x="7726598" y="1862057"/>
                </a:cubicBezTo>
                <a:cubicBezTo>
                  <a:pt x="7724321" y="1867311"/>
                  <a:pt x="7722044" y="1872613"/>
                  <a:pt x="7720171" y="1878033"/>
                </a:cubicBezTo>
                <a:cubicBezTo>
                  <a:pt x="7709403" y="1909275"/>
                  <a:pt x="7718321" y="1923831"/>
                  <a:pt x="7751597" y="1927831"/>
                </a:cubicBezTo>
                <a:cubicBezTo>
                  <a:pt x="7773347" y="1930458"/>
                  <a:pt x="7794574" y="1927003"/>
                  <a:pt x="7815209" y="1919618"/>
                </a:cubicBezTo>
                <a:cubicBezTo>
                  <a:pt x="7830152" y="1914222"/>
                  <a:pt x="7845118" y="1908825"/>
                  <a:pt x="7867412" y="1914222"/>
                </a:cubicBezTo>
                <a:close/>
                <a:moveTo>
                  <a:pt x="7738505" y="1680143"/>
                </a:moveTo>
                <a:cubicBezTo>
                  <a:pt x="7768176" y="1689634"/>
                  <a:pt x="7798275" y="1699882"/>
                  <a:pt x="7833947" y="1690391"/>
                </a:cubicBezTo>
                <a:cubicBezTo>
                  <a:pt x="7827874" y="1653847"/>
                  <a:pt x="7791088" y="1664853"/>
                  <a:pt x="7777948" y="1643859"/>
                </a:cubicBezTo>
                <a:cubicBezTo>
                  <a:pt x="7782383" y="1633847"/>
                  <a:pt x="7788692" y="1623812"/>
                  <a:pt x="7791230" y="1612877"/>
                </a:cubicBezTo>
                <a:cubicBezTo>
                  <a:pt x="7795903" y="1592783"/>
                  <a:pt x="7788574" y="1575884"/>
                  <a:pt x="7771852" y="1563695"/>
                </a:cubicBezTo>
                <a:cubicBezTo>
                  <a:pt x="7759187" y="1554464"/>
                  <a:pt x="7744672" y="1552973"/>
                  <a:pt x="7730773" y="1559529"/>
                </a:cubicBezTo>
                <a:cubicBezTo>
                  <a:pt x="7712367" y="1568215"/>
                  <a:pt x="7709070" y="1584475"/>
                  <a:pt x="7711300" y="1603339"/>
                </a:cubicBezTo>
                <a:cubicBezTo>
                  <a:pt x="7713150" y="1618937"/>
                  <a:pt x="7710612" y="1634794"/>
                  <a:pt x="7715712" y="1650368"/>
                </a:cubicBezTo>
                <a:cubicBezTo>
                  <a:pt x="7719981" y="1663362"/>
                  <a:pt x="7725484" y="1676001"/>
                  <a:pt x="7738505" y="1680143"/>
                </a:cubicBezTo>
                <a:close/>
                <a:moveTo>
                  <a:pt x="7350572" y="2013629"/>
                </a:moveTo>
                <a:cubicBezTo>
                  <a:pt x="7365656" y="2015593"/>
                  <a:pt x="7378843" y="2024776"/>
                  <a:pt x="7388260" y="2007096"/>
                </a:cubicBezTo>
                <a:cubicBezTo>
                  <a:pt x="7391082" y="2001794"/>
                  <a:pt x="7387429" y="1995096"/>
                  <a:pt x="7382307" y="1992943"/>
                </a:cubicBezTo>
                <a:cubicBezTo>
                  <a:pt x="7365087" y="1985795"/>
                  <a:pt x="7356762" y="1994694"/>
                  <a:pt x="7350572" y="2013629"/>
                </a:cubicBezTo>
                <a:close/>
                <a:moveTo>
                  <a:pt x="7626176" y="2284323"/>
                </a:moveTo>
                <a:cubicBezTo>
                  <a:pt x="7605114" y="2285790"/>
                  <a:pt x="7588156" y="2281364"/>
                  <a:pt x="7570438" y="2268204"/>
                </a:cubicBezTo>
                <a:cubicBezTo>
                  <a:pt x="7544870" y="2249222"/>
                  <a:pt x="7513799" y="2240489"/>
                  <a:pt x="7484484" y="2235874"/>
                </a:cubicBezTo>
                <a:cubicBezTo>
                  <a:pt x="7454836" y="2235211"/>
                  <a:pt x="7428224" y="2246595"/>
                  <a:pt x="7426327" y="2267116"/>
                </a:cubicBezTo>
                <a:cubicBezTo>
                  <a:pt x="7423552" y="2297293"/>
                  <a:pt x="7404388" y="2315281"/>
                  <a:pt x="7388734" y="2336984"/>
                </a:cubicBezTo>
                <a:cubicBezTo>
                  <a:pt x="7373460" y="2358144"/>
                  <a:pt x="7374717" y="2373292"/>
                  <a:pt x="7393359" y="2390498"/>
                </a:cubicBezTo>
                <a:cubicBezTo>
                  <a:pt x="7449002" y="2441906"/>
                  <a:pt x="7513160" y="2474994"/>
                  <a:pt x="7590741" y="2476745"/>
                </a:cubicBezTo>
                <a:cubicBezTo>
                  <a:pt x="7629520" y="2477621"/>
                  <a:pt x="7651910" y="2462403"/>
                  <a:pt x="7659191" y="2425196"/>
                </a:cubicBezTo>
                <a:cubicBezTo>
                  <a:pt x="7663224" y="2404652"/>
                  <a:pt x="7670482" y="2391256"/>
                  <a:pt x="7690191" y="2383445"/>
                </a:cubicBezTo>
                <a:cubicBezTo>
                  <a:pt x="7701647" y="2378901"/>
                  <a:pt x="7707458" y="2368558"/>
                  <a:pt x="7704778" y="2355280"/>
                </a:cubicBezTo>
                <a:cubicBezTo>
                  <a:pt x="7694200" y="2303139"/>
                  <a:pt x="7678024" y="2280725"/>
                  <a:pt x="7626176" y="2284323"/>
                </a:cubicBezTo>
                <a:close/>
              </a:path>
            </a:pathLst>
          </a:custGeom>
          <a:gradFill flip="none" rotWithShape="1">
            <a:gsLst>
              <a:gs pos="0">
                <a:schemeClr val="accent5">
                  <a:lumMod val="50000"/>
                  <a:shade val="30000"/>
                  <a:satMod val="115000"/>
                  <a:alpha val="67000"/>
                </a:schemeClr>
              </a:gs>
              <a:gs pos="50000">
                <a:schemeClr val="accent5">
                  <a:lumMod val="50000"/>
                  <a:shade val="67500"/>
                  <a:satMod val="115000"/>
                  <a:alpha val="80000"/>
                </a:schemeClr>
              </a:gs>
              <a:gs pos="100000">
                <a:schemeClr val="accent5">
                  <a:lumMod val="50000"/>
                  <a:shade val="100000"/>
                  <a:satMod val="115000"/>
                  <a:alpha val="64000"/>
                </a:schemeClr>
              </a:gs>
            </a:gsLst>
            <a:lin ang="10800000" scaled="1"/>
            <a:tileRect/>
          </a:gradFill>
          <a:ln w="2371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0E265B9-0ECB-E831-BB80-91F27D1A8B47}"/>
              </a:ext>
            </a:extLst>
          </p:cNvPr>
          <p:cNvSpPr/>
          <p:nvPr userDrawn="1"/>
        </p:nvSpPr>
        <p:spPr>
          <a:xfrm>
            <a:off x="601367" y="962450"/>
            <a:ext cx="10996613" cy="4188227"/>
          </a:xfrm>
          <a:custGeom>
            <a:avLst/>
            <a:gdLst>
              <a:gd name="connsiteX0" fmla="*/ 1566750 w 10996613"/>
              <a:gd name="connsiteY0" fmla="*/ 2338745 h 4188227"/>
              <a:gd name="connsiteX1" fmla="*/ 1572419 w 10996613"/>
              <a:gd name="connsiteY1" fmla="*/ 2341136 h 4188227"/>
              <a:gd name="connsiteX2" fmla="*/ 1570000 w 10996613"/>
              <a:gd name="connsiteY2" fmla="*/ 2345136 h 4188227"/>
              <a:gd name="connsiteX3" fmla="*/ 1566750 w 10996613"/>
              <a:gd name="connsiteY3" fmla="*/ 2338745 h 4188227"/>
              <a:gd name="connsiteX4" fmla="*/ 10375793 w 10996613"/>
              <a:gd name="connsiteY4" fmla="*/ 2756253 h 4188227"/>
              <a:gd name="connsiteX5" fmla="*/ 10382078 w 10996613"/>
              <a:gd name="connsiteY5" fmla="*/ 2754076 h 4188227"/>
              <a:gd name="connsiteX6" fmla="*/ 10394838 w 10996613"/>
              <a:gd name="connsiteY6" fmla="*/ 2754242 h 4188227"/>
              <a:gd name="connsiteX7" fmla="*/ 10410492 w 10996613"/>
              <a:gd name="connsiteY7" fmla="*/ 2750620 h 4188227"/>
              <a:gd name="connsiteX8" fmla="*/ 10414169 w 10996613"/>
              <a:gd name="connsiteY8" fmla="*/ 2745129 h 4188227"/>
              <a:gd name="connsiteX9" fmla="*/ 10417893 w 10996613"/>
              <a:gd name="connsiteY9" fmla="*/ 2742715 h 4188227"/>
              <a:gd name="connsiteX10" fmla="*/ 10410184 w 10996613"/>
              <a:gd name="connsiteY10" fmla="*/ 2738242 h 4188227"/>
              <a:gd name="connsiteX11" fmla="*/ 10368274 w 10996613"/>
              <a:gd name="connsiteY11" fmla="*/ 2738242 h 4188227"/>
              <a:gd name="connsiteX12" fmla="*/ 10361609 w 10996613"/>
              <a:gd name="connsiteY12" fmla="*/ 2752821 h 4188227"/>
              <a:gd name="connsiteX13" fmla="*/ 10365214 w 10996613"/>
              <a:gd name="connsiteY13" fmla="*/ 2755117 h 4188227"/>
              <a:gd name="connsiteX14" fmla="*/ 10375793 w 10996613"/>
              <a:gd name="connsiteY14" fmla="*/ 2756253 h 4188227"/>
              <a:gd name="connsiteX15" fmla="*/ 1944912 w 10996613"/>
              <a:gd name="connsiteY15" fmla="*/ 1711820 h 4188227"/>
              <a:gd name="connsiteX16" fmla="*/ 1929258 w 10996613"/>
              <a:gd name="connsiteY16" fmla="*/ 1706329 h 4188227"/>
              <a:gd name="connsiteX17" fmla="*/ 1927076 w 10996613"/>
              <a:gd name="connsiteY17" fmla="*/ 1717784 h 4188227"/>
              <a:gd name="connsiteX18" fmla="*/ 1912418 w 10996613"/>
              <a:gd name="connsiteY18" fmla="*/ 1720412 h 4188227"/>
              <a:gd name="connsiteX19" fmla="*/ 1922451 w 10996613"/>
              <a:gd name="connsiteY19" fmla="*/ 1726731 h 4188227"/>
              <a:gd name="connsiteX20" fmla="*/ 1933029 w 10996613"/>
              <a:gd name="connsiteY20" fmla="*/ 1733382 h 4188227"/>
              <a:gd name="connsiteX21" fmla="*/ 1918158 w 10996613"/>
              <a:gd name="connsiteY21" fmla="*/ 1740246 h 4188227"/>
              <a:gd name="connsiteX22" fmla="*/ 1935187 w 10996613"/>
              <a:gd name="connsiteY22" fmla="*/ 1744577 h 4188227"/>
              <a:gd name="connsiteX23" fmla="*/ 1939338 w 10996613"/>
              <a:gd name="connsiteY23" fmla="*/ 1739180 h 4188227"/>
              <a:gd name="connsiteX24" fmla="*/ 1948422 w 10996613"/>
              <a:gd name="connsiteY24" fmla="*/ 1733453 h 4188227"/>
              <a:gd name="connsiteX25" fmla="*/ 1943631 w 10996613"/>
              <a:gd name="connsiteY25" fmla="*/ 1730092 h 4188227"/>
              <a:gd name="connsiteX26" fmla="*/ 1948256 w 10996613"/>
              <a:gd name="connsiteY26" fmla="*/ 1726755 h 4188227"/>
              <a:gd name="connsiteX27" fmla="*/ 1948588 w 10996613"/>
              <a:gd name="connsiteY27" fmla="*/ 1722210 h 4188227"/>
              <a:gd name="connsiteX28" fmla="*/ 1958550 w 10996613"/>
              <a:gd name="connsiteY28" fmla="*/ 1717524 h 4188227"/>
              <a:gd name="connsiteX29" fmla="*/ 1944912 w 10996613"/>
              <a:gd name="connsiteY29" fmla="*/ 1711820 h 4188227"/>
              <a:gd name="connsiteX30" fmla="*/ 1504894 w 10996613"/>
              <a:gd name="connsiteY30" fmla="*/ 1392156 h 4188227"/>
              <a:gd name="connsiteX31" fmla="*/ 1494126 w 10996613"/>
              <a:gd name="connsiteY31" fmla="*/ 1389032 h 4188227"/>
              <a:gd name="connsiteX32" fmla="*/ 1485753 w 10996613"/>
              <a:gd name="connsiteY32" fmla="*/ 1388938 h 4188227"/>
              <a:gd name="connsiteX33" fmla="*/ 1466423 w 10996613"/>
              <a:gd name="connsiteY33" fmla="*/ 1388014 h 4188227"/>
              <a:gd name="connsiteX34" fmla="*/ 1459165 w 10996613"/>
              <a:gd name="connsiteY34" fmla="*/ 1392582 h 4188227"/>
              <a:gd name="connsiteX35" fmla="*/ 1459165 w 10996613"/>
              <a:gd name="connsiteY35" fmla="*/ 1400275 h 4188227"/>
              <a:gd name="connsiteX36" fmla="*/ 1473515 w 10996613"/>
              <a:gd name="connsiteY36" fmla="*/ 1403967 h 4188227"/>
              <a:gd name="connsiteX37" fmla="*/ 1498940 w 10996613"/>
              <a:gd name="connsiteY37" fmla="*/ 1406476 h 4188227"/>
              <a:gd name="connsiteX38" fmla="*/ 1504894 w 10996613"/>
              <a:gd name="connsiteY38" fmla="*/ 1392156 h 4188227"/>
              <a:gd name="connsiteX39" fmla="*/ 7333378 w 10996613"/>
              <a:gd name="connsiteY39" fmla="*/ 1941828 h 4188227"/>
              <a:gd name="connsiteX40" fmla="*/ 7340541 w 10996613"/>
              <a:gd name="connsiteY40" fmla="*/ 1942728 h 4188227"/>
              <a:gd name="connsiteX41" fmla="*/ 7353918 w 10996613"/>
              <a:gd name="connsiteY41" fmla="*/ 1945000 h 4188227"/>
              <a:gd name="connsiteX42" fmla="*/ 7350598 w 10996613"/>
              <a:gd name="connsiteY42" fmla="*/ 1942751 h 4188227"/>
              <a:gd name="connsiteX43" fmla="*/ 7333378 w 10996613"/>
              <a:gd name="connsiteY43" fmla="*/ 1941828 h 4188227"/>
              <a:gd name="connsiteX44" fmla="*/ 1899657 w 10996613"/>
              <a:gd name="connsiteY44" fmla="*/ 1773878 h 4188227"/>
              <a:gd name="connsiteX45" fmla="*/ 1907769 w 10996613"/>
              <a:gd name="connsiteY45" fmla="*/ 1770683 h 4188227"/>
              <a:gd name="connsiteX46" fmla="*/ 1917968 w 10996613"/>
              <a:gd name="connsiteY46" fmla="*/ 1770659 h 4188227"/>
              <a:gd name="connsiteX47" fmla="*/ 1922118 w 10996613"/>
              <a:gd name="connsiteY47" fmla="*/ 1769452 h 4188227"/>
              <a:gd name="connsiteX48" fmla="*/ 1922118 w 10996613"/>
              <a:gd name="connsiteY48" fmla="*/ 1761689 h 4188227"/>
              <a:gd name="connsiteX49" fmla="*/ 1907650 w 10996613"/>
              <a:gd name="connsiteY49" fmla="*/ 1759606 h 4188227"/>
              <a:gd name="connsiteX50" fmla="*/ 1910805 w 10996613"/>
              <a:gd name="connsiteY50" fmla="*/ 1757831 h 4188227"/>
              <a:gd name="connsiteX51" fmla="*/ 1917873 w 10996613"/>
              <a:gd name="connsiteY51" fmla="*/ 1755772 h 4188227"/>
              <a:gd name="connsiteX52" fmla="*/ 1910473 w 10996613"/>
              <a:gd name="connsiteY52" fmla="*/ 1751701 h 4188227"/>
              <a:gd name="connsiteX53" fmla="*/ 1902243 w 10996613"/>
              <a:gd name="connsiteY53" fmla="*/ 1753216 h 4188227"/>
              <a:gd name="connsiteX54" fmla="*/ 1900013 w 10996613"/>
              <a:gd name="connsiteY54" fmla="*/ 1757476 h 4188227"/>
              <a:gd name="connsiteX55" fmla="*/ 1901413 w 10996613"/>
              <a:gd name="connsiteY55" fmla="*/ 1766328 h 4188227"/>
              <a:gd name="connsiteX56" fmla="*/ 1889293 w 10996613"/>
              <a:gd name="connsiteY56" fmla="*/ 1767488 h 4188227"/>
              <a:gd name="connsiteX57" fmla="*/ 1878359 w 10996613"/>
              <a:gd name="connsiteY57" fmla="*/ 1757997 h 4188227"/>
              <a:gd name="connsiteX58" fmla="*/ 1868018 w 10996613"/>
              <a:gd name="connsiteY58" fmla="*/ 1761523 h 4188227"/>
              <a:gd name="connsiteX59" fmla="*/ 1866262 w 10996613"/>
              <a:gd name="connsiteY59" fmla="*/ 1765736 h 4188227"/>
              <a:gd name="connsiteX60" fmla="*/ 1869607 w 10996613"/>
              <a:gd name="connsiteY60" fmla="*/ 1768056 h 4188227"/>
              <a:gd name="connsiteX61" fmla="*/ 1891641 w 10996613"/>
              <a:gd name="connsiteY61" fmla="*/ 1770683 h 4188227"/>
              <a:gd name="connsiteX62" fmla="*/ 1899657 w 10996613"/>
              <a:gd name="connsiteY62" fmla="*/ 1773878 h 4188227"/>
              <a:gd name="connsiteX63" fmla="*/ 864268 w 10996613"/>
              <a:gd name="connsiteY63" fmla="*/ 1783653 h 4188227"/>
              <a:gd name="connsiteX64" fmla="*/ 841143 w 10996613"/>
              <a:gd name="connsiteY64" fmla="*/ 1784363 h 4188227"/>
              <a:gd name="connsiteX65" fmla="*/ 841143 w 10996613"/>
              <a:gd name="connsiteY65" fmla="*/ 1792292 h 4188227"/>
              <a:gd name="connsiteX66" fmla="*/ 851175 w 10996613"/>
              <a:gd name="connsiteY66" fmla="*/ 1797357 h 4188227"/>
              <a:gd name="connsiteX67" fmla="*/ 851199 w 10996613"/>
              <a:gd name="connsiteY67" fmla="*/ 1803203 h 4188227"/>
              <a:gd name="connsiteX68" fmla="*/ 857556 w 10996613"/>
              <a:gd name="connsiteY68" fmla="*/ 1806327 h 4188227"/>
              <a:gd name="connsiteX69" fmla="*/ 875700 w 10996613"/>
              <a:gd name="connsiteY69" fmla="*/ 1802375 h 4188227"/>
              <a:gd name="connsiteX70" fmla="*/ 876625 w 10996613"/>
              <a:gd name="connsiteY70" fmla="*/ 1792765 h 4188227"/>
              <a:gd name="connsiteX71" fmla="*/ 864268 w 10996613"/>
              <a:gd name="connsiteY71" fmla="*/ 1783653 h 4188227"/>
              <a:gd name="connsiteX72" fmla="*/ 276771 w 10996613"/>
              <a:gd name="connsiteY72" fmla="*/ 436810 h 4188227"/>
              <a:gd name="connsiteX73" fmla="*/ 264769 w 10996613"/>
              <a:gd name="connsiteY73" fmla="*/ 436834 h 4188227"/>
              <a:gd name="connsiteX74" fmla="*/ 269086 w 10996613"/>
              <a:gd name="connsiteY74" fmla="*/ 443367 h 4188227"/>
              <a:gd name="connsiteX75" fmla="*/ 282558 w 10996613"/>
              <a:gd name="connsiteY75" fmla="*/ 446538 h 4188227"/>
              <a:gd name="connsiteX76" fmla="*/ 298449 w 10996613"/>
              <a:gd name="connsiteY76" fmla="*/ 449686 h 4188227"/>
              <a:gd name="connsiteX77" fmla="*/ 305209 w 10996613"/>
              <a:gd name="connsiteY77" fmla="*/ 448006 h 4188227"/>
              <a:gd name="connsiteX78" fmla="*/ 295816 w 10996613"/>
              <a:gd name="connsiteY78" fmla="*/ 443580 h 4188227"/>
              <a:gd name="connsiteX79" fmla="*/ 276771 w 10996613"/>
              <a:gd name="connsiteY79" fmla="*/ 436810 h 4188227"/>
              <a:gd name="connsiteX80" fmla="*/ 5916056 w 10996613"/>
              <a:gd name="connsiteY80" fmla="*/ 1723110 h 4188227"/>
              <a:gd name="connsiteX81" fmla="*/ 5910103 w 10996613"/>
              <a:gd name="connsiteY81" fmla="*/ 1734471 h 4188227"/>
              <a:gd name="connsiteX82" fmla="*/ 5905003 w 10996613"/>
              <a:gd name="connsiteY82" fmla="*/ 1746210 h 4188227"/>
              <a:gd name="connsiteX83" fmla="*/ 5909984 w 10996613"/>
              <a:gd name="connsiteY83" fmla="*/ 1749524 h 4188227"/>
              <a:gd name="connsiteX84" fmla="*/ 5920159 w 10996613"/>
              <a:gd name="connsiteY84" fmla="*/ 1747867 h 4188227"/>
              <a:gd name="connsiteX85" fmla="*/ 5930168 w 10996613"/>
              <a:gd name="connsiteY85" fmla="*/ 1740127 h 4188227"/>
              <a:gd name="connsiteX86" fmla="*/ 5934414 w 10996613"/>
              <a:gd name="connsiteY86" fmla="*/ 1722471 h 4188227"/>
              <a:gd name="connsiteX87" fmla="*/ 5916056 w 10996613"/>
              <a:gd name="connsiteY87" fmla="*/ 1723110 h 4188227"/>
              <a:gd name="connsiteX88" fmla="*/ 10297998 w 10996613"/>
              <a:gd name="connsiteY88" fmla="*/ 2912416 h 4188227"/>
              <a:gd name="connsiteX89" fmla="*/ 10298756 w 10996613"/>
              <a:gd name="connsiteY89" fmla="*/ 2904843 h 4188227"/>
              <a:gd name="connsiteX90" fmla="*/ 10294819 w 10996613"/>
              <a:gd name="connsiteY90" fmla="*/ 2903541 h 4188227"/>
              <a:gd name="connsiteX91" fmla="*/ 10279877 w 10996613"/>
              <a:gd name="connsiteY91" fmla="*/ 2907801 h 4188227"/>
              <a:gd name="connsiteX92" fmla="*/ 10272358 w 10996613"/>
              <a:gd name="connsiteY92" fmla="*/ 2912156 h 4188227"/>
              <a:gd name="connsiteX93" fmla="*/ 10272216 w 10996613"/>
              <a:gd name="connsiteY93" fmla="*/ 2926168 h 4188227"/>
              <a:gd name="connsiteX94" fmla="*/ 10280161 w 10996613"/>
              <a:gd name="connsiteY94" fmla="*/ 2926191 h 4188227"/>
              <a:gd name="connsiteX95" fmla="*/ 10297998 w 10996613"/>
              <a:gd name="connsiteY95" fmla="*/ 2912416 h 4188227"/>
              <a:gd name="connsiteX96" fmla="*/ 1146940 w 10996613"/>
              <a:gd name="connsiteY96" fmla="*/ 1588674 h 4188227"/>
              <a:gd name="connsiteX97" fmla="*/ 1130693 w 10996613"/>
              <a:gd name="connsiteY97" fmla="*/ 1589976 h 4188227"/>
              <a:gd name="connsiteX98" fmla="*/ 1131120 w 10996613"/>
              <a:gd name="connsiteY98" fmla="*/ 1591065 h 4188227"/>
              <a:gd name="connsiteX99" fmla="*/ 1134251 w 10996613"/>
              <a:gd name="connsiteY99" fmla="*/ 1594875 h 4188227"/>
              <a:gd name="connsiteX100" fmla="*/ 1133990 w 10996613"/>
              <a:gd name="connsiteY100" fmla="*/ 1598189 h 4188227"/>
              <a:gd name="connsiteX101" fmla="*/ 1134180 w 10996613"/>
              <a:gd name="connsiteY101" fmla="*/ 1598638 h 4188227"/>
              <a:gd name="connsiteX102" fmla="*/ 1144260 w 10996613"/>
              <a:gd name="connsiteY102" fmla="*/ 1603490 h 4188227"/>
              <a:gd name="connsiteX103" fmla="*/ 1155099 w 10996613"/>
              <a:gd name="connsiteY103" fmla="*/ 1603869 h 4188227"/>
              <a:gd name="connsiteX104" fmla="*/ 1170848 w 10996613"/>
              <a:gd name="connsiteY104" fmla="*/ 1596319 h 4188227"/>
              <a:gd name="connsiteX105" fmla="*/ 1156759 w 10996613"/>
              <a:gd name="connsiteY105" fmla="*/ 1594875 h 4188227"/>
              <a:gd name="connsiteX106" fmla="*/ 1146940 w 10996613"/>
              <a:gd name="connsiteY106" fmla="*/ 1588674 h 4188227"/>
              <a:gd name="connsiteX107" fmla="*/ 1851652 w 10996613"/>
              <a:gd name="connsiteY107" fmla="*/ 1739133 h 4188227"/>
              <a:gd name="connsiteX108" fmla="*/ 1865907 w 10996613"/>
              <a:gd name="connsiteY108" fmla="*/ 1736743 h 4188227"/>
              <a:gd name="connsiteX109" fmla="*/ 1865907 w 10996613"/>
              <a:gd name="connsiteY109" fmla="*/ 1729903 h 4188227"/>
              <a:gd name="connsiteX110" fmla="*/ 1852885 w 10996613"/>
              <a:gd name="connsiteY110" fmla="*/ 1722565 h 4188227"/>
              <a:gd name="connsiteX111" fmla="*/ 1840291 w 10996613"/>
              <a:gd name="connsiteY111" fmla="*/ 1728553 h 4188227"/>
              <a:gd name="connsiteX112" fmla="*/ 1845248 w 10996613"/>
              <a:gd name="connsiteY112" fmla="*/ 1735062 h 4188227"/>
              <a:gd name="connsiteX113" fmla="*/ 1835144 w 10996613"/>
              <a:gd name="connsiteY113" fmla="*/ 1739843 h 4188227"/>
              <a:gd name="connsiteX114" fmla="*/ 1829997 w 10996613"/>
              <a:gd name="connsiteY114" fmla="*/ 1744766 h 4188227"/>
              <a:gd name="connsiteX115" fmla="*/ 1845272 w 10996613"/>
              <a:gd name="connsiteY115" fmla="*/ 1744766 h 4188227"/>
              <a:gd name="connsiteX116" fmla="*/ 1851652 w 10996613"/>
              <a:gd name="connsiteY116" fmla="*/ 1739133 h 4188227"/>
              <a:gd name="connsiteX117" fmla="*/ 5927678 w 10996613"/>
              <a:gd name="connsiteY117" fmla="*/ 1281152 h 4188227"/>
              <a:gd name="connsiteX118" fmla="*/ 5939917 w 10996613"/>
              <a:gd name="connsiteY118" fmla="*/ 1271732 h 4188227"/>
              <a:gd name="connsiteX119" fmla="*/ 5940272 w 10996613"/>
              <a:gd name="connsiteY119" fmla="*/ 1262265 h 4188227"/>
              <a:gd name="connsiteX120" fmla="*/ 5923124 w 10996613"/>
              <a:gd name="connsiteY120" fmla="*/ 1261153 h 4188227"/>
              <a:gd name="connsiteX121" fmla="*/ 5920467 w 10996613"/>
              <a:gd name="connsiteY121" fmla="*/ 1263614 h 4188227"/>
              <a:gd name="connsiteX122" fmla="*/ 5919448 w 10996613"/>
              <a:gd name="connsiteY122" fmla="*/ 1266573 h 4188227"/>
              <a:gd name="connsiteX123" fmla="*/ 5927678 w 10996613"/>
              <a:gd name="connsiteY123" fmla="*/ 1281152 h 4188227"/>
              <a:gd name="connsiteX124" fmla="*/ 4971862 w 10996613"/>
              <a:gd name="connsiteY124" fmla="*/ 2262226 h 4188227"/>
              <a:gd name="connsiteX125" fmla="*/ 4958082 w 10996613"/>
              <a:gd name="connsiteY125" fmla="*/ 2261705 h 4188227"/>
              <a:gd name="connsiteX126" fmla="*/ 4957774 w 10996613"/>
              <a:gd name="connsiteY126" fmla="*/ 2272640 h 4188227"/>
              <a:gd name="connsiteX127" fmla="*/ 4968945 w 10996613"/>
              <a:gd name="connsiteY127" fmla="*/ 2276995 h 4188227"/>
              <a:gd name="connsiteX128" fmla="*/ 4973902 w 10996613"/>
              <a:gd name="connsiteY128" fmla="*/ 2274604 h 4188227"/>
              <a:gd name="connsiteX129" fmla="*/ 4982678 w 10996613"/>
              <a:gd name="connsiteY129" fmla="*/ 2272616 h 4188227"/>
              <a:gd name="connsiteX130" fmla="*/ 4981065 w 10996613"/>
              <a:gd name="connsiteY130" fmla="*/ 2261279 h 4188227"/>
              <a:gd name="connsiteX131" fmla="*/ 4971862 w 10996613"/>
              <a:gd name="connsiteY131" fmla="*/ 2262226 h 4188227"/>
              <a:gd name="connsiteX132" fmla="*/ 8521963 w 10996613"/>
              <a:gd name="connsiteY132" fmla="*/ 1735015 h 4188227"/>
              <a:gd name="connsiteX133" fmla="*/ 8517836 w 10996613"/>
              <a:gd name="connsiteY133" fmla="*/ 1736151 h 4188227"/>
              <a:gd name="connsiteX134" fmla="*/ 8516674 w 10996613"/>
              <a:gd name="connsiteY134" fmla="*/ 1742234 h 4188227"/>
              <a:gd name="connsiteX135" fmla="*/ 8512073 w 10996613"/>
              <a:gd name="connsiteY135" fmla="*/ 1746920 h 4188227"/>
              <a:gd name="connsiteX136" fmla="*/ 8528153 w 10996613"/>
              <a:gd name="connsiteY136" fmla="*/ 1745737 h 4188227"/>
              <a:gd name="connsiteX137" fmla="*/ 8537546 w 10996613"/>
              <a:gd name="connsiteY137" fmla="*/ 1744719 h 4188227"/>
              <a:gd name="connsiteX138" fmla="*/ 8542147 w 10996613"/>
              <a:gd name="connsiteY138" fmla="*/ 1743512 h 4188227"/>
              <a:gd name="connsiteX139" fmla="*/ 8542147 w 10996613"/>
              <a:gd name="connsiteY139" fmla="*/ 1732175 h 4188227"/>
              <a:gd name="connsiteX140" fmla="*/ 8521963 w 10996613"/>
              <a:gd name="connsiteY140" fmla="*/ 1735015 h 4188227"/>
              <a:gd name="connsiteX141" fmla="*/ 1915738 w 10996613"/>
              <a:gd name="connsiteY141" fmla="*/ 1543444 h 4188227"/>
              <a:gd name="connsiteX142" fmla="*/ 1929590 w 10996613"/>
              <a:gd name="connsiteY142" fmla="*/ 1546000 h 4188227"/>
              <a:gd name="connsiteX143" fmla="*/ 1938555 w 10996613"/>
              <a:gd name="connsiteY143" fmla="*/ 1545266 h 4188227"/>
              <a:gd name="connsiteX144" fmla="*/ 1952857 w 10996613"/>
              <a:gd name="connsiteY144" fmla="*/ 1546781 h 4188227"/>
              <a:gd name="connsiteX145" fmla="*/ 1957364 w 10996613"/>
              <a:gd name="connsiteY145" fmla="*/ 1547610 h 4188227"/>
              <a:gd name="connsiteX146" fmla="*/ 1971903 w 10996613"/>
              <a:gd name="connsiteY146" fmla="*/ 1546923 h 4188227"/>
              <a:gd name="connsiteX147" fmla="*/ 1974180 w 10996613"/>
              <a:gd name="connsiteY147" fmla="*/ 1545172 h 4188227"/>
              <a:gd name="connsiteX148" fmla="*/ 1972401 w 10996613"/>
              <a:gd name="connsiteY148" fmla="*/ 1544036 h 4188227"/>
              <a:gd name="connsiteX149" fmla="*/ 1951576 w 10996613"/>
              <a:gd name="connsiteY149" fmla="*/ 1540627 h 4188227"/>
              <a:gd name="connsiteX150" fmla="*/ 1945931 w 10996613"/>
              <a:gd name="connsiteY150" fmla="*/ 1543278 h 4188227"/>
              <a:gd name="connsiteX151" fmla="*/ 1938128 w 10996613"/>
              <a:gd name="connsiteY151" fmla="*/ 1540225 h 4188227"/>
              <a:gd name="connsiteX152" fmla="*/ 1926720 w 10996613"/>
              <a:gd name="connsiteY152" fmla="*/ 1538048 h 4188227"/>
              <a:gd name="connsiteX153" fmla="*/ 1917185 w 10996613"/>
              <a:gd name="connsiteY153" fmla="*/ 1537077 h 4188227"/>
              <a:gd name="connsiteX154" fmla="*/ 1912370 w 10996613"/>
              <a:gd name="connsiteY154" fmla="*/ 1539823 h 4188227"/>
              <a:gd name="connsiteX155" fmla="*/ 1915738 w 10996613"/>
              <a:gd name="connsiteY155" fmla="*/ 1543444 h 4188227"/>
              <a:gd name="connsiteX156" fmla="*/ 2779338 w 10996613"/>
              <a:gd name="connsiteY156" fmla="*/ 3023208 h 4188227"/>
              <a:gd name="connsiteX157" fmla="*/ 2767431 w 10996613"/>
              <a:gd name="connsiteY157" fmla="*/ 3030024 h 4188227"/>
              <a:gd name="connsiteX158" fmla="*/ 2774903 w 10996613"/>
              <a:gd name="connsiteY158" fmla="*/ 3029953 h 4188227"/>
              <a:gd name="connsiteX159" fmla="*/ 2792501 w 10996613"/>
              <a:gd name="connsiteY159" fmla="*/ 3025598 h 4188227"/>
              <a:gd name="connsiteX160" fmla="*/ 2811476 w 10996613"/>
              <a:gd name="connsiteY160" fmla="*/ 3023563 h 4188227"/>
              <a:gd name="connsiteX161" fmla="*/ 2817477 w 10996613"/>
              <a:gd name="connsiteY161" fmla="*/ 3023326 h 4188227"/>
              <a:gd name="connsiteX162" fmla="*/ 2810219 w 10996613"/>
              <a:gd name="connsiteY162" fmla="*/ 3017078 h 4188227"/>
              <a:gd name="connsiteX163" fmla="*/ 2779338 w 10996613"/>
              <a:gd name="connsiteY163" fmla="*/ 3023208 h 4188227"/>
              <a:gd name="connsiteX164" fmla="*/ 4667962 w 10996613"/>
              <a:gd name="connsiteY164" fmla="*/ 2062749 h 4188227"/>
              <a:gd name="connsiteX165" fmla="*/ 4672327 w 10996613"/>
              <a:gd name="connsiteY165" fmla="*/ 2061921 h 4188227"/>
              <a:gd name="connsiteX166" fmla="*/ 4673560 w 10996613"/>
              <a:gd name="connsiteY166" fmla="*/ 2059176 h 4188227"/>
              <a:gd name="connsiteX167" fmla="*/ 4658120 w 10996613"/>
              <a:gd name="connsiteY167" fmla="*/ 2050016 h 4188227"/>
              <a:gd name="connsiteX168" fmla="*/ 4650245 w 10996613"/>
              <a:gd name="connsiteY168" fmla="*/ 2046773 h 4188227"/>
              <a:gd name="connsiteX169" fmla="*/ 4639951 w 10996613"/>
              <a:gd name="connsiteY169" fmla="*/ 2043507 h 4188227"/>
              <a:gd name="connsiteX170" fmla="*/ 4632290 w 10996613"/>
              <a:gd name="connsiteY170" fmla="*/ 2048335 h 4188227"/>
              <a:gd name="connsiteX171" fmla="*/ 4663859 w 10996613"/>
              <a:gd name="connsiteY171" fmla="*/ 2061424 h 4188227"/>
              <a:gd name="connsiteX172" fmla="*/ 4667962 w 10996613"/>
              <a:gd name="connsiteY172" fmla="*/ 2062749 h 4188227"/>
              <a:gd name="connsiteX173" fmla="*/ 1595520 w 10996613"/>
              <a:gd name="connsiteY173" fmla="*/ 1059996 h 4188227"/>
              <a:gd name="connsiteX174" fmla="*/ 1600904 w 10996613"/>
              <a:gd name="connsiteY174" fmla="*/ 1063025 h 4188227"/>
              <a:gd name="connsiteX175" fmla="*/ 1603324 w 10996613"/>
              <a:gd name="connsiteY175" fmla="*/ 1058410 h 4188227"/>
              <a:gd name="connsiteX176" fmla="*/ 1585298 w 10996613"/>
              <a:gd name="connsiteY176" fmla="*/ 1047854 h 4188227"/>
              <a:gd name="connsiteX177" fmla="*/ 1574293 w 10996613"/>
              <a:gd name="connsiteY177" fmla="*/ 1055712 h 4188227"/>
              <a:gd name="connsiteX178" fmla="*/ 1579819 w 10996613"/>
              <a:gd name="connsiteY178" fmla="*/ 1060020 h 4188227"/>
              <a:gd name="connsiteX179" fmla="*/ 1595520 w 10996613"/>
              <a:gd name="connsiteY179" fmla="*/ 1059996 h 4188227"/>
              <a:gd name="connsiteX180" fmla="*/ 3176521 w 10996613"/>
              <a:gd name="connsiteY180" fmla="*/ 3221359 h 4188227"/>
              <a:gd name="connsiteX181" fmla="*/ 3154961 w 10996613"/>
              <a:gd name="connsiteY181" fmla="*/ 3222045 h 4188227"/>
              <a:gd name="connsiteX182" fmla="*/ 3160298 w 10996613"/>
              <a:gd name="connsiteY182" fmla="*/ 3226897 h 4188227"/>
              <a:gd name="connsiteX183" fmla="*/ 3167034 w 10996613"/>
              <a:gd name="connsiteY183" fmla="*/ 3228199 h 4188227"/>
              <a:gd name="connsiteX184" fmla="*/ 3175335 w 10996613"/>
              <a:gd name="connsiteY184" fmla="*/ 3231275 h 4188227"/>
              <a:gd name="connsiteX185" fmla="*/ 3182711 w 10996613"/>
              <a:gd name="connsiteY185" fmla="*/ 3231654 h 4188227"/>
              <a:gd name="connsiteX186" fmla="*/ 3191108 w 10996613"/>
              <a:gd name="connsiteY186" fmla="*/ 3234423 h 4188227"/>
              <a:gd name="connsiteX187" fmla="*/ 3195187 w 10996613"/>
              <a:gd name="connsiteY187" fmla="*/ 3232861 h 4188227"/>
              <a:gd name="connsiteX188" fmla="*/ 3183020 w 10996613"/>
              <a:gd name="connsiteY188" fmla="*/ 3227820 h 4188227"/>
              <a:gd name="connsiteX189" fmla="*/ 3176521 w 10996613"/>
              <a:gd name="connsiteY189" fmla="*/ 3221359 h 4188227"/>
              <a:gd name="connsiteX190" fmla="*/ 1874801 w 10996613"/>
              <a:gd name="connsiteY190" fmla="*/ 1753855 h 4188227"/>
              <a:gd name="connsiteX191" fmla="*/ 1880683 w 10996613"/>
              <a:gd name="connsiteY191" fmla="*/ 1751157 h 4188227"/>
              <a:gd name="connsiteX192" fmla="*/ 1877434 w 10996613"/>
              <a:gd name="connsiteY192" fmla="*/ 1743748 h 4188227"/>
              <a:gd name="connsiteX193" fmla="*/ 1873734 w 10996613"/>
              <a:gd name="connsiteY193" fmla="*/ 1738305 h 4188227"/>
              <a:gd name="connsiteX194" fmla="*/ 1856253 w 10996613"/>
              <a:gd name="connsiteY194" fmla="*/ 1742778 h 4188227"/>
              <a:gd name="connsiteX195" fmla="*/ 1866334 w 10996613"/>
              <a:gd name="connsiteY195" fmla="*/ 1752884 h 4188227"/>
              <a:gd name="connsiteX196" fmla="*/ 1874801 w 10996613"/>
              <a:gd name="connsiteY196" fmla="*/ 1753855 h 4188227"/>
              <a:gd name="connsiteX197" fmla="*/ 7986242 w 10996613"/>
              <a:gd name="connsiteY197" fmla="*/ 1190290 h 4188227"/>
              <a:gd name="connsiteX198" fmla="*/ 7992647 w 10996613"/>
              <a:gd name="connsiteY198" fmla="*/ 1184373 h 4188227"/>
              <a:gd name="connsiteX199" fmla="*/ 7988116 w 10996613"/>
              <a:gd name="connsiteY199" fmla="*/ 1186787 h 4188227"/>
              <a:gd name="connsiteX200" fmla="*/ 7986242 w 10996613"/>
              <a:gd name="connsiteY200" fmla="*/ 1190290 h 4188227"/>
              <a:gd name="connsiteX201" fmla="*/ 1624409 w 10996613"/>
              <a:gd name="connsiteY201" fmla="*/ 2197824 h 4188227"/>
              <a:gd name="connsiteX202" fmla="*/ 1616463 w 10996613"/>
              <a:gd name="connsiteY202" fmla="*/ 2192830 h 4188227"/>
              <a:gd name="connsiteX203" fmla="*/ 1611032 w 10996613"/>
              <a:gd name="connsiteY203" fmla="*/ 2199102 h 4188227"/>
              <a:gd name="connsiteX204" fmla="*/ 1609988 w 10996613"/>
              <a:gd name="connsiteY204" fmla="*/ 2198487 h 4188227"/>
              <a:gd name="connsiteX205" fmla="*/ 1609917 w 10996613"/>
              <a:gd name="connsiteY205" fmla="*/ 2188404 h 4188227"/>
              <a:gd name="connsiteX206" fmla="*/ 1579131 w 10996613"/>
              <a:gd name="connsiteY206" fmla="*/ 2182203 h 4188227"/>
              <a:gd name="connsiteX207" fmla="*/ 1579226 w 10996613"/>
              <a:gd name="connsiteY207" fmla="*/ 2184428 h 4188227"/>
              <a:gd name="connsiteX208" fmla="*/ 1602707 w 10996613"/>
              <a:gd name="connsiteY208" fmla="*/ 2197943 h 4188227"/>
              <a:gd name="connsiteX209" fmla="*/ 1596991 w 10996613"/>
              <a:gd name="connsiteY209" fmla="*/ 2201540 h 4188227"/>
              <a:gd name="connsiteX210" fmla="*/ 1610226 w 10996613"/>
              <a:gd name="connsiteY210" fmla="*/ 2208309 h 4188227"/>
              <a:gd name="connsiteX211" fmla="*/ 1618740 w 10996613"/>
              <a:gd name="connsiteY211" fmla="*/ 2207315 h 4188227"/>
              <a:gd name="connsiteX212" fmla="*/ 1611815 w 10996613"/>
              <a:gd name="connsiteY212" fmla="*/ 2202700 h 4188227"/>
              <a:gd name="connsiteX213" fmla="*/ 1624409 w 10996613"/>
              <a:gd name="connsiteY213" fmla="*/ 2197824 h 4188227"/>
              <a:gd name="connsiteX214" fmla="*/ 6478910 w 10996613"/>
              <a:gd name="connsiteY214" fmla="*/ 1614638 h 4188227"/>
              <a:gd name="connsiteX215" fmla="*/ 6497173 w 10996613"/>
              <a:gd name="connsiteY215" fmla="*/ 1614638 h 4188227"/>
              <a:gd name="connsiteX216" fmla="*/ 6488066 w 10996613"/>
              <a:gd name="connsiteY216" fmla="*/ 1605313 h 4188227"/>
              <a:gd name="connsiteX217" fmla="*/ 6471842 w 10996613"/>
              <a:gd name="connsiteY217" fmla="*/ 1610165 h 4188227"/>
              <a:gd name="connsiteX218" fmla="*/ 6478910 w 10996613"/>
              <a:gd name="connsiteY218" fmla="*/ 1614638 h 4188227"/>
              <a:gd name="connsiteX219" fmla="*/ 6589081 w 10996613"/>
              <a:gd name="connsiteY219" fmla="*/ 2634125 h 4188227"/>
              <a:gd name="connsiteX220" fmla="*/ 6587848 w 10996613"/>
              <a:gd name="connsiteY220" fmla="*/ 2637344 h 4188227"/>
              <a:gd name="connsiteX221" fmla="*/ 6590504 w 10996613"/>
              <a:gd name="connsiteY221" fmla="*/ 2637273 h 4188227"/>
              <a:gd name="connsiteX222" fmla="*/ 6593516 w 10996613"/>
              <a:gd name="connsiteY222" fmla="*/ 2634007 h 4188227"/>
              <a:gd name="connsiteX223" fmla="*/ 6589081 w 10996613"/>
              <a:gd name="connsiteY223" fmla="*/ 2634125 h 4188227"/>
              <a:gd name="connsiteX224" fmla="*/ 6566383 w 10996613"/>
              <a:gd name="connsiteY224" fmla="*/ 2643545 h 4188227"/>
              <a:gd name="connsiteX225" fmla="*/ 6578431 w 10996613"/>
              <a:gd name="connsiteY225" fmla="*/ 2639450 h 4188227"/>
              <a:gd name="connsiteX226" fmla="*/ 6572739 w 10996613"/>
              <a:gd name="connsiteY226" fmla="*/ 2636397 h 4188227"/>
              <a:gd name="connsiteX227" fmla="*/ 6570818 w 10996613"/>
              <a:gd name="connsiteY227" fmla="*/ 2637036 h 4188227"/>
              <a:gd name="connsiteX228" fmla="*/ 6547716 w 10996613"/>
              <a:gd name="connsiteY228" fmla="*/ 2640658 h 4188227"/>
              <a:gd name="connsiteX229" fmla="*/ 6540126 w 10996613"/>
              <a:gd name="connsiteY229" fmla="*/ 2643663 h 4188227"/>
              <a:gd name="connsiteX230" fmla="*/ 6528481 w 10996613"/>
              <a:gd name="connsiteY230" fmla="*/ 2645675 h 4188227"/>
              <a:gd name="connsiteX231" fmla="*/ 6546388 w 10996613"/>
              <a:gd name="connsiteY231" fmla="*/ 2643805 h 4188227"/>
              <a:gd name="connsiteX232" fmla="*/ 6553954 w 10996613"/>
              <a:gd name="connsiteY232" fmla="*/ 2643805 h 4188227"/>
              <a:gd name="connsiteX233" fmla="*/ 6566383 w 10996613"/>
              <a:gd name="connsiteY233" fmla="*/ 2643545 h 4188227"/>
              <a:gd name="connsiteX234" fmla="*/ 2437869 w 10996613"/>
              <a:gd name="connsiteY234" fmla="*/ 2288426 h 4188227"/>
              <a:gd name="connsiteX235" fmla="*/ 2420578 w 10996613"/>
              <a:gd name="connsiteY235" fmla="*/ 2280024 h 4188227"/>
              <a:gd name="connsiteX236" fmla="*/ 2412300 w 10996613"/>
              <a:gd name="connsiteY236" fmla="*/ 2284971 h 4188227"/>
              <a:gd name="connsiteX237" fmla="*/ 2430611 w 10996613"/>
              <a:gd name="connsiteY237" fmla="*/ 2292994 h 4188227"/>
              <a:gd name="connsiteX238" fmla="*/ 2437869 w 10996613"/>
              <a:gd name="connsiteY238" fmla="*/ 2288426 h 4188227"/>
              <a:gd name="connsiteX239" fmla="*/ 4161391 w 10996613"/>
              <a:gd name="connsiteY239" fmla="*/ 1916669 h 4188227"/>
              <a:gd name="connsiteX240" fmla="*/ 4167961 w 10996613"/>
              <a:gd name="connsiteY240" fmla="*/ 1915604 h 4188227"/>
              <a:gd name="connsiteX241" fmla="*/ 4167700 w 10996613"/>
              <a:gd name="connsiteY241" fmla="*/ 1911414 h 4188227"/>
              <a:gd name="connsiteX242" fmla="*/ 4158047 w 10996613"/>
              <a:gd name="connsiteY242" fmla="*/ 1908456 h 4188227"/>
              <a:gd name="connsiteX243" fmla="*/ 4156434 w 10996613"/>
              <a:gd name="connsiteY243" fmla="*/ 1907344 h 4188227"/>
              <a:gd name="connsiteX244" fmla="*/ 4155319 w 10996613"/>
              <a:gd name="connsiteY244" fmla="*/ 1907628 h 4188227"/>
              <a:gd name="connsiteX245" fmla="*/ 4141943 w 10996613"/>
              <a:gd name="connsiteY245" fmla="*/ 1903912 h 4188227"/>
              <a:gd name="connsiteX246" fmla="*/ 4137958 w 10996613"/>
              <a:gd name="connsiteY246" fmla="*/ 1905426 h 4188227"/>
              <a:gd name="connsiteX247" fmla="*/ 4143294 w 10996613"/>
              <a:gd name="connsiteY247" fmla="*/ 1908882 h 4188227"/>
              <a:gd name="connsiteX248" fmla="*/ 4152995 w 10996613"/>
              <a:gd name="connsiteY248" fmla="*/ 1913545 h 4188227"/>
              <a:gd name="connsiteX249" fmla="*/ 4151169 w 10996613"/>
              <a:gd name="connsiteY249" fmla="*/ 1913592 h 4188227"/>
              <a:gd name="connsiteX250" fmla="*/ 4150457 w 10996613"/>
              <a:gd name="connsiteY250" fmla="*/ 1916408 h 4188227"/>
              <a:gd name="connsiteX251" fmla="*/ 4153422 w 10996613"/>
              <a:gd name="connsiteY251" fmla="*/ 1914988 h 4188227"/>
              <a:gd name="connsiteX252" fmla="*/ 4153351 w 10996613"/>
              <a:gd name="connsiteY252" fmla="*/ 1913639 h 4188227"/>
              <a:gd name="connsiteX253" fmla="*/ 4161391 w 10996613"/>
              <a:gd name="connsiteY253" fmla="*/ 1916669 h 4188227"/>
              <a:gd name="connsiteX254" fmla="*/ 4887711 w 10996613"/>
              <a:gd name="connsiteY254" fmla="*/ 949749 h 4188227"/>
              <a:gd name="connsiteX255" fmla="*/ 4885102 w 10996613"/>
              <a:gd name="connsiteY255" fmla="*/ 954435 h 4188227"/>
              <a:gd name="connsiteX256" fmla="*/ 4903033 w 10996613"/>
              <a:gd name="connsiteY256" fmla="*/ 962222 h 4188227"/>
              <a:gd name="connsiteX257" fmla="*/ 4915247 w 10996613"/>
              <a:gd name="connsiteY257" fmla="*/ 961512 h 4188227"/>
              <a:gd name="connsiteX258" fmla="*/ 4902606 w 10996613"/>
              <a:gd name="connsiteY258" fmla="*/ 956140 h 4188227"/>
              <a:gd name="connsiteX259" fmla="*/ 4893925 w 10996613"/>
              <a:gd name="connsiteY259" fmla="*/ 953702 h 4188227"/>
              <a:gd name="connsiteX260" fmla="*/ 4887711 w 10996613"/>
              <a:gd name="connsiteY260" fmla="*/ 949749 h 4188227"/>
              <a:gd name="connsiteX261" fmla="*/ 3640068 w 10996613"/>
              <a:gd name="connsiteY261" fmla="*/ 3169075 h 4188227"/>
              <a:gd name="connsiteX262" fmla="*/ 3621781 w 10996613"/>
              <a:gd name="connsiteY262" fmla="*/ 3167324 h 4188227"/>
              <a:gd name="connsiteX263" fmla="*/ 3633901 w 10996613"/>
              <a:gd name="connsiteY263" fmla="*/ 3174874 h 4188227"/>
              <a:gd name="connsiteX264" fmla="*/ 3646187 w 10996613"/>
              <a:gd name="connsiteY264" fmla="*/ 3179158 h 4188227"/>
              <a:gd name="connsiteX265" fmla="*/ 3648416 w 10996613"/>
              <a:gd name="connsiteY265" fmla="*/ 3176531 h 4188227"/>
              <a:gd name="connsiteX266" fmla="*/ 3640068 w 10996613"/>
              <a:gd name="connsiteY266" fmla="*/ 3169075 h 4188227"/>
              <a:gd name="connsiteX267" fmla="*/ 5078475 w 10996613"/>
              <a:gd name="connsiteY267" fmla="*/ 1517575 h 4188227"/>
              <a:gd name="connsiteX268" fmla="*/ 5091046 w 10996613"/>
              <a:gd name="connsiteY268" fmla="*/ 1517622 h 4188227"/>
              <a:gd name="connsiteX269" fmla="*/ 5096098 w 10996613"/>
              <a:gd name="connsiteY269" fmla="*/ 1515066 h 4188227"/>
              <a:gd name="connsiteX270" fmla="*/ 5090927 w 10996613"/>
              <a:gd name="connsiteY270" fmla="*/ 1511089 h 4188227"/>
              <a:gd name="connsiteX271" fmla="*/ 5080895 w 10996613"/>
              <a:gd name="connsiteY271" fmla="*/ 1511113 h 4188227"/>
              <a:gd name="connsiteX272" fmla="*/ 5072640 w 10996613"/>
              <a:gd name="connsiteY272" fmla="*/ 1507728 h 4188227"/>
              <a:gd name="connsiteX273" fmla="*/ 5078475 w 10996613"/>
              <a:gd name="connsiteY273" fmla="*/ 1517575 h 4188227"/>
              <a:gd name="connsiteX274" fmla="*/ 10126824 w 10996613"/>
              <a:gd name="connsiteY274" fmla="*/ 2695947 h 4188227"/>
              <a:gd name="connsiteX275" fmla="*/ 10109581 w 10996613"/>
              <a:gd name="connsiteY275" fmla="*/ 2695947 h 4188227"/>
              <a:gd name="connsiteX276" fmla="*/ 10113850 w 10996613"/>
              <a:gd name="connsiteY276" fmla="*/ 2703805 h 4188227"/>
              <a:gd name="connsiteX277" fmla="*/ 10124168 w 10996613"/>
              <a:gd name="connsiteY277" fmla="*/ 2703781 h 4188227"/>
              <a:gd name="connsiteX278" fmla="*/ 10129077 w 10996613"/>
              <a:gd name="connsiteY278" fmla="*/ 2700349 h 4188227"/>
              <a:gd name="connsiteX279" fmla="*/ 10126824 w 10996613"/>
              <a:gd name="connsiteY279" fmla="*/ 2695947 h 4188227"/>
              <a:gd name="connsiteX280" fmla="*/ 8299369 w 10996613"/>
              <a:gd name="connsiteY280" fmla="*/ 2212120 h 4188227"/>
              <a:gd name="connsiteX281" fmla="*/ 8312200 w 10996613"/>
              <a:gd name="connsiteY281" fmla="*/ 2212073 h 4188227"/>
              <a:gd name="connsiteX282" fmla="*/ 8323040 w 10996613"/>
              <a:gd name="connsiteY282" fmla="*/ 2215102 h 4188227"/>
              <a:gd name="connsiteX283" fmla="*/ 8331151 w 10996613"/>
              <a:gd name="connsiteY283" fmla="*/ 2208877 h 4188227"/>
              <a:gd name="connsiteX284" fmla="*/ 8290166 w 10996613"/>
              <a:gd name="connsiteY284" fmla="*/ 2208877 h 4188227"/>
              <a:gd name="connsiteX285" fmla="*/ 8299369 w 10996613"/>
              <a:gd name="connsiteY285" fmla="*/ 2212120 h 4188227"/>
              <a:gd name="connsiteX286" fmla="*/ 5214617 w 10996613"/>
              <a:gd name="connsiteY286" fmla="*/ 1653951 h 4188227"/>
              <a:gd name="connsiteX287" fmla="*/ 5201549 w 10996613"/>
              <a:gd name="connsiteY287" fmla="*/ 1650756 h 4188227"/>
              <a:gd name="connsiteX288" fmla="*/ 5194267 w 10996613"/>
              <a:gd name="connsiteY288" fmla="*/ 1652342 h 4188227"/>
              <a:gd name="connsiteX289" fmla="*/ 5207288 w 10996613"/>
              <a:gd name="connsiteY289" fmla="*/ 1660365 h 4188227"/>
              <a:gd name="connsiteX290" fmla="*/ 5219147 w 10996613"/>
              <a:gd name="connsiteY290" fmla="*/ 1659158 h 4188227"/>
              <a:gd name="connsiteX291" fmla="*/ 5214617 w 10996613"/>
              <a:gd name="connsiteY291" fmla="*/ 1653951 h 4188227"/>
              <a:gd name="connsiteX292" fmla="*/ 661288 w 10996613"/>
              <a:gd name="connsiteY292" fmla="*/ 283038 h 4188227"/>
              <a:gd name="connsiteX293" fmla="*/ 659486 w 10996613"/>
              <a:gd name="connsiteY293" fmla="*/ 278777 h 4188227"/>
              <a:gd name="connsiteX294" fmla="*/ 650639 w 10996613"/>
              <a:gd name="connsiteY294" fmla="*/ 279156 h 4188227"/>
              <a:gd name="connsiteX295" fmla="*/ 650639 w 10996613"/>
              <a:gd name="connsiteY295" fmla="*/ 287416 h 4188227"/>
              <a:gd name="connsiteX296" fmla="*/ 646204 w 10996613"/>
              <a:gd name="connsiteY296" fmla="*/ 288576 h 4188227"/>
              <a:gd name="connsiteX297" fmla="*/ 646512 w 10996613"/>
              <a:gd name="connsiteY297" fmla="*/ 293357 h 4188227"/>
              <a:gd name="connsiteX298" fmla="*/ 651540 w 10996613"/>
              <a:gd name="connsiteY298" fmla="*/ 291369 h 4188227"/>
              <a:gd name="connsiteX299" fmla="*/ 659557 w 10996613"/>
              <a:gd name="connsiteY299" fmla="*/ 289688 h 4188227"/>
              <a:gd name="connsiteX300" fmla="*/ 661288 w 10996613"/>
              <a:gd name="connsiteY300" fmla="*/ 283038 h 4188227"/>
              <a:gd name="connsiteX301" fmla="*/ 10133536 w 10996613"/>
              <a:gd name="connsiteY301" fmla="*/ 2022655 h 4188227"/>
              <a:gd name="connsiteX302" fmla="*/ 10134437 w 10996613"/>
              <a:gd name="connsiteY302" fmla="*/ 2019815 h 4188227"/>
              <a:gd name="connsiteX303" fmla="*/ 10124049 w 10996613"/>
              <a:gd name="connsiteY303" fmla="*/ 2010892 h 4188227"/>
              <a:gd name="connsiteX304" fmla="*/ 10119044 w 10996613"/>
              <a:gd name="connsiteY304" fmla="*/ 2013354 h 4188227"/>
              <a:gd name="connsiteX305" fmla="*/ 10127108 w 10996613"/>
              <a:gd name="connsiteY305" fmla="*/ 2023791 h 4188227"/>
              <a:gd name="connsiteX306" fmla="*/ 10133536 w 10996613"/>
              <a:gd name="connsiteY306" fmla="*/ 2022655 h 4188227"/>
              <a:gd name="connsiteX307" fmla="*/ 920717 w 10996613"/>
              <a:gd name="connsiteY307" fmla="*/ 981938 h 4188227"/>
              <a:gd name="connsiteX308" fmla="*/ 923207 w 10996613"/>
              <a:gd name="connsiteY308" fmla="*/ 979595 h 4188227"/>
              <a:gd name="connsiteX309" fmla="*/ 913008 w 10996613"/>
              <a:gd name="connsiteY309" fmla="*/ 972305 h 4188227"/>
              <a:gd name="connsiteX310" fmla="*/ 903592 w 10996613"/>
              <a:gd name="connsiteY310" fmla="*/ 977157 h 4188227"/>
              <a:gd name="connsiteX311" fmla="*/ 910139 w 10996613"/>
              <a:gd name="connsiteY311" fmla="*/ 982056 h 4188227"/>
              <a:gd name="connsiteX312" fmla="*/ 920717 w 10996613"/>
              <a:gd name="connsiteY312" fmla="*/ 981938 h 4188227"/>
              <a:gd name="connsiteX313" fmla="*/ 4119078 w 10996613"/>
              <a:gd name="connsiteY313" fmla="*/ 1494261 h 4188227"/>
              <a:gd name="connsiteX314" fmla="*/ 4115354 w 10996613"/>
              <a:gd name="connsiteY314" fmla="*/ 1488368 h 4188227"/>
              <a:gd name="connsiteX315" fmla="*/ 4105891 w 10996613"/>
              <a:gd name="connsiteY315" fmla="*/ 1488391 h 4188227"/>
              <a:gd name="connsiteX316" fmla="*/ 4101906 w 10996613"/>
              <a:gd name="connsiteY316" fmla="*/ 1493078 h 4188227"/>
              <a:gd name="connsiteX317" fmla="*/ 4118438 w 10996613"/>
              <a:gd name="connsiteY317" fmla="*/ 1498072 h 4188227"/>
              <a:gd name="connsiteX318" fmla="*/ 4122684 w 10996613"/>
              <a:gd name="connsiteY318" fmla="*/ 1496415 h 4188227"/>
              <a:gd name="connsiteX319" fmla="*/ 4119078 w 10996613"/>
              <a:gd name="connsiteY319" fmla="*/ 1494261 h 4188227"/>
              <a:gd name="connsiteX320" fmla="*/ 4534548 w 10996613"/>
              <a:gd name="connsiteY320" fmla="*/ 1244916 h 4188227"/>
              <a:gd name="connsiteX321" fmla="*/ 4539743 w 10996613"/>
              <a:gd name="connsiteY321" fmla="*/ 1240987 h 4188227"/>
              <a:gd name="connsiteX322" fmla="*/ 4537276 w 10996613"/>
              <a:gd name="connsiteY322" fmla="*/ 1235378 h 4188227"/>
              <a:gd name="connsiteX323" fmla="*/ 4532485 w 10996613"/>
              <a:gd name="connsiteY323" fmla="*/ 1235283 h 4188227"/>
              <a:gd name="connsiteX324" fmla="*/ 4525725 w 10996613"/>
              <a:gd name="connsiteY324" fmla="*/ 1248324 h 4188227"/>
              <a:gd name="connsiteX325" fmla="*/ 4534548 w 10996613"/>
              <a:gd name="connsiteY325" fmla="*/ 1244916 h 4188227"/>
              <a:gd name="connsiteX326" fmla="*/ 2441070 w 10996613"/>
              <a:gd name="connsiteY326" fmla="*/ 2575830 h 4188227"/>
              <a:gd name="connsiteX327" fmla="*/ 2427077 w 10996613"/>
              <a:gd name="connsiteY327" fmla="*/ 2580706 h 4188227"/>
              <a:gd name="connsiteX328" fmla="*/ 2433694 w 10996613"/>
              <a:gd name="connsiteY328" fmla="*/ 2587522 h 4188227"/>
              <a:gd name="connsiteX329" fmla="*/ 2442399 w 10996613"/>
              <a:gd name="connsiteY329" fmla="*/ 2587428 h 4188227"/>
              <a:gd name="connsiteX330" fmla="*/ 2441070 w 10996613"/>
              <a:gd name="connsiteY330" fmla="*/ 2575830 h 4188227"/>
              <a:gd name="connsiteX331" fmla="*/ 1935472 w 10996613"/>
              <a:gd name="connsiteY331" fmla="*/ 1670022 h 4188227"/>
              <a:gd name="connsiteX332" fmla="*/ 1942587 w 10996613"/>
              <a:gd name="connsiteY332" fmla="*/ 1661525 h 4188227"/>
              <a:gd name="connsiteX333" fmla="*/ 1937417 w 10996613"/>
              <a:gd name="connsiteY333" fmla="*/ 1658188 h 4188227"/>
              <a:gd name="connsiteX334" fmla="*/ 1930704 w 10996613"/>
              <a:gd name="connsiteY334" fmla="*/ 1657217 h 4188227"/>
              <a:gd name="connsiteX335" fmla="*/ 1927858 w 10996613"/>
              <a:gd name="connsiteY335" fmla="*/ 1661004 h 4188227"/>
              <a:gd name="connsiteX336" fmla="*/ 1927882 w 10996613"/>
              <a:gd name="connsiteY336" fmla="*/ 1665217 h 4188227"/>
              <a:gd name="connsiteX337" fmla="*/ 1935472 w 10996613"/>
              <a:gd name="connsiteY337" fmla="*/ 1670022 h 4188227"/>
              <a:gd name="connsiteX338" fmla="*/ 9822782 w 10996613"/>
              <a:gd name="connsiteY338" fmla="*/ 2257563 h 4188227"/>
              <a:gd name="connsiteX339" fmla="*/ 9816070 w 10996613"/>
              <a:gd name="connsiteY339" fmla="*/ 2263172 h 4188227"/>
              <a:gd name="connsiteX340" fmla="*/ 9829731 w 10996613"/>
              <a:gd name="connsiteY340" fmla="*/ 2262723 h 4188227"/>
              <a:gd name="connsiteX341" fmla="*/ 9841116 w 10996613"/>
              <a:gd name="connsiteY341" fmla="*/ 2260805 h 4188227"/>
              <a:gd name="connsiteX342" fmla="*/ 9844863 w 10996613"/>
              <a:gd name="connsiteY342" fmla="*/ 2258486 h 4188227"/>
              <a:gd name="connsiteX343" fmla="*/ 9842871 w 10996613"/>
              <a:gd name="connsiteY343" fmla="*/ 2257587 h 4188227"/>
              <a:gd name="connsiteX344" fmla="*/ 9822782 w 10996613"/>
              <a:gd name="connsiteY344" fmla="*/ 2257563 h 4188227"/>
              <a:gd name="connsiteX345" fmla="*/ 1847169 w 10996613"/>
              <a:gd name="connsiteY345" fmla="*/ 1748600 h 4188227"/>
              <a:gd name="connsiteX346" fmla="*/ 1844750 w 10996613"/>
              <a:gd name="connsiteY346" fmla="*/ 1757334 h 4188227"/>
              <a:gd name="connsiteX347" fmla="*/ 1854308 w 10996613"/>
              <a:gd name="connsiteY347" fmla="*/ 1757689 h 4188227"/>
              <a:gd name="connsiteX348" fmla="*/ 1860546 w 10996613"/>
              <a:gd name="connsiteY348" fmla="*/ 1756103 h 4188227"/>
              <a:gd name="connsiteX349" fmla="*/ 1859218 w 10996613"/>
              <a:gd name="connsiteY349" fmla="*/ 1751961 h 4188227"/>
              <a:gd name="connsiteX350" fmla="*/ 1847169 w 10996613"/>
              <a:gd name="connsiteY350" fmla="*/ 1748600 h 4188227"/>
              <a:gd name="connsiteX351" fmla="*/ 1917968 w 10996613"/>
              <a:gd name="connsiteY351" fmla="*/ 1778588 h 4188227"/>
              <a:gd name="connsiteX352" fmla="*/ 1902006 w 10996613"/>
              <a:gd name="connsiteY352" fmla="*/ 1777286 h 4188227"/>
              <a:gd name="connsiteX353" fmla="*/ 1897974 w 10996613"/>
              <a:gd name="connsiteY353" fmla="*/ 1778375 h 4188227"/>
              <a:gd name="connsiteX354" fmla="*/ 1897926 w 10996613"/>
              <a:gd name="connsiteY354" fmla="*/ 1782541 h 4188227"/>
              <a:gd name="connsiteX355" fmla="*/ 1904425 w 10996613"/>
              <a:gd name="connsiteY355" fmla="*/ 1787132 h 4188227"/>
              <a:gd name="connsiteX356" fmla="*/ 1917968 w 10996613"/>
              <a:gd name="connsiteY356" fmla="*/ 1778588 h 4188227"/>
              <a:gd name="connsiteX357" fmla="*/ 3130437 w 10996613"/>
              <a:gd name="connsiteY357" fmla="*/ 2997480 h 4188227"/>
              <a:gd name="connsiteX358" fmla="*/ 3132714 w 10996613"/>
              <a:gd name="connsiteY358" fmla="*/ 2996084 h 4188227"/>
              <a:gd name="connsiteX359" fmla="*/ 3124626 w 10996613"/>
              <a:gd name="connsiteY359" fmla="*/ 2992652 h 4188227"/>
              <a:gd name="connsiteX360" fmla="*/ 3123298 w 10996613"/>
              <a:gd name="connsiteY360" fmla="*/ 2993528 h 4188227"/>
              <a:gd name="connsiteX361" fmla="*/ 3125764 w 10996613"/>
              <a:gd name="connsiteY361" fmla="*/ 2997457 h 4188227"/>
              <a:gd name="connsiteX362" fmla="*/ 3130437 w 10996613"/>
              <a:gd name="connsiteY362" fmla="*/ 2997480 h 4188227"/>
              <a:gd name="connsiteX363" fmla="*/ 3710416 w 10996613"/>
              <a:gd name="connsiteY363" fmla="*/ 1406263 h 4188227"/>
              <a:gd name="connsiteX364" fmla="*/ 3716369 w 10996613"/>
              <a:gd name="connsiteY364" fmla="*/ 1412582 h 4188227"/>
              <a:gd name="connsiteX365" fmla="*/ 3724741 w 10996613"/>
              <a:gd name="connsiteY365" fmla="*/ 1412653 h 4188227"/>
              <a:gd name="connsiteX366" fmla="*/ 3724931 w 10996613"/>
              <a:gd name="connsiteY366" fmla="*/ 1408488 h 4188227"/>
              <a:gd name="connsiteX367" fmla="*/ 3717982 w 10996613"/>
              <a:gd name="connsiteY367" fmla="*/ 1404062 h 4188227"/>
              <a:gd name="connsiteX368" fmla="*/ 3713167 w 10996613"/>
              <a:gd name="connsiteY368" fmla="*/ 1404062 h 4188227"/>
              <a:gd name="connsiteX369" fmla="*/ 3710416 w 10996613"/>
              <a:gd name="connsiteY369" fmla="*/ 1406263 h 4188227"/>
              <a:gd name="connsiteX370" fmla="*/ 3646780 w 10996613"/>
              <a:gd name="connsiteY370" fmla="*/ 2185517 h 4188227"/>
              <a:gd name="connsiteX371" fmla="*/ 3648250 w 10996613"/>
              <a:gd name="connsiteY371" fmla="*/ 2181375 h 4188227"/>
              <a:gd name="connsiteX372" fmla="*/ 3642131 w 10996613"/>
              <a:gd name="connsiteY372" fmla="*/ 2179718 h 4188227"/>
              <a:gd name="connsiteX373" fmla="*/ 3637174 w 10996613"/>
              <a:gd name="connsiteY373" fmla="*/ 2179694 h 4188227"/>
              <a:gd name="connsiteX374" fmla="*/ 3633166 w 10996613"/>
              <a:gd name="connsiteY374" fmla="*/ 2184286 h 4188227"/>
              <a:gd name="connsiteX375" fmla="*/ 3640732 w 10996613"/>
              <a:gd name="connsiteY375" fmla="*/ 2189469 h 4188227"/>
              <a:gd name="connsiteX376" fmla="*/ 3646780 w 10996613"/>
              <a:gd name="connsiteY376" fmla="*/ 2185517 h 4188227"/>
              <a:gd name="connsiteX377" fmla="*/ 8759737 w 10996613"/>
              <a:gd name="connsiteY377" fmla="*/ 1633241 h 4188227"/>
              <a:gd name="connsiteX378" fmla="*/ 8764978 w 10996613"/>
              <a:gd name="connsiteY378" fmla="*/ 1636555 h 4188227"/>
              <a:gd name="connsiteX379" fmla="*/ 8773399 w 10996613"/>
              <a:gd name="connsiteY379" fmla="*/ 1636555 h 4188227"/>
              <a:gd name="connsiteX380" fmla="*/ 8778735 w 10996613"/>
              <a:gd name="connsiteY380" fmla="*/ 1632153 h 4188227"/>
              <a:gd name="connsiteX381" fmla="*/ 8761611 w 10996613"/>
              <a:gd name="connsiteY381" fmla="*/ 1627916 h 4188227"/>
              <a:gd name="connsiteX382" fmla="*/ 8759737 w 10996613"/>
              <a:gd name="connsiteY382" fmla="*/ 1633241 h 4188227"/>
              <a:gd name="connsiteX383" fmla="*/ 1963934 w 10996613"/>
              <a:gd name="connsiteY383" fmla="*/ 1640862 h 4188227"/>
              <a:gd name="connsiteX384" fmla="*/ 1959973 w 10996613"/>
              <a:gd name="connsiteY384" fmla="*/ 1637715 h 4188227"/>
              <a:gd name="connsiteX385" fmla="*/ 1952454 w 10996613"/>
              <a:gd name="connsiteY385" fmla="*/ 1637715 h 4188227"/>
              <a:gd name="connsiteX386" fmla="*/ 1948517 w 10996613"/>
              <a:gd name="connsiteY386" fmla="*/ 1640862 h 4188227"/>
              <a:gd name="connsiteX387" fmla="*/ 1950248 w 10996613"/>
              <a:gd name="connsiteY387" fmla="*/ 1643513 h 4188227"/>
              <a:gd name="connsiteX388" fmla="*/ 1962439 w 10996613"/>
              <a:gd name="connsiteY388" fmla="*/ 1646756 h 4188227"/>
              <a:gd name="connsiteX389" fmla="*/ 1963934 w 10996613"/>
              <a:gd name="connsiteY389" fmla="*/ 1640862 h 4188227"/>
              <a:gd name="connsiteX390" fmla="*/ 5481849 w 10996613"/>
              <a:gd name="connsiteY390" fmla="*/ 1040943 h 4188227"/>
              <a:gd name="connsiteX391" fmla="*/ 5495795 w 10996613"/>
              <a:gd name="connsiteY391" fmla="*/ 1046907 h 4188227"/>
              <a:gd name="connsiteX392" fmla="*/ 5500586 w 10996613"/>
              <a:gd name="connsiteY392" fmla="*/ 1046978 h 4188227"/>
              <a:gd name="connsiteX393" fmla="*/ 5506848 w 10996613"/>
              <a:gd name="connsiteY393" fmla="*/ 1041677 h 4188227"/>
              <a:gd name="connsiteX394" fmla="*/ 5505116 w 10996613"/>
              <a:gd name="connsiteY394" fmla="*/ 1040399 h 4188227"/>
              <a:gd name="connsiteX395" fmla="*/ 5481849 w 10996613"/>
              <a:gd name="connsiteY395" fmla="*/ 1040943 h 4188227"/>
              <a:gd name="connsiteX396" fmla="*/ 5950613 w 10996613"/>
              <a:gd name="connsiteY396" fmla="*/ 1207875 h 4188227"/>
              <a:gd name="connsiteX397" fmla="*/ 5950258 w 10996613"/>
              <a:gd name="connsiteY397" fmla="*/ 1208136 h 4188227"/>
              <a:gd name="connsiteX398" fmla="*/ 5950566 w 10996613"/>
              <a:gd name="connsiteY398" fmla="*/ 1208017 h 4188227"/>
              <a:gd name="connsiteX399" fmla="*/ 5950613 w 10996613"/>
              <a:gd name="connsiteY399" fmla="*/ 1207875 h 4188227"/>
              <a:gd name="connsiteX400" fmla="*/ 4407562 w 10996613"/>
              <a:gd name="connsiteY400" fmla="*/ 1232467 h 4188227"/>
              <a:gd name="connsiteX401" fmla="*/ 4407585 w 10996613"/>
              <a:gd name="connsiteY401" fmla="*/ 1234691 h 4188227"/>
              <a:gd name="connsiteX402" fmla="*/ 4409720 w 10996613"/>
              <a:gd name="connsiteY402" fmla="*/ 1235188 h 4188227"/>
              <a:gd name="connsiteX403" fmla="*/ 4421270 w 10996613"/>
              <a:gd name="connsiteY403" fmla="*/ 1228680 h 4188227"/>
              <a:gd name="connsiteX404" fmla="*/ 4419421 w 10996613"/>
              <a:gd name="connsiteY404" fmla="*/ 1226076 h 4188227"/>
              <a:gd name="connsiteX405" fmla="*/ 4411191 w 10996613"/>
              <a:gd name="connsiteY405" fmla="*/ 1227141 h 4188227"/>
              <a:gd name="connsiteX406" fmla="*/ 4407562 w 10996613"/>
              <a:gd name="connsiteY406" fmla="*/ 1232467 h 4188227"/>
              <a:gd name="connsiteX407" fmla="*/ 3704439 w 10996613"/>
              <a:gd name="connsiteY407" fmla="*/ 1146432 h 4188227"/>
              <a:gd name="connsiteX408" fmla="*/ 3702351 w 10996613"/>
              <a:gd name="connsiteY408" fmla="*/ 1144421 h 4188227"/>
              <a:gd name="connsiteX409" fmla="*/ 3697631 w 10996613"/>
              <a:gd name="connsiteY409" fmla="*/ 1144421 h 4188227"/>
              <a:gd name="connsiteX410" fmla="*/ 3690943 w 10996613"/>
              <a:gd name="connsiteY410" fmla="*/ 1152586 h 4188227"/>
              <a:gd name="connsiteX411" fmla="*/ 3697299 w 10996613"/>
              <a:gd name="connsiteY411" fmla="*/ 1157462 h 4188227"/>
              <a:gd name="connsiteX412" fmla="*/ 3704439 w 10996613"/>
              <a:gd name="connsiteY412" fmla="*/ 1146432 h 4188227"/>
              <a:gd name="connsiteX413" fmla="*/ 6480974 w 10996613"/>
              <a:gd name="connsiteY413" fmla="*/ 1826919 h 4188227"/>
              <a:gd name="connsiteX414" fmla="*/ 6479100 w 10996613"/>
              <a:gd name="connsiteY414" fmla="*/ 1825948 h 4188227"/>
              <a:gd name="connsiteX415" fmla="*/ 6453674 w 10996613"/>
              <a:gd name="connsiteY415" fmla="*/ 1825948 h 4188227"/>
              <a:gd name="connsiteX416" fmla="*/ 6450614 w 10996613"/>
              <a:gd name="connsiteY416" fmla="*/ 1828055 h 4188227"/>
              <a:gd name="connsiteX417" fmla="*/ 6480974 w 10996613"/>
              <a:gd name="connsiteY417" fmla="*/ 1826919 h 4188227"/>
              <a:gd name="connsiteX418" fmla="*/ 6368669 w 10996613"/>
              <a:gd name="connsiteY418" fmla="*/ 1595538 h 4188227"/>
              <a:gd name="connsiteX419" fmla="*/ 6363617 w 10996613"/>
              <a:gd name="connsiteY419" fmla="*/ 1590733 h 4188227"/>
              <a:gd name="connsiteX420" fmla="*/ 6354438 w 10996613"/>
              <a:gd name="connsiteY420" fmla="*/ 1592248 h 4188227"/>
              <a:gd name="connsiteX421" fmla="*/ 6342104 w 10996613"/>
              <a:gd name="connsiteY421" fmla="*/ 1594473 h 4188227"/>
              <a:gd name="connsiteX422" fmla="*/ 6368669 w 10996613"/>
              <a:gd name="connsiteY422" fmla="*/ 1595538 h 4188227"/>
              <a:gd name="connsiteX423" fmla="*/ 4869471 w 10996613"/>
              <a:gd name="connsiteY423" fmla="*/ 849017 h 4188227"/>
              <a:gd name="connsiteX424" fmla="*/ 4869471 w 10996613"/>
              <a:gd name="connsiteY424" fmla="*/ 850603 h 4188227"/>
              <a:gd name="connsiteX425" fmla="*/ 4869448 w 10996613"/>
              <a:gd name="connsiteY425" fmla="*/ 852189 h 4188227"/>
              <a:gd name="connsiteX426" fmla="*/ 4873361 w 10996613"/>
              <a:gd name="connsiteY426" fmla="*/ 855455 h 4188227"/>
              <a:gd name="connsiteX427" fmla="*/ 4879765 w 10996613"/>
              <a:gd name="connsiteY427" fmla="*/ 852212 h 4188227"/>
              <a:gd name="connsiteX428" fmla="*/ 4879813 w 10996613"/>
              <a:gd name="connsiteY428" fmla="*/ 849041 h 4188227"/>
              <a:gd name="connsiteX429" fmla="*/ 4875875 w 10996613"/>
              <a:gd name="connsiteY429" fmla="*/ 845774 h 4188227"/>
              <a:gd name="connsiteX430" fmla="*/ 4869471 w 10996613"/>
              <a:gd name="connsiteY430" fmla="*/ 849017 h 4188227"/>
              <a:gd name="connsiteX431" fmla="*/ 4756407 w 10996613"/>
              <a:gd name="connsiteY431" fmla="*/ 1821191 h 4188227"/>
              <a:gd name="connsiteX432" fmla="*/ 4769215 w 10996613"/>
              <a:gd name="connsiteY432" fmla="*/ 1836149 h 4188227"/>
              <a:gd name="connsiteX433" fmla="*/ 4756407 w 10996613"/>
              <a:gd name="connsiteY433" fmla="*/ 1821191 h 4188227"/>
              <a:gd name="connsiteX434" fmla="*/ 5580327 w 10996613"/>
              <a:gd name="connsiteY434" fmla="*/ 1121723 h 4188227"/>
              <a:gd name="connsiteX435" fmla="*/ 5573590 w 10996613"/>
              <a:gd name="connsiteY435" fmla="*/ 1115758 h 4188227"/>
              <a:gd name="connsiteX436" fmla="*/ 5571906 w 10996613"/>
              <a:gd name="connsiteY436" fmla="*/ 1115616 h 4188227"/>
              <a:gd name="connsiteX437" fmla="*/ 5564957 w 10996613"/>
              <a:gd name="connsiteY437" fmla="*/ 1119995 h 4188227"/>
              <a:gd name="connsiteX438" fmla="*/ 5568420 w 10996613"/>
              <a:gd name="connsiteY438" fmla="*/ 1122196 h 4188227"/>
              <a:gd name="connsiteX439" fmla="*/ 5578571 w 10996613"/>
              <a:gd name="connsiteY439" fmla="*/ 1124279 h 4188227"/>
              <a:gd name="connsiteX440" fmla="*/ 5580327 w 10996613"/>
              <a:gd name="connsiteY440" fmla="*/ 1121723 h 4188227"/>
              <a:gd name="connsiteX441" fmla="*/ 4065973 w 10996613"/>
              <a:gd name="connsiteY441" fmla="*/ 3187631 h 4188227"/>
              <a:gd name="connsiteX442" fmla="*/ 4064740 w 10996613"/>
              <a:gd name="connsiteY442" fmla="*/ 3183750 h 4188227"/>
              <a:gd name="connsiteX443" fmla="*/ 4058218 w 10996613"/>
              <a:gd name="connsiteY443" fmla="*/ 3182685 h 4188227"/>
              <a:gd name="connsiteX444" fmla="*/ 4058312 w 10996613"/>
              <a:gd name="connsiteY444" fmla="*/ 3192128 h 4188227"/>
              <a:gd name="connsiteX445" fmla="*/ 4064930 w 10996613"/>
              <a:gd name="connsiteY445" fmla="*/ 3191039 h 4188227"/>
              <a:gd name="connsiteX446" fmla="*/ 4065973 w 10996613"/>
              <a:gd name="connsiteY446" fmla="*/ 3187631 h 4188227"/>
              <a:gd name="connsiteX447" fmla="*/ 3993871 w 10996613"/>
              <a:gd name="connsiteY447" fmla="*/ 1631940 h 4188227"/>
              <a:gd name="connsiteX448" fmla="*/ 3990929 w 10996613"/>
              <a:gd name="connsiteY448" fmla="*/ 1628011 h 4188227"/>
              <a:gd name="connsiteX449" fmla="*/ 3983672 w 10996613"/>
              <a:gd name="connsiteY449" fmla="*/ 1635821 h 4188227"/>
              <a:gd name="connsiteX450" fmla="*/ 3992210 w 10996613"/>
              <a:gd name="connsiteY450" fmla="*/ 1640295 h 4188227"/>
              <a:gd name="connsiteX451" fmla="*/ 3998377 w 10996613"/>
              <a:gd name="connsiteY451" fmla="*/ 1636082 h 4188227"/>
              <a:gd name="connsiteX452" fmla="*/ 3993871 w 10996613"/>
              <a:gd name="connsiteY452" fmla="*/ 1631940 h 4188227"/>
              <a:gd name="connsiteX453" fmla="*/ 3869991 w 10996613"/>
              <a:gd name="connsiteY453" fmla="*/ 2012573 h 4188227"/>
              <a:gd name="connsiteX454" fmla="*/ 3866670 w 10996613"/>
              <a:gd name="connsiteY454" fmla="*/ 2011555 h 4188227"/>
              <a:gd name="connsiteX455" fmla="*/ 3856306 w 10996613"/>
              <a:gd name="connsiteY455" fmla="*/ 2014845 h 4188227"/>
              <a:gd name="connsiteX456" fmla="*/ 3854645 w 10996613"/>
              <a:gd name="connsiteY456" fmla="*/ 2017377 h 4188227"/>
              <a:gd name="connsiteX457" fmla="*/ 3858511 w 10996613"/>
              <a:gd name="connsiteY457" fmla="*/ 2020572 h 4188227"/>
              <a:gd name="connsiteX458" fmla="*/ 3870015 w 10996613"/>
              <a:gd name="connsiteY458" fmla="*/ 2014088 h 4188227"/>
              <a:gd name="connsiteX459" fmla="*/ 3869991 w 10996613"/>
              <a:gd name="connsiteY459" fmla="*/ 2012573 h 4188227"/>
              <a:gd name="connsiteX460" fmla="*/ 148029 w 10996613"/>
              <a:gd name="connsiteY460" fmla="*/ 696428 h 4188227"/>
              <a:gd name="connsiteX461" fmla="*/ 135245 w 10996613"/>
              <a:gd name="connsiteY461" fmla="*/ 704475 h 4188227"/>
              <a:gd name="connsiteX462" fmla="*/ 143641 w 10996613"/>
              <a:gd name="connsiteY462" fmla="*/ 705540 h 4188227"/>
              <a:gd name="connsiteX463" fmla="*/ 155215 w 10996613"/>
              <a:gd name="connsiteY463" fmla="*/ 698392 h 4188227"/>
              <a:gd name="connsiteX464" fmla="*/ 148029 w 10996613"/>
              <a:gd name="connsiteY464" fmla="*/ 696428 h 4188227"/>
              <a:gd name="connsiteX465" fmla="*/ 289815 w 10996613"/>
              <a:gd name="connsiteY465" fmla="*/ 302138 h 4188227"/>
              <a:gd name="connsiteX466" fmla="*/ 293065 w 10996613"/>
              <a:gd name="connsiteY466" fmla="*/ 303061 h 4188227"/>
              <a:gd name="connsiteX467" fmla="*/ 298307 w 10996613"/>
              <a:gd name="connsiteY467" fmla="*/ 299771 h 4188227"/>
              <a:gd name="connsiteX468" fmla="*/ 299540 w 10996613"/>
              <a:gd name="connsiteY468" fmla="*/ 295653 h 4188227"/>
              <a:gd name="connsiteX469" fmla="*/ 293373 w 10996613"/>
              <a:gd name="connsiteY469" fmla="*/ 294091 h 4188227"/>
              <a:gd name="connsiteX470" fmla="*/ 282249 w 10996613"/>
              <a:gd name="connsiteY470" fmla="*/ 294493 h 4188227"/>
              <a:gd name="connsiteX471" fmla="*/ 289815 w 10996613"/>
              <a:gd name="connsiteY471" fmla="*/ 302138 h 4188227"/>
              <a:gd name="connsiteX472" fmla="*/ 768755 w 10996613"/>
              <a:gd name="connsiteY472" fmla="*/ 448171 h 4188227"/>
              <a:gd name="connsiteX473" fmla="*/ 768731 w 10996613"/>
              <a:gd name="connsiteY473" fmla="*/ 449757 h 4188227"/>
              <a:gd name="connsiteX474" fmla="*/ 772645 w 10996613"/>
              <a:gd name="connsiteY474" fmla="*/ 453023 h 4188227"/>
              <a:gd name="connsiteX475" fmla="*/ 779049 w 10996613"/>
              <a:gd name="connsiteY475" fmla="*/ 449781 h 4188227"/>
              <a:gd name="connsiteX476" fmla="*/ 779096 w 10996613"/>
              <a:gd name="connsiteY476" fmla="*/ 446609 h 4188227"/>
              <a:gd name="connsiteX477" fmla="*/ 775159 w 10996613"/>
              <a:gd name="connsiteY477" fmla="*/ 443343 h 4188227"/>
              <a:gd name="connsiteX478" fmla="*/ 768755 w 10996613"/>
              <a:gd name="connsiteY478" fmla="*/ 446585 h 4188227"/>
              <a:gd name="connsiteX479" fmla="*/ 768755 w 10996613"/>
              <a:gd name="connsiteY479" fmla="*/ 448171 h 4188227"/>
              <a:gd name="connsiteX480" fmla="*/ 10680309 w 10996613"/>
              <a:gd name="connsiteY480" fmla="*/ 3168081 h 4188227"/>
              <a:gd name="connsiteX481" fmla="*/ 10665296 w 10996613"/>
              <a:gd name="connsiteY481" fmla="*/ 3168034 h 4188227"/>
              <a:gd name="connsiteX482" fmla="*/ 10666980 w 10996613"/>
              <a:gd name="connsiteY482" fmla="*/ 3172152 h 4188227"/>
              <a:gd name="connsiteX483" fmla="*/ 10673123 w 10996613"/>
              <a:gd name="connsiteY483" fmla="*/ 3172933 h 4188227"/>
              <a:gd name="connsiteX484" fmla="*/ 10678554 w 10996613"/>
              <a:gd name="connsiteY484" fmla="*/ 3172270 h 4188227"/>
              <a:gd name="connsiteX485" fmla="*/ 10680309 w 10996613"/>
              <a:gd name="connsiteY485" fmla="*/ 3168081 h 4188227"/>
              <a:gd name="connsiteX486" fmla="*/ 5946368 w 10996613"/>
              <a:gd name="connsiteY486" fmla="*/ 2324189 h 4188227"/>
              <a:gd name="connsiteX487" fmla="*/ 5947862 w 10996613"/>
              <a:gd name="connsiteY487" fmla="*/ 2331763 h 4188227"/>
              <a:gd name="connsiteX488" fmla="*/ 5956353 w 10996613"/>
              <a:gd name="connsiteY488" fmla="*/ 2327100 h 4188227"/>
              <a:gd name="connsiteX489" fmla="*/ 5956282 w 10996613"/>
              <a:gd name="connsiteY489" fmla="*/ 2324142 h 4188227"/>
              <a:gd name="connsiteX490" fmla="*/ 5949949 w 10996613"/>
              <a:gd name="connsiteY490" fmla="*/ 2322580 h 4188227"/>
              <a:gd name="connsiteX491" fmla="*/ 5946368 w 10996613"/>
              <a:gd name="connsiteY491" fmla="*/ 2324189 h 4188227"/>
              <a:gd name="connsiteX492" fmla="*/ 3674388 w 10996613"/>
              <a:gd name="connsiteY492" fmla="*/ 1976976 h 4188227"/>
              <a:gd name="connsiteX493" fmla="*/ 3684373 w 10996613"/>
              <a:gd name="connsiteY493" fmla="*/ 1976644 h 4188227"/>
              <a:gd name="connsiteX494" fmla="*/ 3669265 w 10996613"/>
              <a:gd name="connsiteY494" fmla="*/ 1968289 h 4188227"/>
              <a:gd name="connsiteX495" fmla="*/ 3674388 w 10996613"/>
              <a:gd name="connsiteY495" fmla="*/ 1976976 h 4188227"/>
              <a:gd name="connsiteX496" fmla="*/ 5304793 w 10996613"/>
              <a:gd name="connsiteY496" fmla="*/ 1429955 h 4188227"/>
              <a:gd name="connsiteX497" fmla="*/ 5311648 w 10996613"/>
              <a:gd name="connsiteY497" fmla="*/ 1425434 h 4188227"/>
              <a:gd name="connsiteX498" fmla="*/ 5311316 w 10996613"/>
              <a:gd name="connsiteY498" fmla="*/ 1421268 h 4188227"/>
              <a:gd name="connsiteX499" fmla="*/ 5307165 w 10996613"/>
              <a:gd name="connsiteY499" fmla="*/ 1420251 h 4188227"/>
              <a:gd name="connsiteX500" fmla="*/ 5302327 w 10996613"/>
              <a:gd name="connsiteY500" fmla="*/ 1422760 h 4188227"/>
              <a:gd name="connsiteX501" fmla="*/ 5304793 w 10996613"/>
              <a:gd name="connsiteY501" fmla="*/ 1429955 h 4188227"/>
              <a:gd name="connsiteX502" fmla="*/ 1783154 w 10996613"/>
              <a:gd name="connsiteY502" fmla="*/ 1186266 h 4188227"/>
              <a:gd name="connsiteX503" fmla="*/ 1763041 w 10996613"/>
              <a:gd name="connsiteY503" fmla="*/ 1187710 h 4188227"/>
              <a:gd name="connsiteX504" fmla="*/ 1775778 w 10996613"/>
              <a:gd name="connsiteY504" fmla="*/ 1192941 h 4188227"/>
              <a:gd name="connsiteX505" fmla="*/ 1783154 w 10996613"/>
              <a:gd name="connsiteY505" fmla="*/ 1186266 h 4188227"/>
              <a:gd name="connsiteX506" fmla="*/ 10818396 w 10996613"/>
              <a:gd name="connsiteY506" fmla="*/ 3500715 h 4188227"/>
              <a:gd name="connsiteX507" fmla="*/ 10814506 w 10996613"/>
              <a:gd name="connsiteY507" fmla="*/ 3503815 h 4188227"/>
              <a:gd name="connsiteX508" fmla="*/ 10816238 w 10996613"/>
              <a:gd name="connsiteY508" fmla="*/ 3506466 h 4188227"/>
              <a:gd name="connsiteX509" fmla="*/ 10820649 w 10996613"/>
              <a:gd name="connsiteY509" fmla="*/ 3507034 h 4188227"/>
              <a:gd name="connsiteX510" fmla="*/ 10830089 w 10996613"/>
              <a:gd name="connsiteY510" fmla="*/ 3502395 h 4188227"/>
              <a:gd name="connsiteX511" fmla="*/ 10818396 w 10996613"/>
              <a:gd name="connsiteY511" fmla="*/ 3500715 h 4188227"/>
              <a:gd name="connsiteX512" fmla="*/ 3431040 w 10996613"/>
              <a:gd name="connsiteY512" fmla="*/ 1007926 h 4188227"/>
              <a:gd name="connsiteX513" fmla="*/ 3435499 w 10996613"/>
              <a:gd name="connsiteY513" fmla="*/ 1007405 h 4188227"/>
              <a:gd name="connsiteX514" fmla="*/ 3437302 w 10996613"/>
              <a:gd name="connsiteY514" fmla="*/ 1004778 h 4188227"/>
              <a:gd name="connsiteX515" fmla="*/ 3433507 w 10996613"/>
              <a:gd name="connsiteY515" fmla="*/ 1001630 h 4188227"/>
              <a:gd name="connsiteX516" fmla="*/ 3421742 w 10996613"/>
              <a:gd name="connsiteY516" fmla="*/ 1003263 h 4188227"/>
              <a:gd name="connsiteX517" fmla="*/ 3431040 w 10996613"/>
              <a:gd name="connsiteY517" fmla="*/ 1007926 h 4188227"/>
              <a:gd name="connsiteX518" fmla="*/ 931912 w 10996613"/>
              <a:gd name="connsiteY518" fmla="*/ 619245 h 4188227"/>
              <a:gd name="connsiteX519" fmla="*/ 917586 w 10996613"/>
              <a:gd name="connsiteY519" fmla="*/ 620524 h 4188227"/>
              <a:gd name="connsiteX520" fmla="*/ 925105 w 10996613"/>
              <a:gd name="connsiteY520" fmla="*/ 624476 h 4188227"/>
              <a:gd name="connsiteX521" fmla="*/ 929682 w 10996613"/>
              <a:gd name="connsiteY521" fmla="*/ 624997 h 4188227"/>
              <a:gd name="connsiteX522" fmla="*/ 933596 w 10996613"/>
              <a:gd name="connsiteY522" fmla="*/ 621873 h 4188227"/>
              <a:gd name="connsiteX523" fmla="*/ 931912 w 10996613"/>
              <a:gd name="connsiteY523" fmla="*/ 619245 h 4188227"/>
              <a:gd name="connsiteX524" fmla="*/ 900343 w 10996613"/>
              <a:gd name="connsiteY524" fmla="*/ 1050339 h 4188227"/>
              <a:gd name="connsiteX525" fmla="*/ 897592 w 10996613"/>
              <a:gd name="connsiteY525" fmla="*/ 1054174 h 4188227"/>
              <a:gd name="connsiteX526" fmla="*/ 902525 w 10996613"/>
              <a:gd name="connsiteY526" fmla="*/ 1056706 h 4188227"/>
              <a:gd name="connsiteX527" fmla="*/ 913032 w 10996613"/>
              <a:gd name="connsiteY527" fmla="*/ 1055097 h 4188227"/>
              <a:gd name="connsiteX528" fmla="*/ 907103 w 10996613"/>
              <a:gd name="connsiteY528" fmla="*/ 1051310 h 4188227"/>
              <a:gd name="connsiteX529" fmla="*/ 900343 w 10996613"/>
              <a:gd name="connsiteY529" fmla="*/ 1050339 h 4188227"/>
              <a:gd name="connsiteX530" fmla="*/ 9927212 w 10996613"/>
              <a:gd name="connsiteY530" fmla="*/ 2212215 h 4188227"/>
              <a:gd name="connsiteX531" fmla="*/ 9917962 w 10996613"/>
              <a:gd name="connsiteY531" fmla="*/ 2216877 h 4188227"/>
              <a:gd name="connsiteX532" fmla="*/ 9929774 w 10996613"/>
              <a:gd name="connsiteY532" fmla="*/ 2218510 h 4188227"/>
              <a:gd name="connsiteX533" fmla="*/ 9933498 w 10996613"/>
              <a:gd name="connsiteY533" fmla="*/ 2215315 h 4188227"/>
              <a:gd name="connsiteX534" fmla="*/ 9931672 w 10996613"/>
              <a:gd name="connsiteY534" fmla="*/ 2212712 h 4188227"/>
              <a:gd name="connsiteX535" fmla="*/ 9927212 w 10996613"/>
              <a:gd name="connsiteY535" fmla="*/ 2212215 h 4188227"/>
              <a:gd name="connsiteX536" fmla="*/ 1277556 w 10996613"/>
              <a:gd name="connsiteY536" fmla="*/ 1634496 h 4188227"/>
              <a:gd name="connsiteX537" fmla="*/ 1273666 w 10996613"/>
              <a:gd name="connsiteY537" fmla="*/ 1637596 h 4188227"/>
              <a:gd name="connsiteX538" fmla="*/ 1275397 w 10996613"/>
              <a:gd name="connsiteY538" fmla="*/ 1640247 h 4188227"/>
              <a:gd name="connsiteX539" fmla="*/ 1279809 w 10996613"/>
              <a:gd name="connsiteY539" fmla="*/ 1640815 h 4188227"/>
              <a:gd name="connsiteX540" fmla="*/ 1289249 w 10996613"/>
              <a:gd name="connsiteY540" fmla="*/ 1636176 h 4188227"/>
              <a:gd name="connsiteX541" fmla="*/ 1277556 w 10996613"/>
              <a:gd name="connsiteY541" fmla="*/ 1634496 h 4188227"/>
              <a:gd name="connsiteX542" fmla="*/ 6393383 w 10996613"/>
              <a:gd name="connsiteY542" fmla="*/ 1583467 h 4188227"/>
              <a:gd name="connsiteX543" fmla="*/ 6381453 w 10996613"/>
              <a:gd name="connsiteY543" fmla="*/ 1585739 h 4188227"/>
              <a:gd name="connsiteX544" fmla="*/ 6381619 w 10996613"/>
              <a:gd name="connsiteY544" fmla="*/ 1592343 h 4188227"/>
              <a:gd name="connsiteX545" fmla="*/ 6393549 w 10996613"/>
              <a:gd name="connsiteY545" fmla="*/ 1584556 h 4188227"/>
              <a:gd name="connsiteX546" fmla="*/ 6393383 w 10996613"/>
              <a:gd name="connsiteY546" fmla="*/ 1583467 h 4188227"/>
              <a:gd name="connsiteX547" fmla="*/ 1343136 w 10996613"/>
              <a:gd name="connsiteY547" fmla="*/ 1121604 h 4188227"/>
              <a:gd name="connsiteX548" fmla="*/ 1343041 w 10996613"/>
              <a:gd name="connsiteY548" fmla="*/ 1128090 h 4188227"/>
              <a:gd name="connsiteX549" fmla="*/ 1356513 w 10996613"/>
              <a:gd name="connsiteY549" fmla="*/ 1119593 h 4188227"/>
              <a:gd name="connsiteX550" fmla="*/ 1343136 w 10996613"/>
              <a:gd name="connsiteY550" fmla="*/ 1121604 h 4188227"/>
              <a:gd name="connsiteX551" fmla="*/ 3573538 w 10996613"/>
              <a:gd name="connsiteY551" fmla="*/ 1293554 h 4188227"/>
              <a:gd name="connsiteX552" fmla="*/ 3580772 w 10996613"/>
              <a:gd name="connsiteY552" fmla="*/ 1288158 h 4188227"/>
              <a:gd name="connsiteX553" fmla="*/ 3568700 w 10996613"/>
              <a:gd name="connsiteY553" fmla="*/ 1287259 h 4188227"/>
              <a:gd name="connsiteX554" fmla="*/ 3566257 w 10996613"/>
              <a:gd name="connsiteY554" fmla="*/ 1289578 h 4188227"/>
              <a:gd name="connsiteX555" fmla="*/ 3568818 w 10996613"/>
              <a:gd name="connsiteY555" fmla="*/ 1293554 h 4188227"/>
              <a:gd name="connsiteX556" fmla="*/ 3573538 w 10996613"/>
              <a:gd name="connsiteY556" fmla="*/ 1293554 h 4188227"/>
              <a:gd name="connsiteX557" fmla="*/ 875724 w 10996613"/>
              <a:gd name="connsiteY557" fmla="*/ 1767559 h 4188227"/>
              <a:gd name="connsiteX558" fmla="*/ 871834 w 10996613"/>
              <a:gd name="connsiteY558" fmla="*/ 1770659 h 4188227"/>
              <a:gd name="connsiteX559" fmla="*/ 873565 w 10996613"/>
              <a:gd name="connsiteY559" fmla="*/ 1773310 h 4188227"/>
              <a:gd name="connsiteX560" fmla="*/ 877977 w 10996613"/>
              <a:gd name="connsiteY560" fmla="*/ 1773878 h 4188227"/>
              <a:gd name="connsiteX561" fmla="*/ 887417 w 10996613"/>
              <a:gd name="connsiteY561" fmla="*/ 1769239 h 4188227"/>
              <a:gd name="connsiteX562" fmla="*/ 875724 w 10996613"/>
              <a:gd name="connsiteY562" fmla="*/ 1767559 h 4188227"/>
              <a:gd name="connsiteX563" fmla="*/ 859856 w 10996613"/>
              <a:gd name="connsiteY563" fmla="*/ 487981 h 4188227"/>
              <a:gd name="connsiteX564" fmla="*/ 861469 w 10996613"/>
              <a:gd name="connsiteY564" fmla="*/ 485354 h 4188227"/>
              <a:gd name="connsiteX565" fmla="*/ 857484 w 10996613"/>
              <a:gd name="connsiteY565" fmla="*/ 482301 h 4188227"/>
              <a:gd name="connsiteX566" fmla="*/ 846052 w 10996613"/>
              <a:gd name="connsiteY566" fmla="*/ 483839 h 4188227"/>
              <a:gd name="connsiteX567" fmla="*/ 853239 w 10996613"/>
              <a:gd name="connsiteY567" fmla="*/ 488171 h 4188227"/>
              <a:gd name="connsiteX568" fmla="*/ 859856 w 10996613"/>
              <a:gd name="connsiteY568" fmla="*/ 487981 h 4188227"/>
              <a:gd name="connsiteX569" fmla="*/ 4750952 w 10996613"/>
              <a:gd name="connsiteY569" fmla="*/ 1373127 h 4188227"/>
              <a:gd name="connsiteX570" fmla="*/ 4756882 w 10996613"/>
              <a:gd name="connsiteY570" fmla="*/ 1376914 h 4188227"/>
              <a:gd name="connsiteX571" fmla="*/ 4763641 w 10996613"/>
              <a:gd name="connsiteY571" fmla="*/ 1377884 h 4188227"/>
              <a:gd name="connsiteX572" fmla="*/ 4766393 w 10996613"/>
              <a:gd name="connsiteY572" fmla="*/ 1374050 h 4188227"/>
              <a:gd name="connsiteX573" fmla="*/ 4761459 w 10996613"/>
              <a:gd name="connsiteY573" fmla="*/ 1371518 h 4188227"/>
              <a:gd name="connsiteX574" fmla="*/ 4750952 w 10996613"/>
              <a:gd name="connsiteY574" fmla="*/ 1373127 h 4188227"/>
              <a:gd name="connsiteX575" fmla="*/ 4758566 w 10996613"/>
              <a:gd name="connsiteY575" fmla="*/ 777468 h 4188227"/>
              <a:gd name="connsiteX576" fmla="*/ 4761103 w 10996613"/>
              <a:gd name="connsiteY576" fmla="*/ 775219 h 4188227"/>
              <a:gd name="connsiteX577" fmla="*/ 4758613 w 10996613"/>
              <a:gd name="connsiteY577" fmla="*/ 771219 h 4188227"/>
              <a:gd name="connsiteX578" fmla="*/ 4753940 w 10996613"/>
              <a:gd name="connsiteY578" fmla="*/ 771172 h 4188227"/>
              <a:gd name="connsiteX579" fmla="*/ 4746564 w 10996613"/>
              <a:gd name="connsiteY579" fmla="*/ 776521 h 4188227"/>
              <a:gd name="connsiteX580" fmla="*/ 4758566 w 10996613"/>
              <a:gd name="connsiteY580" fmla="*/ 777468 h 4188227"/>
              <a:gd name="connsiteX581" fmla="*/ 4456089 w 10996613"/>
              <a:gd name="connsiteY581" fmla="*/ 1322453 h 4188227"/>
              <a:gd name="connsiteX582" fmla="*/ 4457156 w 10996613"/>
              <a:gd name="connsiteY582" fmla="*/ 1314832 h 4188227"/>
              <a:gd name="connsiteX583" fmla="*/ 4453598 w 10996613"/>
              <a:gd name="connsiteY583" fmla="*/ 1313223 h 4188227"/>
              <a:gd name="connsiteX584" fmla="*/ 4447266 w 10996613"/>
              <a:gd name="connsiteY584" fmla="*/ 1314785 h 4188227"/>
              <a:gd name="connsiteX585" fmla="*/ 4447194 w 10996613"/>
              <a:gd name="connsiteY585" fmla="*/ 1317743 h 4188227"/>
              <a:gd name="connsiteX586" fmla="*/ 4456089 w 10996613"/>
              <a:gd name="connsiteY586" fmla="*/ 1322453 h 4188227"/>
              <a:gd name="connsiteX587" fmla="*/ 9068167 w 10996613"/>
              <a:gd name="connsiteY587" fmla="*/ 1661927 h 4188227"/>
              <a:gd name="connsiteX588" fmla="*/ 9057731 w 10996613"/>
              <a:gd name="connsiteY588" fmla="*/ 1661998 h 4188227"/>
              <a:gd name="connsiteX589" fmla="*/ 9065795 w 10996613"/>
              <a:gd name="connsiteY589" fmla="*/ 1667087 h 4188227"/>
              <a:gd name="connsiteX590" fmla="*/ 9078484 w 10996613"/>
              <a:gd name="connsiteY590" fmla="*/ 1665193 h 4188227"/>
              <a:gd name="connsiteX591" fmla="*/ 9068167 w 10996613"/>
              <a:gd name="connsiteY591" fmla="*/ 1661927 h 4188227"/>
              <a:gd name="connsiteX592" fmla="*/ 4948500 w 10996613"/>
              <a:gd name="connsiteY592" fmla="*/ 2147884 h 4188227"/>
              <a:gd name="connsiteX593" fmla="*/ 4946769 w 10996613"/>
              <a:gd name="connsiteY593" fmla="*/ 2150535 h 4188227"/>
              <a:gd name="connsiteX594" fmla="*/ 4950659 w 10996613"/>
              <a:gd name="connsiteY594" fmla="*/ 2153636 h 4188227"/>
              <a:gd name="connsiteX595" fmla="*/ 4962328 w 10996613"/>
              <a:gd name="connsiteY595" fmla="*/ 2151955 h 4188227"/>
              <a:gd name="connsiteX596" fmla="*/ 4952888 w 10996613"/>
              <a:gd name="connsiteY596" fmla="*/ 2147316 h 4188227"/>
              <a:gd name="connsiteX597" fmla="*/ 4948500 w 10996613"/>
              <a:gd name="connsiteY597" fmla="*/ 2147884 h 4188227"/>
              <a:gd name="connsiteX598" fmla="*/ 1830045 w 10996613"/>
              <a:gd name="connsiteY598" fmla="*/ 1832575 h 4188227"/>
              <a:gd name="connsiteX599" fmla="*/ 1830021 w 10996613"/>
              <a:gd name="connsiteY599" fmla="*/ 1836931 h 4188227"/>
              <a:gd name="connsiteX600" fmla="*/ 1845130 w 10996613"/>
              <a:gd name="connsiteY600" fmla="*/ 1833806 h 4188227"/>
              <a:gd name="connsiteX601" fmla="*/ 1838109 w 10996613"/>
              <a:gd name="connsiteY601" fmla="*/ 1829475 h 4188227"/>
              <a:gd name="connsiteX602" fmla="*/ 1830045 w 10996613"/>
              <a:gd name="connsiteY602" fmla="*/ 1832575 h 4188227"/>
              <a:gd name="connsiteX603" fmla="*/ 1919462 w 10996613"/>
              <a:gd name="connsiteY603" fmla="*/ 1701998 h 4188227"/>
              <a:gd name="connsiteX604" fmla="*/ 1923969 w 10996613"/>
              <a:gd name="connsiteY604" fmla="*/ 1702542 h 4188227"/>
              <a:gd name="connsiteX605" fmla="*/ 1926103 w 10996613"/>
              <a:gd name="connsiteY605" fmla="*/ 1702045 h 4188227"/>
              <a:gd name="connsiteX606" fmla="*/ 1926127 w 10996613"/>
              <a:gd name="connsiteY606" fmla="*/ 1699820 h 4188227"/>
              <a:gd name="connsiteX607" fmla="*/ 1922403 w 10996613"/>
              <a:gd name="connsiteY607" fmla="*/ 1694471 h 4188227"/>
              <a:gd name="connsiteX608" fmla="*/ 1916307 w 10996613"/>
              <a:gd name="connsiteY608" fmla="*/ 1692956 h 4188227"/>
              <a:gd name="connsiteX609" fmla="*/ 1912394 w 10996613"/>
              <a:gd name="connsiteY609" fmla="*/ 1694471 h 4188227"/>
              <a:gd name="connsiteX610" fmla="*/ 1919462 w 10996613"/>
              <a:gd name="connsiteY610" fmla="*/ 1701998 h 4188227"/>
              <a:gd name="connsiteX611" fmla="*/ 794584 w 10996613"/>
              <a:gd name="connsiteY611" fmla="*/ 738605 h 4188227"/>
              <a:gd name="connsiteX612" fmla="*/ 789366 w 10996613"/>
              <a:gd name="connsiteY612" fmla="*/ 742652 h 4188227"/>
              <a:gd name="connsiteX613" fmla="*/ 794465 w 10996613"/>
              <a:gd name="connsiteY613" fmla="*/ 745137 h 4188227"/>
              <a:gd name="connsiteX614" fmla="*/ 799636 w 10996613"/>
              <a:gd name="connsiteY614" fmla="*/ 741137 h 4188227"/>
              <a:gd name="connsiteX615" fmla="*/ 794584 w 10996613"/>
              <a:gd name="connsiteY615" fmla="*/ 738605 h 4188227"/>
              <a:gd name="connsiteX616" fmla="*/ 846100 w 10996613"/>
              <a:gd name="connsiteY616" fmla="*/ 706155 h 4188227"/>
              <a:gd name="connsiteX617" fmla="*/ 842068 w 10996613"/>
              <a:gd name="connsiteY617" fmla="*/ 702984 h 4188227"/>
              <a:gd name="connsiteX618" fmla="*/ 835735 w 10996613"/>
              <a:gd name="connsiteY618" fmla="*/ 706250 h 4188227"/>
              <a:gd name="connsiteX619" fmla="*/ 839696 w 10996613"/>
              <a:gd name="connsiteY619" fmla="*/ 709445 h 4188227"/>
              <a:gd name="connsiteX620" fmla="*/ 846100 w 10996613"/>
              <a:gd name="connsiteY620" fmla="*/ 706155 h 4188227"/>
              <a:gd name="connsiteX621" fmla="*/ 5039530 w 10996613"/>
              <a:gd name="connsiteY621" fmla="*/ 913939 h 4188227"/>
              <a:gd name="connsiteX622" fmla="*/ 5044629 w 10996613"/>
              <a:gd name="connsiteY622" fmla="*/ 911406 h 4188227"/>
              <a:gd name="connsiteX623" fmla="*/ 5039412 w 10996613"/>
              <a:gd name="connsiteY623" fmla="*/ 907359 h 4188227"/>
              <a:gd name="connsiteX624" fmla="*/ 5034359 w 10996613"/>
              <a:gd name="connsiteY624" fmla="*/ 909892 h 4188227"/>
              <a:gd name="connsiteX625" fmla="*/ 5039530 w 10996613"/>
              <a:gd name="connsiteY625" fmla="*/ 913939 h 4188227"/>
              <a:gd name="connsiteX626" fmla="*/ 2017845 w 10996613"/>
              <a:gd name="connsiteY626" fmla="*/ 1826019 h 4188227"/>
              <a:gd name="connsiteX627" fmla="*/ 2015568 w 10996613"/>
              <a:gd name="connsiteY627" fmla="*/ 1828552 h 4188227"/>
              <a:gd name="connsiteX628" fmla="*/ 2023347 w 10996613"/>
              <a:gd name="connsiteY628" fmla="*/ 1832410 h 4188227"/>
              <a:gd name="connsiteX629" fmla="*/ 2028328 w 10996613"/>
              <a:gd name="connsiteY629" fmla="*/ 1832363 h 4188227"/>
              <a:gd name="connsiteX630" fmla="*/ 2030060 w 10996613"/>
              <a:gd name="connsiteY630" fmla="*/ 1831274 h 4188227"/>
              <a:gd name="connsiteX631" fmla="*/ 2029941 w 10996613"/>
              <a:gd name="connsiteY631" fmla="*/ 1830209 h 4188227"/>
              <a:gd name="connsiteX632" fmla="*/ 2017845 w 10996613"/>
              <a:gd name="connsiteY632" fmla="*/ 1826019 h 4188227"/>
              <a:gd name="connsiteX633" fmla="*/ 2035159 w 10996613"/>
              <a:gd name="connsiteY633" fmla="*/ 1758683 h 4188227"/>
              <a:gd name="connsiteX634" fmla="*/ 2023087 w 10996613"/>
              <a:gd name="connsiteY634" fmla="*/ 1757807 h 4188227"/>
              <a:gd name="connsiteX635" fmla="*/ 2015331 w 10996613"/>
              <a:gd name="connsiteY635" fmla="*/ 1759914 h 4188227"/>
              <a:gd name="connsiteX636" fmla="*/ 2035159 w 10996613"/>
              <a:gd name="connsiteY636" fmla="*/ 1758683 h 4188227"/>
              <a:gd name="connsiteX637" fmla="*/ 4841128 w 10996613"/>
              <a:gd name="connsiteY637" fmla="*/ 1034079 h 4188227"/>
              <a:gd name="connsiteX638" fmla="*/ 4839610 w 10996613"/>
              <a:gd name="connsiteY638" fmla="*/ 1036115 h 4188227"/>
              <a:gd name="connsiteX639" fmla="*/ 4845825 w 10996613"/>
              <a:gd name="connsiteY639" fmla="*/ 1040754 h 4188227"/>
              <a:gd name="connsiteX640" fmla="*/ 4854268 w 10996613"/>
              <a:gd name="connsiteY640" fmla="*/ 1035428 h 4188227"/>
              <a:gd name="connsiteX641" fmla="*/ 4841128 w 10996613"/>
              <a:gd name="connsiteY641" fmla="*/ 1034079 h 4188227"/>
              <a:gd name="connsiteX642" fmla="*/ 4733756 w 10996613"/>
              <a:gd name="connsiteY642" fmla="*/ 1049677 h 4188227"/>
              <a:gd name="connsiteX643" fmla="*/ 4732191 w 10996613"/>
              <a:gd name="connsiteY643" fmla="*/ 1044209 h 4188227"/>
              <a:gd name="connsiteX644" fmla="*/ 4727590 w 10996613"/>
              <a:gd name="connsiteY644" fmla="*/ 1053606 h 4188227"/>
              <a:gd name="connsiteX645" fmla="*/ 4733756 w 10996613"/>
              <a:gd name="connsiteY645" fmla="*/ 1049677 h 4188227"/>
              <a:gd name="connsiteX646" fmla="*/ 4720024 w 10996613"/>
              <a:gd name="connsiteY646" fmla="*/ 1461646 h 4188227"/>
              <a:gd name="connsiteX647" fmla="*/ 4714972 w 10996613"/>
              <a:gd name="connsiteY647" fmla="*/ 1459114 h 4188227"/>
              <a:gd name="connsiteX648" fmla="*/ 4709825 w 10996613"/>
              <a:gd name="connsiteY648" fmla="*/ 1463138 h 4188227"/>
              <a:gd name="connsiteX649" fmla="*/ 4714758 w 10996613"/>
              <a:gd name="connsiteY649" fmla="*/ 1465646 h 4188227"/>
              <a:gd name="connsiteX650" fmla="*/ 4720024 w 10996613"/>
              <a:gd name="connsiteY650" fmla="*/ 1461646 h 4188227"/>
              <a:gd name="connsiteX651" fmla="*/ 4565595 w 10996613"/>
              <a:gd name="connsiteY651" fmla="*/ 2010892 h 4188227"/>
              <a:gd name="connsiteX652" fmla="*/ 4570695 w 10996613"/>
              <a:gd name="connsiteY652" fmla="*/ 2008407 h 4188227"/>
              <a:gd name="connsiteX653" fmla="*/ 4565477 w 10996613"/>
              <a:gd name="connsiteY653" fmla="*/ 2004360 h 4188227"/>
              <a:gd name="connsiteX654" fmla="*/ 4560425 w 10996613"/>
              <a:gd name="connsiteY654" fmla="*/ 2006892 h 4188227"/>
              <a:gd name="connsiteX655" fmla="*/ 4565595 w 10996613"/>
              <a:gd name="connsiteY655" fmla="*/ 2010892 h 4188227"/>
              <a:gd name="connsiteX656" fmla="*/ 2530630 w 10996613"/>
              <a:gd name="connsiteY656" fmla="*/ 2497843 h 4188227"/>
              <a:gd name="connsiteX657" fmla="*/ 2524297 w 10996613"/>
              <a:gd name="connsiteY657" fmla="*/ 2494530 h 4188227"/>
              <a:gd name="connsiteX658" fmla="*/ 2520265 w 10996613"/>
              <a:gd name="connsiteY658" fmla="*/ 2497701 h 4188227"/>
              <a:gd name="connsiteX659" fmla="*/ 2526669 w 10996613"/>
              <a:gd name="connsiteY659" fmla="*/ 2500944 h 4188227"/>
              <a:gd name="connsiteX660" fmla="*/ 2530630 w 10996613"/>
              <a:gd name="connsiteY660" fmla="*/ 2497843 h 4188227"/>
              <a:gd name="connsiteX661" fmla="*/ 4426441 w 10996613"/>
              <a:gd name="connsiteY661" fmla="*/ 3266470 h 4188227"/>
              <a:gd name="connsiteX662" fmla="*/ 4431849 w 10996613"/>
              <a:gd name="connsiteY662" fmla="*/ 3270186 h 4188227"/>
              <a:gd name="connsiteX663" fmla="*/ 4432987 w 10996613"/>
              <a:gd name="connsiteY663" fmla="*/ 3270186 h 4188227"/>
              <a:gd name="connsiteX664" fmla="*/ 4436735 w 10996613"/>
              <a:gd name="connsiteY664" fmla="*/ 3268364 h 4188227"/>
              <a:gd name="connsiteX665" fmla="*/ 4436735 w 10996613"/>
              <a:gd name="connsiteY665" fmla="*/ 3267109 h 4188227"/>
              <a:gd name="connsiteX666" fmla="*/ 4430829 w 10996613"/>
              <a:gd name="connsiteY666" fmla="*/ 3263701 h 4188227"/>
              <a:gd name="connsiteX667" fmla="*/ 4426441 w 10996613"/>
              <a:gd name="connsiteY667" fmla="*/ 3266470 h 4188227"/>
              <a:gd name="connsiteX668" fmla="*/ 4104373 w 10996613"/>
              <a:gd name="connsiteY668" fmla="*/ 3393569 h 4188227"/>
              <a:gd name="connsiteX669" fmla="*/ 4097685 w 10996613"/>
              <a:gd name="connsiteY669" fmla="*/ 3399036 h 4188227"/>
              <a:gd name="connsiteX670" fmla="*/ 4111346 w 10996613"/>
              <a:gd name="connsiteY670" fmla="*/ 3398941 h 4188227"/>
              <a:gd name="connsiteX671" fmla="*/ 4104373 w 10996613"/>
              <a:gd name="connsiteY671" fmla="*/ 3393569 h 4188227"/>
              <a:gd name="connsiteX672" fmla="*/ 2716129 w 10996613"/>
              <a:gd name="connsiteY672" fmla="*/ 2157707 h 4188227"/>
              <a:gd name="connsiteX673" fmla="*/ 2721063 w 10996613"/>
              <a:gd name="connsiteY673" fmla="*/ 2160215 h 4188227"/>
              <a:gd name="connsiteX674" fmla="*/ 2721110 w 10996613"/>
              <a:gd name="connsiteY674" fmla="*/ 2160215 h 4188227"/>
              <a:gd name="connsiteX675" fmla="*/ 2719023 w 10996613"/>
              <a:gd name="connsiteY675" fmla="*/ 2154275 h 4188227"/>
              <a:gd name="connsiteX676" fmla="*/ 2716129 w 10996613"/>
              <a:gd name="connsiteY676" fmla="*/ 2157707 h 4188227"/>
              <a:gd name="connsiteX677" fmla="*/ 3281592 w 10996613"/>
              <a:gd name="connsiteY677" fmla="*/ 3205311 h 4188227"/>
              <a:gd name="connsiteX678" fmla="*/ 3277560 w 10996613"/>
              <a:gd name="connsiteY678" fmla="*/ 3208483 h 4188227"/>
              <a:gd name="connsiteX679" fmla="*/ 3283964 w 10996613"/>
              <a:gd name="connsiteY679" fmla="*/ 3211773 h 4188227"/>
              <a:gd name="connsiteX680" fmla="*/ 3287996 w 10996613"/>
              <a:gd name="connsiteY680" fmla="*/ 3208554 h 4188227"/>
              <a:gd name="connsiteX681" fmla="*/ 3281592 w 10996613"/>
              <a:gd name="connsiteY681" fmla="*/ 3205311 h 4188227"/>
              <a:gd name="connsiteX682" fmla="*/ 6476657 w 10996613"/>
              <a:gd name="connsiteY682" fmla="*/ 1665193 h 4188227"/>
              <a:gd name="connsiteX683" fmla="*/ 6492359 w 10996613"/>
              <a:gd name="connsiteY683" fmla="*/ 1668531 h 4188227"/>
              <a:gd name="connsiteX684" fmla="*/ 6476657 w 10996613"/>
              <a:gd name="connsiteY684" fmla="*/ 1665193 h 4188227"/>
              <a:gd name="connsiteX685" fmla="*/ 1323948 w 10996613"/>
              <a:gd name="connsiteY685" fmla="*/ 894460 h 4188227"/>
              <a:gd name="connsiteX686" fmla="*/ 1319916 w 10996613"/>
              <a:gd name="connsiteY686" fmla="*/ 897632 h 4188227"/>
              <a:gd name="connsiteX687" fmla="*/ 1326320 w 10996613"/>
              <a:gd name="connsiteY687" fmla="*/ 900874 h 4188227"/>
              <a:gd name="connsiteX688" fmla="*/ 1330281 w 10996613"/>
              <a:gd name="connsiteY688" fmla="*/ 897774 h 4188227"/>
              <a:gd name="connsiteX689" fmla="*/ 1323948 w 10996613"/>
              <a:gd name="connsiteY689" fmla="*/ 894460 h 4188227"/>
              <a:gd name="connsiteX690" fmla="*/ 1520927 w 10996613"/>
              <a:gd name="connsiteY690" fmla="*/ 2004336 h 4188227"/>
              <a:gd name="connsiteX691" fmla="*/ 1530272 w 10996613"/>
              <a:gd name="connsiteY691" fmla="*/ 2003389 h 4188227"/>
              <a:gd name="connsiteX692" fmla="*/ 1516515 w 10996613"/>
              <a:gd name="connsiteY692" fmla="*/ 1999034 h 4188227"/>
              <a:gd name="connsiteX693" fmla="*/ 1520927 w 10996613"/>
              <a:gd name="connsiteY693" fmla="*/ 2004336 h 4188227"/>
              <a:gd name="connsiteX694" fmla="*/ 6202879 w 10996613"/>
              <a:gd name="connsiteY694" fmla="*/ 1896172 h 4188227"/>
              <a:gd name="connsiteX695" fmla="*/ 6196665 w 10996613"/>
              <a:gd name="connsiteY695" fmla="*/ 1890397 h 4188227"/>
              <a:gd name="connsiteX696" fmla="*/ 6188269 w 10996613"/>
              <a:gd name="connsiteY696" fmla="*/ 1895699 h 4188227"/>
              <a:gd name="connsiteX697" fmla="*/ 6202879 w 10996613"/>
              <a:gd name="connsiteY697" fmla="*/ 1896172 h 4188227"/>
              <a:gd name="connsiteX698" fmla="*/ 1558734 w 10996613"/>
              <a:gd name="connsiteY698" fmla="*/ 2319882 h 4188227"/>
              <a:gd name="connsiteX699" fmla="*/ 1558235 w 10996613"/>
              <a:gd name="connsiteY699" fmla="*/ 2320142 h 4188227"/>
              <a:gd name="connsiteX700" fmla="*/ 1561414 w 10996613"/>
              <a:gd name="connsiteY700" fmla="*/ 2327124 h 4188227"/>
              <a:gd name="connsiteX701" fmla="*/ 1561959 w 10996613"/>
              <a:gd name="connsiteY701" fmla="*/ 2320828 h 4188227"/>
              <a:gd name="connsiteX702" fmla="*/ 1558734 w 10996613"/>
              <a:gd name="connsiteY702" fmla="*/ 2319882 h 4188227"/>
              <a:gd name="connsiteX703" fmla="*/ 5920302 w 10996613"/>
              <a:gd name="connsiteY703" fmla="*/ 2668184 h 4188227"/>
              <a:gd name="connsiteX704" fmla="*/ 5936003 w 10996613"/>
              <a:gd name="connsiteY704" fmla="*/ 2664846 h 4188227"/>
              <a:gd name="connsiteX705" fmla="*/ 5920302 w 10996613"/>
              <a:gd name="connsiteY705" fmla="*/ 2668184 h 4188227"/>
              <a:gd name="connsiteX706" fmla="*/ 5165687 w 10996613"/>
              <a:gd name="connsiteY706" fmla="*/ 3673564 h 4188227"/>
              <a:gd name="connsiteX707" fmla="*/ 5165687 w 10996613"/>
              <a:gd name="connsiteY707" fmla="*/ 3658724 h 4188227"/>
              <a:gd name="connsiteX708" fmla="*/ 5165687 w 10996613"/>
              <a:gd name="connsiteY708" fmla="*/ 3673564 h 4188227"/>
              <a:gd name="connsiteX709" fmla="*/ 10632968 w 10996613"/>
              <a:gd name="connsiteY709" fmla="*/ 3195536 h 4188227"/>
              <a:gd name="connsiteX710" fmla="*/ 10639372 w 10996613"/>
              <a:gd name="connsiteY710" fmla="*/ 3192246 h 4188227"/>
              <a:gd name="connsiteX711" fmla="*/ 10635340 w 10996613"/>
              <a:gd name="connsiteY711" fmla="*/ 3189075 h 4188227"/>
              <a:gd name="connsiteX712" fmla="*/ 10628936 w 10996613"/>
              <a:gd name="connsiteY712" fmla="*/ 3192318 h 4188227"/>
              <a:gd name="connsiteX713" fmla="*/ 10632968 w 10996613"/>
              <a:gd name="connsiteY713" fmla="*/ 3195536 h 4188227"/>
              <a:gd name="connsiteX714" fmla="*/ 9691051 w 10996613"/>
              <a:gd name="connsiteY714" fmla="*/ 2318887 h 4188227"/>
              <a:gd name="connsiteX715" fmla="*/ 9707203 w 10996613"/>
              <a:gd name="connsiteY715" fmla="*/ 2313089 h 4188227"/>
              <a:gd name="connsiteX716" fmla="*/ 9691051 w 10996613"/>
              <a:gd name="connsiteY716" fmla="*/ 2318887 h 4188227"/>
              <a:gd name="connsiteX717" fmla="*/ 10489924 w 10996613"/>
              <a:gd name="connsiteY717" fmla="*/ 2943138 h 4188227"/>
              <a:gd name="connsiteX718" fmla="*/ 10484706 w 10996613"/>
              <a:gd name="connsiteY718" fmla="*/ 2939091 h 4188227"/>
              <a:gd name="connsiteX719" fmla="*/ 10479655 w 10996613"/>
              <a:gd name="connsiteY719" fmla="*/ 2941623 h 4188227"/>
              <a:gd name="connsiteX720" fmla="*/ 10484801 w 10996613"/>
              <a:gd name="connsiteY720" fmla="*/ 2945647 h 4188227"/>
              <a:gd name="connsiteX721" fmla="*/ 10489924 w 10996613"/>
              <a:gd name="connsiteY721" fmla="*/ 2943138 h 4188227"/>
              <a:gd name="connsiteX722" fmla="*/ 9223805 w 10996613"/>
              <a:gd name="connsiteY722" fmla="*/ 2390673 h 4188227"/>
              <a:gd name="connsiteX723" fmla="*/ 9223757 w 10996613"/>
              <a:gd name="connsiteY723" fmla="*/ 2390673 h 4188227"/>
              <a:gd name="connsiteX724" fmla="*/ 9227197 w 10996613"/>
              <a:gd name="connsiteY724" fmla="*/ 2394815 h 4188227"/>
              <a:gd name="connsiteX725" fmla="*/ 9227837 w 10996613"/>
              <a:gd name="connsiteY725" fmla="*/ 2393845 h 4188227"/>
              <a:gd name="connsiteX726" fmla="*/ 9223805 w 10996613"/>
              <a:gd name="connsiteY726" fmla="*/ 2390673 h 4188227"/>
              <a:gd name="connsiteX727" fmla="*/ 8966796 w 10996613"/>
              <a:gd name="connsiteY727" fmla="*/ 1777760 h 4188227"/>
              <a:gd name="connsiteX728" fmla="*/ 8968361 w 10996613"/>
              <a:gd name="connsiteY728" fmla="*/ 1783251 h 4188227"/>
              <a:gd name="connsiteX729" fmla="*/ 8972963 w 10996613"/>
              <a:gd name="connsiteY729" fmla="*/ 1773855 h 4188227"/>
              <a:gd name="connsiteX730" fmla="*/ 8966796 w 10996613"/>
              <a:gd name="connsiteY730" fmla="*/ 1777760 h 4188227"/>
              <a:gd name="connsiteX731" fmla="*/ 3598608 w 10996613"/>
              <a:gd name="connsiteY731" fmla="*/ 1916243 h 4188227"/>
              <a:gd name="connsiteX732" fmla="*/ 3607242 w 10996613"/>
              <a:gd name="connsiteY732" fmla="*/ 1911841 h 4188227"/>
              <a:gd name="connsiteX733" fmla="*/ 3598822 w 10996613"/>
              <a:gd name="connsiteY733" fmla="*/ 1910894 h 4188227"/>
              <a:gd name="connsiteX734" fmla="*/ 3598608 w 10996613"/>
              <a:gd name="connsiteY734" fmla="*/ 1916243 h 4188227"/>
              <a:gd name="connsiteX735" fmla="*/ 1567913 w 10996613"/>
              <a:gd name="connsiteY735" fmla="*/ 2317373 h 4188227"/>
              <a:gd name="connsiteX736" fmla="*/ 1568339 w 10996613"/>
              <a:gd name="connsiteY736" fmla="*/ 2321444 h 4188227"/>
              <a:gd name="connsiteX737" fmla="*/ 1572419 w 10996613"/>
              <a:gd name="connsiteY737" fmla="*/ 2320947 h 4188227"/>
              <a:gd name="connsiteX738" fmla="*/ 1578016 w 10996613"/>
              <a:gd name="connsiteY738" fmla="*/ 2317231 h 4188227"/>
              <a:gd name="connsiteX739" fmla="*/ 1567913 w 10996613"/>
              <a:gd name="connsiteY739" fmla="*/ 2317373 h 4188227"/>
              <a:gd name="connsiteX740" fmla="*/ 3693979 w 10996613"/>
              <a:gd name="connsiteY740" fmla="*/ 1370429 h 4188227"/>
              <a:gd name="connsiteX741" fmla="*/ 3692034 w 10996613"/>
              <a:gd name="connsiteY741" fmla="*/ 1368370 h 4188227"/>
              <a:gd name="connsiteX742" fmla="*/ 3682001 w 10996613"/>
              <a:gd name="connsiteY742" fmla="*/ 1368322 h 4188227"/>
              <a:gd name="connsiteX743" fmla="*/ 3680341 w 10996613"/>
              <a:gd name="connsiteY743" fmla="*/ 1369364 h 4188227"/>
              <a:gd name="connsiteX744" fmla="*/ 3682310 w 10996613"/>
              <a:gd name="connsiteY744" fmla="*/ 1371423 h 4188227"/>
              <a:gd name="connsiteX745" fmla="*/ 3687290 w 10996613"/>
              <a:gd name="connsiteY745" fmla="*/ 1371518 h 4188227"/>
              <a:gd name="connsiteX746" fmla="*/ 3692295 w 10996613"/>
              <a:gd name="connsiteY746" fmla="*/ 1371470 h 4188227"/>
              <a:gd name="connsiteX747" fmla="*/ 3693979 w 10996613"/>
              <a:gd name="connsiteY747" fmla="*/ 1370429 h 4188227"/>
              <a:gd name="connsiteX748" fmla="*/ 7028150 w 10996613"/>
              <a:gd name="connsiteY748" fmla="*/ 3979524 h 4188227"/>
              <a:gd name="connsiteX749" fmla="*/ 7028008 w 10996613"/>
              <a:gd name="connsiteY749" fmla="*/ 3982648 h 4188227"/>
              <a:gd name="connsiteX750" fmla="*/ 7028079 w 10996613"/>
              <a:gd name="connsiteY750" fmla="*/ 3985796 h 4188227"/>
              <a:gd name="connsiteX751" fmla="*/ 7028459 w 10996613"/>
              <a:gd name="connsiteY751" fmla="*/ 3986175 h 4188227"/>
              <a:gd name="connsiteX752" fmla="*/ 7033012 w 10996613"/>
              <a:gd name="connsiteY752" fmla="*/ 3984234 h 4188227"/>
              <a:gd name="connsiteX753" fmla="*/ 7033060 w 10996613"/>
              <a:gd name="connsiteY753" fmla="*/ 3979335 h 4188227"/>
              <a:gd name="connsiteX754" fmla="*/ 7031399 w 10996613"/>
              <a:gd name="connsiteY754" fmla="*/ 3978293 h 4188227"/>
              <a:gd name="connsiteX755" fmla="*/ 7028150 w 10996613"/>
              <a:gd name="connsiteY755" fmla="*/ 3979524 h 4188227"/>
              <a:gd name="connsiteX756" fmla="*/ 1535490 w 10996613"/>
              <a:gd name="connsiteY756" fmla="*/ 2149233 h 4188227"/>
              <a:gd name="connsiteX757" fmla="*/ 1533450 w 10996613"/>
              <a:gd name="connsiteY757" fmla="*/ 2147293 h 4188227"/>
              <a:gd name="connsiteX758" fmla="*/ 1526169 w 10996613"/>
              <a:gd name="connsiteY758" fmla="*/ 2149707 h 4188227"/>
              <a:gd name="connsiteX759" fmla="*/ 1528090 w 10996613"/>
              <a:gd name="connsiteY759" fmla="*/ 2154038 h 4188227"/>
              <a:gd name="connsiteX760" fmla="*/ 1535490 w 10996613"/>
              <a:gd name="connsiteY760" fmla="*/ 2149233 h 4188227"/>
              <a:gd name="connsiteX761" fmla="*/ 668309 w 10996613"/>
              <a:gd name="connsiteY761" fmla="*/ 829491 h 4188227"/>
              <a:gd name="connsiteX762" fmla="*/ 661502 w 10996613"/>
              <a:gd name="connsiteY762" fmla="*/ 830579 h 4188227"/>
              <a:gd name="connsiteX763" fmla="*/ 661502 w 10996613"/>
              <a:gd name="connsiteY763" fmla="*/ 831668 h 4188227"/>
              <a:gd name="connsiteX764" fmla="*/ 675092 w 10996613"/>
              <a:gd name="connsiteY764" fmla="*/ 831668 h 4188227"/>
              <a:gd name="connsiteX765" fmla="*/ 675092 w 10996613"/>
              <a:gd name="connsiteY765" fmla="*/ 830579 h 4188227"/>
              <a:gd name="connsiteX766" fmla="*/ 668309 w 10996613"/>
              <a:gd name="connsiteY766" fmla="*/ 829491 h 4188227"/>
              <a:gd name="connsiteX767" fmla="*/ 5003550 w 10996613"/>
              <a:gd name="connsiteY767" fmla="*/ 2230179 h 4188227"/>
              <a:gd name="connsiteX768" fmla="*/ 5003408 w 10996613"/>
              <a:gd name="connsiteY768" fmla="*/ 2233303 h 4188227"/>
              <a:gd name="connsiteX769" fmla="*/ 5003479 w 10996613"/>
              <a:gd name="connsiteY769" fmla="*/ 2236451 h 4188227"/>
              <a:gd name="connsiteX770" fmla="*/ 5005139 w 10996613"/>
              <a:gd name="connsiteY770" fmla="*/ 2237516 h 4188227"/>
              <a:gd name="connsiteX771" fmla="*/ 5008388 w 10996613"/>
              <a:gd name="connsiteY771" fmla="*/ 2236285 h 4188227"/>
              <a:gd name="connsiteX772" fmla="*/ 5008459 w 10996613"/>
              <a:gd name="connsiteY772" fmla="*/ 2229966 h 4188227"/>
              <a:gd name="connsiteX773" fmla="*/ 5006799 w 10996613"/>
              <a:gd name="connsiteY773" fmla="*/ 2228924 h 4188227"/>
              <a:gd name="connsiteX774" fmla="*/ 5003550 w 10996613"/>
              <a:gd name="connsiteY774" fmla="*/ 2230179 h 4188227"/>
              <a:gd name="connsiteX775" fmla="*/ 548177 w 10996613"/>
              <a:gd name="connsiteY775" fmla="*/ 356764 h 4188227"/>
              <a:gd name="connsiteX776" fmla="*/ 548177 w 10996613"/>
              <a:gd name="connsiteY776" fmla="*/ 357829 h 4188227"/>
              <a:gd name="connsiteX777" fmla="*/ 554984 w 10996613"/>
              <a:gd name="connsiteY777" fmla="*/ 358918 h 4188227"/>
              <a:gd name="connsiteX778" fmla="*/ 561791 w 10996613"/>
              <a:gd name="connsiteY778" fmla="*/ 357829 h 4188227"/>
              <a:gd name="connsiteX779" fmla="*/ 561791 w 10996613"/>
              <a:gd name="connsiteY779" fmla="*/ 356764 h 4188227"/>
              <a:gd name="connsiteX780" fmla="*/ 548177 w 10996613"/>
              <a:gd name="connsiteY780" fmla="*/ 356764 h 4188227"/>
              <a:gd name="connsiteX781" fmla="*/ 3520599 w 10996613"/>
              <a:gd name="connsiteY781" fmla="*/ 1953710 h 4188227"/>
              <a:gd name="connsiteX782" fmla="*/ 3522639 w 10996613"/>
              <a:gd name="connsiteY782" fmla="*/ 1955651 h 4188227"/>
              <a:gd name="connsiteX783" fmla="*/ 3529921 w 10996613"/>
              <a:gd name="connsiteY783" fmla="*/ 1953236 h 4188227"/>
              <a:gd name="connsiteX784" fmla="*/ 3527999 w 10996613"/>
              <a:gd name="connsiteY784" fmla="*/ 1948905 h 4188227"/>
              <a:gd name="connsiteX785" fmla="*/ 3520599 w 10996613"/>
              <a:gd name="connsiteY785" fmla="*/ 1953710 h 4188227"/>
              <a:gd name="connsiteX786" fmla="*/ 3464008 w 10996613"/>
              <a:gd name="connsiteY786" fmla="*/ 3274588 h 4188227"/>
              <a:gd name="connsiteX787" fmla="*/ 3466072 w 10996613"/>
              <a:gd name="connsiteY787" fmla="*/ 3280127 h 4188227"/>
              <a:gd name="connsiteX788" fmla="*/ 3472570 w 10996613"/>
              <a:gd name="connsiteY788" fmla="*/ 3274423 h 4188227"/>
              <a:gd name="connsiteX789" fmla="*/ 3464008 w 10996613"/>
              <a:gd name="connsiteY789" fmla="*/ 3274588 h 4188227"/>
              <a:gd name="connsiteX790" fmla="*/ 3131172 w 10996613"/>
              <a:gd name="connsiteY790" fmla="*/ 449662 h 4188227"/>
              <a:gd name="connsiteX791" fmla="*/ 3128350 w 10996613"/>
              <a:gd name="connsiteY791" fmla="*/ 438491 h 4188227"/>
              <a:gd name="connsiteX792" fmla="*/ 3124744 w 10996613"/>
              <a:gd name="connsiteY792" fmla="*/ 427296 h 4188227"/>
              <a:gd name="connsiteX793" fmla="*/ 3127994 w 10996613"/>
              <a:gd name="connsiteY793" fmla="*/ 442183 h 4188227"/>
              <a:gd name="connsiteX794" fmla="*/ 3131172 w 10996613"/>
              <a:gd name="connsiteY794" fmla="*/ 449662 h 4188227"/>
              <a:gd name="connsiteX795" fmla="*/ 1405728 w 10996613"/>
              <a:gd name="connsiteY795" fmla="*/ 1271496 h 4188227"/>
              <a:gd name="connsiteX796" fmla="*/ 1397308 w 10996613"/>
              <a:gd name="connsiteY796" fmla="*/ 1272490 h 4188227"/>
              <a:gd name="connsiteX797" fmla="*/ 1406037 w 10996613"/>
              <a:gd name="connsiteY797" fmla="*/ 1276845 h 4188227"/>
              <a:gd name="connsiteX798" fmla="*/ 1405728 w 10996613"/>
              <a:gd name="connsiteY798" fmla="*/ 1271496 h 4188227"/>
              <a:gd name="connsiteX799" fmla="*/ 1376650 w 10996613"/>
              <a:gd name="connsiteY799" fmla="*/ 834390 h 4188227"/>
              <a:gd name="connsiteX800" fmla="*/ 1378405 w 10996613"/>
              <a:gd name="connsiteY800" fmla="*/ 835431 h 4188227"/>
              <a:gd name="connsiteX801" fmla="*/ 1381251 w 10996613"/>
              <a:gd name="connsiteY801" fmla="*/ 835431 h 4188227"/>
              <a:gd name="connsiteX802" fmla="*/ 1378168 w 10996613"/>
              <a:gd name="connsiteY802" fmla="*/ 833467 h 4188227"/>
              <a:gd name="connsiteX803" fmla="*/ 1376650 w 10996613"/>
              <a:gd name="connsiteY803" fmla="*/ 834390 h 4188227"/>
              <a:gd name="connsiteX804" fmla="*/ 815242 w 10996613"/>
              <a:gd name="connsiteY804" fmla="*/ 802130 h 4188227"/>
              <a:gd name="connsiteX805" fmla="*/ 819085 w 10996613"/>
              <a:gd name="connsiteY805" fmla="*/ 806722 h 4188227"/>
              <a:gd name="connsiteX806" fmla="*/ 825963 w 10996613"/>
              <a:gd name="connsiteY806" fmla="*/ 805515 h 4188227"/>
              <a:gd name="connsiteX807" fmla="*/ 818326 w 10996613"/>
              <a:gd name="connsiteY807" fmla="*/ 800852 h 4188227"/>
              <a:gd name="connsiteX808" fmla="*/ 815242 w 10996613"/>
              <a:gd name="connsiteY808" fmla="*/ 802130 h 4188227"/>
              <a:gd name="connsiteX809" fmla="*/ 5958298 w 10996613"/>
              <a:gd name="connsiteY809" fmla="*/ 2834690 h 4188227"/>
              <a:gd name="connsiteX810" fmla="*/ 5967097 w 10996613"/>
              <a:gd name="connsiteY810" fmla="*/ 2833388 h 4188227"/>
              <a:gd name="connsiteX811" fmla="*/ 5958037 w 10996613"/>
              <a:gd name="connsiteY811" fmla="*/ 2829294 h 4188227"/>
              <a:gd name="connsiteX812" fmla="*/ 5958298 w 10996613"/>
              <a:gd name="connsiteY812" fmla="*/ 2834690 h 4188227"/>
              <a:gd name="connsiteX813" fmla="*/ 5970347 w 10996613"/>
              <a:gd name="connsiteY813" fmla="*/ 1753997 h 4188227"/>
              <a:gd name="connsiteX814" fmla="*/ 5970110 w 10996613"/>
              <a:gd name="connsiteY814" fmla="*/ 1748600 h 4188227"/>
              <a:gd name="connsiteX815" fmla="*/ 5961310 w 10996613"/>
              <a:gd name="connsiteY815" fmla="*/ 1749902 h 4188227"/>
              <a:gd name="connsiteX816" fmla="*/ 5970347 w 10996613"/>
              <a:gd name="connsiteY816" fmla="*/ 1753997 h 4188227"/>
              <a:gd name="connsiteX817" fmla="*/ 1642506 w 10996613"/>
              <a:gd name="connsiteY817" fmla="*/ 1206290 h 4188227"/>
              <a:gd name="connsiteX818" fmla="*/ 1642316 w 10996613"/>
              <a:gd name="connsiteY818" fmla="*/ 1199923 h 4188227"/>
              <a:gd name="connsiteX819" fmla="*/ 1635841 w 10996613"/>
              <a:gd name="connsiteY819" fmla="*/ 1200207 h 4188227"/>
              <a:gd name="connsiteX820" fmla="*/ 1636624 w 10996613"/>
              <a:gd name="connsiteY820" fmla="*/ 1202787 h 4188227"/>
              <a:gd name="connsiteX821" fmla="*/ 1642506 w 10996613"/>
              <a:gd name="connsiteY821" fmla="*/ 1206290 h 4188227"/>
              <a:gd name="connsiteX822" fmla="*/ 4462374 w 10996613"/>
              <a:gd name="connsiteY822" fmla="*/ 1583917 h 4188227"/>
              <a:gd name="connsiteX823" fmla="*/ 4458532 w 10996613"/>
              <a:gd name="connsiteY823" fmla="*/ 1579325 h 4188227"/>
              <a:gd name="connsiteX824" fmla="*/ 4451653 w 10996613"/>
              <a:gd name="connsiteY824" fmla="*/ 1580532 h 4188227"/>
              <a:gd name="connsiteX825" fmla="*/ 4459291 w 10996613"/>
              <a:gd name="connsiteY825" fmla="*/ 1585195 h 4188227"/>
              <a:gd name="connsiteX826" fmla="*/ 4462374 w 10996613"/>
              <a:gd name="connsiteY826" fmla="*/ 1583917 h 4188227"/>
              <a:gd name="connsiteX827" fmla="*/ 4473735 w 10996613"/>
              <a:gd name="connsiteY827" fmla="*/ 2015247 h 4188227"/>
              <a:gd name="connsiteX828" fmla="*/ 4473735 w 10996613"/>
              <a:gd name="connsiteY828" fmla="*/ 2016312 h 4188227"/>
              <a:gd name="connsiteX829" fmla="*/ 4480542 w 10996613"/>
              <a:gd name="connsiteY829" fmla="*/ 2017401 h 4188227"/>
              <a:gd name="connsiteX830" fmla="*/ 4487349 w 10996613"/>
              <a:gd name="connsiteY830" fmla="*/ 2016312 h 4188227"/>
              <a:gd name="connsiteX831" fmla="*/ 4487349 w 10996613"/>
              <a:gd name="connsiteY831" fmla="*/ 2015247 h 4188227"/>
              <a:gd name="connsiteX832" fmla="*/ 4473735 w 10996613"/>
              <a:gd name="connsiteY832" fmla="*/ 2015247 h 4188227"/>
              <a:gd name="connsiteX833" fmla="*/ 800395 w 10996613"/>
              <a:gd name="connsiteY833" fmla="*/ 463982 h 4188227"/>
              <a:gd name="connsiteX834" fmla="*/ 800869 w 10996613"/>
              <a:gd name="connsiteY834" fmla="*/ 468100 h 4188227"/>
              <a:gd name="connsiteX835" fmla="*/ 807415 w 10996613"/>
              <a:gd name="connsiteY835" fmla="*/ 469118 h 4188227"/>
              <a:gd name="connsiteX836" fmla="*/ 808910 w 10996613"/>
              <a:gd name="connsiteY836" fmla="*/ 467082 h 4188227"/>
              <a:gd name="connsiteX837" fmla="*/ 802814 w 10996613"/>
              <a:gd name="connsiteY837" fmla="*/ 462372 h 4188227"/>
              <a:gd name="connsiteX838" fmla="*/ 800395 w 10996613"/>
              <a:gd name="connsiteY838" fmla="*/ 463982 h 4188227"/>
              <a:gd name="connsiteX839" fmla="*/ 9003701 w 10996613"/>
              <a:gd name="connsiteY839" fmla="*/ 1770683 h 4188227"/>
              <a:gd name="connsiteX840" fmla="*/ 9005314 w 10996613"/>
              <a:gd name="connsiteY840" fmla="*/ 1765381 h 4188227"/>
              <a:gd name="connsiteX841" fmla="*/ 8996823 w 10996613"/>
              <a:gd name="connsiteY841" fmla="*/ 1765192 h 4188227"/>
              <a:gd name="connsiteX842" fmla="*/ 9003701 w 10996613"/>
              <a:gd name="connsiteY842" fmla="*/ 1770683 h 4188227"/>
              <a:gd name="connsiteX843" fmla="*/ 4060518 w 10996613"/>
              <a:gd name="connsiteY843" fmla="*/ 1502805 h 4188227"/>
              <a:gd name="connsiteX844" fmla="*/ 4060589 w 10996613"/>
              <a:gd name="connsiteY844" fmla="*/ 1496486 h 4188227"/>
              <a:gd name="connsiteX845" fmla="*/ 4058929 w 10996613"/>
              <a:gd name="connsiteY845" fmla="*/ 1495445 h 4188227"/>
              <a:gd name="connsiteX846" fmla="*/ 4055656 w 10996613"/>
              <a:gd name="connsiteY846" fmla="*/ 1496676 h 4188227"/>
              <a:gd name="connsiteX847" fmla="*/ 4055514 w 10996613"/>
              <a:gd name="connsiteY847" fmla="*/ 1499800 h 4188227"/>
              <a:gd name="connsiteX848" fmla="*/ 4055585 w 10996613"/>
              <a:gd name="connsiteY848" fmla="*/ 1502948 h 4188227"/>
              <a:gd name="connsiteX849" fmla="*/ 4057245 w 10996613"/>
              <a:gd name="connsiteY849" fmla="*/ 1504013 h 4188227"/>
              <a:gd name="connsiteX850" fmla="*/ 4060518 w 10996613"/>
              <a:gd name="connsiteY850" fmla="*/ 1502805 h 4188227"/>
              <a:gd name="connsiteX851" fmla="*/ 4069247 w 10996613"/>
              <a:gd name="connsiteY851" fmla="*/ 3233903 h 4188227"/>
              <a:gd name="connsiteX852" fmla="*/ 4069247 w 10996613"/>
              <a:gd name="connsiteY852" fmla="*/ 3225335 h 4188227"/>
              <a:gd name="connsiteX853" fmla="*/ 4067539 w 10996613"/>
              <a:gd name="connsiteY853" fmla="*/ 3225335 h 4188227"/>
              <a:gd name="connsiteX854" fmla="*/ 4065807 w 10996613"/>
              <a:gd name="connsiteY854" fmla="*/ 3229619 h 4188227"/>
              <a:gd name="connsiteX855" fmla="*/ 4067539 w 10996613"/>
              <a:gd name="connsiteY855" fmla="*/ 3233903 h 4188227"/>
              <a:gd name="connsiteX856" fmla="*/ 4069247 w 10996613"/>
              <a:gd name="connsiteY856" fmla="*/ 3233903 h 4188227"/>
              <a:gd name="connsiteX857" fmla="*/ 922733 w 10996613"/>
              <a:gd name="connsiteY857" fmla="*/ 1823913 h 4188227"/>
              <a:gd name="connsiteX858" fmla="*/ 925247 w 10996613"/>
              <a:gd name="connsiteY858" fmla="*/ 1825451 h 4188227"/>
              <a:gd name="connsiteX859" fmla="*/ 931793 w 10996613"/>
              <a:gd name="connsiteY859" fmla="*/ 1825144 h 4188227"/>
              <a:gd name="connsiteX860" fmla="*/ 933430 w 10996613"/>
              <a:gd name="connsiteY860" fmla="*/ 1821025 h 4188227"/>
              <a:gd name="connsiteX861" fmla="*/ 930204 w 10996613"/>
              <a:gd name="connsiteY861" fmla="*/ 1820079 h 4188227"/>
              <a:gd name="connsiteX862" fmla="*/ 922733 w 10996613"/>
              <a:gd name="connsiteY862" fmla="*/ 1823913 h 4188227"/>
              <a:gd name="connsiteX863" fmla="*/ 4570552 w 10996613"/>
              <a:gd name="connsiteY863" fmla="*/ 1979863 h 4188227"/>
              <a:gd name="connsiteX864" fmla="*/ 4566710 w 10996613"/>
              <a:gd name="connsiteY864" fmla="*/ 1975272 h 4188227"/>
              <a:gd name="connsiteX865" fmla="*/ 4559832 w 10996613"/>
              <a:gd name="connsiteY865" fmla="*/ 1976479 h 4188227"/>
              <a:gd name="connsiteX866" fmla="*/ 4567469 w 10996613"/>
              <a:gd name="connsiteY866" fmla="*/ 1981141 h 4188227"/>
              <a:gd name="connsiteX867" fmla="*/ 4570552 w 10996613"/>
              <a:gd name="connsiteY867" fmla="*/ 1979863 h 4188227"/>
              <a:gd name="connsiteX868" fmla="*/ 1824993 w 10996613"/>
              <a:gd name="connsiteY868" fmla="*/ 2223670 h 4188227"/>
              <a:gd name="connsiteX869" fmla="*/ 1824851 w 10996613"/>
              <a:gd name="connsiteY869" fmla="*/ 2226794 h 4188227"/>
              <a:gd name="connsiteX870" fmla="*/ 1824922 w 10996613"/>
              <a:gd name="connsiteY870" fmla="*/ 2229942 h 4188227"/>
              <a:gd name="connsiteX871" fmla="*/ 1826582 w 10996613"/>
              <a:gd name="connsiteY871" fmla="*/ 2231007 h 4188227"/>
              <a:gd name="connsiteX872" fmla="*/ 1829831 w 10996613"/>
              <a:gd name="connsiteY872" fmla="*/ 2229776 h 4188227"/>
              <a:gd name="connsiteX873" fmla="*/ 1829903 w 10996613"/>
              <a:gd name="connsiteY873" fmla="*/ 2223457 h 4188227"/>
              <a:gd name="connsiteX874" fmla="*/ 1828242 w 10996613"/>
              <a:gd name="connsiteY874" fmla="*/ 2222416 h 4188227"/>
              <a:gd name="connsiteX875" fmla="*/ 1824993 w 10996613"/>
              <a:gd name="connsiteY875" fmla="*/ 2223670 h 4188227"/>
              <a:gd name="connsiteX876" fmla="*/ 6038821 w 10996613"/>
              <a:gd name="connsiteY876" fmla="*/ 1902184 h 4188227"/>
              <a:gd name="connsiteX877" fmla="*/ 6037160 w 10996613"/>
              <a:gd name="connsiteY877" fmla="*/ 1901142 h 4188227"/>
              <a:gd name="connsiteX878" fmla="*/ 6033887 w 10996613"/>
              <a:gd name="connsiteY878" fmla="*/ 1902397 h 4188227"/>
              <a:gd name="connsiteX879" fmla="*/ 6033745 w 10996613"/>
              <a:gd name="connsiteY879" fmla="*/ 1905521 h 4188227"/>
              <a:gd name="connsiteX880" fmla="*/ 6033816 w 10996613"/>
              <a:gd name="connsiteY880" fmla="*/ 1908669 h 4188227"/>
              <a:gd name="connsiteX881" fmla="*/ 6035477 w 10996613"/>
              <a:gd name="connsiteY881" fmla="*/ 1909734 h 4188227"/>
              <a:gd name="connsiteX882" fmla="*/ 6038726 w 10996613"/>
              <a:gd name="connsiteY882" fmla="*/ 1908503 h 4188227"/>
              <a:gd name="connsiteX883" fmla="*/ 6038821 w 10996613"/>
              <a:gd name="connsiteY883" fmla="*/ 1902184 h 4188227"/>
              <a:gd name="connsiteX884" fmla="*/ 1977975 w 10996613"/>
              <a:gd name="connsiteY884" fmla="*/ 1552840 h 4188227"/>
              <a:gd name="connsiteX885" fmla="*/ 1980252 w 10996613"/>
              <a:gd name="connsiteY885" fmla="*/ 1548793 h 4188227"/>
              <a:gd name="connsiteX886" fmla="*/ 1974251 w 10996613"/>
              <a:gd name="connsiteY886" fmla="*/ 1546781 h 4188227"/>
              <a:gd name="connsiteX887" fmla="*/ 1977975 w 10996613"/>
              <a:gd name="connsiteY887" fmla="*/ 1552840 h 4188227"/>
              <a:gd name="connsiteX888" fmla="*/ 989357 w 10996613"/>
              <a:gd name="connsiteY888" fmla="*/ 1006932 h 4188227"/>
              <a:gd name="connsiteX889" fmla="*/ 989357 w 10996613"/>
              <a:gd name="connsiteY889" fmla="*/ 1005867 h 4188227"/>
              <a:gd name="connsiteX890" fmla="*/ 975767 w 10996613"/>
              <a:gd name="connsiteY890" fmla="*/ 1005867 h 4188227"/>
              <a:gd name="connsiteX891" fmla="*/ 975767 w 10996613"/>
              <a:gd name="connsiteY891" fmla="*/ 1006932 h 4188227"/>
              <a:gd name="connsiteX892" fmla="*/ 982574 w 10996613"/>
              <a:gd name="connsiteY892" fmla="*/ 1008020 h 4188227"/>
              <a:gd name="connsiteX893" fmla="*/ 989357 w 10996613"/>
              <a:gd name="connsiteY893" fmla="*/ 1006932 h 4188227"/>
              <a:gd name="connsiteX894" fmla="*/ 1623365 w 10996613"/>
              <a:gd name="connsiteY894" fmla="*/ 2219883 h 4188227"/>
              <a:gd name="connsiteX895" fmla="*/ 1625880 w 10996613"/>
              <a:gd name="connsiteY895" fmla="*/ 2221421 h 4188227"/>
              <a:gd name="connsiteX896" fmla="*/ 1632426 w 10996613"/>
              <a:gd name="connsiteY896" fmla="*/ 2221114 h 4188227"/>
              <a:gd name="connsiteX897" fmla="*/ 1634062 w 10996613"/>
              <a:gd name="connsiteY897" fmla="*/ 2216996 h 4188227"/>
              <a:gd name="connsiteX898" fmla="*/ 1630837 w 10996613"/>
              <a:gd name="connsiteY898" fmla="*/ 2216049 h 4188227"/>
              <a:gd name="connsiteX899" fmla="*/ 1623365 w 10996613"/>
              <a:gd name="connsiteY899" fmla="*/ 2219883 h 4188227"/>
              <a:gd name="connsiteX900" fmla="*/ 4657052 w 10996613"/>
              <a:gd name="connsiteY900" fmla="*/ 933300 h 4188227"/>
              <a:gd name="connsiteX901" fmla="*/ 4663930 w 10996613"/>
              <a:gd name="connsiteY901" fmla="*/ 932093 h 4188227"/>
              <a:gd name="connsiteX902" fmla="*/ 4656317 w 10996613"/>
              <a:gd name="connsiteY902" fmla="*/ 927430 h 4188227"/>
              <a:gd name="connsiteX903" fmla="*/ 4653233 w 10996613"/>
              <a:gd name="connsiteY903" fmla="*/ 928708 h 4188227"/>
              <a:gd name="connsiteX904" fmla="*/ 4657052 w 10996613"/>
              <a:gd name="connsiteY904" fmla="*/ 933300 h 4188227"/>
              <a:gd name="connsiteX905" fmla="*/ 882199 w 10996613"/>
              <a:gd name="connsiteY905" fmla="*/ 1053250 h 4188227"/>
              <a:gd name="connsiteX906" fmla="*/ 885140 w 10996613"/>
              <a:gd name="connsiteY906" fmla="*/ 1056304 h 4188227"/>
              <a:gd name="connsiteX907" fmla="*/ 887251 w 10996613"/>
              <a:gd name="connsiteY907" fmla="*/ 1053961 h 4188227"/>
              <a:gd name="connsiteX908" fmla="*/ 887179 w 10996613"/>
              <a:gd name="connsiteY908" fmla="*/ 1052469 h 4188227"/>
              <a:gd name="connsiteX909" fmla="*/ 884452 w 10996613"/>
              <a:gd name="connsiteY909" fmla="*/ 1050316 h 4188227"/>
              <a:gd name="connsiteX910" fmla="*/ 882199 w 10996613"/>
              <a:gd name="connsiteY910" fmla="*/ 1053250 h 4188227"/>
              <a:gd name="connsiteX911" fmla="*/ 9995355 w 10996613"/>
              <a:gd name="connsiteY911" fmla="*/ 2171553 h 4188227"/>
              <a:gd name="connsiteX912" fmla="*/ 10005672 w 10996613"/>
              <a:gd name="connsiteY912" fmla="*/ 2171553 h 4188227"/>
              <a:gd name="connsiteX913" fmla="*/ 9995355 w 10996613"/>
              <a:gd name="connsiteY913" fmla="*/ 2171553 h 4188227"/>
              <a:gd name="connsiteX914" fmla="*/ 3460498 w 10996613"/>
              <a:gd name="connsiteY914" fmla="*/ 1108634 h 4188227"/>
              <a:gd name="connsiteX915" fmla="*/ 3460498 w 10996613"/>
              <a:gd name="connsiteY915" fmla="*/ 1102125 h 4188227"/>
              <a:gd name="connsiteX916" fmla="*/ 3460498 w 10996613"/>
              <a:gd name="connsiteY916" fmla="*/ 1108634 h 4188227"/>
              <a:gd name="connsiteX917" fmla="*/ 939620 w 10996613"/>
              <a:gd name="connsiteY917" fmla="*/ 532052 h 4188227"/>
              <a:gd name="connsiteX918" fmla="*/ 939739 w 10996613"/>
              <a:gd name="connsiteY918" fmla="*/ 533117 h 4188227"/>
              <a:gd name="connsiteX919" fmla="*/ 948254 w 10996613"/>
              <a:gd name="connsiteY919" fmla="*/ 533046 h 4188227"/>
              <a:gd name="connsiteX920" fmla="*/ 948087 w 10996613"/>
              <a:gd name="connsiteY920" fmla="*/ 531957 h 4188227"/>
              <a:gd name="connsiteX921" fmla="*/ 939620 w 10996613"/>
              <a:gd name="connsiteY921" fmla="*/ 532052 h 4188227"/>
              <a:gd name="connsiteX922" fmla="*/ 9268964 w 10996613"/>
              <a:gd name="connsiteY922" fmla="*/ 2006040 h 4188227"/>
              <a:gd name="connsiteX923" fmla="*/ 9279281 w 10996613"/>
              <a:gd name="connsiteY923" fmla="*/ 2006040 h 4188227"/>
              <a:gd name="connsiteX924" fmla="*/ 9268964 w 10996613"/>
              <a:gd name="connsiteY924" fmla="*/ 2006040 h 4188227"/>
              <a:gd name="connsiteX925" fmla="*/ 9312772 w 10996613"/>
              <a:gd name="connsiteY925" fmla="*/ 2948866 h 4188227"/>
              <a:gd name="connsiteX926" fmla="*/ 9312677 w 10996613"/>
              <a:gd name="connsiteY926" fmla="*/ 2948937 h 4188227"/>
              <a:gd name="connsiteX927" fmla="*/ 9311609 w 10996613"/>
              <a:gd name="connsiteY927" fmla="*/ 2954451 h 4188227"/>
              <a:gd name="connsiteX928" fmla="*/ 9312772 w 10996613"/>
              <a:gd name="connsiteY928" fmla="*/ 2955374 h 4188227"/>
              <a:gd name="connsiteX929" fmla="*/ 9312772 w 10996613"/>
              <a:gd name="connsiteY929" fmla="*/ 2948866 h 4188227"/>
              <a:gd name="connsiteX930" fmla="*/ 5400093 w 10996613"/>
              <a:gd name="connsiteY930" fmla="*/ 1251520 h 4188227"/>
              <a:gd name="connsiteX931" fmla="*/ 5401895 w 10996613"/>
              <a:gd name="connsiteY931" fmla="*/ 1254147 h 4188227"/>
              <a:gd name="connsiteX932" fmla="*/ 5403556 w 10996613"/>
              <a:gd name="connsiteY932" fmla="*/ 1254076 h 4188227"/>
              <a:gd name="connsiteX933" fmla="*/ 5403413 w 10996613"/>
              <a:gd name="connsiteY933" fmla="*/ 1248821 h 4188227"/>
              <a:gd name="connsiteX934" fmla="*/ 5400093 w 10996613"/>
              <a:gd name="connsiteY934" fmla="*/ 1251520 h 4188227"/>
              <a:gd name="connsiteX935" fmla="*/ 1072702 w 10996613"/>
              <a:gd name="connsiteY935" fmla="*/ 827881 h 4188227"/>
              <a:gd name="connsiteX936" fmla="*/ 1083020 w 10996613"/>
              <a:gd name="connsiteY936" fmla="*/ 827881 h 4188227"/>
              <a:gd name="connsiteX937" fmla="*/ 1072702 w 10996613"/>
              <a:gd name="connsiteY937" fmla="*/ 827881 h 4188227"/>
              <a:gd name="connsiteX938" fmla="*/ 5787433 w 10996613"/>
              <a:gd name="connsiteY938" fmla="*/ 3813231 h 4188227"/>
              <a:gd name="connsiteX939" fmla="*/ 5787314 w 10996613"/>
              <a:gd name="connsiteY939" fmla="*/ 3814272 h 4188227"/>
              <a:gd name="connsiteX940" fmla="*/ 5791465 w 10996613"/>
              <a:gd name="connsiteY940" fmla="*/ 3815408 h 4188227"/>
              <a:gd name="connsiteX941" fmla="*/ 5795782 w 10996613"/>
              <a:gd name="connsiteY941" fmla="*/ 3813302 h 4188227"/>
              <a:gd name="connsiteX942" fmla="*/ 5787433 w 10996613"/>
              <a:gd name="connsiteY942" fmla="*/ 3813231 h 4188227"/>
              <a:gd name="connsiteX943" fmla="*/ 1599031 w 10996613"/>
              <a:gd name="connsiteY943" fmla="*/ 2178511 h 4188227"/>
              <a:gd name="connsiteX944" fmla="*/ 1603181 w 10996613"/>
              <a:gd name="connsiteY944" fmla="*/ 2179647 h 4188227"/>
              <a:gd name="connsiteX945" fmla="*/ 1607498 w 10996613"/>
              <a:gd name="connsiteY945" fmla="*/ 2177541 h 4188227"/>
              <a:gd name="connsiteX946" fmla="*/ 1599149 w 10996613"/>
              <a:gd name="connsiteY946" fmla="*/ 2177446 h 4188227"/>
              <a:gd name="connsiteX947" fmla="*/ 1599031 w 10996613"/>
              <a:gd name="connsiteY947" fmla="*/ 2178511 h 4188227"/>
              <a:gd name="connsiteX948" fmla="*/ 1613641 w 10996613"/>
              <a:gd name="connsiteY948" fmla="*/ 1207615 h 4188227"/>
              <a:gd name="connsiteX949" fmla="*/ 1603324 w 10996613"/>
              <a:gd name="connsiteY949" fmla="*/ 1207615 h 4188227"/>
              <a:gd name="connsiteX950" fmla="*/ 1613641 w 10996613"/>
              <a:gd name="connsiteY950" fmla="*/ 1207615 h 4188227"/>
              <a:gd name="connsiteX951" fmla="*/ 4594768 w 10996613"/>
              <a:gd name="connsiteY951" fmla="*/ 1440298 h 4188227"/>
              <a:gd name="connsiteX952" fmla="*/ 4593061 w 10996613"/>
              <a:gd name="connsiteY952" fmla="*/ 1440227 h 4188227"/>
              <a:gd name="connsiteX953" fmla="*/ 4592942 w 10996613"/>
              <a:gd name="connsiteY953" fmla="*/ 1445552 h 4188227"/>
              <a:gd name="connsiteX954" fmla="*/ 4594674 w 10996613"/>
              <a:gd name="connsiteY954" fmla="*/ 1445647 h 4188227"/>
              <a:gd name="connsiteX955" fmla="*/ 4594768 w 10996613"/>
              <a:gd name="connsiteY955" fmla="*/ 1440298 h 4188227"/>
              <a:gd name="connsiteX956" fmla="*/ 3773838 w 10996613"/>
              <a:gd name="connsiteY956" fmla="*/ 1661004 h 4188227"/>
              <a:gd name="connsiteX957" fmla="*/ 3773932 w 10996613"/>
              <a:gd name="connsiteY957" fmla="*/ 1666353 h 4188227"/>
              <a:gd name="connsiteX958" fmla="*/ 3775664 w 10996613"/>
              <a:gd name="connsiteY958" fmla="*/ 1666259 h 4188227"/>
              <a:gd name="connsiteX959" fmla="*/ 3775545 w 10996613"/>
              <a:gd name="connsiteY959" fmla="*/ 1660933 h 4188227"/>
              <a:gd name="connsiteX960" fmla="*/ 3773838 w 10996613"/>
              <a:gd name="connsiteY960" fmla="*/ 1661004 h 4188227"/>
              <a:gd name="connsiteX961" fmla="*/ 4565548 w 10996613"/>
              <a:gd name="connsiteY961" fmla="*/ 1489977 h 4188227"/>
              <a:gd name="connsiteX962" fmla="*/ 4555231 w 10996613"/>
              <a:gd name="connsiteY962" fmla="*/ 1489977 h 4188227"/>
              <a:gd name="connsiteX963" fmla="*/ 4565548 w 10996613"/>
              <a:gd name="connsiteY963" fmla="*/ 1489977 h 4188227"/>
              <a:gd name="connsiteX964" fmla="*/ 4555373 w 10996613"/>
              <a:gd name="connsiteY964" fmla="*/ 1920006 h 4188227"/>
              <a:gd name="connsiteX965" fmla="*/ 4559523 w 10996613"/>
              <a:gd name="connsiteY965" fmla="*/ 1918870 h 4188227"/>
              <a:gd name="connsiteX966" fmla="*/ 4559405 w 10996613"/>
              <a:gd name="connsiteY966" fmla="*/ 1917829 h 4188227"/>
              <a:gd name="connsiteX967" fmla="*/ 4551056 w 10996613"/>
              <a:gd name="connsiteY967" fmla="*/ 1917923 h 4188227"/>
              <a:gd name="connsiteX968" fmla="*/ 4555373 w 10996613"/>
              <a:gd name="connsiteY968" fmla="*/ 1920006 h 4188227"/>
              <a:gd name="connsiteX969" fmla="*/ 1804382 w 10996613"/>
              <a:gd name="connsiteY969" fmla="*/ 1121604 h 4188227"/>
              <a:gd name="connsiteX970" fmla="*/ 1808533 w 10996613"/>
              <a:gd name="connsiteY970" fmla="*/ 1120468 h 4188227"/>
              <a:gd name="connsiteX971" fmla="*/ 1808414 w 10996613"/>
              <a:gd name="connsiteY971" fmla="*/ 1119427 h 4188227"/>
              <a:gd name="connsiteX972" fmla="*/ 1800065 w 10996613"/>
              <a:gd name="connsiteY972" fmla="*/ 1119522 h 4188227"/>
              <a:gd name="connsiteX973" fmla="*/ 1804382 w 10996613"/>
              <a:gd name="connsiteY973" fmla="*/ 1121604 h 4188227"/>
              <a:gd name="connsiteX974" fmla="*/ 3792907 w 10996613"/>
              <a:gd name="connsiteY974" fmla="*/ 1608437 h 4188227"/>
              <a:gd name="connsiteX975" fmla="*/ 3797058 w 10996613"/>
              <a:gd name="connsiteY975" fmla="*/ 1607301 h 4188227"/>
              <a:gd name="connsiteX976" fmla="*/ 3796939 w 10996613"/>
              <a:gd name="connsiteY976" fmla="*/ 1606260 h 4188227"/>
              <a:gd name="connsiteX977" fmla="*/ 3788590 w 10996613"/>
              <a:gd name="connsiteY977" fmla="*/ 1606354 h 4188227"/>
              <a:gd name="connsiteX978" fmla="*/ 3792907 w 10996613"/>
              <a:gd name="connsiteY978" fmla="*/ 1608437 h 4188227"/>
              <a:gd name="connsiteX979" fmla="*/ 4498995 w 10996613"/>
              <a:gd name="connsiteY979" fmla="*/ 1502687 h 4188227"/>
              <a:gd name="connsiteX980" fmla="*/ 4501699 w 10996613"/>
              <a:gd name="connsiteY980" fmla="*/ 1504510 h 4188227"/>
              <a:gd name="connsiteX981" fmla="*/ 4506442 w 10996613"/>
              <a:gd name="connsiteY981" fmla="*/ 1504581 h 4188227"/>
              <a:gd name="connsiteX982" fmla="*/ 4508790 w 10996613"/>
              <a:gd name="connsiteY982" fmla="*/ 1503090 h 4188227"/>
              <a:gd name="connsiteX983" fmla="*/ 4507249 w 10996613"/>
              <a:gd name="connsiteY983" fmla="*/ 1502025 h 4188227"/>
              <a:gd name="connsiteX984" fmla="*/ 4502908 w 10996613"/>
              <a:gd name="connsiteY984" fmla="*/ 1501433 h 4188227"/>
              <a:gd name="connsiteX985" fmla="*/ 4498995 w 10996613"/>
              <a:gd name="connsiteY985" fmla="*/ 1502687 h 4188227"/>
              <a:gd name="connsiteX986" fmla="*/ 4716513 w 10996613"/>
              <a:gd name="connsiteY986" fmla="*/ 1633762 h 4188227"/>
              <a:gd name="connsiteX987" fmla="*/ 4724791 w 10996613"/>
              <a:gd name="connsiteY987" fmla="*/ 1633076 h 4188227"/>
              <a:gd name="connsiteX988" fmla="*/ 4723961 w 10996613"/>
              <a:gd name="connsiteY988" fmla="*/ 1632058 h 4188227"/>
              <a:gd name="connsiteX989" fmla="*/ 4717343 w 10996613"/>
              <a:gd name="connsiteY989" fmla="*/ 1631159 h 4188227"/>
              <a:gd name="connsiteX990" fmla="*/ 4714972 w 10996613"/>
              <a:gd name="connsiteY990" fmla="*/ 1632673 h 4188227"/>
              <a:gd name="connsiteX991" fmla="*/ 4716513 w 10996613"/>
              <a:gd name="connsiteY991" fmla="*/ 1633762 h 4188227"/>
              <a:gd name="connsiteX992" fmla="*/ 4701239 w 10996613"/>
              <a:gd name="connsiteY992" fmla="*/ 1248727 h 4188227"/>
              <a:gd name="connsiteX993" fmla="*/ 4701121 w 10996613"/>
              <a:gd name="connsiteY993" fmla="*/ 1254052 h 4188227"/>
              <a:gd name="connsiteX994" fmla="*/ 4702852 w 10996613"/>
              <a:gd name="connsiteY994" fmla="*/ 1254147 h 4188227"/>
              <a:gd name="connsiteX995" fmla="*/ 4702947 w 10996613"/>
              <a:gd name="connsiteY995" fmla="*/ 1248774 h 4188227"/>
              <a:gd name="connsiteX996" fmla="*/ 4701239 w 10996613"/>
              <a:gd name="connsiteY996" fmla="*/ 1248727 h 4188227"/>
              <a:gd name="connsiteX997" fmla="*/ 4701239 w 10996613"/>
              <a:gd name="connsiteY997" fmla="*/ 1296371 h 4188227"/>
              <a:gd name="connsiteX998" fmla="*/ 4702970 w 10996613"/>
              <a:gd name="connsiteY998" fmla="*/ 1296276 h 4188227"/>
              <a:gd name="connsiteX999" fmla="*/ 4702852 w 10996613"/>
              <a:gd name="connsiteY999" fmla="*/ 1290927 h 4188227"/>
              <a:gd name="connsiteX1000" fmla="*/ 4701144 w 10996613"/>
              <a:gd name="connsiteY1000" fmla="*/ 1290998 h 4188227"/>
              <a:gd name="connsiteX1001" fmla="*/ 4701239 w 10996613"/>
              <a:gd name="connsiteY1001" fmla="*/ 1296371 h 4188227"/>
              <a:gd name="connsiteX1002" fmla="*/ 4689166 w 10996613"/>
              <a:gd name="connsiteY1002" fmla="*/ 2067696 h 4188227"/>
              <a:gd name="connsiteX1003" fmla="*/ 4678849 w 10996613"/>
              <a:gd name="connsiteY1003" fmla="*/ 2067696 h 4188227"/>
              <a:gd name="connsiteX1004" fmla="*/ 4689166 w 10996613"/>
              <a:gd name="connsiteY1004" fmla="*/ 2067696 h 4188227"/>
              <a:gd name="connsiteX1005" fmla="*/ 4653115 w 10996613"/>
              <a:gd name="connsiteY1005" fmla="*/ 1071309 h 4188227"/>
              <a:gd name="connsiteX1006" fmla="*/ 4642798 w 10996613"/>
              <a:gd name="connsiteY1006" fmla="*/ 1071309 h 4188227"/>
              <a:gd name="connsiteX1007" fmla="*/ 4653115 w 10996613"/>
              <a:gd name="connsiteY1007" fmla="*/ 1071309 h 4188227"/>
              <a:gd name="connsiteX1008" fmla="*/ 4632504 w 10996613"/>
              <a:gd name="connsiteY1008" fmla="*/ 1736648 h 4188227"/>
              <a:gd name="connsiteX1009" fmla="*/ 4622187 w 10996613"/>
              <a:gd name="connsiteY1009" fmla="*/ 1736648 h 4188227"/>
              <a:gd name="connsiteX1010" fmla="*/ 4632504 w 10996613"/>
              <a:gd name="connsiteY1010" fmla="*/ 1736648 h 4188227"/>
              <a:gd name="connsiteX1011" fmla="*/ 4211033 w 10996613"/>
              <a:gd name="connsiteY1011" fmla="*/ 1612745 h 4188227"/>
              <a:gd name="connsiteX1012" fmla="*/ 4210867 w 10996613"/>
              <a:gd name="connsiteY1012" fmla="*/ 1613833 h 4188227"/>
              <a:gd name="connsiteX1013" fmla="*/ 4219382 w 10996613"/>
              <a:gd name="connsiteY1013" fmla="*/ 1613904 h 4188227"/>
              <a:gd name="connsiteX1014" fmla="*/ 4219501 w 10996613"/>
              <a:gd name="connsiteY1014" fmla="*/ 1612816 h 4188227"/>
              <a:gd name="connsiteX1015" fmla="*/ 4211033 w 10996613"/>
              <a:gd name="connsiteY1015" fmla="*/ 1612745 h 4188227"/>
              <a:gd name="connsiteX1016" fmla="*/ 3988534 w 10996613"/>
              <a:gd name="connsiteY1016" fmla="*/ 2212215 h 4188227"/>
              <a:gd name="connsiteX1017" fmla="*/ 3985189 w 10996613"/>
              <a:gd name="connsiteY1017" fmla="*/ 2209493 h 4188227"/>
              <a:gd name="connsiteX1018" fmla="*/ 3985047 w 10996613"/>
              <a:gd name="connsiteY1018" fmla="*/ 2214747 h 4188227"/>
              <a:gd name="connsiteX1019" fmla="*/ 3986708 w 10996613"/>
              <a:gd name="connsiteY1019" fmla="*/ 2214818 h 4188227"/>
              <a:gd name="connsiteX1020" fmla="*/ 3988534 w 10996613"/>
              <a:gd name="connsiteY1020" fmla="*/ 2212215 h 4188227"/>
              <a:gd name="connsiteX1021" fmla="*/ 4059000 w 10996613"/>
              <a:gd name="connsiteY1021" fmla="*/ 3168957 h 4188227"/>
              <a:gd name="connsiteX1022" fmla="*/ 4058858 w 10996613"/>
              <a:gd name="connsiteY1022" fmla="*/ 3163703 h 4188227"/>
              <a:gd name="connsiteX1023" fmla="*/ 4055514 w 10996613"/>
              <a:gd name="connsiteY1023" fmla="*/ 3166425 h 4188227"/>
              <a:gd name="connsiteX1024" fmla="*/ 4057316 w 10996613"/>
              <a:gd name="connsiteY1024" fmla="*/ 3169052 h 4188227"/>
              <a:gd name="connsiteX1025" fmla="*/ 4059000 w 10996613"/>
              <a:gd name="connsiteY1025" fmla="*/ 3168957 h 4188227"/>
              <a:gd name="connsiteX1026" fmla="*/ 4442878 w 10996613"/>
              <a:gd name="connsiteY1026" fmla="*/ 1700459 h 4188227"/>
              <a:gd name="connsiteX1027" fmla="*/ 4447194 w 10996613"/>
              <a:gd name="connsiteY1027" fmla="*/ 1702566 h 4188227"/>
              <a:gd name="connsiteX1028" fmla="*/ 4451345 w 10996613"/>
              <a:gd name="connsiteY1028" fmla="*/ 1701430 h 4188227"/>
              <a:gd name="connsiteX1029" fmla="*/ 4451226 w 10996613"/>
              <a:gd name="connsiteY1029" fmla="*/ 1700388 h 4188227"/>
              <a:gd name="connsiteX1030" fmla="*/ 4442878 w 10996613"/>
              <a:gd name="connsiteY1030" fmla="*/ 1700459 h 4188227"/>
              <a:gd name="connsiteX1031" fmla="*/ 4446056 w 10996613"/>
              <a:gd name="connsiteY1031" fmla="*/ 1224419 h 4188227"/>
              <a:gd name="connsiteX1032" fmla="*/ 4446175 w 10996613"/>
              <a:gd name="connsiteY1032" fmla="*/ 1223331 h 4188227"/>
              <a:gd name="connsiteX1033" fmla="*/ 4437707 w 10996613"/>
              <a:gd name="connsiteY1033" fmla="*/ 1223260 h 4188227"/>
              <a:gd name="connsiteX1034" fmla="*/ 4437541 w 10996613"/>
              <a:gd name="connsiteY1034" fmla="*/ 1224348 h 4188227"/>
              <a:gd name="connsiteX1035" fmla="*/ 4446056 w 10996613"/>
              <a:gd name="connsiteY1035" fmla="*/ 1224419 h 4188227"/>
              <a:gd name="connsiteX1036" fmla="*/ 4390389 w 10996613"/>
              <a:gd name="connsiteY1036" fmla="*/ 1068067 h 4188227"/>
              <a:gd name="connsiteX1037" fmla="*/ 4380072 w 10996613"/>
              <a:gd name="connsiteY1037" fmla="*/ 1068067 h 4188227"/>
              <a:gd name="connsiteX1038" fmla="*/ 4390389 w 10996613"/>
              <a:gd name="connsiteY1038" fmla="*/ 1068067 h 4188227"/>
              <a:gd name="connsiteX1039" fmla="*/ 5133976 w 10996613"/>
              <a:gd name="connsiteY1039" fmla="*/ 1364512 h 4188227"/>
              <a:gd name="connsiteX1040" fmla="*/ 5135707 w 10996613"/>
              <a:gd name="connsiteY1040" fmla="*/ 1364417 h 4188227"/>
              <a:gd name="connsiteX1041" fmla="*/ 5135588 w 10996613"/>
              <a:gd name="connsiteY1041" fmla="*/ 1359092 h 4188227"/>
              <a:gd name="connsiteX1042" fmla="*/ 5133881 w 10996613"/>
              <a:gd name="connsiteY1042" fmla="*/ 1359163 h 4188227"/>
              <a:gd name="connsiteX1043" fmla="*/ 5133976 w 10996613"/>
              <a:gd name="connsiteY1043" fmla="*/ 1364512 h 4188227"/>
              <a:gd name="connsiteX1044" fmla="*/ 5109783 w 10996613"/>
              <a:gd name="connsiteY1044" fmla="*/ 1247662 h 4188227"/>
              <a:gd name="connsiteX1045" fmla="*/ 5111586 w 10996613"/>
              <a:gd name="connsiteY1045" fmla="*/ 1245034 h 4188227"/>
              <a:gd name="connsiteX1046" fmla="*/ 5108241 w 10996613"/>
              <a:gd name="connsiteY1046" fmla="*/ 1242313 h 4188227"/>
              <a:gd name="connsiteX1047" fmla="*/ 5108099 w 10996613"/>
              <a:gd name="connsiteY1047" fmla="*/ 1247567 h 4188227"/>
              <a:gd name="connsiteX1048" fmla="*/ 5109783 w 10996613"/>
              <a:gd name="connsiteY1048" fmla="*/ 1247662 h 4188227"/>
              <a:gd name="connsiteX1049" fmla="*/ 3536064 w 10996613"/>
              <a:gd name="connsiteY1049" fmla="*/ 1966585 h 4188227"/>
              <a:gd name="connsiteX1050" fmla="*/ 3536182 w 10996613"/>
              <a:gd name="connsiteY1050" fmla="*/ 1967674 h 4188227"/>
              <a:gd name="connsiteX1051" fmla="*/ 3544697 w 10996613"/>
              <a:gd name="connsiteY1051" fmla="*/ 1967603 h 4188227"/>
              <a:gd name="connsiteX1052" fmla="*/ 3544531 w 10996613"/>
              <a:gd name="connsiteY1052" fmla="*/ 1966514 h 4188227"/>
              <a:gd name="connsiteX1053" fmla="*/ 3536064 w 10996613"/>
              <a:gd name="connsiteY1053" fmla="*/ 1966585 h 4188227"/>
              <a:gd name="connsiteX1054" fmla="*/ 5065217 w 10996613"/>
              <a:gd name="connsiteY1054" fmla="*/ 1895675 h 4188227"/>
              <a:gd name="connsiteX1055" fmla="*/ 5075534 w 10996613"/>
              <a:gd name="connsiteY1055" fmla="*/ 1895675 h 4188227"/>
              <a:gd name="connsiteX1056" fmla="*/ 5065217 w 10996613"/>
              <a:gd name="connsiteY1056" fmla="*/ 1895675 h 4188227"/>
              <a:gd name="connsiteX1057" fmla="*/ 9863980 w 10996613"/>
              <a:gd name="connsiteY1057" fmla="*/ 2280284 h 4188227"/>
              <a:gd name="connsiteX1058" fmla="*/ 9863980 w 10996613"/>
              <a:gd name="connsiteY1058" fmla="*/ 2286793 h 4188227"/>
              <a:gd name="connsiteX1059" fmla="*/ 9863980 w 10996613"/>
              <a:gd name="connsiteY1059" fmla="*/ 2280284 h 4188227"/>
              <a:gd name="connsiteX1060" fmla="*/ 5040336 w 10996613"/>
              <a:gd name="connsiteY1060" fmla="*/ 3634796 h 4188227"/>
              <a:gd name="connsiteX1061" fmla="*/ 5040455 w 10996613"/>
              <a:gd name="connsiteY1061" fmla="*/ 3635884 h 4188227"/>
              <a:gd name="connsiteX1062" fmla="*/ 5048970 w 10996613"/>
              <a:gd name="connsiteY1062" fmla="*/ 3635813 h 4188227"/>
              <a:gd name="connsiteX1063" fmla="*/ 5048804 w 10996613"/>
              <a:gd name="connsiteY1063" fmla="*/ 3634725 h 4188227"/>
              <a:gd name="connsiteX1064" fmla="*/ 5040336 w 10996613"/>
              <a:gd name="connsiteY1064" fmla="*/ 3634796 h 4188227"/>
              <a:gd name="connsiteX1065" fmla="*/ 1396288 w 10996613"/>
              <a:gd name="connsiteY1065" fmla="*/ 1800978 h 4188227"/>
              <a:gd name="connsiteX1066" fmla="*/ 1387940 w 10996613"/>
              <a:gd name="connsiteY1066" fmla="*/ 1801073 h 4188227"/>
              <a:gd name="connsiteX1067" fmla="*/ 1392256 w 10996613"/>
              <a:gd name="connsiteY1067" fmla="*/ 1803180 h 4188227"/>
              <a:gd name="connsiteX1068" fmla="*/ 1396407 w 10996613"/>
              <a:gd name="connsiteY1068" fmla="*/ 1802044 h 4188227"/>
              <a:gd name="connsiteX1069" fmla="*/ 1396288 w 10996613"/>
              <a:gd name="connsiteY1069" fmla="*/ 1800978 h 4188227"/>
              <a:gd name="connsiteX1070" fmla="*/ 1408432 w 10996613"/>
              <a:gd name="connsiteY1070" fmla="*/ 1074055 h 4188227"/>
              <a:gd name="connsiteX1071" fmla="*/ 1408551 w 10996613"/>
              <a:gd name="connsiteY1071" fmla="*/ 1075144 h 4188227"/>
              <a:gd name="connsiteX1072" fmla="*/ 1417065 w 10996613"/>
              <a:gd name="connsiteY1072" fmla="*/ 1075073 h 4188227"/>
              <a:gd name="connsiteX1073" fmla="*/ 1416899 w 10996613"/>
              <a:gd name="connsiteY1073" fmla="*/ 1073984 h 4188227"/>
              <a:gd name="connsiteX1074" fmla="*/ 1408432 w 10996613"/>
              <a:gd name="connsiteY1074" fmla="*/ 1074055 h 4188227"/>
              <a:gd name="connsiteX1075" fmla="*/ 1868444 w 10996613"/>
              <a:gd name="connsiteY1075" fmla="*/ 1825996 h 4188227"/>
              <a:gd name="connsiteX1076" fmla="*/ 1866167 w 10996613"/>
              <a:gd name="connsiteY1076" fmla="*/ 1828954 h 4188227"/>
              <a:gd name="connsiteX1077" fmla="*/ 1869109 w 10996613"/>
              <a:gd name="connsiteY1077" fmla="*/ 1832008 h 4188227"/>
              <a:gd name="connsiteX1078" fmla="*/ 1871220 w 10996613"/>
              <a:gd name="connsiteY1078" fmla="*/ 1829664 h 4188227"/>
              <a:gd name="connsiteX1079" fmla="*/ 1871148 w 10996613"/>
              <a:gd name="connsiteY1079" fmla="*/ 1828173 h 4188227"/>
              <a:gd name="connsiteX1080" fmla="*/ 1868444 w 10996613"/>
              <a:gd name="connsiteY1080" fmla="*/ 1825996 h 4188227"/>
              <a:gd name="connsiteX1081" fmla="*/ 5184709 w 10996613"/>
              <a:gd name="connsiteY1081" fmla="*/ 428195 h 4188227"/>
              <a:gd name="connsiteX1082" fmla="*/ 5189025 w 10996613"/>
              <a:gd name="connsiteY1082" fmla="*/ 430302 h 4188227"/>
              <a:gd name="connsiteX1083" fmla="*/ 5193176 w 10996613"/>
              <a:gd name="connsiteY1083" fmla="*/ 429166 h 4188227"/>
              <a:gd name="connsiteX1084" fmla="*/ 5193057 w 10996613"/>
              <a:gd name="connsiteY1084" fmla="*/ 428124 h 4188227"/>
              <a:gd name="connsiteX1085" fmla="*/ 5184709 w 10996613"/>
              <a:gd name="connsiteY1085" fmla="*/ 428195 h 4188227"/>
              <a:gd name="connsiteX1086" fmla="*/ 1304523 w 10996613"/>
              <a:gd name="connsiteY1086" fmla="*/ 857112 h 4188227"/>
              <a:gd name="connsiteX1087" fmla="*/ 1314840 w 10996613"/>
              <a:gd name="connsiteY1087" fmla="*/ 857112 h 4188227"/>
              <a:gd name="connsiteX1088" fmla="*/ 1304523 w 10996613"/>
              <a:gd name="connsiteY1088" fmla="*/ 857112 h 4188227"/>
              <a:gd name="connsiteX1089" fmla="*/ 9886180 w 10996613"/>
              <a:gd name="connsiteY1089" fmla="*/ 2420969 h 4188227"/>
              <a:gd name="connsiteX1090" fmla="*/ 9877831 w 10996613"/>
              <a:gd name="connsiteY1090" fmla="*/ 2420874 h 4188227"/>
              <a:gd name="connsiteX1091" fmla="*/ 9877713 w 10996613"/>
              <a:gd name="connsiteY1091" fmla="*/ 2421915 h 4188227"/>
              <a:gd name="connsiteX1092" fmla="*/ 9881863 w 10996613"/>
              <a:gd name="connsiteY1092" fmla="*/ 2423052 h 4188227"/>
              <a:gd name="connsiteX1093" fmla="*/ 9886180 w 10996613"/>
              <a:gd name="connsiteY1093" fmla="*/ 2420969 h 4188227"/>
              <a:gd name="connsiteX1094" fmla="*/ 3612460 w 10996613"/>
              <a:gd name="connsiteY1094" fmla="*/ 3245831 h 4188227"/>
              <a:gd name="connsiteX1095" fmla="*/ 3622777 w 10996613"/>
              <a:gd name="connsiteY1095" fmla="*/ 3245831 h 4188227"/>
              <a:gd name="connsiteX1096" fmla="*/ 3612460 w 10996613"/>
              <a:gd name="connsiteY1096" fmla="*/ 3245831 h 4188227"/>
              <a:gd name="connsiteX1097" fmla="*/ 4791225 w 10996613"/>
              <a:gd name="connsiteY1097" fmla="*/ 1967674 h 4188227"/>
              <a:gd name="connsiteX1098" fmla="*/ 4791344 w 10996613"/>
              <a:gd name="connsiteY1098" fmla="*/ 1966585 h 4188227"/>
              <a:gd name="connsiteX1099" fmla="*/ 4782877 w 10996613"/>
              <a:gd name="connsiteY1099" fmla="*/ 1966514 h 4188227"/>
              <a:gd name="connsiteX1100" fmla="*/ 4782710 w 10996613"/>
              <a:gd name="connsiteY1100" fmla="*/ 1967603 h 4188227"/>
              <a:gd name="connsiteX1101" fmla="*/ 4791225 w 10996613"/>
              <a:gd name="connsiteY1101" fmla="*/ 1967674 h 4188227"/>
              <a:gd name="connsiteX1102" fmla="*/ 4776734 w 10996613"/>
              <a:gd name="connsiteY1102" fmla="*/ 3498987 h 4188227"/>
              <a:gd name="connsiteX1103" fmla="*/ 4783256 w 10996613"/>
              <a:gd name="connsiteY1103" fmla="*/ 3500289 h 4188227"/>
              <a:gd name="connsiteX1104" fmla="*/ 4776947 w 10996613"/>
              <a:gd name="connsiteY1104" fmla="*/ 3498940 h 4188227"/>
              <a:gd name="connsiteX1105" fmla="*/ 4776734 w 10996613"/>
              <a:gd name="connsiteY1105" fmla="*/ 3498987 h 4188227"/>
              <a:gd name="connsiteX1106" fmla="*/ 4766440 w 10996613"/>
              <a:gd name="connsiteY1106" fmla="*/ 1881166 h 4188227"/>
              <a:gd name="connsiteX1107" fmla="*/ 4768242 w 10996613"/>
              <a:gd name="connsiteY1107" fmla="*/ 1883794 h 4188227"/>
              <a:gd name="connsiteX1108" fmla="*/ 4769903 w 10996613"/>
              <a:gd name="connsiteY1108" fmla="*/ 1883723 h 4188227"/>
              <a:gd name="connsiteX1109" fmla="*/ 4769761 w 10996613"/>
              <a:gd name="connsiteY1109" fmla="*/ 1878468 h 4188227"/>
              <a:gd name="connsiteX1110" fmla="*/ 4766440 w 10996613"/>
              <a:gd name="connsiteY1110" fmla="*/ 1881166 h 4188227"/>
              <a:gd name="connsiteX1111" fmla="*/ 4763072 w 10996613"/>
              <a:gd name="connsiteY1111" fmla="*/ 3614749 h 4188227"/>
              <a:gd name="connsiteX1112" fmla="*/ 4762953 w 10996613"/>
              <a:gd name="connsiteY1112" fmla="*/ 3620074 h 4188227"/>
              <a:gd name="connsiteX1113" fmla="*/ 4764685 w 10996613"/>
              <a:gd name="connsiteY1113" fmla="*/ 3620169 h 4188227"/>
              <a:gd name="connsiteX1114" fmla="*/ 4764780 w 10996613"/>
              <a:gd name="connsiteY1114" fmla="*/ 3614796 h 4188227"/>
              <a:gd name="connsiteX1115" fmla="*/ 4763072 w 10996613"/>
              <a:gd name="connsiteY1115" fmla="*/ 3614749 h 4188227"/>
              <a:gd name="connsiteX1116" fmla="*/ 1541491 w 10996613"/>
              <a:gd name="connsiteY1116" fmla="*/ 2148831 h 4188227"/>
              <a:gd name="connsiteX1117" fmla="*/ 1551808 w 10996613"/>
              <a:gd name="connsiteY1117" fmla="*/ 2148831 h 4188227"/>
              <a:gd name="connsiteX1118" fmla="*/ 1541491 w 10996613"/>
              <a:gd name="connsiteY1118" fmla="*/ 2148831 h 4188227"/>
              <a:gd name="connsiteX1119" fmla="*/ 4929620 w 10996613"/>
              <a:gd name="connsiteY1119" fmla="*/ 595222 h 4188227"/>
              <a:gd name="connsiteX1120" fmla="*/ 4929478 w 10996613"/>
              <a:gd name="connsiteY1120" fmla="*/ 589968 h 4188227"/>
              <a:gd name="connsiteX1121" fmla="*/ 4926134 w 10996613"/>
              <a:gd name="connsiteY1121" fmla="*/ 592690 h 4188227"/>
              <a:gd name="connsiteX1122" fmla="*/ 4927936 w 10996613"/>
              <a:gd name="connsiteY1122" fmla="*/ 595317 h 4188227"/>
              <a:gd name="connsiteX1123" fmla="*/ 4929620 w 10996613"/>
              <a:gd name="connsiteY1123" fmla="*/ 595222 h 4188227"/>
              <a:gd name="connsiteX1124" fmla="*/ 1852696 w 10996613"/>
              <a:gd name="connsiteY1124" fmla="*/ 1787298 h 4188227"/>
              <a:gd name="connsiteX1125" fmla="*/ 1851107 w 10996613"/>
              <a:gd name="connsiteY1125" fmla="*/ 1788316 h 4188227"/>
              <a:gd name="connsiteX1126" fmla="*/ 1853455 w 10996613"/>
              <a:gd name="connsiteY1126" fmla="*/ 1793428 h 4188227"/>
              <a:gd name="connsiteX1127" fmla="*/ 1855660 w 10996613"/>
              <a:gd name="connsiteY1127" fmla="*/ 1793452 h 4188227"/>
              <a:gd name="connsiteX1128" fmla="*/ 1855613 w 10996613"/>
              <a:gd name="connsiteY1128" fmla="*/ 1788931 h 4188227"/>
              <a:gd name="connsiteX1129" fmla="*/ 1852696 w 10996613"/>
              <a:gd name="connsiteY1129" fmla="*/ 1787298 h 4188227"/>
              <a:gd name="connsiteX1130" fmla="*/ 3591849 w 10996613"/>
              <a:gd name="connsiteY1130" fmla="*/ 3469780 h 4188227"/>
              <a:gd name="connsiteX1131" fmla="*/ 3602166 w 10996613"/>
              <a:gd name="connsiteY1131" fmla="*/ 3469780 h 4188227"/>
              <a:gd name="connsiteX1132" fmla="*/ 3591849 w 10996613"/>
              <a:gd name="connsiteY1132" fmla="*/ 3469780 h 4188227"/>
              <a:gd name="connsiteX1133" fmla="*/ 4890059 w 10996613"/>
              <a:gd name="connsiteY1133" fmla="*/ 2103388 h 4188227"/>
              <a:gd name="connsiteX1134" fmla="*/ 4900376 w 10996613"/>
              <a:gd name="connsiteY1134" fmla="*/ 2103388 h 4188227"/>
              <a:gd name="connsiteX1135" fmla="*/ 4890059 w 10996613"/>
              <a:gd name="connsiteY1135" fmla="*/ 2103388 h 4188227"/>
              <a:gd name="connsiteX1136" fmla="*/ 3602190 w 10996613"/>
              <a:gd name="connsiteY1136" fmla="*/ 1574378 h 4188227"/>
              <a:gd name="connsiteX1137" fmla="*/ 3591872 w 10996613"/>
              <a:gd name="connsiteY1137" fmla="*/ 1574378 h 4188227"/>
              <a:gd name="connsiteX1138" fmla="*/ 3602190 w 10996613"/>
              <a:gd name="connsiteY1138" fmla="*/ 1574378 h 4188227"/>
              <a:gd name="connsiteX1139" fmla="*/ 4877204 w 10996613"/>
              <a:gd name="connsiteY1139" fmla="*/ 962577 h 4188227"/>
              <a:gd name="connsiteX1140" fmla="*/ 4877204 w 10996613"/>
              <a:gd name="connsiteY1140" fmla="*/ 969086 h 4188227"/>
              <a:gd name="connsiteX1141" fmla="*/ 4877204 w 10996613"/>
              <a:gd name="connsiteY1141" fmla="*/ 962577 h 4188227"/>
              <a:gd name="connsiteX1142" fmla="*/ 6652787 w 10996613"/>
              <a:gd name="connsiteY1142" fmla="*/ 2586481 h 4188227"/>
              <a:gd name="connsiteX1143" fmla="*/ 6652906 w 10996613"/>
              <a:gd name="connsiteY1143" fmla="*/ 2587570 h 4188227"/>
              <a:gd name="connsiteX1144" fmla="*/ 6661421 w 10996613"/>
              <a:gd name="connsiteY1144" fmla="*/ 2587499 h 4188227"/>
              <a:gd name="connsiteX1145" fmla="*/ 6661255 w 10996613"/>
              <a:gd name="connsiteY1145" fmla="*/ 2586410 h 4188227"/>
              <a:gd name="connsiteX1146" fmla="*/ 6652787 w 10996613"/>
              <a:gd name="connsiteY1146" fmla="*/ 2586481 h 4188227"/>
              <a:gd name="connsiteX1147" fmla="*/ 6612538 w 10996613"/>
              <a:gd name="connsiteY1147" fmla="*/ 4182811 h 4188227"/>
              <a:gd name="connsiteX1148" fmla="*/ 6612396 w 10996613"/>
              <a:gd name="connsiteY1148" fmla="*/ 4188065 h 4188227"/>
              <a:gd name="connsiteX1149" fmla="*/ 6614056 w 10996613"/>
              <a:gd name="connsiteY1149" fmla="*/ 4188136 h 4188227"/>
              <a:gd name="connsiteX1150" fmla="*/ 6615859 w 10996613"/>
              <a:gd name="connsiteY1150" fmla="*/ 4185509 h 4188227"/>
              <a:gd name="connsiteX1151" fmla="*/ 6612538 w 10996613"/>
              <a:gd name="connsiteY1151" fmla="*/ 4182811 h 4188227"/>
              <a:gd name="connsiteX1152" fmla="*/ 10134580 w 10996613"/>
              <a:gd name="connsiteY1152" fmla="*/ 1900551 h 4188227"/>
              <a:gd name="connsiteX1153" fmla="*/ 10138730 w 10996613"/>
              <a:gd name="connsiteY1153" fmla="*/ 1899415 h 4188227"/>
              <a:gd name="connsiteX1154" fmla="*/ 10138612 w 10996613"/>
              <a:gd name="connsiteY1154" fmla="*/ 1898373 h 4188227"/>
              <a:gd name="connsiteX1155" fmla="*/ 10130263 w 10996613"/>
              <a:gd name="connsiteY1155" fmla="*/ 1898468 h 4188227"/>
              <a:gd name="connsiteX1156" fmla="*/ 10134580 w 10996613"/>
              <a:gd name="connsiteY1156" fmla="*/ 1900551 h 4188227"/>
              <a:gd name="connsiteX1157" fmla="*/ 306893 w 10996613"/>
              <a:gd name="connsiteY1157" fmla="*/ 70591 h 4188227"/>
              <a:gd name="connsiteX1158" fmla="*/ 306774 w 10996613"/>
              <a:gd name="connsiteY1158" fmla="*/ 75917 h 4188227"/>
              <a:gd name="connsiteX1159" fmla="*/ 308505 w 10996613"/>
              <a:gd name="connsiteY1159" fmla="*/ 76011 h 4188227"/>
              <a:gd name="connsiteX1160" fmla="*/ 308600 w 10996613"/>
              <a:gd name="connsiteY1160" fmla="*/ 70639 h 4188227"/>
              <a:gd name="connsiteX1161" fmla="*/ 306893 w 10996613"/>
              <a:gd name="connsiteY1161" fmla="*/ 70591 h 4188227"/>
              <a:gd name="connsiteX1162" fmla="*/ 6820972 w 10996613"/>
              <a:gd name="connsiteY1162" fmla="*/ 3871739 h 4188227"/>
              <a:gd name="connsiteX1163" fmla="*/ 6812624 w 10996613"/>
              <a:gd name="connsiteY1163" fmla="*/ 3871644 h 4188227"/>
              <a:gd name="connsiteX1164" fmla="*/ 6812505 w 10996613"/>
              <a:gd name="connsiteY1164" fmla="*/ 3872686 h 4188227"/>
              <a:gd name="connsiteX1165" fmla="*/ 6816656 w 10996613"/>
              <a:gd name="connsiteY1165" fmla="*/ 3873822 h 4188227"/>
              <a:gd name="connsiteX1166" fmla="*/ 6820972 w 10996613"/>
              <a:gd name="connsiteY1166" fmla="*/ 3871739 h 4188227"/>
              <a:gd name="connsiteX1167" fmla="*/ 7772424 w 10996613"/>
              <a:gd name="connsiteY1167" fmla="*/ 1076161 h 4188227"/>
              <a:gd name="connsiteX1168" fmla="*/ 7772424 w 10996613"/>
              <a:gd name="connsiteY1168" fmla="*/ 1082670 h 4188227"/>
              <a:gd name="connsiteX1169" fmla="*/ 7772424 w 10996613"/>
              <a:gd name="connsiteY1169" fmla="*/ 1076161 h 4188227"/>
              <a:gd name="connsiteX1170" fmla="*/ 2447380 w 10996613"/>
              <a:gd name="connsiteY1170" fmla="*/ 2279172 h 4188227"/>
              <a:gd name="connsiteX1171" fmla="*/ 2447213 w 10996613"/>
              <a:gd name="connsiteY1171" fmla="*/ 2278083 h 4188227"/>
              <a:gd name="connsiteX1172" fmla="*/ 2438746 w 10996613"/>
              <a:gd name="connsiteY1172" fmla="*/ 2278154 h 4188227"/>
              <a:gd name="connsiteX1173" fmla="*/ 2438865 w 10996613"/>
              <a:gd name="connsiteY1173" fmla="*/ 2279243 h 4188227"/>
              <a:gd name="connsiteX1174" fmla="*/ 2447380 w 10996613"/>
              <a:gd name="connsiteY1174" fmla="*/ 2279172 h 4188227"/>
              <a:gd name="connsiteX1175" fmla="*/ 9030218 w 10996613"/>
              <a:gd name="connsiteY1175" fmla="*/ 1784245 h 4188227"/>
              <a:gd name="connsiteX1176" fmla="*/ 9028510 w 10996613"/>
              <a:gd name="connsiteY1176" fmla="*/ 1784316 h 4188227"/>
              <a:gd name="connsiteX1177" fmla="*/ 9028605 w 10996613"/>
              <a:gd name="connsiteY1177" fmla="*/ 1789689 h 4188227"/>
              <a:gd name="connsiteX1178" fmla="*/ 9030336 w 10996613"/>
              <a:gd name="connsiteY1178" fmla="*/ 1789594 h 4188227"/>
              <a:gd name="connsiteX1179" fmla="*/ 9030218 w 10996613"/>
              <a:gd name="connsiteY1179" fmla="*/ 1784245 h 4188227"/>
              <a:gd name="connsiteX1180" fmla="*/ 7498480 w 10996613"/>
              <a:gd name="connsiteY1180" fmla="*/ 3384386 h 4188227"/>
              <a:gd name="connsiteX1181" fmla="*/ 7498575 w 10996613"/>
              <a:gd name="connsiteY1181" fmla="*/ 3389735 h 4188227"/>
              <a:gd name="connsiteX1182" fmla="*/ 7500306 w 10996613"/>
              <a:gd name="connsiteY1182" fmla="*/ 3389640 h 4188227"/>
              <a:gd name="connsiteX1183" fmla="*/ 7500188 w 10996613"/>
              <a:gd name="connsiteY1183" fmla="*/ 3384314 h 4188227"/>
              <a:gd name="connsiteX1184" fmla="*/ 7498480 w 10996613"/>
              <a:gd name="connsiteY1184" fmla="*/ 3384386 h 4188227"/>
              <a:gd name="connsiteX1185" fmla="*/ 10766288 w 10996613"/>
              <a:gd name="connsiteY1185" fmla="*/ 2922357 h 4188227"/>
              <a:gd name="connsiteX1186" fmla="*/ 10768090 w 10996613"/>
              <a:gd name="connsiteY1186" fmla="*/ 2919730 h 4188227"/>
              <a:gd name="connsiteX1187" fmla="*/ 10764746 w 10996613"/>
              <a:gd name="connsiteY1187" fmla="*/ 2917008 h 4188227"/>
              <a:gd name="connsiteX1188" fmla="*/ 10764603 w 10996613"/>
              <a:gd name="connsiteY1188" fmla="*/ 2922263 h 4188227"/>
              <a:gd name="connsiteX1189" fmla="*/ 10766288 w 10996613"/>
              <a:gd name="connsiteY1189" fmla="*/ 2922357 h 4188227"/>
              <a:gd name="connsiteX1190" fmla="*/ 2546094 w 10996613"/>
              <a:gd name="connsiteY1190" fmla="*/ 1915154 h 4188227"/>
              <a:gd name="connsiteX1191" fmla="*/ 2535777 w 10996613"/>
              <a:gd name="connsiteY1191" fmla="*/ 1915154 h 4188227"/>
              <a:gd name="connsiteX1192" fmla="*/ 2546094 w 10996613"/>
              <a:gd name="connsiteY1192" fmla="*/ 1915154 h 4188227"/>
              <a:gd name="connsiteX1193" fmla="*/ 9095633 w 10996613"/>
              <a:gd name="connsiteY1193" fmla="*/ 1657762 h 4188227"/>
              <a:gd name="connsiteX1194" fmla="*/ 9095490 w 10996613"/>
              <a:gd name="connsiteY1194" fmla="*/ 1663016 h 4188227"/>
              <a:gd name="connsiteX1195" fmla="*/ 9097151 w 10996613"/>
              <a:gd name="connsiteY1195" fmla="*/ 1663087 h 4188227"/>
              <a:gd name="connsiteX1196" fmla="*/ 9098953 w 10996613"/>
              <a:gd name="connsiteY1196" fmla="*/ 1660460 h 4188227"/>
              <a:gd name="connsiteX1197" fmla="*/ 9095633 w 10996613"/>
              <a:gd name="connsiteY1197" fmla="*/ 1657762 h 4188227"/>
              <a:gd name="connsiteX1198" fmla="*/ 2506746 w 10996613"/>
              <a:gd name="connsiteY1198" fmla="*/ 2091435 h 4188227"/>
              <a:gd name="connsiteX1199" fmla="*/ 2506248 w 10996613"/>
              <a:gd name="connsiteY1199" fmla="*/ 2091009 h 4188227"/>
              <a:gd name="connsiteX1200" fmla="*/ 2506532 w 10996613"/>
              <a:gd name="connsiteY1200" fmla="*/ 2091412 h 4188227"/>
              <a:gd name="connsiteX1201" fmla="*/ 2506746 w 10996613"/>
              <a:gd name="connsiteY1201" fmla="*/ 2091435 h 4188227"/>
              <a:gd name="connsiteX1202" fmla="*/ 10737067 w 10996613"/>
              <a:gd name="connsiteY1202" fmla="*/ 3214992 h 4188227"/>
              <a:gd name="connsiteX1203" fmla="*/ 10741384 w 10996613"/>
              <a:gd name="connsiteY1203" fmla="*/ 3212885 h 4188227"/>
              <a:gd name="connsiteX1204" fmla="*/ 10733035 w 10996613"/>
              <a:gd name="connsiteY1204" fmla="*/ 3212791 h 4188227"/>
              <a:gd name="connsiteX1205" fmla="*/ 10732916 w 10996613"/>
              <a:gd name="connsiteY1205" fmla="*/ 3213832 h 4188227"/>
              <a:gd name="connsiteX1206" fmla="*/ 10737067 w 10996613"/>
              <a:gd name="connsiteY1206" fmla="*/ 3214992 h 4188227"/>
              <a:gd name="connsiteX1207" fmla="*/ 2492728 w 10996613"/>
              <a:gd name="connsiteY1207" fmla="*/ 2146677 h 4188227"/>
              <a:gd name="connsiteX1208" fmla="*/ 2494531 w 10996613"/>
              <a:gd name="connsiteY1208" fmla="*/ 2144050 h 4188227"/>
              <a:gd name="connsiteX1209" fmla="*/ 2491187 w 10996613"/>
              <a:gd name="connsiteY1209" fmla="*/ 2141328 h 4188227"/>
              <a:gd name="connsiteX1210" fmla="*/ 2491044 w 10996613"/>
              <a:gd name="connsiteY1210" fmla="*/ 2146583 h 4188227"/>
              <a:gd name="connsiteX1211" fmla="*/ 2492728 w 10996613"/>
              <a:gd name="connsiteY1211" fmla="*/ 2146677 h 4188227"/>
              <a:gd name="connsiteX1212" fmla="*/ 9149520 w 10996613"/>
              <a:gd name="connsiteY1212" fmla="*/ 1982727 h 4188227"/>
              <a:gd name="connsiteX1213" fmla="*/ 9141171 w 10996613"/>
              <a:gd name="connsiteY1213" fmla="*/ 1982822 h 4188227"/>
              <a:gd name="connsiteX1214" fmla="*/ 9145488 w 10996613"/>
              <a:gd name="connsiteY1214" fmla="*/ 1984928 h 4188227"/>
              <a:gd name="connsiteX1215" fmla="*/ 9149638 w 10996613"/>
              <a:gd name="connsiteY1215" fmla="*/ 1983792 h 4188227"/>
              <a:gd name="connsiteX1216" fmla="*/ 9149520 w 10996613"/>
              <a:gd name="connsiteY1216" fmla="*/ 1982727 h 4188227"/>
              <a:gd name="connsiteX1217" fmla="*/ 7113014 w 10996613"/>
              <a:gd name="connsiteY1217" fmla="*/ 1056706 h 4188227"/>
              <a:gd name="connsiteX1218" fmla="*/ 7113014 w 10996613"/>
              <a:gd name="connsiteY1218" fmla="*/ 1050197 h 4188227"/>
              <a:gd name="connsiteX1219" fmla="*/ 7113014 w 10996613"/>
              <a:gd name="connsiteY1219" fmla="*/ 1056706 h 4188227"/>
              <a:gd name="connsiteX1220" fmla="*/ 755117 w 10996613"/>
              <a:gd name="connsiteY1220" fmla="*/ 768474 h 4188227"/>
              <a:gd name="connsiteX1221" fmla="*/ 754975 w 10996613"/>
              <a:gd name="connsiteY1221" fmla="*/ 773728 h 4188227"/>
              <a:gd name="connsiteX1222" fmla="*/ 756635 w 10996613"/>
              <a:gd name="connsiteY1222" fmla="*/ 773799 h 4188227"/>
              <a:gd name="connsiteX1223" fmla="*/ 758438 w 10996613"/>
              <a:gd name="connsiteY1223" fmla="*/ 771172 h 4188227"/>
              <a:gd name="connsiteX1224" fmla="*/ 755117 w 10996613"/>
              <a:gd name="connsiteY1224" fmla="*/ 768474 h 4188227"/>
              <a:gd name="connsiteX1225" fmla="*/ 6284350 w 10996613"/>
              <a:gd name="connsiteY1225" fmla="*/ 1818872 h 4188227"/>
              <a:gd name="connsiteX1226" fmla="*/ 6286153 w 10996613"/>
              <a:gd name="connsiteY1226" fmla="*/ 1816244 h 4188227"/>
              <a:gd name="connsiteX1227" fmla="*/ 6282809 w 10996613"/>
              <a:gd name="connsiteY1227" fmla="*/ 1813522 h 4188227"/>
              <a:gd name="connsiteX1228" fmla="*/ 6282667 w 10996613"/>
              <a:gd name="connsiteY1228" fmla="*/ 1818777 h 4188227"/>
              <a:gd name="connsiteX1229" fmla="*/ 6284350 w 10996613"/>
              <a:gd name="connsiteY1229" fmla="*/ 1818872 h 4188227"/>
              <a:gd name="connsiteX1230" fmla="*/ 2005156 w 10996613"/>
              <a:gd name="connsiteY1230" fmla="*/ 1730163 h 4188227"/>
              <a:gd name="connsiteX1231" fmla="*/ 2015473 w 10996613"/>
              <a:gd name="connsiteY1231" fmla="*/ 1730163 h 4188227"/>
              <a:gd name="connsiteX1232" fmla="*/ 2005156 w 10996613"/>
              <a:gd name="connsiteY1232" fmla="*/ 1730163 h 4188227"/>
              <a:gd name="connsiteX1233" fmla="*/ 5894781 w 10996613"/>
              <a:gd name="connsiteY1233" fmla="*/ 1786943 h 4188227"/>
              <a:gd name="connsiteX1234" fmla="*/ 5898932 w 10996613"/>
              <a:gd name="connsiteY1234" fmla="*/ 1785807 h 4188227"/>
              <a:gd name="connsiteX1235" fmla="*/ 5898813 w 10996613"/>
              <a:gd name="connsiteY1235" fmla="*/ 1784766 h 4188227"/>
              <a:gd name="connsiteX1236" fmla="*/ 5890464 w 10996613"/>
              <a:gd name="connsiteY1236" fmla="*/ 1784860 h 4188227"/>
              <a:gd name="connsiteX1237" fmla="*/ 5894781 w 10996613"/>
              <a:gd name="connsiteY1237" fmla="*/ 1786943 h 4188227"/>
              <a:gd name="connsiteX1238" fmla="*/ 5905098 w 10996613"/>
              <a:gd name="connsiteY1238" fmla="*/ 1627916 h 4188227"/>
              <a:gd name="connsiteX1239" fmla="*/ 5909249 w 10996613"/>
              <a:gd name="connsiteY1239" fmla="*/ 1626780 h 4188227"/>
              <a:gd name="connsiteX1240" fmla="*/ 5909130 w 10996613"/>
              <a:gd name="connsiteY1240" fmla="*/ 1625738 h 4188227"/>
              <a:gd name="connsiteX1241" fmla="*/ 5900781 w 10996613"/>
              <a:gd name="connsiteY1241" fmla="*/ 1625833 h 4188227"/>
              <a:gd name="connsiteX1242" fmla="*/ 5905098 w 10996613"/>
              <a:gd name="connsiteY1242" fmla="*/ 1627916 h 4188227"/>
              <a:gd name="connsiteX1243" fmla="*/ 767095 w 10996613"/>
              <a:gd name="connsiteY1243" fmla="*/ 390752 h 4188227"/>
              <a:gd name="connsiteX1244" fmla="*/ 768968 w 10996613"/>
              <a:gd name="connsiteY1244" fmla="*/ 388006 h 4188227"/>
              <a:gd name="connsiteX1245" fmla="*/ 765126 w 10996613"/>
              <a:gd name="connsiteY1245" fmla="*/ 385711 h 4188227"/>
              <a:gd name="connsiteX1246" fmla="*/ 765363 w 10996613"/>
              <a:gd name="connsiteY1246" fmla="*/ 390847 h 4188227"/>
              <a:gd name="connsiteX1247" fmla="*/ 767095 w 10996613"/>
              <a:gd name="connsiteY1247" fmla="*/ 390752 h 4188227"/>
              <a:gd name="connsiteX1248" fmla="*/ 6024424 w 10996613"/>
              <a:gd name="connsiteY1248" fmla="*/ 4014458 h 4188227"/>
              <a:gd name="connsiteX1249" fmla="*/ 6024258 w 10996613"/>
              <a:gd name="connsiteY1249" fmla="*/ 4015547 h 4188227"/>
              <a:gd name="connsiteX1250" fmla="*/ 6032773 w 10996613"/>
              <a:gd name="connsiteY1250" fmla="*/ 4015618 h 4188227"/>
              <a:gd name="connsiteX1251" fmla="*/ 6032891 w 10996613"/>
              <a:gd name="connsiteY1251" fmla="*/ 4014529 h 4188227"/>
              <a:gd name="connsiteX1252" fmla="*/ 6024424 w 10996613"/>
              <a:gd name="connsiteY1252" fmla="*/ 4014458 h 4188227"/>
              <a:gd name="connsiteX1253" fmla="*/ 823639 w 10996613"/>
              <a:gd name="connsiteY1253" fmla="*/ 478916 h 4188227"/>
              <a:gd name="connsiteX1254" fmla="*/ 830588 w 10996613"/>
              <a:gd name="connsiteY1254" fmla="*/ 478987 h 4188227"/>
              <a:gd name="connsiteX1255" fmla="*/ 827220 w 10996613"/>
              <a:gd name="connsiteY1255" fmla="*/ 475816 h 4188227"/>
              <a:gd name="connsiteX1256" fmla="*/ 820271 w 10996613"/>
              <a:gd name="connsiteY1256" fmla="*/ 475745 h 4188227"/>
              <a:gd name="connsiteX1257" fmla="*/ 823639 w 10996613"/>
              <a:gd name="connsiteY1257" fmla="*/ 478916 h 4188227"/>
              <a:gd name="connsiteX1258" fmla="*/ 830635 w 10996613"/>
              <a:gd name="connsiteY1258" fmla="*/ 480502 h 4188227"/>
              <a:gd name="connsiteX1259" fmla="*/ 832177 w 10996613"/>
              <a:gd name="connsiteY1259" fmla="*/ 481591 h 4188227"/>
              <a:gd name="connsiteX1260" fmla="*/ 840455 w 10996613"/>
              <a:gd name="connsiteY1260" fmla="*/ 480904 h 4188227"/>
              <a:gd name="connsiteX1261" fmla="*/ 839625 w 10996613"/>
              <a:gd name="connsiteY1261" fmla="*/ 479887 h 4188227"/>
              <a:gd name="connsiteX1262" fmla="*/ 833007 w 10996613"/>
              <a:gd name="connsiteY1262" fmla="*/ 478987 h 4188227"/>
              <a:gd name="connsiteX1263" fmla="*/ 830635 w 10996613"/>
              <a:gd name="connsiteY1263" fmla="*/ 480502 h 4188227"/>
              <a:gd name="connsiteX1264" fmla="*/ 1963957 w 10996613"/>
              <a:gd name="connsiteY1264" fmla="*/ 1652271 h 4188227"/>
              <a:gd name="connsiteX1265" fmla="*/ 1953640 w 10996613"/>
              <a:gd name="connsiteY1265" fmla="*/ 1652271 h 4188227"/>
              <a:gd name="connsiteX1266" fmla="*/ 1963957 w 10996613"/>
              <a:gd name="connsiteY1266" fmla="*/ 1652271 h 4188227"/>
              <a:gd name="connsiteX1267" fmla="*/ 7817204 w 10996613"/>
              <a:gd name="connsiteY1267" fmla="*/ 1444061 h 4188227"/>
              <a:gd name="connsiteX1268" fmla="*/ 7821520 w 10996613"/>
              <a:gd name="connsiteY1268" fmla="*/ 1446167 h 4188227"/>
              <a:gd name="connsiteX1269" fmla="*/ 7821900 w 10996613"/>
              <a:gd name="connsiteY1269" fmla="*/ 1446073 h 4188227"/>
              <a:gd name="connsiteX1270" fmla="*/ 7820405 w 10996613"/>
              <a:gd name="connsiteY1270" fmla="*/ 1442830 h 4188227"/>
              <a:gd name="connsiteX1271" fmla="*/ 7817204 w 10996613"/>
              <a:gd name="connsiteY1271" fmla="*/ 1444061 h 4188227"/>
              <a:gd name="connsiteX1272" fmla="*/ 3007150 w 10996613"/>
              <a:gd name="connsiteY1272" fmla="*/ 3221501 h 4188227"/>
              <a:gd name="connsiteX1273" fmla="*/ 3007150 w 10996613"/>
              <a:gd name="connsiteY1273" fmla="*/ 3228009 h 4188227"/>
              <a:gd name="connsiteX1274" fmla="*/ 3007150 w 10996613"/>
              <a:gd name="connsiteY1274" fmla="*/ 3221501 h 4188227"/>
              <a:gd name="connsiteX1275" fmla="*/ 6426114 w 10996613"/>
              <a:gd name="connsiteY1275" fmla="*/ 1745879 h 4188227"/>
              <a:gd name="connsiteX1276" fmla="*/ 6426233 w 10996613"/>
              <a:gd name="connsiteY1276" fmla="*/ 1746967 h 4188227"/>
              <a:gd name="connsiteX1277" fmla="*/ 6434747 w 10996613"/>
              <a:gd name="connsiteY1277" fmla="*/ 1746896 h 4188227"/>
              <a:gd name="connsiteX1278" fmla="*/ 6434581 w 10996613"/>
              <a:gd name="connsiteY1278" fmla="*/ 1745808 h 4188227"/>
              <a:gd name="connsiteX1279" fmla="*/ 6426114 w 10996613"/>
              <a:gd name="connsiteY1279" fmla="*/ 1745879 h 4188227"/>
              <a:gd name="connsiteX1280" fmla="*/ 461321 w 10996613"/>
              <a:gd name="connsiteY1280" fmla="*/ 567246 h 4188227"/>
              <a:gd name="connsiteX1281" fmla="*/ 461416 w 10996613"/>
              <a:gd name="connsiteY1281" fmla="*/ 572619 h 4188227"/>
              <a:gd name="connsiteX1282" fmla="*/ 463147 w 10996613"/>
              <a:gd name="connsiteY1282" fmla="*/ 572524 h 4188227"/>
              <a:gd name="connsiteX1283" fmla="*/ 463029 w 10996613"/>
              <a:gd name="connsiteY1283" fmla="*/ 567199 h 4188227"/>
              <a:gd name="connsiteX1284" fmla="*/ 461321 w 10996613"/>
              <a:gd name="connsiteY1284" fmla="*/ 567246 h 4188227"/>
              <a:gd name="connsiteX1285" fmla="*/ 6360083 w 10996613"/>
              <a:gd name="connsiteY1285" fmla="*/ 2751425 h 4188227"/>
              <a:gd name="connsiteX1286" fmla="*/ 6359964 w 10996613"/>
              <a:gd name="connsiteY1286" fmla="*/ 2756750 h 4188227"/>
              <a:gd name="connsiteX1287" fmla="*/ 6361695 w 10996613"/>
              <a:gd name="connsiteY1287" fmla="*/ 2756845 h 4188227"/>
              <a:gd name="connsiteX1288" fmla="*/ 6361790 w 10996613"/>
              <a:gd name="connsiteY1288" fmla="*/ 2751472 h 4188227"/>
              <a:gd name="connsiteX1289" fmla="*/ 6360083 w 10996613"/>
              <a:gd name="connsiteY1289" fmla="*/ 2751425 h 4188227"/>
              <a:gd name="connsiteX1290" fmla="*/ 2428547 w 10996613"/>
              <a:gd name="connsiteY1290" fmla="*/ 2310556 h 4188227"/>
              <a:gd name="connsiteX1291" fmla="*/ 2430160 w 10996613"/>
              <a:gd name="connsiteY1291" fmla="*/ 2312734 h 4188227"/>
              <a:gd name="connsiteX1292" fmla="*/ 2431986 w 10996613"/>
              <a:gd name="connsiteY1292" fmla="*/ 2311574 h 4188227"/>
              <a:gd name="connsiteX1293" fmla="*/ 2430160 w 10996613"/>
              <a:gd name="connsiteY1293" fmla="*/ 2309491 h 4188227"/>
              <a:gd name="connsiteX1294" fmla="*/ 2428547 w 10996613"/>
              <a:gd name="connsiteY1294" fmla="*/ 2310556 h 4188227"/>
              <a:gd name="connsiteX1295" fmla="*/ 1922735 w 10996613"/>
              <a:gd name="connsiteY1295" fmla="*/ 1681477 h 4188227"/>
              <a:gd name="connsiteX1296" fmla="*/ 1926056 w 10996613"/>
              <a:gd name="connsiteY1296" fmla="*/ 1682637 h 4188227"/>
              <a:gd name="connsiteX1297" fmla="*/ 1927882 w 10996613"/>
              <a:gd name="connsiteY1297" fmla="*/ 1681477 h 4188227"/>
              <a:gd name="connsiteX1298" fmla="*/ 1924419 w 10996613"/>
              <a:gd name="connsiteY1298" fmla="*/ 1680460 h 4188227"/>
              <a:gd name="connsiteX1299" fmla="*/ 1922735 w 10996613"/>
              <a:gd name="connsiteY1299" fmla="*/ 1681477 h 4188227"/>
              <a:gd name="connsiteX1300" fmla="*/ 1981105 w 10996613"/>
              <a:gd name="connsiteY1300" fmla="*/ 1633809 h 4188227"/>
              <a:gd name="connsiteX1301" fmla="*/ 1984568 w 10996613"/>
              <a:gd name="connsiteY1301" fmla="*/ 1632792 h 4188227"/>
              <a:gd name="connsiteX1302" fmla="*/ 1982742 w 10996613"/>
              <a:gd name="connsiteY1302" fmla="*/ 1631632 h 4188227"/>
              <a:gd name="connsiteX1303" fmla="*/ 1979421 w 10996613"/>
              <a:gd name="connsiteY1303" fmla="*/ 1632792 h 4188227"/>
              <a:gd name="connsiteX1304" fmla="*/ 1981105 w 10996613"/>
              <a:gd name="connsiteY1304" fmla="*/ 1633809 h 4188227"/>
              <a:gd name="connsiteX1305" fmla="*/ 1973278 w 10996613"/>
              <a:gd name="connsiteY1305" fmla="*/ 1671182 h 4188227"/>
              <a:gd name="connsiteX1306" fmla="*/ 1971666 w 10996613"/>
              <a:gd name="connsiteY1306" fmla="*/ 1670116 h 4188227"/>
              <a:gd name="connsiteX1307" fmla="*/ 1969839 w 10996613"/>
              <a:gd name="connsiteY1307" fmla="*/ 1672199 h 4188227"/>
              <a:gd name="connsiteX1308" fmla="*/ 1971666 w 10996613"/>
              <a:gd name="connsiteY1308" fmla="*/ 1673359 h 4188227"/>
              <a:gd name="connsiteX1309" fmla="*/ 1973278 w 10996613"/>
              <a:gd name="connsiteY1309" fmla="*/ 1671182 h 4188227"/>
              <a:gd name="connsiteX1310" fmla="*/ 9419123 w 10996613"/>
              <a:gd name="connsiteY1310" fmla="*/ 2865648 h 4188227"/>
              <a:gd name="connsiteX1311" fmla="*/ 9420949 w 10996613"/>
              <a:gd name="connsiteY1311" fmla="*/ 2867731 h 4188227"/>
              <a:gd name="connsiteX1312" fmla="*/ 9422563 w 10996613"/>
              <a:gd name="connsiteY1312" fmla="*/ 2866666 h 4188227"/>
              <a:gd name="connsiteX1313" fmla="*/ 9420949 w 10996613"/>
              <a:gd name="connsiteY1313" fmla="*/ 2864488 h 4188227"/>
              <a:gd name="connsiteX1314" fmla="*/ 9419123 w 10996613"/>
              <a:gd name="connsiteY1314" fmla="*/ 2865648 h 4188227"/>
              <a:gd name="connsiteX1315" fmla="*/ 9314598 w 10996613"/>
              <a:gd name="connsiteY1315" fmla="*/ 2112666 h 4188227"/>
              <a:gd name="connsiteX1316" fmla="*/ 9312772 w 10996613"/>
              <a:gd name="connsiteY1316" fmla="*/ 2111506 h 4188227"/>
              <a:gd name="connsiteX1317" fmla="*/ 9311158 w 10996613"/>
              <a:gd name="connsiteY1317" fmla="*/ 2113684 h 4188227"/>
              <a:gd name="connsiteX1318" fmla="*/ 9312772 w 10996613"/>
              <a:gd name="connsiteY1318" fmla="*/ 2114749 h 4188227"/>
              <a:gd name="connsiteX1319" fmla="*/ 9314598 w 10996613"/>
              <a:gd name="connsiteY1319" fmla="*/ 2112666 h 4188227"/>
              <a:gd name="connsiteX1320" fmla="*/ 1859218 w 10996613"/>
              <a:gd name="connsiteY1320" fmla="*/ 1718187 h 4188227"/>
              <a:gd name="connsiteX1321" fmla="*/ 1860902 w 10996613"/>
              <a:gd name="connsiteY1321" fmla="*/ 1717169 h 4188227"/>
              <a:gd name="connsiteX1322" fmla="*/ 1857582 w 10996613"/>
              <a:gd name="connsiteY1322" fmla="*/ 1716009 h 4188227"/>
              <a:gd name="connsiteX1323" fmla="*/ 1855755 w 10996613"/>
              <a:gd name="connsiteY1323" fmla="*/ 1717169 h 4188227"/>
              <a:gd name="connsiteX1324" fmla="*/ 1859218 w 10996613"/>
              <a:gd name="connsiteY1324" fmla="*/ 1718187 h 4188227"/>
              <a:gd name="connsiteX1325" fmla="*/ 2494555 w 10996613"/>
              <a:gd name="connsiteY1325" fmla="*/ 1856741 h 4188227"/>
              <a:gd name="connsiteX1326" fmla="*/ 2491234 w 10996613"/>
              <a:gd name="connsiteY1326" fmla="*/ 1855581 h 4188227"/>
              <a:gd name="connsiteX1327" fmla="*/ 2489408 w 10996613"/>
              <a:gd name="connsiteY1327" fmla="*/ 1856741 h 4188227"/>
              <a:gd name="connsiteX1328" fmla="*/ 2492871 w 10996613"/>
              <a:gd name="connsiteY1328" fmla="*/ 1857759 h 4188227"/>
              <a:gd name="connsiteX1329" fmla="*/ 2494555 w 10996613"/>
              <a:gd name="connsiteY1329" fmla="*/ 1856741 h 4188227"/>
              <a:gd name="connsiteX1330" fmla="*/ 1948493 w 10996613"/>
              <a:gd name="connsiteY1330" fmla="*/ 1658756 h 4188227"/>
              <a:gd name="connsiteX1331" fmla="*/ 1950319 w 10996613"/>
              <a:gd name="connsiteY1331" fmla="*/ 1659915 h 4188227"/>
              <a:gd name="connsiteX1332" fmla="*/ 1953640 w 10996613"/>
              <a:gd name="connsiteY1332" fmla="*/ 1658756 h 4188227"/>
              <a:gd name="connsiteX1333" fmla="*/ 1951956 w 10996613"/>
              <a:gd name="connsiteY1333" fmla="*/ 1657738 h 4188227"/>
              <a:gd name="connsiteX1334" fmla="*/ 1948493 w 10996613"/>
              <a:gd name="connsiteY1334" fmla="*/ 1658756 h 4188227"/>
              <a:gd name="connsiteX1335" fmla="*/ 1953640 w 10996613"/>
              <a:gd name="connsiteY1335" fmla="*/ 1554899 h 4188227"/>
              <a:gd name="connsiteX1336" fmla="*/ 1951956 w 10996613"/>
              <a:gd name="connsiteY1336" fmla="*/ 1553882 h 4188227"/>
              <a:gd name="connsiteX1337" fmla="*/ 1948493 w 10996613"/>
              <a:gd name="connsiteY1337" fmla="*/ 1554899 h 4188227"/>
              <a:gd name="connsiteX1338" fmla="*/ 1950319 w 10996613"/>
              <a:gd name="connsiteY1338" fmla="*/ 1556059 h 4188227"/>
              <a:gd name="connsiteX1339" fmla="*/ 1953640 w 10996613"/>
              <a:gd name="connsiteY1339" fmla="*/ 1554899 h 4188227"/>
              <a:gd name="connsiteX1340" fmla="*/ 1945030 w 10996613"/>
              <a:gd name="connsiteY1340" fmla="*/ 1672744 h 4188227"/>
              <a:gd name="connsiteX1341" fmla="*/ 1948493 w 10996613"/>
              <a:gd name="connsiteY1341" fmla="*/ 1671726 h 4188227"/>
              <a:gd name="connsiteX1342" fmla="*/ 1946667 w 10996613"/>
              <a:gd name="connsiteY1342" fmla="*/ 1670566 h 4188227"/>
              <a:gd name="connsiteX1343" fmla="*/ 1943346 w 10996613"/>
              <a:gd name="connsiteY1343" fmla="*/ 1671726 h 4188227"/>
              <a:gd name="connsiteX1344" fmla="*/ 1945030 w 10996613"/>
              <a:gd name="connsiteY1344" fmla="*/ 1672744 h 4188227"/>
              <a:gd name="connsiteX1345" fmla="*/ 2453356 w 10996613"/>
              <a:gd name="connsiteY1345" fmla="*/ 2486364 h 4188227"/>
              <a:gd name="connsiteX1346" fmla="*/ 2451673 w 10996613"/>
              <a:gd name="connsiteY1346" fmla="*/ 2485346 h 4188227"/>
              <a:gd name="connsiteX1347" fmla="*/ 2448210 w 10996613"/>
              <a:gd name="connsiteY1347" fmla="*/ 2486364 h 4188227"/>
              <a:gd name="connsiteX1348" fmla="*/ 2450036 w 10996613"/>
              <a:gd name="connsiteY1348" fmla="*/ 2487524 h 4188227"/>
              <a:gd name="connsiteX1349" fmla="*/ 2453356 w 10996613"/>
              <a:gd name="connsiteY1349" fmla="*/ 2486364 h 4188227"/>
              <a:gd name="connsiteX1350" fmla="*/ 1962250 w 10996613"/>
              <a:gd name="connsiteY1350" fmla="*/ 1609052 h 4188227"/>
              <a:gd name="connsiteX1351" fmla="*/ 1958787 w 10996613"/>
              <a:gd name="connsiteY1351" fmla="*/ 1610070 h 4188227"/>
              <a:gd name="connsiteX1352" fmla="*/ 1960471 w 10996613"/>
              <a:gd name="connsiteY1352" fmla="*/ 1611088 h 4188227"/>
              <a:gd name="connsiteX1353" fmla="*/ 1963934 w 10996613"/>
              <a:gd name="connsiteY1353" fmla="*/ 1610070 h 4188227"/>
              <a:gd name="connsiteX1354" fmla="*/ 1962250 w 10996613"/>
              <a:gd name="connsiteY1354" fmla="*/ 1609052 h 4188227"/>
              <a:gd name="connsiteX1355" fmla="*/ 1793946 w 10996613"/>
              <a:gd name="connsiteY1355" fmla="*/ 1616555 h 4188227"/>
              <a:gd name="connsiteX1356" fmla="*/ 1790483 w 10996613"/>
              <a:gd name="connsiteY1356" fmla="*/ 1615537 h 4188227"/>
              <a:gd name="connsiteX1357" fmla="*/ 1788799 w 10996613"/>
              <a:gd name="connsiteY1357" fmla="*/ 1616555 h 4188227"/>
              <a:gd name="connsiteX1358" fmla="*/ 1792120 w 10996613"/>
              <a:gd name="connsiteY1358" fmla="*/ 1617715 h 4188227"/>
              <a:gd name="connsiteX1359" fmla="*/ 1793946 w 10996613"/>
              <a:gd name="connsiteY1359" fmla="*/ 1616555 h 4188227"/>
              <a:gd name="connsiteX1360" fmla="*/ 1834741 w 10996613"/>
              <a:gd name="connsiteY1360" fmla="*/ 1844031 h 4188227"/>
              <a:gd name="connsiteX1361" fmla="*/ 1832251 w 10996613"/>
              <a:gd name="connsiteY1361" fmla="*/ 1842185 h 4188227"/>
              <a:gd name="connsiteX1362" fmla="*/ 1830092 w 10996613"/>
              <a:gd name="connsiteY1362" fmla="*/ 1842209 h 4188227"/>
              <a:gd name="connsiteX1363" fmla="*/ 1830069 w 10996613"/>
              <a:gd name="connsiteY1363" fmla="*/ 1843558 h 4188227"/>
              <a:gd name="connsiteX1364" fmla="*/ 1833105 w 10996613"/>
              <a:gd name="connsiteY1364" fmla="*/ 1845025 h 4188227"/>
              <a:gd name="connsiteX1365" fmla="*/ 1834741 w 10996613"/>
              <a:gd name="connsiteY1365" fmla="*/ 1844031 h 4188227"/>
              <a:gd name="connsiteX1366" fmla="*/ 1898804 w 10996613"/>
              <a:gd name="connsiteY1366" fmla="*/ 1968242 h 4188227"/>
              <a:gd name="connsiteX1367" fmla="*/ 1902124 w 10996613"/>
              <a:gd name="connsiteY1367" fmla="*/ 1967082 h 4188227"/>
              <a:gd name="connsiteX1368" fmla="*/ 1900440 w 10996613"/>
              <a:gd name="connsiteY1368" fmla="*/ 1966065 h 4188227"/>
              <a:gd name="connsiteX1369" fmla="*/ 1896977 w 10996613"/>
              <a:gd name="connsiteY1369" fmla="*/ 1967082 h 4188227"/>
              <a:gd name="connsiteX1370" fmla="*/ 1898804 w 10996613"/>
              <a:gd name="connsiteY1370" fmla="*/ 1968242 h 4188227"/>
              <a:gd name="connsiteX1371" fmla="*/ 1845462 w 10996613"/>
              <a:gd name="connsiteY1371" fmla="*/ 2616208 h 4188227"/>
              <a:gd name="connsiteX1372" fmla="*/ 1847146 w 10996613"/>
              <a:gd name="connsiteY1372" fmla="*/ 2617226 h 4188227"/>
              <a:gd name="connsiteX1373" fmla="*/ 1850608 w 10996613"/>
              <a:gd name="connsiteY1373" fmla="*/ 2616208 h 4188227"/>
              <a:gd name="connsiteX1374" fmla="*/ 1848782 w 10996613"/>
              <a:gd name="connsiteY1374" fmla="*/ 2615049 h 4188227"/>
              <a:gd name="connsiteX1375" fmla="*/ 1845462 w 10996613"/>
              <a:gd name="connsiteY1375" fmla="*/ 2616208 h 4188227"/>
              <a:gd name="connsiteX1376" fmla="*/ 1901152 w 10996613"/>
              <a:gd name="connsiteY1376" fmla="*/ 1733950 h 4188227"/>
              <a:gd name="connsiteX1377" fmla="*/ 1899539 w 10996613"/>
              <a:gd name="connsiteY1377" fmla="*/ 1731772 h 4188227"/>
              <a:gd name="connsiteX1378" fmla="*/ 1897926 w 10996613"/>
              <a:gd name="connsiteY1378" fmla="*/ 1732837 h 4188227"/>
              <a:gd name="connsiteX1379" fmla="*/ 1899539 w 10996613"/>
              <a:gd name="connsiteY1379" fmla="*/ 1735015 h 4188227"/>
              <a:gd name="connsiteX1380" fmla="*/ 1901152 w 10996613"/>
              <a:gd name="connsiteY1380" fmla="*/ 1733950 h 4188227"/>
              <a:gd name="connsiteX1381" fmla="*/ 2149409 w 10996613"/>
              <a:gd name="connsiteY1381" fmla="*/ 2376023 h 4188227"/>
              <a:gd name="connsiteX1382" fmla="*/ 2152872 w 10996613"/>
              <a:gd name="connsiteY1382" fmla="*/ 2377040 h 4188227"/>
              <a:gd name="connsiteX1383" fmla="*/ 2154556 w 10996613"/>
              <a:gd name="connsiteY1383" fmla="*/ 2376023 h 4188227"/>
              <a:gd name="connsiteX1384" fmla="*/ 2151235 w 10996613"/>
              <a:gd name="connsiteY1384" fmla="*/ 2374863 h 4188227"/>
              <a:gd name="connsiteX1385" fmla="*/ 2149409 w 10996613"/>
              <a:gd name="connsiteY1385" fmla="*/ 2376023 h 4188227"/>
              <a:gd name="connsiteX1386" fmla="*/ 2030913 w 10996613"/>
              <a:gd name="connsiteY1386" fmla="*/ 2424708 h 4188227"/>
              <a:gd name="connsiteX1387" fmla="*/ 2032597 w 10996613"/>
              <a:gd name="connsiteY1387" fmla="*/ 2425726 h 4188227"/>
              <a:gd name="connsiteX1388" fmla="*/ 2036060 w 10996613"/>
              <a:gd name="connsiteY1388" fmla="*/ 2424708 h 4188227"/>
              <a:gd name="connsiteX1389" fmla="*/ 2034376 w 10996613"/>
              <a:gd name="connsiteY1389" fmla="*/ 2423691 h 4188227"/>
              <a:gd name="connsiteX1390" fmla="*/ 2030913 w 10996613"/>
              <a:gd name="connsiteY1390" fmla="*/ 2424708 h 4188227"/>
              <a:gd name="connsiteX1391" fmla="*/ 1835785 w 10996613"/>
              <a:gd name="connsiteY1391" fmla="*/ 1726660 h 4188227"/>
              <a:gd name="connsiteX1392" fmla="*/ 1838014 w 10996613"/>
              <a:gd name="connsiteY1392" fmla="*/ 1728530 h 4188227"/>
              <a:gd name="connsiteX1393" fmla="*/ 1840220 w 10996613"/>
              <a:gd name="connsiteY1393" fmla="*/ 1728483 h 4188227"/>
              <a:gd name="connsiteX1394" fmla="*/ 1840244 w 10996613"/>
              <a:gd name="connsiteY1394" fmla="*/ 1727110 h 4188227"/>
              <a:gd name="connsiteX1395" fmla="*/ 1835785 w 10996613"/>
              <a:gd name="connsiteY1395" fmla="*/ 1726660 h 4188227"/>
              <a:gd name="connsiteX1396" fmla="*/ 1920150 w 10996613"/>
              <a:gd name="connsiteY1396" fmla="*/ 1663632 h 4188227"/>
              <a:gd name="connsiteX1397" fmla="*/ 1921763 w 10996613"/>
              <a:gd name="connsiteY1397" fmla="*/ 1662566 h 4188227"/>
              <a:gd name="connsiteX1398" fmla="*/ 1920150 w 10996613"/>
              <a:gd name="connsiteY1398" fmla="*/ 1660389 h 4188227"/>
              <a:gd name="connsiteX1399" fmla="*/ 1918537 w 10996613"/>
              <a:gd name="connsiteY1399" fmla="*/ 1661454 h 4188227"/>
              <a:gd name="connsiteX1400" fmla="*/ 1920150 w 10996613"/>
              <a:gd name="connsiteY1400" fmla="*/ 1663632 h 4188227"/>
              <a:gd name="connsiteX1401" fmla="*/ 1804240 w 10996613"/>
              <a:gd name="connsiteY1401" fmla="*/ 1188160 h 4188227"/>
              <a:gd name="connsiteX1402" fmla="*/ 1800777 w 10996613"/>
              <a:gd name="connsiteY1402" fmla="*/ 1187142 h 4188227"/>
              <a:gd name="connsiteX1403" fmla="*/ 1799093 w 10996613"/>
              <a:gd name="connsiteY1403" fmla="*/ 1188160 h 4188227"/>
              <a:gd name="connsiteX1404" fmla="*/ 1802413 w 10996613"/>
              <a:gd name="connsiteY1404" fmla="*/ 1189319 h 4188227"/>
              <a:gd name="connsiteX1405" fmla="*/ 1804240 w 10996613"/>
              <a:gd name="connsiteY1405" fmla="*/ 1188160 h 4188227"/>
              <a:gd name="connsiteX1406" fmla="*/ 2057644 w 10996613"/>
              <a:gd name="connsiteY1406" fmla="*/ 2323550 h 4188227"/>
              <a:gd name="connsiteX1407" fmla="*/ 2059256 w 10996613"/>
              <a:gd name="connsiteY1407" fmla="*/ 2325728 h 4188227"/>
              <a:gd name="connsiteX1408" fmla="*/ 2060869 w 10996613"/>
              <a:gd name="connsiteY1408" fmla="*/ 2324662 h 4188227"/>
              <a:gd name="connsiteX1409" fmla="*/ 2059256 w 10996613"/>
              <a:gd name="connsiteY1409" fmla="*/ 2322485 h 4188227"/>
              <a:gd name="connsiteX1410" fmla="*/ 2057644 w 10996613"/>
              <a:gd name="connsiteY1410" fmla="*/ 2323550 h 4188227"/>
              <a:gd name="connsiteX1411" fmla="*/ 1824851 w 10996613"/>
              <a:gd name="connsiteY1411" fmla="*/ 1642519 h 4188227"/>
              <a:gd name="connsiteX1412" fmla="*/ 1823167 w 10996613"/>
              <a:gd name="connsiteY1412" fmla="*/ 1641502 h 4188227"/>
              <a:gd name="connsiteX1413" fmla="*/ 1819704 w 10996613"/>
              <a:gd name="connsiteY1413" fmla="*/ 1642519 h 4188227"/>
              <a:gd name="connsiteX1414" fmla="*/ 1821530 w 10996613"/>
              <a:gd name="connsiteY1414" fmla="*/ 1643679 h 4188227"/>
              <a:gd name="connsiteX1415" fmla="*/ 1824851 w 10996613"/>
              <a:gd name="connsiteY1415" fmla="*/ 1642519 h 4188227"/>
              <a:gd name="connsiteX1416" fmla="*/ 1994862 w 10996613"/>
              <a:gd name="connsiteY1416" fmla="*/ 1759370 h 4188227"/>
              <a:gd name="connsiteX1417" fmla="*/ 1996546 w 10996613"/>
              <a:gd name="connsiteY1417" fmla="*/ 1760387 h 4188227"/>
              <a:gd name="connsiteX1418" fmla="*/ 2000009 w 10996613"/>
              <a:gd name="connsiteY1418" fmla="*/ 1759370 h 4188227"/>
              <a:gd name="connsiteX1419" fmla="*/ 1998325 w 10996613"/>
              <a:gd name="connsiteY1419" fmla="*/ 1758352 h 4188227"/>
              <a:gd name="connsiteX1420" fmla="*/ 1994862 w 10996613"/>
              <a:gd name="connsiteY1420" fmla="*/ 1759370 h 4188227"/>
              <a:gd name="connsiteX1421" fmla="*/ 10108703 w 10996613"/>
              <a:gd name="connsiteY1421" fmla="*/ 2165067 h 4188227"/>
              <a:gd name="connsiteX1422" fmla="*/ 10106877 w 10996613"/>
              <a:gd name="connsiteY1422" fmla="*/ 2163908 h 4188227"/>
              <a:gd name="connsiteX1423" fmla="*/ 10103557 w 10996613"/>
              <a:gd name="connsiteY1423" fmla="*/ 2165067 h 4188227"/>
              <a:gd name="connsiteX1424" fmla="*/ 10105240 w 10996613"/>
              <a:gd name="connsiteY1424" fmla="*/ 2166085 h 4188227"/>
              <a:gd name="connsiteX1425" fmla="*/ 10108703 w 10996613"/>
              <a:gd name="connsiteY1425" fmla="*/ 2165067 h 4188227"/>
              <a:gd name="connsiteX1426" fmla="*/ 428756 w 10996613"/>
              <a:gd name="connsiteY1426" fmla="*/ 412456 h 4188227"/>
              <a:gd name="connsiteX1427" fmla="*/ 432077 w 10996613"/>
              <a:gd name="connsiteY1427" fmla="*/ 413616 h 4188227"/>
              <a:gd name="connsiteX1428" fmla="*/ 433903 w 10996613"/>
              <a:gd name="connsiteY1428" fmla="*/ 412456 h 4188227"/>
              <a:gd name="connsiteX1429" fmla="*/ 430440 w 10996613"/>
              <a:gd name="connsiteY1429" fmla="*/ 411438 h 4188227"/>
              <a:gd name="connsiteX1430" fmla="*/ 428756 w 10996613"/>
              <a:gd name="connsiteY1430" fmla="*/ 412456 h 4188227"/>
              <a:gd name="connsiteX1431" fmla="*/ 10094212 w 10996613"/>
              <a:gd name="connsiteY1431" fmla="*/ 1927580 h 4188227"/>
              <a:gd name="connsiteX1432" fmla="*/ 10095824 w 10996613"/>
              <a:gd name="connsiteY1432" fmla="*/ 1929757 h 4188227"/>
              <a:gd name="connsiteX1433" fmla="*/ 10097437 w 10996613"/>
              <a:gd name="connsiteY1433" fmla="*/ 1928692 h 4188227"/>
              <a:gd name="connsiteX1434" fmla="*/ 10095824 w 10996613"/>
              <a:gd name="connsiteY1434" fmla="*/ 1926515 h 4188227"/>
              <a:gd name="connsiteX1435" fmla="*/ 10094212 w 10996613"/>
              <a:gd name="connsiteY1435" fmla="*/ 1927580 h 4188227"/>
              <a:gd name="connsiteX1436" fmla="*/ 454514 w 10996613"/>
              <a:gd name="connsiteY1436" fmla="*/ 1051830 h 4188227"/>
              <a:gd name="connsiteX1437" fmla="*/ 456340 w 10996613"/>
              <a:gd name="connsiteY1437" fmla="*/ 1052990 h 4188227"/>
              <a:gd name="connsiteX1438" fmla="*/ 459661 w 10996613"/>
              <a:gd name="connsiteY1438" fmla="*/ 1051830 h 4188227"/>
              <a:gd name="connsiteX1439" fmla="*/ 457977 w 10996613"/>
              <a:gd name="connsiteY1439" fmla="*/ 1050813 h 4188227"/>
              <a:gd name="connsiteX1440" fmla="*/ 454514 w 10996613"/>
              <a:gd name="connsiteY1440" fmla="*/ 1051830 h 4188227"/>
              <a:gd name="connsiteX1441" fmla="*/ 10144755 w 10996613"/>
              <a:gd name="connsiteY1441" fmla="*/ 2317609 h 4188227"/>
              <a:gd name="connsiteX1442" fmla="*/ 10146439 w 10996613"/>
              <a:gd name="connsiteY1442" fmla="*/ 2318627 h 4188227"/>
              <a:gd name="connsiteX1443" fmla="*/ 10149902 w 10996613"/>
              <a:gd name="connsiteY1443" fmla="*/ 2317609 h 4188227"/>
              <a:gd name="connsiteX1444" fmla="*/ 10148075 w 10996613"/>
              <a:gd name="connsiteY1444" fmla="*/ 2316450 h 4188227"/>
              <a:gd name="connsiteX1445" fmla="*/ 10144755 w 10996613"/>
              <a:gd name="connsiteY1445" fmla="*/ 2317609 h 4188227"/>
              <a:gd name="connsiteX1446" fmla="*/ 284503 w 10996613"/>
              <a:gd name="connsiteY1446" fmla="*/ 415698 h 4188227"/>
              <a:gd name="connsiteX1447" fmla="*/ 281040 w 10996613"/>
              <a:gd name="connsiteY1447" fmla="*/ 414681 h 4188227"/>
              <a:gd name="connsiteX1448" fmla="*/ 279356 w 10996613"/>
              <a:gd name="connsiteY1448" fmla="*/ 415698 h 4188227"/>
              <a:gd name="connsiteX1449" fmla="*/ 282676 w 10996613"/>
              <a:gd name="connsiteY1449" fmla="*/ 416858 h 4188227"/>
              <a:gd name="connsiteX1450" fmla="*/ 284503 w 10996613"/>
              <a:gd name="connsiteY1450" fmla="*/ 415698 h 4188227"/>
              <a:gd name="connsiteX1451" fmla="*/ 10142170 w 10996613"/>
              <a:gd name="connsiteY1451" fmla="*/ 2462033 h 4188227"/>
              <a:gd name="connsiteX1452" fmla="*/ 10140344 w 10996613"/>
              <a:gd name="connsiteY1452" fmla="*/ 2463193 h 4188227"/>
              <a:gd name="connsiteX1453" fmla="*/ 10142170 w 10996613"/>
              <a:gd name="connsiteY1453" fmla="*/ 2465276 h 4188227"/>
              <a:gd name="connsiteX1454" fmla="*/ 10143782 w 10996613"/>
              <a:gd name="connsiteY1454" fmla="*/ 2464211 h 4188227"/>
              <a:gd name="connsiteX1455" fmla="*/ 10142170 w 10996613"/>
              <a:gd name="connsiteY1455" fmla="*/ 2462033 h 4188227"/>
              <a:gd name="connsiteX1456" fmla="*/ 638282 w 10996613"/>
              <a:gd name="connsiteY1456" fmla="*/ 486088 h 4188227"/>
              <a:gd name="connsiteX1457" fmla="*/ 634819 w 10996613"/>
              <a:gd name="connsiteY1457" fmla="*/ 487106 h 4188227"/>
              <a:gd name="connsiteX1458" fmla="*/ 636645 w 10996613"/>
              <a:gd name="connsiteY1458" fmla="*/ 488265 h 4188227"/>
              <a:gd name="connsiteX1459" fmla="*/ 639966 w 10996613"/>
              <a:gd name="connsiteY1459" fmla="*/ 487106 h 4188227"/>
              <a:gd name="connsiteX1460" fmla="*/ 638282 w 10996613"/>
              <a:gd name="connsiteY1460" fmla="*/ 486088 h 4188227"/>
              <a:gd name="connsiteX1461" fmla="*/ 789366 w 10996613"/>
              <a:gd name="connsiteY1461" fmla="*/ 457899 h 4188227"/>
              <a:gd name="connsiteX1462" fmla="*/ 785903 w 10996613"/>
              <a:gd name="connsiteY1462" fmla="*/ 456881 h 4188227"/>
              <a:gd name="connsiteX1463" fmla="*/ 784219 w 10996613"/>
              <a:gd name="connsiteY1463" fmla="*/ 457899 h 4188227"/>
              <a:gd name="connsiteX1464" fmla="*/ 787540 w 10996613"/>
              <a:gd name="connsiteY1464" fmla="*/ 459059 h 4188227"/>
              <a:gd name="connsiteX1465" fmla="*/ 789366 w 10996613"/>
              <a:gd name="connsiteY1465" fmla="*/ 457899 h 4188227"/>
              <a:gd name="connsiteX1466" fmla="*/ 820271 w 10996613"/>
              <a:gd name="connsiteY1466" fmla="*/ 737019 h 4188227"/>
              <a:gd name="connsiteX1467" fmla="*/ 816808 w 10996613"/>
              <a:gd name="connsiteY1467" fmla="*/ 736001 h 4188227"/>
              <a:gd name="connsiteX1468" fmla="*/ 815124 w 10996613"/>
              <a:gd name="connsiteY1468" fmla="*/ 737019 h 4188227"/>
              <a:gd name="connsiteX1469" fmla="*/ 818444 w 10996613"/>
              <a:gd name="connsiteY1469" fmla="*/ 738178 h 4188227"/>
              <a:gd name="connsiteX1470" fmla="*/ 820271 w 10996613"/>
              <a:gd name="connsiteY1470" fmla="*/ 737019 h 4188227"/>
              <a:gd name="connsiteX1471" fmla="*/ 495665 w 10996613"/>
              <a:gd name="connsiteY1471" fmla="*/ 642677 h 4188227"/>
              <a:gd name="connsiteX1472" fmla="*/ 495641 w 10996613"/>
              <a:gd name="connsiteY1472" fmla="*/ 641304 h 4188227"/>
              <a:gd name="connsiteX1473" fmla="*/ 493483 w 10996613"/>
              <a:gd name="connsiteY1473" fmla="*/ 641281 h 4188227"/>
              <a:gd name="connsiteX1474" fmla="*/ 491135 w 10996613"/>
              <a:gd name="connsiteY1474" fmla="*/ 643198 h 4188227"/>
              <a:gd name="connsiteX1475" fmla="*/ 492724 w 10996613"/>
              <a:gd name="connsiteY1475" fmla="*/ 644215 h 4188227"/>
              <a:gd name="connsiteX1476" fmla="*/ 495665 w 10996613"/>
              <a:gd name="connsiteY1476" fmla="*/ 642677 h 4188227"/>
              <a:gd name="connsiteX1477" fmla="*/ 495736 w 10996613"/>
              <a:gd name="connsiteY1477" fmla="*/ 639813 h 4188227"/>
              <a:gd name="connsiteX1478" fmla="*/ 495736 w 10996613"/>
              <a:gd name="connsiteY1478" fmla="*/ 641257 h 4188227"/>
              <a:gd name="connsiteX1479" fmla="*/ 497989 w 10996613"/>
              <a:gd name="connsiteY1479" fmla="*/ 641210 h 4188227"/>
              <a:gd name="connsiteX1480" fmla="*/ 498701 w 10996613"/>
              <a:gd name="connsiteY1480" fmla="*/ 638393 h 4188227"/>
              <a:gd name="connsiteX1481" fmla="*/ 495736 w 10996613"/>
              <a:gd name="connsiteY1481" fmla="*/ 639813 h 4188227"/>
              <a:gd name="connsiteX1482" fmla="*/ 521494 w 10996613"/>
              <a:gd name="connsiteY1482" fmla="*/ 698061 h 4188227"/>
              <a:gd name="connsiteX1483" fmla="*/ 524957 w 10996613"/>
              <a:gd name="connsiteY1483" fmla="*/ 699079 h 4188227"/>
              <a:gd name="connsiteX1484" fmla="*/ 526641 w 10996613"/>
              <a:gd name="connsiteY1484" fmla="*/ 698061 h 4188227"/>
              <a:gd name="connsiteX1485" fmla="*/ 523320 w 10996613"/>
              <a:gd name="connsiteY1485" fmla="*/ 696901 h 4188227"/>
              <a:gd name="connsiteX1486" fmla="*/ 521494 w 10996613"/>
              <a:gd name="connsiteY1486" fmla="*/ 698061 h 4188227"/>
              <a:gd name="connsiteX1487" fmla="*/ 553371 w 10996613"/>
              <a:gd name="connsiteY1487" fmla="*/ 632594 h 4188227"/>
              <a:gd name="connsiteX1488" fmla="*/ 554984 w 10996613"/>
              <a:gd name="connsiteY1488" fmla="*/ 634772 h 4188227"/>
              <a:gd name="connsiteX1489" fmla="*/ 556597 w 10996613"/>
              <a:gd name="connsiteY1489" fmla="*/ 633707 h 4188227"/>
              <a:gd name="connsiteX1490" fmla="*/ 554984 w 10996613"/>
              <a:gd name="connsiteY1490" fmla="*/ 631529 h 4188227"/>
              <a:gd name="connsiteX1491" fmla="*/ 553371 w 10996613"/>
              <a:gd name="connsiteY1491" fmla="*/ 632594 h 4188227"/>
              <a:gd name="connsiteX1492" fmla="*/ 10907197 w 10996613"/>
              <a:gd name="connsiteY1492" fmla="*/ 3511981 h 4188227"/>
              <a:gd name="connsiteX1493" fmla="*/ 10910517 w 10996613"/>
              <a:gd name="connsiteY1493" fmla="*/ 3513141 h 4188227"/>
              <a:gd name="connsiteX1494" fmla="*/ 10912343 w 10996613"/>
              <a:gd name="connsiteY1494" fmla="*/ 3511981 h 4188227"/>
              <a:gd name="connsiteX1495" fmla="*/ 10908881 w 10996613"/>
              <a:gd name="connsiteY1495" fmla="*/ 3510963 h 4188227"/>
              <a:gd name="connsiteX1496" fmla="*/ 10907197 w 10996613"/>
              <a:gd name="connsiteY1496" fmla="*/ 3511981 h 4188227"/>
              <a:gd name="connsiteX1497" fmla="*/ 47535 w 10996613"/>
              <a:gd name="connsiteY1497" fmla="*/ 191749 h 4188227"/>
              <a:gd name="connsiteX1498" fmla="*/ 49219 w 10996613"/>
              <a:gd name="connsiteY1498" fmla="*/ 192767 h 4188227"/>
              <a:gd name="connsiteX1499" fmla="*/ 52682 w 10996613"/>
              <a:gd name="connsiteY1499" fmla="*/ 191749 h 4188227"/>
              <a:gd name="connsiteX1500" fmla="*/ 50998 w 10996613"/>
              <a:gd name="connsiteY1500" fmla="*/ 190731 h 4188227"/>
              <a:gd name="connsiteX1501" fmla="*/ 47535 w 10996613"/>
              <a:gd name="connsiteY1501" fmla="*/ 191749 h 4188227"/>
              <a:gd name="connsiteX1502" fmla="*/ 10384924 w 10996613"/>
              <a:gd name="connsiteY1502" fmla="*/ 3309830 h 4188227"/>
              <a:gd name="connsiteX1503" fmla="*/ 10383952 w 10996613"/>
              <a:gd name="connsiteY1503" fmla="*/ 3309333 h 4188227"/>
              <a:gd name="connsiteX1504" fmla="*/ 10382695 w 10996613"/>
              <a:gd name="connsiteY1504" fmla="*/ 3310209 h 4188227"/>
              <a:gd name="connsiteX1505" fmla="*/ 10384307 w 10996613"/>
              <a:gd name="connsiteY1505" fmla="*/ 3312387 h 4188227"/>
              <a:gd name="connsiteX1506" fmla="*/ 10386134 w 10996613"/>
              <a:gd name="connsiteY1506" fmla="*/ 3311227 h 4188227"/>
              <a:gd name="connsiteX1507" fmla="*/ 10384924 w 10996613"/>
              <a:gd name="connsiteY1507" fmla="*/ 3309830 h 4188227"/>
              <a:gd name="connsiteX1508" fmla="*/ 1572419 w 10996613"/>
              <a:gd name="connsiteY1508" fmla="*/ 2322485 h 4188227"/>
              <a:gd name="connsiteX1509" fmla="*/ 1572490 w 10996613"/>
              <a:gd name="connsiteY1509" fmla="*/ 2323905 h 4188227"/>
              <a:gd name="connsiteX1510" fmla="*/ 1575526 w 10996613"/>
              <a:gd name="connsiteY1510" fmla="*/ 2325373 h 4188227"/>
              <a:gd name="connsiteX1511" fmla="*/ 1577163 w 10996613"/>
              <a:gd name="connsiteY1511" fmla="*/ 2324379 h 4188227"/>
              <a:gd name="connsiteX1512" fmla="*/ 1574672 w 10996613"/>
              <a:gd name="connsiteY1512" fmla="*/ 2322532 h 4188227"/>
              <a:gd name="connsiteX1513" fmla="*/ 1572419 w 10996613"/>
              <a:gd name="connsiteY1513" fmla="*/ 2322485 h 4188227"/>
              <a:gd name="connsiteX1514" fmla="*/ 1587883 w 10996613"/>
              <a:gd name="connsiteY1514" fmla="*/ 2333822 h 4188227"/>
              <a:gd name="connsiteX1515" fmla="*/ 1589709 w 10996613"/>
              <a:gd name="connsiteY1515" fmla="*/ 2334982 h 4188227"/>
              <a:gd name="connsiteX1516" fmla="*/ 1593030 w 10996613"/>
              <a:gd name="connsiteY1516" fmla="*/ 2333822 h 4188227"/>
              <a:gd name="connsiteX1517" fmla="*/ 1591346 w 10996613"/>
              <a:gd name="connsiteY1517" fmla="*/ 2332804 h 4188227"/>
              <a:gd name="connsiteX1518" fmla="*/ 1587883 w 10996613"/>
              <a:gd name="connsiteY1518" fmla="*/ 2333822 h 4188227"/>
              <a:gd name="connsiteX1519" fmla="*/ 1500292 w 10996613"/>
              <a:gd name="connsiteY1519" fmla="*/ 1457528 h 4188227"/>
              <a:gd name="connsiteX1520" fmla="*/ 1501976 w 10996613"/>
              <a:gd name="connsiteY1520" fmla="*/ 1458546 h 4188227"/>
              <a:gd name="connsiteX1521" fmla="*/ 1505439 w 10996613"/>
              <a:gd name="connsiteY1521" fmla="*/ 1457528 h 4188227"/>
              <a:gd name="connsiteX1522" fmla="*/ 1503613 w 10996613"/>
              <a:gd name="connsiteY1522" fmla="*/ 1456368 h 4188227"/>
              <a:gd name="connsiteX1523" fmla="*/ 1500292 w 10996613"/>
              <a:gd name="connsiteY1523" fmla="*/ 1457528 h 4188227"/>
              <a:gd name="connsiteX1524" fmla="*/ 1500292 w 10996613"/>
              <a:gd name="connsiteY1524" fmla="*/ 1366666 h 4188227"/>
              <a:gd name="connsiteX1525" fmla="*/ 1501976 w 10996613"/>
              <a:gd name="connsiteY1525" fmla="*/ 1367683 h 4188227"/>
              <a:gd name="connsiteX1526" fmla="*/ 1505439 w 10996613"/>
              <a:gd name="connsiteY1526" fmla="*/ 1366666 h 4188227"/>
              <a:gd name="connsiteX1527" fmla="*/ 1503613 w 10996613"/>
              <a:gd name="connsiteY1527" fmla="*/ 1365506 h 4188227"/>
              <a:gd name="connsiteX1528" fmla="*/ 1500292 w 10996613"/>
              <a:gd name="connsiteY1528" fmla="*/ 1366666 h 4188227"/>
              <a:gd name="connsiteX1529" fmla="*/ 1515756 w 10996613"/>
              <a:gd name="connsiteY1529" fmla="*/ 2171553 h 4188227"/>
              <a:gd name="connsiteX1530" fmla="*/ 1519219 w 10996613"/>
              <a:gd name="connsiteY1530" fmla="*/ 2172570 h 4188227"/>
              <a:gd name="connsiteX1531" fmla="*/ 1520903 w 10996613"/>
              <a:gd name="connsiteY1531" fmla="*/ 2171553 h 4188227"/>
              <a:gd name="connsiteX1532" fmla="*/ 1517583 w 10996613"/>
              <a:gd name="connsiteY1532" fmla="*/ 2170393 h 4188227"/>
              <a:gd name="connsiteX1533" fmla="*/ 1515756 w 10996613"/>
              <a:gd name="connsiteY1533" fmla="*/ 2171553 h 4188227"/>
              <a:gd name="connsiteX1534" fmla="*/ 1520903 w 10996613"/>
              <a:gd name="connsiteY1534" fmla="*/ 1859983 h 4188227"/>
              <a:gd name="connsiteX1535" fmla="*/ 1517583 w 10996613"/>
              <a:gd name="connsiteY1535" fmla="*/ 1858824 h 4188227"/>
              <a:gd name="connsiteX1536" fmla="*/ 1515756 w 10996613"/>
              <a:gd name="connsiteY1536" fmla="*/ 1859983 h 4188227"/>
              <a:gd name="connsiteX1537" fmla="*/ 1519219 w 10996613"/>
              <a:gd name="connsiteY1537" fmla="*/ 1861001 h 4188227"/>
              <a:gd name="connsiteX1538" fmla="*/ 1520903 w 10996613"/>
              <a:gd name="connsiteY1538" fmla="*/ 1859983 h 4188227"/>
              <a:gd name="connsiteX1539" fmla="*/ 1569834 w 10996613"/>
              <a:gd name="connsiteY1539" fmla="*/ 2306249 h 4188227"/>
              <a:gd name="connsiteX1540" fmla="*/ 1568007 w 10996613"/>
              <a:gd name="connsiteY1540" fmla="*/ 2308331 h 4188227"/>
              <a:gd name="connsiteX1541" fmla="*/ 1569834 w 10996613"/>
              <a:gd name="connsiteY1541" fmla="*/ 2309491 h 4188227"/>
              <a:gd name="connsiteX1542" fmla="*/ 1571447 w 10996613"/>
              <a:gd name="connsiteY1542" fmla="*/ 2307314 h 4188227"/>
              <a:gd name="connsiteX1543" fmla="*/ 1569834 w 10996613"/>
              <a:gd name="connsiteY1543" fmla="*/ 2306249 h 4188227"/>
              <a:gd name="connsiteX1544" fmla="*/ 9557471 w 10996613"/>
              <a:gd name="connsiteY1544" fmla="*/ 2489630 h 4188227"/>
              <a:gd name="connsiteX1545" fmla="*/ 9560934 w 10996613"/>
              <a:gd name="connsiteY1545" fmla="*/ 2490648 h 4188227"/>
              <a:gd name="connsiteX1546" fmla="*/ 9562618 w 10996613"/>
              <a:gd name="connsiteY1546" fmla="*/ 2489630 h 4188227"/>
              <a:gd name="connsiteX1547" fmla="*/ 9559297 w 10996613"/>
              <a:gd name="connsiteY1547" fmla="*/ 2488471 h 4188227"/>
              <a:gd name="connsiteX1548" fmla="*/ 9557471 w 10996613"/>
              <a:gd name="connsiteY1548" fmla="*/ 2489630 h 4188227"/>
              <a:gd name="connsiteX1549" fmla="*/ 1631667 w 10996613"/>
              <a:gd name="connsiteY1549" fmla="*/ 1355305 h 4188227"/>
              <a:gd name="connsiteX1550" fmla="*/ 1633493 w 10996613"/>
              <a:gd name="connsiteY1550" fmla="*/ 1354145 h 4188227"/>
              <a:gd name="connsiteX1551" fmla="*/ 1631667 w 10996613"/>
              <a:gd name="connsiteY1551" fmla="*/ 1352062 h 4188227"/>
              <a:gd name="connsiteX1552" fmla="*/ 1630054 w 10996613"/>
              <a:gd name="connsiteY1552" fmla="*/ 1353127 h 4188227"/>
              <a:gd name="connsiteX1553" fmla="*/ 1631667 w 10996613"/>
              <a:gd name="connsiteY1553" fmla="*/ 1355305 h 4188227"/>
              <a:gd name="connsiteX1554" fmla="*/ 1634181 w 10996613"/>
              <a:gd name="connsiteY1554" fmla="*/ 1204159 h 4188227"/>
              <a:gd name="connsiteX1555" fmla="*/ 1634157 w 10996613"/>
              <a:gd name="connsiteY1555" fmla="*/ 1202787 h 4188227"/>
              <a:gd name="connsiteX1556" fmla="*/ 1631999 w 10996613"/>
              <a:gd name="connsiteY1556" fmla="*/ 1202763 h 4188227"/>
              <a:gd name="connsiteX1557" fmla="*/ 1629651 w 10996613"/>
              <a:gd name="connsiteY1557" fmla="*/ 1204680 h 4188227"/>
              <a:gd name="connsiteX1558" fmla="*/ 1631240 w 10996613"/>
              <a:gd name="connsiteY1558" fmla="*/ 1205698 h 4188227"/>
              <a:gd name="connsiteX1559" fmla="*/ 1634181 w 10996613"/>
              <a:gd name="connsiteY1559" fmla="*/ 1204159 h 4188227"/>
              <a:gd name="connsiteX1560" fmla="*/ 1635201 w 10996613"/>
              <a:gd name="connsiteY1560" fmla="*/ 2203457 h 4188227"/>
              <a:gd name="connsiteX1561" fmla="*/ 1636814 w 10996613"/>
              <a:gd name="connsiteY1561" fmla="*/ 2205635 h 4188227"/>
              <a:gd name="connsiteX1562" fmla="*/ 1638426 w 10996613"/>
              <a:gd name="connsiteY1562" fmla="*/ 2204570 h 4188227"/>
              <a:gd name="connsiteX1563" fmla="*/ 1636814 w 10996613"/>
              <a:gd name="connsiteY1563" fmla="*/ 2202392 h 4188227"/>
              <a:gd name="connsiteX1564" fmla="*/ 1635201 w 10996613"/>
              <a:gd name="connsiteY1564" fmla="*/ 2203457 h 4188227"/>
              <a:gd name="connsiteX1565" fmla="*/ 1642862 w 10996613"/>
              <a:gd name="connsiteY1565" fmla="*/ 1355897 h 4188227"/>
              <a:gd name="connsiteX1566" fmla="*/ 1639399 w 10996613"/>
              <a:gd name="connsiteY1566" fmla="*/ 1356914 h 4188227"/>
              <a:gd name="connsiteX1567" fmla="*/ 1641083 w 10996613"/>
              <a:gd name="connsiteY1567" fmla="*/ 1357932 h 4188227"/>
              <a:gd name="connsiteX1568" fmla="*/ 1644546 w 10996613"/>
              <a:gd name="connsiteY1568" fmla="*/ 1356914 h 4188227"/>
              <a:gd name="connsiteX1569" fmla="*/ 1642862 w 10996613"/>
              <a:gd name="connsiteY1569" fmla="*/ 1355897 h 4188227"/>
              <a:gd name="connsiteX1570" fmla="*/ 1664398 w 10996613"/>
              <a:gd name="connsiteY1570" fmla="*/ 2181754 h 4188227"/>
              <a:gd name="connsiteX1571" fmla="*/ 1662571 w 10996613"/>
              <a:gd name="connsiteY1571" fmla="*/ 2179671 h 4188227"/>
              <a:gd name="connsiteX1572" fmla="*/ 1660959 w 10996613"/>
              <a:gd name="connsiteY1572" fmla="*/ 2180736 h 4188227"/>
              <a:gd name="connsiteX1573" fmla="*/ 1662571 w 10996613"/>
              <a:gd name="connsiteY1573" fmla="*/ 2182913 h 4188227"/>
              <a:gd name="connsiteX1574" fmla="*/ 1664398 w 10996613"/>
              <a:gd name="connsiteY1574" fmla="*/ 2181754 h 4188227"/>
              <a:gd name="connsiteX1575" fmla="*/ 1676423 w 10996613"/>
              <a:gd name="connsiteY1575" fmla="*/ 2288947 h 4188227"/>
              <a:gd name="connsiteX1576" fmla="*/ 1678036 w 10996613"/>
              <a:gd name="connsiteY1576" fmla="*/ 2290012 h 4188227"/>
              <a:gd name="connsiteX1577" fmla="*/ 1679862 w 10996613"/>
              <a:gd name="connsiteY1577" fmla="*/ 2287929 h 4188227"/>
              <a:gd name="connsiteX1578" fmla="*/ 1678036 w 10996613"/>
              <a:gd name="connsiteY1578" fmla="*/ 2286770 h 4188227"/>
              <a:gd name="connsiteX1579" fmla="*/ 1676423 w 10996613"/>
              <a:gd name="connsiteY1579" fmla="*/ 2288947 h 4188227"/>
              <a:gd name="connsiteX1580" fmla="*/ 9583964 w 10996613"/>
              <a:gd name="connsiteY1580" fmla="*/ 2450199 h 4188227"/>
              <a:gd name="connsiteX1581" fmla="*/ 9585790 w 10996613"/>
              <a:gd name="connsiteY1581" fmla="*/ 2452282 h 4188227"/>
              <a:gd name="connsiteX1582" fmla="*/ 9587403 w 10996613"/>
              <a:gd name="connsiteY1582" fmla="*/ 2451217 h 4188227"/>
              <a:gd name="connsiteX1583" fmla="*/ 9585790 w 10996613"/>
              <a:gd name="connsiteY1583" fmla="*/ 2449039 h 4188227"/>
              <a:gd name="connsiteX1584" fmla="*/ 9583964 w 10996613"/>
              <a:gd name="connsiteY1584" fmla="*/ 2450199 h 4188227"/>
              <a:gd name="connsiteX1585" fmla="*/ 974818 w 10996613"/>
              <a:gd name="connsiteY1585" fmla="*/ 568240 h 4188227"/>
              <a:gd name="connsiteX1586" fmla="*/ 972992 w 10996613"/>
              <a:gd name="connsiteY1586" fmla="*/ 567081 h 4188227"/>
              <a:gd name="connsiteX1587" fmla="*/ 969671 w 10996613"/>
              <a:gd name="connsiteY1587" fmla="*/ 568240 h 4188227"/>
              <a:gd name="connsiteX1588" fmla="*/ 971355 w 10996613"/>
              <a:gd name="connsiteY1588" fmla="*/ 569258 h 4188227"/>
              <a:gd name="connsiteX1589" fmla="*/ 974818 w 10996613"/>
              <a:gd name="connsiteY1589" fmla="*/ 568240 h 4188227"/>
              <a:gd name="connsiteX1590" fmla="*/ 9980650 w 10996613"/>
              <a:gd name="connsiteY1590" fmla="*/ 2623167 h 4188227"/>
              <a:gd name="connsiteX1591" fmla="*/ 9982476 w 10996613"/>
              <a:gd name="connsiteY1591" fmla="*/ 2624326 h 4188227"/>
              <a:gd name="connsiteX1592" fmla="*/ 9984088 w 10996613"/>
              <a:gd name="connsiteY1592" fmla="*/ 2622149 h 4188227"/>
              <a:gd name="connsiteX1593" fmla="*/ 9982476 w 10996613"/>
              <a:gd name="connsiteY1593" fmla="*/ 2621084 h 4188227"/>
              <a:gd name="connsiteX1594" fmla="*/ 9980650 w 10996613"/>
              <a:gd name="connsiteY1594" fmla="*/ 2623167 h 4188227"/>
              <a:gd name="connsiteX1595" fmla="*/ 1016040 w 10996613"/>
              <a:gd name="connsiteY1595" fmla="*/ 785704 h 4188227"/>
              <a:gd name="connsiteX1596" fmla="*/ 1012577 w 10996613"/>
              <a:gd name="connsiteY1596" fmla="*/ 784687 h 4188227"/>
              <a:gd name="connsiteX1597" fmla="*/ 1010893 w 10996613"/>
              <a:gd name="connsiteY1597" fmla="*/ 785704 h 4188227"/>
              <a:gd name="connsiteX1598" fmla="*/ 1014214 w 10996613"/>
              <a:gd name="connsiteY1598" fmla="*/ 786864 h 4188227"/>
              <a:gd name="connsiteX1599" fmla="*/ 1016040 w 10996613"/>
              <a:gd name="connsiteY1599" fmla="*/ 785704 h 4188227"/>
              <a:gd name="connsiteX1600" fmla="*/ 1088167 w 10996613"/>
              <a:gd name="connsiteY1600" fmla="*/ 659126 h 4188227"/>
              <a:gd name="connsiteX1601" fmla="*/ 1091487 w 10996613"/>
              <a:gd name="connsiteY1601" fmla="*/ 660286 h 4188227"/>
              <a:gd name="connsiteX1602" fmla="*/ 1093313 w 10996613"/>
              <a:gd name="connsiteY1602" fmla="*/ 659126 h 4188227"/>
              <a:gd name="connsiteX1603" fmla="*/ 1089851 w 10996613"/>
              <a:gd name="connsiteY1603" fmla="*/ 658109 h 4188227"/>
              <a:gd name="connsiteX1604" fmla="*/ 1088167 w 10996613"/>
              <a:gd name="connsiteY1604" fmla="*/ 659126 h 4188227"/>
              <a:gd name="connsiteX1605" fmla="*/ 817994 w 10996613"/>
              <a:gd name="connsiteY1605" fmla="*/ 475745 h 4188227"/>
              <a:gd name="connsiteX1606" fmla="*/ 820294 w 10996613"/>
              <a:gd name="connsiteY1606" fmla="*/ 475745 h 4188227"/>
              <a:gd name="connsiteX1607" fmla="*/ 820247 w 10996613"/>
              <a:gd name="connsiteY1607" fmla="*/ 474325 h 4188227"/>
              <a:gd name="connsiteX1608" fmla="*/ 815764 w 10996613"/>
              <a:gd name="connsiteY1608" fmla="*/ 473875 h 4188227"/>
              <a:gd name="connsiteX1609" fmla="*/ 817994 w 10996613"/>
              <a:gd name="connsiteY1609" fmla="*/ 475745 h 4188227"/>
              <a:gd name="connsiteX1610" fmla="*/ 841641 w 10996613"/>
              <a:gd name="connsiteY1610" fmla="*/ 1772813 h 4188227"/>
              <a:gd name="connsiteX1611" fmla="*/ 843467 w 10996613"/>
              <a:gd name="connsiteY1611" fmla="*/ 1773973 h 4188227"/>
              <a:gd name="connsiteX1612" fmla="*/ 845080 w 10996613"/>
              <a:gd name="connsiteY1612" fmla="*/ 1771795 h 4188227"/>
              <a:gd name="connsiteX1613" fmla="*/ 843467 w 10996613"/>
              <a:gd name="connsiteY1613" fmla="*/ 1770730 h 4188227"/>
              <a:gd name="connsiteX1614" fmla="*/ 841641 w 10996613"/>
              <a:gd name="connsiteY1614" fmla="*/ 1772813 h 4188227"/>
              <a:gd name="connsiteX1615" fmla="*/ 866640 w 10996613"/>
              <a:gd name="connsiteY1615" fmla="*/ 665612 h 4188227"/>
              <a:gd name="connsiteX1616" fmla="*/ 864956 w 10996613"/>
              <a:gd name="connsiteY1616" fmla="*/ 664594 h 4188227"/>
              <a:gd name="connsiteX1617" fmla="*/ 861493 w 10996613"/>
              <a:gd name="connsiteY1617" fmla="*/ 665612 h 4188227"/>
              <a:gd name="connsiteX1618" fmla="*/ 863319 w 10996613"/>
              <a:gd name="connsiteY1618" fmla="*/ 666771 h 4188227"/>
              <a:gd name="connsiteX1619" fmla="*/ 866640 w 10996613"/>
              <a:gd name="connsiteY1619" fmla="*/ 665612 h 4188227"/>
              <a:gd name="connsiteX1620" fmla="*/ 865691 w 10996613"/>
              <a:gd name="connsiteY1620" fmla="*/ 635837 h 4188227"/>
              <a:gd name="connsiteX1621" fmla="*/ 864078 w 10996613"/>
              <a:gd name="connsiteY1621" fmla="*/ 634772 h 4188227"/>
              <a:gd name="connsiteX1622" fmla="*/ 862252 w 10996613"/>
              <a:gd name="connsiteY1622" fmla="*/ 636855 h 4188227"/>
              <a:gd name="connsiteX1623" fmla="*/ 864078 w 10996613"/>
              <a:gd name="connsiteY1623" fmla="*/ 638014 h 4188227"/>
              <a:gd name="connsiteX1624" fmla="*/ 865691 w 10996613"/>
              <a:gd name="connsiteY1624" fmla="*/ 635837 h 4188227"/>
              <a:gd name="connsiteX1625" fmla="*/ 879803 w 10996613"/>
              <a:gd name="connsiteY1625" fmla="*/ 1050221 h 4188227"/>
              <a:gd name="connsiteX1626" fmla="*/ 882009 w 10996613"/>
              <a:gd name="connsiteY1626" fmla="*/ 1050174 h 4188227"/>
              <a:gd name="connsiteX1627" fmla="*/ 882033 w 10996613"/>
              <a:gd name="connsiteY1627" fmla="*/ 1048801 h 4188227"/>
              <a:gd name="connsiteX1628" fmla="*/ 877550 w 10996613"/>
              <a:gd name="connsiteY1628" fmla="*/ 1048351 h 4188227"/>
              <a:gd name="connsiteX1629" fmla="*/ 879803 w 10996613"/>
              <a:gd name="connsiteY1629" fmla="*/ 1050221 h 4188227"/>
              <a:gd name="connsiteX1630" fmla="*/ 10003086 w 10996613"/>
              <a:gd name="connsiteY1630" fmla="*/ 2361419 h 4188227"/>
              <a:gd name="connsiteX1631" fmla="*/ 10004913 w 10996613"/>
              <a:gd name="connsiteY1631" fmla="*/ 2360260 h 4188227"/>
              <a:gd name="connsiteX1632" fmla="*/ 10003086 w 10996613"/>
              <a:gd name="connsiteY1632" fmla="*/ 2358177 h 4188227"/>
              <a:gd name="connsiteX1633" fmla="*/ 10001474 w 10996613"/>
              <a:gd name="connsiteY1633" fmla="*/ 2359242 h 4188227"/>
              <a:gd name="connsiteX1634" fmla="*/ 10003086 w 10996613"/>
              <a:gd name="connsiteY1634" fmla="*/ 2361419 h 4188227"/>
              <a:gd name="connsiteX1635" fmla="*/ 919128 w 10996613"/>
              <a:gd name="connsiteY1635" fmla="*/ 1054529 h 4188227"/>
              <a:gd name="connsiteX1636" fmla="*/ 920740 w 10996613"/>
              <a:gd name="connsiteY1636" fmla="*/ 1056706 h 4188227"/>
              <a:gd name="connsiteX1637" fmla="*/ 922567 w 10996613"/>
              <a:gd name="connsiteY1637" fmla="*/ 1055546 h 4188227"/>
              <a:gd name="connsiteX1638" fmla="*/ 920740 w 10996613"/>
              <a:gd name="connsiteY1638" fmla="*/ 1053464 h 4188227"/>
              <a:gd name="connsiteX1639" fmla="*/ 919128 w 10996613"/>
              <a:gd name="connsiteY1639" fmla="*/ 1054529 h 4188227"/>
              <a:gd name="connsiteX1640" fmla="*/ 933619 w 10996613"/>
              <a:gd name="connsiteY1640" fmla="*/ 1051830 h 4188227"/>
              <a:gd name="connsiteX1641" fmla="*/ 935303 w 10996613"/>
              <a:gd name="connsiteY1641" fmla="*/ 1052848 h 4188227"/>
              <a:gd name="connsiteX1642" fmla="*/ 938766 w 10996613"/>
              <a:gd name="connsiteY1642" fmla="*/ 1051830 h 4188227"/>
              <a:gd name="connsiteX1643" fmla="*/ 937082 w 10996613"/>
              <a:gd name="connsiteY1643" fmla="*/ 1050813 h 4188227"/>
              <a:gd name="connsiteX1644" fmla="*/ 933619 w 10996613"/>
              <a:gd name="connsiteY1644" fmla="*/ 1051830 h 4188227"/>
              <a:gd name="connsiteX1645" fmla="*/ 1268472 w 10996613"/>
              <a:gd name="connsiteY1645" fmla="*/ 873324 h 4188227"/>
              <a:gd name="connsiteX1646" fmla="*/ 1266788 w 10996613"/>
              <a:gd name="connsiteY1646" fmla="*/ 872307 h 4188227"/>
              <a:gd name="connsiteX1647" fmla="*/ 1263325 w 10996613"/>
              <a:gd name="connsiteY1647" fmla="*/ 873324 h 4188227"/>
              <a:gd name="connsiteX1648" fmla="*/ 1265151 w 10996613"/>
              <a:gd name="connsiteY1648" fmla="*/ 874484 h 4188227"/>
              <a:gd name="connsiteX1649" fmla="*/ 1268472 w 10996613"/>
              <a:gd name="connsiteY1649" fmla="*/ 873324 h 4188227"/>
              <a:gd name="connsiteX1650" fmla="*/ 1336400 w 10996613"/>
              <a:gd name="connsiteY1650" fmla="*/ 1048043 h 4188227"/>
              <a:gd name="connsiteX1651" fmla="*/ 1338013 w 10996613"/>
              <a:gd name="connsiteY1651" fmla="*/ 1050221 h 4188227"/>
              <a:gd name="connsiteX1652" fmla="*/ 1339839 w 10996613"/>
              <a:gd name="connsiteY1652" fmla="*/ 1049061 h 4188227"/>
              <a:gd name="connsiteX1653" fmla="*/ 1338013 w 10996613"/>
              <a:gd name="connsiteY1653" fmla="*/ 1046978 h 4188227"/>
              <a:gd name="connsiteX1654" fmla="*/ 1336400 w 10996613"/>
              <a:gd name="connsiteY1654" fmla="*/ 1048043 h 4188227"/>
              <a:gd name="connsiteX1655" fmla="*/ 1428924 w 10996613"/>
              <a:gd name="connsiteY1655" fmla="*/ 1831250 h 4188227"/>
              <a:gd name="connsiteX1656" fmla="*/ 1430751 w 10996613"/>
              <a:gd name="connsiteY1656" fmla="*/ 1832410 h 4188227"/>
              <a:gd name="connsiteX1657" fmla="*/ 1432364 w 10996613"/>
              <a:gd name="connsiteY1657" fmla="*/ 1830232 h 4188227"/>
              <a:gd name="connsiteX1658" fmla="*/ 1430751 w 10996613"/>
              <a:gd name="connsiteY1658" fmla="*/ 1829167 h 4188227"/>
              <a:gd name="connsiteX1659" fmla="*/ 1428924 w 10996613"/>
              <a:gd name="connsiteY1659" fmla="*/ 1831250 h 4188227"/>
              <a:gd name="connsiteX1660" fmla="*/ 1137998 w 10996613"/>
              <a:gd name="connsiteY1660" fmla="*/ 972920 h 4188227"/>
              <a:gd name="connsiteX1661" fmla="*/ 1134535 w 10996613"/>
              <a:gd name="connsiteY1661" fmla="*/ 973938 h 4188227"/>
              <a:gd name="connsiteX1662" fmla="*/ 1136362 w 10996613"/>
              <a:gd name="connsiteY1662" fmla="*/ 975098 h 4188227"/>
              <a:gd name="connsiteX1663" fmla="*/ 1139682 w 10996613"/>
              <a:gd name="connsiteY1663" fmla="*/ 973938 h 4188227"/>
              <a:gd name="connsiteX1664" fmla="*/ 1137998 w 10996613"/>
              <a:gd name="connsiteY1664" fmla="*/ 972920 h 4188227"/>
              <a:gd name="connsiteX1665" fmla="*/ 1160293 w 10996613"/>
              <a:gd name="connsiteY1665" fmla="*/ 1191402 h 4188227"/>
              <a:gd name="connsiteX1666" fmla="*/ 1158609 w 10996613"/>
              <a:gd name="connsiteY1666" fmla="*/ 1190384 h 4188227"/>
              <a:gd name="connsiteX1667" fmla="*/ 1155147 w 10996613"/>
              <a:gd name="connsiteY1667" fmla="*/ 1191402 h 4188227"/>
              <a:gd name="connsiteX1668" fmla="*/ 1156973 w 10996613"/>
              <a:gd name="connsiteY1668" fmla="*/ 1192562 h 4188227"/>
              <a:gd name="connsiteX1669" fmla="*/ 1160293 w 10996613"/>
              <a:gd name="connsiteY1669" fmla="*/ 1191402 h 4188227"/>
              <a:gd name="connsiteX1670" fmla="*/ 9898229 w 10996613"/>
              <a:gd name="connsiteY1670" fmla="*/ 2623167 h 4188227"/>
              <a:gd name="connsiteX1671" fmla="*/ 9900055 w 10996613"/>
              <a:gd name="connsiteY1671" fmla="*/ 2624326 h 4188227"/>
              <a:gd name="connsiteX1672" fmla="*/ 9901668 w 10996613"/>
              <a:gd name="connsiteY1672" fmla="*/ 2622149 h 4188227"/>
              <a:gd name="connsiteX1673" fmla="*/ 9900055 w 10996613"/>
              <a:gd name="connsiteY1673" fmla="*/ 2621084 h 4188227"/>
              <a:gd name="connsiteX1674" fmla="*/ 9898229 w 10996613"/>
              <a:gd name="connsiteY1674" fmla="*/ 2623167 h 4188227"/>
              <a:gd name="connsiteX1675" fmla="*/ 1176493 w 10996613"/>
              <a:gd name="connsiteY1675" fmla="*/ 1593384 h 4188227"/>
              <a:gd name="connsiteX1676" fmla="*/ 1178319 w 10996613"/>
              <a:gd name="connsiteY1676" fmla="*/ 1595467 h 4188227"/>
              <a:gd name="connsiteX1677" fmla="*/ 1179932 w 10996613"/>
              <a:gd name="connsiteY1677" fmla="*/ 1594402 h 4188227"/>
              <a:gd name="connsiteX1678" fmla="*/ 1178319 w 10996613"/>
              <a:gd name="connsiteY1678" fmla="*/ 1592224 h 4188227"/>
              <a:gd name="connsiteX1679" fmla="*/ 1176493 w 10996613"/>
              <a:gd name="connsiteY1679" fmla="*/ 1593384 h 4188227"/>
              <a:gd name="connsiteX1680" fmla="*/ 1188945 w 10996613"/>
              <a:gd name="connsiteY1680" fmla="*/ 1066481 h 4188227"/>
              <a:gd name="connsiteX1681" fmla="*/ 1186597 w 10996613"/>
              <a:gd name="connsiteY1681" fmla="*/ 1068398 h 4188227"/>
              <a:gd name="connsiteX1682" fmla="*/ 1188186 w 10996613"/>
              <a:gd name="connsiteY1682" fmla="*/ 1069416 h 4188227"/>
              <a:gd name="connsiteX1683" fmla="*/ 1191127 w 10996613"/>
              <a:gd name="connsiteY1683" fmla="*/ 1067854 h 4188227"/>
              <a:gd name="connsiteX1684" fmla="*/ 1191103 w 10996613"/>
              <a:gd name="connsiteY1684" fmla="*/ 1066505 h 4188227"/>
              <a:gd name="connsiteX1685" fmla="*/ 1188945 w 10996613"/>
              <a:gd name="connsiteY1685" fmla="*/ 1066481 h 4188227"/>
              <a:gd name="connsiteX1686" fmla="*/ 1194163 w 10996613"/>
              <a:gd name="connsiteY1686" fmla="*/ 1063593 h 4188227"/>
              <a:gd name="connsiteX1687" fmla="*/ 1191198 w 10996613"/>
              <a:gd name="connsiteY1687" fmla="*/ 1065014 h 4188227"/>
              <a:gd name="connsiteX1688" fmla="*/ 1191293 w 10996613"/>
              <a:gd name="connsiteY1688" fmla="*/ 1066410 h 4188227"/>
              <a:gd name="connsiteX1689" fmla="*/ 1193475 w 10996613"/>
              <a:gd name="connsiteY1689" fmla="*/ 1066434 h 4188227"/>
              <a:gd name="connsiteX1690" fmla="*/ 1194163 w 10996613"/>
              <a:gd name="connsiteY1690" fmla="*/ 1063593 h 4188227"/>
              <a:gd name="connsiteX1691" fmla="*/ 1206662 w 10996613"/>
              <a:gd name="connsiteY1691" fmla="*/ 1642519 h 4188227"/>
              <a:gd name="connsiteX1692" fmla="*/ 1210125 w 10996613"/>
              <a:gd name="connsiteY1692" fmla="*/ 1643537 h 4188227"/>
              <a:gd name="connsiteX1693" fmla="*/ 1211809 w 10996613"/>
              <a:gd name="connsiteY1693" fmla="*/ 1642519 h 4188227"/>
              <a:gd name="connsiteX1694" fmla="*/ 1208488 w 10996613"/>
              <a:gd name="connsiteY1694" fmla="*/ 1641360 h 4188227"/>
              <a:gd name="connsiteX1695" fmla="*/ 1206662 w 10996613"/>
              <a:gd name="connsiteY1695" fmla="*/ 1642519 h 4188227"/>
              <a:gd name="connsiteX1696" fmla="*/ 6120577 w 10996613"/>
              <a:gd name="connsiteY1696" fmla="*/ 1967556 h 4188227"/>
              <a:gd name="connsiteX1697" fmla="*/ 6118751 w 10996613"/>
              <a:gd name="connsiteY1697" fmla="*/ 1965473 h 4188227"/>
              <a:gd name="connsiteX1698" fmla="*/ 6117138 w 10996613"/>
              <a:gd name="connsiteY1698" fmla="*/ 1966538 h 4188227"/>
              <a:gd name="connsiteX1699" fmla="*/ 6118751 w 10996613"/>
              <a:gd name="connsiteY1699" fmla="*/ 1968715 h 4188227"/>
              <a:gd name="connsiteX1700" fmla="*/ 6120577 w 10996613"/>
              <a:gd name="connsiteY1700" fmla="*/ 1967556 h 4188227"/>
              <a:gd name="connsiteX1701" fmla="*/ 6153189 w 10996613"/>
              <a:gd name="connsiteY1701" fmla="*/ 2073637 h 4188227"/>
              <a:gd name="connsiteX1702" fmla="*/ 6154803 w 10996613"/>
              <a:gd name="connsiteY1702" fmla="*/ 2075814 h 4188227"/>
              <a:gd name="connsiteX1703" fmla="*/ 6156629 w 10996613"/>
              <a:gd name="connsiteY1703" fmla="*/ 2074655 h 4188227"/>
              <a:gd name="connsiteX1704" fmla="*/ 6154803 w 10996613"/>
              <a:gd name="connsiteY1704" fmla="*/ 2072572 h 4188227"/>
              <a:gd name="connsiteX1705" fmla="*/ 6153189 w 10996613"/>
              <a:gd name="connsiteY1705" fmla="*/ 2073637 h 4188227"/>
              <a:gd name="connsiteX1706" fmla="*/ 6153925 w 10996613"/>
              <a:gd name="connsiteY1706" fmla="*/ 2055720 h 4188227"/>
              <a:gd name="connsiteX1707" fmla="*/ 6157387 w 10996613"/>
              <a:gd name="connsiteY1707" fmla="*/ 2054702 h 4188227"/>
              <a:gd name="connsiteX1708" fmla="*/ 6155704 w 10996613"/>
              <a:gd name="connsiteY1708" fmla="*/ 2053684 h 4188227"/>
              <a:gd name="connsiteX1709" fmla="*/ 6152241 w 10996613"/>
              <a:gd name="connsiteY1709" fmla="*/ 2054702 h 4188227"/>
              <a:gd name="connsiteX1710" fmla="*/ 6153925 w 10996613"/>
              <a:gd name="connsiteY1710" fmla="*/ 2055720 h 4188227"/>
              <a:gd name="connsiteX1711" fmla="*/ 6208903 w 10996613"/>
              <a:gd name="connsiteY1711" fmla="*/ 1373151 h 4188227"/>
              <a:gd name="connsiteX1712" fmla="*/ 6207220 w 10996613"/>
              <a:gd name="connsiteY1712" fmla="*/ 1372133 h 4188227"/>
              <a:gd name="connsiteX1713" fmla="*/ 6203757 w 10996613"/>
              <a:gd name="connsiteY1713" fmla="*/ 1373151 h 4188227"/>
              <a:gd name="connsiteX1714" fmla="*/ 6204705 w 10996613"/>
              <a:gd name="connsiteY1714" fmla="*/ 1373719 h 4188227"/>
              <a:gd name="connsiteX1715" fmla="*/ 6208002 w 10996613"/>
              <a:gd name="connsiteY1715" fmla="*/ 1373411 h 4188227"/>
              <a:gd name="connsiteX1716" fmla="*/ 6208903 w 10996613"/>
              <a:gd name="connsiteY1716" fmla="*/ 1373151 h 4188227"/>
              <a:gd name="connsiteX1717" fmla="*/ 6220905 w 10996613"/>
              <a:gd name="connsiteY1717" fmla="*/ 1844765 h 4188227"/>
              <a:gd name="connsiteX1718" fmla="*/ 6224368 w 10996613"/>
              <a:gd name="connsiteY1718" fmla="*/ 1843747 h 4188227"/>
              <a:gd name="connsiteX1719" fmla="*/ 6222541 w 10996613"/>
              <a:gd name="connsiteY1719" fmla="*/ 1842587 h 4188227"/>
              <a:gd name="connsiteX1720" fmla="*/ 6219220 w 10996613"/>
              <a:gd name="connsiteY1720" fmla="*/ 1843747 h 4188227"/>
              <a:gd name="connsiteX1721" fmla="*/ 6220905 w 10996613"/>
              <a:gd name="connsiteY1721" fmla="*/ 1844765 h 4188227"/>
              <a:gd name="connsiteX1722" fmla="*/ 5961618 w 10996613"/>
              <a:gd name="connsiteY1722" fmla="*/ 1700956 h 4188227"/>
              <a:gd name="connsiteX1723" fmla="*/ 5958156 w 10996613"/>
              <a:gd name="connsiteY1723" fmla="*/ 1699939 h 4188227"/>
              <a:gd name="connsiteX1724" fmla="*/ 5956472 w 10996613"/>
              <a:gd name="connsiteY1724" fmla="*/ 1700956 h 4188227"/>
              <a:gd name="connsiteX1725" fmla="*/ 5959792 w 10996613"/>
              <a:gd name="connsiteY1725" fmla="*/ 1702116 h 4188227"/>
              <a:gd name="connsiteX1726" fmla="*/ 5961618 w 10996613"/>
              <a:gd name="connsiteY1726" fmla="*/ 1700956 h 4188227"/>
              <a:gd name="connsiteX1727" fmla="*/ 5965817 w 10996613"/>
              <a:gd name="connsiteY1727" fmla="*/ 1888646 h 4188227"/>
              <a:gd name="connsiteX1728" fmla="*/ 5964204 w 10996613"/>
              <a:gd name="connsiteY1728" fmla="*/ 1887581 h 4188227"/>
              <a:gd name="connsiteX1729" fmla="*/ 5962377 w 10996613"/>
              <a:gd name="connsiteY1729" fmla="*/ 1889663 h 4188227"/>
              <a:gd name="connsiteX1730" fmla="*/ 5964204 w 10996613"/>
              <a:gd name="connsiteY1730" fmla="*/ 1890823 h 4188227"/>
              <a:gd name="connsiteX1731" fmla="*/ 5965817 w 10996613"/>
              <a:gd name="connsiteY1731" fmla="*/ 1888646 h 4188227"/>
              <a:gd name="connsiteX1732" fmla="*/ 5988112 w 10996613"/>
              <a:gd name="connsiteY1732" fmla="*/ 3639032 h 4188227"/>
              <a:gd name="connsiteX1733" fmla="*/ 5989938 w 10996613"/>
              <a:gd name="connsiteY1733" fmla="*/ 3640192 h 4188227"/>
              <a:gd name="connsiteX1734" fmla="*/ 5991551 w 10996613"/>
              <a:gd name="connsiteY1734" fmla="*/ 3638014 h 4188227"/>
              <a:gd name="connsiteX1735" fmla="*/ 5989938 w 10996613"/>
              <a:gd name="connsiteY1735" fmla="*/ 3636949 h 4188227"/>
              <a:gd name="connsiteX1736" fmla="*/ 5988112 w 10996613"/>
              <a:gd name="connsiteY1736" fmla="*/ 3639032 h 4188227"/>
              <a:gd name="connsiteX1737" fmla="*/ 6008723 w 10996613"/>
              <a:gd name="connsiteY1737" fmla="*/ 2602741 h 4188227"/>
              <a:gd name="connsiteX1738" fmla="*/ 6010549 w 10996613"/>
              <a:gd name="connsiteY1738" fmla="*/ 2604824 h 4188227"/>
              <a:gd name="connsiteX1739" fmla="*/ 6012162 w 10996613"/>
              <a:gd name="connsiteY1739" fmla="*/ 2603759 h 4188227"/>
              <a:gd name="connsiteX1740" fmla="*/ 6010549 w 10996613"/>
              <a:gd name="connsiteY1740" fmla="*/ 2601581 h 4188227"/>
              <a:gd name="connsiteX1741" fmla="*/ 6008723 w 10996613"/>
              <a:gd name="connsiteY1741" fmla="*/ 2602741 h 4188227"/>
              <a:gd name="connsiteX1742" fmla="*/ 6040600 w 10996613"/>
              <a:gd name="connsiteY1742" fmla="*/ 1800552 h 4188227"/>
              <a:gd name="connsiteX1743" fmla="*/ 6038916 w 10996613"/>
              <a:gd name="connsiteY1743" fmla="*/ 1801570 h 4188227"/>
              <a:gd name="connsiteX1744" fmla="*/ 6042237 w 10996613"/>
              <a:gd name="connsiteY1744" fmla="*/ 1802730 h 4188227"/>
              <a:gd name="connsiteX1745" fmla="*/ 6044063 w 10996613"/>
              <a:gd name="connsiteY1745" fmla="*/ 1801570 h 4188227"/>
              <a:gd name="connsiteX1746" fmla="*/ 6040600 w 10996613"/>
              <a:gd name="connsiteY1746" fmla="*/ 1800552 h 4188227"/>
              <a:gd name="connsiteX1747" fmla="*/ 6074967 w 10996613"/>
              <a:gd name="connsiteY1747" fmla="*/ 1837262 h 4188227"/>
              <a:gd name="connsiteX1748" fmla="*/ 6078430 w 10996613"/>
              <a:gd name="connsiteY1748" fmla="*/ 1838280 h 4188227"/>
              <a:gd name="connsiteX1749" fmla="*/ 6080114 w 10996613"/>
              <a:gd name="connsiteY1749" fmla="*/ 1837262 h 4188227"/>
              <a:gd name="connsiteX1750" fmla="*/ 6076794 w 10996613"/>
              <a:gd name="connsiteY1750" fmla="*/ 1836102 h 4188227"/>
              <a:gd name="connsiteX1751" fmla="*/ 6074967 w 10996613"/>
              <a:gd name="connsiteY1751" fmla="*/ 1837262 h 4188227"/>
              <a:gd name="connsiteX1752" fmla="*/ 6348745 w 10996613"/>
              <a:gd name="connsiteY1752" fmla="*/ 2532281 h 4188227"/>
              <a:gd name="connsiteX1753" fmla="*/ 6350572 w 10996613"/>
              <a:gd name="connsiteY1753" fmla="*/ 2533440 h 4188227"/>
              <a:gd name="connsiteX1754" fmla="*/ 6352185 w 10996613"/>
              <a:gd name="connsiteY1754" fmla="*/ 2531263 h 4188227"/>
              <a:gd name="connsiteX1755" fmla="*/ 6350572 w 10996613"/>
              <a:gd name="connsiteY1755" fmla="*/ 2530198 h 4188227"/>
              <a:gd name="connsiteX1756" fmla="*/ 6348745 w 10996613"/>
              <a:gd name="connsiteY1756" fmla="*/ 2532281 h 4188227"/>
              <a:gd name="connsiteX1757" fmla="*/ 7862576 w 10996613"/>
              <a:gd name="connsiteY1757" fmla="*/ 2161825 h 4188227"/>
              <a:gd name="connsiteX1758" fmla="*/ 7864260 w 10996613"/>
              <a:gd name="connsiteY1758" fmla="*/ 2162843 h 4188227"/>
              <a:gd name="connsiteX1759" fmla="*/ 7867723 w 10996613"/>
              <a:gd name="connsiteY1759" fmla="*/ 2161825 h 4188227"/>
              <a:gd name="connsiteX1760" fmla="*/ 7866039 w 10996613"/>
              <a:gd name="connsiteY1760" fmla="*/ 2160807 h 4188227"/>
              <a:gd name="connsiteX1761" fmla="*/ 7862576 w 10996613"/>
              <a:gd name="connsiteY1761" fmla="*/ 2161825 h 4188227"/>
              <a:gd name="connsiteX1762" fmla="*/ 6251074 w 10996613"/>
              <a:gd name="connsiteY1762" fmla="*/ 2048785 h 4188227"/>
              <a:gd name="connsiteX1763" fmla="*/ 6252687 w 10996613"/>
              <a:gd name="connsiteY1763" fmla="*/ 2049850 h 4188227"/>
              <a:gd name="connsiteX1764" fmla="*/ 6254513 w 10996613"/>
              <a:gd name="connsiteY1764" fmla="*/ 2047767 h 4188227"/>
              <a:gd name="connsiteX1765" fmla="*/ 6252687 w 10996613"/>
              <a:gd name="connsiteY1765" fmla="*/ 2046608 h 4188227"/>
              <a:gd name="connsiteX1766" fmla="*/ 6251074 w 10996613"/>
              <a:gd name="connsiteY1766" fmla="*/ 2048785 h 4188227"/>
              <a:gd name="connsiteX1767" fmla="*/ 6306788 w 10996613"/>
              <a:gd name="connsiteY1767" fmla="*/ 1230336 h 4188227"/>
              <a:gd name="connsiteX1768" fmla="*/ 6305104 w 10996613"/>
              <a:gd name="connsiteY1768" fmla="*/ 1229319 h 4188227"/>
              <a:gd name="connsiteX1769" fmla="*/ 6301641 w 10996613"/>
              <a:gd name="connsiteY1769" fmla="*/ 1230336 h 4188227"/>
              <a:gd name="connsiteX1770" fmla="*/ 6303467 w 10996613"/>
              <a:gd name="connsiteY1770" fmla="*/ 1231496 h 4188227"/>
              <a:gd name="connsiteX1771" fmla="*/ 6306788 w 10996613"/>
              <a:gd name="connsiteY1771" fmla="*/ 1230336 h 4188227"/>
              <a:gd name="connsiteX1772" fmla="*/ 6327399 w 10996613"/>
              <a:gd name="connsiteY1772" fmla="*/ 1944361 h 4188227"/>
              <a:gd name="connsiteX1773" fmla="*/ 6325715 w 10996613"/>
              <a:gd name="connsiteY1773" fmla="*/ 1943343 h 4188227"/>
              <a:gd name="connsiteX1774" fmla="*/ 6322252 w 10996613"/>
              <a:gd name="connsiteY1774" fmla="*/ 1944361 h 4188227"/>
              <a:gd name="connsiteX1775" fmla="*/ 6323936 w 10996613"/>
              <a:gd name="connsiteY1775" fmla="*/ 1945379 h 4188227"/>
              <a:gd name="connsiteX1776" fmla="*/ 6327399 w 10996613"/>
              <a:gd name="connsiteY1776" fmla="*/ 1944361 h 4188227"/>
              <a:gd name="connsiteX1777" fmla="*/ 6342104 w 10996613"/>
              <a:gd name="connsiteY1777" fmla="*/ 1973118 h 4188227"/>
              <a:gd name="connsiteX1778" fmla="*/ 6340278 w 10996613"/>
              <a:gd name="connsiteY1778" fmla="*/ 1971958 h 4188227"/>
              <a:gd name="connsiteX1779" fmla="*/ 6338665 w 10996613"/>
              <a:gd name="connsiteY1779" fmla="*/ 1974135 h 4188227"/>
              <a:gd name="connsiteX1780" fmla="*/ 6340278 w 10996613"/>
              <a:gd name="connsiteY1780" fmla="*/ 1975200 h 4188227"/>
              <a:gd name="connsiteX1781" fmla="*/ 6342104 w 10996613"/>
              <a:gd name="connsiteY1781" fmla="*/ 1973118 h 4188227"/>
              <a:gd name="connsiteX1782" fmla="*/ 7939850 w 10996613"/>
              <a:gd name="connsiteY1782" fmla="*/ 792189 h 4188227"/>
              <a:gd name="connsiteX1783" fmla="*/ 7938166 w 10996613"/>
              <a:gd name="connsiteY1783" fmla="*/ 791172 h 4188227"/>
              <a:gd name="connsiteX1784" fmla="*/ 7934703 w 10996613"/>
              <a:gd name="connsiteY1784" fmla="*/ 792189 h 4188227"/>
              <a:gd name="connsiteX1785" fmla="*/ 7936529 w 10996613"/>
              <a:gd name="connsiteY1785" fmla="*/ 793349 h 4188227"/>
              <a:gd name="connsiteX1786" fmla="*/ 7939850 w 10996613"/>
              <a:gd name="connsiteY1786" fmla="*/ 792189 h 4188227"/>
              <a:gd name="connsiteX1787" fmla="*/ 5436144 w 10996613"/>
              <a:gd name="connsiteY1787" fmla="*/ 3648287 h 4188227"/>
              <a:gd name="connsiteX1788" fmla="*/ 5437970 w 10996613"/>
              <a:gd name="connsiteY1788" fmla="*/ 3649446 h 4188227"/>
              <a:gd name="connsiteX1789" fmla="*/ 5441291 w 10996613"/>
              <a:gd name="connsiteY1789" fmla="*/ 3648287 h 4188227"/>
              <a:gd name="connsiteX1790" fmla="*/ 5439607 w 10996613"/>
              <a:gd name="connsiteY1790" fmla="*/ 3647269 h 4188227"/>
              <a:gd name="connsiteX1791" fmla="*/ 5436144 w 10996613"/>
              <a:gd name="connsiteY1791" fmla="*/ 3648287 h 4188227"/>
              <a:gd name="connsiteX1792" fmla="*/ 5440342 w 10996613"/>
              <a:gd name="connsiteY1792" fmla="*/ 3514656 h 4188227"/>
              <a:gd name="connsiteX1793" fmla="*/ 5438730 w 10996613"/>
              <a:gd name="connsiteY1793" fmla="*/ 3513591 h 4188227"/>
              <a:gd name="connsiteX1794" fmla="*/ 5436903 w 10996613"/>
              <a:gd name="connsiteY1794" fmla="*/ 3515673 h 4188227"/>
              <a:gd name="connsiteX1795" fmla="*/ 5438730 w 10996613"/>
              <a:gd name="connsiteY1795" fmla="*/ 3516833 h 4188227"/>
              <a:gd name="connsiteX1796" fmla="*/ 5440342 w 10996613"/>
              <a:gd name="connsiteY1796" fmla="*/ 3514656 h 4188227"/>
              <a:gd name="connsiteX1797" fmla="*/ 5478101 w 10996613"/>
              <a:gd name="connsiteY1797" fmla="*/ 1194171 h 4188227"/>
              <a:gd name="connsiteX1798" fmla="*/ 5479928 w 10996613"/>
              <a:gd name="connsiteY1798" fmla="*/ 1196254 h 4188227"/>
              <a:gd name="connsiteX1799" fmla="*/ 5481541 w 10996613"/>
              <a:gd name="connsiteY1799" fmla="*/ 1195189 h 4188227"/>
              <a:gd name="connsiteX1800" fmla="*/ 5479928 w 10996613"/>
              <a:gd name="connsiteY1800" fmla="*/ 1193012 h 4188227"/>
              <a:gd name="connsiteX1801" fmla="*/ 5478101 w 10996613"/>
              <a:gd name="connsiteY1801" fmla="*/ 1194171 h 4188227"/>
              <a:gd name="connsiteX1802" fmla="*/ 5267105 w 10996613"/>
              <a:gd name="connsiteY1802" fmla="*/ 1479705 h 4188227"/>
              <a:gd name="connsiteX1803" fmla="*/ 5268718 w 10996613"/>
              <a:gd name="connsiteY1803" fmla="*/ 1481883 h 4188227"/>
              <a:gd name="connsiteX1804" fmla="*/ 5270331 w 10996613"/>
              <a:gd name="connsiteY1804" fmla="*/ 1480818 h 4188227"/>
              <a:gd name="connsiteX1805" fmla="*/ 5268718 w 10996613"/>
              <a:gd name="connsiteY1805" fmla="*/ 1478640 h 4188227"/>
              <a:gd name="connsiteX1806" fmla="*/ 5267105 w 10996613"/>
              <a:gd name="connsiteY1806" fmla="*/ 1479705 h 4188227"/>
              <a:gd name="connsiteX1807" fmla="*/ 5277423 w 10996613"/>
              <a:gd name="connsiteY1807" fmla="*/ 1486190 h 4188227"/>
              <a:gd name="connsiteX1808" fmla="*/ 5279036 w 10996613"/>
              <a:gd name="connsiteY1808" fmla="*/ 1488368 h 4188227"/>
              <a:gd name="connsiteX1809" fmla="*/ 5280862 w 10996613"/>
              <a:gd name="connsiteY1809" fmla="*/ 1487208 h 4188227"/>
              <a:gd name="connsiteX1810" fmla="*/ 5279036 w 10996613"/>
              <a:gd name="connsiteY1810" fmla="*/ 1485125 h 4188227"/>
              <a:gd name="connsiteX1811" fmla="*/ 5277423 w 10996613"/>
              <a:gd name="connsiteY1811" fmla="*/ 1486190 h 4188227"/>
              <a:gd name="connsiteX1812" fmla="*/ 5281597 w 10996613"/>
              <a:gd name="connsiteY1812" fmla="*/ 1473765 h 4188227"/>
              <a:gd name="connsiteX1813" fmla="*/ 5285060 w 10996613"/>
              <a:gd name="connsiteY1813" fmla="*/ 1474782 h 4188227"/>
              <a:gd name="connsiteX1814" fmla="*/ 5286744 w 10996613"/>
              <a:gd name="connsiteY1814" fmla="*/ 1473765 h 4188227"/>
              <a:gd name="connsiteX1815" fmla="*/ 5283423 w 10996613"/>
              <a:gd name="connsiteY1815" fmla="*/ 1472605 h 4188227"/>
              <a:gd name="connsiteX1816" fmla="*/ 5281597 w 10996613"/>
              <a:gd name="connsiteY1816" fmla="*/ 1473765 h 4188227"/>
              <a:gd name="connsiteX1817" fmla="*/ 5863734 w 10996613"/>
              <a:gd name="connsiteY1817" fmla="*/ 1616555 h 4188227"/>
              <a:gd name="connsiteX1818" fmla="*/ 5862050 w 10996613"/>
              <a:gd name="connsiteY1818" fmla="*/ 1615537 h 4188227"/>
              <a:gd name="connsiteX1819" fmla="*/ 5858587 w 10996613"/>
              <a:gd name="connsiteY1819" fmla="*/ 1616555 h 4188227"/>
              <a:gd name="connsiteX1820" fmla="*/ 5860271 w 10996613"/>
              <a:gd name="connsiteY1820" fmla="*/ 1617573 h 4188227"/>
              <a:gd name="connsiteX1821" fmla="*/ 5863734 w 10996613"/>
              <a:gd name="connsiteY1821" fmla="*/ 1616555 h 4188227"/>
              <a:gd name="connsiteX1822" fmla="*/ 5869853 w 10996613"/>
              <a:gd name="connsiteY1822" fmla="*/ 3803527 h 4188227"/>
              <a:gd name="connsiteX1823" fmla="*/ 5871466 w 10996613"/>
              <a:gd name="connsiteY1823" fmla="*/ 3805704 h 4188227"/>
              <a:gd name="connsiteX1824" fmla="*/ 5873292 w 10996613"/>
              <a:gd name="connsiteY1824" fmla="*/ 3804545 h 4188227"/>
              <a:gd name="connsiteX1825" fmla="*/ 5871466 w 10996613"/>
              <a:gd name="connsiteY1825" fmla="*/ 3802462 h 4188227"/>
              <a:gd name="connsiteX1826" fmla="*/ 5869853 w 10996613"/>
              <a:gd name="connsiteY1826" fmla="*/ 3803527 h 4188227"/>
              <a:gd name="connsiteX1827" fmla="*/ 5879198 w 10996613"/>
              <a:gd name="connsiteY1827" fmla="*/ 3911170 h 4188227"/>
              <a:gd name="connsiteX1828" fmla="*/ 5881024 w 10996613"/>
              <a:gd name="connsiteY1828" fmla="*/ 3912330 h 4188227"/>
              <a:gd name="connsiteX1829" fmla="*/ 5884345 w 10996613"/>
              <a:gd name="connsiteY1829" fmla="*/ 3911170 h 4188227"/>
              <a:gd name="connsiteX1830" fmla="*/ 5882661 w 10996613"/>
              <a:gd name="connsiteY1830" fmla="*/ 3910152 h 4188227"/>
              <a:gd name="connsiteX1831" fmla="*/ 5879198 w 10996613"/>
              <a:gd name="connsiteY1831" fmla="*/ 3911170 h 4188227"/>
              <a:gd name="connsiteX1832" fmla="*/ 5885317 w 10996613"/>
              <a:gd name="connsiteY1832" fmla="*/ 1622496 h 4188227"/>
              <a:gd name="connsiteX1833" fmla="*/ 5886930 w 10996613"/>
              <a:gd name="connsiteY1833" fmla="*/ 1624673 h 4188227"/>
              <a:gd name="connsiteX1834" fmla="*/ 5888757 w 10996613"/>
              <a:gd name="connsiteY1834" fmla="*/ 1623514 h 4188227"/>
              <a:gd name="connsiteX1835" fmla="*/ 5886930 w 10996613"/>
              <a:gd name="connsiteY1835" fmla="*/ 1621431 h 4188227"/>
              <a:gd name="connsiteX1836" fmla="*/ 5885317 w 10996613"/>
              <a:gd name="connsiteY1836" fmla="*/ 1622496 h 4188227"/>
              <a:gd name="connsiteX1837" fmla="*/ 5917076 w 10996613"/>
              <a:gd name="connsiteY1837" fmla="*/ 2449513 h 4188227"/>
              <a:gd name="connsiteX1838" fmla="*/ 5915249 w 10996613"/>
              <a:gd name="connsiteY1838" fmla="*/ 2450672 h 4188227"/>
              <a:gd name="connsiteX1839" fmla="*/ 5918713 w 10996613"/>
              <a:gd name="connsiteY1839" fmla="*/ 2451690 h 4188227"/>
              <a:gd name="connsiteX1840" fmla="*/ 5920397 w 10996613"/>
              <a:gd name="connsiteY1840" fmla="*/ 2450672 h 4188227"/>
              <a:gd name="connsiteX1841" fmla="*/ 5917076 w 10996613"/>
              <a:gd name="connsiteY1841" fmla="*/ 2449513 h 4188227"/>
              <a:gd name="connsiteX1842" fmla="*/ 5920397 w 10996613"/>
              <a:gd name="connsiteY1842" fmla="*/ 1700956 h 4188227"/>
              <a:gd name="connsiteX1843" fmla="*/ 5917076 w 10996613"/>
              <a:gd name="connsiteY1843" fmla="*/ 1699797 h 4188227"/>
              <a:gd name="connsiteX1844" fmla="*/ 5915249 w 10996613"/>
              <a:gd name="connsiteY1844" fmla="*/ 1700956 h 4188227"/>
              <a:gd name="connsiteX1845" fmla="*/ 5918713 w 10996613"/>
              <a:gd name="connsiteY1845" fmla="*/ 1701974 h 4188227"/>
              <a:gd name="connsiteX1846" fmla="*/ 5920397 w 10996613"/>
              <a:gd name="connsiteY1846" fmla="*/ 1700956 h 4188227"/>
              <a:gd name="connsiteX1847" fmla="*/ 5935861 w 10996613"/>
              <a:gd name="connsiteY1847" fmla="*/ 2197517 h 4188227"/>
              <a:gd name="connsiteX1848" fmla="*/ 5939181 w 10996613"/>
              <a:gd name="connsiteY1848" fmla="*/ 2198676 h 4188227"/>
              <a:gd name="connsiteX1849" fmla="*/ 5941008 w 10996613"/>
              <a:gd name="connsiteY1849" fmla="*/ 2197517 h 4188227"/>
              <a:gd name="connsiteX1850" fmla="*/ 5937545 w 10996613"/>
              <a:gd name="connsiteY1850" fmla="*/ 2196499 h 4188227"/>
              <a:gd name="connsiteX1851" fmla="*/ 5935861 w 10996613"/>
              <a:gd name="connsiteY1851" fmla="*/ 2197517 h 4188227"/>
              <a:gd name="connsiteX1852" fmla="*/ 5950353 w 10996613"/>
              <a:gd name="connsiteY1852" fmla="*/ 1497031 h 4188227"/>
              <a:gd name="connsiteX1853" fmla="*/ 5948739 w 10996613"/>
              <a:gd name="connsiteY1853" fmla="*/ 1494853 h 4188227"/>
              <a:gd name="connsiteX1854" fmla="*/ 5947127 w 10996613"/>
              <a:gd name="connsiteY1854" fmla="*/ 1495918 h 4188227"/>
              <a:gd name="connsiteX1855" fmla="*/ 5948739 w 10996613"/>
              <a:gd name="connsiteY1855" fmla="*/ 1498096 h 4188227"/>
              <a:gd name="connsiteX1856" fmla="*/ 5950353 w 10996613"/>
              <a:gd name="connsiteY1856" fmla="*/ 1497031 h 4188227"/>
              <a:gd name="connsiteX1857" fmla="*/ 5952274 w 10996613"/>
              <a:gd name="connsiteY1857" fmla="*/ 3816497 h 4188227"/>
              <a:gd name="connsiteX1858" fmla="*/ 5953887 w 10996613"/>
              <a:gd name="connsiteY1858" fmla="*/ 3818675 h 4188227"/>
              <a:gd name="connsiteX1859" fmla="*/ 5955713 w 10996613"/>
              <a:gd name="connsiteY1859" fmla="*/ 3817515 h 4188227"/>
              <a:gd name="connsiteX1860" fmla="*/ 5953887 w 10996613"/>
              <a:gd name="connsiteY1860" fmla="*/ 3815432 h 4188227"/>
              <a:gd name="connsiteX1861" fmla="*/ 5952274 w 10996613"/>
              <a:gd name="connsiteY1861" fmla="*/ 3816497 h 4188227"/>
              <a:gd name="connsiteX1862" fmla="*/ 5957207 w 10996613"/>
              <a:gd name="connsiteY1862" fmla="*/ 3836071 h 4188227"/>
              <a:gd name="connsiteX1863" fmla="*/ 5959033 w 10996613"/>
              <a:gd name="connsiteY1863" fmla="*/ 3838154 h 4188227"/>
              <a:gd name="connsiteX1864" fmla="*/ 5960646 w 10996613"/>
              <a:gd name="connsiteY1864" fmla="*/ 3837089 h 4188227"/>
              <a:gd name="connsiteX1865" fmla="*/ 5959033 w 10996613"/>
              <a:gd name="connsiteY1865" fmla="*/ 3834911 h 4188227"/>
              <a:gd name="connsiteX1866" fmla="*/ 5957207 w 10996613"/>
              <a:gd name="connsiteY1866" fmla="*/ 3836071 h 4188227"/>
              <a:gd name="connsiteX1867" fmla="*/ 5632886 w 10996613"/>
              <a:gd name="connsiteY1867" fmla="*/ 3573093 h 4188227"/>
              <a:gd name="connsiteX1868" fmla="*/ 5634499 w 10996613"/>
              <a:gd name="connsiteY1868" fmla="*/ 3575270 h 4188227"/>
              <a:gd name="connsiteX1869" fmla="*/ 5636325 w 10996613"/>
              <a:gd name="connsiteY1869" fmla="*/ 3574110 h 4188227"/>
              <a:gd name="connsiteX1870" fmla="*/ 5634499 w 10996613"/>
              <a:gd name="connsiteY1870" fmla="*/ 3572027 h 4188227"/>
              <a:gd name="connsiteX1871" fmla="*/ 5632886 w 10996613"/>
              <a:gd name="connsiteY1871" fmla="*/ 3573093 h 4188227"/>
              <a:gd name="connsiteX1872" fmla="*/ 5760703 w 10996613"/>
              <a:gd name="connsiteY1872" fmla="*/ 2204002 h 4188227"/>
              <a:gd name="connsiteX1873" fmla="*/ 5757240 w 10996613"/>
              <a:gd name="connsiteY1873" fmla="*/ 2202984 h 4188227"/>
              <a:gd name="connsiteX1874" fmla="*/ 5755556 w 10996613"/>
              <a:gd name="connsiteY1874" fmla="*/ 2204002 h 4188227"/>
              <a:gd name="connsiteX1875" fmla="*/ 5758876 w 10996613"/>
              <a:gd name="connsiteY1875" fmla="*/ 2205161 h 4188227"/>
              <a:gd name="connsiteX1876" fmla="*/ 5760703 w 10996613"/>
              <a:gd name="connsiteY1876" fmla="*/ 2204002 h 4188227"/>
              <a:gd name="connsiteX1877" fmla="*/ 5814803 w 10996613"/>
              <a:gd name="connsiteY1877" fmla="*/ 1621431 h 4188227"/>
              <a:gd name="connsiteX1878" fmla="*/ 5813191 w 10996613"/>
              <a:gd name="connsiteY1878" fmla="*/ 1622496 h 4188227"/>
              <a:gd name="connsiteX1879" fmla="*/ 5814803 w 10996613"/>
              <a:gd name="connsiteY1879" fmla="*/ 1624673 h 4188227"/>
              <a:gd name="connsiteX1880" fmla="*/ 5816416 w 10996613"/>
              <a:gd name="connsiteY1880" fmla="*/ 1623608 h 4188227"/>
              <a:gd name="connsiteX1881" fmla="*/ 5814803 w 10996613"/>
              <a:gd name="connsiteY1881" fmla="*/ 1621431 h 4188227"/>
              <a:gd name="connsiteX1882" fmla="*/ 5834513 w 10996613"/>
              <a:gd name="connsiteY1882" fmla="*/ 2084950 h 4188227"/>
              <a:gd name="connsiteX1883" fmla="*/ 5837976 w 10996613"/>
              <a:gd name="connsiteY1883" fmla="*/ 2083932 h 4188227"/>
              <a:gd name="connsiteX1884" fmla="*/ 5836292 w 10996613"/>
              <a:gd name="connsiteY1884" fmla="*/ 2082915 h 4188227"/>
              <a:gd name="connsiteX1885" fmla="*/ 5832829 w 10996613"/>
              <a:gd name="connsiteY1885" fmla="*/ 2083932 h 4188227"/>
              <a:gd name="connsiteX1886" fmla="*/ 5834513 w 10996613"/>
              <a:gd name="connsiteY1886" fmla="*/ 2084950 h 4188227"/>
              <a:gd name="connsiteX1887" fmla="*/ 6664813 w 10996613"/>
              <a:gd name="connsiteY1887" fmla="*/ 1696081 h 4188227"/>
              <a:gd name="connsiteX1888" fmla="*/ 6666639 w 10996613"/>
              <a:gd name="connsiteY1888" fmla="*/ 1693998 h 4188227"/>
              <a:gd name="connsiteX1889" fmla="*/ 6664813 w 10996613"/>
              <a:gd name="connsiteY1889" fmla="*/ 1692838 h 4188227"/>
              <a:gd name="connsiteX1890" fmla="*/ 6663200 w 10996613"/>
              <a:gd name="connsiteY1890" fmla="*/ 1695016 h 4188227"/>
              <a:gd name="connsiteX1891" fmla="*/ 6664813 w 10996613"/>
              <a:gd name="connsiteY1891" fmla="*/ 1696081 h 4188227"/>
              <a:gd name="connsiteX1892" fmla="*/ 6494825 w 10996613"/>
              <a:gd name="connsiteY1892" fmla="*/ 1631159 h 4188227"/>
              <a:gd name="connsiteX1893" fmla="*/ 6493212 w 10996613"/>
              <a:gd name="connsiteY1893" fmla="*/ 1633336 h 4188227"/>
              <a:gd name="connsiteX1894" fmla="*/ 6494825 w 10996613"/>
              <a:gd name="connsiteY1894" fmla="*/ 1634401 h 4188227"/>
              <a:gd name="connsiteX1895" fmla="*/ 6496652 w 10996613"/>
              <a:gd name="connsiteY1895" fmla="*/ 1632318 h 4188227"/>
              <a:gd name="connsiteX1896" fmla="*/ 6494825 w 10996613"/>
              <a:gd name="connsiteY1896" fmla="*/ 1631159 h 4188227"/>
              <a:gd name="connsiteX1897" fmla="*/ 7841965 w 10996613"/>
              <a:gd name="connsiteY1897" fmla="*/ 1558142 h 4188227"/>
              <a:gd name="connsiteX1898" fmla="*/ 7845286 w 10996613"/>
              <a:gd name="connsiteY1898" fmla="*/ 1559302 h 4188227"/>
              <a:gd name="connsiteX1899" fmla="*/ 7847112 w 10996613"/>
              <a:gd name="connsiteY1899" fmla="*/ 1558142 h 4188227"/>
              <a:gd name="connsiteX1900" fmla="*/ 7843649 w 10996613"/>
              <a:gd name="connsiteY1900" fmla="*/ 1557124 h 4188227"/>
              <a:gd name="connsiteX1901" fmla="*/ 7841965 w 10996613"/>
              <a:gd name="connsiteY1901" fmla="*/ 1558142 h 4188227"/>
              <a:gd name="connsiteX1902" fmla="*/ 6513586 w 10996613"/>
              <a:gd name="connsiteY1902" fmla="*/ 2691308 h 4188227"/>
              <a:gd name="connsiteX1903" fmla="*/ 6515412 w 10996613"/>
              <a:gd name="connsiteY1903" fmla="*/ 2692467 h 4188227"/>
              <a:gd name="connsiteX1904" fmla="*/ 6517025 w 10996613"/>
              <a:gd name="connsiteY1904" fmla="*/ 2690290 h 4188227"/>
              <a:gd name="connsiteX1905" fmla="*/ 6515412 w 10996613"/>
              <a:gd name="connsiteY1905" fmla="*/ 2689225 h 4188227"/>
              <a:gd name="connsiteX1906" fmla="*/ 6513586 w 10996613"/>
              <a:gd name="connsiteY1906" fmla="*/ 2691308 h 4188227"/>
              <a:gd name="connsiteX1907" fmla="*/ 6543755 w 10996613"/>
              <a:gd name="connsiteY1907" fmla="*/ 1775606 h 4188227"/>
              <a:gd name="connsiteX1908" fmla="*/ 6542071 w 10996613"/>
              <a:gd name="connsiteY1908" fmla="*/ 1774588 h 4188227"/>
              <a:gd name="connsiteX1909" fmla="*/ 6538608 w 10996613"/>
              <a:gd name="connsiteY1909" fmla="*/ 1775606 h 4188227"/>
              <a:gd name="connsiteX1910" fmla="*/ 6540293 w 10996613"/>
              <a:gd name="connsiteY1910" fmla="*/ 1776624 h 4188227"/>
              <a:gd name="connsiteX1911" fmla="*/ 6543755 w 10996613"/>
              <a:gd name="connsiteY1911" fmla="*/ 1775606 h 4188227"/>
              <a:gd name="connsiteX1912" fmla="*/ 6578859 w 10996613"/>
              <a:gd name="connsiteY1912" fmla="*/ 1659324 h 4188227"/>
              <a:gd name="connsiteX1913" fmla="*/ 6577245 w 10996613"/>
              <a:gd name="connsiteY1913" fmla="*/ 1657146 h 4188227"/>
              <a:gd name="connsiteX1914" fmla="*/ 6575632 w 10996613"/>
              <a:gd name="connsiteY1914" fmla="*/ 1658211 h 4188227"/>
              <a:gd name="connsiteX1915" fmla="*/ 6577245 w 10996613"/>
              <a:gd name="connsiteY1915" fmla="*/ 1660389 h 4188227"/>
              <a:gd name="connsiteX1916" fmla="*/ 6578859 w 10996613"/>
              <a:gd name="connsiteY1916" fmla="*/ 1659324 h 4188227"/>
              <a:gd name="connsiteX1917" fmla="*/ 6613297 w 10996613"/>
              <a:gd name="connsiteY1917" fmla="*/ 1689596 h 4188227"/>
              <a:gd name="connsiteX1918" fmla="*/ 6615123 w 10996613"/>
              <a:gd name="connsiteY1918" fmla="*/ 1688436 h 4188227"/>
              <a:gd name="connsiteX1919" fmla="*/ 6613297 w 10996613"/>
              <a:gd name="connsiteY1919" fmla="*/ 1686353 h 4188227"/>
              <a:gd name="connsiteX1920" fmla="*/ 6611684 w 10996613"/>
              <a:gd name="connsiteY1920" fmla="*/ 1687418 h 4188227"/>
              <a:gd name="connsiteX1921" fmla="*/ 6613297 w 10996613"/>
              <a:gd name="connsiteY1921" fmla="*/ 1689596 h 4188227"/>
              <a:gd name="connsiteX1922" fmla="*/ 7046034 w 10996613"/>
              <a:gd name="connsiteY1922" fmla="*/ 1890823 h 4188227"/>
              <a:gd name="connsiteX1923" fmla="*/ 7047860 w 10996613"/>
              <a:gd name="connsiteY1923" fmla="*/ 1889663 h 4188227"/>
              <a:gd name="connsiteX1924" fmla="*/ 7046034 w 10996613"/>
              <a:gd name="connsiteY1924" fmla="*/ 1887581 h 4188227"/>
              <a:gd name="connsiteX1925" fmla="*/ 7044421 w 10996613"/>
              <a:gd name="connsiteY1925" fmla="*/ 1888646 h 4188227"/>
              <a:gd name="connsiteX1926" fmla="*/ 7046034 w 10996613"/>
              <a:gd name="connsiteY1926" fmla="*/ 1890823 h 4188227"/>
              <a:gd name="connsiteX1927" fmla="*/ 7051204 w 10996613"/>
              <a:gd name="connsiteY1927" fmla="*/ 1248182 h 4188227"/>
              <a:gd name="connsiteX1928" fmla="*/ 7051773 w 10996613"/>
              <a:gd name="connsiteY1928" fmla="*/ 1247875 h 4188227"/>
              <a:gd name="connsiteX1929" fmla="*/ 7052461 w 10996613"/>
              <a:gd name="connsiteY1929" fmla="*/ 1246644 h 4188227"/>
              <a:gd name="connsiteX1930" fmla="*/ 7051204 w 10996613"/>
              <a:gd name="connsiteY1930" fmla="*/ 1244940 h 4188227"/>
              <a:gd name="connsiteX1931" fmla="*/ 7049378 w 10996613"/>
              <a:gd name="connsiteY1931" fmla="*/ 1246100 h 4188227"/>
              <a:gd name="connsiteX1932" fmla="*/ 7051204 w 10996613"/>
              <a:gd name="connsiteY1932" fmla="*/ 1248182 h 4188227"/>
              <a:gd name="connsiteX1933" fmla="*/ 7069230 w 10996613"/>
              <a:gd name="connsiteY1933" fmla="*/ 1204372 h 4188227"/>
              <a:gd name="connsiteX1934" fmla="*/ 7065767 w 10996613"/>
              <a:gd name="connsiteY1934" fmla="*/ 1203355 h 4188227"/>
              <a:gd name="connsiteX1935" fmla="*/ 7064083 w 10996613"/>
              <a:gd name="connsiteY1935" fmla="*/ 1204372 h 4188227"/>
              <a:gd name="connsiteX1936" fmla="*/ 7067404 w 10996613"/>
              <a:gd name="connsiteY1936" fmla="*/ 1205532 h 4188227"/>
              <a:gd name="connsiteX1937" fmla="*/ 7069230 w 10996613"/>
              <a:gd name="connsiteY1937" fmla="*/ 1204372 h 4188227"/>
              <a:gd name="connsiteX1938" fmla="*/ 7770811 w 10996613"/>
              <a:gd name="connsiteY1938" fmla="*/ 1616011 h 4188227"/>
              <a:gd name="connsiteX1939" fmla="*/ 7772424 w 10996613"/>
              <a:gd name="connsiteY1939" fmla="*/ 1618188 h 4188227"/>
              <a:gd name="connsiteX1940" fmla="*/ 7774037 w 10996613"/>
              <a:gd name="connsiteY1940" fmla="*/ 1617123 h 4188227"/>
              <a:gd name="connsiteX1941" fmla="*/ 7772424 w 10996613"/>
              <a:gd name="connsiteY1941" fmla="*/ 1614946 h 4188227"/>
              <a:gd name="connsiteX1942" fmla="*/ 7770811 w 10996613"/>
              <a:gd name="connsiteY1942" fmla="*/ 1616011 h 4188227"/>
              <a:gd name="connsiteX1943" fmla="*/ 6915631 w 10996613"/>
              <a:gd name="connsiteY1943" fmla="*/ 3859810 h 4188227"/>
              <a:gd name="connsiteX1944" fmla="*/ 6917245 w 10996613"/>
              <a:gd name="connsiteY1944" fmla="*/ 3860875 h 4188227"/>
              <a:gd name="connsiteX1945" fmla="*/ 6919071 w 10996613"/>
              <a:gd name="connsiteY1945" fmla="*/ 3858792 h 4188227"/>
              <a:gd name="connsiteX1946" fmla="*/ 6917245 w 10996613"/>
              <a:gd name="connsiteY1946" fmla="*/ 3857633 h 4188227"/>
              <a:gd name="connsiteX1947" fmla="*/ 6915631 w 10996613"/>
              <a:gd name="connsiteY1947" fmla="*/ 3859810 h 4188227"/>
              <a:gd name="connsiteX1948" fmla="*/ 3287925 w 10996613"/>
              <a:gd name="connsiteY1948" fmla="*/ 1158929 h 4188227"/>
              <a:gd name="connsiteX1949" fmla="*/ 3289609 w 10996613"/>
              <a:gd name="connsiteY1949" fmla="*/ 1159947 h 4188227"/>
              <a:gd name="connsiteX1950" fmla="*/ 3293072 w 10996613"/>
              <a:gd name="connsiteY1950" fmla="*/ 1158929 h 4188227"/>
              <a:gd name="connsiteX1951" fmla="*/ 3291388 w 10996613"/>
              <a:gd name="connsiteY1951" fmla="*/ 1157912 h 4188227"/>
              <a:gd name="connsiteX1952" fmla="*/ 3287925 w 10996613"/>
              <a:gd name="connsiteY1952" fmla="*/ 1158929 h 4188227"/>
              <a:gd name="connsiteX1953" fmla="*/ 3338468 w 10996613"/>
              <a:gd name="connsiteY1953" fmla="*/ 1382334 h 4188227"/>
              <a:gd name="connsiteX1954" fmla="*/ 3336856 w 10996613"/>
              <a:gd name="connsiteY1954" fmla="*/ 1381269 h 4188227"/>
              <a:gd name="connsiteX1955" fmla="*/ 3335029 w 10996613"/>
              <a:gd name="connsiteY1955" fmla="*/ 1383352 h 4188227"/>
              <a:gd name="connsiteX1956" fmla="*/ 3336856 w 10996613"/>
              <a:gd name="connsiteY1956" fmla="*/ 1384512 h 4188227"/>
              <a:gd name="connsiteX1957" fmla="*/ 3338468 w 10996613"/>
              <a:gd name="connsiteY1957" fmla="*/ 1382334 h 4188227"/>
              <a:gd name="connsiteX1958" fmla="*/ 3353933 w 10996613"/>
              <a:gd name="connsiteY1958" fmla="*/ 967997 h 4188227"/>
              <a:gd name="connsiteX1959" fmla="*/ 3352320 w 10996613"/>
              <a:gd name="connsiteY1959" fmla="*/ 965820 h 4188227"/>
              <a:gd name="connsiteX1960" fmla="*/ 3350493 w 10996613"/>
              <a:gd name="connsiteY1960" fmla="*/ 966980 h 4188227"/>
              <a:gd name="connsiteX1961" fmla="*/ 3352320 w 10996613"/>
              <a:gd name="connsiteY1961" fmla="*/ 969062 h 4188227"/>
              <a:gd name="connsiteX1962" fmla="*/ 3353933 w 10996613"/>
              <a:gd name="connsiteY1962" fmla="*/ 967997 h 4188227"/>
              <a:gd name="connsiteX1963" fmla="*/ 3376251 w 10996613"/>
              <a:gd name="connsiteY1963" fmla="*/ 1519657 h 4188227"/>
              <a:gd name="connsiteX1964" fmla="*/ 3378077 w 10996613"/>
              <a:gd name="connsiteY1964" fmla="*/ 1520817 h 4188227"/>
              <a:gd name="connsiteX1965" fmla="*/ 3379690 w 10996613"/>
              <a:gd name="connsiteY1965" fmla="*/ 1518640 h 4188227"/>
              <a:gd name="connsiteX1966" fmla="*/ 3378077 w 10996613"/>
              <a:gd name="connsiteY1966" fmla="*/ 1517575 h 4188227"/>
              <a:gd name="connsiteX1967" fmla="*/ 3376251 w 10996613"/>
              <a:gd name="connsiteY1967" fmla="*/ 1519657 h 4188227"/>
              <a:gd name="connsiteX1968" fmla="*/ 8761943 w 10996613"/>
              <a:gd name="connsiteY1968" fmla="*/ 1793831 h 4188227"/>
              <a:gd name="connsiteX1969" fmla="*/ 8758978 w 10996613"/>
              <a:gd name="connsiteY1969" fmla="*/ 1795251 h 4188227"/>
              <a:gd name="connsiteX1970" fmla="*/ 8758978 w 10996613"/>
              <a:gd name="connsiteY1970" fmla="*/ 1796694 h 4188227"/>
              <a:gd name="connsiteX1971" fmla="*/ 8761231 w 10996613"/>
              <a:gd name="connsiteY1971" fmla="*/ 1796647 h 4188227"/>
              <a:gd name="connsiteX1972" fmla="*/ 8761943 w 10996613"/>
              <a:gd name="connsiteY1972" fmla="*/ 1793831 h 4188227"/>
              <a:gd name="connsiteX1973" fmla="*/ 8756725 w 10996613"/>
              <a:gd name="connsiteY1973" fmla="*/ 1796742 h 4188227"/>
              <a:gd name="connsiteX1974" fmla="*/ 8754377 w 10996613"/>
              <a:gd name="connsiteY1974" fmla="*/ 1798659 h 4188227"/>
              <a:gd name="connsiteX1975" fmla="*/ 8755966 w 10996613"/>
              <a:gd name="connsiteY1975" fmla="*/ 1799677 h 4188227"/>
              <a:gd name="connsiteX1976" fmla="*/ 8758906 w 10996613"/>
              <a:gd name="connsiteY1976" fmla="*/ 1798115 h 4188227"/>
              <a:gd name="connsiteX1977" fmla="*/ 8758883 w 10996613"/>
              <a:gd name="connsiteY1977" fmla="*/ 1796742 h 4188227"/>
              <a:gd name="connsiteX1978" fmla="*/ 8756725 w 10996613"/>
              <a:gd name="connsiteY1978" fmla="*/ 1796742 h 4188227"/>
              <a:gd name="connsiteX1979" fmla="*/ 3143672 w 10996613"/>
              <a:gd name="connsiteY1979" fmla="*/ 3223110 h 4188227"/>
              <a:gd name="connsiteX1980" fmla="*/ 3145355 w 10996613"/>
              <a:gd name="connsiteY1980" fmla="*/ 3224128 h 4188227"/>
              <a:gd name="connsiteX1981" fmla="*/ 3148818 w 10996613"/>
              <a:gd name="connsiteY1981" fmla="*/ 3223110 h 4188227"/>
              <a:gd name="connsiteX1982" fmla="*/ 3147134 w 10996613"/>
              <a:gd name="connsiteY1982" fmla="*/ 3222092 h 4188227"/>
              <a:gd name="connsiteX1983" fmla="*/ 3143672 w 10996613"/>
              <a:gd name="connsiteY1983" fmla="*/ 3223110 h 4188227"/>
              <a:gd name="connsiteX1984" fmla="*/ 3153965 w 10996613"/>
              <a:gd name="connsiteY1984" fmla="*/ 3375652 h 4188227"/>
              <a:gd name="connsiteX1985" fmla="*/ 3155792 w 10996613"/>
              <a:gd name="connsiteY1985" fmla="*/ 3376812 h 4188227"/>
              <a:gd name="connsiteX1986" fmla="*/ 3159112 w 10996613"/>
              <a:gd name="connsiteY1986" fmla="*/ 3375652 h 4188227"/>
              <a:gd name="connsiteX1987" fmla="*/ 3157428 w 10996613"/>
              <a:gd name="connsiteY1987" fmla="*/ 3374634 h 4188227"/>
              <a:gd name="connsiteX1988" fmla="*/ 3153965 w 10996613"/>
              <a:gd name="connsiteY1988" fmla="*/ 3375652 h 4188227"/>
              <a:gd name="connsiteX1989" fmla="*/ 3663975 w 10996613"/>
              <a:gd name="connsiteY1989" fmla="*/ 1853498 h 4188227"/>
              <a:gd name="connsiteX1990" fmla="*/ 3667438 w 10996613"/>
              <a:gd name="connsiteY1990" fmla="*/ 1854516 h 4188227"/>
              <a:gd name="connsiteX1991" fmla="*/ 3669122 w 10996613"/>
              <a:gd name="connsiteY1991" fmla="*/ 1853498 h 4188227"/>
              <a:gd name="connsiteX1992" fmla="*/ 3665802 w 10996613"/>
              <a:gd name="connsiteY1992" fmla="*/ 1852339 h 4188227"/>
              <a:gd name="connsiteX1993" fmla="*/ 3663975 w 10996613"/>
              <a:gd name="connsiteY1993" fmla="*/ 1853498 h 4188227"/>
              <a:gd name="connsiteX1994" fmla="*/ 3695853 w 10996613"/>
              <a:gd name="connsiteY1994" fmla="*/ 1612768 h 4188227"/>
              <a:gd name="connsiteX1995" fmla="*/ 3697465 w 10996613"/>
              <a:gd name="connsiteY1995" fmla="*/ 1614946 h 4188227"/>
              <a:gd name="connsiteX1996" fmla="*/ 3699078 w 10996613"/>
              <a:gd name="connsiteY1996" fmla="*/ 1613881 h 4188227"/>
              <a:gd name="connsiteX1997" fmla="*/ 3697465 w 10996613"/>
              <a:gd name="connsiteY1997" fmla="*/ 1611703 h 4188227"/>
              <a:gd name="connsiteX1998" fmla="*/ 3695853 w 10996613"/>
              <a:gd name="connsiteY1998" fmla="*/ 1612768 h 4188227"/>
              <a:gd name="connsiteX1999" fmla="*/ 3715515 w 10996613"/>
              <a:gd name="connsiteY1999" fmla="*/ 1233579 h 4188227"/>
              <a:gd name="connsiteX2000" fmla="*/ 3712052 w 10996613"/>
              <a:gd name="connsiteY2000" fmla="*/ 1232561 h 4188227"/>
              <a:gd name="connsiteX2001" fmla="*/ 3710368 w 10996613"/>
              <a:gd name="connsiteY2001" fmla="*/ 1233579 h 4188227"/>
              <a:gd name="connsiteX2002" fmla="*/ 3713689 w 10996613"/>
              <a:gd name="connsiteY2002" fmla="*/ 1234739 h 4188227"/>
              <a:gd name="connsiteX2003" fmla="*/ 3715515 w 10996613"/>
              <a:gd name="connsiteY2003" fmla="*/ 1233579 h 4188227"/>
              <a:gd name="connsiteX2004" fmla="*/ 3751566 w 10996613"/>
              <a:gd name="connsiteY2004" fmla="*/ 3469780 h 4188227"/>
              <a:gd name="connsiteX2005" fmla="*/ 3753250 w 10996613"/>
              <a:gd name="connsiteY2005" fmla="*/ 3470798 h 4188227"/>
              <a:gd name="connsiteX2006" fmla="*/ 3756713 w 10996613"/>
              <a:gd name="connsiteY2006" fmla="*/ 3469780 h 4188227"/>
              <a:gd name="connsiteX2007" fmla="*/ 3755029 w 10996613"/>
              <a:gd name="connsiteY2007" fmla="*/ 3468763 h 4188227"/>
              <a:gd name="connsiteX2008" fmla="*/ 3751566 w 10996613"/>
              <a:gd name="connsiteY2008" fmla="*/ 3469780 h 4188227"/>
              <a:gd name="connsiteX2009" fmla="*/ 3890673 w 10996613"/>
              <a:gd name="connsiteY2009" fmla="*/ 3460053 h 4188227"/>
              <a:gd name="connsiteX2010" fmla="*/ 3892357 w 10996613"/>
              <a:gd name="connsiteY2010" fmla="*/ 3461071 h 4188227"/>
              <a:gd name="connsiteX2011" fmla="*/ 3895820 w 10996613"/>
              <a:gd name="connsiteY2011" fmla="*/ 3460053 h 4188227"/>
              <a:gd name="connsiteX2012" fmla="*/ 3894136 w 10996613"/>
              <a:gd name="connsiteY2012" fmla="*/ 3459035 h 4188227"/>
              <a:gd name="connsiteX2013" fmla="*/ 3890673 w 10996613"/>
              <a:gd name="connsiteY2013" fmla="*/ 3460053 h 4188227"/>
              <a:gd name="connsiteX2014" fmla="*/ 3473377 w 10996613"/>
              <a:gd name="connsiteY2014" fmla="*/ 1535420 h 4188227"/>
              <a:gd name="connsiteX2015" fmla="*/ 3471693 w 10996613"/>
              <a:gd name="connsiteY2015" fmla="*/ 1534403 h 4188227"/>
              <a:gd name="connsiteX2016" fmla="*/ 3468230 w 10996613"/>
              <a:gd name="connsiteY2016" fmla="*/ 1535420 h 4188227"/>
              <a:gd name="connsiteX2017" fmla="*/ 3470056 w 10996613"/>
              <a:gd name="connsiteY2017" fmla="*/ 1536580 h 4188227"/>
              <a:gd name="connsiteX2018" fmla="*/ 3473377 w 10996613"/>
              <a:gd name="connsiteY2018" fmla="*/ 1535420 h 4188227"/>
              <a:gd name="connsiteX2019" fmla="*/ 3572234 w 10996613"/>
              <a:gd name="connsiteY2019" fmla="*/ 3368623 h 4188227"/>
              <a:gd name="connsiteX2020" fmla="*/ 3573847 w 10996613"/>
              <a:gd name="connsiteY2020" fmla="*/ 3370800 h 4188227"/>
              <a:gd name="connsiteX2021" fmla="*/ 3575673 w 10996613"/>
              <a:gd name="connsiteY2021" fmla="*/ 3369640 h 4188227"/>
              <a:gd name="connsiteX2022" fmla="*/ 3573847 w 10996613"/>
              <a:gd name="connsiteY2022" fmla="*/ 3367557 h 4188227"/>
              <a:gd name="connsiteX2023" fmla="*/ 3572234 w 10996613"/>
              <a:gd name="connsiteY2023" fmla="*/ 3368623 h 4188227"/>
              <a:gd name="connsiteX2024" fmla="*/ 3586702 w 10996613"/>
              <a:gd name="connsiteY2024" fmla="*/ 1571136 h 4188227"/>
              <a:gd name="connsiteX2025" fmla="*/ 3585018 w 10996613"/>
              <a:gd name="connsiteY2025" fmla="*/ 1570118 h 4188227"/>
              <a:gd name="connsiteX2026" fmla="*/ 3581555 w 10996613"/>
              <a:gd name="connsiteY2026" fmla="*/ 1571136 h 4188227"/>
              <a:gd name="connsiteX2027" fmla="*/ 3583239 w 10996613"/>
              <a:gd name="connsiteY2027" fmla="*/ 1572154 h 4188227"/>
              <a:gd name="connsiteX2028" fmla="*/ 3586702 w 10996613"/>
              <a:gd name="connsiteY2028" fmla="*/ 1571136 h 4188227"/>
              <a:gd name="connsiteX2029" fmla="*/ 3635229 w 10996613"/>
              <a:gd name="connsiteY2029" fmla="*/ 1852386 h 4188227"/>
              <a:gd name="connsiteX2030" fmla="*/ 3633545 w 10996613"/>
              <a:gd name="connsiteY2030" fmla="*/ 1851415 h 4188227"/>
              <a:gd name="connsiteX2031" fmla="*/ 3628398 w 10996613"/>
              <a:gd name="connsiteY2031" fmla="*/ 1853049 h 4188227"/>
              <a:gd name="connsiteX2032" fmla="*/ 3631031 w 10996613"/>
              <a:gd name="connsiteY2032" fmla="*/ 1854492 h 4188227"/>
              <a:gd name="connsiteX2033" fmla="*/ 3634280 w 10996613"/>
              <a:gd name="connsiteY2033" fmla="*/ 1853711 h 4188227"/>
              <a:gd name="connsiteX2034" fmla="*/ 3634043 w 10996613"/>
              <a:gd name="connsiteY2034" fmla="*/ 1854066 h 4188227"/>
              <a:gd name="connsiteX2035" fmla="*/ 3635656 w 10996613"/>
              <a:gd name="connsiteY2035" fmla="*/ 1855131 h 4188227"/>
              <a:gd name="connsiteX2036" fmla="*/ 3637482 w 10996613"/>
              <a:gd name="connsiteY2036" fmla="*/ 1853049 h 4188227"/>
              <a:gd name="connsiteX2037" fmla="*/ 3635656 w 10996613"/>
              <a:gd name="connsiteY2037" fmla="*/ 1851889 h 4188227"/>
              <a:gd name="connsiteX2038" fmla="*/ 3635229 w 10996613"/>
              <a:gd name="connsiteY2038" fmla="*/ 1852386 h 4188227"/>
              <a:gd name="connsiteX2039" fmla="*/ 3664616 w 10996613"/>
              <a:gd name="connsiteY2039" fmla="*/ 1966846 h 4188227"/>
              <a:gd name="connsiteX2040" fmla="*/ 3666845 w 10996613"/>
              <a:gd name="connsiteY2040" fmla="*/ 1968715 h 4188227"/>
              <a:gd name="connsiteX2041" fmla="*/ 3669051 w 10996613"/>
              <a:gd name="connsiteY2041" fmla="*/ 1968668 h 4188227"/>
              <a:gd name="connsiteX2042" fmla="*/ 3669075 w 10996613"/>
              <a:gd name="connsiteY2042" fmla="*/ 1967295 h 4188227"/>
              <a:gd name="connsiteX2043" fmla="*/ 3664616 w 10996613"/>
              <a:gd name="connsiteY2043" fmla="*/ 1966846 h 4188227"/>
              <a:gd name="connsiteX2044" fmla="*/ 2731546 w 10996613"/>
              <a:gd name="connsiteY2044" fmla="*/ 3008912 h 4188227"/>
              <a:gd name="connsiteX2045" fmla="*/ 2729720 w 10996613"/>
              <a:gd name="connsiteY2045" fmla="*/ 3007752 h 4188227"/>
              <a:gd name="connsiteX2046" fmla="*/ 2726399 w 10996613"/>
              <a:gd name="connsiteY2046" fmla="*/ 3008912 h 4188227"/>
              <a:gd name="connsiteX2047" fmla="*/ 2728083 w 10996613"/>
              <a:gd name="connsiteY2047" fmla="*/ 3009930 h 4188227"/>
              <a:gd name="connsiteX2048" fmla="*/ 2731546 w 10996613"/>
              <a:gd name="connsiteY2048" fmla="*/ 3008912 h 4188227"/>
              <a:gd name="connsiteX2049" fmla="*/ 2765368 w 10996613"/>
              <a:gd name="connsiteY2049" fmla="*/ 3030048 h 4188227"/>
              <a:gd name="connsiteX2050" fmla="*/ 2763020 w 10996613"/>
              <a:gd name="connsiteY2050" fmla="*/ 3031965 h 4188227"/>
              <a:gd name="connsiteX2051" fmla="*/ 2764609 w 10996613"/>
              <a:gd name="connsiteY2051" fmla="*/ 3032983 h 4188227"/>
              <a:gd name="connsiteX2052" fmla="*/ 2767550 w 10996613"/>
              <a:gd name="connsiteY2052" fmla="*/ 3031421 h 4188227"/>
              <a:gd name="connsiteX2053" fmla="*/ 2767526 w 10996613"/>
              <a:gd name="connsiteY2053" fmla="*/ 3030048 h 4188227"/>
              <a:gd name="connsiteX2054" fmla="*/ 2765368 w 10996613"/>
              <a:gd name="connsiteY2054" fmla="*/ 3030048 h 4188227"/>
              <a:gd name="connsiteX2055" fmla="*/ 9083512 w 10996613"/>
              <a:gd name="connsiteY2055" fmla="*/ 1668483 h 4188227"/>
              <a:gd name="connsiteX2056" fmla="*/ 9085197 w 10996613"/>
              <a:gd name="connsiteY2056" fmla="*/ 1669501 h 4188227"/>
              <a:gd name="connsiteX2057" fmla="*/ 9088659 w 10996613"/>
              <a:gd name="connsiteY2057" fmla="*/ 1668483 h 4188227"/>
              <a:gd name="connsiteX2058" fmla="*/ 9086833 w 10996613"/>
              <a:gd name="connsiteY2058" fmla="*/ 1667324 h 4188227"/>
              <a:gd name="connsiteX2059" fmla="*/ 9083512 w 10996613"/>
              <a:gd name="connsiteY2059" fmla="*/ 1668483 h 4188227"/>
              <a:gd name="connsiteX2060" fmla="*/ 9031997 w 10996613"/>
              <a:gd name="connsiteY2060" fmla="*/ 1830777 h 4188227"/>
              <a:gd name="connsiteX2061" fmla="*/ 9033823 w 10996613"/>
              <a:gd name="connsiteY2061" fmla="*/ 1831937 h 4188227"/>
              <a:gd name="connsiteX2062" fmla="*/ 9037144 w 10996613"/>
              <a:gd name="connsiteY2062" fmla="*/ 1830777 h 4188227"/>
              <a:gd name="connsiteX2063" fmla="*/ 9035459 w 10996613"/>
              <a:gd name="connsiteY2063" fmla="*/ 1829759 h 4188227"/>
              <a:gd name="connsiteX2064" fmla="*/ 9031997 w 10996613"/>
              <a:gd name="connsiteY2064" fmla="*/ 1830777 h 4188227"/>
              <a:gd name="connsiteX2065" fmla="*/ 2963367 w 10996613"/>
              <a:gd name="connsiteY2065" fmla="*/ 3164696 h 4188227"/>
              <a:gd name="connsiteX2066" fmla="*/ 2965051 w 10996613"/>
              <a:gd name="connsiteY2066" fmla="*/ 3165714 h 4188227"/>
              <a:gd name="connsiteX2067" fmla="*/ 2968514 w 10996613"/>
              <a:gd name="connsiteY2067" fmla="*/ 3164696 h 4188227"/>
              <a:gd name="connsiteX2068" fmla="*/ 2966829 w 10996613"/>
              <a:gd name="connsiteY2068" fmla="*/ 3163679 h 4188227"/>
              <a:gd name="connsiteX2069" fmla="*/ 2963367 w 10996613"/>
              <a:gd name="connsiteY2069" fmla="*/ 3164696 h 4188227"/>
              <a:gd name="connsiteX2070" fmla="*/ 8887767 w 10996613"/>
              <a:gd name="connsiteY2070" fmla="*/ 2207268 h 4188227"/>
              <a:gd name="connsiteX2071" fmla="*/ 8886083 w 10996613"/>
              <a:gd name="connsiteY2071" fmla="*/ 2206250 h 4188227"/>
              <a:gd name="connsiteX2072" fmla="*/ 8882620 w 10996613"/>
              <a:gd name="connsiteY2072" fmla="*/ 2207268 h 4188227"/>
              <a:gd name="connsiteX2073" fmla="*/ 8884446 w 10996613"/>
              <a:gd name="connsiteY2073" fmla="*/ 2208428 h 4188227"/>
              <a:gd name="connsiteX2074" fmla="*/ 8887767 w 10996613"/>
              <a:gd name="connsiteY2074" fmla="*/ 2207268 h 4188227"/>
              <a:gd name="connsiteX2075" fmla="*/ 8887008 w 10996613"/>
              <a:gd name="connsiteY2075" fmla="*/ 2217469 h 4188227"/>
              <a:gd name="connsiteX2076" fmla="*/ 8885182 w 10996613"/>
              <a:gd name="connsiteY2076" fmla="*/ 2215386 h 4188227"/>
              <a:gd name="connsiteX2077" fmla="*/ 8883569 w 10996613"/>
              <a:gd name="connsiteY2077" fmla="*/ 2216451 h 4188227"/>
              <a:gd name="connsiteX2078" fmla="*/ 8885182 w 10996613"/>
              <a:gd name="connsiteY2078" fmla="*/ 2218629 h 4188227"/>
              <a:gd name="connsiteX2079" fmla="*/ 8887008 w 10996613"/>
              <a:gd name="connsiteY2079" fmla="*/ 2217469 h 4188227"/>
              <a:gd name="connsiteX2080" fmla="*/ 4738097 w 10996613"/>
              <a:gd name="connsiteY2080" fmla="*/ 1426688 h 4188227"/>
              <a:gd name="connsiteX2081" fmla="*/ 4739923 w 10996613"/>
              <a:gd name="connsiteY2081" fmla="*/ 1425529 h 4188227"/>
              <a:gd name="connsiteX2082" fmla="*/ 4738097 w 10996613"/>
              <a:gd name="connsiteY2082" fmla="*/ 1423446 h 4188227"/>
              <a:gd name="connsiteX2083" fmla="*/ 4736484 w 10996613"/>
              <a:gd name="connsiteY2083" fmla="*/ 1424511 h 4188227"/>
              <a:gd name="connsiteX2084" fmla="*/ 4738097 w 10996613"/>
              <a:gd name="connsiteY2084" fmla="*/ 1426688 h 4188227"/>
              <a:gd name="connsiteX2085" fmla="*/ 4741417 w 10996613"/>
              <a:gd name="connsiteY2085" fmla="*/ 2256403 h 4188227"/>
              <a:gd name="connsiteX2086" fmla="*/ 4743244 w 10996613"/>
              <a:gd name="connsiteY2086" fmla="*/ 2257563 h 4188227"/>
              <a:gd name="connsiteX2087" fmla="*/ 4744857 w 10996613"/>
              <a:gd name="connsiteY2087" fmla="*/ 2255386 h 4188227"/>
              <a:gd name="connsiteX2088" fmla="*/ 4743244 w 10996613"/>
              <a:gd name="connsiteY2088" fmla="*/ 2254320 h 4188227"/>
              <a:gd name="connsiteX2089" fmla="*/ 4741417 w 10996613"/>
              <a:gd name="connsiteY2089" fmla="*/ 2256403 h 4188227"/>
              <a:gd name="connsiteX2090" fmla="*/ 4782640 w 10996613"/>
              <a:gd name="connsiteY2090" fmla="*/ 2240190 h 4188227"/>
              <a:gd name="connsiteX2091" fmla="*/ 4784466 w 10996613"/>
              <a:gd name="connsiteY2091" fmla="*/ 2241350 h 4188227"/>
              <a:gd name="connsiteX2092" fmla="*/ 4786079 w 10996613"/>
              <a:gd name="connsiteY2092" fmla="*/ 2239173 h 4188227"/>
              <a:gd name="connsiteX2093" fmla="*/ 4784466 w 10996613"/>
              <a:gd name="connsiteY2093" fmla="*/ 2238108 h 4188227"/>
              <a:gd name="connsiteX2094" fmla="*/ 4782640 w 10996613"/>
              <a:gd name="connsiteY2094" fmla="*/ 2240190 h 4188227"/>
              <a:gd name="connsiteX2095" fmla="*/ 4799930 w 10996613"/>
              <a:gd name="connsiteY2095" fmla="*/ 1280655 h 4188227"/>
              <a:gd name="connsiteX2096" fmla="*/ 4798104 w 10996613"/>
              <a:gd name="connsiteY2096" fmla="*/ 1281815 h 4188227"/>
              <a:gd name="connsiteX2097" fmla="*/ 4799930 w 10996613"/>
              <a:gd name="connsiteY2097" fmla="*/ 1283898 h 4188227"/>
              <a:gd name="connsiteX2098" fmla="*/ 4801543 w 10996613"/>
              <a:gd name="connsiteY2098" fmla="*/ 1282833 h 4188227"/>
              <a:gd name="connsiteX2099" fmla="*/ 4799930 w 10996613"/>
              <a:gd name="connsiteY2099" fmla="*/ 1280655 h 4188227"/>
              <a:gd name="connsiteX2100" fmla="*/ 4803108 w 10996613"/>
              <a:gd name="connsiteY2100" fmla="*/ 3524715 h 4188227"/>
              <a:gd name="connsiteX2101" fmla="*/ 4805338 w 10996613"/>
              <a:gd name="connsiteY2101" fmla="*/ 3526584 h 4188227"/>
              <a:gd name="connsiteX2102" fmla="*/ 4807544 w 10996613"/>
              <a:gd name="connsiteY2102" fmla="*/ 3526537 h 4188227"/>
              <a:gd name="connsiteX2103" fmla="*/ 4807567 w 10996613"/>
              <a:gd name="connsiteY2103" fmla="*/ 3525164 h 4188227"/>
              <a:gd name="connsiteX2104" fmla="*/ 4803108 w 10996613"/>
              <a:gd name="connsiteY2104" fmla="*/ 3524715 h 4188227"/>
              <a:gd name="connsiteX2105" fmla="*/ 4804341 w 10996613"/>
              <a:gd name="connsiteY2105" fmla="*/ 1633951 h 4188227"/>
              <a:gd name="connsiteX2106" fmla="*/ 4807662 w 10996613"/>
              <a:gd name="connsiteY2106" fmla="*/ 1632792 h 4188227"/>
              <a:gd name="connsiteX2107" fmla="*/ 4805978 w 10996613"/>
              <a:gd name="connsiteY2107" fmla="*/ 1631774 h 4188227"/>
              <a:gd name="connsiteX2108" fmla="*/ 4802515 w 10996613"/>
              <a:gd name="connsiteY2108" fmla="*/ 1632792 h 4188227"/>
              <a:gd name="connsiteX2109" fmla="*/ 4804341 w 10996613"/>
              <a:gd name="connsiteY2109" fmla="*/ 1633951 h 4188227"/>
              <a:gd name="connsiteX2110" fmla="*/ 4807733 w 10996613"/>
              <a:gd name="connsiteY2110" fmla="*/ 3526632 h 4188227"/>
              <a:gd name="connsiteX2111" fmla="*/ 4807709 w 10996613"/>
              <a:gd name="connsiteY2111" fmla="*/ 3527981 h 4188227"/>
              <a:gd name="connsiteX2112" fmla="*/ 4810745 w 10996613"/>
              <a:gd name="connsiteY2112" fmla="*/ 3529448 h 4188227"/>
              <a:gd name="connsiteX2113" fmla="*/ 4812382 w 10996613"/>
              <a:gd name="connsiteY2113" fmla="*/ 3528454 h 4188227"/>
              <a:gd name="connsiteX2114" fmla="*/ 4809892 w 10996613"/>
              <a:gd name="connsiteY2114" fmla="*/ 3526608 h 4188227"/>
              <a:gd name="connsiteX2115" fmla="*/ 4807733 w 10996613"/>
              <a:gd name="connsiteY2115" fmla="*/ 3526632 h 4188227"/>
              <a:gd name="connsiteX2116" fmla="*/ 4829008 w 10996613"/>
              <a:gd name="connsiteY2116" fmla="*/ 825112 h 4188227"/>
              <a:gd name="connsiteX2117" fmla="*/ 4830835 w 10996613"/>
              <a:gd name="connsiteY2117" fmla="*/ 826272 h 4188227"/>
              <a:gd name="connsiteX2118" fmla="*/ 4832447 w 10996613"/>
              <a:gd name="connsiteY2118" fmla="*/ 824094 h 4188227"/>
              <a:gd name="connsiteX2119" fmla="*/ 4830835 w 10996613"/>
              <a:gd name="connsiteY2119" fmla="*/ 823029 h 4188227"/>
              <a:gd name="connsiteX2120" fmla="*/ 4829008 w 10996613"/>
              <a:gd name="connsiteY2120" fmla="*/ 825112 h 4188227"/>
              <a:gd name="connsiteX2121" fmla="*/ 4841128 w 10996613"/>
              <a:gd name="connsiteY2121" fmla="*/ 1679844 h 4188227"/>
              <a:gd name="connsiteX2122" fmla="*/ 4842955 w 10996613"/>
              <a:gd name="connsiteY2122" fmla="*/ 1677761 h 4188227"/>
              <a:gd name="connsiteX2123" fmla="*/ 4841128 w 10996613"/>
              <a:gd name="connsiteY2123" fmla="*/ 1676602 h 4188227"/>
              <a:gd name="connsiteX2124" fmla="*/ 4839515 w 10996613"/>
              <a:gd name="connsiteY2124" fmla="*/ 1678779 h 4188227"/>
              <a:gd name="connsiteX2125" fmla="*/ 4841128 w 10996613"/>
              <a:gd name="connsiteY2125" fmla="*/ 1679844 h 4188227"/>
              <a:gd name="connsiteX2126" fmla="*/ 4875591 w 10996613"/>
              <a:gd name="connsiteY2126" fmla="*/ 987476 h 4188227"/>
              <a:gd name="connsiteX2127" fmla="*/ 4877204 w 10996613"/>
              <a:gd name="connsiteY2127" fmla="*/ 988541 h 4188227"/>
              <a:gd name="connsiteX2128" fmla="*/ 4879030 w 10996613"/>
              <a:gd name="connsiteY2128" fmla="*/ 986459 h 4188227"/>
              <a:gd name="connsiteX2129" fmla="*/ 4877204 w 10996613"/>
              <a:gd name="connsiteY2129" fmla="*/ 985299 h 4188227"/>
              <a:gd name="connsiteX2130" fmla="*/ 4875591 w 10996613"/>
              <a:gd name="connsiteY2130" fmla="*/ 987476 h 4188227"/>
              <a:gd name="connsiteX2131" fmla="*/ 4625649 w 10996613"/>
              <a:gd name="connsiteY2131" fmla="*/ 2040714 h 4188227"/>
              <a:gd name="connsiteX2132" fmla="*/ 4622187 w 10996613"/>
              <a:gd name="connsiteY2132" fmla="*/ 2041732 h 4188227"/>
              <a:gd name="connsiteX2133" fmla="*/ 4624013 w 10996613"/>
              <a:gd name="connsiteY2133" fmla="*/ 2042892 h 4188227"/>
              <a:gd name="connsiteX2134" fmla="*/ 4627333 w 10996613"/>
              <a:gd name="connsiteY2134" fmla="*/ 2041732 h 4188227"/>
              <a:gd name="connsiteX2135" fmla="*/ 4625649 w 10996613"/>
              <a:gd name="connsiteY2135" fmla="*/ 2040714 h 4188227"/>
              <a:gd name="connsiteX2136" fmla="*/ 4655677 w 10996613"/>
              <a:gd name="connsiteY2136" fmla="*/ 2004407 h 4188227"/>
              <a:gd name="connsiteX2137" fmla="*/ 4654064 w 10996613"/>
              <a:gd name="connsiteY2137" fmla="*/ 2006585 h 4188227"/>
              <a:gd name="connsiteX2138" fmla="*/ 4655677 w 10996613"/>
              <a:gd name="connsiteY2138" fmla="*/ 2007650 h 4188227"/>
              <a:gd name="connsiteX2139" fmla="*/ 4657503 w 10996613"/>
              <a:gd name="connsiteY2139" fmla="*/ 2005567 h 4188227"/>
              <a:gd name="connsiteX2140" fmla="*/ 4655677 w 10996613"/>
              <a:gd name="connsiteY2140" fmla="*/ 2004407 h 4188227"/>
              <a:gd name="connsiteX2141" fmla="*/ 4666729 w 10996613"/>
              <a:gd name="connsiteY2141" fmla="*/ 1991887 h 4188227"/>
              <a:gd name="connsiteX2142" fmla="*/ 4663408 w 10996613"/>
              <a:gd name="connsiteY2142" fmla="*/ 1993046 h 4188227"/>
              <a:gd name="connsiteX2143" fmla="*/ 4665092 w 10996613"/>
              <a:gd name="connsiteY2143" fmla="*/ 1994064 h 4188227"/>
              <a:gd name="connsiteX2144" fmla="*/ 4668556 w 10996613"/>
              <a:gd name="connsiteY2144" fmla="*/ 1993046 h 4188227"/>
              <a:gd name="connsiteX2145" fmla="*/ 4666729 w 10996613"/>
              <a:gd name="connsiteY2145" fmla="*/ 1991887 h 4188227"/>
              <a:gd name="connsiteX2146" fmla="*/ 4678873 w 10996613"/>
              <a:gd name="connsiteY2146" fmla="*/ 1389364 h 4188227"/>
              <a:gd name="connsiteX2147" fmla="*/ 4677189 w 10996613"/>
              <a:gd name="connsiteY2147" fmla="*/ 1388346 h 4188227"/>
              <a:gd name="connsiteX2148" fmla="*/ 4673726 w 10996613"/>
              <a:gd name="connsiteY2148" fmla="*/ 1389364 h 4188227"/>
              <a:gd name="connsiteX2149" fmla="*/ 4675410 w 10996613"/>
              <a:gd name="connsiteY2149" fmla="*/ 1390381 h 4188227"/>
              <a:gd name="connsiteX2150" fmla="*/ 4678873 w 10996613"/>
              <a:gd name="connsiteY2150" fmla="*/ 1389364 h 4188227"/>
              <a:gd name="connsiteX2151" fmla="*/ 4684020 w 10996613"/>
              <a:gd name="connsiteY2151" fmla="*/ 899288 h 4188227"/>
              <a:gd name="connsiteX2152" fmla="*/ 4680699 w 10996613"/>
              <a:gd name="connsiteY2152" fmla="*/ 898129 h 4188227"/>
              <a:gd name="connsiteX2153" fmla="*/ 4678873 w 10996613"/>
              <a:gd name="connsiteY2153" fmla="*/ 899288 h 4188227"/>
              <a:gd name="connsiteX2154" fmla="*/ 4682336 w 10996613"/>
              <a:gd name="connsiteY2154" fmla="*/ 900306 h 4188227"/>
              <a:gd name="connsiteX2155" fmla="*/ 4684020 w 10996613"/>
              <a:gd name="connsiteY2155" fmla="*/ 899288 h 4188227"/>
              <a:gd name="connsiteX2156" fmla="*/ 4684020 w 10996613"/>
              <a:gd name="connsiteY2156" fmla="*/ 2421466 h 4188227"/>
              <a:gd name="connsiteX2157" fmla="*/ 4687340 w 10996613"/>
              <a:gd name="connsiteY2157" fmla="*/ 2422625 h 4188227"/>
              <a:gd name="connsiteX2158" fmla="*/ 4689166 w 10996613"/>
              <a:gd name="connsiteY2158" fmla="*/ 2421466 h 4188227"/>
              <a:gd name="connsiteX2159" fmla="*/ 4685704 w 10996613"/>
              <a:gd name="connsiteY2159" fmla="*/ 2420448 h 4188227"/>
              <a:gd name="connsiteX2160" fmla="*/ 4684020 w 10996613"/>
              <a:gd name="connsiteY2160" fmla="*/ 2421466 h 4188227"/>
              <a:gd name="connsiteX2161" fmla="*/ 4684755 w 10996613"/>
              <a:gd name="connsiteY2161" fmla="*/ 1367115 h 4188227"/>
              <a:gd name="connsiteX2162" fmla="*/ 4686581 w 10996613"/>
              <a:gd name="connsiteY2162" fmla="*/ 1368275 h 4188227"/>
              <a:gd name="connsiteX2163" fmla="*/ 4688194 w 10996613"/>
              <a:gd name="connsiteY2163" fmla="*/ 1366098 h 4188227"/>
              <a:gd name="connsiteX2164" fmla="*/ 4686581 w 10996613"/>
              <a:gd name="connsiteY2164" fmla="*/ 1365033 h 4188227"/>
              <a:gd name="connsiteX2165" fmla="*/ 4684755 w 10996613"/>
              <a:gd name="connsiteY2165" fmla="*/ 1367115 h 4188227"/>
              <a:gd name="connsiteX2166" fmla="*/ 4685704 w 10996613"/>
              <a:gd name="connsiteY2166" fmla="*/ 1326690 h 4188227"/>
              <a:gd name="connsiteX2167" fmla="*/ 4684020 w 10996613"/>
              <a:gd name="connsiteY2167" fmla="*/ 1327708 h 4188227"/>
              <a:gd name="connsiteX2168" fmla="*/ 4687340 w 10996613"/>
              <a:gd name="connsiteY2168" fmla="*/ 1328867 h 4188227"/>
              <a:gd name="connsiteX2169" fmla="*/ 4689166 w 10996613"/>
              <a:gd name="connsiteY2169" fmla="*/ 1327708 h 4188227"/>
              <a:gd name="connsiteX2170" fmla="*/ 4685704 w 10996613"/>
              <a:gd name="connsiteY2170" fmla="*/ 1326690 h 4188227"/>
              <a:gd name="connsiteX2171" fmla="*/ 4693578 w 10996613"/>
              <a:gd name="connsiteY2171" fmla="*/ 973465 h 4188227"/>
              <a:gd name="connsiteX2172" fmla="*/ 4691752 w 10996613"/>
              <a:gd name="connsiteY2172" fmla="*/ 972305 h 4188227"/>
              <a:gd name="connsiteX2173" fmla="*/ 4690139 w 10996613"/>
              <a:gd name="connsiteY2173" fmla="*/ 974482 h 4188227"/>
              <a:gd name="connsiteX2174" fmla="*/ 4691752 w 10996613"/>
              <a:gd name="connsiteY2174" fmla="*/ 975548 h 4188227"/>
              <a:gd name="connsiteX2175" fmla="*/ 4693578 w 10996613"/>
              <a:gd name="connsiteY2175" fmla="*/ 973465 h 4188227"/>
              <a:gd name="connsiteX2176" fmla="*/ 4695048 w 10996613"/>
              <a:gd name="connsiteY2176" fmla="*/ 1461244 h 4188227"/>
              <a:gd name="connsiteX2177" fmla="*/ 4696875 w 10996613"/>
              <a:gd name="connsiteY2177" fmla="*/ 1462404 h 4188227"/>
              <a:gd name="connsiteX2178" fmla="*/ 4698488 w 10996613"/>
              <a:gd name="connsiteY2178" fmla="*/ 1460226 h 4188227"/>
              <a:gd name="connsiteX2179" fmla="*/ 4696875 w 10996613"/>
              <a:gd name="connsiteY2179" fmla="*/ 1459161 h 4188227"/>
              <a:gd name="connsiteX2180" fmla="*/ 4695048 w 10996613"/>
              <a:gd name="connsiteY2180" fmla="*/ 1461244 h 4188227"/>
              <a:gd name="connsiteX2181" fmla="*/ 4706315 w 10996613"/>
              <a:gd name="connsiteY2181" fmla="*/ 1413103 h 4188227"/>
              <a:gd name="connsiteX2182" fmla="*/ 4709777 w 10996613"/>
              <a:gd name="connsiteY2182" fmla="*/ 1412085 h 4188227"/>
              <a:gd name="connsiteX2183" fmla="*/ 4708093 w 10996613"/>
              <a:gd name="connsiteY2183" fmla="*/ 1411067 h 4188227"/>
              <a:gd name="connsiteX2184" fmla="*/ 4704631 w 10996613"/>
              <a:gd name="connsiteY2184" fmla="*/ 1412085 h 4188227"/>
              <a:gd name="connsiteX2185" fmla="*/ 4706315 w 10996613"/>
              <a:gd name="connsiteY2185" fmla="*/ 1413103 h 4188227"/>
              <a:gd name="connsiteX2186" fmla="*/ 4710394 w 10996613"/>
              <a:gd name="connsiteY2186" fmla="*/ 1629289 h 4188227"/>
              <a:gd name="connsiteX2187" fmla="*/ 4712624 w 10996613"/>
              <a:gd name="connsiteY2187" fmla="*/ 1631159 h 4188227"/>
              <a:gd name="connsiteX2188" fmla="*/ 4714829 w 10996613"/>
              <a:gd name="connsiteY2188" fmla="*/ 1631111 h 4188227"/>
              <a:gd name="connsiteX2189" fmla="*/ 4714853 w 10996613"/>
              <a:gd name="connsiteY2189" fmla="*/ 1629738 h 4188227"/>
              <a:gd name="connsiteX2190" fmla="*/ 4710394 w 10996613"/>
              <a:gd name="connsiteY2190" fmla="*/ 1629289 h 4188227"/>
              <a:gd name="connsiteX2191" fmla="*/ 5056773 w 10996613"/>
              <a:gd name="connsiteY2191" fmla="*/ 1589455 h 4188227"/>
              <a:gd name="connsiteX2192" fmla="*/ 5054947 w 10996613"/>
              <a:gd name="connsiteY2192" fmla="*/ 1590615 h 4188227"/>
              <a:gd name="connsiteX2193" fmla="*/ 5058410 w 10996613"/>
              <a:gd name="connsiteY2193" fmla="*/ 1591632 h 4188227"/>
              <a:gd name="connsiteX2194" fmla="*/ 5060094 w 10996613"/>
              <a:gd name="connsiteY2194" fmla="*/ 1590615 h 4188227"/>
              <a:gd name="connsiteX2195" fmla="*/ 5056773 w 10996613"/>
              <a:gd name="connsiteY2195" fmla="*/ 1589455 h 4188227"/>
              <a:gd name="connsiteX2196" fmla="*/ 5079946 w 10996613"/>
              <a:gd name="connsiteY2196" fmla="*/ 565471 h 4188227"/>
              <a:gd name="connsiteX2197" fmla="*/ 5078119 w 10996613"/>
              <a:gd name="connsiteY2197" fmla="*/ 563388 h 4188227"/>
              <a:gd name="connsiteX2198" fmla="*/ 5076507 w 10996613"/>
              <a:gd name="connsiteY2198" fmla="*/ 564453 h 4188227"/>
              <a:gd name="connsiteX2199" fmla="*/ 5078119 w 10996613"/>
              <a:gd name="connsiteY2199" fmla="*/ 566631 h 4188227"/>
              <a:gd name="connsiteX2200" fmla="*/ 5079946 w 10996613"/>
              <a:gd name="connsiteY2200" fmla="*/ 565471 h 4188227"/>
              <a:gd name="connsiteX2201" fmla="*/ 5208521 w 10996613"/>
              <a:gd name="connsiteY2201" fmla="*/ 380551 h 4188227"/>
              <a:gd name="connsiteX2202" fmla="*/ 5206909 w 10996613"/>
              <a:gd name="connsiteY2202" fmla="*/ 378373 h 4188227"/>
              <a:gd name="connsiteX2203" fmla="*/ 5205296 w 10996613"/>
              <a:gd name="connsiteY2203" fmla="*/ 379439 h 4188227"/>
              <a:gd name="connsiteX2204" fmla="*/ 5206909 w 10996613"/>
              <a:gd name="connsiteY2204" fmla="*/ 381616 h 4188227"/>
              <a:gd name="connsiteX2205" fmla="*/ 5208521 w 10996613"/>
              <a:gd name="connsiteY2205" fmla="*/ 380551 h 4188227"/>
              <a:gd name="connsiteX2206" fmla="*/ 4877939 w 10996613"/>
              <a:gd name="connsiteY2206" fmla="*/ 949134 h 4188227"/>
              <a:gd name="connsiteX2207" fmla="*/ 4879765 w 10996613"/>
              <a:gd name="connsiteY2207" fmla="*/ 947974 h 4188227"/>
              <a:gd name="connsiteX2208" fmla="*/ 4876302 w 10996613"/>
              <a:gd name="connsiteY2208" fmla="*/ 946956 h 4188227"/>
              <a:gd name="connsiteX2209" fmla="*/ 4874618 w 10996613"/>
              <a:gd name="connsiteY2209" fmla="*/ 947974 h 4188227"/>
              <a:gd name="connsiteX2210" fmla="*/ 4877939 w 10996613"/>
              <a:gd name="connsiteY2210" fmla="*/ 949134 h 4188227"/>
              <a:gd name="connsiteX2211" fmla="*/ 4884936 w 10996613"/>
              <a:gd name="connsiteY2211" fmla="*/ 1515941 h 4188227"/>
              <a:gd name="connsiteX2212" fmla="*/ 4883109 w 10996613"/>
              <a:gd name="connsiteY2212" fmla="*/ 1514782 h 4188227"/>
              <a:gd name="connsiteX2213" fmla="*/ 4879789 w 10996613"/>
              <a:gd name="connsiteY2213" fmla="*/ 1515941 h 4188227"/>
              <a:gd name="connsiteX2214" fmla="*/ 4881473 w 10996613"/>
              <a:gd name="connsiteY2214" fmla="*/ 1516959 h 4188227"/>
              <a:gd name="connsiteX2215" fmla="*/ 4884936 w 10996613"/>
              <a:gd name="connsiteY2215" fmla="*/ 1515941 h 4188227"/>
              <a:gd name="connsiteX2216" fmla="*/ 4880738 w 10996613"/>
              <a:gd name="connsiteY2216" fmla="*/ 1077250 h 4188227"/>
              <a:gd name="connsiteX2217" fmla="*/ 4882350 w 10996613"/>
              <a:gd name="connsiteY2217" fmla="*/ 1079428 h 4188227"/>
              <a:gd name="connsiteX2218" fmla="*/ 4883963 w 10996613"/>
              <a:gd name="connsiteY2218" fmla="*/ 1078362 h 4188227"/>
              <a:gd name="connsiteX2219" fmla="*/ 4882350 w 10996613"/>
              <a:gd name="connsiteY2219" fmla="*/ 1076185 h 4188227"/>
              <a:gd name="connsiteX2220" fmla="*/ 4880738 w 10996613"/>
              <a:gd name="connsiteY2220" fmla="*/ 1077250 h 4188227"/>
              <a:gd name="connsiteX2221" fmla="*/ 4881473 w 10996613"/>
              <a:gd name="connsiteY2221" fmla="*/ 878815 h 4188227"/>
              <a:gd name="connsiteX2222" fmla="*/ 4879789 w 10996613"/>
              <a:gd name="connsiteY2222" fmla="*/ 879833 h 4188227"/>
              <a:gd name="connsiteX2223" fmla="*/ 4883109 w 10996613"/>
              <a:gd name="connsiteY2223" fmla="*/ 880993 h 4188227"/>
              <a:gd name="connsiteX2224" fmla="*/ 4884936 w 10996613"/>
              <a:gd name="connsiteY2224" fmla="*/ 879833 h 4188227"/>
              <a:gd name="connsiteX2225" fmla="*/ 4881473 w 10996613"/>
              <a:gd name="connsiteY2225" fmla="*/ 878815 h 4188227"/>
              <a:gd name="connsiteX2226" fmla="*/ 4895229 w 10996613"/>
              <a:gd name="connsiteY2226" fmla="*/ 2278651 h 4188227"/>
              <a:gd name="connsiteX2227" fmla="*/ 4896913 w 10996613"/>
              <a:gd name="connsiteY2227" fmla="*/ 2279669 h 4188227"/>
              <a:gd name="connsiteX2228" fmla="*/ 4900376 w 10996613"/>
              <a:gd name="connsiteY2228" fmla="*/ 2278651 h 4188227"/>
              <a:gd name="connsiteX2229" fmla="*/ 4898692 w 10996613"/>
              <a:gd name="connsiteY2229" fmla="*/ 2277634 h 4188227"/>
              <a:gd name="connsiteX2230" fmla="*/ 4895229 w 10996613"/>
              <a:gd name="connsiteY2230" fmla="*/ 2278651 h 4188227"/>
              <a:gd name="connsiteX2231" fmla="*/ 4895229 w 10996613"/>
              <a:gd name="connsiteY2231" fmla="*/ 1509456 h 4188227"/>
              <a:gd name="connsiteX2232" fmla="*/ 4897055 w 10996613"/>
              <a:gd name="connsiteY2232" fmla="*/ 1510616 h 4188227"/>
              <a:gd name="connsiteX2233" fmla="*/ 4900376 w 10996613"/>
              <a:gd name="connsiteY2233" fmla="*/ 1509456 h 4188227"/>
              <a:gd name="connsiteX2234" fmla="*/ 4898692 w 10996613"/>
              <a:gd name="connsiteY2234" fmla="*/ 1508439 h 4188227"/>
              <a:gd name="connsiteX2235" fmla="*/ 4895229 w 10996613"/>
              <a:gd name="connsiteY2235" fmla="*/ 1509456 h 4188227"/>
              <a:gd name="connsiteX2236" fmla="*/ 4897055 w 10996613"/>
              <a:gd name="connsiteY2236" fmla="*/ 1255141 h 4188227"/>
              <a:gd name="connsiteX2237" fmla="*/ 4895229 w 10996613"/>
              <a:gd name="connsiteY2237" fmla="*/ 1256301 h 4188227"/>
              <a:gd name="connsiteX2238" fmla="*/ 4898692 w 10996613"/>
              <a:gd name="connsiteY2238" fmla="*/ 1257318 h 4188227"/>
              <a:gd name="connsiteX2239" fmla="*/ 4900376 w 10996613"/>
              <a:gd name="connsiteY2239" fmla="*/ 1256301 h 4188227"/>
              <a:gd name="connsiteX2240" fmla="*/ 4897055 w 10996613"/>
              <a:gd name="connsiteY2240" fmla="*/ 1255141 h 4188227"/>
              <a:gd name="connsiteX2241" fmla="*/ 4899641 w 10996613"/>
              <a:gd name="connsiteY2241" fmla="*/ 665138 h 4188227"/>
              <a:gd name="connsiteX2242" fmla="*/ 4897815 w 10996613"/>
              <a:gd name="connsiteY2242" fmla="*/ 663978 h 4188227"/>
              <a:gd name="connsiteX2243" fmla="*/ 4896202 w 10996613"/>
              <a:gd name="connsiteY2243" fmla="*/ 666156 h 4188227"/>
              <a:gd name="connsiteX2244" fmla="*/ 4897815 w 10996613"/>
              <a:gd name="connsiteY2244" fmla="*/ 667221 h 4188227"/>
              <a:gd name="connsiteX2245" fmla="*/ 4899641 w 10996613"/>
              <a:gd name="connsiteY2245" fmla="*/ 665138 h 4188227"/>
              <a:gd name="connsiteX2246" fmla="*/ 4895229 w 10996613"/>
              <a:gd name="connsiteY2246" fmla="*/ 603956 h 4188227"/>
              <a:gd name="connsiteX2247" fmla="*/ 4897055 w 10996613"/>
              <a:gd name="connsiteY2247" fmla="*/ 605116 h 4188227"/>
              <a:gd name="connsiteX2248" fmla="*/ 4900376 w 10996613"/>
              <a:gd name="connsiteY2248" fmla="*/ 603956 h 4188227"/>
              <a:gd name="connsiteX2249" fmla="*/ 4898692 w 10996613"/>
              <a:gd name="connsiteY2249" fmla="*/ 602938 h 4188227"/>
              <a:gd name="connsiteX2250" fmla="*/ 4895229 w 10996613"/>
              <a:gd name="connsiteY2250" fmla="*/ 603956 h 4188227"/>
              <a:gd name="connsiteX2251" fmla="*/ 4907373 w 10996613"/>
              <a:gd name="connsiteY2251" fmla="*/ 858248 h 4188227"/>
              <a:gd name="connsiteX2252" fmla="*/ 4910694 w 10996613"/>
              <a:gd name="connsiteY2252" fmla="*/ 857088 h 4188227"/>
              <a:gd name="connsiteX2253" fmla="*/ 4909010 w 10996613"/>
              <a:gd name="connsiteY2253" fmla="*/ 856070 h 4188227"/>
              <a:gd name="connsiteX2254" fmla="*/ 4905547 w 10996613"/>
              <a:gd name="connsiteY2254" fmla="*/ 857088 h 4188227"/>
              <a:gd name="connsiteX2255" fmla="*/ 4907373 w 10996613"/>
              <a:gd name="connsiteY2255" fmla="*/ 858248 h 4188227"/>
              <a:gd name="connsiteX2256" fmla="*/ 8285636 w 10996613"/>
              <a:gd name="connsiteY2256" fmla="*/ 2207007 h 4188227"/>
              <a:gd name="connsiteX2257" fmla="*/ 8287866 w 10996613"/>
              <a:gd name="connsiteY2257" fmla="*/ 2208877 h 4188227"/>
              <a:gd name="connsiteX2258" fmla="*/ 8290071 w 10996613"/>
              <a:gd name="connsiteY2258" fmla="*/ 2208830 h 4188227"/>
              <a:gd name="connsiteX2259" fmla="*/ 8290095 w 10996613"/>
              <a:gd name="connsiteY2259" fmla="*/ 2207457 h 4188227"/>
              <a:gd name="connsiteX2260" fmla="*/ 8285636 w 10996613"/>
              <a:gd name="connsiteY2260" fmla="*/ 2207007 h 4188227"/>
              <a:gd name="connsiteX2261" fmla="*/ 4964771 w 10996613"/>
              <a:gd name="connsiteY2261" fmla="*/ 1861617 h 4188227"/>
              <a:gd name="connsiteX2262" fmla="*/ 4966383 w 10996613"/>
              <a:gd name="connsiteY2262" fmla="*/ 1860551 h 4188227"/>
              <a:gd name="connsiteX2263" fmla="*/ 4964771 w 10996613"/>
              <a:gd name="connsiteY2263" fmla="*/ 1858374 h 4188227"/>
              <a:gd name="connsiteX2264" fmla="*/ 4963158 w 10996613"/>
              <a:gd name="connsiteY2264" fmla="*/ 1859439 h 4188227"/>
              <a:gd name="connsiteX2265" fmla="*/ 4964771 w 10996613"/>
              <a:gd name="connsiteY2265" fmla="*/ 1861617 h 4188227"/>
              <a:gd name="connsiteX2266" fmla="*/ 4966383 w 10996613"/>
              <a:gd name="connsiteY2266" fmla="*/ 892235 h 4188227"/>
              <a:gd name="connsiteX2267" fmla="*/ 4964771 w 10996613"/>
              <a:gd name="connsiteY2267" fmla="*/ 891170 h 4188227"/>
              <a:gd name="connsiteX2268" fmla="*/ 4962944 w 10996613"/>
              <a:gd name="connsiteY2268" fmla="*/ 893253 h 4188227"/>
              <a:gd name="connsiteX2269" fmla="*/ 4964771 w 10996613"/>
              <a:gd name="connsiteY2269" fmla="*/ 894413 h 4188227"/>
              <a:gd name="connsiteX2270" fmla="*/ 4966383 w 10996613"/>
              <a:gd name="connsiteY2270" fmla="*/ 892235 h 4188227"/>
              <a:gd name="connsiteX2271" fmla="*/ 4982820 w 10996613"/>
              <a:gd name="connsiteY2271" fmla="*/ 2044975 h 4188227"/>
              <a:gd name="connsiteX2272" fmla="*/ 4986141 w 10996613"/>
              <a:gd name="connsiteY2272" fmla="*/ 2046134 h 4188227"/>
              <a:gd name="connsiteX2273" fmla="*/ 4987967 w 10996613"/>
              <a:gd name="connsiteY2273" fmla="*/ 2044975 h 4188227"/>
              <a:gd name="connsiteX2274" fmla="*/ 4984504 w 10996613"/>
              <a:gd name="connsiteY2274" fmla="*/ 2043957 h 4188227"/>
              <a:gd name="connsiteX2275" fmla="*/ 4982820 w 10996613"/>
              <a:gd name="connsiteY2275" fmla="*/ 2044975 h 4188227"/>
              <a:gd name="connsiteX2276" fmla="*/ 5002459 w 10996613"/>
              <a:gd name="connsiteY2276" fmla="*/ 947430 h 4188227"/>
              <a:gd name="connsiteX2277" fmla="*/ 5000846 w 10996613"/>
              <a:gd name="connsiteY2277" fmla="*/ 946365 h 4188227"/>
              <a:gd name="connsiteX2278" fmla="*/ 4999020 w 10996613"/>
              <a:gd name="connsiteY2278" fmla="*/ 948447 h 4188227"/>
              <a:gd name="connsiteX2279" fmla="*/ 5000846 w 10996613"/>
              <a:gd name="connsiteY2279" fmla="*/ 949607 h 4188227"/>
              <a:gd name="connsiteX2280" fmla="*/ 5002459 w 10996613"/>
              <a:gd name="connsiteY2280" fmla="*/ 947430 h 4188227"/>
              <a:gd name="connsiteX2281" fmla="*/ 4067657 w 10996613"/>
              <a:gd name="connsiteY2281" fmla="*/ 3211300 h 4188227"/>
              <a:gd name="connsiteX2282" fmla="*/ 4070978 w 10996613"/>
              <a:gd name="connsiteY2282" fmla="*/ 3210140 h 4188227"/>
              <a:gd name="connsiteX2283" fmla="*/ 4069294 w 10996613"/>
              <a:gd name="connsiteY2283" fmla="*/ 3209122 h 4188227"/>
              <a:gd name="connsiteX2284" fmla="*/ 4065831 w 10996613"/>
              <a:gd name="connsiteY2284" fmla="*/ 3210140 h 4188227"/>
              <a:gd name="connsiteX2285" fmla="*/ 4067657 w 10996613"/>
              <a:gd name="connsiteY2285" fmla="*/ 3211300 h 4188227"/>
              <a:gd name="connsiteX2286" fmla="*/ 4084734 w 10996613"/>
              <a:gd name="connsiteY2286" fmla="*/ 1095049 h 4188227"/>
              <a:gd name="connsiteX2287" fmla="*/ 4086418 w 10996613"/>
              <a:gd name="connsiteY2287" fmla="*/ 1094031 h 4188227"/>
              <a:gd name="connsiteX2288" fmla="*/ 4083098 w 10996613"/>
              <a:gd name="connsiteY2288" fmla="*/ 1092871 h 4188227"/>
              <a:gd name="connsiteX2289" fmla="*/ 4081272 w 10996613"/>
              <a:gd name="connsiteY2289" fmla="*/ 1094031 h 4188227"/>
              <a:gd name="connsiteX2290" fmla="*/ 4084734 w 10996613"/>
              <a:gd name="connsiteY2290" fmla="*/ 1095049 h 4188227"/>
              <a:gd name="connsiteX2291" fmla="*/ 8521987 w 10996613"/>
              <a:gd name="connsiteY2291" fmla="*/ 1496486 h 4188227"/>
              <a:gd name="connsiteX2292" fmla="*/ 8518524 w 10996613"/>
              <a:gd name="connsiteY2292" fmla="*/ 1495468 h 4188227"/>
              <a:gd name="connsiteX2293" fmla="*/ 8516840 w 10996613"/>
              <a:gd name="connsiteY2293" fmla="*/ 1496486 h 4188227"/>
              <a:gd name="connsiteX2294" fmla="*/ 8520161 w 10996613"/>
              <a:gd name="connsiteY2294" fmla="*/ 1497646 h 4188227"/>
              <a:gd name="connsiteX2295" fmla="*/ 8521987 w 10996613"/>
              <a:gd name="connsiteY2295" fmla="*/ 1496486 h 4188227"/>
              <a:gd name="connsiteX2296" fmla="*/ 8501375 w 10996613"/>
              <a:gd name="connsiteY2296" fmla="*/ 1743133 h 4188227"/>
              <a:gd name="connsiteX2297" fmla="*/ 8504696 w 10996613"/>
              <a:gd name="connsiteY2297" fmla="*/ 1744293 h 4188227"/>
              <a:gd name="connsiteX2298" fmla="*/ 8506522 w 10996613"/>
              <a:gd name="connsiteY2298" fmla="*/ 1743133 h 4188227"/>
              <a:gd name="connsiteX2299" fmla="*/ 8503060 w 10996613"/>
              <a:gd name="connsiteY2299" fmla="*/ 1742115 h 4188227"/>
              <a:gd name="connsiteX2300" fmla="*/ 8501375 w 10996613"/>
              <a:gd name="connsiteY2300" fmla="*/ 1743133 h 4188227"/>
              <a:gd name="connsiteX2301" fmla="*/ 4132787 w 10996613"/>
              <a:gd name="connsiteY2301" fmla="*/ 1171923 h 4188227"/>
              <a:gd name="connsiteX2302" fmla="*/ 4129325 w 10996613"/>
              <a:gd name="connsiteY2302" fmla="*/ 1170905 h 4188227"/>
              <a:gd name="connsiteX2303" fmla="*/ 4127641 w 10996613"/>
              <a:gd name="connsiteY2303" fmla="*/ 1171923 h 4188227"/>
              <a:gd name="connsiteX2304" fmla="*/ 4130961 w 10996613"/>
              <a:gd name="connsiteY2304" fmla="*/ 1173083 h 4188227"/>
              <a:gd name="connsiteX2305" fmla="*/ 4132787 w 10996613"/>
              <a:gd name="connsiteY2305" fmla="*/ 1171923 h 4188227"/>
              <a:gd name="connsiteX2306" fmla="*/ 4132787 w 10996613"/>
              <a:gd name="connsiteY2306" fmla="*/ 1473765 h 4188227"/>
              <a:gd name="connsiteX2307" fmla="*/ 4136108 w 10996613"/>
              <a:gd name="connsiteY2307" fmla="*/ 1474924 h 4188227"/>
              <a:gd name="connsiteX2308" fmla="*/ 4137934 w 10996613"/>
              <a:gd name="connsiteY2308" fmla="*/ 1473765 h 4188227"/>
              <a:gd name="connsiteX2309" fmla="*/ 4134471 w 10996613"/>
              <a:gd name="connsiteY2309" fmla="*/ 1472747 h 4188227"/>
              <a:gd name="connsiteX2310" fmla="*/ 4132787 w 10996613"/>
              <a:gd name="connsiteY2310" fmla="*/ 1473765 h 4188227"/>
              <a:gd name="connsiteX2311" fmla="*/ 4146402 w 10996613"/>
              <a:gd name="connsiteY2311" fmla="*/ 1310335 h 4188227"/>
              <a:gd name="connsiteX2312" fmla="*/ 4143081 w 10996613"/>
              <a:gd name="connsiteY2312" fmla="*/ 1311495 h 4188227"/>
              <a:gd name="connsiteX2313" fmla="*/ 4144765 w 10996613"/>
              <a:gd name="connsiteY2313" fmla="*/ 1312513 h 4188227"/>
              <a:gd name="connsiteX2314" fmla="*/ 4148228 w 10996613"/>
              <a:gd name="connsiteY2314" fmla="*/ 1311495 h 4188227"/>
              <a:gd name="connsiteX2315" fmla="*/ 4146402 w 10996613"/>
              <a:gd name="connsiteY2315" fmla="*/ 1310335 h 4188227"/>
              <a:gd name="connsiteX2316" fmla="*/ 4292481 w 10996613"/>
              <a:gd name="connsiteY2316" fmla="*/ 3262068 h 4188227"/>
              <a:gd name="connsiteX2317" fmla="*/ 4294308 w 10996613"/>
              <a:gd name="connsiteY2317" fmla="*/ 3263228 h 4188227"/>
              <a:gd name="connsiteX2318" fmla="*/ 4297628 w 10996613"/>
              <a:gd name="connsiteY2318" fmla="*/ 3262068 h 4188227"/>
              <a:gd name="connsiteX2319" fmla="*/ 4295944 w 10996613"/>
              <a:gd name="connsiteY2319" fmla="*/ 3261050 h 4188227"/>
              <a:gd name="connsiteX2320" fmla="*/ 4292481 w 10996613"/>
              <a:gd name="connsiteY2320" fmla="*/ 3262068 h 4188227"/>
              <a:gd name="connsiteX2321" fmla="*/ 3894112 w 10996613"/>
              <a:gd name="connsiteY2321" fmla="*/ 3121502 h 4188227"/>
              <a:gd name="connsiteX2322" fmla="*/ 3890649 w 10996613"/>
              <a:gd name="connsiteY2322" fmla="*/ 3122520 h 4188227"/>
              <a:gd name="connsiteX2323" fmla="*/ 3892333 w 10996613"/>
              <a:gd name="connsiteY2323" fmla="*/ 3123537 h 4188227"/>
              <a:gd name="connsiteX2324" fmla="*/ 3895796 w 10996613"/>
              <a:gd name="connsiteY2324" fmla="*/ 3122520 h 4188227"/>
              <a:gd name="connsiteX2325" fmla="*/ 3894112 w 10996613"/>
              <a:gd name="connsiteY2325" fmla="*/ 3121502 h 4188227"/>
              <a:gd name="connsiteX2326" fmla="*/ 3922313 w 10996613"/>
              <a:gd name="connsiteY2326" fmla="*/ 3382610 h 4188227"/>
              <a:gd name="connsiteX2327" fmla="*/ 3924139 w 10996613"/>
              <a:gd name="connsiteY2327" fmla="*/ 3383770 h 4188227"/>
              <a:gd name="connsiteX2328" fmla="*/ 3925752 w 10996613"/>
              <a:gd name="connsiteY2328" fmla="*/ 3381592 h 4188227"/>
              <a:gd name="connsiteX2329" fmla="*/ 3924139 w 10996613"/>
              <a:gd name="connsiteY2329" fmla="*/ 3380527 h 4188227"/>
              <a:gd name="connsiteX2330" fmla="*/ 3922313 w 10996613"/>
              <a:gd name="connsiteY2330" fmla="*/ 3382610 h 4188227"/>
              <a:gd name="connsiteX2331" fmla="*/ 3935334 w 10996613"/>
              <a:gd name="connsiteY2331" fmla="*/ 3358422 h 4188227"/>
              <a:gd name="connsiteX2332" fmla="*/ 3931871 w 10996613"/>
              <a:gd name="connsiteY2332" fmla="*/ 3359439 h 4188227"/>
              <a:gd name="connsiteX2333" fmla="*/ 3933555 w 10996613"/>
              <a:gd name="connsiteY2333" fmla="*/ 3360457 h 4188227"/>
              <a:gd name="connsiteX2334" fmla="*/ 3937018 w 10996613"/>
              <a:gd name="connsiteY2334" fmla="*/ 3359439 h 4188227"/>
              <a:gd name="connsiteX2335" fmla="*/ 3935334 w 10996613"/>
              <a:gd name="connsiteY2335" fmla="*/ 3358422 h 4188227"/>
              <a:gd name="connsiteX2336" fmla="*/ 3937018 w 10996613"/>
              <a:gd name="connsiteY2336" fmla="*/ 1697714 h 4188227"/>
              <a:gd name="connsiteX2337" fmla="*/ 3938702 w 10996613"/>
              <a:gd name="connsiteY2337" fmla="*/ 1698731 h 4188227"/>
              <a:gd name="connsiteX2338" fmla="*/ 3942165 w 10996613"/>
              <a:gd name="connsiteY2338" fmla="*/ 1697714 h 4188227"/>
              <a:gd name="connsiteX2339" fmla="*/ 3940339 w 10996613"/>
              <a:gd name="connsiteY2339" fmla="*/ 1696554 h 4188227"/>
              <a:gd name="connsiteX2340" fmla="*/ 3937018 w 10996613"/>
              <a:gd name="connsiteY2340" fmla="*/ 1697714 h 4188227"/>
              <a:gd name="connsiteX2341" fmla="*/ 3962776 w 10996613"/>
              <a:gd name="connsiteY2341" fmla="*/ 1300110 h 4188227"/>
              <a:gd name="connsiteX2342" fmla="*/ 3962729 w 10996613"/>
              <a:gd name="connsiteY2342" fmla="*/ 1298690 h 4188227"/>
              <a:gd name="connsiteX2343" fmla="*/ 3958246 w 10996613"/>
              <a:gd name="connsiteY2343" fmla="*/ 1298241 h 4188227"/>
              <a:gd name="connsiteX2344" fmla="*/ 3960475 w 10996613"/>
              <a:gd name="connsiteY2344" fmla="*/ 1300110 h 4188227"/>
              <a:gd name="connsiteX2345" fmla="*/ 3962776 w 10996613"/>
              <a:gd name="connsiteY2345" fmla="*/ 1300110 h 4188227"/>
              <a:gd name="connsiteX2346" fmla="*/ 3965029 w 10996613"/>
              <a:gd name="connsiteY2346" fmla="*/ 1300158 h 4188227"/>
              <a:gd name="connsiteX2347" fmla="*/ 3962871 w 10996613"/>
              <a:gd name="connsiteY2347" fmla="*/ 1300158 h 4188227"/>
              <a:gd name="connsiteX2348" fmla="*/ 3962847 w 10996613"/>
              <a:gd name="connsiteY2348" fmla="*/ 1301507 h 4188227"/>
              <a:gd name="connsiteX2349" fmla="*/ 3965883 w 10996613"/>
              <a:gd name="connsiteY2349" fmla="*/ 1302974 h 4188227"/>
              <a:gd name="connsiteX2350" fmla="*/ 3967520 w 10996613"/>
              <a:gd name="connsiteY2350" fmla="*/ 1301980 h 4188227"/>
              <a:gd name="connsiteX2351" fmla="*/ 3965029 w 10996613"/>
              <a:gd name="connsiteY2351" fmla="*/ 1300158 h 4188227"/>
              <a:gd name="connsiteX2352" fmla="*/ 8568355 w 10996613"/>
              <a:gd name="connsiteY2352" fmla="*/ 1775606 h 4188227"/>
              <a:gd name="connsiteX2353" fmla="*/ 8570181 w 10996613"/>
              <a:gd name="connsiteY2353" fmla="*/ 1776766 h 4188227"/>
              <a:gd name="connsiteX2354" fmla="*/ 8573502 w 10996613"/>
              <a:gd name="connsiteY2354" fmla="*/ 1775606 h 4188227"/>
              <a:gd name="connsiteX2355" fmla="*/ 8571818 w 10996613"/>
              <a:gd name="connsiteY2355" fmla="*/ 1774588 h 4188227"/>
              <a:gd name="connsiteX2356" fmla="*/ 8568355 w 10996613"/>
              <a:gd name="connsiteY2356" fmla="*/ 1775606 h 4188227"/>
              <a:gd name="connsiteX2357" fmla="*/ 3997144 w 10996613"/>
              <a:gd name="connsiteY2357" fmla="*/ 1622046 h 4188227"/>
              <a:gd name="connsiteX2358" fmla="*/ 3993681 w 10996613"/>
              <a:gd name="connsiteY2358" fmla="*/ 1623064 h 4188227"/>
              <a:gd name="connsiteX2359" fmla="*/ 3995507 w 10996613"/>
              <a:gd name="connsiteY2359" fmla="*/ 1624224 h 4188227"/>
              <a:gd name="connsiteX2360" fmla="*/ 3998828 w 10996613"/>
              <a:gd name="connsiteY2360" fmla="*/ 1623064 h 4188227"/>
              <a:gd name="connsiteX2361" fmla="*/ 3997144 w 10996613"/>
              <a:gd name="connsiteY2361" fmla="*/ 1622046 h 4188227"/>
              <a:gd name="connsiteX2362" fmla="*/ 4061633 w 10996613"/>
              <a:gd name="connsiteY2362" fmla="*/ 3200957 h 4188227"/>
              <a:gd name="connsiteX2363" fmla="*/ 4063246 w 10996613"/>
              <a:gd name="connsiteY2363" fmla="*/ 3202022 h 4188227"/>
              <a:gd name="connsiteX2364" fmla="*/ 4065072 w 10996613"/>
              <a:gd name="connsiteY2364" fmla="*/ 3199939 h 4188227"/>
              <a:gd name="connsiteX2365" fmla="*/ 4063246 w 10996613"/>
              <a:gd name="connsiteY2365" fmla="*/ 3198779 h 4188227"/>
              <a:gd name="connsiteX2366" fmla="*/ 4061633 w 10996613"/>
              <a:gd name="connsiteY2366" fmla="*/ 3200957 h 4188227"/>
              <a:gd name="connsiteX2367" fmla="*/ 4493397 w 10996613"/>
              <a:gd name="connsiteY2367" fmla="*/ 2171553 h 4188227"/>
              <a:gd name="connsiteX2368" fmla="*/ 4496860 w 10996613"/>
              <a:gd name="connsiteY2368" fmla="*/ 2172570 h 4188227"/>
              <a:gd name="connsiteX2369" fmla="*/ 4498544 w 10996613"/>
              <a:gd name="connsiteY2369" fmla="*/ 2171553 h 4188227"/>
              <a:gd name="connsiteX2370" fmla="*/ 4495224 w 10996613"/>
              <a:gd name="connsiteY2370" fmla="*/ 2170393 h 4188227"/>
              <a:gd name="connsiteX2371" fmla="*/ 4493397 w 10996613"/>
              <a:gd name="connsiteY2371" fmla="*/ 2171553 h 4188227"/>
              <a:gd name="connsiteX2372" fmla="*/ 4508862 w 10996613"/>
              <a:gd name="connsiteY2372" fmla="*/ 1850256 h 4188227"/>
              <a:gd name="connsiteX2373" fmla="*/ 4510688 w 10996613"/>
              <a:gd name="connsiteY2373" fmla="*/ 1851415 h 4188227"/>
              <a:gd name="connsiteX2374" fmla="*/ 4514008 w 10996613"/>
              <a:gd name="connsiteY2374" fmla="*/ 1850256 h 4188227"/>
              <a:gd name="connsiteX2375" fmla="*/ 4512324 w 10996613"/>
              <a:gd name="connsiteY2375" fmla="*/ 1849238 h 4188227"/>
              <a:gd name="connsiteX2376" fmla="*/ 4508862 w 10996613"/>
              <a:gd name="connsiteY2376" fmla="*/ 1850256 h 4188227"/>
              <a:gd name="connsiteX2377" fmla="*/ 4513581 w 10996613"/>
              <a:gd name="connsiteY2377" fmla="*/ 1506474 h 4188227"/>
              <a:gd name="connsiteX2378" fmla="*/ 4511091 w 10996613"/>
              <a:gd name="connsiteY2378" fmla="*/ 1504628 h 4188227"/>
              <a:gd name="connsiteX2379" fmla="*/ 4508933 w 10996613"/>
              <a:gd name="connsiteY2379" fmla="*/ 1504652 h 4188227"/>
              <a:gd name="connsiteX2380" fmla="*/ 4508909 w 10996613"/>
              <a:gd name="connsiteY2380" fmla="*/ 1506001 h 4188227"/>
              <a:gd name="connsiteX2381" fmla="*/ 4511945 w 10996613"/>
              <a:gd name="connsiteY2381" fmla="*/ 1507468 h 4188227"/>
              <a:gd name="connsiteX2382" fmla="*/ 4513581 w 10996613"/>
              <a:gd name="connsiteY2382" fmla="*/ 1506474 h 4188227"/>
              <a:gd name="connsiteX2383" fmla="*/ 4529473 w 10996613"/>
              <a:gd name="connsiteY2383" fmla="*/ 1038860 h 4188227"/>
              <a:gd name="connsiteX2384" fmla="*/ 4526010 w 10996613"/>
              <a:gd name="connsiteY2384" fmla="*/ 1037842 h 4188227"/>
              <a:gd name="connsiteX2385" fmla="*/ 4524326 w 10996613"/>
              <a:gd name="connsiteY2385" fmla="*/ 1038860 h 4188227"/>
              <a:gd name="connsiteX2386" fmla="*/ 4527646 w 10996613"/>
              <a:gd name="connsiteY2386" fmla="*/ 1040020 h 4188227"/>
              <a:gd name="connsiteX2387" fmla="*/ 4529473 w 10996613"/>
              <a:gd name="connsiteY2387" fmla="*/ 1038860 h 4188227"/>
              <a:gd name="connsiteX2388" fmla="*/ 4532034 w 10996613"/>
              <a:gd name="connsiteY2388" fmla="*/ 2056335 h 4188227"/>
              <a:gd name="connsiteX2389" fmla="*/ 4533860 w 10996613"/>
              <a:gd name="connsiteY2389" fmla="*/ 2054253 h 4188227"/>
              <a:gd name="connsiteX2390" fmla="*/ 4532034 w 10996613"/>
              <a:gd name="connsiteY2390" fmla="*/ 2053093 h 4188227"/>
              <a:gd name="connsiteX2391" fmla="*/ 4530421 w 10996613"/>
              <a:gd name="connsiteY2391" fmla="*/ 2055270 h 4188227"/>
              <a:gd name="connsiteX2392" fmla="*/ 4532034 w 10996613"/>
              <a:gd name="connsiteY2392" fmla="*/ 2056335 h 4188227"/>
              <a:gd name="connsiteX2393" fmla="*/ 4585163 w 10996613"/>
              <a:gd name="connsiteY2393" fmla="*/ 1106457 h 4188227"/>
              <a:gd name="connsiteX2394" fmla="*/ 4583550 w 10996613"/>
              <a:gd name="connsiteY2394" fmla="*/ 1105392 h 4188227"/>
              <a:gd name="connsiteX2395" fmla="*/ 4581723 w 10996613"/>
              <a:gd name="connsiteY2395" fmla="*/ 1107474 h 4188227"/>
              <a:gd name="connsiteX2396" fmla="*/ 4583550 w 10996613"/>
              <a:gd name="connsiteY2396" fmla="*/ 1108634 h 4188227"/>
              <a:gd name="connsiteX2397" fmla="*/ 4585163 w 10996613"/>
              <a:gd name="connsiteY2397" fmla="*/ 1106457 h 4188227"/>
              <a:gd name="connsiteX2398" fmla="*/ 4608430 w 10996613"/>
              <a:gd name="connsiteY2398" fmla="*/ 1368891 h 4188227"/>
              <a:gd name="connsiteX2399" fmla="*/ 4606746 w 10996613"/>
              <a:gd name="connsiteY2399" fmla="*/ 1369908 h 4188227"/>
              <a:gd name="connsiteX2400" fmla="*/ 4610067 w 10996613"/>
              <a:gd name="connsiteY2400" fmla="*/ 1371068 h 4188227"/>
              <a:gd name="connsiteX2401" fmla="*/ 4611893 w 10996613"/>
              <a:gd name="connsiteY2401" fmla="*/ 1369908 h 4188227"/>
              <a:gd name="connsiteX2402" fmla="*/ 4608430 w 10996613"/>
              <a:gd name="connsiteY2402" fmla="*/ 1368891 h 4188227"/>
              <a:gd name="connsiteX2403" fmla="*/ 4618012 w 10996613"/>
              <a:gd name="connsiteY2403" fmla="*/ 1830209 h 4188227"/>
              <a:gd name="connsiteX2404" fmla="*/ 4619625 w 10996613"/>
              <a:gd name="connsiteY2404" fmla="*/ 1832386 h 4188227"/>
              <a:gd name="connsiteX2405" fmla="*/ 4621451 w 10996613"/>
              <a:gd name="connsiteY2405" fmla="*/ 1831226 h 4188227"/>
              <a:gd name="connsiteX2406" fmla="*/ 4619625 w 10996613"/>
              <a:gd name="connsiteY2406" fmla="*/ 1829144 h 4188227"/>
              <a:gd name="connsiteX2407" fmla="*/ 4618012 w 10996613"/>
              <a:gd name="connsiteY2407" fmla="*/ 1830209 h 4188227"/>
              <a:gd name="connsiteX2408" fmla="*/ 4410977 w 10996613"/>
              <a:gd name="connsiteY2408" fmla="*/ 1097273 h 4188227"/>
              <a:gd name="connsiteX2409" fmla="*/ 4407514 w 10996613"/>
              <a:gd name="connsiteY2409" fmla="*/ 1096256 h 4188227"/>
              <a:gd name="connsiteX2410" fmla="*/ 4405830 w 10996613"/>
              <a:gd name="connsiteY2410" fmla="*/ 1097273 h 4188227"/>
              <a:gd name="connsiteX2411" fmla="*/ 4409150 w 10996613"/>
              <a:gd name="connsiteY2411" fmla="*/ 1098433 h 4188227"/>
              <a:gd name="connsiteX2412" fmla="*/ 4410977 w 10996613"/>
              <a:gd name="connsiteY2412" fmla="*/ 1097273 h 4188227"/>
              <a:gd name="connsiteX2413" fmla="*/ 4420535 w 10996613"/>
              <a:gd name="connsiteY2413" fmla="*/ 1210408 h 4188227"/>
              <a:gd name="connsiteX2414" fmla="*/ 4418709 w 10996613"/>
              <a:gd name="connsiteY2414" fmla="*/ 1209248 h 4188227"/>
              <a:gd name="connsiteX2415" fmla="*/ 4417096 w 10996613"/>
              <a:gd name="connsiteY2415" fmla="*/ 1211426 h 4188227"/>
              <a:gd name="connsiteX2416" fmla="*/ 4418709 w 10996613"/>
              <a:gd name="connsiteY2416" fmla="*/ 1212491 h 4188227"/>
              <a:gd name="connsiteX2417" fmla="*/ 4420535 w 10996613"/>
              <a:gd name="connsiteY2417" fmla="*/ 1210408 h 4188227"/>
              <a:gd name="connsiteX2418" fmla="*/ 4423121 w 10996613"/>
              <a:gd name="connsiteY2418" fmla="*/ 1358074 h 4188227"/>
              <a:gd name="connsiteX2419" fmla="*/ 4426441 w 10996613"/>
              <a:gd name="connsiteY2419" fmla="*/ 1356914 h 4188227"/>
              <a:gd name="connsiteX2420" fmla="*/ 4424757 w 10996613"/>
              <a:gd name="connsiteY2420" fmla="*/ 1355897 h 4188227"/>
              <a:gd name="connsiteX2421" fmla="*/ 4421294 w 10996613"/>
              <a:gd name="connsiteY2421" fmla="*/ 1356914 h 4188227"/>
              <a:gd name="connsiteX2422" fmla="*/ 4423121 w 10996613"/>
              <a:gd name="connsiteY2422" fmla="*/ 1358074 h 4188227"/>
              <a:gd name="connsiteX2423" fmla="*/ 4426441 w 10996613"/>
              <a:gd name="connsiteY2423" fmla="*/ 1110267 h 4188227"/>
              <a:gd name="connsiteX2424" fmla="*/ 4422978 w 10996613"/>
              <a:gd name="connsiteY2424" fmla="*/ 1109250 h 4188227"/>
              <a:gd name="connsiteX2425" fmla="*/ 4421294 w 10996613"/>
              <a:gd name="connsiteY2425" fmla="*/ 1110267 h 4188227"/>
              <a:gd name="connsiteX2426" fmla="*/ 4424615 w 10996613"/>
              <a:gd name="connsiteY2426" fmla="*/ 1111427 h 4188227"/>
              <a:gd name="connsiteX2427" fmla="*/ 4426441 w 10996613"/>
              <a:gd name="connsiteY2427" fmla="*/ 1110267 h 4188227"/>
              <a:gd name="connsiteX2428" fmla="*/ 4444467 w 10996613"/>
              <a:gd name="connsiteY2428" fmla="*/ 1251449 h 4188227"/>
              <a:gd name="connsiteX2429" fmla="*/ 4442854 w 10996613"/>
              <a:gd name="connsiteY2429" fmla="*/ 1252514 h 4188227"/>
              <a:gd name="connsiteX2430" fmla="*/ 4444467 w 10996613"/>
              <a:gd name="connsiteY2430" fmla="*/ 1254691 h 4188227"/>
              <a:gd name="connsiteX2431" fmla="*/ 4446080 w 10996613"/>
              <a:gd name="connsiteY2431" fmla="*/ 1253626 h 4188227"/>
              <a:gd name="connsiteX2432" fmla="*/ 4444467 w 10996613"/>
              <a:gd name="connsiteY2432" fmla="*/ 1251449 h 4188227"/>
              <a:gd name="connsiteX2433" fmla="*/ 4462493 w 10996613"/>
              <a:gd name="connsiteY2433" fmla="*/ 1100516 h 4188227"/>
              <a:gd name="connsiteX2434" fmla="*/ 4460809 w 10996613"/>
              <a:gd name="connsiteY2434" fmla="*/ 1099498 h 4188227"/>
              <a:gd name="connsiteX2435" fmla="*/ 4457346 w 10996613"/>
              <a:gd name="connsiteY2435" fmla="*/ 1100516 h 4188227"/>
              <a:gd name="connsiteX2436" fmla="*/ 4459172 w 10996613"/>
              <a:gd name="connsiteY2436" fmla="*/ 1101676 h 4188227"/>
              <a:gd name="connsiteX2437" fmla="*/ 4462493 w 10996613"/>
              <a:gd name="connsiteY2437" fmla="*/ 1100516 h 4188227"/>
              <a:gd name="connsiteX2438" fmla="*/ 4470225 w 10996613"/>
              <a:gd name="connsiteY2438" fmla="*/ 1773973 h 4188227"/>
              <a:gd name="connsiteX2439" fmla="*/ 4471838 w 10996613"/>
              <a:gd name="connsiteY2439" fmla="*/ 1771795 h 4188227"/>
              <a:gd name="connsiteX2440" fmla="*/ 4470225 w 10996613"/>
              <a:gd name="connsiteY2440" fmla="*/ 1770730 h 4188227"/>
              <a:gd name="connsiteX2441" fmla="*/ 4468398 w 10996613"/>
              <a:gd name="connsiteY2441" fmla="*/ 1772813 h 4188227"/>
              <a:gd name="connsiteX2442" fmla="*/ 4470225 w 10996613"/>
              <a:gd name="connsiteY2442" fmla="*/ 1773973 h 4188227"/>
              <a:gd name="connsiteX2443" fmla="*/ 4549894 w 10996613"/>
              <a:gd name="connsiteY2443" fmla="*/ 1268064 h 4188227"/>
              <a:gd name="connsiteX2444" fmla="*/ 4543822 w 10996613"/>
              <a:gd name="connsiteY2444" fmla="*/ 1279472 h 4188227"/>
              <a:gd name="connsiteX2445" fmla="*/ 4539790 w 10996613"/>
              <a:gd name="connsiteY2445" fmla="*/ 1284821 h 4188227"/>
              <a:gd name="connsiteX2446" fmla="*/ 4547688 w 10996613"/>
              <a:gd name="connsiteY2446" fmla="*/ 1287401 h 4188227"/>
              <a:gd name="connsiteX2447" fmla="*/ 4550202 w 10996613"/>
              <a:gd name="connsiteY2447" fmla="*/ 1291519 h 4188227"/>
              <a:gd name="connsiteX2448" fmla="*/ 4555918 w 10996613"/>
              <a:gd name="connsiteY2448" fmla="*/ 1293649 h 4188227"/>
              <a:gd name="connsiteX2449" fmla="*/ 4560401 w 10996613"/>
              <a:gd name="connsiteY2449" fmla="*/ 1290643 h 4188227"/>
              <a:gd name="connsiteX2450" fmla="*/ 4565571 w 10996613"/>
              <a:gd name="connsiteY2450" fmla="*/ 1288702 h 4188227"/>
              <a:gd name="connsiteX2451" fmla="*/ 4572118 w 10996613"/>
              <a:gd name="connsiteY2451" fmla="*/ 1290312 h 4188227"/>
              <a:gd name="connsiteX2452" fmla="*/ 4589147 w 10996613"/>
              <a:gd name="connsiteY2452" fmla="*/ 1290383 h 4188227"/>
              <a:gd name="connsiteX2453" fmla="*/ 4596500 w 10996613"/>
              <a:gd name="connsiteY2453" fmla="*/ 1283472 h 4188227"/>
              <a:gd name="connsiteX2454" fmla="*/ 4605347 w 10996613"/>
              <a:gd name="connsiteY2454" fmla="*/ 1279637 h 4188227"/>
              <a:gd name="connsiteX2455" fmla="*/ 4602572 w 10996613"/>
              <a:gd name="connsiteY2455" fmla="*/ 1275117 h 4188227"/>
              <a:gd name="connsiteX2456" fmla="*/ 4617063 w 10996613"/>
              <a:gd name="connsiteY2456" fmla="*/ 1261153 h 4188227"/>
              <a:gd name="connsiteX2457" fmla="*/ 4621143 w 10996613"/>
              <a:gd name="connsiteY2457" fmla="*/ 1260064 h 4188227"/>
              <a:gd name="connsiteX2458" fmla="*/ 4617063 w 10996613"/>
              <a:gd name="connsiteY2458" fmla="*/ 1257910 h 4188227"/>
              <a:gd name="connsiteX2459" fmla="*/ 4613648 w 10996613"/>
              <a:gd name="connsiteY2459" fmla="*/ 1250644 h 4188227"/>
              <a:gd name="connsiteX2460" fmla="*/ 4613980 w 10996613"/>
              <a:gd name="connsiteY2460" fmla="*/ 1245271 h 4188227"/>
              <a:gd name="connsiteX2461" fmla="*/ 4621997 w 10996613"/>
              <a:gd name="connsiteY2461" fmla="*/ 1240182 h 4188227"/>
              <a:gd name="connsiteX2462" fmla="*/ 4614478 w 10996613"/>
              <a:gd name="connsiteY2462" fmla="*/ 1238431 h 4188227"/>
              <a:gd name="connsiteX2463" fmla="*/ 4601623 w 10996613"/>
              <a:gd name="connsiteY2463" fmla="*/ 1230762 h 4188227"/>
              <a:gd name="connsiteX2464" fmla="*/ 4598516 w 10996613"/>
              <a:gd name="connsiteY2464" fmla="*/ 1225768 h 4188227"/>
              <a:gd name="connsiteX2465" fmla="*/ 4589408 w 10996613"/>
              <a:gd name="connsiteY2465" fmla="*/ 1231165 h 4188227"/>
              <a:gd name="connsiteX2466" fmla="*/ 4577146 w 10996613"/>
              <a:gd name="connsiteY2466" fmla="*/ 1234502 h 4188227"/>
              <a:gd name="connsiteX2467" fmla="*/ 4573992 w 10996613"/>
              <a:gd name="connsiteY2467" fmla="*/ 1228751 h 4188227"/>
              <a:gd name="connsiteX2468" fmla="*/ 4569722 w 10996613"/>
              <a:gd name="connsiteY2468" fmla="*/ 1234005 h 4188227"/>
              <a:gd name="connsiteX2469" fmla="*/ 4561136 w 10996613"/>
              <a:gd name="connsiteY2469" fmla="*/ 1236396 h 4188227"/>
              <a:gd name="connsiteX2470" fmla="*/ 4559310 w 10996613"/>
              <a:gd name="connsiteY2470" fmla="*/ 1237508 h 4188227"/>
              <a:gd name="connsiteX2471" fmla="*/ 4558504 w 10996613"/>
              <a:gd name="connsiteY2471" fmla="*/ 1245271 h 4188227"/>
              <a:gd name="connsiteX2472" fmla="*/ 4558527 w 10996613"/>
              <a:gd name="connsiteY2472" fmla="*/ 1253863 h 4188227"/>
              <a:gd name="connsiteX2473" fmla="*/ 4553404 w 10996613"/>
              <a:gd name="connsiteY2473" fmla="*/ 1260585 h 4188227"/>
              <a:gd name="connsiteX2474" fmla="*/ 4540074 w 10996613"/>
              <a:gd name="connsiteY2474" fmla="*/ 1262928 h 4188227"/>
              <a:gd name="connsiteX2475" fmla="*/ 4546787 w 10996613"/>
              <a:gd name="connsiteY2475" fmla="*/ 1264490 h 4188227"/>
              <a:gd name="connsiteX2476" fmla="*/ 4549894 w 10996613"/>
              <a:gd name="connsiteY2476" fmla="*/ 1268064 h 4188227"/>
              <a:gd name="connsiteX2477" fmla="*/ 9985962 w 10996613"/>
              <a:gd name="connsiteY2477" fmla="*/ 2702290 h 4188227"/>
              <a:gd name="connsiteX2478" fmla="*/ 9974198 w 10996613"/>
              <a:gd name="connsiteY2478" fmla="*/ 2696870 h 4188227"/>
              <a:gd name="connsiteX2479" fmla="*/ 9958236 w 10996613"/>
              <a:gd name="connsiteY2479" fmla="*/ 2693651 h 4188227"/>
              <a:gd name="connsiteX2480" fmla="*/ 9947895 w 10996613"/>
              <a:gd name="connsiteY2480" fmla="*/ 2694810 h 4188227"/>
              <a:gd name="connsiteX2481" fmla="*/ 9944194 w 10996613"/>
              <a:gd name="connsiteY2481" fmla="*/ 2697154 h 4188227"/>
              <a:gd name="connsiteX2482" fmla="*/ 9948654 w 10996613"/>
              <a:gd name="connsiteY2482" fmla="*/ 2710313 h 4188227"/>
              <a:gd name="connsiteX2483" fmla="*/ 9947657 w 10996613"/>
              <a:gd name="connsiteY2483" fmla="*/ 2714455 h 4188227"/>
              <a:gd name="connsiteX2484" fmla="*/ 9955674 w 10996613"/>
              <a:gd name="connsiteY2484" fmla="*/ 2716088 h 4188227"/>
              <a:gd name="connsiteX2485" fmla="*/ 9963809 w 10996613"/>
              <a:gd name="connsiteY2485" fmla="*/ 2716538 h 4188227"/>
              <a:gd name="connsiteX2486" fmla="*/ 9966015 w 10996613"/>
              <a:gd name="connsiteY2486" fmla="*/ 2717319 h 4188227"/>
              <a:gd name="connsiteX2487" fmla="*/ 9971020 w 10996613"/>
              <a:gd name="connsiteY2487" fmla="*/ 2717911 h 4188227"/>
              <a:gd name="connsiteX2488" fmla="*/ 9974554 w 10996613"/>
              <a:gd name="connsiteY2488" fmla="*/ 2717059 h 4188227"/>
              <a:gd name="connsiteX2489" fmla="*/ 9980958 w 10996613"/>
              <a:gd name="connsiteY2489" fmla="*/ 2715189 h 4188227"/>
              <a:gd name="connsiteX2490" fmla="*/ 9990066 w 10996613"/>
              <a:gd name="connsiteY2490" fmla="*/ 2703710 h 4188227"/>
              <a:gd name="connsiteX2491" fmla="*/ 9985962 w 10996613"/>
              <a:gd name="connsiteY2491" fmla="*/ 2702290 h 4188227"/>
              <a:gd name="connsiteX2492" fmla="*/ 10933026 w 10996613"/>
              <a:gd name="connsiteY2492" fmla="*/ 2286935 h 4188227"/>
              <a:gd name="connsiteX2493" fmla="*/ 10934947 w 10996613"/>
              <a:gd name="connsiteY2493" fmla="*/ 2289704 h 4188227"/>
              <a:gd name="connsiteX2494" fmla="*/ 10953850 w 10996613"/>
              <a:gd name="connsiteY2494" fmla="*/ 2289704 h 4188227"/>
              <a:gd name="connsiteX2495" fmla="*/ 10968674 w 10996613"/>
              <a:gd name="connsiteY2495" fmla="*/ 2282580 h 4188227"/>
              <a:gd name="connsiteX2496" fmla="*/ 10968674 w 10996613"/>
              <a:gd name="connsiteY2496" fmla="*/ 2271859 h 4188227"/>
              <a:gd name="connsiteX2497" fmla="*/ 10953589 w 10996613"/>
              <a:gd name="connsiteY2497" fmla="*/ 2263030 h 4188227"/>
              <a:gd name="connsiteX2498" fmla="*/ 10947897 w 10996613"/>
              <a:gd name="connsiteY2498" fmla="*/ 2260829 h 4188227"/>
              <a:gd name="connsiteX2499" fmla="*/ 10934971 w 10996613"/>
              <a:gd name="connsiteY2499" fmla="*/ 2264450 h 4188227"/>
              <a:gd name="connsiteX2500" fmla="*/ 10927926 w 10996613"/>
              <a:gd name="connsiteY2500" fmla="*/ 2272332 h 4188227"/>
              <a:gd name="connsiteX2501" fmla="*/ 10927926 w 10996613"/>
              <a:gd name="connsiteY2501" fmla="*/ 2275338 h 4188227"/>
              <a:gd name="connsiteX2502" fmla="*/ 10933026 w 10996613"/>
              <a:gd name="connsiteY2502" fmla="*/ 2286935 h 4188227"/>
              <a:gd name="connsiteX2503" fmla="*/ 9444550 w 10996613"/>
              <a:gd name="connsiteY2503" fmla="*/ 2122796 h 4188227"/>
              <a:gd name="connsiteX2504" fmla="*/ 9430224 w 10996613"/>
              <a:gd name="connsiteY2504" fmla="*/ 2128429 h 4188227"/>
              <a:gd name="connsiteX2505" fmla="*/ 9414451 w 10996613"/>
              <a:gd name="connsiteY2505" fmla="*/ 2131861 h 4188227"/>
              <a:gd name="connsiteX2506" fmla="*/ 9412625 w 10996613"/>
              <a:gd name="connsiteY2506" fmla="*/ 2132997 h 4188227"/>
              <a:gd name="connsiteX2507" fmla="*/ 9408094 w 10996613"/>
              <a:gd name="connsiteY2507" fmla="*/ 2138298 h 4188227"/>
              <a:gd name="connsiteX2508" fmla="*/ 9416017 w 10996613"/>
              <a:gd name="connsiteY2508" fmla="*/ 2140736 h 4188227"/>
              <a:gd name="connsiteX2509" fmla="*/ 9426073 w 10996613"/>
              <a:gd name="connsiteY2509" fmla="*/ 2140736 h 4188227"/>
              <a:gd name="connsiteX2510" fmla="*/ 9442296 w 10996613"/>
              <a:gd name="connsiteY2510" fmla="*/ 2133778 h 4188227"/>
              <a:gd name="connsiteX2511" fmla="*/ 9448653 w 10996613"/>
              <a:gd name="connsiteY2511" fmla="*/ 2130985 h 4188227"/>
              <a:gd name="connsiteX2512" fmla="*/ 9445616 w 10996613"/>
              <a:gd name="connsiteY2512" fmla="*/ 2122417 h 4188227"/>
              <a:gd name="connsiteX2513" fmla="*/ 9444550 w 10996613"/>
              <a:gd name="connsiteY2513" fmla="*/ 2122796 h 4188227"/>
              <a:gd name="connsiteX2514" fmla="*/ 10103841 w 10996613"/>
              <a:gd name="connsiteY2514" fmla="*/ 2686669 h 4188227"/>
              <a:gd name="connsiteX2515" fmla="*/ 10116198 w 10996613"/>
              <a:gd name="connsiteY2515" fmla="*/ 2695757 h 4188227"/>
              <a:gd name="connsiteX2516" fmla="*/ 10139324 w 10996613"/>
              <a:gd name="connsiteY2516" fmla="*/ 2695047 h 4188227"/>
              <a:gd name="connsiteX2517" fmla="*/ 10139324 w 10996613"/>
              <a:gd name="connsiteY2517" fmla="*/ 2687118 h 4188227"/>
              <a:gd name="connsiteX2518" fmla="*/ 10129267 w 10996613"/>
              <a:gd name="connsiteY2518" fmla="*/ 2682053 h 4188227"/>
              <a:gd name="connsiteX2519" fmla="*/ 10129243 w 10996613"/>
              <a:gd name="connsiteY2519" fmla="*/ 2676207 h 4188227"/>
              <a:gd name="connsiteX2520" fmla="*/ 10122886 w 10996613"/>
              <a:gd name="connsiteY2520" fmla="*/ 2673083 h 4188227"/>
              <a:gd name="connsiteX2521" fmla="*/ 10104742 w 10996613"/>
              <a:gd name="connsiteY2521" fmla="*/ 2677036 h 4188227"/>
              <a:gd name="connsiteX2522" fmla="*/ 10103841 w 10996613"/>
              <a:gd name="connsiteY2522" fmla="*/ 2686669 h 4188227"/>
              <a:gd name="connsiteX2523" fmla="*/ 3957629 w 10996613"/>
              <a:gd name="connsiteY2523" fmla="*/ 1229011 h 4188227"/>
              <a:gd name="connsiteX2524" fmla="*/ 3970556 w 10996613"/>
              <a:gd name="connsiteY2524" fmla="*/ 1238455 h 4188227"/>
              <a:gd name="connsiteX2525" fmla="*/ 3985877 w 10996613"/>
              <a:gd name="connsiteY2525" fmla="*/ 1238313 h 4188227"/>
              <a:gd name="connsiteX2526" fmla="*/ 3999112 w 10996613"/>
              <a:gd name="connsiteY2526" fmla="*/ 1241721 h 4188227"/>
              <a:gd name="connsiteX2527" fmla="*/ 4010331 w 10996613"/>
              <a:gd name="connsiteY2527" fmla="*/ 1244040 h 4188227"/>
              <a:gd name="connsiteX2528" fmla="*/ 4013841 w 10996613"/>
              <a:gd name="connsiteY2528" fmla="*/ 1243520 h 4188227"/>
              <a:gd name="connsiteX2529" fmla="*/ 4014149 w 10996613"/>
              <a:gd name="connsiteY2529" fmla="*/ 1240466 h 4188227"/>
              <a:gd name="connsiteX2530" fmla="*/ 4010852 w 10996613"/>
              <a:gd name="connsiteY2530" fmla="*/ 1238549 h 4188227"/>
              <a:gd name="connsiteX2531" fmla="*/ 4002314 w 10996613"/>
              <a:gd name="connsiteY2531" fmla="*/ 1235827 h 4188227"/>
              <a:gd name="connsiteX2532" fmla="*/ 3993704 w 10996613"/>
              <a:gd name="connsiteY2532" fmla="*/ 1233413 h 4188227"/>
              <a:gd name="connsiteX2533" fmla="*/ 3993704 w 10996613"/>
              <a:gd name="connsiteY2533" fmla="*/ 1228727 h 4188227"/>
              <a:gd name="connsiteX2534" fmla="*/ 3984241 w 10996613"/>
              <a:gd name="connsiteY2534" fmla="*/ 1227567 h 4188227"/>
              <a:gd name="connsiteX2535" fmla="*/ 3970366 w 10996613"/>
              <a:gd name="connsiteY2535" fmla="*/ 1225342 h 4188227"/>
              <a:gd name="connsiteX2536" fmla="*/ 3955898 w 10996613"/>
              <a:gd name="connsiteY2536" fmla="*/ 1216277 h 4188227"/>
              <a:gd name="connsiteX2537" fmla="*/ 3954095 w 10996613"/>
              <a:gd name="connsiteY2537" fmla="*/ 1216254 h 4188227"/>
              <a:gd name="connsiteX2538" fmla="*/ 3957629 w 10996613"/>
              <a:gd name="connsiteY2538" fmla="*/ 1229011 h 4188227"/>
              <a:gd name="connsiteX2539" fmla="*/ 3742577 w 10996613"/>
              <a:gd name="connsiteY2539" fmla="*/ 1195473 h 4188227"/>
              <a:gd name="connsiteX2540" fmla="*/ 3760911 w 10996613"/>
              <a:gd name="connsiteY2540" fmla="*/ 1202621 h 4188227"/>
              <a:gd name="connsiteX2541" fmla="*/ 3770114 w 10996613"/>
              <a:gd name="connsiteY2541" fmla="*/ 1202763 h 4188227"/>
              <a:gd name="connsiteX2542" fmla="*/ 3775616 w 10996613"/>
              <a:gd name="connsiteY2542" fmla="*/ 1198905 h 4188227"/>
              <a:gd name="connsiteX2543" fmla="*/ 3775640 w 10996613"/>
              <a:gd name="connsiteY2543" fmla="*/ 1198905 h 4188227"/>
              <a:gd name="connsiteX2544" fmla="*/ 3777324 w 10996613"/>
              <a:gd name="connsiteY2544" fmla="*/ 1197887 h 4188227"/>
              <a:gd name="connsiteX2545" fmla="*/ 3777111 w 10996613"/>
              <a:gd name="connsiteY2545" fmla="*/ 1197816 h 4188227"/>
              <a:gd name="connsiteX2546" fmla="*/ 3782329 w 10996613"/>
              <a:gd name="connsiteY2546" fmla="*/ 1193935 h 4188227"/>
              <a:gd name="connsiteX2547" fmla="*/ 3781665 w 10996613"/>
              <a:gd name="connsiteY2547" fmla="*/ 1191071 h 4188227"/>
              <a:gd name="connsiteX2548" fmla="*/ 3766722 w 10996613"/>
              <a:gd name="connsiteY2548" fmla="*/ 1186716 h 4188227"/>
              <a:gd name="connsiteX2549" fmla="*/ 3748957 w 10996613"/>
              <a:gd name="connsiteY2549" fmla="*/ 1186550 h 4188227"/>
              <a:gd name="connsiteX2550" fmla="*/ 3743502 w 10996613"/>
              <a:gd name="connsiteY2550" fmla="*/ 1189982 h 4188227"/>
              <a:gd name="connsiteX2551" fmla="*/ 3742577 w 10996613"/>
              <a:gd name="connsiteY2551" fmla="*/ 1195473 h 4188227"/>
              <a:gd name="connsiteX2552" fmla="*/ 3482627 w 10996613"/>
              <a:gd name="connsiteY2552" fmla="*/ 3137005 h 4188227"/>
              <a:gd name="connsiteX2553" fmla="*/ 3470863 w 10996613"/>
              <a:gd name="connsiteY2553" fmla="*/ 3133928 h 4188227"/>
              <a:gd name="connsiteX2554" fmla="*/ 3482627 w 10996613"/>
              <a:gd name="connsiteY2554" fmla="*/ 3137005 h 4188227"/>
              <a:gd name="connsiteX2555" fmla="*/ 4694100 w 10996613"/>
              <a:gd name="connsiteY2555" fmla="*/ 1236632 h 4188227"/>
              <a:gd name="connsiteX2556" fmla="*/ 4708070 w 10996613"/>
              <a:gd name="connsiteY2556" fmla="*/ 1234478 h 4188227"/>
              <a:gd name="connsiteX2557" fmla="*/ 4722656 w 10996613"/>
              <a:gd name="connsiteY2557" fmla="*/ 1234881 h 4188227"/>
              <a:gd name="connsiteX2558" fmla="*/ 4732903 w 10996613"/>
              <a:gd name="connsiteY2558" fmla="*/ 1231970 h 4188227"/>
              <a:gd name="connsiteX2559" fmla="*/ 4753490 w 10996613"/>
              <a:gd name="connsiteY2559" fmla="*/ 1231922 h 4188227"/>
              <a:gd name="connsiteX2560" fmla="*/ 4755672 w 10996613"/>
              <a:gd name="connsiteY2560" fmla="*/ 1230668 h 4188227"/>
              <a:gd name="connsiteX2561" fmla="*/ 4755672 w 10996613"/>
              <a:gd name="connsiteY2561" fmla="*/ 1226763 h 4188227"/>
              <a:gd name="connsiteX2562" fmla="*/ 4753300 w 10996613"/>
              <a:gd name="connsiteY2562" fmla="*/ 1225532 h 4188227"/>
              <a:gd name="connsiteX2563" fmla="*/ 4727922 w 10996613"/>
              <a:gd name="connsiteY2563" fmla="*/ 1225484 h 4188227"/>
              <a:gd name="connsiteX2564" fmla="*/ 4719573 w 10996613"/>
              <a:gd name="connsiteY2564" fmla="*/ 1228798 h 4188227"/>
              <a:gd name="connsiteX2565" fmla="*/ 4691775 w 10996613"/>
              <a:gd name="connsiteY2565" fmla="*/ 1228727 h 4188227"/>
              <a:gd name="connsiteX2566" fmla="*/ 4687862 w 10996613"/>
              <a:gd name="connsiteY2566" fmla="*/ 1231165 h 4188227"/>
              <a:gd name="connsiteX2567" fmla="*/ 4684091 w 10996613"/>
              <a:gd name="connsiteY2567" fmla="*/ 1236632 h 4188227"/>
              <a:gd name="connsiteX2568" fmla="*/ 4694100 w 10996613"/>
              <a:gd name="connsiteY2568" fmla="*/ 1236632 h 4188227"/>
              <a:gd name="connsiteX2569" fmla="*/ 4575509 w 10996613"/>
              <a:gd name="connsiteY2569" fmla="*/ 1220396 h 4188227"/>
              <a:gd name="connsiteX2570" fmla="*/ 4565595 w 10996613"/>
              <a:gd name="connsiteY2570" fmla="*/ 1223851 h 4188227"/>
              <a:gd name="connsiteX2571" fmla="*/ 4582957 w 10996613"/>
              <a:gd name="connsiteY2571" fmla="*/ 1228277 h 4188227"/>
              <a:gd name="connsiteX2572" fmla="*/ 4584617 w 10996613"/>
              <a:gd name="connsiteY2572" fmla="*/ 1227993 h 4188227"/>
              <a:gd name="connsiteX2573" fmla="*/ 4585993 w 10996613"/>
              <a:gd name="connsiteY2573" fmla="*/ 1225224 h 4188227"/>
              <a:gd name="connsiteX2574" fmla="*/ 4573256 w 10996613"/>
              <a:gd name="connsiteY2574" fmla="*/ 1212420 h 4188227"/>
              <a:gd name="connsiteX2575" fmla="*/ 4571620 w 10996613"/>
              <a:gd name="connsiteY2575" fmla="*/ 1210337 h 4188227"/>
              <a:gd name="connsiteX2576" fmla="*/ 4585851 w 10996613"/>
              <a:gd name="connsiteY2576" fmla="*/ 1204562 h 4188227"/>
              <a:gd name="connsiteX2577" fmla="*/ 4580704 w 10996613"/>
              <a:gd name="connsiteY2577" fmla="*/ 1199544 h 4188227"/>
              <a:gd name="connsiteX2578" fmla="*/ 4575581 w 10996613"/>
              <a:gd name="connsiteY2578" fmla="*/ 1198077 h 4188227"/>
              <a:gd name="connsiteX2579" fmla="*/ 4559903 w 10996613"/>
              <a:gd name="connsiteY2579" fmla="*/ 1207946 h 4188227"/>
              <a:gd name="connsiteX2580" fmla="*/ 4561539 w 10996613"/>
              <a:gd name="connsiteY2580" fmla="*/ 1214715 h 4188227"/>
              <a:gd name="connsiteX2581" fmla="*/ 4575509 w 10996613"/>
              <a:gd name="connsiteY2581" fmla="*/ 1220396 h 4188227"/>
              <a:gd name="connsiteX2582" fmla="*/ 6011545 w 10996613"/>
              <a:gd name="connsiteY2582" fmla="*/ 2202440 h 4188227"/>
              <a:gd name="connsiteX2583" fmla="*/ 6006588 w 10996613"/>
              <a:gd name="connsiteY2583" fmla="*/ 2204830 h 4188227"/>
              <a:gd name="connsiteX2584" fmla="*/ 5997812 w 10996613"/>
              <a:gd name="connsiteY2584" fmla="*/ 2206818 h 4188227"/>
              <a:gd name="connsiteX2585" fmla="*/ 5999425 w 10996613"/>
              <a:gd name="connsiteY2585" fmla="*/ 2218155 h 4188227"/>
              <a:gd name="connsiteX2586" fmla="*/ 6005592 w 10996613"/>
              <a:gd name="connsiteY2586" fmla="*/ 2216025 h 4188227"/>
              <a:gd name="connsiteX2587" fmla="*/ 6012091 w 10996613"/>
              <a:gd name="connsiteY2587" fmla="*/ 2202487 h 4188227"/>
              <a:gd name="connsiteX2588" fmla="*/ 6011545 w 10996613"/>
              <a:gd name="connsiteY2588" fmla="*/ 2202440 h 4188227"/>
              <a:gd name="connsiteX2589" fmla="*/ 2468394 w 10996613"/>
              <a:gd name="connsiteY2589" fmla="*/ 2732490 h 4188227"/>
              <a:gd name="connsiteX2590" fmla="*/ 2452313 w 10996613"/>
              <a:gd name="connsiteY2590" fmla="*/ 2733674 h 4188227"/>
              <a:gd name="connsiteX2591" fmla="*/ 2442920 w 10996613"/>
              <a:gd name="connsiteY2591" fmla="*/ 2734692 h 4188227"/>
              <a:gd name="connsiteX2592" fmla="*/ 2438319 w 10996613"/>
              <a:gd name="connsiteY2592" fmla="*/ 2735899 h 4188227"/>
              <a:gd name="connsiteX2593" fmla="*/ 2438319 w 10996613"/>
              <a:gd name="connsiteY2593" fmla="*/ 2747236 h 4188227"/>
              <a:gd name="connsiteX2594" fmla="*/ 2458551 w 10996613"/>
              <a:gd name="connsiteY2594" fmla="*/ 2744419 h 4188227"/>
              <a:gd name="connsiteX2595" fmla="*/ 2462678 w 10996613"/>
              <a:gd name="connsiteY2595" fmla="*/ 2743283 h 4188227"/>
              <a:gd name="connsiteX2596" fmla="*/ 2463840 w 10996613"/>
              <a:gd name="connsiteY2596" fmla="*/ 2737200 h 4188227"/>
              <a:gd name="connsiteX2597" fmla="*/ 2468394 w 10996613"/>
              <a:gd name="connsiteY2597" fmla="*/ 2732490 h 4188227"/>
              <a:gd name="connsiteX2598" fmla="*/ 497965 w 10996613"/>
              <a:gd name="connsiteY2598" fmla="*/ 683268 h 4188227"/>
              <a:gd name="connsiteX2599" fmla="*/ 486937 w 10996613"/>
              <a:gd name="connsiteY2599" fmla="*/ 683434 h 4188227"/>
              <a:gd name="connsiteX2600" fmla="*/ 499958 w 10996613"/>
              <a:gd name="connsiteY2600" fmla="*/ 692262 h 4188227"/>
              <a:gd name="connsiteX2601" fmla="*/ 497965 w 10996613"/>
              <a:gd name="connsiteY2601" fmla="*/ 683268 h 4188227"/>
              <a:gd name="connsiteX2602" fmla="*/ 4591306 w 10996613"/>
              <a:gd name="connsiteY2602" fmla="*/ 1189698 h 4188227"/>
              <a:gd name="connsiteX2603" fmla="*/ 4596500 w 10996613"/>
              <a:gd name="connsiteY2603" fmla="*/ 1197035 h 4188227"/>
              <a:gd name="connsiteX2604" fmla="*/ 4599109 w 10996613"/>
              <a:gd name="connsiteY2604" fmla="*/ 1199497 h 4188227"/>
              <a:gd name="connsiteX2605" fmla="*/ 4609236 w 10996613"/>
              <a:gd name="connsiteY2605" fmla="*/ 1199544 h 4188227"/>
              <a:gd name="connsiteX2606" fmla="*/ 4616731 w 10996613"/>
              <a:gd name="connsiteY2606" fmla="*/ 1201508 h 4188227"/>
              <a:gd name="connsiteX2607" fmla="*/ 4616731 w 10996613"/>
              <a:gd name="connsiteY2607" fmla="*/ 1194432 h 4188227"/>
              <a:gd name="connsiteX2608" fmla="*/ 4599725 w 10996613"/>
              <a:gd name="connsiteY2608" fmla="*/ 1183899 h 4188227"/>
              <a:gd name="connsiteX2609" fmla="*/ 4593061 w 10996613"/>
              <a:gd name="connsiteY2609" fmla="*/ 1183899 h 4188227"/>
              <a:gd name="connsiteX2610" fmla="*/ 4591306 w 10996613"/>
              <a:gd name="connsiteY2610" fmla="*/ 1188160 h 4188227"/>
              <a:gd name="connsiteX2611" fmla="*/ 4591306 w 10996613"/>
              <a:gd name="connsiteY2611" fmla="*/ 1189698 h 4188227"/>
              <a:gd name="connsiteX2612" fmla="*/ 6312528 w 10996613"/>
              <a:gd name="connsiteY2612" fmla="*/ 2416685 h 4188227"/>
              <a:gd name="connsiteX2613" fmla="*/ 6308163 w 10996613"/>
              <a:gd name="connsiteY2613" fmla="*/ 2417513 h 4188227"/>
              <a:gd name="connsiteX2614" fmla="*/ 6306930 w 10996613"/>
              <a:gd name="connsiteY2614" fmla="*/ 2420235 h 4188227"/>
              <a:gd name="connsiteX2615" fmla="*/ 6322370 w 10996613"/>
              <a:gd name="connsiteY2615" fmla="*/ 2429395 h 4188227"/>
              <a:gd name="connsiteX2616" fmla="*/ 6330245 w 10996613"/>
              <a:gd name="connsiteY2616" fmla="*/ 2432637 h 4188227"/>
              <a:gd name="connsiteX2617" fmla="*/ 6340539 w 10996613"/>
              <a:gd name="connsiteY2617" fmla="*/ 2435903 h 4188227"/>
              <a:gd name="connsiteX2618" fmla="*/ 6348200 w 10996613"/>
              <a:gd name="connsiteY2618" fmla="*/ 2431075 h 4188227"/>
              <a:gd name="connsiteX2619" fmla="*/ 6316631 w 10996613"/>
              <a:gd name="connsiteY2619" fmla="*/ 2417986 h 4188227"/>
              <a:gd name="connsiteX2620" fmla="*/ 6312528 w 10996613"/>
              <a:gd name="connsiteY2620" fmla="*/ 2416685 h 4188227"/>
              <a:gd name="connsiteX2621" fmla="*/ 3560517 w 10996613"/>
              <a:gd name="connsiteY2621" fmla="*/ 1390997 h 4188227"/>
              <a:gd name="connsiteX2622" fmla="*/ 3543037 w 10996613"/>
              <a:gd name="connsiteY2622" fmla="*/ 1390997 h 4188227"/>
              <a:gd name="connsiteX2623" fmla="*/ 3541021 w 10996613"/>
              <a:gd name="connsiteY2623" fmla="*/ 1392180 h 4188227"/>
              <a:gd name="connsiteX2624" fmla="*/ 3543108 w 10996613"/>
              <a:gd name="connsiteY2624" fmla="*/ 1404369 h 4188227"/>
              <a:gd name="connsiteX2625" fmla="*/ 3560517 w 10996613"/>
              <a:gd name="connsiteY2625" fmla="*/ 1402712 h 4188227"/>
              <a:gd name="connsiteX2626" fmla="*/ 3560517 w 10996613"/>
              <a:gd name="connsiteY2626" fmla="*/ 1390997 h 4188227"/>
              <a:gd name="connsiteX2627" fmla="*/ 5304271 w 10996613"/>
              <a:gd name="connsiteY2627" fmla="*/ 1403825 h 4188227"/>
              <a:gd name="connsiteX2628" fmla="*/ 5314826 w 10996613"/>
              <a:gd name="connsiteY2628" fmla="*/ 1400393 h 4188227"/>
              <a:gd name="connsiteX2629" fmla="*/ 5323151 w 10996613"/>
              <a:gd name="connsiteY2629" fmla="*/ 1396014 h 4188227"/>
              <a:gd name="connsiteX2630" fmla="*/ 5314447 w 10996613"/>
              <a:gd name="connsiteY2630" fmla="*/ 1390642 h 4188227"/>
              <a:gd name="connsiteX2631" fmla="*/ 5306549 w 10996613"/>
              <a:gd name="connsiteY2631" fmla="*/ 1397813 h 4188227"/>
              <a:gd name="connsiteX2632" fmla="*/ 5287953 w 10996613"/>
              <a:gd name="connsiteY2632" fmla="*/ 1397813 h 4188227"/>
              <a:gd name="connsiteX2633" fmla="*/ 5289637 w 10996613"/>
              <a:gd name="connsiteY2633" fmla="*/ 1399375 h 4188227"/>
              <a:gd name="connsiteX2634" fmla="*/ 5280814 w 10996613"/>
              <a:gd name="connsiteY2634" fmla="*/ 1401979 h 4188227"/>
              <a:gd name="connsiteX2635" fmla="*/ 5294263 w 10996613"/>
              <a:gd name="connsiteY2635" fmla="*/ 1403896 h 4188227"/>
              <a:gd name="connsiteX2636" fmla="*/ 5304271 w 10996613"/>
              <a:gd name="connsiteY2636" fmla="*/ 1403825 h 4188227"/>
              <a:gd name="connsiteX2637" fmla="*/ 7820192 w 10996613"/>
              <a:gd name="connsiteY2637" fmla="*/ 1252514 h 4188227"/>
              <a:gd name="connsiteX2638" fmla="*/ 7813456 w 10996613"/>
              <a:gd name="connsiteY2638" fmla="*/ 1251212 h 4188227"/>
              <a:gd name="connsiteX2639" fmla="*/ 7805154 w 10996613"/>
              <a:gd name="connsiteY2639" fmla="*/ 1248135 h 4188227"/>
              <a:gd name="connsiteX2640" fmla="*/ 7797779 w 10996613"/>
              <a:gd name="connsiteY2640" fmla="*/ 1247756 h 4188227"/>
              <a:gd name="connsiteX2641" fmla="*/ 7789382 w 10996613"/>
              <a:gd name="connsiteY2641" fmla="*/ 1244987 h 4188227"/>
              <a:gd name="connsiteX2642" fmla="*/ 7785303 w 10996613"/>
              <a:gd name="connsiteY2642" fmla="*/ 1246549 h 4188227"/>
              <a:gd name="connsiteX2643" fmla="*/ 7797470 w 10996613"/>
              <a:gd name="connsiteY2643" fmla="*/ 1251591 h 4188227"/>
              <a:gd name="connsiteX2644" fmla="*/ 7803969 w 10996613"/>
              <a:gd name="connsiteY2644" fmla="*/ 1258028 h 4188227"/>
              <a:gd name="connsiteX2645" fmla="*/ 7825529 w 10996613"/>
              <a:gd name="connsiteY2645" fmla="*/ 1257342 h 4188227"/>
              <a:gd name="connsiteX2646" fmla="*/ 7820192 w 10996613"/>
              <a:gd name="connsiteY2646" fmla="*/ 1252514 h 4188227"/>
              <a:gd name="connsiteX2647" fmla="*/ 6699607 w 10996613"/>
              <a:gd name="connsiteY2647" fmla="*/ 4085416 h 4188227"/>
              <a:gd name="connsiteX2648" fmla="*/ 6688175 w 10996613"/>
              <a:gd name="connsiteY2648" fmla="*/ 4096871 h 4188227"/>
              <a:gd name="connsiteX2649" fmla="*/ 6690096 w 10996613"/>
              <a:gd name="connsiteY2649" fmla="*/ 4100800 h 4188227"/>
              <a:gd name="connsiteX2650" fmla="*/ 6703473 w 10996613"/>
              <a:gd name="connsiteY2650" fmla="*/ 4091309 h 4188227"/>
              <a:gd name="connsiteX2651" fmla="*/ 6707600 w 10996613"/>
              <a:gd name="connsiteY2651" fmla="*/ 4089203 h 4188227"/>
              <a:gd name="connsiteX2652" fmla="*/ 6706390 w 10996613"/>
              <a:gd name="connsiteY2652" fmla="*/ 4088327 h 4188227"/>
              <a:gd name="connsiteX2653" fmla="*/ 6713458 w 10996613"/>
              <a:gd name="connsiteY2653" fmla="*/ 4083357 h 4188227"/>
              <a:gd name="connsiteX2654" fmla="*/ 6714763 w 10996613"/>
              <a:gd name="connsiteY2654" fmla="*/ 4079523 h 4188227"/>
              <a:gd name="connsiteX2655" fmla="*/ 6708501 w 10996613"/>
              <a:gd name="connsiteY2655" fmla="*/ 4078481 h 4188227"/>
              <a:gd name="connsiteX2656" fmla="*/ 6699607 w 10996613"/>
              <a:gd name="connsiteY2656" fmla="*/ 4085416 h 4188227"/>
              <a:gd name="connsiteX2657" fmla="*/ 543955 w 10996613"/>
              <a:gd name="connsiteY2657" fmla="*/ 51207 h 4188227"/>
              <a:gd name="connsiteX2658" fmla="*/ 542176 w 10996613"/>
              <a:gd name="connsiteY2658" fmla="*/ 54521 h 4188227"/>
              <a:gd name="connsiteX2659" fmla="*/ 544666 w 10996613"/>
              <a:gd name="connsiteY2659" fmla="*/ 56958 h 4188227"/>
              <a:gd name="connsiteX2660" fmla="*/ 552944 w 10996613"/>
              <a:gd name="connsiteY2660" fmla="*/ 57219 h 4188227"/>
              <a:gd name="connsiteX2661" fmla="*/ 543955 w 10996613"/>
              <a:gd name="connsiteY2661" fmla="*/ 51207 h 4188227"/>
              <a:gd name="connsiteX2662" fmla="*/ 2992659 w 10996613"/>
              <a:gd name="connsiteY2662" fmla="*/ 3287133 h 4188227"/>
              <a:gd name="connsiteX2663" fmla="*/ 2990547 w 10996613"/>
              <a:gd name="connsiteY2663" fmla="*/ 3283535 h 4188227"/>
              <a:gd name="connsiteX2664" fmla="*/ 2974063 w 10996613"/>
              <a:gd name="connsiteY2664" fmla="*/ 3290635 h 4188227"/>
              <a:gd name="connsiteX2665" fmla="*/ 2974063 w 10996613"/>
              <a:gd name="connsiteY2665" fmla="*/ 3302067 h 4188227"/>
              <a:gd name="connsiteX2666" fmla="*/ 2992374 w 10996613"/>
              <a:gd name="connsiteY2666" fmla="*/ 3292647 h 4188227"/>
              <a:gd name="connsiteX2667" fmla="*/ 2992659 w 10996613"/>
              <a:gd name="connsiteY2667" fmla="*/ 3287133 h 4188227"/>
              <a:gd name="connsiteX2668" fmla="*/ 10402547 w 10996613"/>
              <a:gd name="connsiteY2668" fmla="*/ 2146606 h 4188227"/>
              <a:gd name="connsiteX2669" fmla="*/ 10410256 w 10996613"/>
              <a:gd name="connsiteY2669" fmla="*/ 2156831 h 4188227"/>
              <a:gd name="connsiteX2670" fmla="*/ 10417323 w 10996613"/>
              <a:gd name="connsiteY2670" fmla="*/ 2152381 h 4188227"/>
              <a:gd name="connsiteX2671" fmla="*/ 10417323 w 10996613"/>
              <a:gd name="connsiteY2671" fmla="*/ 2140878 h 4188227"/>
              <a:gd name="connsiteX2672" fmla="*/ 10402547 w 10996613"/>
              <a:gd name="connsiteY2672" fmla="*/ 2146606 h 4188227"/>
              <a:gd name="connsiteX2673" fmla="*/ 9383499 w 10996613"/>
              <a:gd name="connsiteY2673" fmla="*/ 2277918 h 4188227"/>
              <a:gd name="connsiteX2674" fmla="*/ 9370264 w 10996613"/>
              <a:gd name="connsiteY2674" fmla="*/ 2271149 h 4188227"/>
              <a:gd name="connsiteX2675" fmla="*/ 9361750 w 10996613"/>
              <a:gd name="connsiteY2675" fmla="*/ 2272143 h 4188227"/>
              <a:gd name="connsiteX2676" fmla="*/ 9368675 w 10996613"/>
              <a:gd name="connsiteY2676" fmla="*/ 2276758 h 4188227"/>
              <a:gd name="connsiteX2677" fmla="*/ 9356081 w 10996613"/>
              <a:gd name="connsiteY2677" fmla="*/ 2281586 h 4188227"/>
              <a:gd name="connsiteX2678" fmla="*/ 9364026 w 10996613"/>
              <a:gd name="connsiteY2678" fmla="*/ 2286580 h 4188227"/>
              <a:gd name="connsiteX2679" fmla="*/ 9369458 w 10996613"/>
              <a:gd name="connsiteY2679" fmla="*/ 2280308 h 4188227"/>
              <a:gd name="connsiteX2680" fmla="*/ 9374700 w 10996613"/>
              <a:gd name="connsiteY2680" fmla="*/ 2283432 h 4188227"/>
              <a:gd name="connsiteX2681" fmla="*/ 9383499 w 10996613"/>
              <a:gd name="connsiteY2681" fmla="*/ 2277918 h 4188227"/>
              <a:gd name="connsiteX2682" fmla="*/ 3664070 w 10996613"/>
              <a:gd name="connsiteY2682" fmla="*/ 1160586 h 4188227"/>
              <a:gd name="connsiteX2683" fmla="*/ 3671020 w 10996613"/>
              <a:gd name="connsiteY2683" fmla="*/ 1157888 h 4188227"/>
              <a:gd name="connsiteX2684" fmla="*/ 3675123 w 10996613"/>
              <a:gd name="connsiteY2684" fmla="*/ 1149367 h 4188227"/>
              <a:gd name="connsiteX2685" fmla="*/ 3669715 w 10996613"/>
              <a:gd name="connsiteY2685" fmla="*/ 1151332 h 4188227"/>
              <a:gd name="connsiteX2686" fmla="*/ 3658852 w 10996613"/>
              <a:gd name="connsiteY2686" fmla="*/ 1154977 h 4188227"/>
              <a:gd name="connsiteX2687" fmla="*/ 3658852 w 10996613"/>
              <a:gd name="connsiteY2687" fmla="*/ 1156515 h 4188227"/>
              <a:gd name="connsiteX2688" fmla="*/ 3664070 w 10996613"/>
              <a:gd name="connsiteY2688" fmla="*/ 1160586 h 4188227"/>
              <a:gd name="connsiteX2689" fmla="*/ 4432750 w 10996613"/>
              <a:gd name="connsiteY2689" fmla="*/ 1838800 h 4188227"/>
              <a:gd name="connsiteX2690" fmla="*/ 4440340 w 10996613"/>
              <a:gd name="connsiteY2690" fmla="*/ 1835794 h 4188227"/>
              <a:gd name="connsiteX2691" fmla="*/ 4451985 w 10996613"/>
              <a:gd name="connsiteY2691" fmla="*/ 1833783 h 4188227"/>
              <a:gd name="connsiteX2692" fmla="*/ 4434078 w 10996613"/>
              <a:gd name="connsiteY2692" fmla="*/ 1835652 h 4188227"/>
              <a:gd name="connsiteX2693" fmla="*/ 4426512 w 10996613"/>
              <a:gd name="connsiteY2693" fmla="*/ 1835652 h 4188227"/>
              <a:gd name="connsiteX2694" fmla="*/ 4414084 w 10996613"/>
              <a:gd name="connsiteY2694" fmla="*/ 1835889 h 4188227"/>
              <a:gd name="connsiteX2695" fmla="*/ 4401513 w 10996613"/>
              <a:gd name="connsiteY2695" fmla="*/ 1840173 h 4188227"/>
              <a:gd name="connsiteX2696" fmla="*/ 4389963 w 10996613"/>
              <a:gd name="connsiteY2696" fmla="*/ 1842161 h 4188227"/>
              <a:gd name="connsiteX2697" fmla="*/ 4386951 w 10996613"/>
              <a:gd name="connsiteY2697" fmla="*/ 1845427 h 4188227"/>
              <a:gd name="connsiteX2698" fmla="*/ 4409649 w 10996613"/>
              <a:gd name="connsiteY2698" fmla="*/ 1842421 h 4188227"/>
              <a:gd name="connsiteX2699" fmla="*/ 4432750 w 10996613"/>
              <a:gd name="connsiteY2699" fmla="*/ 1838800 h 4188227"/>
              <a:gd name="connsiteX2700" fmla="*/ 6003528 w 10996613"/>
              <a:gd name="connsiteY2700" fmla="*/ 1616058 h 4188227"/>
              <a:gd name="connsiteX2701" fmla="*/ 6006967 w 10996613"/>
              <a:gd name="connsiteY2701" fmla="*/ 1612674 h 4188227"/>
              <a:gd name="connsiteX2702" fmla="*/ 5995867 w 10996613"/>
              <a:gd name="connsiteY2702" fmla="*/ 1605881 h 4188227"/>
              <a:gd name="connsiteX2703" fmla="*/ 5989108 w 10996613"/>
              <a:gd name="connsiteY2703" fmla="*/ 1605905 h 4188227"/>
              <a:gd name="connsiteX2704" fmla="*/ 5987448 w 10996613"/>
              <a:gd name="connsiteY2704" fmla="*/ 1608579 h 4188227"/>
              <a:gd name="connsiteX2705" fmla="*/ 5987376 w 10996613"/>
              <a:gd name="connsiteY2705" fmla="*/ 1613313 h 4188227"/>
              <a:gd name="connsiteX2706" fmla="*/ 5991171 w 10996613"/>
              <a:gd name="connsiteY2706" fmla="*/ 1615703 h 4188227"/>
              <a:gd name="connsiteX2707" fmla="*/ 6003528 w 10996613"/>
              <a:gd name="connsiteY2707" fmla="*/ 1616058 h 4188227"/>
              <a:gd name="connsiteX2708" fmla="*/ 10718662 w 10996613"/>
              <a:gd name="connsiteY2708" fmla="*/ 3461781 h 4188227"/>
              <a:gd name="connsiteX2709" fmla="*/ 10711523 w 10996613"/>
              <a:gd name="connsiteY2709" fmla="*/ 3468952 h 4188227"/>
              <a:gd name="connsiteX2710" fmla="*/ 10714155 w 10996613"/>
              <a:gd name="connsiteY2710" fmla="*/ 3471295 h 4188227"/>
              <a:gd name="connsiteX2711" fmla="*/ 10733770 w 10996613"/>
              <a:gd name="connsiteY2711" fmla="*/ 3465662 h 4188227"/>
              <a:gd name="connsiteX2712" fmla="*/ 10742213 w 10996613"/>
              <a:gd name="connsiteY2712" fmla="*/ 3463153 h 4188227"/>
              <a:gd name="connsiteX2713" fmla="*/ 10742166 w 10996613"/>
              <a:gd name="connsiteY2713" fmla="*/ 3460077 h 4188227"/>
              <a:gd name="connsiteX2714" fmla="*/ 10738822 w 10996613"/>
              <a:gd name="connsiteY2714" fmla="*/ 3459154 h 4188227"/>
              <a:gd name="connsiteX2715" fmla="*/ 10718662 w 10996613"/>
              <a:gd name="connsiteY2715" fmla="*/ 3461781 h 4188227"/>
              <a:gd name="connsiteX2716" fmla="*/ 2749975 w 10996613"/>
              <a:gd name="connsiteY2716" fmla="*/ 3117905 h 4188227"/>
              <a:gd name="connsiteX2717" fmla="*/ 2736693 w 10996613"/>
              <a:gd name="connsiteY2717" fmla="*/ 3117905 h 4188227"/>
              <a:gd name="connsiteX2718" fmla="*/ 2736693 w 10996613"/>
              <a:gd name="connsiteY2718" fmla="*/ 3125691 h 4188227"/>
              <a:gd name="connsiteX2719" fmla="*/ 2750615 w 10996613"/>
              <a:gd name="connsiteY2719" fmla="*/ 3129975 h 4188227"/>
              <a:gd name="connsiteX2720" fmla="*/ 2749975 w 10996613"/>
              <a:gd name="connsiteY2720" fmla="*/ 3117905 h 4188227"/>
              <a:gd name="connsiteX2721" fmla="*/ 4056486 w 10996613"/>
              <a:gd name="connsiteY2721" fmla="*/ 1234123 h 4188227"/>
              <a:gd name="connsiteX2722" fmla="*/ 4047568 w 10996613"/>
              <a:gd name="connsiteY2722" fmla="*/ 1228727 h 4188227"/>
              <a:gd name="connsiteX2723" fmla="*/ 4022356 w 10996613"/>
              <a:gd name="connsiteY2723" fmla="*/ 1228774 h 4188227"/>
              <a:gd name="connsiteX2724" fmla="*/ 4020482 w 10996613"/>
              <a:gd name="connsiteY2724" fmla="*/ 1229697 h 4188227"/>
              <a:gd name="connsiteX2725" fmla="*/ 4056486 w 10996613"/>
              <a:gd name="connsiteY2725" fmla="*/ 1234123 h 4188227"/>
              <a:gd name="connsiteX2726" fmla="*/ 4627357 w 10996613"/>
              <a:gd name="connsiteY2726" fmla="*/ 1183000 h 4188227"/>
              <a:gd name="connsiteX2727" fmla="*/ 4627357 w 10996613"/>
              <a:gd name="connsiteY2727" fmla="*/ 1178385 h 4188227"/>
              <a:gd name="connsiteX2728" fmla="*/ 4627357 w 10996613"/>
              <a:gd name="connsiteY2728" fmla="*/ 1176775 h 4188227"/>
              <a:gd name="connsiteX2729" fmla="*/ 4619435 w 10996613"/>
              <a:gd name="connsiteY2729" fmla="*/ 1170408 h 4188227"/>
              <a:gd name="connsiteX2730" fmla="*/ 4608620 w 10996613"/>
              <a:gd name="connsiteY2730" fmla="*/ 1177225 h 4188227"/>
              <a:gd name="connsiteX2731" fmla="*/ 4608691 w 10996613"/>
              <a:gd name="connsiteY2731" fmla="*/ 1183000 h 4188227"/>
              <a:gd name="connsiteX2732" fmla="*/ 4627357 w 10996613"/>
              <a:gd name="connsiteY2732" fmla="*/ 1183000 h 4188227"/>
              <a:gd name="connsiteX2733" fmla="*/ 4181599 w 10996613"/>
              <a:gd name="connsiteY2733" fmla="*/ 1767488 h 4188227"/>
              <a:gd name="connsiteX2734" fmla="*/ 4169266 w 10996613"/>
              <a:gd name="connsiteY2734" fmla="*/ 1768813 h 4188227"/>
              <a:gd name="connsiteX2735" fmla="*/ 4169266 w 10996613"/>
              <a:gd name="connsiteY2735" fmla="*/ 1777381 h 4188227"/>
              <a:gd name="connsiteX2736" fmla="*/ 4188382 w 10996613"/>
              <a:gd name="connsiteY2736" fmla="*/ 1776340 h 4188227"/>
              <a:gd name="connsiteX2737" fmla="*/ 4181599 w 10996613"/>
              <a:gd name="connsiteY2737" fmla="*/ 1767488 h 4188227"/>
              <a:gd name="connsiteX2738" fmla="*/ 3810790 w 10996613"/>
              <a:gd name="connsiteY2738" fmla="*/ 1193012 h 4188227"/>
              <a:gd name="connsiteX2739" fmla="*/ 3831141 w 10996613"/>
              <a:gd name="connsiteY2739" fmla="*/ 1193059 h 4188227"/>
              <a:gd name="connsiteX2740" fmla="*/ 3833062 w 10996613"/>
              <a:gd name="connsiteY2740" fmla="*/ 1194053 h 4188227"/>
              <a:gd name="connsiteX2741" fmla="*/ 3839299 w 10996613"/>
              <a:gd name="connsiteY2741" fmla="*/ 1200325 h 4188227"/>
              <a:gd name="connsiteX2742" fmla="*/ 3839205 w 10996613"/>
              <a:gd name="connsiteY2742" fmla="*/ 1199662 h 4188227"/>
              <a:gd name="connsiteX2743" fmla="*/ 3847814 w 10996613"/>
              <a:gd name="connsiteY2743" fmla="*/ 1205532 h 4188227"/>
              <a:gd name="connsiteX2744" fmla="*/ 3849427 w 10996613"/>
              <a:gd name="connsiteY2744" fmla="*/ 1199497 h 4188227"/>
              <a:gd name="connsiteX2745" fmla="*/ 3839205 w 10996613"/>
              <a:gd name="connsiteY2745" fmla="*/ 1199497 h 4188227"/>
              <a:gd name="connsiteX2746" fmla="*/ 3837426 w 10996613"/>
              <a:gd name="connsiteY2746" fmla="*/ 1190290 h 4188227"/>
              <a:gd name="connsiteX2747" fmla="*/ 3821819 w 10996613"/>
              <a:gd name="connsiteY2747" fmla="*/ 1186953 h 4188227"/>
              <a:gd name="connsiteX2748" fmla="*/ 3815914 w 10996613"/>
              <a:gd name="connsiteY2748" fmla="*/ 1189438 h 4188227"/>
              <a:gd name="connsiteX2749" fmla="*/ 3810909 w 10996613"/>
              <a:gd name="connsiteY2749" fmla="*/ 1186692 h 4188227"/>
              <a:gd name="connsiteX2750" fmla="*/ 3810790 w 10996613"/>
              <a:gd name="connsiteY2750" fmla="*/ 1193012 h 4188227"/>
              <a:gd name="connsiteX2751" fmla="*/ 2549889 w 10996613"/>
              <a:gd name="connsiteY2751" fmla="*/ 2802880 h 4188227"/>
              <a:gd name="connsiteX2752" fmla="*/ 2546237 w 10996613"/>
              <a:gd name="connsiteY2752" fmla="*/ 2804560 h 4188227"/>
              <a:gd name="connsiteX2753" fmla="*/ 2546094 w 10996613"/>
              <a:gd name="connsiteY2753" fmla="*/ 2807661 h 4188227"/>
              <a:gd name="connsiteX2754" fmla="*/ 2546260 w 10996613"/>
              <a:gd name="connsiteY2754" fmla="*/ 2813957 h 4188227"/>
              <a:gd name="connsiteX2755" fmla="*/ 2549747 w 10996613"/>
              <a:gd name="connsiteY2755" fmla="*/ 2815708 h 4188227"/>
              <a:gd name="connsiteX2756" fmla="*/ 2553731 w 10996613"/>
              <a:gd name="connsiteY2756" fmla="*/ 2815187 h 4188227"/>
              <a:gd name="connsiteX2757" fmla="*/ 2552759 w 10996613"/>
              <a:gd name="connsiteY2757" fmla="*/ 2803211 h 4188227"/>
              <a:gd name="connsiteX2758" fmla="*/ 2549889 w 10996613"/>
              <a:gd name="connsiteY2758" fmla="*/ 2802880 h 4188227"/>
              <a:gd name="connsiteX2759" fmla="*/ 853666 w 10996613"/>
              <a:gd name="connsiteY2759" fmla="*/ 1783464 h 4188227"/>
              <a:gd name="connsiteX2760" fmla="*/ 870909 w 10996613"/>
              <a:gd name="connsiteY2760" fmla="*/ 1783464 h 4188227"/>
              <a:gd name="connsiteX2761" fmla="*/ 866640 w 10996613"/>
              <a:gd name="connsiteY2761" fmla="*/ 1775606 h 4188227"/>
              <a:gd name="connsiteX2762" fmla="*/ 856322 w 10996613"/>
              <a:gd name="connsiteY2762" fmla="*/ 1775630 h 4188227"/>
              <a:gd name="connsiteX2763" fmla="*/ 851413 w 10996613"/>
              <a:gd name="connsiteY2763" fmla="*/ 1779062 h 4188227"/>
              <a:gd name="connsiteX2764" fmla="*/ 853666 w 10996613"/>
              <a:gd name="connsiteY2764" fmla="*/ 1783464 h 4188227"/>
              <a:gd name="connsiteX2765" fmla="*/ 4077382 w 10996613"/>
              <a:gd name="connsiteY2765" fmla="*/ 3461710 h 4188227"/>
              <a:gd name="connsiteX2766" fmla="*/ 4074844 w 10996613"/>
              <a:gd name="connsiteY2766" fmla="*/ 3461686 h 4188227"/>
              <a:gd name="connsiteX2767" fmla="*/ 4071049 w 10996613"/>
              <a:gd name="connsiteY2767" fmla="*/ 3463485 h 4188227"/>
              <a:gd name="connsiteX2768" fmla="*/ 4071025 w 10996613"/>
              <a:gd name="connsiteY2768" fmla="*/ 3465047 h 4188227"/>
              <a:gd name="connsiteX2769" fmla="*/ 4086490 w 10996613"/>
              <a:gd name="connsiteY2769" fmla="*/ 3474585 h 4188227"/>
              <a:gd name="connsiteX2770" fmla="*/ 4090688 w 10996613"/>
              <a:gd name="connsiteY2770" fmla="*/ 3473473 h 4188227"/>
              <a:gd name="connsiteX2771" fmla="*/ 4091447 w 10996613"/>
              <a:gd name="connsiteY2771" fmla="*/ 3470538 h 4188227"/>
              <a:gd name="connsiteX2772" fmla="*/ 4077382 w 10996613"/>
              <a:gd name="connsiteY2772" fmla="*/ 3461710 h 4188227"/>
              <a:gd name="connsiteX2773" fmla="*/ 5786223 w 10996613"/>
              <a:gd name="connsiteY2773" fmla="*/ 2827069 h 4188227"/>
              <a:gd name="connsiteX2774" fmla="*/ 5773202 w 10996613"/>
              <a:gd name="connsiteY2774" fmla="*/ 2819045 h 4188227"/>
              <a:gd name="connsiteX2775" fmla="*/ 5761343 w 10996613"/>
              <a:gd name="connsiteY2775" fmla="*/ 2820252 h 4188227"/>
              <a:gd name="connsiteX2776" fmla="*/ 5765873 w 10996613"/>
              <a:gd name="connsiteY2776" fmla="*/ 2825459 h 4188227"/>
              <a:gd name="connsiteX2777" fmla="*/ 5778942 w 10996613"/>
              <a:gd name="connsiteY2777" fmla="*/ 2828655 h 4188227"/>
              <a:gd name="connsiteX2778" fmla="*/ 5786223 w 10996613"/>
              <a:gd name="connsiteY2778" fmla="*/ 2827069 h 4188227"/>
              <a:gd name="connsiteX2779" fmla="*/ 4191869 w 10996613"/>
              <a:gd name="connsiteY2779" fmla="*/ 1056682 h 4188227"/>
              <a:gd name="connsiteX2780" fmla="*/ 4198558 w 10996613"/>
              <a:gd name="connsiteY2780" fmla="*/ 1055617 h 4188227"/>
              <a:gd name="connsiteX2781" fmla="*/ 4197372 w 10996613"/>
              <a:gd name="connsiteY2781" fmla="*/ 1050292 h 4188227"/>
              <a:gd name="connsiteX2782" fmla="*/ 4186983 w 10996613"/>
              <a:gd name="connsiteY2782" fmla="*/ 1043239 h 4188227"/>
              <a:gd name="connsiteX2783" fmla="*/ 4185086 w 10996613"/>
              <a:gd name="connsiteY2783" fmla="*/ 1056706 h 4188227"/>
              <a:gd name="connsiteX2784" fmla="*/ 4191869 w 10996613"/>
              <a:gd name="connsiteY2784" fmla="*/ 1056682 h 4188227"/>
              <a:gd name="connsiteX2785" fmla="*/ 4315939 w 10996613"/>
              <a:gd name="connsiteY2785" fmla="*/ 1624508 h 4188227"/>
              <a:gd name="connsiteX2786" fmla="*/ 4315654 w 10996613"/>
              <a:gd name="connsiteY2786" fmla="*/ 1618425 h 4188227"/>
              <a:gd name="connsiteX2787" fmla="*/ 4292552 w 10996613"/>
              <a:gd name="connsiteY2787" fmla="*/ 1632886 h 4188227"/>
              <a:gd name="connsiteX2788" fmla="*/ 4292505 w 10996613"/>
              <a:gd name="connsiteY2788" fmla="*/ 1634425 h 4188227"/>
              <a:gd name="connsiteX2789" fmla="*/ 4300806 w 10996613"/>
              <a:gd name="connsiteY2789" fmla="*/ 1634425 h 4188227"/>
              <a:gd name="connsiteX2790" fmla="*/ 4315939 w 10996613"/>
              <a:gd name="connsiteY2790" fmla="*/ 1624508 h 4188227"/>
              <a:gd name="connsiteX2791" fmla="*/ 336208 w 10996613"/>
              <a:gd name="connsiteY2791" fmla="*/ 190234 h 4188227"/>
              <a:gd name="connsiteX2792" fmla="*/ 330397 w 10996613"/>
              <a:gd name="connsiteY2792" fmla="*/ 191465 h 4188227"/>
              <a:gd name="connsiteX2793" fmla="*/ 353167 w 10996613"/>
              <a:gd name="connsiteY2793" fmla="*/ 205761 h 4188227"/>
              <a:gd name="connsiteX2794" fmla="*/ 354922 w 10996613"/>
              <a:gd name="connsiteY2794" fmla="*/ 205832 h 4188227"/>
              <a:gd name="connsiteX2795" fmla="*/ 356487 w 10996613"/>
              <a:gd name="connsiteY2795" fmla="*/ 203134 h 4188227"/>
              <a:gd name="connsiteX2796" fmla="*/ 336208 w 10996613"/>
              <a:gd name="connsiteY2796" fmla="*/ 190234 h 4188227"/>
              <a:gd name="connsiteX2797" fmla="*/ 1807181 w 10996613"/>
              <a:gd name="connsiteY2797" fmla="*/ 1365033 h 4188227"/>
              <a:gd name="connsiteX2798" fmla="*/ 1802295 w 10996613"/>
              <a:gd name="connsiteY2798" fmla="*/ 1365127 h 4188227"/>
              <a:gd name="connsiteX2799" fmla="*/ 1789131 w 10996613"/>
              <a:gd name="connsiteY2799" fmla="*/ 1370311 h 4188227"/>
              <a:gd name="connsiteX2800" fmla="*/ 1793899 w 10996613"/>
              <a:gd name="connsiteY2800" fmla="*/ 1371494 h 4188227"/>
              <a:gd name="connsiteX2801" fmla="*/ 1813442 w 10996613"/>
              <a:gd name="connsiteY2801" fmla="*/ 1370855 h 4188227"/>
              <a:gd name="connsiteX2802" fmla="*/ 1807181 w 10996613"/>
              <a:gd name="connsiteY2802" fmla="*/ 1365033 h 4188227"/>
              <a:gd name="connsiteX2803" fmla="*/ 5225551 w 10996613"/>
              <a:gd name="connsiteY2803" fmla="*/ 1517598 h 4188227"/>
              <a:gd name="connsiteX2804" fmla="*/ 5214048 w 10996613"/>
              <a:gd name="connsiteY2804" fmla="*/ 1520983 h 4188227"/>
              <a:gd name="connsiteX2805" fmla="*/ 5232856 w 10996613"/>
              <a:gd name="connsiteY2805" fmla="*/ 1527302 h 4188227"/>
              <a:gd name="connsiteX2806" fmla="*/ 5245546 w 10996613"/>
              <a:gd name="connsiteY2806" fmla="*/ 1527302 h 4188227"/>
              <a:gd name="connsiteX2807" fmla="*/ 5225551 w 10996613"/>
              <a:gd name="connsiteY2807" fmla="*/ 1517598 h 4188227"/>
              <a:gd name="connsiteX2808" fmla="*/ 4219904 w 10996613"/>
              <a:gd name="connsiteY2808" fmla="*/ 2080950 h 4188227"/>
              <a:gd name="connsiteX2809" fmla="*/ 4200479 w 10996613"/>
              <a:gd name="connsiteY2809" fmla="*/ 2072714 h 4188227"/>
              <a:gd name="connsiteX2810" fmla="*/ 4188121 w 10996613"/>
              <a:gd name="connsiteY2810" fmla="*/ 2072572 h 4188227"/>
              <a:gd name="connsiteX2811" fmla="*/ 4196684 w 10996613"/>
              <a:gd name="connsiteY2811" fmla="*/ 2075933 h 4188227"/>
              <a:gd name="connsiteX2812" fmla="*/ 4202424 w 10996613"/>
              <a:gd name="connsiteY2812" fmla="*/ 2078986 h 4188227"/>
              <a:gd name="connsiteX2813" fmla="*/ 4207428 w 10996613"/>
              <a:gd name="connsiteY2813" fmla="*/ 2079152 h 4188227"/>
              <a:gd name="connsiteX2814" fmla="*/ 4213168 w 10996613"/>
              <a:gd name="connsiteY2814" fmla="*/ 2082181 h 4188227"/>
              <a:gd name="connsiteX2815" fmla="*/ 4219904 w 10996613"/>
              <a:gd name="connsiteY2815" fmla="*/ 2080950 h 4188227"/>
              <a:gd name="connsiteX2816" fmla="*/ 3933887 w 10996613"/>
              <a:gd name="connsiteY2816" fmla="*/ 3533567 h 4188227"/>
              <a:gd name="connsiteX2817" fmla="*/ 3932037 w 10996613"/>
              <a:gd name="connsiteY2817" fmla="*/ 3537779 h 4188227"/>
              <a:gd name="connsiteX2818" fmla="*/ 3938275 w 10996613"/>
              <a:gd name="connsiteY2818" fmla="*/ 3539507 h 4188227"/>
              <a:gd name="connsiteX2819" fmla="*/ 3942284 w 10996613"/>
              <a:gd name="connsiteY2819" fmla="*/ 3537827 h 4188227"/>
              <a:gd name="connsiteX2820" fmla="*/ 3949660 w 10996613"/>
              <a:gd name="connsiteY2820" fmla="*/ 3539318 h 4188227"/>
              <a:gd name="connsiteX2821" fmla="*/ 3944347 w 10996613"/>
              <a:gd name="connsiteY2821" fmla="*/ 3529969 h 4188227"/>
              <a:gd name="connsiteX2822" fmla="*/ 3933887 w 10996613"/>
              <a:gd name="connsiteY2822" fmla="*/ 3533567 h 4188227"/>
              <a:gd name="connsiteX2823" fmla="*/ 3117985 w 10996613"/>
              <a:gd name="connsiteY2823" fmla="*/ 3043018 h 4188227"/>
              <a:gd name="connsiteX2824" fmla="*/ 3113787 w 10996613"/>
              <a:gd name="connsiteY2824" fmla="*/ 3044107 h 4188227"/>
              <a:gd name="connsiteX2825" fmla="*/ 3108569 w 10996613"/>
              <a:gd name="connsiteY2825" fmla="*/ 3051870 h 4188227"/>
              <a:gd name="connsiteX2826" fmla="*/ 3117961 w 10996613"/>
              <a:gd name="connsiteY2826" fmla="*/ 3052746 h 4188227"/>
              <a:gd name="connsiteX2827" fmla="*/ 3122966 w 10996613"/>
              <a:gd name="connsiteY2827" fmla="*/ 3050237 h 4188227"/>
              <a:gd name="connsiteX2828" fmla="*/ 3122966 w 10996613"/>
              <a:gd name="connsiteY2828" fmla="*/ 3045503 h 4188227"/>
              <a:gd name="connsiteX2829" fmla="*/ 3117985 w 10996613"/>
              <a:gd name="connsiteY2829" fmla="*/ 3043018 h 4188227"/>
              <a:gd name="connsiteX2830" fmla="*/ 10431317 w 10996613"/>
              <a:gd name="connsiteY2830" fmla="*/ 2445181 h 4188227"/>
              <a:gd name="connsiteX2831" fmla="*/ 10438503 w 10996613"/>
              <a:gd name="connsiteY2831" fmla="*/ 2439406 h 4188227"/>
              <a:gd name="connsiteX2832" fmla="*/ 10436535 w 10996613"/>
              <a:gd name="connsiteY2832" fmla="*/ 2436661 h 4188227"/>
              <a:gd name="connsiteX2833" fmla="*/ 10432076 w 10996613"/>
              <a:gd name="connsiteY2833" fmla="*/ 2436164 h 4188227"/>
              <a:gd name="connsiteX2834" fmla="*/ 10424605 w 10996613"/>
              <a:gd name="connsiteY2834" fmla="*/ 2439951 h 4188227"/>
              <a:gd name="connsiteX2835" fmla="*/ 10424723 w 10996613"/>
              <a:gd name="connsiteY2835" fmla="*/ 2445229 h 4188227"/>
              <a:gd name="connsiteX2836" fmla="*/ 10431317 w 10996613"/>
              <a:gd name="connsiteY2836" fmla="*/ 2445181 h 4188227"/>
              <a:gd name="connsiteX2837" fmla="*/ 7836321 w 10996613"/>
              <a:gd name="connsiteY2837" fmla="*/ 1490403 h 4188227"/>
              <a:gd name="connsiteX2838" fmla="*/ 7840068 w 10996613"/>
              <a:gd name="connsiteY2838" fmla="*/ 1490356 h 4188227"/>
              <a:gd name="connsiteX2839" fmla="*/ 7839380 w 10996613"/>
              <a:gd name="connsiteY2839" fmla="*/ 1488534 h 4188227"/>
              <a:gd name="connsiteX2840" fmla="*/ 7836321 w 10996613"/>
              <a:gd name="connsiteY2840" fmla="*/ 1490403 h 4188227"/>
              <a:gd name="connsiteX2841" fmla="*/ 2220753 w 10996613"/>
              <a:gd name="connsiteY2841" fmla="*/ 2846193 h 4188227"/>
              <a:gd name="connsiteX2842" fmla="*/ 2215511 w 10996613"/>
              <a:gd name="connsiteY2842" fmla="*/ 2842879 h 4188227"/>
              <a:gd name="connsiteX2843" fmla="*/ 2207091 w 10996613"/>
              <a:gd name="connsiteY2843" fmla="*/ 2842879 h 4188227"/>
              <a:gd name="connsiteX2844" fmla="*/ 2201755 w 10996613"/>
              <a:gd name="connsiteY2844" fmla="*/ 2847281 h 4188227"/>
              <a:gd name="connsiteX2845" fmla="*/ 2218879 w 10996613"/>
              <a:gd name="connsiteY2845" fmla="*/ 2851518 h 4188227"/>
              <a:gd name="connsiteX2846" fmla="*/ 2220753 w 10996613"/>
              <a:gd name="connsiteY2846" fmla="*/ 2846193 h 4188227"/>
              <a:gd name="connsiteX2847" fmla="*/ 3468230 w 10996613"/>
              <a:gd name="connsiteY2847" fmla="*/ 1658685 h 4188227"/>
              <a:gd name="connsiteX2848" fmla="*/ 3466688 w 10996613"/>
              <a:gd name="connsiteY2848" fmla="*/ 1651277 h 4188227"/>
              <a:gd name="connsiteX2849" fmla="*/ 3452766 w 10996613"/>
              <a:gd name="connsiteY2849" fmla="*/ 1661998 h 4188227"/>
              <a:gd name="connsiteX2850" fmla="*/ 3456679 w 10996613"/>
              <a:gd name="connsiteY2850" fmla="*/ 1663560 h 4188227"/>
              <a:gd name="connsiteX2851" fmla="*/ 3468230 w 10996613"/>
              <a:gd name="connsiteY2851" fmla="*/ 1658685 h 4188227"/>
              <a:gd name="connsiteX2852" fmla="*/ 5364041 w 10996613"/>
              <a:gd name="connsiteY2852" fmla="*/ 1360157 h 4188227"/>
              <a:gd name="connsiteX2853" fmla="*/ 5374548 w 10996613"/>
              <a:gd name="connsiteY2853" fmla="*/ 1361624 h 4188227"/>
              <a:gd name="connsiteX2854" fmla="*/ 5375568 w 10996613"/>
              <a:gd name="connsiteY2854" fmla="*/ 1355518 h 4188227"/>
              <a:gd name="connsiteX2855" fmla="*/ 5371133 w 10996613"/>
              <a:gd name="connsiteY2855" fmla="*/ 1355684 h 4188227"/>
              <a:gd name="connsiteX2856" fmla="*/ 5364041 w 10996613"/>
              <a:gd name="connsiteY2856" fmla="*/ 1360157 h 4188227"/>
              <a:gd name="connsiteX2857" fmla="*/ 515469 w 10996613"/>
              <a:gd name="connsiteY2857" fmla="*/ 48462 h 4188227"/>
              <a:gd name="connsiteX2858" fmla="*/ 507097 w 10996613"/>
              <a:gd name="connsiteY2858" fmla="*/ 48390 h 4188227"/>
              <a:gd name="connsiteX2859" fmla="*/ 506907 w 10996613"/>
              <a:gd name="connsiteY2859" fmla="*/ 52556 h 4188227"/>
              <a:gd name="connsiteX2860" fmla="*/ 513857 w 10996613"/>
              <a:gd name="connsiteY2860" fmla="*/ 56982 h 4188227"/>
              <a:gd name="connsiteX2861" fmla="*/ 518671 w 10996613"/>
              <a:gd name="connsiteY2861" fmla="*/ 56982 h 4188227"/>
              <a:gd name="connsiteX2862" fmla="*/ 521423 w 10996613"/>
              <a:gd name="connsiteY2862" fmla="*/ 54781 h 4188227"/>
              <a:gd name="connsiteX2863" fmla="*/ 515469 w 10996613"/>
              <a:gd name="connsiteY2863" fmla="*/ 48462 h 4188227"/>
              <a:gd name="connsiteX2864" fmla="*/ 4762195 w 10996613"/>
              <a:gd name="connsiteY2864" fmla="*/ 1227662 h 4188227"/>
              <a:gd name="connsiteX2865" fmla="*/ 4774623 w 10996613"/>
              <a:gd name="connsiteY2865" fmla="*/ 1231662 h 4188227"/>
              <a:gd name="connsiteX2866" fmla="*/ 4781904 w 10996613"/>
              <a:gd name="connsiteY2866" fmla="*/ 1227070 h 4188227"/>
              <a:gd name="connsiteX2867" fmla="*/ 4774575 w 10996613"/>
              <a:gd name="connsiteY2867" fmla="*/ 1222550 h 4188227"/>
              <a:gd name="connsiteX2868" fmla="*/ 4762195 w 10996613"/>
              <a:gd name="connsiteY2868" fmla="*/ 1227662 h 4188227"/>
              <a:gd name="connsiteX2869" fmla="*/ 3653421 w 10996613"/>
              <a:gd name="connsiteY2869" fmla="*/ 1189698 h 4188227"/>
              <a:gd name="connsiteX2870" fmla="*/ 3663169 w 10996613"/>
              <a:gd name="connsiteY2870" fmla="*/ 1184373 h 4188227"/>
              <a:gd name="connsiteX2871" fmla="*/ 3651096 w 10996613"/>
              <a:gd name="connsiteY2871" fmla="*/ 1180018 h 4188227"/>
              <a:gd name="connsiteX2872" fmla="*/ 3649389 w 10996613"/>
              <a:gd name="connsiteY2872" fmla="*/ 1188562 h 4188227"/>
              <a:gd name="connsiteX2873" fmla="*/ 3653421 w 10996613"/>
              <a:gd name="connsiteY2873" fmla="*/ 1189698 h 4188227"/>
              <a:gd name="connsiteX2874" fmla="*/ 3735889 w 10996613"/>
              <a:gd name="connsiteY2874" fmla="*/ 1210786 h 4188227"/>
              <a:gd name="connsiteX2875" fmla="*/ 3734205 w 10996613"/>
              <a:gd name="connsiteY2875" fmla="*/ 1206692 h 4188227"/>
              <a:gd name="connsiteX2876" fmla="*/ 3728062 w 10996613"/>
              <a:gd name="connsiteY2876" fmla="*/ 1205911 h 4188227"/>
              <a:gd name="connsiteX2877" fmla="*/ 3722630 w 10996613"/>
              <a:gd name="connsiteY2877" fmla="*/ 1206573 h 4188227"/>
              <a:gd name="connsiteX2878" fmla="*/ 3720899 w 10996613"/>
              <a:gd name="connsiteY2878" fmla="*/ 1210739 h 4188227"/>
              <a:gd name="connsiteX2879" fmla="*/ 3735889 w 10996613"/>
              <a:gd name="connsiteY2879" fmla="*/ 1210786 h 4188227"/>
              <a:gd name="connsiteX2880" fmla="*/ 6107129 w 10996613"/>
              <a:gd name="connsiteY2880" fmla="*/ 3623979 h 4188227"/>
              <a:gd name="connsiteX2881" fmla="*/ 6100725 w 10996613"/>
              <a:gd name="connsiteY2881" fmla="*/ 3627222 h 4188227"/>
              <a:gd name="connsiteX2882" fmla="*/ 6100678 w 10996613"/>
              <a:gd name="connsiteY2882" fmla="*/ 3630394 h 4188227"/>
              <a:gd name="connsiteX2883" fmla="*/ 6104615 w 10996613"/>
              <a:gd name="connsiteY2883" fmla="*/ 3633660 h 4188227"/>
              <a:gd name="connsiteX2884" fmla="*/ 6111019 w 10996613"/>
              <a:gd name="connsiteY2884" fmla="*/ 3630417 h 4188227"/>
              <a:gd name="connsiteX2885" fmla="*/ 6111019 w 10996613"/>
              <a:gd name="connsiteY2885" fmla="*/ 3628831 h 4188227"/>
              <a:gd name="connsiteX2886" fmla="*/ 6111043 w 10996613"/>
              <a:gd name="connsiteY2886" fmla="*/ 3627245 h 4188227"/>
              <a:gd name="connsiteX2887" fmla="*/ 6107129 w 10996613"/>
              <a:gd name="connsiteY2887" fmla="*/ 3623979 h 4188227"/>
              <a:gd name="connsiteX2888" fmla="*/ 2355590 w 10996613"/>
              <a:gd name="connsiteY2888" fmla="*/ 2632516 h 4188227"/>
              <a:gd name="connsiteX2889" fmla="*/ 2345321 w 10996613"/>
              <a:gd name="connsiteY2889" fmla="*/ 2632374 h 4188227"/>
              <a:gd name="connsiteX2890" fmla="*/ 2339604 w 10996613"/>
              <a:gd name="connsiteY2890" fmla="*/ 2635947 h 4188227"/>
              <a:gd name="connsiteX2891" fmla="*/ 2360832 w 10996613"/>
              <a:gd name="connsiteY2891" fmla="*/ 2636184 h 4188227"/>
              <a:gd name="connsiteX2892" fmla="*/ 2357346 w 10996613"/>
              <a:gd name="connsiteY2892" fmla="*/ 2633628 h 4188227"/>
              <a:gd name="connsiteX2893" fmla="*/ 2355590 w 10996613"/>
              <a:gd name="connsiteY2893" fmla="*/ 2632516 h 4188227"/>
              <a:gd name="connsiteX2894" fmla="*/ 6922177 w 10996613"/>
              <a:gd name="connsiteY2894" fmla="*/ 1287282 h 4188227"/>
              <a:gd name="connsiteX2895" fmla="*/ 6915560 w 10996613"/>
              <a:gd name="connsiteY2895" fmla="*/ 1288371 h 4188227"/>
              <a:gd name="connsiteX2896" fmla="*/ 6914516 w 10996613"/>
              <a:gd name="connsiteY2896" fmla="*/ 1291803 h 4188227"/>
              <a:gd name="connsiteX2897" fmla="*/ 6915750 w 10996613"/>
              <a:gd name="connsiteY2897" fmla="*/ 1295685 h 4188227"/>
              <a:gd name="connsiteX2898" fmla="*/ 6922272 w 10996613"/>
              <a:gd name="connsiteY2898" fmla="*/ 1296750 h 4188227"/>
              <a:gd name="connsiteX2899" fmla="*/ 6922177 w 10996613"/>
              <a:gd name="connsiteY2899" fmla="*/ 1287282 h 4188227"/>
              <a:gd name="connsiteX2900" fmla="*/ 4323694 w 10996613"/>
              <a:gd name="connsiteY2900" fmla="*/ 2029708 h 4188227"/>
              <a:gd name="connsiteX2901" fmla="*/ 4321915 w 10996613"/>
              <a:gd name="connsiteY2901" fmla="*/ 2021330 h 4188227"/>
              <a:gd name="connsiteX2902" fmla="*/ 4320160 w 10996613"/>
              <a:gd name="connsiteY2902" fmla="*/ 2021117 h 4188227"/>
              <a:gd name="connsiteX2903" fmla="*/ 4307614 w 10996613"/>
              <a:gd name="connsiteY2903" fmla="*/ 2028549 h 4188227"/>
              <a:gd name="connsiteX2904" fmla="*/ 4323694 w 10996613"/>
              <a:gd name="connsiteY2904" fmla="*/ 2029708 h 4188227"/>
              <a:gd name="connsiteX2905" fmla="*/ 4063910 w 10996613"/>
              <a:gd name="connsiteY2905" fmla="*/ 1043120 h 4188227"/>
              <a:gd name="connsiteX2906" fmla="*/ 4070978 w 10996613"/>
              <a:gd name="connsiteY2906" fmla="*/ 1038860 h 4188227"/>
              <a:gd name="connsiteX2907" fmla="*/ 4062345 w 10996613"/>
              <a:gd name="connsiteY2907" fmla="*/ 1034553 h 4188227"/>
              <a:gd name="connsiteX2908" fmla="*/ 4057103 w 10996613"/>
              <a:gd name="connsiteY2908" fmla="*/ 1037913 h 4188227"/>
              <a:gd name="connsiteX2909" fmla="*/ 4057340 w 10996613"/>
              <a:gd name="connsiteY2909" fmla="*/ 1043144 h 4188227"/>
              <a:gd name="connsiteX2910" fmla="*/ 4063910 w 10996613"/>
              <a:gd name="connsiteY2910" fmla="*/ 1043120 h 4188227"/>
              <a:gd name="connsiteX2911" fmla="*/ 4081390 w 10996613"/>
              <a:gd name="connsiteY2911" fmla="*/ 1233721 h 4188227"/>
              <a:gd name="connsiteX2912" fmla="*/ 4081414 w 10996613"/>
              <a:gd name="connsiteY2912" fmla="*/ 1236751 h 4188227"/>
              <a:gd name="connsiteX2913" fmla="*/ 4090593 w 10996613"/>
              <a:gd name="connsiteY2913" fmla="*/ 1241626 h 4188227"/>
              <a:gd name="connsiteX2914" fmla="*/ 4096760 w 10996613"/>
              <a:gd name="connsiteY2914" fmla="*/ 1238384 h 4188227"/>
              <a:gd name="connsiteX2915" fmla="*/ 4094909 w 10996613"/>
              <a:gd name="connsiteY2915" fmla="*/ 1235804 h 4188227"/>
              <a:gd name="connsiteX2916" fmla="*/ 4086561 w 10996613"/>
              <a:gd name="connsiteY2916" fmla="*/ 1233484 h 4188227"/>
              <a:gd name="connsiteX2917" fmla="*/ 4081390 w 10996613"/>
              <a:gd name="connsiteY2917" fmla="*/ 1233721 h 4188227"/>
              <a:gd name="connsiteX2918" fmla="*/ 10209292 w 10996613"/>
              <a:gd name="connsiteY2918" fmla="*/ 2085613 h 4188227"/>
              <a:gd name="connsiteX2919" fmla="*/ 10206707 w 10996613"/>
              <a:gd name="connsiteY2919" fmla="*/ 2087909 h 4188227"/>
              <a:gd name="connsiteX2920" fmla="*/ 10216811 w 10996613"/>
              <a:gd name="connsiteY2920" fmla="*/ 2095222 h 4188227"/>
              <a:gd name="connsiteX2921" fmla="*/ 10220890 w 10996613"/>
              <a:gd name="connsiteY2921" fmla="*/ 2094228 h 4188227"/>
              <a:gd name="connsiteX2922" fmla="*/ 10221151 w 10996613"/>
              <a:gd name="connsiteY2922" fmla="*/ 2090110 h 4188227"/>
              <a:gd name="connsiteX2923" fmla="*/ 10209292 w 10996613"/>
              <a:gd name="connsiteY2923" fmla="*/ 2085613 h 4188227"/>
              <a:gd name="connsiteX2924" fmla="*/ 971355 w 10996613"/>
              <a:gd name="connsiteY2924" fmla="*/ 1224893 h 4188227"/>
              <a:gd name="connsiteX2925" fmla="*/ 961204 w 10996613"/>
              <a:gd name="connsiteY2925" fmla="*/ 1222810 h 4188227"/>
              <a:gd name="connsiteX2926" fmla="*/ 959425 w 10996613"/>
              <a:gd name="connsiteY2926" fmla="*/ 1225390 h 4188227"/>
              <a:gd name="connsiteX2927" fmla="*/ 966161 w 10996613"/>
              <a:gd name="connsiteY2927" fmla="*/ 1231354 h 4188227"/>
              <a:gd name="connsiteX2928" fmla="*/ 967845 w 10996613"/>
              <a:gd name="connsiteY2928" fmla="*/ 1231496 h 4188227"/>
              <a:gd name="connsiteX2929" fmla="*/ 974794 w 10996613"/>
              <a:gd name="connsiteY2929" fmla="*/ 1227118 h 4188227"/>
              <a:gd name="connsiteX2930" fmla="*/ 971355 w 10996613"/>
              <a:gd name="connsiteY2930" fmla="*/ 1224893 h 4188227"/>
              <a:gd name="connsiteX2931" fmla="*/ 1278528 w 10996613"/>
              <a:gd name="connsiteY2931" fmla="*/ 1228964 h 4188227"/>
              <a:gd name="connsiteX2932" fmla="*/ 1287114 w 10996613"/>
              <a:gd name="connsiteY2932" fmla="*/ 1234549 h 4188227"/>
              <a:gd name="connsiteX2933" fmla="*/ 1297692 w 10996613"/>
              <a:gd name="connsiteY2933" fmla="*/ 1231354 h 4188227"/>
              <a:gd name="connsiteX2934" fmla="*/ 1296933 w 10996613"/>
              <a:gd name="connsiteY2934" fmla="*/ 1228964 h 4188227"/>
              <a:gd name="connsiteX2935" fmla="*/ 1278528 w 10996613"/>
              <a:gd name="connsiteY2935" fmla="*/ 1228964 h 4188227"/>
              <a:gd name="connsiteX2936" fmla="*/ 9930225 w 10996613"/>
              <a:gd name="connsiteY2936" fmla="*/ 2169351 h 4188227"/>
              <a:gd name="connsiteX2937" fmla="*/ 9938455 w 10996613"/>
              <a:gd name="connsiteY2937" fmla="*/ 2168286 h 4188227"/>
              <a:gd name="connsiteX2938" fmla="*/ 9942108 w 10996613"/>
              <a:gd name="connsiteY2938" fmla="*/ 2162937 h 4188227"/>
              <a:gd name="connsiteX2939" fmla="*/ 9942084 w 10996613"/>
              <a:gd name="connsiteY2939" fmla="*/ 2160712 h 4188227"/>
              <a:gd name="connsiteX2940" fmla="*/ 9939949 w 10996613"/>
              <a:gd name="connsiteY2940" fmla="*/ 2160192 h 4188227"/>
              <a:gd name="connsiteX2941" fmla="*/ 9928517 w 10996613"/>
              <a:gd name="connsiteY2941" fmla="*/ 2166748 h 4188227"/>
              <a:gd name="connsiteX2942" fmla="*/ 9930225 w 10996613"/>
              <a:gd name="connsiteY2942" fmla="*/ 2169351 h 4188227"/>
              <a:gd name="connsiteX2943" fmla="*/ 10871169 w 10996613"/>
              <a:gd name="connsiteY2943" fmla="*/ 3072935 h 4188227"/>
              <a:gd name="connsiteX2944" fmla="*/ 10876244 w 10996613"/>
              <a:gd name="connsiteY2944" fmla="*/ 3075467 h 4188227"/>
              <a:gd name="connsiteX2945" fmla="*/ 10881297 w 10996613"/>
              <a:gd name="connsiteY2945" fmla="*/ 3075444 h 4188227"/>
              <a:gd name="connsiteX2946" fmla="*/ 10886562 w 10996613"/>
              <a:gd name="connsiteY2946" fmla="*/ 3071467 h 4188227"/>
              <a:gd name="connsiteX2947" fmla="*/ 10881486 w 10996613"/>
              <a:gd name="connsiteY2947" fmla="*/ 3068935 h 4188227"/>
              <a:gd name="connsiteX2948" fmla="*/ 10878972 w 10996613"/>
              <a:gd name="connsiteY2948" fmla="*/ 3068958 h 4188227"/>
              <a:gd name="connsiteX2949" fmla="*/ 10876435 w 10996613"/>
              <a:gd name="connsiteY2949" fmla="*/ 3068958 h 4188227"/>
              <a:gd name="connsiteX2950" fmla="*/ 10871169 w 10996613"/>
              <a:gd name="connsiteY2950" fmla="*/ 3072935 h 4188227"/>
              <a:gd name="connsiteX2951" fmla="*/ 5034122 w 10996613"/>
              <a:gd name="connsiteY2951" fmla="*/ 2155245 h 4188227"/>
              <a:gd name="connsiteX2952" fmla="*/ 5032652 w 10996613"/>
              <a:gd name="connsiteY2952" fmla="*/ 2147671 h 4188227"/>
              <a:gd name="connsiteX2953" fmla="*/ 5024161 w 10996613"/>
              <a:gd name="connsiteY2953" fmla="*/ 2152334 h 4188227"/>
              <a:gd name="connsiteX2954" fmla="*/ 5024232 w 10996613"/>
              <a:gd name="connsiteY2954" fmla="*/ 2155292 h 4188227"/>
              <a:gd name="connsiteX2955" fmla="*/ 5030565 w 10996613"/>
              <a:gd name="connsiteY2955" fmla="*/ 2156854 h 4188227"/>
              <a:gd name="connsiteX2956" fmla="*/ 5034122 w 10996613"/>
              <a:gd name="connsiteY2956" fmla="*/ 2155245 h 4188227"/>
              <a:gd name="connsiteX2957" fmla="*/ 1443487 w 10996613"/>
              <a:gd name="connsiteY2957" fmla="*/ 1010624 h 4188227"/>
              <a:gd name="connsiteX2958" fmla="*/ 1436111 w 10996613"/>
              <a:gd name="connsiteY2958" fmla="*/ 1004683 h 4188227"/>
              <a:gd name="connsiteX2959" fmla="*/ 1433455 w 10996613"/>
              <a:gd name="connsiteY2959" fmla="*/ 1012044 h 4188227"/>
              <a:gd name="connsiteX2960" fmla="*/ 1438388 w 10996613"/>
              <a:gd name="connsiteY2960" fmla="*/ 1014506 h 4188227"/>
              <a:gd name="connsiteX2961" fmla="*/ 1442586 w 10996613"/>
              <a:gd name="connsiteY2961" fmla="*/ 1013417 h 4188227"/>
              <a:gd name="connsiteX2962" fmla="*/ 1443487 w 10996613"/>
              <a:gd name="connsiteY2962" fmla="*/ 1010624 h 4188227"/>
              <a:gd name="connsiteX2963" fmla="*/ 5760536 w 10996613"/>
              <a:gd name="connsiteY2963" fmla="*/ 2070158 h 4188227"/>
              <a:gd name="connsiteX2964" fmla="*/ 5757999 w 10996613"/>
              <a:gd name="connsiteY2964" fmla="*/ 2066181 h 4188227"/>
              <a:gd name="connsiteX2965" fmla="*/ 5753303 w 10996613"/>
              <a:gd name="connsiteY2965" fmla="*/ 2066158 h 4188227"/>
              <a:gd name="connsiteX2966" fmla="*/ 5745997 w 10996613"/>
              <a:gd name="connsiteY2966" fmla="*/ 2071530 h 4188227"/>
              <a:gd name="connsiteX2967" fmla="*/ 5758046 w 10996613"/>
              <a:gd name="connsiteY2967" fmla="*/ 2072453 h 4188227"/>
              <a:gd name="connsiteX2968" fmla="*/ 5760536 w 10996613"/>
              <a:gd name="connsiteY2968" fmla="*/ 2070158 h 4188227"/>
              <a:gd name="connsiteX2969" fmla="*/ 1139872 w 10996613"/>
              <a:gd name="connsiteY2969" fmla="*/ 775835 h 4188227"/>
              <a:gd name="connsiteX2970" fmla="*/ 1129199 w 10996613"/>
              <a:gd name="connsiteY2970" fmla="*/ 774344 h 4188227"/>
              <a:gd name="connsiteX2971" fmla="*/ 1124266 w 10996613"/>
              <a:gd name="connsiteY2971" fmla="*/ 776900 h 4188227"/>
              <a:gd name="connsiteX2972" fmla="*/ 1127017 w 10996613"/>
              <a:gd name="connsiteY2972" fmla="*/ 780734 h 4188227"/>
              <a:gd name="connsiteX2973" fmla="*/ 1133776 w 10996613"/>
              <a:gd name="connsiteY2973" fmla="*/ 779764 h 4188227"/>
              <a:gd name="connsiteX2974" fmla="*/ 1139872 w 10996613"/>
              <a:gd name="connsiteY2974" fmla="*/ 775835 h 4188227"/>
              <a:gd name="connsiteX2975" fmla="*/ 9536979 w 10996613"/>
              <a:gd name="connsiteY2975" fmla="*/ 2275385 h 4188227"/>
              <a:gd name="connsiteX2976" fmla="*/ 9521444 w 10996613"/>
              <a:gd name="connsiteY2976" fmla="*/ 2278651 h 4188227"/>
              <a:gd name="connsiteX2977" fmla="*/ 9530030 w 10996613"/>
              <a:gd name="connsiteY2977" fmla="*/ 2283006 h 4188227"/>
              <a:gd name="connsiteX2978" fmla="*/ 9536979 w 10996613"/>
              <a:gd name="connsiteY2978" fmla="*/ 2275385 h 4188227"/>
              <a:gd name="connsiteX2979" fmla="*/ 10102513 w 10996613"/>
              <a:gd name="connsiteY2979" fmla="*/ 2705532 h 4188227"/>
              <a:gd name="connsiteX2980" fmla="*/ 10093073 w 10996613"/>
              <a:gd name="connsiteY2980" fmla="*/ 2710171 h 4188227"/>
              <a:gd name="connsiteX2981" fmla="*/ 10104766 w 10996613"/>
              <a:gd name="connsiteY2981" fmla="*/ 2711828 h 4188227"/>
              <a:gd name="connsiteX2982" fmla="*/ 10108656 w 10996613"/>
              <a:gd name="connsiteY2982" fmla="*/ 2708728 h 4188227"/>
              <a:gd name="connsiteX2983" fmla="*/ 10106925 w 10996613"/>
              <a:gd name="connsiteY2983" fmla="*/ 2706077 h 4188227"/>
              <a:gd name="connsiteX2984" fmla="*/ 10102513 w 10996613"/>
              <a:gd name="connsiteY2984" fmla="*/ 2705532 h 4188227"/>
              <a:gd name="connsiteX2985" fmla="*/ 4724364 w 10996613"/>
              <a:gd name="connsiteY2985" fmla="*/ 1269839 h 4188227"/>
              <a:gd name="connsiteX2986" fmla="*/ 4717367 w 10996613"/>
              <a:gd name="connsiteY2986" fmla="*/ 1261247 h 4188227"/>
              <a:gd name="connsiteX2987" fmla="*/ 4709967 w 10996613"/>
              <a:gd name="connsiteY2987" fmla="*/ 1265910 h 4188227"/>
              <a:gd name="connsiteX2988" fmla="*/ 4724364 w 10996613"/>
              <a:gd name="connsiteY2988" fmla="*/ 1269839 h 4188227"/>
              <a:gd name="connsiteX2989" fmla="*/ 4194620 w 10996613"/>
              <a:gd name="connsiteY2989" fmla="*/ 2023886 h 4188227"/>
              <a:gd name="connsiteX2990" fmla="*/ 4204890 w 10996613"/>
              <a:gd name="connsiteY2990" fmla="*/ 2018656 h 4188227"/>
              <a:gd name="connsiteX2991" fmla="*/ 4202945 w 10996613"/>
              <a:gd name="connsiteY2991" fmla="*/ 2014561 h 4188227"/>
              <a:gd name="connsiteX2992" fmla="*/ 4194620 w 10996613"/>
              <a:gd name="connsiteY2992" fmla="*/ 2023886 h 4188227"/>
              <a:gd name="connsiteX2993" fmla="*/ 4883868 w 10996613"/>
              <a:gd name="connsiteY2993" fmla="*/ 1780458 h 4188227"/>
              <a:gd name="connsiteX2994" fmla="*/ 4902961 w 10996613"/>
              <a:gd name="connsiteY2994" fmla="*/ 1780434 h 4188227"/>
              <a:gd name="connsiteX2995" fmla="*/ 4910859 w 10996613"/>
              <a:gd name="connsiteY2995" fmla="*/ 1778304 h 4188227"/>
              <a:gd name="connsiteX2996" fmla="*/ 4883868 w 10996613"/>
              <a:gd name="connsiteY2996" fmla="*/ 1780458 h 4188227"/>
              <a:gd name="connsiteX2997" fmla="*/ 6219837 w 10996613"/>
              <a:gd name="connsiteY2997" fmla="*/ 3703528 h 4188227"/>
              <a:gd name="connsiteX2998" fmla="*/ 6228826 w 10996613"/>
              <a:gd name="connsiteY2998" fmla="*/ 3701895 h 4188227"/>
              <a:gd name="connsiteX2999" fmla="*/ 6221925 w 10996613"/>
              <a:gd name="connsiteY2999" fmla="*/ 3701966 h 4188227"/>
              <a:gd name="connsiteX3000" fmla="*/ 6219837 w 10996613"/>
              <a:gd name="connsiteY3000" fmla="*/ 3703528 h 4188227"/>
              <a:gd name="connsiteX3001" fmla="*/ 3794164 w 10996613"/>
              <a:gd name="connsiteY3001" fmla="*/ 1186432 h 4188227"/>
              <a:gd name="connsiteX3002" fmla="*/ 3797888 w 10996613"/>
              <a:gd name="connsiteY3002" fmla="*/ 1183237 h 4188227"/>
              <a:gd name="connsiteX3003" fmla="*/ 3796061 w 10996613"/>
              <a:gd name="connsiteY3003" fmla="*/ 1180633 h 4188227"/>
              <a:gd name="connsiteX3004" fmla="*/ 3791603 w 10996613"/>
              <a:gd name="connsiteY3004" fmla="*/ 1180136 h 4188227"/>
              <a:gd name="connsiteX3005" fmla="*/ 3782305 w 10996613"/>
              <a:gd name="connsiteY3005" fmla="*/ 1184846 h 4188227"/>
              <a:gd name="connsiteX3006" fmla="*/ 3794164 w 10996613"/>
              <a:gd name="connsiteY3006" fmla="*/ 1186432 h 4188227"/>
              <a:gd name="connsiteX3007" fmla="*/ 2565448 w 10996613"/>
              <a:gd name="connsiteY3007" fmla="*/ 2961954 h 4188227"/>
              <a:gd name="connsiteX3008" fmla="*/ 2561724 w 10996613"/>
              <a:gd name="connsiteY3008" fmla="*/ 2963469 h 4188227"/>
              <a:gd name="connsiteX3009" fmla="*/ 2563124 w 10996613"/>
              <a:gd name="connsiteY3009" fmla="*/ 2971090 h 4188227"/>
              <a:gd name="connsiteX3010" fmla="*/ 2571710 w 10996613"/>
              <a:gd name="connsiteY3010" fmla="*/ 2966570 h 4188227"/>
              <a:gd name="connsiteX3011" fmla="*/ 2571686 w 10996613"/>
              <a:gd name="connsiteY3011" fmla="*/ 2963611 h 4188227"/>
              <a:gd name="connsiteX3012" fmla="*/ 2565448 w 10996613"/>
              <a:gd name="connsiteY3012" fmla="*/ 2961954 h 4188227"/>
              <a:gd name="connsiteX3013" fmla="*/ 3764421 w 10996613"/>
              <a:gd name="connsiteY3013" fmla="*/ 1173438 h 4188227"/>
              <a:gd name="connsiteX3014" fmla="*/ 3774787 w 10996613"/>
              <a:gd name="connsiteY3014" fmla="*/ 1176775 h 4188227"/>
              <a:gd name="connsiteX3015" fmla="*/ 3774502 w 10996613"/>
              <a:gd name="connsiteY3015" fmla="*/ 1170290 h 4188227"/>
              <a:gd name="connsiteX3016" fmla="*/ 3757519 w 10996613"/>
              <a:gd name="connsiteY3016" fmla="*/ 1171331 h 4188227"/>
              <a:gd name="connsiteX3017" fmla="*/ 3764421 w 10996613"/>
              <a:gd name="connsiteY3017" fmla="*/ 1173438 h 4188227"/>
              <a:gd name="connsiteX3018" fmla="*/ 6849126 w 10996613"/>
              <a:gd name="connsiteY3018" fmla="*/ 3951075 h 4188227"/>
              <a:gd name="connsiteX3019" fmla="*/ 6858044 w 10996613"/>
              <a:gd name="connsiteY3019" fmla="*/ 3950104 h 4188227"/>
              <a:gd name="connsiteX3020" fmla="*/ 6862432 w 10996613"/>
              <a:gd name="connsiteY3020" fmla="*/ 3943241 h 4188227"/>
              <a:gd name="connsiteX3021" fmla="*/ 6849126 w 10996613"/>
              <a:gd name="connsiteY3021" fmla="*/ 3951075 h 4188227"/>
              <a:gd name="connsiteX3022" fmla="*/ 2502571 w 10996613"/>
              <a:gd name="connsiteY3022" fmla="*/ 2867802 h 4188227"/>
              <a:gd name="connsiteX3023" fmla="*/ 2495337 w 10996613"/>
              <a:gd name="connsiteY3023" fmla="*/ 2873198 h 4188227"/>
              <a:gd name="connsiteX3024" fmla="*/ 2507410 w 10996613"/>
              <a:gd name="connsiteY3024" fmla="*/ 2874098 h 4188227"/>
              <a:gd name="connsiteX3025" fmla="*/ 2509853 w 10996613"/>
              <a:gd name="connsiteY3025" fmla="*/ 2871778 h 4188227"/>
              <a:gd name="connsiteX3026" fmla="*/ 2507291 w 10996613"/>
              <a:gd name="connsiteY3026" fmla="*/ 2867802 h 4188227"/>
              <a:gd name="connsiteX3027" fmla="*/ 2502571 w 10996613"/>
              <a:gd name="connsiteY3027" fmla="*/ 2867802 h 4188227"/>
              <a:gd name="connsiteX3028" fmla="*/ 3656741 w 10996613"/>
              <a:gd name="connsiteY3028" fmla="*/ 1176965 h 4188227"/>
              <a:gd name="connsiteX3029" fmla="*/ 3656741 w 10996613"/>
              <a:gd name="connsiteY3029" fmla="*/ 1163095 h 4188227"/>
              <a:gd name="connsiteX3030" fmla="*/ 3649104 w 10996613"/>
              <a:gd name="connsiteY3030" fmla="*/ 1169130 h 4188227"/>
              <a:gd name="connsiteX3031" fmla="*/ 3656741 w 10996613"/>
              <a:gd name="connsiteY3031" fmla="*/ 1176965 h 4188227"/>
              <a:gd name="connsiteX3032" fmla="*/ 9044164 w 10996613"/>
              <a:gd name="connsiteY3032" fmla="*/ 1712743 h 4188227"/>
              <a:gd name="connsiteX3033" fmla="*/ 9031997 w 10996613"/>
              <a:gd name="connsiteY3033" fmla="*/ 1720412 h 4188227"/>
              <a:gd name="connsiteX3034" fmla="*/ 9040393 w 10996613"/>
              <a:gd name="connsiteY3034" fmla="*/ 1721524 h 4188227"/>
              <a:gd name="connsiteX3035" fmla="*/ 9045658 w 10996613"/>
              <a:gd name="connsiteY3035" fmla="*/ 1718281 h 4188227"/>
              <a:gd name="connsiteX3036" fmla="*/ 9044164 w 10996613"/>
              <a:gd name="connsiteY3036" fmla="*/ 1712743 h 4188227"/>
              <a:gd name="connsiteX3037" fmla="*/ 3849783 w 10996613"/>
              <a:gd name="connsiteY3037" fmla="*/ 1243449 h 4188227"/>
              <a:gd name="connsiteX3038" fmla="*/ 3857159 w 10996613"/>
              <a:gd name="connsiteY3038" fmla="*/ 1248230 h 4188227"/>
              <a:gd name="connsiteX3039" fmla="*/ 3862875 w 10996613"/>
              <a:gd name="connsiteY3039" fmla="*/ 1238739 h 4188227"/>
              <a:gd name="connsiteX3040" fmla="*/ 3849783 w 10996613"/>
              <a:gd name="connsiteY3040" fmla="*/ 1243449 h 4188227"/>
              <a:gd name="connsiteX3041" fmla="*/ 3506013 w 10996613"/>
              <a:gd name="connsiteY3041" fmla="*/ 992541 h 4188227"/>
              <a:gd name="connsiteX3042" fmla="*/ 3504210 w 10996613"/>
              <a:gd name="connsiteY3042" fmla="*/ 993488 h 4188227"/>
              <a:gd name="connsiteX3043" fmla="*/ 3506772 w 10996613"/>
              <a:gd name="connsiteY3043" fmla="*/ 994269 h 4188227"/>
              <a:gd name="connsiteX3044" fmla="*/ 3506013 w 10996613"/>
              <a:gd name="connsiteY3044" fmla="*/ 992541 h 4188227"/>
              <a:gd name="connsiteX3045" fmla="*/ 3885313 w 10996613"/>
              <a:gd name="connsiteY3045" fmla="*/ 1204396 h 4188227"/>
              <a:gd name="connsiteX3046" fmla="*/ 3881589 w 10996613"/>
              <a:gd name="connsiteY3046" fmla="*/ 1202834 h 4188227"/>
              <a:gd name="connsiteX3047" fmla="*/ 3870015 w 10996613"/>
              <a:gd name="connsiteY3047" fmla="*/ 1204396 h 4188227"/>
              <a:gd name="connsiteX3048" fmla="*/ 3883795 w 10996613"/>
              <a:gd name="connsiteY3048" fmla="*/ 1208656 h 4188227"/>
              <a:gd name="connsiteX3049" fmla="*/ 3885313 w 10996613"/>
              <a:gd name="connsiteY3049" fmla="*/ 1204396 h 4188227"/>
              <a:gd name="connsiteX3050" fmla="*/ 10912510 w 10996613"/>
              <a:gd name="connsiteY3050" fmla="*/ 2974830 h 4188227"/>
              <a:gd name="connsiteX3051" fmla="*/ 10907244 w 10996613"/>
              <a:gd name="connsiteY3051" fmla="*/ 2978830 h 4188227"/>
              <a:gd name="connsiteX3052" fmla="*/ 10912296 w 10996613"/>
              <a:gd name="connsiteY3052" fmla="*/ 2981362 h 4188227"/>
              <a:gd name="connsiteX3053" fmla="*/ 10917466 w 10996613"/>
              <a:gd name="connsiteY3053" fmla="*/ 2977339 h 4188227"/>
              <a:gd name="connsiteX3054" fmla="*/ 10912510 w 10996613"/>
              <a:gd name="connsiteY3054" fmla="*/ 2974830 h 4188227"/>
              <a:gd name="connsiteX3055" fmla="*/ 4320659 w 10996613"/>
              <a:gd name="connsiteY3055" fmla="*/ 3455177 h 4188227"/>
              <a:gd name="connsiteX3056" fmla="*/ 4315678 w 10996613"/>
              <a:gd name="connsiteY3056" fmla="*/ 3455225 h 4188227"/>
              <a:gd name="connsiteX3057" fmla="*/ 4313946 w 10996613"/>
              <a:gd name="connsiteY3057" fmla="*/ 3456313 h 4188227"/>
              <a:gd name="connsiteX3058" fmla="*/ 4314065 w 10996613"/>
              <a:gd name="connsiteY3058" fmla="*/ 3457379 h 4188227"/>
              <a:gd name="connsiteX3059" fmla="*/ 4326137 w 10996613"/>
              <a:gd name="connsiteY3059" fmla="*/ 3461568 h 4188227"/>
              <a:gd name="connsiteX3060" fmla="*/ 4328414 w 10996613"/>
              <a:gd name="connsiteY3060" fmla="*/ 3459035 h 4188227"/>
              <a:gd name="connsiteX3061" fmla="*/ 4320659 w 10996613"/>
              <a:gd name="connsiteY3061" fmla="*/ 3455177 h 4188227"/>
              <a:gd name="connsiteX3062" fmla="*/ 10907339 w 10996613"/>
              <a:gd name="connsiteY3062" fmla="*/ 3662985 h 4188227"/>
              <a:gd name="connsiteX3063" fmla="*/ 10909023 w 10996613"/>
              <a:gd name="connsiteY3063" fmla="*/ 3665612 h 4188227"/>
              <a:gd name="connsiteX3064" fmla="*/ 10910660 w 10996613"/>
              <a:gd name="connsiteY3064" fmla="*/ 3665564 h 4188227"/>
              <a:gd name="connsiteX3065" fmla="*/ 10917466 w 10996613"/>
              <a:gd name="connsiteY3065" fmla="*/ 3659600 h 4188227"/>
              <a:gd name="connsiteX3066" fmla="*/ 10915806 w 10996613"/>
              <a:gd name="connsiteY3066" fmla="*/ 3656949 h 4188227"/>
              <a:gd name="connsiteX3067" fmla="*/ 10907339 w 10996613"/>
              <a:gd name="connsiteY3067" fmla="*/ 3662985 h 4188227"/>
              <a:gd name="connsiteX3068" fmla="*/ 4116659 w 10996613"/>
              <a:gd name="connsiteY3068" fmla="*/ 1239662 h 4188227"/>
              <a:gd name="connsiteX3069" fmla="*/ 4109686 w 10996613"/>
              <a:gd name="connsiteY3069" fmla="*/ 1235259 h 4188227"/>
              <a:gd name="connsiteX3070" fmla="*/ 4102713 w 10996613"/>
              <a:gd name="connsiteY3070" fmla="*/ 1240656 h 4188227"/>
              <a:gd name="connsiteX3071" fmla="*/ 4116659 w 10996613"/>
              <a:gd name="connsiteY3071" fmla="*/ 1239662 h 4188227"/>
              <a:gd name="connsiteX3072" fmla="*/ 3792717 w 10996613"/>
              <a:gd name="connsiteY3072" fmla="*/ 1206029 h 4188227"/>
              <a:gd name="connsiteX3073" fmla="*/ 3796749 w 10996613"/>
              <a:gd name="connsiteY3073" fmla="*/ 1209201 h 4188227"/>
              <a:gd name="connsiteX3074" fmla="*/ 3803082 w 10996613"/>
              <a:gd name="connsiteY3074" fmla="*/ 1205958 h 4188227"/>
              <a:gd name="connsiteX3075" fmla="*/ 3799121 w 10996613"/>
              <a:gd name="connsiteY3075" fmla="*/ 1202763 h 4188227"/>
              <a:gd name="connsiteX3076" fmla="*/ 3792717 w 10996613"/>
              <a:gd name="connsiteY3076" fmla="*/ 1206029 h 4188227"/>
              <a:gd name="connsiteX3077" fmla="*/ 4207642 w 10996613"/>
              <a:gd name="connsiteY3077" fmla="*/ 1702566 h 4188227"/>
              <a:gd name="connsiteX3078" fmla="*/ 4212599 w 10996613"/>
              <a:gd name="connsiteY3078" fmla="*/ 1696104 h 4188227"/>
              <a:gd name="connsiteX3079" fmla="*/ 4200076 w 10996613"/>
              <a:gd name="connsiteY3079" fmla="*/ 1701217 h 4188227"/>
              <a:gd name="connsiteX3080" fmla="*/ 4202661 w 10996613"/>
              <a:gd name="connsiteY3080" fmla="*/ 1702518 h 4188227"/>
              <a:gd name="connsiteX3081" fmla="*/ 4207642 w 10996613"/>
              <a:gd name="connsiteY3081" fmla="*/ 1702566 h 4188227"/>
              <a:gd name="connsiteX3082" fmla="*/ 3998590 w 10996613"/>
              <a:gd name="connsiteY3082" fmla="*/ 1228727 h 4188227"/>
              <a:gd name="connsiteX3083" fmla="*/ 4003998 w 10996613"/>
              <a:gd name="connsiteY3083" fmla="*/ 1225011 h 4188227"/>
              <a:gd name="connsiteX3084" fmla="*/ 3999587 w 10996613"/>
              <a:gd name="connsiteY3084" fmla="*/ 1222218 h 4188227"/>
              <a:gd name="connsiteX3085" fmla="*/ 3993681 w 10996613"/>
              <a:gd name="connsiteY3085" fmla="*/ 1225626 h 4188227"/>
              <a:gd name="connsiteX3086" fmla="*/ 3993704 w 10996613"/>
              <a:gd name="connsiteY3086" fmla="*/ 1228703 h 4188227"/>
              <a:gd name="connsiteX3087" fmla="*/ 3998590 w 10996613"/>
              <a:gd name="connsiteY3087" fmla="*/ 1228727 h 4188227"/>
              <a:gd name="connsiteX3088" fmla="*/ 5940960 w 10996613"/>
              <a:gd name="connsiteY3088" fmla="*/ 3565495 h 4188227"/>
              <a:gd name="connsiteX3089" fmla="*/ 5935861 w 10996613"/>
              <a:gd name="connsiteY3089" fmla="*/ 3568027 h 4188227"/>
              <a:gd name="connsiteX3090" fmla="*/ 5941079 w 10996613"/>
              <a:gd name="connsiteY3090" fmla="*/ 3572075 h 4188227"/>
              <a:gd name="connsiteX3091" fmla="*/ 5946130 w 10996613"/>
              <a:gd name="connsiteY3091" fmla="*/ 3569542 h 4188227"/>
              <a:gd name="connsiteX3092" fmla="*/ 5940960 w 10996613"/>
              <a:gd name="connsiteY3092" fmla="*/ 3565495 h 4188227"/>
              <a:gd name="connsiteX3093" fmla="*/ 6215829 w 10996613"/>
              <a:gd name="connsiteY3093" fmla="*/ 1260490 h 4188227"/>
              <a:gd name="connsiteX3094" fmla="*/ 6191495 w 10996613"/>
              <a:gd name="connsiteY3094" fmla="*/ 1263188 h 4188227"/>
              <a:gd name="connsiteX3095" fmla="*/ 6215829 w 10996613"/>
              <a:gd name="connsiteY3095" fmla="*/ 1260490 h 4188227"/>
              <a:gd name="connsiteX3096" fmla="*/ 6365134 w 10996613"/>
              <a:gd name="connsiteY3096" fmla="*/ 3633162 h 4188227"/>
              <a:gd name="connsiteX3097" fmla="*/ 6374313 w 10996613"/>
              <a:gd name="connsiteY3097" fmla="*/ 3628453 h 4188227"/>
              <a:gd name="connsiteX3098" fmla="*/ 6365040 w 10996613"/>
              <a:gd name="connsiteY3098" fmla="*/ 3624500 h 4188227"/>
              <a:gd name="connsiteX3099" fmla="*/ 6365134 w 10996613"/>
              <a:gd name="connsiteY3099" fmla="*/ 3633162 h 4188227"/>
              <a:gd name="connsiteX3100" fmla="*/ 6409819 w 10996613"/>
              <a:gd name="connsiteY3100" fmla="*/ 2471027 h 4188227"/>
              <a:gd name="connsiteX3101" fmla="*/ 6415037 w 10996613"/>
              <a:gd name="connsiteY3101" fmla="*/ 2475074 h 4188227"/>
              <a:gd name="connsiteX3102" fmla="*/ 6420090 w 10996613"/>
              <a:gd name="connsiteY3102" fmla="*/ 2472542 h 4188227"/>
              <a:gd name="connsiteX3103" fmla="*/ 6414919 w 10996613"/>
              <a:gd name="connsiteY3103" fmla="*/ 2468542 h 4188227"/>
              <a:gd name="connsiteX3104" fmla="*/ 6409819 w 10996613"/>
              <a:gd name="connsiteY3104" fmla="*/ 2471027 h 4188227"/>
              <a:gd name="connsiteX3105" fmla="*/ 6549637 w 10996613"/>
              <a:gd name="connsiteY3105" fmla="*/ 1215733 h 4188227"/>
              <a:gd name="connsiteX3106" fmla="*/ 6554049 w 10996613"/>
              <a:gd name="connsiteY3106" fmla="*/ 1212940 h 4188227"/>
              <a:gd name="connsiteX3107" fmla="*/ 6548641 w 10996613"/>
              <a:gd name="connsiteY3107" fmla="*/ 1209224 h 4188227"/>
              <a:gd name="connsiteX3108" fmla="*/ 6543755 w 10996613"/>
              <a:gd name="connsiteY3108" fmla="*/ 1209224 h 4188227"/>
              <a:gd name="connsiteX3109" fmla="*/ 6543732 w 10996613"/>
              <a:gd name="connsiteY3109" fmla="*/ 1212301 h 4188227"/>
              <a:gd name="connsiteX3110" fmla="*/ 6549637 w 10996613"/>
              <a:gd name="connsiteY3110" fmla="*/ 1215733 h 4188227"/>
              <a:gd name="connsiteX3111" fmla="*/ 4449400 w 10996613"/>
              <a:gd name="connsiteY3111" fmla="*/ 1621786 h 4188227"/>
              <a:gd name="connsiteX3112" fmla="*/ 4441739 w 10996613"/>
              <a:gd name="connsiteY3112" fmla="*/ 1626283 h 4188227"/>
              <a:gd name="connsiteX3113" fmla="*/ 4457559 w 10996613"/>
              <a:gd name="connsiteY3113" fmla="*/ 1626259 h 4188227"/>
              <a:gd name="connsiteX3114" fmla="*/ 4449400 w 10996613"/>
              <a:gd name="connsiteY3114" fmla="*/ 1621786 h 4188227"/>
              <a:gd name="connsiteX3115" fmla="*/ 4632504 w 10996613"/>
              <a:gd name="connsiteY3115" fmla="*/ 1196727 h 4188227"/>
              <a:gd name="connsiteX3116" fmla="*/ 4636916 w 10996613"/>
              <a:gd name="connsiteY3116" fmla="*/ 1199520 h 4188227"/>
              <a:gd name="connsiteX3117" fmla="*/ 4642821 w 10996613"/>
              <a:gd name="connsiteY3117" fmla="*/ 1196112 h 4188227"/>
              <a:gd name="connsiteX3118" fmla="*/ 4642798 w 10996613"/>
              <a:gd name="connsiteY3118" fmla="*/ 1193035 h 4188227"/>
              <a:gd name="connsiteX3119" fmla="*/ 4637912 w 10996613"/>
              <a:gd name="connsiteY3119" fmla="*/ 1193035 h 4188227"/>
              <a:gd name="connsiteX3120" fmla="*/ 4632504 w 10996613"/>
              <a:gd name="connsiteY3120" fmla="*/ 1196727 h 4188227"/>
              <a:gd name="connsiteX3121" fmla="*/ 9429132 w 10996613"/>
              <a:gd name="connsiteY3121" fmla="*/ 2155624 h 4188227"/>
              <a:gd name="connsiteX3122" fmla="*/ 9420689 w 10996613"/>
              <a:gd name="connsiteY3122" fmla="*/ 2150322 h 4188227"/>
              <a:gd name="connsiteX3123" fmla="*/ 9418530 w 10996613"/>
              <a:gd name="connsiteY3123" fmla="*/ 2158606 h 4188227"/>
              <a:gd name="connsiteX3124" fmla="*/ 9421756 w 10996613"/>
              <a:gd name="connsiteY3124" fmla="*/ 2159553 h 4188227"/>
              <a:gd name="connsiteX3125" fmla="*/ 9429132 w 10996613"/>
              <a:gd name="connsiteY3125" fmla="*/ 2155624 h 4188227"/>
              <a:gd name="connsiteX3126" fmla="*/ 4797036 w 10996613"/>
              <a:gd name="connsiteY3126" fmla="*/ 1181390 h 4188227"/>
              <a:gd name="connsiteX3127" fmla="*/ 4794451 w 10996613"/>
              <a:gd name="connsiteY3127" fmla="*/ 1180089 h 4188227"/>
              <a:gd name="connsiteX3128" fmla="*/ 4789470 w 10996613"/>
              <a:gd name="connsiteY3128" fmla="*/ 1180041 h 4188227"/>
              <a:gd name="connsiteX3129" fmla="*/ 4784513 w 10996613"/>
              <a:gd name="connsiteY3129" fmla="*/ 1186503 h 4188227"/>
              <a:gd name="connsiteX3130" fmla="*/ 4797036 w 10996613"/>
              <a:gd name="connsiteY3130" fmla="*/ 1181390 h 4188227"/>
              <a:gd name="connsiteX3131" fmla="*/ 5044511 w 10996613"/>
              <a:gd name="connsiteY3131" fmla="*/ 1814588 h 4188227"/>
              <a:gd name="connsiteX3132" fmla="*/ 5060212 w 10996613"/>
              <a:gd name="connsiteY3132" fmla="*/ 1811250 h 4188227"/>
              <a:gd name="connsiteX3133" fmla="*/ 5044511 w 10996613"/>
              <a:gd name="connsiteY3133" fmla="*/ 1814588 h 4188227"/>
              <a:gd name="connsiteX3134" fmla="*/ 5133406 w 10996613"/>
              <a:gd name="connsiteY3134" fmla="*/ 1481883 h 4188227"/>
              <a:gd name="connsiteX3135" fmla="*/ 5127002 w 10996613"/>
              <a:gd name="connsiteY3135" fmla="*/ 1485173 h 4188227"/>
              <a:gd name="connsiteX3136" fmla="*/ 5131035 w 10996613"/>
              <a:gd name="connsiteY3136" fmla="*/ 1488344 h 4188227"/>
              <a:gd name="connsiteX3137" fmla="*/ 5137439 w 10996613"/>
              <a:gd name="connsiteY3137" fmla="*/ 1485102 h 4188227"/>
              <a:gd name="connsiteX3138" fmla="*/ 5133406 w 10996613"/>
              <a:gd name="connsiteY3138" fmla="*/ 1481883 h 4188227"/>
              <a:gd name="connsiteX3139" fmla="*/ 5185610 w 10996613"/>
              <a:gd name="connsiteY3139" fmla="*/ 972423 h 4188227"/>
              <a:gd name="connsiteX3140" fmla="*/ 5173419 w 10996613"/>
              <a:gd name="connsiteY3140" fmla="*/ 972329 h 4188227"/>
              <a:gd name="connsiteX3141" fmla="*/ 5186891 w 10996613"/>
              <a:gd name="connsiteY3141" fmla="*/ 978411 h 4188227"/>
              <a:gd name="connsiteX3142" fmla="*/ 5188835 w 10996613"/>
              <a:gd name="connsiteY3142" fmla="*/ 975855 h 4188227"/>
              <a:gd name="connsiteX3143" fmla="*/ 5185610 w 10996613"/>
              <a:gd name="connsiteY3143" fmla="*/ 972423 h 4188227"/>
              <a:gd name="connsiteX3144" fmla="*/ 5327966 w 10996613"/>
              <a:gd name="connsiteY3144" fmla="*/ 1397482 h 4188227"/>
              <a:gd name="connsiteX3145" fmla="*/ 5340157 w 10996613"/>
              <a:gd name="connsiteY3145" fmla="*/ 1397387 h 4188227"/>
              <a:gd name="connsiteX3146" fmla="*/ 5343359 w 10996613"/>
              <a:gd name="connsiteY3146" fmla="*/ 1393979 h 4188227"/>
              <a:gd name="connsiteX3147" fmla="*/ 5341414 w 10996613"/>
              <a:gd name="connsiteY3147" fmla="*/ 1391423 h 4188227"/>
              <a:gd name="connsiteX3148" fmla="*/ 5327966 w 10996613"/>
              <a:gd name="connsiteY3148" fmla="*/ 1397482 h 4188227"/>
              <a:gd name="connsiteX3149" fmla="*/ 335354 w 10996613"/>
              <a:gd name="connsiteY3149" fmla="*/ 133833 h 4188227"/>
              <a:gd name="connsiteX3150" fmla="*/ 325606 w 10996613"/>
              <a:gd name="connsiteY3150" fmla="*/ 128555 h 4188227"/>
              <a:gd name="connsiteX3151" fmla="*/ 321432 w 10996613"/>
              <a:gd name="connsiteY3151" fmla="*/ 129620 h 4188227"/>
              <a:gd name="connsiteX3152" fmla="*/ 321527 w 10996613"/>
              <a:gd name="connsiteY3152" fmla="*/ 130638 h 4188227"/>
              <a:gd name="connsiteX3153" fmla="*/ 330990 w 10996613"/>
              <a:gd name="connsiteY3153" fmla="*/ 134922 h 4188227"/>
              <a:gd name="connsiteX3154" fmla="*/ 335354 w 10996613"/>
              <a:gd name="connsiteY3154" fmla="*/ 133833 h 4188227"/>
              <a:gd name="connsiteX3155" fmla="*/ 2121184 w 10996613"/>
              <a:gd name="connsiteY3155" fmla="*/ 2108287 h 4188227"/>
              <a:gd name="connsiteX3156" fmla="*/ 2111413 w 10996613"/>
              <a:gd name="connsiteY3156" fmla="*/ 2109045 h 4188227"/>
              <a:gd name="connsiteX3157" fmla="*/ 2126237 w 10996613"/>
              <a:gd name="connsiteY3157" fmla="*/ 2114749 h 4188227"/>
              <a:gd name="connsiteX3158" fmla="*/ 2121184 w 10996613"/>
              <a:gd name="connsiteY3158" fmla="*/ 2108287 h 4188227"/>
              <a:gd name="connsiteX3159" fmla="*/ 1385781 w 10996613"/>
              <a:gd name="connsiteY3159" fmla="*/ 1858350 h 4188227"/>
              <a:gd name="connsiteX3160" fmla="*/ 1381749 w 10996613"/>
              <a:gd name="connsiteY3160" fmla="*/ 1861569 h 4188227"/>
              <a:gd name="connsiteX3161" fmla="*/ 1388153 w 10996613"/>
              <a:gd name="connsiteY3161" fmla="*/ 1864812 h 4188227"/>
              <a:gd name="connsiteX3162" fmla="*/ 1392185 w 10996613"/>
              <a:gd name="connsiteY3162" fmla="*/ 1861640 h 4188227"/>
              <a:gd name="connsiteX3163" fmla="*/ 1385781 w 10996613"/>
              <a:gd name="connsiteY3163" fmla="*/ 1858350 h 4188227"/>
              <a:gd name="connsiteX3164" fmla="*/ 686263 w 10996613"/>
              <a:gd name="connsiteY3164" fmla="*/ 631529 h 4188227"/>
              <a:gd name="connsiteX3165" fmla="*/ 681164 w 10996613"/>
              <a:gd name="connsiteY3165" fmla="*/ 634014 h 4188227"/>
              <a:gd name="connsiteX3166" fmla="*/ 686382 w 10996613"/>
              <a:gd name="connsiteY3166" fmla="*/ 638062 h 4188227"/>
              <a:gd name="connsiteX3167" fmla="*/ 691434 w 10996613"/>
              <a:gd name="connsiteY3167" fmla="*/ 635529 h 4188227"/>
              <a:gd name="connsiteX3168" fmla="*/ 686263 w 10996613"/>
              <a:gd name="connsiteY3168" fmla="*/ 631529 h 4188227"/>
              <a:gd name="connsiteX3169" fmla="*/ 1759080 w 10996613"/>
              <a:gd name="connsiteY3169" fmla="*/ 2082299 h 4188227"/>
              <a:gd name="connsiteX3170" fmla="*/ 1752676 w 10996613"/>
              <a:gd name="connsiteY3170" fmla="*/ 2085589 h 4188227"/>
              <a:gd name="connsiteX3171" fmla="*/ 1756709 w 10996613"/>
              <a:gd name="connsiteY3171" fmla="*/ 2088761 h 4188227"/>
              <a:gd name="connsiteX3172" fmla="*/ 1763112 w 10996613"/>
              <a:gd name="connsiteY3172" fmla="*/ 2085518 h 4188227"/>
              <a:gd name="connsiteX3173" fmla="*/ 1759080 w 10996613"/>
              <a:gd name="connsiteY3173" fmla="*/ 2082299 h 4188227"/>
              <a:gd name="connsiteX3174" fmla="*/ 2278151 w 10996613"/>
              <a:gd name="connsiteY3174" fmla="*/ 2095317 h 4188227"/>
              <a:gd name="connsiteX3175" fmla="*/ 2283677 w 10996613"/>
              <a:gd name="connsiteY3175" fmla="*/ 2100287 h 4188227"/>
              <a:gd name="connsiteX3176" fmla="*/ 2293236 w 10996613"/>
              <a:gd name="connsiteY3176" fmla="*/ 2099932 h 4188227"/>
              <a:gd name="connsiteX3177" fmla="*/ 2278151 w 10996613"/>
              <a:gd name="connsiteY3177" fmla="*/ 2095317 h 4188227"/>
              <a:gd name="connsiteX3178" fmla="*/ 505342 w 10996613"/>
              <a:gd name="connsiteY3178" fmla="*/ 688759 h 4188227"/>
              <a:gd name="connsiteX3179" fmla="*/ 520735 w 10996613"/>
              <a:gd name="connsiteY3179" fmla="*/ 687836 h 4188227"/>
              <a:gd name="connsiteX3180" fmla="*/ 513762 w 10996613"/>
              <a:gd name="connsiteY3180" fmla="*/ 683434 h 4188227"/>
              <a:gd name="connsiteX3181" fmla="*/ 505342 w 10996613"/>
              <a:gd name="connsiteY3181" fmla="*/ 688759 h 4188227"/>
              <a:gd name="connsiteX3182" fmla="*/ 2012129 w 10996613"/>
              <a:gd name="connsiteY3182" fmla="*/ 2696183 h 4188227"/>
              <a:gd name="connsiteX3183" fmla="*/ 2007527 w 10996613"/>
              <a:gd name="connsiteY3183" fmla="*/ 2705580 h 4188227"/>
              <a:gd name="connsiteX3184" fmla="*/ 2013694 w 10996613"/>
              <a:gd name="connsiteY3184" fmla="*/ 2701674 h 4188227"/>
              <a:gd name="connsiteX3185" fmla="*/ 2012129 w 10996613"/>
              <a:gd name="connsiteY3185" fmla="*/ 2696183 h 4188227"/>
              <a:gd name="connsiteX3186" fmla="*/ 4801567 w 10996613"/>
              <a:gd name="connsiteY3186" fmla="*/ 1227638 h 4188227"/>
              <a:gd name="connsiteX3187" fmla="*/ 4801567 w 10996613"/>
              <a:gd name="connsiteY3187" fmla="*/ 1226573 h 4188227"/>
              <a:gd name="connsiteX3188" fmla="*/ 4787976 w 10996613"/>
              <a:gd name="connsiteY3188" fmla="*/ 1226573 h 4188227"/>
              <a:gd name="connsiteX3189" fmla="*/ 4787976 w 10996613"/>
              <a:gd name="connsiteY3189" fmla="*/ 1227638 h 4188227"/>
              <a:gd name="connsiteX3190" fmla="*/ 4794783 w 10996613"/>
              <a:gd name="connsiteY3190" fmla="*/ 1228727 h 4188227"/>
              <a:gd name="connsiteX3191" fmla="*/ 4801567 w 10996613"/>
              <a:gd name="connsiteY3191" fmla="*/ 1227638 h 4188227"/>
              <a:gd name="connsiteX3192" fmla="*/ 4164593 w 10996613"/>
              <a:gd name="connsiteY3192" fmla="*/ 3543910 h 4188227"/>
              <a:gd name="connsiteX3193" fmla="*/ 4164617 w 10996613"/>
              <a:gd name="connsiteY3193" fmla="*/ 3548123 h 4188227"/>
              <a:gd name="connsiteX3194" fmla="*/ 4171140 w 10996613"/>
              <a:gd name="connsiteY3194" fmla="*/ 3549188 h 4188227"/>
              <a:gd name="connsiteX3195" fmla="*/ 4173132 w 10996613"/>
              <a:gd name="connsiteY3195" fmla="*/ 3547270 h 4188227"/>
              <a:gd name="connsiteX3196" fmla="*/ 4166277 w 10996613"/>
              <a:gd name="connsiteY3196" fmla="*/ 3542797 h 4188227"/>
              <a:gd name="connsiteX3197" fmla="*/ 4164593 w 10996613"/>
              <a:gd name="connsiteY3197" fmla="*/ 3543910 h 4188227"/>
              <a:gd name="connsiteX3198" fmla="*/ 4159446 w 10996613"/>
              <a:gd name="connsiteY3198" fmla="*/ 1635514 h 4188227"/>
              <a:gd name="connsiteX3199" fmla="*/ 4161391 w 10996613"/>
              <a:gd name="connsiteY3199" fmla="*/ 1637573 h 4188227"/>
              <a:gd name="connsiteX3200" fmla="*/ 4171424 w 10996613"/>
              <a:gd name="connsiteY3200" fmla="*/ 1637620 h 4188227"/>
              <a:gd name="connsiteX3201" fmla="*/ 4173084 w 10996613"/>
              <a:gd name="connsiteY3201" fmla="*/ 1636579 h 4188227"/>
              <a:gd name="connsiteX3202" fmla="*/ 4171116 w 10996613"/>
              <a:gd name="connsiteY3202" fmla="*/ 1634519 h 4188227"/>
              <a:gd name="connsiteX3203" fmla="*/ 4166135 w 10996613"/>
              <a:gd name="connsiteY3203" fmla="*/ 1634425 h 4188227"/>
              <a:gd name="connsiteX3204" fmla="*/ 4161130 w 10996613"/>
              <a:gd name="connsiteY3204" fmla="*/ 1634472 h 4188227"/>
              <a:gd name="connsiteX3205" fmla="*/ 4159446 w 10996613"/>
              <a:gd name="connsiteY3205" fmla="*/ 1635514 h 4188227"/>
              <a:gd name="connsiteX3206" fmla="*/ 9408047 w 10996613"/>
              <a:gd name="connsiteY3206" fmla="*/ 2158464 h 4188227"/>
              <a:gd name="connsiteX3207" fmla="*/ 9402449 w 10996613"/>
              <a:gd name="connsiteY3207" fmla="*/ 2162180 h 4188227"/>
              <a:gd name="connsiteX3208" fmla="*/ 9412554 w 10996613"/>
              <a:gd name="connsiteY3208" fmla="*/ 2162062 h 4188227"/>
              <a:gd name="connsiteX3209" fmla="*/ 9412127 w 10996613"/>
              <a:gd name="connsiteY3209" fmla="*/ 2157990 h 4188227"/>
              <a:gd name="connsiteX3210" fmla="*/ 9408047 w 10996613"/>
              <a:gd name="connsiteY3210" fmla="*/ 2158464 h 4188227"/>
              <a:gd name="connsiteX3211" fmla="*/ 9433947 w 10996613"/>
              <a:gd name="connsiteY3211" fmla="*/ 2171742 h 4188227"/>
              <a:gd name="connsiteX3212" fmla="*/ 9437790 w 10996613"/>
              <a:gd name="connsiteY3212" fmla="*/ 2176333 h 4188227"/>
              <a:gd name="connsiteX3213" fmla="*/ 9444668 w 10996613"/>
              <a:gd name="connsiteY3213" fmla="*/ 2175126 h 4188227"/>
              <a:gd name="connsiteX3214" fmla="*/ 9437030 w 10996613"/>
              <a:gd name="connsiteY3214" fmla="*/ 2170464 h 4188227"/>
              <a:gd name="connsiteX3215" fmla="*/ 9433947 w 10996613"/>
              <a:gd name="connsiteY3215" fmla="*/ 2171742 h 4188227"/>
              <a:gd name="connsiteX3216" fmla="*/ 10299136 w 10996613"/>
              <a:gd name="connsiteY3216" fmla="*/ 2340497 h 4188227"/>
              <a:gd name="connsiteX3217" fmla="*/ 10296100 w 10996613"/>
              <a:gd name="connsiteY3217" fmla="*/ 2339242 h 4188227"/>
              <a:gd name="connsiteX3218" fmla="*/ 10288985 w 10996613"/>
              <a:gd name="connsiteY3218" fmla="*/ 2343573 h 4188227"/>
              <a:gd name="connsiteX3219" fmla="*/ 10290740 w 10996613"/>
              <a:gd name="connsiteY3219" fmla="*/ 2344615 h 4188227"/>
              <a:gd name="connsiteX3220" fmla="*/ 10297428 w 10996613"/>
              <a:gd name="connsiteY3220" fmla="*/ 2344615 h 4188227"/>
              <a:gd name="connsiteX3221" fmla="*/ 10299136 w 10996613"/>
              <a:gd name="connsiteY3221" fmla="*/ 2340497 h 4188227"/>
              <a:gd name="connsiteX3222" fmla="*/ 4827324 w 10996613"/>
              <a:gd name="connsiteY3222" fmla="*/ 1224372 h 4188227"/>
              <a:gd name="connsiteX3223" fmla="*/ 4827324 w 10996613"/>
              <a:gd name="connsiteY3223" fmla="*/ 1223283 h 4188227"/>
              <a:gd name="connsiteX3224" fmla="*/ 4820517 w 10996613"/>
              <a:gd name="connsiteY3224" fmla="*/ 1222195 h 4188227"/>
              <a:gd name="connsiteX3225" fmla="*/ 4813710 w 10996613"/>
              <a:gd name="connsiteY3225" fmla="*/ 1223283 h 4188227"/>
              <a:gd name="connsiteX3226" fmla="*/ 4813710 w 10996613"/>
              <a:gd name="connsiteY3226" fmla="*/ 1224372 h 4188227"/>
              <a:gd name="connsiteX3227" fmla="*/ 4827324 w 10996613"/>
              <a:gd name="connsiteY3227" fmla="*/ 1224372 h 4188227"/>
              <a:gd name="connsiteX3228" fmla="*/ 4798554 w 10996613"/>
              <a:gd name="connsiteY3228" fmla="*/ 3588335 h 4188227"/>
              <a:gd name="connsiteX3229" fmla="*/ 4791676 w 10996613"/>
              <a:gd name="connsiteY3229" fmla="*/ 3589542 h 4188227"/>
              <a:gd name="connsiteX3230" fmla="*/ 4799313 w 10996613"/>
              <a:gd name="connsiteY3230" fmla="*/ 3594205 h 4188227"/>
              <a:gd name="connsiteX3231" fmla="*/ 4802397 w 10996613"/>
              <a:gd name="connsiteY3231" fmla="*/ 3592926 h 4188227"/>
              <a:gd name="connsiteX3232" fmla="*/ 4798554 w 10996613"/>
              <a:gd name="connsiteY3232" fmla="*/ 3588335 h 4188227"/>
              <a:gd name="connsiteX3233" fmla="*/ 5976988 w 10996613"/>
              <a:gd name="connsiteY3233" fmla="*/ 2242960 h 4188227"/>
              <a:gd name="connsiteX3234" fmla="*/ 5975328 w 10996613"/>
              <a:gd name="connsiteY3234" fmla="*/ 2241895 h 4188227"/>
              <a:gd name="connsiteX3235" fmla="*/ 5972078 w 10996613"/>
              <a:gd name="connsiteY3235" fmla="*/ 2243125 h 4188227"/>
              <a:gd name="connsiteX3236" fmla="*/ 5972007 w 10996613"/>
              <a:gd name="connsiteY3236" fmla="*/ 2249445 h 4188227"/>
              <a:gd name="connsiteX3237" fmla="*/ 5973667 w 10996613"/>
              <a:gd name="connsiteY3237" fmla="*/ 2250510 h 4188227"/>
              <a:gd name="connsiteX3238" fmla="*/ 5976941 w 10996613"/>
              <a:gd name="connsiteY3238" fmla="*/ 2249255 h 4188227"/>
              <a:gd name="connsiteX3239" fmla="*/ 5977083 w 10996613"/>
              <a:gd name="connsiteY3239" fmla="*/ 2246131 h 4188227"/>
              <a:gd name="connsiteX3240" fmla="*/ 5976988 w 10996613"/>
              <a:gd name="connsiteY3240" fmla="*/ 2242960 h 4188227"/>
              <a:gd name="connsiteX3241" fmla="*/ 7429958 w 10996613"/>
              <a:gd name="connsiteY3241" fmla="*/ 2285350 h 4188227"/>
              <a:gd name="connsiteX3242" fmla="*/ 7433801 w 10996613"/>
              <a:gd name="connsiteY3242" fmla="*/ 2289941 h 4188227"/>
              <a:gd name="connsiteX3243" fmla="*/ 7440679 w 10996613"/>
              <a:gd name="connsiteY3243" fmla="*/ 2288734 h 4188227"/>
              <a:gd name="connsiteX3244" fmla="*/ 7433041 w 10996613"/>
              <a:gd name="connsiteY3244" fmla="*/ 2284071 h 4188227"/>
              <a:gd name="connsiteX3245" fmla="*/ 7429958 w 10996613"/>
              <a:gd name="connsiteY3245" fmla="*/ 2285350 h 4188227"/>
              <a:gd name="connsiteX3246" fmla="*/ 4653660 w 10996613"/>
              <a:gd name="connsiteY3246" fmla="*/ 1237200 h 4188227"/>
              <a:gd name="connsiteX3247" fmla="*/ 4651146 w 10996613"/>
              <a:gd name="connsiteY3247" fmla="*/ 1235662 h 4188227"/>
              <a:gd name="connsiteX3248" fmla="*/ 4644600 w 10996613"/>
              <a:gd name="connsiteY3248" fmla="*/ 1235969 h 4188227"/>
              <a:gd name="connsiteX3249" fmla="*/ 4642964 w 10996613"/>
              <a:gd name="connsiteY3249" fmla="*/ 1240088 h 4188227"/>
              <a:gd name="connsiteX3250" fmla="*/ 4646189 w 10996613"/>
              <a:gd name="connsiteY3250" fmla="*/ 1241035 h 4188227"/>
              <a:gd name="connsiteX3251" fmla="*/ 4653660 w 10996613"/>
              <a:gd name="connsiteY3251" fmla="*/ 1237200 h 4188227"/>
              <a:gd name="connsiteX3252" fmla="*/ 4639335 w 10996613"/>
              <a:gd name="connsiteY3252" fmla="*/ 1215047 h 4188227"/>
              <a:gd name="connsiteX3253" fmla="*/ 4646901 w 10996613"/>
              <a:gd name="connsiteY3253" fmla="*/ 1214857 h 4188227"/>
              <a:gd name="connsiteX3254" fmla="*/ 4640782 w 10996613"/>
              <a:gd name="connsiteY3254" fmla="*/ 1208680 h 4188227"/>
              <a:gd name="connsiteX3255" fmla="*/ 4639335 w 10996613"/>
              <a:gd name="connsiteY3255" fmla="*/ 1215047 h 4188227"/>
              <a:gd name="connsiteX3256" fmla="*/ 10469171 w 10996613"/>
              <a:gd name="connsiteY3256" fmla="*/ 3248222 h 4188227"/>
              <a:gd name="connsiteX3257" fmla="*/ 10467250 w 10996613"/>
              <a:gd name="connsiteY3257" fmla="*/ 3243891 h 4188227"/>
              <a:gd name="connsiteX3258" fmla="*/ 10459873 w 10996613"/>
              <a:gd name="connsiteY3258" fmla="*/ 3248695 h 4188227"/>
              <a:gd name="connsiteX3259" fmla="*/ 10461889 w 10996613"/>
              <a:gd name="connsiteY3259" fmla="*/ 3250636 h 4188227"/>
              <a:gd name="connsiteX3260" fmla="*/ 10469171 w 10996613"/>
              <a:gd name="connsiteY3260" fmla="*/ 3248222 h 4188227"/>
              <a:gd name="connsiteX3261" fmla="*/ 9515395 w 10996613"/>
              <a:gd name="connsiteY3261" fmla="*/ 2285539 h 4188227"/>
              <a:gd name="connsiteX3262" fmla="*/ 9513356 w 10996613"/>
              <a:gd name="connsiteY3262" fmla="*/ 2283598 h 4188227"/>
              <a:gd name="connsiteX3263" fmla="*/ 9506074 w 10996613"/>
              <a:gd name="connsiteY3263" fmla="*/ 2286012 h 4188227"/>
              <a:gd name="connsiteX3264" fmla="*/ 9507995 w 10996613"/>
              <a:gd name="connsiteY3264" fmla="*/ 2290344 h 4188227"/>
              <a:gd name="connsiteX3265" fmla="*/ 9515395 w 10996613"/>
              <a:gd name="connsiteY3265" fmla="*/ 2285539 h 4188227"/>
              <a:gd name="connsiteX3266" fmla="*/ 2132166 w 10996613"/>
              <a:gd name="connsiteY3266" fmla="*/ 2043981 h 4188227"/>
              <a:gd name="connsiteX3267" fmla="*/ 2123746 w 10996613"/>
              <a:gd name="connsiteY3267" fmla="*/ 2044927 h 4188227"/>
              <a:gd name="connsiteX3268" fmla="*/ 2132379 w 10996613"/>
              <a:gd name="connsiteY3268" fmla="*/ 2049330 h 4188227"/>
              <a:gd name="connsiteX3269" fmla="*/ 2132166 w 10996613"/>
              <a:gd name="connsiteY3269" fmla="*/ 2043981 h 4188227"/>
              <a:gd name="connsiteX3270" fmla="*/ 890097 w 10996613"/>
              <a:gd name="connsiteY3270" fmla="*/ 563270 h 4188227"/>
              <a:gd name="connsiteX3271" fmla="*/ 900129 w 10996613"/>
              <a:gd name="connsiteY3271" fmla="*/ 563317 h 4188227"/>
              <a:gd name="connsiteX3272" fmla="*/ 901790 w 10996613"/>
              <a:gd name="connsiteY3272" fmla="*/ 562276 h 4188227"/>
              <a:gd name="connsiteX3273" fmla="*/ 899821 w 10996613"/>
              <a:gd name="connsiteY3273" fmla="*/ 560217 h 4188227"/>
              <a:gd name="connsiteX3274" fmla="*/ 894840 w 10996613"/>
              <a:gd name="connsiteY3274" fmla="*/ 560122 h 4188227"/>
              <a:gd name="connsiteX3275" fmla="*/ 889836 w 10996613"/>
              <a:gd name="connsiteY3275" fmla="*/ 560169 h 4188227"/>
              <a:gd name="connsiteX3276" fmla="*/ 888152 w 10996613"/>
              <a:gd name="connsiteY3276" fmla="*/ 561211 h 4188227"/>
              <a:gd name="connsiteX3277" fmla="*/ 890097 w 10996613"/>
              <a:gd name="connsiteY3277" fmla="*/ 563270 h 4188227"/>
              <a:gd name="connsiteX3278" fmla="*/ 4705058 w 10996613"/>
              <a:gd name="connsiteY3278" fmla="*/ 1272821 h 4188227"/>
              <a:gd name="connsiteX3279" fmla="*/ 4714426 w 10996613"/>
              <a:gd name="connsiteY3279" fmla="*/ 1276750 h 4188227"/>
              <a:gd name="connsiteX3280" fmla="*/ 4715162 w 10996613"/>
              <a:gd name="connsiteY3280" fmla="*/ 1270501 h 4188227"/>
              <a:gd name="connsiteX3281" fmla="*/ 4705058 w 10996613"/>
              <a:gd name="connsiteY3281" fmla="*/ 1272821 h 4188227"/>
              <a:gd name="connsiteX3282" fmla="*/ 10763038 w 10996613"/>
              <a:gd name="connsiteY3282" fmla="*/ 3456810 h 4188227"/>
              <a:gd name="connsiteX3283" fmla="*/ 10747431 w 10996613"/>
              <a:gd name="connsiteY3283" fmla="*/ 3456810 h 4188227"/>
              <a:gd name="connsiteX3284" fmla="*/ 10763038 w 10996613"/>
              <a:gd name="connsiteY3284" fmla="*/ 3456810 h 4188227"/>
              <a:gd name="connsiteX3285" fmla="*/ 4270068 w 10996613"/>
              <a:gd name="connsiteY3285" fmla="*/ 1247449 h 4188227"/>
              <a:gd name="connsiteX3286" fmla="*/ 4271704 w 10996613"/>
              <a:gd name="connsiteY3286" fmla="*/ 1243330 h 4188227"/>
              <a:gd name="connsiteX3287" fmla="*/ 4268478 w 10996613"/>
              <a:gd name="connsiteY3287" fmla="*/ 1242384 h 4188227"/>
              <a:gd name="connsiteX3288" fmla="*/ 4261008 w 10996613"/>
              <a:gd name="connsiteY3288" fmla="*/ 1246218 h 4188227"/>
              <a:gd name="connsiteX3289" fmla="*/ 4263521 w 10996613"/>
              <a:gd name="connsiteY3289" fmla="*/ 1247756 h 4188227"/>
              <a:gd name="connsiteX3290" fmla="*/ 4270068 w 10996613"/>
              <a:gd name="connsiteY3290" fmla="*/ 1247449 h 4188227"/>
              <a:gd name="connsiteX3291" fmla="*/ 4267649 w 10996613"/>
              <a:gd name="connsiteY3291" fmla="*/ 1641975 h 4188227"/>
              <a:gd name="connsiteX3292" fmla="*/ 4267649 w 10996613"/>
              <a:gd name="connsiteY3292" fmla="*/ 1643040 h 4188227"/>
              <a:gd name="connsiteX3293" fmla="*/ 4281239 w 10996613"/>
              <a:gd name="connsiteY3293" fmla="*/ 1643040 h 4188227"/>
              <a:gd name="connsiteX3294" fmla="*/ 4281239 w 10996613"/>
              <a:gd name="connsiteY3294" fmla="*/ 1641975 h 4188227"/>
              <a:gd name="connsiteX3295" fmla="*/ 4274432 w 10996613"/>
              <a:gd name="connsiteY3295" fmla="*/ 1640886 h 4188227"/>
              <a:gd name="connsiteX3296" fmla="*/ 4267649 w 10996613"/>
              <a:gd name="connsiteY3296" fmla="*/ 1641975 h 4188227"/>
              <a:gd name="connsiteX3297" fmla="*/ 4680699 w 10996613"/>
              <a:gd name="connsiteY3297" fmla="*/ 3509756 h 4188227"/>
              <a:gd name="connsiteX3298" fmla="*/ 4689119 w 10996613"/>
              <a:gd name="connsiteY3298" fmla="*/ 3508762 h 4188227"/>
              <a:gd name="connsiteX3299" fmla="*/ 4680391 w 10996613"/>
              <a:gd name="connsiteY3299" fmla="*/ 3504407 h 4188227"/>
              <a:gd name="connsiteX3300" fmla="*/ 4680699 w 10996613"/>
              <a:gd name="connsiteY3300" fmla="*/ 3509756 h 4188227"/>
              <a:gd name="connsiteX3301" fmla="*/ 4321560 w 10996613"/>
              <a:gd name="connsiteY3301" fmla="*/ 1070268 h 4188227"/>
              <a:gd name="connsiteX3302" fmla="*/ 4313140 w 10996613"/>
              <a:gd name="connsiteY3302" fmla="*/ 1071286 h 4188227"/>
              <a:gd name="connsiteX3303" fmla="*/ 4321868 w 10996613"/>
              <a:gd name="connsiteY3303" fmla="*/ 1075641 h 4188227"/>
              <a:gd name="connsiteX3304" fmla="*/ 4321560 w 10996613"/>
              <a:gd name="connsiteY3304" fmla="*/ 1070268 h 4188227"/>
              <a:gd name="connsiteX3305" fmla="*/ 10158227 w 10996613"/>
              <a:gd name="connsiteY3305" fmla="*/ 1900385 h 4188227"/>
              <a:gd name="connsiteX3306" fmla="*/ 10158369 w 10996613"/>
              <a:gd name="connsiteY3306" fmla="*/ 1894657 h 4188227"/>
              <a:gd name="connsiteX3307" fmla="*/ 10149783 w 10996613"/>
              <a:gd name="connsiteY3307" fmla="*/ 1895793 h 4188227"/>
              <a:gd name="connsiteX3308" fmla="*/ 10153364 w 10996613"/>
              <a:gd name="connsiteY3308" fmla="*/ 1897853 h 4188227"/>
              <a:gd name="connsiteX3309" fmla="*/ 10158227 w 10996613"/>
              <a:gd name="connsiteY3309" fmla="*/ 1900385 h 4188227"/>
              <a:gd name="connsiteX3310" fmla="*/ 5022192 w 10996613"/>
              <a:gd name="connsiteY3310" fmla="*/ 1644744 h 4188227"/>
              <a:gd name="connsiteX3311" fmla="*/ 5013393 w 10996613"/>
              <a:gd name="connsiteY3311" fmla="*/ 1646046 h 4188227"/>
              <a:gd name="connsiteX3312" fmla="*/ 5022429 w 10996613"/>
              <a:gd name="connsiteY3312" fmla="*/ 1650140 h 4188227"/>
              <a:gd name="connsiteX3313" fmla="*/ 5022192 w 10996613"/>
              <a:gd name="connsiteY3313" fmla="*/ 1644744 h 4188227"/>
              <a:gd name="connsiteX3314" fmla="*/ 5004404 w 10996613"/>
              <a:gd name="connsiteY3314" fmla="*/ 1454783 h 4188227"/>
              <a:gd name="connsiteX3315" fmla="*/ 5012895 w 10996613"/>
              <a:gd name="connsiteY3315" fmla="*/ 1454901 h 4188227"/>
              <a:gd name="connsiteX3316" fmla="*/ 5005898 w 10996613"/>
              <a:gd name="connsiteY3316" fmla="*/ 1449457 h 4188227"/>
              <a:gd name="connsiteX3317" fmla="*/ 5004404 w 10996613"/>
              <a:gd name="connsiteY3317" fmla="*/ 1454783 h 4188227"/>
              <a:gd name="connsiteX3318" fmla="*/ 5000822 w 10996613"/>
              <a:gd name="connsiteY3318" fmla="*/ 1345672 h 4188227"/>
              <a:gd name="connsiteX3319" fmla="*/ 4999304 w 10996613"/>
              <a:gd name="connsiteY3319" fmla="*/ 1347707 h 4188227"/>
              <a:gd name="connsiteX3320" fmla="*/ 5005400 w 10996613"/>
              <a:gd name="connsiteY3320" fmla="*/ 1352417 h 4188227"/>
              <a:gd name="connsiteX3321" fmla="*/ 5007819 w 10996613"/>
              <a:gd name="connsiteY3321" fmla="*/ 1350832 h 4188227"/>
              <a:gd name="connsiteX3322" fmla="*/ 5007345 w 10996613"/>
              <a:gd name="connsiteY3322" fmla="*/ 1346713 h 4188227"/>
              <a:gd name="connsiteX3323" fmla="*/ 5000822 w 10996613"/>
              <a:gd name="connsiteY3323" fmla="*/ 1345672 h 4188227"/>
              <a:gd name="connsiteX3324" fmla="*/ 6506779 w 10996613"/>
              <a:gd name="connsiteY3324" fmla="*/ 2463122 h 4188227"/>
              <a:gd name="connsiteX3325" fmla="*/ 6499972 w 10996613"/>
              <a:gd name="connsiteY3325" fmla="*/ 2462033 h 4188227"/>
              <a:gd name="connsiteX3326" fmla="*/ 6493165 w 10996613"/>
              <a:gd name="connsiteY3326" fmla="*/ 2463122 h 4188227"/>
              <a:gd name="connsiteX3327" fmla="*/ 6493165 w 10996613"/>
              <a:gd name="connsiteY3327" fmla="*/ 2464187 h 4188227"/>
              <a:gd name="connsiteX3328" fmla="*/ 6506755 w 10996613"/>
              <a:gd name="connsiteY3328" fmla="*/ 2464187 h 4188227"/>
              <a:gd name="connsiteX3329" fmla="*/ 6506779 w 10996613"/>
              <a:gd name="connsiteY3329" fmla="*/ 2463122 h 4188227"/>
              <a:gd name="connsiteX3330" fmla="*/ 3749835 w 10996613"/>
              <a:gd name="connsiteY3330" fmla="*/ 3134448 h 4188227"/>
              <a:gd name="connsiteX3331" fmla="*/ 3746585 w 10996613"/>
              <a:gd name="connsiteY3331" fmla="*/ 3135679 h 4188227"/>
              <a:gd name="connsiteX3332" fmla="*/ 3746515 w 10996613"/>
              <a:gd name="connsiteY3332" fmla="*/ 3141999 h 4188227"/>
              <a:gd name="connsiteX3333" fmla="*/ 3748175 w 10996613"/>
              <a:gd name="connsiteY3333" fmla="*/ 3143040 h 4188227"/>
              <a:gd name="connsiteX3334" fmla="*/ 3751448 w 10996613"/>
              <a:gd name="connsiteY3334" fmla="*/ 3141809 h 4188227"/>
              <a:gd name="connsiteX3335" fmla="*/ 3751590 w 10996613"/>
              <a:gd name="connsiteY3335" fmla="*/ 3138685 h 4188227"/>
              <a:gd name="connsiteX3336" fmla="*/ 3751519 w 10996613"/>
              <a:gd name="connsiteY3336" fmla="*/ 3135537 h 4188227"/>
              <a:gd name="connsiteX3337" fmla="*/ 3749835 w 10996613"/>
              <a:gd name="connsiteY3337" fmla="*/ 3134448 h 4188227"/>
              <a:gd name="connsiteX3338" fmla="*/ 3782542 w 10996613"/>
              <a:gd name="connsiteY3338" fmla="*/ 3177691 h 4188227"/>
              <a:gd name="connsiteX3339" fmla="*/ 3790962 w 10996613"/>
              <a:gd name="connsiteY3339" fmla="*/ 3178708 h 4188227"/>
              <a:gd name="connsiteX3340" fmla="*/ 3791247 w 10996613"/>
              <a:gd name="connsiteY3340" fmla="*/ 3173359 h 4188227"/>
              <a:gd name="connsiteX3341" fmla="*/ 3782542 w 10996613"/>
              <a:gd name="connsiteY3341" fmla="*/ 3177691 h 4188227"/>
              <a:gd name="connsiteX3342" fmla="*/ 5086919 w 10996613"/>
              <a:gd name="connsiteY3342" fmla="*/ 3586063 h 4188227"/>
              <a:gd name="connsiteX3343" fmla="*/ 5087227 w 10996613"/>
              <a:gd name="connsiteY3343" fmla="*/ 3590844 h 4188227"/>
              <a:gd name="connsiteX3344" fmla="*/ 5097047 w 10996613"/>
              <a:gd name="connsiteY3344" fmla="*/ 3586986 h 4188227"/>
              <a:gd name="connsiteX3345" fmla="*/ 5086919 w 10996613"/>
              <a:gd name="connsiteY3345" fmla="*/ 3586063 h 4188227"/>
              <a:gd name="connsiteX3346" fmla="*/ 6912975 w 10996613"/>
              <a:gd name="connsiteY3346" fmla="*/ 1254099 h 4188227"/>
              <a:gd name="connsiteX3347" fmla="*/ 6914706 w 10996613"/>
              <a:gd name="connsiteY3347" fmla="*/ 1249815 h 4188227"/>
              <a:gd name="connsiteX3348" fmla="*/ 6912975 w 10996613"/>
              <a:gd name="connsiteY3348" fmla="*/ 1245531 h 4188227"/>
              <a:gd name="connsiteX3349" fmla="*/ 6911267 w 10996613"/>
              <a:gd name="connsiteY3349" fmla="*/ 1245531 h 4188227"/>
              <a:gd name="connsiteX3350" fmla="*/ 6911267 w 10996613"/>
              <a:gd name="connsiteY3350" fmla="*/ 1254099 h 4188227"/>
              <a:gd name="connsiteX3351" fmla="*/ 6912975 w 10996613"/>
              <a:gd name="connsiteY3351" fmla="*/ 1254099 h 4188227"/>
              <a:gd name="connsiteX3352" fmla="*/ 3518963 w 10996613"/>
              <a:gd name="connsiteY3352" fmla="*/ 1260158 h 4188227"/>
              <a:gd name="connsiteX3353" fmla="*/ 3517161 w 10996613"/>
              <a:gd name="connsiteY3353" fmla="*/ 1257981 h 4188227"/>
              <a:gd name="connsiteX3354" fmla="*/ 3512180 w 10996613"/>
              <a:gd name="connsiteY3354" fmla="*/ 1254596 h 4188227"/>
              <a:gd name="connsiteX3355" fmla="*/ 3510377 w 10996613"/>
              <a:gd name="connsiteY3355" fmla="*/ 1260016 h 4188227"/>
              <a:gd name="connsiteX3356" fmla="*/ 3518963 w 10996613"/>
              <a:gd name="connsiteY3356" fmla="*/ 1260158 h 4188227"/>
              <a:gd name="connsiteX3357" fmla="*/ 2515189 w 10996613"/>
              <a:gd name="connsiteY3357" fmla="*/ 2715165 h 4188227"/>
              <a:gd name="connsiteX3358" fmla="*/ 2505323 w 10996613"/>
              <a:gd name="connsiteY3358" fmla="*/ 2717106 h 4188227"/>
              <a:gd name="connsiteX3359" fmla="*/ 2514668 w 10996613"/>
              <a:gd name="connsiteY3359" fmla="*/ 2721035 h 4188227"/>
              <a:gd name="connsiteX3360" fmla="*/ 2515356 w 10996613"/>
              <a:gd name="connsiteY3360" fmla="*/ 2715189 h 4188227"/>
              <a:gd name="connsiteX3361" fmla="*/ 2523562 w 10996613"/>
              <a:gd name="connsiteY3361" fmla="*/ 2709106 h 4188227"/>
              <a:gd name="connsiteX3362" fmla="*/ 2515189 w 10996613"/>
              <a:gd name="connsiteY3362" fmla="*/ 2715165 h 4188227"/>
              <a:gd name="connsiteX3363" fmla="*/ 10048673 w 10996613"/>
              <a:gd name="connsiteY3363" fmla="*/ 2654267 h 4188227"/>
              <a:gd name="connsiteX3364" fmla="*/ 10047036 w 10996613"/>
              <a:gd name="connsiteY3364" fmla="*/ 2658385 h 4188227"/>
              <a:gd name="connsiteX3365" fmla="*/ 10050262 w 10996613"/>
              <a:gd name="connsiteY3365" fmla="*/ 2659332 h 4188227"/>
              <a:gd name="connsiteX3366" fmla="*/ 10057733 w 10996613"/>
              <a:gd name="connsiteY3366" fmla="*/ 2655498 h 4188227"/>
              <a:gd name="connsiteX3367" fmla="*/ 10055219 w 10996613"/>
              <a:gd name="connsiteY3367" fmla="*/ 2653959 h 4188227"/>
              <a:gd name="connsiteX3368" fmla="*/ 10048673 w 10996613"/>
              <a:gd name="connsiteY3368" fmla="*/ 2654267 h 4188227"/>
              <a:gd name="connsiteX3369" fmla="*/ 3665944 w 10996613"/>
              <a:gd name="connsiteY3369" fmla="*/ 1231425 h 4188227"/>
              <a:gd name="connsiteX3370" fmla="*/ 3669028 w 10996613"/>
              <a:gd name="connsiteY3370" fmla="*/ 1230147 h 4188227"/>
              <a:gd name="connsiteX3371" fmla="*/ 3665185 w 10996613"/>
              <a:gd name="connsiteY3371" fmla="*/ 1225555 h 4188227"/>
              <a:gd name="connsiteX3372" fmla="*/ 3658307 w 10996613"/>
              <a:gd name="connsiteY3372" fmla="*/ 1226763 h 4188227"/>
              <a:gd name="connsiteX3373" fmla="*/ 3665944 w 10996613"/>
              <a:gd name="connsiteY3373" fmla="*/ 1231425 h 4188227"/>
              <a:gd name="connsiteX3374" fmla="*/ 6409938 w 10996613"/>
              <a:gd name="connsiteY3374" fmla="*/ 2499547 h 4188227"/>
              <a:gd name="connsiteX3375" fmla="*/ 6413780 w 10996613"/>
              <a:gd name="connsiteY3375" fmla="*/ 2504139 h 4188227"/>
              <a:gd name="connsiteX3376" fmla="*/ 6420658 w 10996613"/>
              <a:gd name="connsiteY3376" fmla="*/ 2502932 h 4188227"/>
              <a:gd name="connsiteX3377" fmla="*/ 6413021 w 10996613"/>
              <a:gd name="connsiteY3377" fmla="*/ 2498269 h 4188227"/>
              <a:gd name="connsiteX3378" fmla="*/ 6409938 w 10996613"/>
              <a:gd name="connsiteY3378" fmla="*/ 2499547 h 4188227"/>
              <a:gd name="connsiteX3379" fmla="*/ 9155568 w 10996613"/>
              <a:gd name="connsiteY3379" fmla="*/ 2249468 h 4188227"/>
              <a:gd name="connsiteX3380" fmla="*/ 9153908 w 10996613"/>
              <a:gd name="connsiteY3380" fmla="*/ 2248403 h 4188227"/>
              <a:gd name="connsiteX3381" fmla="*/ 9150658 w 10996613"/>
              <a:gd name="connsiteY3381" fmla="*/ 2249634 h 4188227"/>
              <a:gd name="connsiteX3382" fmla="*/ 9150587 w 10996613"/>
              <a:gd name="connsiteY3382" fmla="*/ 2255953 h 4188227"/>
              <a:gd name="connsiteX3383" fmla="*/ 9152248 w 10996613"/>
              <a:gd name="connsiteY3383" fmla="*/ 2256995 h 4188227"/>
              <a:gd name="connsiteX3384" fmla="*/ 9155521 w 10996613"/>
              <a:gd name="connsiteY3384" fmla="*/ 2255741 h 4188227"/>
              <a:gd name="connsiteX3385" fmla="*/ 9155663 w 10996613"/>
              <a:gd name="connsiteY3385" fmla="*/ 2252616 h 4188227"/>
              <a:gd name="connsiteX3386" fmla="*/ 9155568 w 10996613"/>
              <a:gd name="connsiteY3386" fmla="*/ 2249468 h 4188227"/>
              <a:gd name="connsiteX3387" fmla="*/ 3848526 w 10996613"/>
              <a:gd name="connsiteY3387" fmla="*/ 3512525 h 4188227"/>
              <a:gd name="connsiteX3388" fmla="*/ 3848526 w 10996613"/>
              <a:gd name="connsiteY3388" fmla="*/ 3511460 h 4188227"/>
              <a:gd name="connsiteX3389" fmla="*/ 3834935 w 10996613"/>
              <a:gd name="connsiteY3389" fmla="*/ 3511460 h 4188227"/>
              <a:gd name="connsiteX3390" fmla="*/ 3834935 w 10996613"/>
              <a:gd name="connsiteY3390" fmla="*/ 3512525 h 4188227"/>
              <a:gd name="connsiteX3391" fmla="*/ 3841743 w 10996613"/>
              <a:gd name="connsiteY3391" fmla="*/ 3513614 h 4188227"/>
              <a:gd name="connsiteX3392" fmla="*/ 3848526 w 10996613"/>
              <a:gd name="connsiteY3392" fmla="*/ 3512525 h 4188227"/>
              <a:gd name="connsiteX3393" fmla="*/ 3842905 w 10996613"/>
              <a:gd name="connsiteY3393" fmla="*/ 1625336 h 4188227"/>
              <a:gd name="connsiteX3394" fmla="*/ 3833085 w 10996613"/>
              <a:gd name="connsiteY3394" fmla="*/ 1629194 h 4188227"/>
              <a:gd name="connsiteX3395" fmla="*/ 3843189 w 10996613"/>
              <a:gd name="connsiteY3395" fmla="*/ 1630117 h 4188227"/>
              <a:gd name="connsiteX3396" fmla="*/ 3842905 w 10996613"/>
              <a:gd name="connsiteY3396" fmla="*/ 1625336 h 4188227"/>
              <a:gd name="connsiteX3397" fmla="*/ 3859745 w 10996613"/>
              <a:gd name="connsiteY3397" fmla="*/ 1202763 h 4188227"/>
              <a:gd name="connsiteX3398" fmla="*/ 3859792 w 10996613"/>
              <a:gd name="connsiteY3398" fmla="*/ 1199591 h 4188227"/>
              <a:gd name="connsiteX3399" fmla="*/ 3855902 w 10996613"/>
              <a:gd name="connsiteY3399" fmla="*/ 1196349 h 4188227"/>
              <a:gd name="connsiteX3400" fmla="*/ 3849451 w 10996613"/>
              <a:gd name="connsiteY3400" fmla="*/ 1199520 h 4188227"/>
              <a:gd name="connsiteX3401" fmla="*/ 3855523 w 10996613"/>
              <a:gd name="connsiteY3401" fmla="*/ 1201674 h 4188227"/>
              <a:gd name="connsiteX3402" fmla="*/ 3859745 w 10996613"/>
              <a:gd name="connsiteY3402" fmla="*/ 1202763 h 4188227"/>
              <a:gd name="connsiteX3403" fmla="*/ 1259032 w 10996613"/>
              <a:gd name="connsiteY3403" fmla="*/ 1596698 h 4188227"/>
              <a:gd name="connsiteX3404" fmla="*/ 1261048 w 10996613"/>
              <a:gd name="connsiteY3404" fmla="*/ 1598638 h 4188227"/>
              <a:gd name="connsiteX3405" fmla="*/ 1268329 w 10996613"/>
              <a:gd name="connsiteY3405" fmla="*/ 1596224 h 4188227"/>
              <a:gd name="connsiteX3406" fmla="*/ 1266408 w 10996613"/>
              <a:gd name="connsiteY3406" fmla="*/ 1591893 h 4188227"/>
              <a:gd name="connsiteX3407" fmla="*/ 1259032 w 10996613"/>
              <a:gd name="connsiteY3407" fmla="*/ 1596698 h 4188227"/>
              <a:gd name="connsiteX3408" fmla="*/ 3862425 w 10996613"/>
              <a:gd name="connsiteY3408" fmla="*/ 3107845 h 4188227"/>
              <a:gd name="connsiteX3409" fmla="*/ 3864038 w 10996613"/>
              <a:gd name="connsiteY3409" fmla="*/ 3102828 h 4188227"/>
              <a:gd name="connsiteX3410" fmla="*/ 3857041 w 10996613"/>
              <a:gd name="connsiteY3410" fmla="*/ 3104082 h 4188227"/>
              <a:gd name="connsiteX3411" fmla="*/ 3862425 w 10996613"/>
              <a:gd name="connsiteY3411" fmla="*/ 3107845 h 4188227"/>
              <a:gd name="connsiteX3412" fmla="*/ 3928456 w 10996613"/>
              <a:gd name="connsiteY3412" fmla="*/ 1218313 h 4188227"/>
              <a:gd name="connsiteX3413" fmla="*/ 3931871 w 10996613"/>
              <a:gd name="connsiteY3413" fmla="*/ 1215733 h 4188227"/>
              <a:gd name="connsiteX3414" fmla="*/ 3926748 w 10996613"/>
              <a:gd name="connsiteY3414" fmla="*/ 1215733 h 4188227"/>
              <a:gd name="connsiteX3415" fmla="*/ 3923689 w 10996613"/>
              <a:gd name="connsiteY3415" fmla="*/ 1209532 h 4188227"/>
              <a:gd name="connsiteX3416" fmla="*/ 3917474 w 10996613"/>
              <a:gd name="connsiteY3416" fmla="*/ 1215425 h 4188227"/>
              <a:gd name="connsiteX3417" fmla="*/ 3926796 w 10996613"/>
              <a:gd name="connsiteY3417" fmla="*/ 1215852 h 4188227"/>
              <a:gd name="connsiteX3418" fmla="*/ 3928456 w 10996613"/>
              <a:gd name="connsiteY3418" fmla="*/ 1218313 h 4188227"/>
              <a:gd name="connsiteX3419" fmla="*/ 7805819 w 10996613"/>
              <a:gd name="connsiteY3419" fmla="*/ 1804813 h 4188227"/>
              <a:gd name="connsiteX3420" fmla="*/ 7804159 w 10996613"/>
              <a:gd name="connsiteY3420" fmla="*/ 1803748 h 4188227"/>
              <a:gd name="connsiteX3421" fmla="*/ 7800909 w 10996613"/>
              <a:gd name="connsiteY3421" fmla="*/ 1804978 h 4188227"/>
              <a:gd name="connsiteX3422" fmla="*/ 7800838 w 10996613"/>
              <a:gd name="connsiteY3422" fmla="*/ 1811298 h 4188227"/>
              <a:gd name="connsiteX3423" fmla="*/ 7802498 w 10996613"/>
              <a:gd name="connsiteY3423" fmla="*/ 1812339 h 4188227"/>
              <a:gd name="connsiteX3424" fmla="*/ 7805771 w 10996613"/>
              <a:gd name="connsiteY3424" fmla="*/ 1811085 h 4188227"/>
              <a:gd name="connsiteX3425" fmla="*/ 7805914 w 10996613"/>
              <a:gd name="connsiteY3425" fmla="*/ 1807961 h 4188227"/>
              <a:gd name="connsiteX3426" fmla="*/ 7805819 w 10996613"/>
              <a:gd name="connsiteY3426" fmla="*/ 1804813 h 4188227"/>
              <a:gd name="connsiteX3427" fmla="*/ 9357125 w 10996613"/>
              <a:gd name="connsiteY3427" fmla="*/ 2259551 h 4188227"/>
              <a:gd name="connsiteX3428" fmla="*/ 9354610 w 10996613"/>
              <a:gd name="connsiteY3428" fmla="*/ 2258013 h 4188227"/>
              <a:gd name="connsiteX3429" fmla="*/ 9348064 w 10996613"/>
              <a:gd name="connsiteY3429" fmla="*/ 2258320 h 4188227"/>
              <a:gd name="connsiteX3430" fmla="*/ 9346427 w 10996613"/>
              <a:gd name="connsiteY3430" fmla="*/ 2262439 h 4188227"/>
              <a:gd name="connsiteX3431" fmla="*/ 9349653 w 10996613"/>
              <a:gd name="connsiteY3431" fmla="*/ 2263385 h 4188227"/>
              <a:gd name="connsiteX3432" fmla="*/ 9357125 w 10996613"/>
              <a:gd name="connsiteY3432" fmla="*/ 2259551 h 4188227"/>
              <a:gd name="connsiteX3433" fmla="*/ 3875920 w 10996613"/>
              <a:gd name="connsiteY3433" fmla="*/ 2141944 h 4188227"/>
              <a:gd name="connsiteX3434" fmla="*/ 3876395 w 10996613"/>
              <a:gd name="connsiteY3434" fmla="*/ 2146062 h 4188227"/>
              <a:gd name="connsiteX3435" fmla="*/ 3882941 w 10996613"/>
              <a:gd name="connsiteY3435" fmla="*/ 2147079 h 4188227"/>
              <a:gd name="connsiteX3436" fmla="*/ 3884459 w 10996613"/>
              <a:gd name="connsiteY3436" fmla="*/ 2145044 h 4188227"/>
              <a:gd name="connsiteX3437" fmla="*/ 3878363 w 10996613"/>
              <a:gd name="connsiteY3437" fmla="*/ 2140334 h 4188227"/>
              <a:gd name="connsiteX3438" fmla="*/ 3875920 w 10996613"/>
              <a:gd name="connsiteY3438" fmla="*/ 2141944 h 4188227"/>
              <a:gd name="connsiteX3439" fmla="*/ 6424074 w 10996613"/>
              <a:gd name="connsiteY3439" fmla="*/ 1595396 h 4188227"/>
              <a:gd name="connsiteX3440" fmla="*/ 6430952 w 10996613"/>
              <a:gd name="connsiteY3440" fmla="*/ 1594189 h 4188227"/>
              <a:gd name="connsiteX3441" fmla="*/ 6423339 w 10996613"/>
              <a:gd name="connsiteY3441" fmla="*/ 1589526 h 4188227"/>
              <a:gd name="connsiteX3442" fmla="*/ 6420255 w 10996613"/>
              <a:gd name="connsiteY3442" fmla="*/ 1590804 h 4188227"/>
              <a:gd name="connsiteX3443" fmla="*/ 6424074 w 10996613"/>
              <a:gd name="connsiteY3443" fmla="*/ 1595396 h 4188227"/>
              <a:gd name="connsiteX3444" fmla="*/ 5302137 w 10996613"/>
              <a:gd name="connsiteY3444" fmla="*/ 1632792 h 4188227"/>
              <a:gd name="connsiteX3445" fmla="*/ 5317744 w 10996613"/>
              <a:gd name="connsiteY3445" fmla="*/ 1632792 h 4188227"/>
              <a:gd name="connsiteX3446" fmla="*/ 5302137 w 10996613"/>
              <a:gd name="connsiteY3446" fmla="*/ 1632792 h 4188227"/>
              <a:gd name="connsiteX3447" fmla="*/ 8265594 w 10996613"/>
              <a:gd name="connsiteY3447" fmla="*/ 2208972 h 4188227"/>
              <a:gd name="connsiteX3448" fmla="*/ 8258716 w 10996613"/>
              <a:gd name="connsiteY3448" fmla="*/ 2210179 h 4188227"/>
              <a:gd name="connsiteX3449" fmla="*/ 8266353 w 10996613"/>
              <a:gd name="connsiteY3449" fmla="*/ 2214842 h 4188227"/>
              <a:gd name="connsiteX3450" fmla="*/ 8269436 w 10996613"/>
              <a:gd name="connsiteY3450" fmla="*/ 2213564 h 4188227"/>
              <a:gd name="connsiteX3451" fmla="*/ 8265594 w 10996613"/>
              <a:gd name="connsiteY3451" fmla="*/ 2208972 h 4188227"/>
              <a:gd name="connsiteX3452" fmla="*/ 10074289 w 10996613"/>
              <a:gd name="connsiteY3452" fmla="*/ 2339313 h 4188227"/>
              <a:gd name="connsiteX3453" fmla="*/ 10074407 w 10996613"/>
              <a:gd name="connsiteY3453" fmla="*/ 2344638 h 4188227"/>
              <a:gd name="connsiteX3454" fmla="*/ 10076115 w 10996613"/>
              <a:gd name="connsiteY3454" fmla="*/ 2344568 h 4188227"/>
              <a:gd name="connsiteX3455" fmla="*/ 10076020 w 10996613"/>
              <a:gd name="connsiteY3455" fmla="*/ 2339195 h 4188227"/>
              <a:gd name="connsiteX3456" fmla="*/ 10074289 w 10996613"/>
              <a:gd name="connsiteY3456" fmla="*/ 2339313 h 4188227"/>
              <a:gd name="connsiteX3457" fmla="*/ 985040 w 10996613"/>
              <a:gd name="connsiteY3457" fmla="*/ 1258123 h 4188227"/>
              <a:gd name="connsiteX3458" fmla="*/ 982099 w 10996613"/>
              <a:gd name="connsiteY3458" fmla="*/ 1255070 h 4188227"/>
              <a:gd name="connsiteX3459" fmla="*/ 979988 w 10996613"/>
              <a:gd name="connsiteY3459" fmla="*/ 1257413 h 4188227"/>
              <a:gd name="connsiteX3460" fmla="*/ 980060 w 10996613"/>
              <a:gd name="connsiteY3460" fmla="*/ 1258904 h 4188227"/>
              <a:gd name="connsiteX3461" fmla="*/ 982787 w 10996613"/>
              <a:gd name="connsiteY3461" fmla="*/ 1261058 h 4188227"/>
              <a:gd name="connsiteX3462" fmla="*/ 985040 w 10996613"/>
              <a:gd name="connsiteY3462" fmla="*/ 1258123 h 4188227"/>
              <a:gd name="connsiteX3463" fmla="*/ 1078679 w 10996613"/>
              <a:gd name="connsiteY3463" fmla="*/ 1087025 h 4188227"/>
              <a:gd name="connsiteX3464" fmla="*/ 1078845 w 10996613"/>
              <a:gd name="connsiteY3464" fmla="*/ 1088114 h 4188227"/>
              <a:gd name="connsiteX3465" fmla="*/ 1087313 w 10996613"/>
              <a:gd name="connsiteY3465" fmla="*/ 1088043 h 4188227"/>
              <a:gd name="connsiteX3466" fmla="*/ 1087194 w 10996613"/>
              <a:gd name="connsiteY3466" fmla="*/ 1086954 h 4188227"/>
              <a:gd name="connsiteX3467" fmla="*/ 1078679 w 10996613"/>
              <a:gd name="connsiteY3467" fmla="*/ 1087025 h 4188227"/>
              <a:gd name="connsiteX3468" fmla="*/ 5667965 w 10996613"/>
              <a:gd name="connsiteY3468" fmla="*/ 2301373 h 4188227"/>
              <a:gd name="connsiteX3469" fmla="*/ 5678282 w 10996613"/>
              <a:gd name="connsiteY3469" fmla="*/ 2301373 h 4188227"/>
              <a:gd name="connsiteX3470" fmla="*/ 5667965 w 10996613"/>
              <a:gd name="connsiteY3470" fmla="*/ 2301373 h 4188227"/>
              <a:gd name="connsiteX3471" fmla="*/ 1615301 w 10996613"/>
              <a:gd name="connsiteY3471" fmla="*/ 1755109 h 4188227"/>
              <a:gd name="connsiteX3472" fmla="*/ 1615444 w 10996613"/>
              <a:gd name="connsiteY3472" fmla="*/ 1760364 h 4188227"/>
              <a:gd name="connsiteX3473" fmla="*/ 1618788 w 10996613"/>
              <a:gd name="connsiteY3473" fmla="*/ 1757642 h 4188227"/>
              <a:gd name="connsiteX3474" fmla="*/ 1616985 w 10996613"/>
              <a:gd name="connsiteY3474" fmla="*/ 1755015 h 4188227"/>
              <a:gd name="connsiteX3475" fmla="*/ 1615301 w 10996613"/>
              <a:gd name="connsiteY3475" fmla="*/ 1755109 h 4188227"/>
              <a:gd name="connsiteX3476" fmla="*/ 7522554 w 10996613"/>
              <a:gd name="connsiteY3476" fmla="*/ 2278651 h 4188227"/>
              <a:gd name="connsiteX3477" fmla="*/ 7532871 w 10996613"/>
              <a:gd name="connsiteY3477" fmla="*/ 2278651 h 4188227"/>
              <a:gd name="connsiteX3478" fmla="*/ 7522554 w 10996613"/>
              <a:gd name="connsiteY3478" fmla="*/ 2278651 h 4188227"/>
              <a:gd name="connsiteX3479" fmla="*/ 1701208 w 10996613"/>
              <a:gd name="connsiteY3479" fmla="*/ 2473394 h 4188227"/>
              <a:gd name="connsiteX3480" fmla="*/ 1711526 w 10996613"/>
              <a:gd name="connsiteY3480" fmla="*/ 2473394 h 4188227"/>
              <a:gd name="connsiteX3481" fmla="*/ 1701208 w 10996613"/>
              <a:gd name="connsiteY3481" fmla="*/ 2473394 h 4188227"/>
              <a:gd name="connsiteX3482" fmla="*/ 5313498 w 10996613"/>
              <a:gd name="connsiteY3482" fmla="*/ 1029701 h 4188227"/>
              <a:gd name="connsiteX3483" fmla="*/ 5321847 w 10996613"/>
              <a:gd name="connsiteY3483" fmla="*/ 1029606 h 4188227"/>
              <a:gd name="connsiteX3484" fmla="*/ 5317530 w 10996613"/>
              <a:gd name="connsiteY3484" fmla="*/ 1027499 h 4188227"/>
              <a:gd name="connsiteX3485" fmla="*/ 5313379 w 10996613"/>
              <a:gd name="connsiteY3485" fmla="*/ 1028635 h 4188227"/>
              <a:gd name="connsiteX3486" fmla="*/ 5313498 w 10996613"/>
              <a:gd name="connsiteY3486" fmla="*/ 1029701 h 4188227"/>
              <a:gd name="connsiteX3487" fmla="*/ 1667718 w 10996613"/>
              <a:gd name="connsiteY3487" fmla="*/ 1524060 h 4188227"/>
              <a:gd name="connsiteX3488" fmla="*/ 1667718 w 10996613"/>
              <a:gd name="connsiteY3488" fmla="*/ 1530568 h 4188227"/>
              <a:gd name="connsiteX3489" fmla="*/ 1667718 w 10996613"/>
              <a:gd name="connsiteY3489" fmla="*/ 1524060 h 4188227"/>
              <a:gd name="connsiteX3490" fmla="*/ 5247941 w 10996613"/>
              <a:gd name="connsiteY3490" fmla="*/ 1527302 h 4188227"/>
              <a:gd name="connsiteX3491" fmla="*/ 5245593 w 10996613"/>
              <a:gd name="connsiteY3491" fmla="*/ 1528793 h 4188227"/>
              <a:gd name="connsiteX3492" fmla="*/ 5247135 w 10996613"/>
              <a:gd name="connsiteY3492" fmla="*/ 1529858 h 4188227"/>
              <a:gd name="connsiteX3493" fmla="*/ 5251475 w 10996613"/>
              <a:gd name="connsiteY3493" fmla="*/ 1530450 h 4188227"/>
              <a:gd name="connsiteX3494" fmla="*/ 5255412 w 10996613"/>
              <a:gd name="connsiteY3494" fmla="*/ 1529172 h 4188227"/>
              <a:gd name="connsiteX3495" fmla="*/ 5252708 w 10996613"/>
              <a:gd name="connsiteY3495" fmla="*/ 1527350 h 4188227"/>
              <a:gd name="connsiteX3496" fmla="*/ 5247941 w 10996613"/>
              <a:gd name="connsiteY3496" fmla="*/ 1527302 h 4188227"/>
              <a:gd name="connsiteX3497" fmla="*/ 985230 w 10996613"/>
              <a:gd name="connsiteY3497" fmla="*/ 1261176 h 4188227"/>
              <a:gd name="connsiteX3498" fmla="*/ 985277 w 10996613"/>
              <a:gd name="connsiteY3498" fmla="*/ 1265697 h 4188227"/>
              <a:gd name="connsiteX3499" fmla="*/ 988218 w 10996613"/>
              <a:gd name="connsiteY3499" fmla="*/ 1267330 h 4188227"/>
              <a:gd name="connsiteX3500" fmla="*/ 989808 w 10996613"/>
              <a:gd name="connsiteY3500" fmla="*/ 1266312 h 4188227"/>
              <a:gd name="connsiteX3501" fmla="*/ 987460 w 10996613"/>
              <a:gd name="connsiteY3501" fmla="*/ 1261200 h 4188227"/>
              <a:gd name="connsiteX3502" fmla="*/ 985230 w 10996613"/>
              <a:gd name="connsiteY3502" fmla="*/ 1261176 h 4188227"/>
              <a:gd name="connsiteX3503" fmla="*/ 5409414 w 10996613"/>
              <a:gd name="connsiteY3503" fmla="*/ 1013464 h 4188227"/>
              <a:gd name="connsiteX3504" fmla="*/ 5409532 w 10996613"/>
              <a:gd name="connsiteY3504" fmla="*/ 1012423 h 4188227"/>
              <a:gd name="connsiteX3505" fmla="*/ 5405382 w 10996613"/>
              <a:gd name="connsiteY3505" fmla="*/ 1011287 h 4188227"/>
              <a:gd name="connsiteX3506" fmla="*/ 5401065 w 10996613"/>
              <a:gd name="connsiteY3506" fmla="*/ 1013393 h 4188227"/>
              <a:gd name="connsiteX3507" fmla="*/ 5409414 w 10996613"/>
              <a:gd name="connsiteY3507" fmla="*/ 1013464 h 4188227"/>
              <a:gd name="connsiteX3508" fmla="*/ 10045115 w 10996613"/>
              <a:gd name="connsiteY3508" fmla="*/ 2335976 h 4188227"/>
              <a:gd name="connsiteX3509" fmla="*/ 10043384 w 10996613"/>
              <a:gd name="connsiteY3509" fmla="*/ 2336071 h 4188227"/>
              <a:gd name="connsiteX3510" fmla="*/ 10043502 w 10996613"/>
              <a:gd name="connsiteY3510" fmla="*/ 2341396 h 4188227"/>
              <a:gd name="connsiteX3511" fmla="*/ 10045210 w 10996613"/>
              <a:gd name="connsiteY3511" fmla="*/ 2341325 h 4188227"/>
              <a:gd name="connsiteX3512" fmla="*/ 10045115 w 10996613"/>
              <a:gd name="connsiteY3512" fmla="*/ 2335976 h 4188227"/>
              <a:gd name="connsiteX3513" fmla="*/ 5184709 w 10996613"/>
              <a:gd name="connsiteY3513" fmla="*/ 666109 h 4188227"/>
              <a:gd name="connsiteX3514" fmla="*/ 5193057 w 10996613"/>
              <a:gd name="connsiteY3514" fmla="*/ 666203 h 4188227"/>
              <a:gd name="connsiteX3515" fmla="*/ 5193176 w 10996613"/>
              <a:gd name="connsiteY3515" fmla="*/ 665162 h 4188227"/>
              <a:gd name="connsiteX3516" fmla="*/ 5189025 w 10996613"/>
              <a:gd name="connsiteY3516" fmla="*/ 664026 h 4188227"/>
              <a:gd name="connsiteX3517" fmla="*/ 5184709 w 10996613"/>
              <a:gd name="connsiteY3517" fmla="*/ 666109 h 4188227"/>
              <a:gd name="connsiteX3518" fmla="*/ 9381459 w 10996613"/>
              <a:gd name="connsiteY3518" fmla="*/ 2300900 h 4188227"/>
              <a:gd name="connsiteX3519" fmla="*/ 9377308 w 10996613"/>
              <a:gd name="connsiteY3519" fmla="*/ 2299764 h 4188227"/>
              <a:gd name="connsiteX3520" fmla="*/ 9372992 w 10996613"/>
              <a:gd name="connsiteY3520" fmla="*/ 2301870 h 4188227"/>
              <a:gd name="connsiteX3521" fmla="*/ 9381341 w 10996613"/>
              <a:gd name="connsiteY3521" fmla="*/ 2301965 h 4188227"/>
              <a:gd name="connsiteX3522" fmla="*/ 9381459 w 10996613"/>
              <a:gd name="connsiteY3522" fmla="*/ 2300900 h 4188227"/>
              <a:gd name="connsiteX3523" fmla="*/ 6425141 w 10996613"/>
              <a:gd name="connsiteY3523" fmla="*/ 2559404 h 4188227"/>
              <a:gd name="connsiteX3524" fmla="*/ 6420991 w 10996613"/>
              <a:gd name="connsiteY3524" fmla="*/ 2560540 h 4188227"/>
              <a:gd name="connsiteX3525" fmla="*/ 6421109 w 10996613"/>
              <a:gd name="connsiteY3525" fmla="*/ 2561582 h 4188227"/>
              <a:gd name="connsiteX3526" fmla="*/ 6429458 w 10996613"/>
              <a:gd name="connsiteY3526" fmla="*/ 2561487 h 4188227"/>
              <a:gd name="connsiteX3527" fmla="*/ 6425141 w 10996613"/>
              <a:gd name="connsiteY3527" fmla="*/ 2559404 h 4188227"/>
              <a:gd name="connsiteX3528" fmla="*/ 6291324 w 10996613"/>
              <a:gd name="connsiteY3528" fmla="*/ 2411738 h 4188227"/>
              <a:gd name="connsiteX3529" fmla="*/ 6301641 w 10996613"/>
              <a:gd name="connsiteY3529" fmla="*/ 2411738 h 4188227"/>
              <a:gd name="connsiteX3530" fmla="*/ 6291324 w 10996613"/>
              <a:gd name="connsiteY3530" fmla="*/ 2411738 h 4188227"/>
              <a:gd name="connsiteX3531" fmla="*/ 6354295 w 10996613"/>
              <a:gd name="connsiteY3531" fmla="*/ 2741413 h 4188227"/>
              <a:gd name="connsiteX3532" fmla="*/ 6352421 w 10996613"/>
              <a:gd name="connsiteY3532" fmla="*/ 2743472 h 4188227"/>
              <a:gd name="connsiteX3533" fmla="*/ 6352018 w 10996613"/>
              <a:gd name="connsiteY3533" fmla="*/ 2744135 h 4188227"/>
              <a:gd name="connsiteX3534" fmla="*/ 6358304 w 10996613"/>
              <a:gd name="connsiteY3534" fmla="*/ 2742762 h 4188227"/>
              <a:gd name="connsiteX3535" fmla="*/ 6354295 w 10996613"/>
              <a:gd name="connsiteY3535" fmla="*/ 2741413 h 4188227"/>
              <a:gd name="connsiteX3536" fmla="*/ 1438459 w 10996613"/>
              <a:gd name="connsiteY3536" fmla="*/ 1038860 h 4188227"/>
              <a:gd name="connsiteX3537" fmla="*/ 1448776 w 10996613"/>
              <a:gd name="connsiteY3537" fmla="*/ 1038860 h 4188227"/>
              <a:gd name="connsiteX3538" fmla="*/ 1438459 w 10996613"/>
              <a:gd name="connsiteY3538" fmla="*/ 1038860 h 4188227"/>
              <a:gd name="connsiteX3539" fmla="*/ 2495551 w 10996613"/>
              <a:gd name="connsiteY3539" fmla="*/ 2240285 h 4188227"/>
              <a:gd name="connsiteX3540" fmla="*/ 2504018 w 10996613"/>
              <a:gd name="connsiteY3540" fmla="*/ 2240214 h 4188227"/>
              <a:gd name="connsiteX3541" fmla="*/ 2503900 w 10996613"/>
              <a:gd name="connsiteY3541" fmla="*/ 2239125 h 4188227"/>
              <a:gd name="connsiteX3542" fmla="*/ 2495385 w 10996613"/>
              <a:gd name="connsiteY3542" fmla="*/ 2239196 h 4188227"/>
              <a:gd name="connsiteX3543" fmla="*/ 2495551 w 10996613"/>
              <a:gd name="connsiteY3543" fmla="*/ 2240285 h 4188227"/>
              <a:gd name="connsiteX3544" fmla="*/ 6921490 w 10996613"/>
              <a:gd name="connsiteY3544" fmla="*/ 1310477 h 4188227"/>
              <a:gd name="connsiteX3545" fmla="*/ 6921632 w 10996613"/>
              <a:gd name="connsiteY3545" fmla="*/ 1315732 h 4188227"/>
              <a:gd name="connsiteX3546" fmla="*/ 6924976 w 10996613"/>
              <a:gd name="connsiteY3546" fmla="*/ 1313010 h 4188227"/>
              <a:gd name="connsiteX3547" fmla="*/ 6923174 w 10996613"/>
              <a:gd name="connsiteY3547" fmla="*/ 1310383 h 4188227"/>
              <a:gd name="connsiteX3548" fmla="*/ 6921490 w 10996613"/>
              <a:gd name="connsiteY3548" fmla="*/ 1310477 h 4188227"/>
              <a:gd name="connsiteX3549" fmla="*/ 6945564 w 10996613"/>
              <a:gd name="connsiteY3549" fmla="*/ 3972850 h 4188227"/>
              <a:gd name="connsiteX3550" fmla="*/ 6955881 w 10996613"/>
              <a:gd name="connsiteY3550" fmla="*/ 3972850 h 4188227"/>
              <a:gd name="connsiteX3551" fmla="*/ 6945564 w 10996613"/>
              <a:gd name="connsiteY3551" fmla="*/ 3972850 h 4188227"/>
              <a:gd name="connsiteX3552" fmla="*/ 6529145 w 10996613"/>
              <a:gd name="connsiteY3552" fmla="*/ 2778004 h 4188227"/>
              <a:gd name="connsiteX3553" fmla="*/ 6529264 w 10996613"/>
              <a:gd name="connsiteY3553" fmla="*/ 2779046 h 4188227"/>
              <a:gd name="connsiteX3554" fmla="*/ 6530687 w 10996613"/>
              <a:gd name="connsiteY3554" fmla="*/ 2779709 h 4188227"/>
              <a:gd name="connsiteX3555" fmla="*/ 6534031 w 10996613"/>
              <a:gd name="connsiteY3555" fmla="*/ 2776939 h 4188227"/>
              <a:gd name="connsiteX3556" fmla="*/ 6533296 w 10996613"/>
              <a:gd name="connsiteY3556" fmla="*/ 2776868 h 4188227"/>
              <a:gd name="connsiteX3557" fmla="*/ 6529145 w 10996613"/>
              <a:gd name="connsiteY3557" fmla="*/ 2778004 h 4188227"/>
              <a:gd name="connsiteX3558" fmla="*/ 1423019 w 10996613"/>
              <a:gd name="connsiteY3558" fmla="*/ 1254596 h 4188227"/>
              <a:gd name="connsiteX3559" fmla="*/ 1421216 w 10996613"/>
              <a:gd name="connsiteY3559" fmla="*/ 1251969 h 4188227"/>
              <a:gd name="connsiteX3560" fmla="*/ 1419556 w 10996613"/>
              <a:gd name="connsiteY3560" fmla="*/ 1252040 h 4188227"/>
              <a:gd name="connsiteX3561" fmla="*/ 1419698 w 10996613"/>
              <a:gd name="connsiteY3561" fmla="*/ 1257295 h 4188227"/>
              <a:gd name="connsiteX3562" fmla="*/ 1423019 w 10996613"/>
              <a:gd name="connsiteY3562" fmla="*/ 1254596 h 4188227"/>
              <a:gd name="connsiteX3563" fmla="*/ 5831169 w 10996613"/>
              <a:gd name="connsiteY3563" fmla="*/ 1555917 h 4188227"/>
              <a:gd name="connsiteX3564" fmla="*/ 5831074 w 10996613"/>
              <a:gd name="connsiteY3564" fmla="*/ 1550545 h 4188227"/>
              <a:gd name="connsiteX3565" fmla="*/ 5829343 w 10996613"/>
              <a:gd name="connsiteY3565" fmla="*/ 1550639 h 4188227"/>
              <a:gd name="connsiteX3566" fmla="*/ 5829461 w 10996613"/>
              <a:gd name="connsiteY3566" fmla="*/ 1555964 h 4188227"/>
              <a:gd name="connsiteX3567" fmla="*/ 5831169 w 10996613"/>
              <a:gd name="connsiteY3567" fmla="*/ 1555917 h 4188227"/>
              <a:gd name="connsiteX3568" fmla="*/ 9642026 w 10996613"/>
              <a:gd name="connsiteY3568" fmla="*/ 2280001 h 4188227"/>
              <a:gd name="connsiteX3569" fmla="*/ 9644920 w 10996613"/>
              <a:gd name="connsiteY3569" fmla="*/ 2278296 h 4188227"/>
              <a:gd name="connsiteX3570" fmla="*/ 9645039 w 10996613"/>
              <a:gd name="connsiteY3570" fmla="*/ 2275290 h 4188227"/>
              <a:gd name="connsiteX3571" fmla="*/ 9642667 w 10996613"/>
              <a:gd name="connsiteY3571" fmla="*/ 2273799 h 4188227"/>
              <a:gd name="connsiteX3572" fmla="*/ 9640958 w 10996613"/>
              <a:gd name="connsiteY3572" fmla="*/ 2274770 h 4188227"/>
              <a:gd name="connsiteX3573" fmla="*/ 9640010 w 10996613"/>
              <a:gd name="connsiteY3573" fmla="*/ 2277515 h 4188227"/>
              <a:gd name="connsiteX3574" fmla="*/ 9642026 w 10996613"/>
              <a:gd name="connsiteY3574" fmla="*/ 2280001 h 4188227"/>
              <a:gd name="connsiteX3575" fmla="*/ 5915273 w 10996613"/>
              <a:gd name="connsiteY3575" fmla="*/ 2583735 h 4188227"/>
              <a:gd name="connsiteX3576" fmla="*/ 5904956 w 10996613"/>
              <a:gd name="connsiteY3576" fmla="*/ 2583735 h 4188227"/>
              <a:gd name="connsiteX3577" fmla="*/ 5915273 w 10996613"/>
              <a:gd name="connsiteY3577" fmla="*/ 2583735 h 4188227"/>
              <a:gd name="connsiteX3578" fmla="*/ 2707543 w 10996613"/>
              <a:gd name="connsiteY3578" fmla="*/ 3322635 h 4188227"/>
              <a:gd name="connsiteX3579" fmla="*/ 2707448 w 10996613"/>
              <a:gd name="connsiteY3579" fmla="*/ 3328008 h 4188227"/>
              <a:gd name="connsiteX3580" fmla="*/ 2709156 w 10996613"/>
              <a:gd name="connsiteY3580" fmla="*/ 3328079 h 4188227"/>
              <a:gd name="connsiteX3581" fmla="*/ 2709275 w 10996613"/>
              <a:gd name="connsiteY3581" fmla="*/ 3322753 h 4188227"/>
              <a:gd name="connsiteX3582" fmla="*/ 2707543 w 10996613"/>
              <a:gd name="connsiteY3582" fmla="*/ 3322635 h 4188227"/>
              <a:gd name="connsiteX3583" fmla="*/ 6002817 w 10996613"/>
              <a:gd name="connsiteY3583" fmla="*/ 1364938 h 4188227"/>
              <a:gd name="connsiteX3584" fmla="*/ 6001014 w 10996613"/>
              <a:gd name="connsiteY3584" fmla="*/ 1362311 h 4188227"/>
              <a:gd name="connsiteX3585" fmla="*/ 5999354 w 10996613"/>
              <a:gd name="connsiteY3585" fmla="*/ 1362382 h 4188227"/>
              <a:gd name="connsiteX3586" fmla="*/ 5999496 w 10996613"/>
              <a:gd name="connsiteY3586" fmla="*/ 1367636 h 4188227"/>
              <a:gd name="connsiteX3587" fmla="*/ 6002817 w 10996613"/>
              <a:gd name="connsiteY3587" fmla="*/ 1364938 h 4188227"/>
              <a:gd name="connsiteX3588" fmla="*/ 5777021 w 10996613"/>
              <a:gd name="connsiteY3588" fmla="*/ 2644942 h 4188227"/>
              <a:gd name="connsiteX3589" fmla="*/ 5777139 w 10996613"/>
              <a:gd name="connsiteY3589" fmla="*/ 2645983 h 4188227"/>
              <a:gd name="connsiteX3590" fmla="*/ 5785488 w 10996613"/>
              <a:gd name="connsiteY3590" fmla="*/ 2645888 h 4188227"/>
              <a:gd name="connsiteX3591" fmla="*/ 5781171 w 10996613"/>
              <a:gd name="connsiteY3591" fmla="*/ 2643782 h 4188227"/>
              <a:gd name="connsiteX3592" fmla="*/ 5777021 w 10996613"/>
              <a:gd name="connsiteY3592" fmla="*/ 2644942 h 4188227"/>
              <a:gd name="connsiteX3593" fmla="*/ 9651869 w 10996613"/>
              <a:gd name="connsiteY3593" fmla="*/ 2475642 h 4188227"/>
              <a:gd name="connsiteX3594" fmla="*/ 9651988 w 10996613"/>
              <a:gd name="connsiteY3594" fmla="*/ 2480968 h 4188227"/>
              <a:gd name="connsiteX3595" fmla="*/ 9653696 w 10996613"/>
              <a:gd name="connsiteY3595" fmla="*/ 2480897 h 4188227"/>
              <a:gd name="connsiteX3596" fmla="*/ 9653601 w 10996613"/>
              <a:gd name="connsiteY3596" fmla="*/ 2475524 h 4188227"/>
              <a:gd name="connsiteX3597" fmla="*/ 9651869 w 10996613"/>
              <a:gd name="connsiteY3597" fmla="*/ 2475642 h 4188227"/>
              <a:gd name="connsiteX3598" fmla="*/ 7341276 w 10996613"/>
              <a:gd name="connsiteY3598" fmla="*/ 575317 h 4188227"/>
              <a:gd name="connsiteX3599" fmla="*/ 7341395 w 10996613"/>
              <a:gd name="connsiteY3599" fmla="*/ 574276 h 4188227"/>
              <a:gd name="connsiteX3600" fmla="*/ 7337244 w 10996613"/>
              <a:gd name="connsiteY3600" fmla="*/ 573140 h 4188227"/>
              <a:gd name="connsiteX3601" fmla="*/ 7333070 w 10996613"/>
              <a:gd name="connsiteY3601" fmla="*/ 574986 h 4188227"/>
              <a:gd name="connsiteX3602" fmla="*/ 7336106 w 10996613"/>
              <a:gd name="connsiteY3602" fmla="*/ 576477 h 4188227"/>
              <a:gd name="connsiteX3603" fmla="*/ 7341276 w 10996613"/>
              <a:gd name="connsiteY3603" fmla="*/ 575317 h 4188227"/>
              <a:gd name="connsiteX3604" fmla="*/ 9437885 w 10996613"/>
              <a:gd name="connsiteY3604" fmla="*/ 2330224 h 4188227"/>
              <a:gd name="connsiteX3605" fmla="*/ 9428658 w 10996613"/>
              <a:gd name="connsiteY3605" fmla="*/ 2330603 h 4188227"/>
              <a:gd name="connsiteX3606" fmla="*/ 9438003 w 10996613"/>
              <a:gd name="connsiteY3606" fmla="*/ 2330935 h 4188227"/>
              <a:gd name="connsiteX3607" fmla="*/ 9437908 w 10996613"/>
              <a:gd name="connsiteY3607" fmla="*/ 2330485 h 4188227"/>
              <a:gd name="connsiteX3608" fmla="*/ 9437885 w 10996613"/>
              <a:gd name="connsiteY3608" fmla="*/ 2330224 h 4188227"/>
              <a:gd name="connsiteX3609" fmla="*/ 9557447 w 10996613"/>
              <a:gd name="connsiteY3609" fmla="*/ 2280190 h 4188227"/>
              <a:gd name="connsiteX3610" fmla="*/ 9555621 w 10996613"/>
              <a:gd name="connsiteY3610" fmla="*/ 2277563 h 4188227"/>
              <a:gd name="connsiteX3611" fmla="*/ 9553961 w 10996613"/>
              <a:gd name="connsiteY3611" fmla="*/ 2277634 h 4188227"/>
              <a:gd name="connsiteX3612" fmla="*/ 9554103 w 10996613"/>
              <a:gd name="connsiteY3612" fmla="*/ 2282888 h 4188227"/>
              <a:gd name="connsiteX3613" fmla="*/ 9557447 w 10996613"/>
              <a:gd name="connsiteY3613" fmla="*/ 2280190 h 4188227"/>
              <a:gd name="connsiteX3614" fmla="*/ 4030562 w 10996613"/>
              <a:gd name="connsiteY3614" fmla="*/ 3407604 h 4188227"/>
              <a:gd name="connsiteX3615" fmla="*/ 4030728 w 10996613"/>
              <a:gd name="connsiteY3615" fmla="*/ 3408693 h 4188227"/>
              <a:gd name="connsiteX3616" fmla="*/ 4039196 w 10996613"/>
              <a:gd name="connsiteY3616" fmla="*/ 3408622 h 4188227"/>
              <a:gd name="connsiteX3617" fmla="*/ 4039077 w 10996613"/>
              <a:gd name="connsiteY3617" fmla="*/ 3407533 h 4188227"/>
              <a:gd name="connsiteX3618" fmla="*/ 4030562 w 10996613"/>
              <a:gd name="connsiteY3618" fmla="*/ 3407604 h 4188227"/>
              <a:gd name="connsiteX3619" fmla="*/ 1805900 w 10996613"/>
              <a:gd name="connsiteY3619" fmla="*/ 1440298 h 4188227"/>
              <a:gd name="connsiteX3620" fmla="*/ 1806042 w 10996613"/>
              <a:gd name="connsiteY3620" fmla="*/ 1445552 h 4188227"/>
              <a:gd name="connsiteX3621" fmla="*/ 1809386 w 10996613"/>
              <a:gd name="connsiteY3621" fmla="*/ 1442830 h 4188227"/>
              <a:gd name="connsiteX3622" fmla="*/ 1807584 w 10996613"/>
              <a:gd name="connsiteY3622" fmla="*/ 1440203 h 4188227"/>
              <a:gd name="connsiteX3623" fmla="*/ 1805900 w 10996613"/>
              <a:gd name="connsiteY3623" fmla="*/ 1440298 h 4188227"/>
              <a:gd name="connsiteX3624" fmla="*/ 3936710 w 10996613"/>
              <a:gd name="connsiteY3624" fmla="*/ 1215662 h 4188227"/>
              <a:gd name="connsiteX3625" fmla="*/ 3941548 w 10996613"/>
              <a:gd name="connsiteY3625" fmla="*/ 1213816 h 4188227"/>
              <a:gd name="connsiteX3626" fmla="*/ 3937848 w 10996613"/>
              <a:gd name="connsiteY3626" fmla="*/ 1212491 h 4188227"/>
              <a:gd name="connsiteX3627" fmla="*/ 3935476 w 10996613"/>
              <a:gd name="connsiteY3627" fmla="*/ 1212538 h 4188227"/>
              <a:gd name="connsiteX3628" fmla="*/ 3932037 w 10996613"/>
              <a:gd name="connsiteY3628" fmla="*/ 1214242 h 4188227"/>
              <a:gd name="connsiteX3629" fmla="*/ 3936710 w 10996613"/>
              <a:gd name="connsiteY3629" fmla="*/ 1215662 h 4188227"/>
              <a:gd name="connsiteX3630" fmla="*/ 3966950 w 10996613"/>
              <a:gd name="connsiteY3630" fmla="*/ 1396346 h 4188227"/>
              <a:gd name="connsiteX3631" fmla="*/ 3962634 w 10996613"/>
              <a:gd name="connsiteY3631" fmla="*/ 1394239 h 4188227"/>
              <a:gd name="connsiteX3632" fmla="*/ 3958483 w 10996613"/>
              <a:gd name="connsiteY3632" fmla="*/ 1395375 h 4188227"/>
              <a:gd name="connsiteX3633" fmla="*/ 3958602 w 10996613"/>
              <a:gd name="connsiteY3633" fmla="*/ 1396417 h 4188227"/>
              <a:gd name="connsiteX3634" fmla="*/ 3966950 w 10996613"/>
              <a:gd name="connsiteY3634" fmla="*/ 1396346 h 4188227"/>
              <a:gd name="connsiteX3635" fmla="*/ 3258657 w 10996613"/>
              <a:gd name="connsiteY3635" fmla="*/ 1206621 h 4188227"/>
              <a:gd name="connsiteX3636" fmla="*/ 3257732 w 10996613"/>
              <a:gd name="connsiteY3636" fmla="*/ 1207994 h 4188227"/>
              <a:gd name="connsiteX3637" fmla="*/ 3257732 w 10996613"/>
              <a:gd name="connsiteY3637" fmla="*/ 1208017 h 4188227"/>
              <a:gd name="connsiteX3638" fmla="*/ 3257091 w 10996613"/>
              <a:gd name="connsiteY3638" fmla="*/ 1209816 h 4188227"/>
              <a:gd name="connsiteX3639" fmla="*/ 3258775 w 10996613"/>
              <a:gd name="connsiteY3639" fmla="*/ 1211946 h 4188227"/>
              <a:gd name="connsiteX3640" fmla="*/ 3260483 w 10996613"/>
              <a:gd name="connsiteY3640" fmla="*/ 1211875 h 4188227"/>
              <a:gd name="connsiteX3641" fmla="*/ 3260388 w 10996613"/>
              <a:gd name="connsiteY3641" fmla="*/ 1206526 h 4188227"/>
              <a:gd name="connsiteX3642" fmla="*/ 3258657 w 10996613"/>
              <a:gd name="connsiteY3642" fmla="*/ 1206621 h 4188227"/>
              <a:gd name="connsiteX3643" fmla="*/ 4012632 w 10996613"/>
              <a:gd name="connsiteY3643" fmla="*/ 2228972 h 4188227"/>
              <a:gd name="connsiteX3644" fmla="*/ 4010900 w 10996613"/>
              <a:gd name="connsiteY3644" fmla="*/ 2228877 h 4188227"/>
              <a:gd name="connsiteX3645" fmla="*/ 4010805 w 10996613"/>
              <a:gd name="connsiteY3645" fmla="*/ 2234250 h 4188227"/>
              <a:gd name="connsiteX3646" fmla="*/ 4012513 w 10996613"/>
              <a:gd name="connsiteY3646" fmla="*/ 2234321 h 4188227"/>
              <a:gd name="connsiteX3647" fmla="*/ 4014292 w 10996613"/>
              <a:gd name="connsiteY3647" fmla="*/ 2232404 h 4188227"/>
              <a:gd name="connsiteX3648" fmla="*/ 4015098 w 10996613"/>
              <a:gd name="connsiteY3648" fmla="*/ 2232806 h 4188227"/>
              <a:gd name="connsiteX3649" fmla="*/ 4017944 w 10996613"/>
              <a:gd name="connsiteY3649" fmla="*/ 2229847 h 4188227"/>
              <a:gd name="connsiteX3650" fmla="*/ 4015098 w 10996613"/>
              <a:gd name="connsiteY3650" fmla="*/ 2228214 h 4188227"/>
              <a:gd name="connsiteX3651" fmla="*/ 4013628 w 10996613"/>
              <a:gd name="connsiteY3651" fmla="*/ 2229824 h 4188227"/>
              <a:gd name="connsiteX3652" fmla="*/ 4012632 w 10996613"/>
              <a:gd name="connsiteY3652" fmla="*/ 2228972 h 4188227"/>
              <a:gd name="connsiteX3653" fmla="*/ 4314065 w 10996613"/>
              <a:gd name="connsiteY3653" fmla="*/ 1246005 h 4188227"/>
              <a:gd name="connsiteX3654" fmla="*/ 4313946 w 10996613"/>
              <a:gd name="connsiteY3654" fmla="*/ 1247094 h 4188227"/>
              <a:gd name="connsiteX3655" fmla="*/ 4322413 w 10996613"/>
              <a:gd name="connsiteY3655" fmla="*/ 1247165 h 4188227"/>
              <a:gd name="connsiteX3656" fmla="*/ 4322580 w 10996613"/>
              <a:gd name="connsiteY3656" fmla="*/ 1246076 h 4188227"/>
              <a:gd name="connsiteX3657" fmla="*/ 4314065 w 10996613"/>
              <a:gd name="connsiteY3657" fmla="*/ 1246005 h 4188227"/>
              <a:gd name="connsiteX3658" fmla="*/ 4327703 w 10996613"/>
              <a:gd name="connsiteY3658" fmla="*/ 1892930 h 4188227"/>
              <a:gd name="connsiteX3659" fmla="*/ 4327584 w 10996613"/>
              <a:gd name="connsiteY3659" fmla="*/ 1891841 h 4188227"/>
              <a:gd name="connsiteX3660" fmla="*/ 4319069 w 10996613"/>
              <a:gd name="connsiteY3660" fmla="*/ 1891912 h 4188227"/>
              <a:gd name="connsiteX3661" fmla="*/ 4319235 w 10996613"/>
              <a:gd name="connsiteY3661" fmla="*/ 1893001 h 4188227"/>
              <a:gd name="connsiteX3662" fmla="*/ 4327703 w 10996613"/>
              <a:gd name="connsiteY3662" fmla="*/ 1892930 h 4188227"/>
              <a:gd name="connsiteX3663" fmla="*/ 851175 w 10996613"/>
              <a:gd name="connsiteY3663" fmla="*/ 717540 h 4188227"/>
              <a:gd name="connsiteX3664" fmla="*/ 861493 w 10996613"/>
              <a:gd name="connsiteY3664" fmla="*/ 717540 h 4188227"/>
              <a:gd name="connsiteX3665" fmla="*/ 851175 w 10996613"/>
              <a:gd name="connsiteY3665" fmla="*/ 717540 h 4188227"/>
              <a:gd name="connsiteX3666" fmla="*/ 4179132 w 10996613"/>
              <a:gd name="connsiteY3666" fmla="*/ 1639277 h 4188227"/>
              <a:gd name="connsiteX3667" fmla="*/ 4189450 w 10996613"/>
              <a:gd name="connsiteY3667" fmla="*/ 1639277 h 4188227"/>
              <a:gd name="connsiteX3668" fmla="*/ 4179132 w 10996613"/>
              <a:gd name="connsiteY3668" fmla="*/ 1639277 h 4188227"/>
              <a:gd name="connsiteX3669" fmla="*/ 3208066 w 10996613"/>
              <a:gd name="connsiteY3669" fmla="*/ 3396740 h 4188227"/>
              <a:gd name="connsiteX3670" fmla="*/ 3208066 w 10996613"/>
              <a:gd name="connsiteY3670" fmla="*/ 3403249 h 4188227"/>
              <a:gd name="connsiteX3671" fmla="*/ 3208066 w 10996613"/>
              <a:gd name="connsiteY3671" fmla="*/ 3396740 h 4188227"/>
              <a:gd name="connsiteX3672" fmla="*/ 10761283 w 10996613"/>
              <a:gd name="connsiteY3672" fmla="*/ 3189667 h 4188227"/>
              <a:gd name="connsiteX3673" fmla="*/ 10759552 w 10996613"/>
              <a:gd name="connsiteY3673" fmla="*/ 3189572 h 4188227"/>
              <a:gd name="connsiteX3674" fmla="*/ 10759457 w 10996613"/>
              <a:gd name="connsiteY3674" fmla="*/ 3194945 h 4188227"/>
              <a:gd name="connsiteX3675" fmla="*/ 10761164 w 10996613"/>
              <a:gd name="connsiteY3675" fmla="*/ 3195016 h 4188227"/>
              <a:gd name="connsiteX3676" fmla="*/ 10761283 w 10996613"/>
              <a:gd name="connsiteY3676" fmla="*/ 3189667 h 4188227"/>
              <a:gd name="connsiteX3677" fmla="*/ 3539360 w 10996613"/>
              <a:gd name="connsiteY3677" fmla="*/ 1826942 h 4188227"/>
              <a:gd name="connsiteX3678" fmla="*/ 3530846 w 10996613"/>
              <a:gd name="connsiteY3678" fmla="*/ 1827014 h 4188227"/>
              <a:gd name="connsiteX3679" fmla="*/ 3531012 w 10996613"/>
              <a:gd name="connsiteY3679" fmla="*/ 1828102 h 4188227"/>
              <a:gd name="connsiteX3680" fmla="*/ 3539479 w 10996613"/>
              <a:gd name="connsiteY3680" fmla="*/ 1828031 h 4188227"/>
              <a:gd name="connsiteX3681" fmla="*/ 3539360 w 10996613"/>
              <a:gd name="connsiteY3681" fmla="*/ 1826942 h 4188227"/>
              <a:gd name="connsiteX3682" fmla="*/ 3638241 w 10996613"/>
              <a:gd name="connsiteY3682" fmla="*/ 1636034 h 4188227"/>
              <a:gd name="connsiteX3683" fmla="*/ 3627924 w 10996613"/>
              <a:gd name="connsiteY3683" fmla="*/ 1636034 h 4188227"/>
              <a:gd name="connsiteX3684" fmla="*/ 3638241 w 10996613"/>
              <a:gd name="connsiteY3684" fmla="*/ 1636034 h 4188227"/>
              <a:gd name="connsiteX3685" fmla="*/ 3661414 w 10996613"/>
              <a:gd name="connsiteY3685" fmla="*/ 1212491 h 4188227"/>
              <a:gd name="connsiteX3686" fmla="*/ 3661414 w 10996613"/>
              <a:gd name="connsiteY3686" fmla="*/ 1218999 h 4188227"/>
              <a:gd name="connsiteX3687" fmla="*/ 3661414 w 10996613"/>
              <a:gd name="connsiteY3687" fmla="*/ 1212491 h 4188227"/>
              <a:gd name="connsiteX3688" fmla="*/ 3678467 w 10996613"/>
              <a:gd name="connsiteY3688" fmla="*/ 1217934 h 4188227"/>
              <a:gd name="connsiteX3689" fmla="*/ 3678586 w 10996613"/>
              <a:gd name="connsiteY3689" fmla="*/ 1216893 h 4188227"/>
              <a:gd name="connsiteX3690" fmla="*/ 3674435 w 10996613"/>
              <a:gd name="connsiteY3690" fmla="*/ 1215757 h 4188227"/>
              <a:gd name="connsiteX3691" fmla="*/ 3670118 w 10996613"/>
              <a:gd name="connsiteY3691" fmla="*/ 1217863 h 4188227"/>
              <a:gd name="connsiteX3692" fmla="*/ 3678467 w 10996613"/>
              <a:gd name="connsiteY3692" fmla="*/ 1217934 h 4188227"/>
              <a:gd name="connsiteX3693" fmla="*/ 3674269 w 10996613"/>
              <a:gd name="connsiteY3693" fmla="*/ 1186432 h 4188227"/>
              <a:gd name="connsiteX3694" fmla="*/ 3672466 w 10996613"/>
              <a:gd name="connsiteY3694" fmla="*/ 1183805 h 4188227"/>
              <a:gd name="connsiteX3695" fmla="*/ 3670806 w 10996613"/>
              <a:gd name="connsiteY3695" fmla="*/ 1183876 h 4188227"/>
              <a:gd name="connsiteX3696" fmla="*/ 3670949 w 10996613"/>
              <a:gd name="connsiteY3696" fmla="*/ 1189130 h 4188227"/>
              <a:gd name="connsiteX3697" fmla="*/ 3674269 w 10996613"/>
              <a:gd name="connsiteY3697" fmla="*/ 1186432 h 4188227"/>
              <a:gd name="connsiteX3698" fmla="*/ 3480184 w 10996613"/>
              <a:gd name="connsiteY3698" fmla="*/ 1089771 h 4188227"/>
              <a:gd name="connsiteX3699" fmla="*/ 3480303 w 10996613"/>
              <a:gd name="connsiteY3699" fmla="*/ 1095096 h 4188227"/>
              <a:gd name="connsiteX3700" fmla="*/ 3482010 w 10996613"/>
              <a:gd name="connsiteY3700" fmla="*/ 1095025 h 4188227"/>
              <a:gd name="connsiteX3701" fmla="*/ 3481915 w 10996613"/>
              <a:gd name="connsiteY3701" fmla="*/ 1089652 h 4188227"/>
              <a:gd name="connsiteX3702" fmla="*/ 3480184 w 10996613"/>
              <a:gd name="connsiteY3702" fmla="*/ 1089771 h 4188227"/>
              <a:gd name="connsiteX3703" fmla="*/ 8472226 w 10996613"/>
              <a:gd name="connsiteY3703" fmla="*/ 2387904 h 4188227"/>
              <a:gd name="connsiteX3704" fmla="*/ 8472131 w 10996613"/>
              <a:gd name="connsiteY3704" fmla="*/ 2393277 h 4188227"/>
              <a:gd name="connsiteX3705" fmla="*/ 8473839 w 10996613"/>
              <a:gd name="connsiteY3705" fmla="*/ 2393348 h 4188227"/>
              <a:gd name="connsiteX3706" fmla="*/ 8473958 w 10996613"/>
              <a:gd name="connsiteY3706" fmla="*/ 2388022 h 4188227"/>
              <a:gd name="connsiteX3707" fmla="*/ 8472226 w 10996613"/>
              <a:gd name="connsiteY3707" fmla="*/ 2387904 h 4188227"/>
              <a:gd name="connsiteX3708" fmla="*/ 8487762 w 10996613"/>
              <a:gd name="connsiteY3708" fmla="*/ 2332757 h 4188227"/>
              <a:gd name="connsiteX3709" fmla="*/ 8485959 w 10996613"/>
              <a:gd name="connsiteY3709" fmla="*/ 2335384 h 4188227"/>
              <a:gd name="connsiteX3710" fmla="*/ 8489303 w 10996613"/>
              <a:gd name="connsiteY3710" fmla="*/ 2338106 h 4188227"/>
              <a:gd name="connsiteX3711" fmla="*/ 8489445 w 10996613"/>
              <a:gd name="connsiteY3711" fmla="*/ 2332852 h 4188227"/>
              <a:gd name="connsiteX3712" fmla="*/ 8487762 w 10996613"/>
              <a:gd name="connsiteY3712" fmla="*/ 2332757 h 4188227"/>
              <a:gd name="connsiteX3713" fmla="*/ 3803082 w 10996613"/>
              <a:gd name="connsiteY3713" fmla="*/ 1540296 h 4188227"/>
              <a:gd name="connsiteX3714" fmla="*/ 3796133 w 10996613"/>
              <a:gd name="connsiteY3714" fmla="*/ 1540367 h 4188227"/>
              <a:gd name="connsiteX3715" fmla="*/ 3792765 w 10996613"/>
              <a:gd name="connsiteY3715" fmla="*/ 1543539 h 4188227"/>
              <a:gd name="connsiteX3716" fmla="*/ 3799714 w 10996613"/>
              <a:gd name="connsiteY3716" fmla="*/ 1543468 h 4188227"/>
              <a:gd name="connsiteX3717" fmla="*/ 3803082 w 10996613"/>
              <a:gd name="connsiteY3717" fmla="*/ 1540296 h 4188227"/>
              <a:gd name="connsiteX3718" fmla="*/ 1835026 w 10996613"/>
              <a:gd name="connsiteY3718" fmla="*/ 2494506 h 4188227"/>
              <a:gd name="connsiteX3719" fmla="*/ 1830875 w 10996613"/>
              <a:gd name="connsiteY3719" fmla="*/ 2495642 h 4188227"/>
              <a:gd name="connsiteX3720" fmla="*/ 1830994 w 10996613"/>
              <a:gd name="connsiteY3720" fmla="*/ 2496684 h 4188227"/>
              <a:gd name="connsiteX3721" fmla="*/ 1839342 w 10996613"/>
              <a:gd name="connsiteY3721" fmla="*/ 2496589 h 4188227"/>
              <a:gd name="connsiteX3722" fmla="*/ 1835026 w 10996613"/>
              <a:gd name="connsiteY3722" fmla="*/ 2494506 h 4188227"/>
              <a:gd name="connsiteX3723" fmla="*/ 3813376 w 10996613"/>
              <a:gd name="connsiteY3723" fmla="*/ 1207615 h 4188227"/>
              <a:gd name="connsiteX3724" fmla="*/ 3823693 w 10996613"/>
              <a:gd name="connsiteY3724" fmla="*/ 1207615 h 4188227"/>
              <a:gd name="connsiteX3725" fmla="*/ 3813376 w 10996613"/>
              <a:gd name="connsiteY3725" fmla="*/ 1207615 h 4188227"/>
              <a:gd name="connsiteX3726" fmla="*/ 621015 w 10996613"/>
              <a:gd name="connsiteY3726" fmla="*/ 463390 h 4188227"/>
              <a:gd name="connsiteX3727" fmla="*/ 621134 w 10996613"/>
              <a:gd name="connsiteY3727" fmla="*/ 468715 h 4188227"/>
              <a:gd name="connsiteX3728" fmla="*/ 622841 w 10996613"/>
              <a:gd name="connsiteY3728" fmla="*/ 468644 h 4188227"/>
              <a:gd name="connsiteX3729" fmla="*/ 622746 w 10996613"/>
              <a:gd name="connsiteY3729" fmla="*/ 463272 h 4188227"/>
              <a:gd name="connsiteX3730" fmla="*/ 621015 w 10996613"/>
              <a:gd name="connsiteY3730" fmla="*/ 463390 h 4188227"/>
              <a:gd name="connsiteX3731" fmla="*/ 3298219 w 10996613"/>
              <a:gd name="connsiteY3731" fmla="*/ 3122496 h 4188227"/>
              <a:gd name="connsiteX3732" fmla="*/ 3308536 w 10996613"/>
              <a:gd name="connsiteY3732" fmla="*/ 3122496 h 4188227"/>
              <a:gd name="connsiteX3733" fmla="*/ 3298219 w 10996613"/>
              <a:gd name="connsiteY3733" fmla="*/ 3122496 h 4188227"/>
              <a:gd name="connsiteX3734" fmla="*/ 8245458 w 10996613"/>
              <a:gd name="connsiteY3734" fmla="*/ 2203008 h 4188227"/>
              <a:gd name="connsiteX3735" fmla="*/ 8245576 w 10996613"/>
              <a:gd name="connsiteY3735" fmla="*/ 2208333 h 4188227"/>
              <a:gd name="connsiteX3736" fmla="*/ 8247284 w 10996613"/>
              <a:gd name="connsiteY3736" fmla="*/ 2208262 h 4188227"/>
              <a:gd name="connsiteX3737" fmla="*/ 8247189 w 10996613"/>
              <a:gd name="connsiteY3737" fmla="*/ 2202913 h 4188227"/>
              <a:gd name="connsiteX3738" fmla="*/ 8245458 w 10996613"/>
              <a:gd name="connsiteY3738" fmla="*/ 2203008 h 4188227"/>
              <a:gd name="connsiteX3739" fmla="*/ 3867477 w 10996613"/>
              <a:gd name="connsiteY3739" fmla="*/ 3422704 h 4188227"/>
              <a:gd name="connsiteX3740" fmla="*/ 3867477 w 10996613"/>
              <a:gd name="connsiteY3740" fmla="*/ 3429213 h 4188227"/>
              <a:gd name="connsiteX3741" fmla="*/ 3867477 w 10996613"/>
              <a:gd name="connsiteY3741" fmla="*/ 3422704 h 4188227"/>
              <a:gd name="connsiteX3742" fmla="*/ 3687954 w 10996613"/>
              <a:gd name="connsiteY3742" fmla="*/ 1250904 h 4188227"/>
              <a:gd name="connsiteX3743" fmla="*/ 3688073 w 10996613"/>
              <a:gd name="connsiteY3743" fmla="*/ 1245579 h 4188227"/>
              <a:gd name="connsiteX3744" fmla="*/ 3686342 w 10996613"/>
              <a:gd name="connsiteY3744" fmla="*/ 1245484 h 4188227"/>
              <a:gd name="connsiteX3745" fmla="*/ 3686247 w 10996613"/>
              <a:gd name="connsiteY3745" fmla="*/ 1250857 h 4188227"/>
              <a:gd name="connsiteX3746" fmla="*/ 3687954 w 10996613"/>
              <a:gd name="connsiteY3746" fmla="*/ 1250904 h 4188227"/>
              <a:gd name="connsiteX3747" fmla="*/ 3323977 w 10996613"/>
              <a:gd name="connsiteY3747" fmla="*/ 3184176 h 4188227"/>
              <a:gd name="connsiteX3748" fmla="*/ 3334294 w 10996613"/>
              <a:gd name="connsiteY3748" fmla="*/ 3184176 h 4188227"/>
              <a:gd name="connsiteX3749" fmla="*/ 3323977 w 10996613"/>
              <a:gd name="connsiteY3749" fmla="*/ 3184176 h 4188227"/>
              <a:gd name="connsiteX3750" fmla="*/ 522300 w 10996613"/>
              <a:gd name="connsiteY3750" fmla="*/ 562276 h 4188227"/>
              <a:gd name="connsiteX3751" fmla="*/ 530815 w 10996613"/>
              <a:gd name="connsiteY3751" fmla="*/ 562347 h 4188227"/>
              <a:gd name="connsiteX3752" fmla="*/ 530934 w 10996613"/>
              <a:gd name="connsiteY3752" fmla="*/ 561306 h 4188227"/>
              <a:gd name="connsiteX3753" fmla="*/ 526736 w 10996613"/>
              <a:gd name="connsiteY3753" fmla="*/ 560146 h 4188227"/>
              <a:gd name="connsiteX3754" fmla="*/ 522300 w 10996613"/>
              <a:gd name="connsiteY3754" fmla="*/ 562276 h 4188227"/>
              <a:gd name="connsiteX3755" fmla="*/ 3771181 w 10996613"/>
              <a:gd name="connsiteY3755" fmla="*/ 1727394 h 4188227"/>
              <a:gd name="connsiteX3756" fmla="*/ 3766865 w 10996613"/>
              <a:gd name="connsiteY3756" fmla="*/ 1725287 h 4188227"/>
              <a:gd name="connsiteX3757" fmla="*/ 3762714 w 10996613"/>
              <a:gd name="connsiteY3757" fmla="*/ 1726423 h 4188227"/>
              <a:gd name="connsiteX3758" fmla="*/ 3762832 w 10996613"/>
              <a:gd name="connsiteY3758" fmla="*/ 1727465 h 4188227"/>
              <a:gd name="connsiteX3759" fmla="*/ 3771181 w 10996613"/>
              <a:gd name="connsiteY3759" fmla="*/ 1727394 h 4188227"/>
              <a:gd name="connsiteX3760" fmla="*/ 4884106 w 10996613"/>
              <a:gd name="connsiteY3760" fmla="*/ 1979556 h 4188227"/>
              <a:gd name="connsiteX3761" fmla="*/ 4875591 w 10996613"/>
              <a:gd name="connsiteY3761" fmla="*/ 1979484 h 4188227"/>
              <a:gd name="connsiteX3762" fmla="*/ 4875472 w 10996613"/>
              <a:gd name="connsiteY3762" fmla="*/ 1980573 h 4188227"/>
              <a:gd name="connsiteX3763" fmla="*/ 4883939 w 10996613"/>
              <a:gd name="connsiteY3763" fmla="*/ 1980644 h 4188227"/>
              <a:gd name="connsiteX3764" fmla="*/ 4884106 w 10996613"/>
              <a:gd name="connsiteY3764" fmla="*/ 1979556 h 4188227"/>
              <a:gd name="connsiteX3765" fmla="*/ 10283862 w 10996613"/>
              <a:gd name="connsiteY3765" fmla="*/ 2327337 h 4188227"/>
              <a:gd name="connsiteX3766" fmla="*/ 10273544 w 10996613"/>
              <a:gd name="connsiteY3766" fmla="*/ 2327337 h 4188227"/>
              <a:gd name="connsiteX3767" fmla="*/ 10283862 w 10996613"/>
              <a:gd name="connsiteY3767" fmla="*/ 2327337 h 4188227"/>
              <a:gd name="connsiteX3768" fmla="*/ 10314624 w 10996613"/>
              <a:gd name="connsiteY3768" fmla="*/ 2338721 h 4188227"/>
              <a:gd name="connsiteX3769" fmla="*/ 10310473 w 10996613"/>
              <a:gd name="connsiteY3769" fmla="*/ 2339858 h 4188227"/>
              <a:gd name="connsiteX3770" fmla="*/ 10310591 w 10996613"/>
              <a:gd name="connsiteY3770" fmla="*/ 2340899 h 4188227"/>
              <a:gd name="connsiteX3771" fmla="*/ 10318941 w 10996613"/>
              <a:gd name="connsiteY3771" fmla="*/ 2340804 h 4188227"/>
              <a:gd name="connsiteX3772" fmla="*/ 10314624 w 10996613"/>
              <a:gd name="connsiteY3772" fmla="*/ 2338721 h 4188227"/>
              <a:gd name="connsiteX3773" fmla="*/ 885590 w 10996613"/>
              <a:gd name="connsiteY3773" fmla="*/ 458893 h 4188227"/>
              <a:gd name="connsiteX3774" fmla="*/ 885495 w 10996613"/>
              <a:gd name="connsiteY3774" fmla="*/ 453520 h 4188227"/>
              <a:gd name="connsiteX3775" fmla="*/ 883764 w 10996613"/>
              <a:gd name="connsiteY3775" fmla="*/ 453615 h 4188227"/>
              <a:gd name="connsiteX3776" fmla="*/ 883883 w 10996613"/>
              <a:gd name="connsiteY3776" fmla="*/ 458940 h 4188227"/>
              <a:gd name="connsiteX3777" fmla="*/ 885590 w 10996613"/>
              <a:gd name="connsiteY3777" fmla="*/ 458893 h 4188227"/>
              <a:gd name="connsiteX3778" fmla="*/ 4646379 w 10996613"/>
              <a:gd name="connsiteY3778" fmla="*/ 1189816 h 4188227"/>
              <a:gd name="connsiteX3779" fmla="*/ 4642940 w 10996613"/>
              <a:gd name="connsiteY3779" fmla="*/ 1191521 h 4188227"/>
              <a:gd name="connsiteX3780" fmla="*/ 4647612 w 10996613"/>
              <a:gd name="connsiteY3780" fmla="*/ 1192941 h 4188227"/>
              <a:gd name="connsiteX3781" fmla="*/ 4652451 w 10996613"/>
              <a:gd name="connsiteY3781" fmla="*/ 1191094 h 4188227"/>
              <a:gd name="connsiteX3782" fmla="*/ 4648751 w 10996613"/>
              <a:gd name="connsiteY3782" fmla="*/ 1189769 h 4188227"/>
              <a:gd name="connsiteX3783" fmla="*/ 4646379 w 10996613"/>
              <a:gd name="connsiteY3783" fmla="*/ 1189816 h 4188227"/>
              <a:gd name="connsiteX3784" fmla="*/ 4663408 w 10996613"/>
              <a:gd name="connsiteY3784" fmla="*/ 1139474 h 4188227"/>
              <a:gd name="connsiteX3785" fmla="*/ 4653091 w 10996613"/>
              <a:gd name="connsiteY3785" fmla="*/ 1139474 h 4188227"/>
              <a:gd name="connsiteX3786" fmla="*/ 4663408 w 10996613"/>
              <a:gd name="connsiteY3786" fmla="*/ 1139474 h 4188227"/>
              <a:gd name="connsiteX3787" fmla="*/ 4696898 w 10996613"/>
              <a:gd name="connsiteY3787" fmla="*/ 1283898 h 4188227"/>
              <a:gd name="connsiteX3788" fmla="*/ 4696898 w 10996613"/>
              <a:gd name="connsiteY3788" fmla="*/ 1290406 h 4188227"/>
              <a:gd name="connsiteX3789" fmla="*/ 4696898 w 10996613"/>
              <a:gd name="connsiteY3789" fmla="*/ 1283898 h 4188227"/>
              <a:gd name="connsiteX3790" fmla="*/ 7829086 w 10996613"/>
              <a:gd name="connsiteY3790" fmla="*/ 1475374 h 4188227"/>
              <a:gd name="connsiteX3791" fmla="*/ 7829086 w 10996613"/>
              <a:gd name="connsiteY3791" fmla="*/ 1481883 h 4188227"/>
              <a:gd name="connsiteX3792" fmla="*/ 7829086 w 10996613"/>
              <a:gd name="connsiteY3792" fmla="*/ 1475374 h 4188227"/>
              <a:gd name="connsiteX3793" fmla="*/ 5090168 w 10996613"/>
              <a:gd name="connsiteY3793" fmla="*/ 1132468 h 4188227"/>
              <a:gd name="connsiteX3794" fmla="*/ 5081653 w 10996613"/>
              <a:gd name="connsiteY3794" fmla="*/ 1132397 h 4188227"/>
              <a:gd name="connsiteX3795" fmla="*/ 5081535 w 10996613"/>
              <a:gd name="connsiteY3795" fmla="*/ 1133486 h 4188227"/>
              <a:gd name="connsiteX3796" fmla="*/ 5090002 w 10996613"/>
              <a:gd name="connsiteY3796" fmla="*/ 1133557 h 4188227"/>
              <a:gd name="connsiteX3797" fmla="*/ 5090168 w 10996613"/>
              <a:gd name="connsiteY3797" fmla="*/ 1132468 h 4188227"/>
              <a:gd name="connsiteX3798" fmla="*/ 2897217 w 10996613"/>
              <a:gd name="connsiteY3798" fmla="*/ 2992179 h 4188227"/>
              <a:gd name="connsiteX3799" fmla="*/ 2897383 w 10996613"/>
              <a:gd name="connsiteY3799" fmla="*/ 2993267 h 4188227"/>
              <a:gd name="connsiteX3800" fmla="*/ 2905850 w 10996613"/>
              <a:gd name="connsiteY3800" fmla="*/ 2993197 h 4188227"/>
              <a:gd name="connsiteX3801" fmla="*/ 2905732 w 10996613"/>
              <a:gd name="connsiteY3801" fmla="*/ 2992108 h 4188227"/>
              <a:gd name="connsiteX3802" fmla="*/ 2897217 w 10996613"/>
              <a:gd name="connsiteY3802" fmla="*/ 2992179 h 4188227"/>
              <a:gd name="connsiteX3803" fmla="*/ 2907677 w 10996613"/>
              <a:gd name="connsiteY3803" fmla="*/ 3349120 h 4188227"/>
              <a:gd name="connsiteX3804" fmla="*/ 2907558 w 10996613"/>
              <a:gd name="connsiteY3804" fmla="*/ 3350209 h 4188227"/>
              <a:gd name="connsiteX3805" fmla="*/ 2916025 w 10996613"/>
              <a:gd name="connsiteY3805" fmla="*/ 3350279 h 4188227"/>
              <a:gd name="connsiteX3806" fmla="*/ 2916191 w 10996613"/>
              <a:gd name="connsiteY3806" fmla="*/ 3349191 h 4188227"/>
              <a:gd name="connsiteX3807" fmla="*/ 2907677 w 10996613"/>
              <a:gd name="connsiteY3807" fmla="*/ 3349120 h 4188227"/>
              <a:gd name="connsiteX3808" fmla="*/ 2916144 w 10996613"/>
              <a:gd name="connsiteY3808" fmla="*/ 3067823 h 4188227"/>
              <a:gd name="connsiteX3809" fmla="*/ 2916025 w 10996613"/>
              <a:gd name="connsiteY3809" fmla="*/ 3066734 h 4188227"/>
              <a:gd name="connsiteX3810" fmla="*/ 2907510 w 10996613"/>
              <a:gd name="connsiteY3810" fmla="*/ 3066805 h 4188227"/>
              <a:gd name="connsiteX3811" fmla="*/ 2907677 w 10996613"/>
              <a:gd name="connsiteY3811" fmla="*/ 3067893 h 4188227"/>
              <a:gd name="connsiteX3812" fmla="*/ 2916144 w 10996613"/>
              <a:gd name="connsiteY3812" fmla="*/ 3067823 h 4188227"/>
              <a:gd name="connsiteX3813" fmla="*/ 972256 w 10996613"/>
              <a:gd name="connsiteY3813" fmla="*/ 1235212 h 4188227"/>
              <a:gd name="connsiteX3814" fmla="*/ 972256 w 10996613"/>
              <a:gd name="connsiteY3814" fmla="*/ 1241721 h 4188227"/>
              <a:gd name="connsiteX3815" fmla="*/ 972256 w 10996613"/>
              <a:gd name="connsiteY3815" fmla="*/ 1235212 h 4188227"/>
              <a:gd name="connsiteX3816" fmla="*/ 5039459 w 10996613"/>
              <a:gd name="connsiteY3816" fmla="*/ 1147498 h 4188227"/>
              <a:gd name="connsiteX3817" fmla="*/ 5037656 w 10996613"/>
              <a:gd name="connsiteY3817" fmla="*/ 1144870 h 4188227"/>
              <a:gd name="connsiteX3818" fmla="*/ 5035996 w 10996613"/>
              <a:gd name="connsiteY3818" fmla="*/ 1144941 h 4188227"/>
              <a:gd name="connsiteX3819" fmla="*/ 5036139 w 10996613"/>
              <a:gd name="connsiteY3819" fmla="*/ 1150196 h 4188227"/>
              <a:gd name="connsiteX3820" fmla="*/ 5039459 w 10996613"/>
              <a:gd name="connsiteY3820" fmla="*/ 1147498 h 4188227"/>
              <a:gd name="connsiteX3821" fmla="*/ 4947599 w 10996613"/>
              <a:gd name="connsiteY3821" fmla="*/ 464881 h 4188227"/>
              <a:gd name="connsiteX3822" fmla="*/ 4956066 w 10996613"/>
              <a:gd name="connsiteY3822" fmla="*/ 464952 h 4188227"/>
              <a:gd name="connsiteX3823" fmla="*/ 4956232 w 10996613"/>
              <a:gd name="connsiteY3823" fmla="*/ 463863 h 4188227"/>
              <a:gd name="connsiteX3824" fmla="*/ 4947717 w 10996613"/>
              <a:gd name="connsiteY3824" fmla="*/ 463792 h 4188227"/>
              <a:gd name="connsiteX3825" fmla="*/ 4947599 w 10996613"/>
              <a:gd name="connsiteY3825" fmla="*/ 464881 h 4188227"/>
              <a:gd name="connsiteX3826" fmla="*/ 4956920 w 10996613"/>
              <a:gd name="connsiteY3826" fmla="*/ 1209248 h 4188227"/>
              <a:gd name="connsiteX3827" fmla="*/ 4952770 w 10996613"/>
              <a:gd name="connsiteY3827" fmla="*/ 1210384 h 4188227"/>
              <a:gd name="connsiteX3828" fmla="*/ 4952888 w 10996613"/>
              <a:gd name="connsiteY3828" fmla="*/ 1211426 h 4188227"/>
              <a:gd name="connsiteX3829" fmla="*/ 4961237 w 10996613"/>
              <a:gd name="connsiteY3829" fmla="*/ 1211331 h 4188227"/>
              <a:gd name="connsiteX3830" fmla="*/ 4956920 w 10996613"/>
              <a:gd name="connsiteY3830" fmla="*/ 1209248 h 4188227"/>
              <a:gd name="connsiteX3831" fmla="*/ 10199757 w 10996613"/>
              <a:gd name="connsiteY3831" fmla="*/ 2123885 h 4188227"/>
              <a:gd name="connsiteX3832" fmla="*/ 10199662 w 10996613"/>
              <a:gd name="connsiteY3832" fmla="*/ 2118512 h 4188227"/>
              <a:gd name="connsiteX3833" fmla="*/ 10197931 w 10996613"/>
              <a:gd name="connsiteY3833" fmla="*/ 2118607 h 4188227"/>
              <a:gd name="connsiteX3834" fmla="*/ 10198049 w 10996613"/>
              <a:gd name="connsiteY3834" fmla="*/ 2123932 h 4188227"/>
              <a:gd name="connsiteX3835" fmla="*/ 10199757 w 10996613"/>
              <a:gd name="connsiteY3835" fmla="*/ 2123885 h 4188227"/>
              <a:gd name="connsiteX3836" fmla="*/ 4972527 w 10996613"/>
              <a:gd name="connsiteY3836" fmla="*/ 2067696 h 4188227"/>
              <a:gd name="connsiteX3837" fmla="*/ 4962209 w 10996613"/>
              <a:gd name="connsiteY3837" fmla="*/ 2067696 h 4188227"/>
              <a:gd name="connsiteX3838" fmla="*/ 4972527 w 10996613"/>
              <a:gd name="connsiteY3838" fmla="*/ 2067696 h 4188227"/>
              <a:gd name="connsiteX3839" fmla="*/ 4981824 w 10996613"/>
              <a:gd name="connsiteY3839" fmla="*/ 1490474 h 4188227"/>
              <a:gd name="connsiteX3840" fmla="*/ 4977507 w 10996613"/>
              <a:gd name="connsiteY3840" fmla="*/ 1488368 h 4188227"/>
              <a:gd name="connsiteX3841" fmla="*/ 4973357 w 10996613"/>
              <a:gd name="connsiteY3841" fmla="*/ 1489504 h 4188227"/>
              <a:gd name="connsiteX3842" fmla="*/ 4973475 w 10996613"/>
              <a:gd name="connsiteY3842" fmla="*/ 1490545 h 4188227"/>
              <a:gd name="connsiteX3843" fmla="*/ 4981824 w 10996613"/>
              <a:gd name="connsiteY3843" fmla="*/ 1490474 h 4188227"/>
              <a:gd name="connsiteX3844" fmla="*/ 10567198 w 10996613"/>
              <a:gd name="connsiteY3844" fmla="*/ 2080690 h 4188227"/>
              <a:gd name="connsiteX3845" fmla="*/ 10556880 w 10996613"/>
              <a:gd name="connsiteY3845" fmla="*/ 2080690 h 4188227"/>
              <a:gd name="connsiteX3846" fmla="*/ 10567198 w 10996613"/>
              <a:gd name="connsiteY3846" fmla="*/ 2080690 h 4188227"/>
              <a:gd name="connsiteX3847" fmla="*/ 8923794 w 10996613"/>
              <a:gd name="connsiteY3847" fmla="*/ 1623064 h 4188227"/>
              <a:gd name="connsiteX3848" fmla="*/ 8934113 w 10996613"/>
              <a:gd name="connsiteY3848" fmla="*/ 1623064 h 4188227"/>
              <a:gd name="connsiteX3849" fmla="*/ 8923794 w 10996613"/>
              <a:gd name="connsiteY3849" fmla="*/ 1623064 h 4188227"/>
              <a:gd name="connsiteX3850" fmla="*/ 3163286 w 10996613"/>
              <a:gd name="connsiteY3850" fmla="*/ 3035373 h 4188227"/>
              <a:gd name="connsiteX3851" fmla="*/ 3158970 w 10996613"/>
              <a:gd name="connsiteY3851" fmla="*/ 3033267 h 4188227"/>
              <a:gd name="connsiteX3852" fmla="*/ 3154819 w 10996613"/>
              <a:gd name="connsiteY3852" fmla="*/ 3034403 h 4188227"/>
              <a:gd name="connsiteX3853" fmla="*/ 3154938 w 10996613"/>
              <a:gd name="connsiteY3853" fmla="*/ 3035444 h 4188227"/>
              <a:gd name="connsiteX3854" fmla="*/ 3163286 w 10996613"/>
              <a:gd name="connsiteY3854" fmla="*/ 3035373 h 4188227"/>
              <a:gd name="connsiteX3855" fmla="*/ 10500241 w 10996613"/>
              <a:gd name="connsiteY3855" fmla="*/ 2061211 h 4188227"/>
              <a:gd name="connsiteX3856" fmla="*/ 10489924 w 10996613"/>
              <a:gd name="connsiteY3856" fmla="*/ 2061211 h 4188227"/>
              <a:gd name="connsiteX3857" fmla="*/ 10500241 w 10996613"/>
              <a:gd name="connsiteY3857" fmla="*/ 2061211 h 4188227"/>
              <a:gd name="connsiteX3858" fmla="*/ 4497572 w 10996613"/>
              <a:gd name="connsiteY3858" fmla="*/ 1175734 h 4188227"/>
              <a:gd name="connsiteX3859" fmla="*/ 4497690 w 10996613"/>
              <a:gd name="connsiteY3859" fmla="*/ 1174692 h 4188227"/>
              <a:gd name="connsiteX3860" fmla="*/ 4493540 w 10996613"/>
              <a:gd name="connsiteY3860" fmla="*/ 1173556 h 4188227"/>
              <a:gd name="connsiteX3861" fmla="*/ 4489223 w 10996613"/>
              <a:gd name="connsiteY3861" fmla="*/ 1175663 h 4188227"/>
              <a:gd name="connsiteX3862" fmla="*/ 4497572 w 10996613"/>
              <a:gd name="connsiteY3862" fmla="*/ 1175734 h 4188227"/>
              <a:gd name="connsiteX3863" fmla="*/ 4620408 w 10996613"/>
              <a:gd name="connsiteY3863" fmla="*/ 1728009 h 4188227"/>
              <a:gd name="connsiteX3864" fmla="*/ 4620526 w 10996613"/>
              <a:gd name="connsiteY3864" fmla="*/ 1722684 h 4188227"/>
              <a:gd name="connsiteX3865" fmla="*/ 4618795 w 10996613"/>
              <a:gd name="connsiteY3865" fmla="*/ 1722589 h 4188227"/>
              <a:gd name="connsiteX3866" fmla="*/ 4618700 w 10996613"/>
              <a:gd name="connsiteY3866" fmla="*/ 1727962 h 4188227"/>
              <a:gd name="connsiteX3867" fmla="*/ 4620408 w 10996613"/>
              <a:gd name="connsiteY3867" fmla="*/ 1728009 h 4188227"/>
              <a:gd name="connsiteX3868" fmla="*/ 10607424 w 10996613"/>
              <a:gd name="connsiteY3868" fmla="*/ 2207836 h 4188227"/>
              <a:gd name="connsiteX3869" fmla="*/ 10607590 w 10996613"/>
              <a:gd name="connsiteY3869" fmla="*/ 2206747 h 4188227"/>
              <a:gd name="connsiteX3870" fmla="*/ 10599075 w 10996613"/>
              <a:gd name="connsiteY3870" fmla="*/ 2206676 h 4188227"/>
              <a:gd name="connsiteX3871" fmla="*/ 10598957 w 10996613"/>
              <a:gd name="connsiteY3871" fmla="*/ 2207765 h 4188227"/>
              <a:gd name="connsiteX3872" fmla="*/ 10607424 w 10996613"/>
              <a:gd name="connsiteY3872" fmla="*/ 2207836 h 4188227"/>
              <a:gd name="connsiteX3873" fmla="*/ 4632172 w 10996613"/>
              <a:gd name="connsiteY3873" fmla="*/ 1176728 h 4188227"/>
              <a:gd name="connsiteX3874" fmla="*/ 4637010 w 10996613"/>
              <a:gd name="connsiteY3874" fmla="*/ 1174882 h 4188227"/>
              <a:gd name="connsiteX3875" fmla="*/ 4633310 w 10996613"/>
              <a:gd name="connsiteY3875" fmla="*/ 1173556 h 4188227"/>
              <a:gd name="connsiteX3876" fmla="*/ 4630939 w 10996613"/>
              <a:gd name="connsiteY3876" fmla="*/ 1173604 h 4188227"/>
              <a:gd name="connsiteX3877" fmla="*/ 4627499 w 10996613"/>
              <a:gd name="connsiteY3877" fmla="*/ 1175308 h 4188227"/>
              <a:gd name="connsiteX3878" fmla="*/ 4632172 w 10996613"/>
              <a:gd name="connsiteY3878" fmla="*/ 1176728 h 4188227"/>
              <a:gd name="connsiteX3879" fmla="*/ 1561366 w 10996613"/>
              <a:gd name="connsiteY3879" fmla="*/ 1613786 h 4188227"/>
              <a:gd name="connsiteX3880" fmla="*/ 1559540 w 10996613"/>
              <a:gd name="connsiteY3880" fmla="*/ 1611703 h 4188227"/>
              <a:gd name="connsiteX3881" fmla="*/ 1557927 w 10996613"/>
              <a:gd name="connsiteY3881" fmla="*/ 1612768 h 4188227"/>
              <a:gd name="connsiteX3882" fmla="*/ 1559540 w 10996613"/>
              <a:gd name="connsiteY3882" fmla="*/ 1614946 h 4188227"/>
              <a:gd name="connsiteX3883" fmla="*/ 1561366 w 10996613"/>
              <a:gd name="connsiteY3883" fmla="*/ 1613786 h 4188227"/>
              <a:gd name="connsiteX3884" fmla="*/ 1665892 w 10996613"/>
              <a:gd name="connsiteY3884" fmla="*/ 2366768 h 4188227"/>
              <a:gd name="connsiteX3885" fmla="*/ 1667718 w 10996613"/>
              <a:gd name="connsiteY3885" fmla="*/ 2367928 h 4188227"/>
              <a:gd name="connsiteX3886" fmla="*/ 1669331 w 10996613"/>
              <a:gd name="connsiteY3886" fmla="*/ 2365751 h 4188227"/>
              <a:gd name="connsiteX3887" fmla="*/ 1667718 w 10996613"/>
              <a:gd name="connsiteY3887" fmla="*/ 2364686 h 4188227"/>
              <a:gd name="connsiteX3888" fmla="*/ 1665892 w 10996613"/>
              <a:gd name="connsiteY3888" fmla="*/ 2366768 h 4188227"/>
              <a:gd name="connsiteX3889" fmla="*/ 1860902 w 10996613"/>
              <a:gd name="connsiteY3889" fmla="*/ 1561384 h 4188227"/>
              <a:gd name="connsiteX3890" fmla="*/ 1859076 w 10996613"/>
              <a:gd name="connsiteY3890" fmla="*/ 1560225 h 4188227"/>
              <a:gd name="connsiteX3891" fmla="*/ 1855755 w 10996613"/>
              <a:gd name="connsiteY3891" fmla="*/ 1561384 h 4188227"/>
              <a:gd name="connsiteX3892" fmla="*/ 1857439 w 10996613"/>
              <a:gd name="connsiteY3892" fmla="*/ 1562402 h 4188227"/>
              <a:gd name="connsiteX3893" fmla="*/ 1860902 w 10996613"/>
              <a:gd name="connsiteY3893" fmla="*/ 1561384 h 4188227"/>
              <a:gd name="connsiteX3894" fmla="*/ 1711526 w 10996613"/>
              <a:gd name="connsiteY3894" fmla="*/ 1165438 h 4188227"/>
              <a:gd name="connsiteX3895" fmla="*/ 1709699 w 10996613"/>
              <a:gd name="connsiteY3895" fmla="*/ 1164278 h 4188227"/>
              <a:gd name="connsiteX3896" fmla="*/ 1706379 w 10996613"/>
              <a:gd name="connsiteY3896" fmla="*/ 1165438 h 4188227"/>
              <a:gd name="connsiteX3897" fmla="*/ 1708063 w 10996613"/>
              <a:gd name="connsiteY3897" fmla="*/ 1166456 h 4188227"/>
              <a:gd name="connsiteX3898" fmla="*/ 1711526 w 10996613"/>
              <a:gd name="connsiteY3898" fmla="*/ 1165438 h 4188227"/>
              <a:gd name="connsiteX3899" fmla="*/ 9186544 w 10996613"/>
              <a:gd name="connsiteY3899" fmla="*/ 1817783 h 4188227"/>
              <a:gd name="connsiteX3900" fmla="*/ 9188370 w 10996613"/>
              <a:gd name="connsiteY3900" fmla="*/ 1818943 h 4188227"/>
              <a:gd name="connsiteX3901" fmla="*/ 9191691 w 10996613"/>
              <a:gd name="connsiteY3901" fmla="*/ 1817783 h 4188227"/>
              <a:gd name="connsiteX3902" fmla="*/ 9190006 w 10996613"/>
              <a:gd name="connsiteY3902" fmla="*/ 1816765 h 4188227"/>
              <a:gd name="connsiteX3903" fmla="*/ 9186544 w 10996613"/>
              <a:gd name="connsiteY3903" fmla="*/ 1817783 h 4188227"/>
              <a:gd name="connsiteX3904" fmla="*/ 1844726 w 10996613"/>
              <a:gd name="connsiteY3904" fmla="*/ 1145486 h 4188227"/>
              <a:gd name="connsiteX3905" fmla="*/ 1842900 w 10996613"/>
              <a:gd name="connsiteY3905" fmla="*/ 1144326 h 4188227"/>
              <a:gd name="connsiteX3906" fmla="*/ 1841287 w 10996613"/>
              <a:gd name="connsiteY3906" fmla="*/ 1146503 h 4188227"/>
              <a:gd name="connsiteX3907" fmla="*/ 1842900 w 10996613"/>
              <a:gd name="connsiteY3907" fmla="*/ 1147569 h 4188227"/>
              <a:gd name="connsiteX3908" fmla="*/ 1844726 w 10996613"/>
              <a:gd name="connsiteY3908" fmla="*/ 1145486 h 4188227"/>
              <a:gd name="connsiteX3909" fmla="*/ 9135028 w 10996613"/>
              <a:gd name="connsiteY3909" fmla="*/ 1863226 h 4188227"/>
              <a:gd name="connsiteX3910" fmla="*/ 9133344 w 10996613"/>
              <a:gd name="connsiteY3910" fmla="*/ 1862208 h 4188227"/>
              <a:gd name="connsiteX3911" fmla="*/ 9129882 w 10996613"/>
              <a:gd name="connsiteY3911" fmla="*/ 1863226 h 4188227"/>
              <a:gd name="connsiteX3912" fmla="*/ 9131708 w 10996613"/>
              <a:gd name="connsiteY3912" fmla="*/ 1864386 h 4188227"/>
              <a:gd name="connsiteX3913" fmla="*/ 9135028 w 10996613"/>
              <a:gd name="connsiteY3913" fmla="*/ 1863226 h 4188227"/>
              <a:gd name="connsiteX3914" fmla="*/ 8825934 w 10996613"/>
              <a:gd name="connsiteY3914" fmla="*/ 2103388 h 4188227"/>
              <a:gd name="connsiteX3915" fmla="*/ 8829254 w 10996613"/>
              <a:gd name="connsiteY3915" fmla="*/ 2104548 h 4188227"/>
              <a:gd name="connsiteX3916" fmla="*/ 8831081 w 10996613"/>
              <a:gd name="connsiteY3916" fmla="*/ 2103388 h 4188227"/>
              <a:gd name="connsiteX3917" fmla="*/ 8827618 w 10996613"/>
              <a:gd name="connsiteY3917" fmla="*/ 2102370 h 4188227"/>
              <a:gd name="connsiteX3918" fmla="*/ 8825934 w 10996613"/>
              <a:gd name="connsiteY3918" fmla="*/ 2103388 h 4188227"/>
              <a:gd name="connsiteX3919" fmla="*/ 1615325 w 10996613"/>
              <a:gd name="connsiteY3919" fmla="*/ 1750636 h 4188227"/>
              <a:gd name="connsiteX3920" fmla="*/ 1618788 w 10996613"/>
              <a:gd name="connsiteY3920" fmla="*/ 1749618 h 4188227"/>
              <a:gd name="connsiteX3921" fmla="*/ 1617104 w 10996613"/>
              <a:gd name="connsiteY3921" fmla="*/ 1748600 h 4188227"/>
              <a:gd name="connsiteX3922" fmla="*/ 1613641 w 10996613"/>
              <a:gd name="connsiteY3922" fmla="*/ 1749618 h 4188227"/>
              <a:gd name="connsiteX3923" fmla="*/ 1615325 w 10996613"/>
              <a:gd name="connsiteY3923" fmla="*/ 1750636 h 4188227"/>
              <a:gd name="connsiteX3924" fmla="*/ 1768188 w 10996613"/>
              <a:gd name="connsiteY3924" fmla="*/ 1710684 h 4188227"/>
              <a:gd name="connsiteX3925" fmla="*/ 1764868 w 10996613"/>
              <a:gd name="connsiteY3925" fmla="*/ 1709524 h 4188227"/>
              <a:gd name="connsiteX3926" fmla="*/ 1763041 w 10996613"/>
              <a:gd name="connsiteY3926" fmla="*/ 1710684 h 4188227"/>
              <a:gd name="connsiteX3927" fmla="*/ 1766504 w 10996613"/>
              <a:gd name="connsiteY3927" fmla="*/ 1711702 h 4188227"/>
              <a:gd name="connsiteX3928" fmla="*/ 1768188 w 10996613"/>
              <a:gd name="connsiteY3928" fmla="*/ 1710684 h 4188227"/>
              <a:gd name="connsiteX3929" fmla="*/ 9135028 w 10996613"/>
              <a:gd name="connsiteY3929" fmla="*/ 1801570 h 4188227"/>
              <a:gd name="connsiteX3930" fmla="*/ 9133202 w 10996613"/>
              <a:gd name="connsiteY3930" fmla="*/ 1800410 h 4188227"/>
              <a:gd name="connsiteX3931" fmla="*/ 9129882 w 10996613"/>
              <a:gd name="connsiteY3931" fmla="*/ 1801570 h 4188227"/>
              <a:gd name="connsiteX3932" fmla="*/ 9131565 w 10996613"/>
              <a:gd name="connsiteY3932" fmla="*/ 1802588 h 4188227"/>
              <a:gd name="connsiteX3933" fmla="*/ 9135028 w 10996613"/>
              <a:gd name="connsiteY3933" fmla="*/ 1801570 h 4188227"/>
              <a:gd name="connsiteX3934" fmla="*/ 1567272 w 10996613"/>
              <a:gd name="connsiteY3934" fmla="*/ 1045345 h 4188227"/>
              <a:gd name="connsiteX3935" fmla="*/ 1565446 w 10996613"/>
              <a:gd name="connsiteY3935" fmla="*/ 1044185 h 4188227"/>
              <a:gd name="connsiteX3936" fmla="*/ 1562125 w 10996613"/>
              <a:gd name="connsiteY3936" fmla="*/ 1045345 h 4188227"/>
              <a:gd name="connsiteX3937" fmla="*/ 1563809 w 10996613"/>
              <a:gd name="connsiteY3937" fmla="*/ 1046363 h 4188227"/>
              <a:gd name="connsiteX3938" fmla="*/ 1567272 w 10996613"/>
              <a:gd name="connsiteY3938" fmla="*/ 1045345 h 4188227"/>
              <a:gd name="connsiteX3939" fmla="*/ 1629082 w 10996613"/>
              <a:gd name="connsiteY3939" fmla="*/ 1110267 h 4188227"/>
              <a:gd name="connsiteX3940" fmla="*/ 1627397 w 10996613"/>
              <a:gd name="connsiteY3940" fmla="*/ 1109250 h 4188227"/>
              <a:gd name="connsiteX3941" fmla="*/ 1623935 w 10996613"/>
              <a:gd name="connsiteY3941" fmla="*/ 1110267 h 4188227"/>
              <a:gd name="connsiteX3942" fmla="*/ 1625619 w 10996613"/>
              <a:gd name="connsiteY3942" fmla="*/ 1111285 h 4188227"/>
              <a:gd name="connsiteX3943" fmla="*/ 1629082 w 10996613"/>
              <a:gd name="connsiteY3943" fmla="*/ 1110267 h 4188227"/>
              <a:gd name="connsiteX3944" fmla="*/ 8919620 w 10996613"/>
              <a:gd name="connsiteY3944" fmla="*/ 2154772 h 4188227"/>
              <a:gd name="connsiteX3945" fmla="*/ 8921233 w 10996613"/>
              <a:gd name="connsiteY3945" fmla="*/ 2156949 h 4188227"/>
              <a:gd name="connsiteX3946" fmla="*/ 8922846 w 10996613"/>
              <a:gd name="connsiteY3946" fmla="*/ 2155884 h 4188227"/>
              <a:gd name="connsiteX3947" fmla="*/ 8921233 w 10996613"/>
              <a:gd name="connsiteY3947" fmla="*/ 2153707 h 4188227"/>
              <a:gd name="connsiteX3948" fmla="*/ 8919620 w 10996613"/>
              <a:gd name="connsiteY3948" fmla="*/ 2154772 h 4188227"/>
              <a:gd name="connsiteX3949" fmla="*/ 10623125 w 10996613"/>
              <a:gd name="connsiteY3949" fmla="*/ 2145115 h 4188227"/>
              <a:gd name="connsiteX3950" fmla="*/ 10621299 w 10996613"/>
              <a:gd name="connsiteY3950" fmla="*/ 2143955 h 4188227"/>
              <a:gd name="connsiteX3951" fmla="*/ 10619686 w 10996613"/>
              <a:gd name="connsiteY3951" fmla="*/ 2146133 h 4188227"/>
              <a:gd name="connsiteX3952" fmla="*/ 10621299 w 10996613"/>
              <a:gd name="connsiteY3952" fmla="*/ 2147198 h 4188227"/>
              <a:gd name="connsiteX3953" fmla="*/ 10623125 w 10996613"/>
              <a:gd name="connsiteY3953" fmla="*/ 2145115 h 4188227"/>
              <a:gd name="connsiteX3954" fmla="*/ 876957 w 10996613"/>
              <a:gd name="connsiteY3954" fmla="*/ 1694447 h 4188227"/>
              <a:gd name="connsiteX3955" fmla="*/ 875131 w 10996613"/>
              <a:gd name="connsiteY3955" fmla="*/ 1693288 h 4188227"/>
              <a:gd name="connsiteX3956" fmla="*/ 871810 w 10996613"/>
              <a:gd name="connsiteY3956" fmla="*/ 1694447 h 4188227"/>
              <a:gd name="connsiteX3957" fmla="*/ 873494 w 10996613"/>
              <a:gd name="connsiteY3957" fmla="*/ 1695465 h 4188227"/>
              <a:gd name="connsiteX3958" fmla="*/ 876957 w 10996613"/>
              <a:gd name="connsiteY3958" fmla="*/ 1694447 h 4188227"/>
              <a:gd name="connsiteX3959" fmla="*/ 10575666 w 10996613"/>
              <a:gd name="connsiteY3959" fmla="*/ 2582599 h 4188227"/>
              <a:gd name="connsiteX3960" fmla="*/ 10572345 w 10996613"/>
              <a:gd name="connsiteY3960" fmla="*/ 2583759 h 4188227"/>
              <a:gd name="connsiteX3961" fmla="*/ 10574029 w 10996613"/>
              <a:gd name="connsiteY3961" fmla="*/ 2584777 h 4188227"/>
              <a:gd name="connsiteX3962" fmla="*/ 10577492 w 10996613"/>
              <a:gd name="connsiteY3962" fmla="*/ 2583759 h 4188227"/>
              <a:gd name="connsiteX3963" fmla="*/ 10575666 w 10996613"/>
              <a:gd name="connsiteY3963" fmla="*/ 2582599 h 4188227"/>
              <a:gd name="connsiteX3964" fmla="*/ 10555932 w 10996613"/>
              <a:gd name="connsiteY3964" fmla="*/ 2063885 h 4188227"/>
              <a:gd name="connsiteX3965" fmla="*/ 10554319 w 10996613"/>
              <a:gd name="connsiteY3965" fmla="*/ 2062820 h 4188227"/>
              <a:gd name="connsiteX3966" fmla="*/ 10552492 w 10996613"/>
              <a:gd name="connsiteY3966" fmla="*/ 2064903 h 4188227"/>
              <a:gd name="connsiteX3967" fmla="*/ 10554319 w 10996613"/>
              <a:gd name="connsiteY3967" fmla="*/ 2066063 h 4188227"/>
              <a:gd name="connsiteX3968" fmla="*/ 10555932 w 10996613"/>
              <a:gd name="connsiteY3968" fmla="*/ 2063885 h 4188227"/>
              <a:gd name="connsiteX3969" fmla="*/ 10524149 w 10996613"/>
              <a:gd name="connsiteY3969" fmla="*/ 3426444 h 4188227"/>
              <a:gd name="connsiteX3970" fmla="*/ 10520829 w 10996613"/>
              <a:gd name="connsiteY3970" fmla="*/ 3427604 h 4188227"/>
              <a:gd name="connsiteX3971" fmla="*/ 10522513 w 10996613"/>
              <a:gd name="connsiteY3971" fmla="*/ 3428621 h 4188227"/>
              <a:gd name="connsiteX3972" fmla="*/ 10525976 w 10996613"/>
              <a:gd name="connsiteY3972" fmla="*/ 3427604 h 4188227"/>
              <a:gd name="connsiteX3973" fmla="*/ 10524149 w 10996613"/>
              <a:gd name="connsiteY3973" fmla="*/ 3426444 h 4188227"/>
              <a:gd name="connsiteX3974" fmla="*/ 799683 w 10996613"/>
              <a:gd name="connsiteY3974" fmla="*/ 717540 h 4188227"/>
              <a:gd name="connsiteX3975" fmla="*/ 801367 w 10996613"/>
              <a:gd name="connsiteY3975" fmla="*/ 718557 h 4188227"/>
              <a:gd name="connsiteX3976" fmla="*/ 804830 w 10996613"/>
              <a:gd name="connsiteY3976" fmla="*/ 717540 h 4188227"/>
              <a:gd name="connsiteX3977" fmla="*/ 803146 w 10996613"/>
              <a:gd name="connsiteY3977" fmla="*/ 716522 h 4188227"/>
              <a:gd name="connsiteX3978" fmla="*/ 799683 w 10996613"/>
              <a:gd name="connsiteY3978" fmla="*/ 717540 h 4188227"/>
              <a:gd name="connsiteX3979" fmla="*/ 10786875 w 10996613"/>
              <a:gd name="connsiteY3979" fmla="*/ 2615049 h 4188227"/>
              <a:gd name="connsiteX3980" fmla="*/ 10783554 w 10996613"/>
              <a:gd name="connsiteY3980" fmla="*/ 2616208 h 4188227"/>
              <a:gd name="connsiteX3981" fmla="*/ 10785239 w 10996613"/>
              <a:gd name="connsiteY3981" fmla="*/ 2617226 h 4188227"/>
              <a:gd name="connsiteX3982" fmla="*/ 10788701 w 10996613"/>
              <a:gd name="connsiteY3982" fmla="*/ 2616208 h 4188227"/>
              <a:gd name="connsiteX3983" fmla="*/ 10786875 w 10996613"/>
              <a:gd name="connsiteY3983" fmla="*/ 2615049 h 4188227"/>
              <a:gd name="connsiteX3984" fmla="*/ 10785262 w 10996613"/>
              <a:gd name="connsiteY3984" fmla="*/ 2870358 h 4188227"/>
              <a:gd name="connsiteX3985" fmla="*/ 10788725 w 10996613"/>
              <a:gd name="connsiteY3985" fmla="*/ 2869340 h 4188227"/>
              <a:gd name="connsiteX3986" fmla="*/ 10786898 w 10996613"/>
              <a:gd name="connsiteY3986" fmla="*/ 2868181 h 4188227"/>
              <a:gd name="connsiteX3987" fmla="*/ 10783578 w 10996613"/>
              <a:gd name="connsiteY3987" fmla="*/ 2869340 h 4188227"/>
              <a:gd name="connsiteX3988" fmla="*/ 10785262 w 10996613"/>
              <a:gd name="connsiteY3988" fmla="*/ 2870358 h 4188227"/>
              <a:gd name="connsiteX3989" fmla="*/ 859240 w 10996613"/>
              <a:gd name="connsiteY3989" fmla="*/ 884732 h 4188227"/>
              <a:gd name="connsiteX3990" fmla="*/ 858528 w 10996613"/>
              <a:gd name="connsiteY3990" fmla="*/ 887549 h 4188227"/>
              <a:gd name="connsiteX3991" fmla="*/ 861493 w 10996613"/>
              <a:gd name="connsiteY3991" fmla="*/ 886153 h 4188227"/>
              <a:gd name="connsiteX3992" fmla="*/ 861398 w 10996613"/>
              <a:gd name="connsiteY3992" fmla="*/ 884756 h 4188227"/>
              <a:gd name="connsiteX3993" fmla="*/ 859240 w 10996613"/>
              <a:gd name="connsiteY3993" fmla="*/ 884732 h 4188227"/>
              <a:gd name="connsiteX3994" fmla="*/ 861588 w 10996613"/>
              <a:gd name="connsiteY3994" fmla="*/ 884638 h 4188227"/>
              <a:gd name="connsiteX3995" fmla="*/ 863746 w 10996613"/>
              <a:gd name="connsiteY3995" fmla="*/ 884638 h 4188227"/>
              <a:gd name="connsiteX3996" fmla="*/ 866094 w 10996613"/>
              <a:gd name="connsiteY3996" fmla="*/ 882721 h 4188227"/>
              <a:gd name="connsiteX3997" fmla="*/ 864505 w 10996613"/>
              <a:gd name="connsiteY3997" fmla="*/ 881703 h 4188227"/>
              <a:gd name="connsiteX3998" fmla="*/ 861564 w 10996613"/>
              <a:gd name="connsiteY3998" fmla="*/ 883265 h 4188227"/>
              <a:gd name="connsiteX3999" fmla="*/ 861588 w 10996613"/>
              <a:gd name="connsiteY3999" fmla="*/ 884638 h 4188227"/>
              <a:gd name="connsiteX4000" fmla="*/ 10329163 w 10996613"/>
              <a:gd name="connsiteY4000" fmla="*/ 3096911 h 4188227"/>
              <a:gd name="connsiteX4001" fmla="*/ 10330230 w 10996613"/>
              <a:gd name="connsiteY4001" fmla="*/ 3096532 h 4188227"/>
              <a:gd name="connsiteX4002" fmla="*/ 10328547 w 10996613"/>
              <a:gd name="connsiteY4002" fmla="*/ 3095514 h 4188227"/>
              <a:gd name="connsiteX4003" fmla="*/ 10329163 w 10996613"/>
              <a:gd name="connsiteY4003" fmla="*/ 3096911 h 4188227"/>
              <a:gd name="connsiteX4004" fmla="*/ 10314766 w 10996613"/>
              <a:gd name="connsiteY4004" fmla="*/ 2226723 h 4188227"/>
              <a:gd name="connsiteX4005" fmla="*/ 10311303 w 10996613"/>
              <a:gd name="connsiteY4005" fmla="*/ 2225705 h 4188227"/>
              <a:gd name="connsiteX4006" fmla="*/ 10309619 w 10996613"/>
              <a:gd name="connsiteY4006" fmla="*/ 2226723 h 4188227"/>
              <a:gd name="connsiteX4007" fmla="*/ 10312940 w 10996613"/>
              <a:gd name="connsiteY4007" fmla="*/ 2227883 h 4188227"/>
              <a:gd name="connsiteX4008" fmla="*/ 10314766 w 10996613"/>
              <a:gd name="connsiteY4008" fmla="*/ 2226723 h 4188227"/>
              <a:gd name="connsiteX4009" fmla="*/ 10267425 w 10996613"/>
              <a:gd name="connsiteY4009" fmla="*/ 3389190 h 4188227"/>
              <a:gd name="connsiteX4010" fmla="*/ 10265812 w 10996613"/>
              <a:gd name="connsiteY4010" fmla="*/ 3387013 h 4188227"/>
              <a:gd name="connsiteX4011" fmla="*/ 10265291 w 10996613"/>
              <a:gd name="connsiteY4011" fmla="*/ 3387296 h 4188227"/>
              <a:gd name="connsiteX4012" fmla="*/ 10264413 w 10996613"/>
              <a:gd name="connsiteY4012" fmla="*/ 3388409 h 4188227"/>
              <a:gd name="connsiteX4013" fmla="*/ 10265789 w 10996613"/>
              <a:gd name="connsiteY4013" fmla="*/ 3390279 h 4188227"/>
              <a:gd name="connsiteX4014" fmla="*/ 10267425 w 10996613"/>
              <a:gd name="connsiteY4014" fmla="*/ 3389190 h 4188227"/>
              <a:gd name="connsiteX4015" fmla="*/ 10180806 w 10996613"/>
              <a:gd name="connsiteY4015" fmla="*/ 2366295 h 4188227"/>
              <a:gd name="connsiteX4016" fmla="*/ 10184269 w 10996613"/>
              <a:gd name="connsiteY4016" fmla="*/ 2367313 h 4188227"/>
              <a:gd name="connsiteX4017" fmla="*/ 10185954 w 10996613"/>
              <a:gd name="connsiteY4017" fmla="*/ 2366295 h 4188227"/>
              <a:gd name="connsiteX4018" fmla="*/ 10182633 w 10996613"/>
              <a:gd name="connsiteY4018" fmla="*/ 2365135 h 4188227"/>
              <a:gd name="connsiteX4019" fmla="*/ 10180806 w 10996613"/>
              <a:gd name="connsiteY4019" fmla="*/ 2366295 h 4188227"/>
              <a:gd name="connsiteX4020" fmla="*/ 10490873 w 10996613"/>
              <a:gd name="connsiteY4020" fmla="*/ 3544975 h 4188227"/>
              <a:gd name="connsiteX4021" fmla="*/ 10492486 w 10996613"/>
              <a:gd name="connsiteY4021" fmla="*/ 3546040 h 4188227"/>
              <a:gd name="connsiteX4022" fmla="*/ 10494312 w 10996613"/>
              <a:gd name="connsiteY4022" fmla="*/ 3543957 h 4188227"/>
              <a:gd name="connsiteX4023" fmla="*/ 10492486 w 10996613"/>
              <a:gd name="connsiteY4023" fmla="*/ 3542797 h 4188227"/>
              <a:gd name="connsiteX4024" fmla="*/ 10490873 w 10996613"/>
              <a:gd name="connsiteY4024" fmla="*/ 3544975 h 4188227"/>
              <a:gd name="connsiteX4025" fmla="*/ 10458261 w 10996613"/>
              <a:gd name="connsiteY4025" fmla="*/ 2898097 h 4188227"/>
              <a:gd name="connsiteX4026" fmla="*/ 10456434 w 10996613"/>
              <a:gd name="connsiteY4026" fmla="*/ 2896937 h 4188227"/>
              <a:gd name="connsiteX4027" fmla="*/ 10454822 w 10996613"/>
              <a:gd name="connsiteY4027" fmla="*/ 2899115 h 4188227"/>
              <a:gd name="connsiteX4028" fmla="*/ 10456434 w 10996613"/>
              <a:gd name="connsiteY4028" fmla="*/ 2900180 h 4188227"/>
              <a:gd name="connsiteX4029" fmla="*/ 10458261 w 10996613"/>
              <a:gd name="connsiteY4029" fmla="*/ 2898097 h 4188227"/>
              <a:gd name="connsiteX4030" fmla="*/ 10418533 w 10996613"/>
              <a:gd name="connsiteY4030" fmla="*/ 2998711 h 4188227"/>
              <a:gd name="connsiteX4031" fmla="*/ 10420359 w 10996613"/>
              <a:gd name="connsiteY4031" fmla="*/ 3000794 h 4188227"/>
              <a:gd name="connsiteX4032" fmla="*/ 10421972 w 10996613"/>
              <a:gd name="connsiteY4032" fmla="*/ 2999729 h 4188227"/>
              <a:gd name="connsiteX4033" fmla="*/ 10420359 w 10996613"/>
              <a:gd name="connsiteY4033" fmla="*/ 2997551 h 4188227"/>
              <a:gd name="connsiteX4034" fmla="*/ 10418533 w 10996613"/>
              <a:gd name="connsiteY4034" fmla="*/ 2998711 h 4188227"/>
              <a:gd name="connsiteX4035" fmla="*/ 10385043 w 10996613"/>
              <a:gd name="connsiteY4035" fmla="*/ 3484857 h 4188227"/>
              <a:gd name="connsiteX4036" fmla="*/ 10381723 w 10996613"/>
              <a:gd name="connsiteY4036" fmla="*/ 3486017 h 4188227"/>
              <a:gd name="connsiteX4037" fmla="*/ 10383406 w 10996613"/>
              <a:gd name="connsiteY4037" fmla="*/ 3487035 h 4188227"/>
              <a:gd name="connsiteX4038" fmla="*/ 10386869 w 10996613"/>
              <a:gd name="connsiteY4038" fmla="*/ 3486017 h 4188227"/>
              <a:gd name="connsiteX4039" fmla="*/ 10385043 w 10996613"/>
              <a:gd name="connsiteY4039" fmla="*/ 3484857 h 4188227"/>
              <a:gd name="connsiteX4040" fmla="*/ 382387 w 10996613"/>
              <a:gd name="connsiteY4040" fmla="*/ 39207 h 4188227"/>
              <a:gd name="connsiteX4041" fmla="*/ 384071 w 10996613"/>
              <a:gd name="connsiteY4041" fmla="*/ 40225 h 4188227"/>
              <a:gd name="connsiteX4042" fmla="*/ 387534 w 10996613"/>
              <a:gd name="connsiteY4042" fmla="*/ 39207 h 4188227"/>
              <a:gd name="connsiteX4043" fmla="*/ 385850 w 10996613"/>
              <a:gd name="connsiteY4043" fmla="*/ 38189 h 4188227"/>
              <a:gd name="connsiteX4044" fmla="*/ 382387 w 10996613"/>
              <a:gd name="connsiteY4044" fmla="*/ 39207 h 4188227"/>
              <a:gd name="connsiteX4045" fmla="*/ 500883 w 10996613"/>
              <a:gd name="connsiteY4045" fmla="*/ 136578 h 4188227"/>
              <a:gd name="connsiteX4046" fmla="*/ 499175 w 10996613"/>
              <a:gd name="connsiteY4046" fmla="*/ 135561 h 4188227"/>
              <a:gd name="connsiteX4047" fmla="*/ 495712 w 10996613"/>
              <a:gd name="connsiteY4047" fmla="*/ 136578 h 4188227"/>
              <a:gd name="connsiteX4048" fmla="*/ 497396 w 10996613"/>
              <a:gd name="connsiteY4048" fmla="*/ 137596 h 4188227"/>
              <a:gd name="connsiteX4049" fmla="*/ 500883 w 10996613"/>
              <a:gd name="connsiteY4049" fmla="*/ 136578 h 4188227"/>
              <a:gd name="connsiteX4050" fmla="*/ 10943272 w 10996613"/>
              <a:gd name="connsiteY4050" fmla="*/ 3090047 h 4188227"/>
              <a:gd name="connsiteX4051" fmla="*/ 10941588 w 10996613"/>
              <a:gd name="connsiteY4051" fmla="*/ 3089029 h 4188227"/>
              <a:gd name="connsiteX4052" fmla="*/ 10938125 w 10996613"/>
              <a:gd name="connsiteY4052" fmla="*/ 3090047 h 4188227"/>
              <a:gd name="connsiteX4053" fmla="*/ 10939951 w 10996613"/>
              <a:gd name="connsiteY4053" fmla="*/ 3091207 h 4188227"/>
              <a:gd name="connsiteX4054" fmla="*/ 10943272 w 10996613"/>
              <a:gd name="connsiteY4054" fmla="*/ 3090047 h 4188227"/>
              <a:gd name="connsiteX4055" fmla="*/ 10922661 w 10996613"/>
              <a:gd name="connsiteY4055" fmla="*/ 2466909 h 4188227"/>
              <a:gd name="connsiteX4056" fmla="*/ 10920977 w 10996613"/>
              <a:gd name="connsiteY4056" fmla="*/ 2465891 h 4188227"/>
              <a:gd name="connsiteX4057" fmla="*/ 10917514 w 10996613"/>
              <a:gd name="connsiteY4057" fmla="*/ 2466909 h 4188227"/>
              <a:gd name="connsiteX4058" fmla="*/ 10919198 w 10996613"/>
              <a:gd name="connsiteY4058" fmla="*/ 2467926 h 4188227"/>
              <a:gd name="connsiteX4059" fmla="*/ 10922661 w 10996613"/>
              <a:gd name="connsiteY4059" fmla="*/ 2466909 h 4188227"/>
              <a:gd name="connsiteX4060" fmla="*/ 10871145 w 10996613"/>
              <a:gd name="connsiteY4060" fmla="*/ 3141975 h 4188227"/>
              <a:gd name="connsiteX4061" fmla="*/ 10869461 w 10996613"/>
              <a:gd name="connsiteY4061" fmla="*/ 3140957 h 4188227"/>
              <a:gd name="connsiteX4062" fmla="*/ 10865999 w 10996613"/>
              <a:gd name="connsiteY4062" fmla="*/ 3141975 h 4188227"/>
              <a:gd name="connsiteX4063" fmla="*/ 10867825 w 10996613"/>
              <a:gd name="connsiteY4063" fmla="*/ 3143135 h 4188227"/>
              <a:gd name="connsiteX4064" fmla="*/ 10871145 w 10996613"/>
              <a:gd name="connsiteY4064" fmla="*/ 3141975 h 4188227"/>
              <a:gd name="connsiteX4065" fmla="*/ 10860828 w 10996613"/>
              <a:gd name="connsiteY4065" fmla="*/ 2119624 h 4188227"/>
              <a:gd name="connsiteX4066" fmla="*/ 10857508 w 10996613"/>
              <a:gd name="connsiteY4066" fmla="*/ 2118465 h 4188227"/>
              <a:gd name="connsiteX4067" fmla="*/ 10855681 w 10996613"/>
              <a:gd name="connsiteY4067" fmla="*/ 2119624 h 4188227"/>
              <a:gd name="connsiteX4068" fmla="*/ 10859144 w 10996613"/>
              <a:gd name="connsiteY4068" fmla="*/ 2120642 h 4188227"/>
              <a:gd name="connsiteX4069" fmla="*/ 10860828 w 10996613"/>
              <a:gd name="connsiteY4069" fmla="*/ 2119624 h 4188227"/>
              <a:gd name="connsiteX4070" fmla="*/ 10856653 w 10996613"/>
              <a:gd name="connsiteY4070" fmla="*/ 2910996 h 4188227"/>
              <a:gd name="connsiteX4071" fmla="*/ 10858266 w 10996613"/>
              <a:gd name="connsiteY4071" fmla="*/ 2913174 h 4188227"/>
              <a:gd name="connsiteX4072" fmla="*/ 10859879 w 10996613"/>
              <a:gd name="connsiteY4072" fmla="*/ 2912109 h 4188227"/>
              <a:gd name="connsiteX4073" fmla="*/ 10858266 w 10996613"/>
              <a:gd name="connsiteY4073" fmla="*/ 2909931 h 4188227"/>
              <a:gd name="connsiteX4074" fmla="*/ 10856653 w 10996613"/>
              <a:gd name="connsiteY4074" fmla="*/ 2910996 h 4188227"/>
              <a:gd name="connsiteX4075" fmla="*/ 10810285 w 10996613"/>
              <a:gd name="connsiteY4075" fmla="*/ 3392456 h 4188227"/>
              <a:gd name="connsiteX4076" fmla="*/ 10811898 w 10996613"/>
              <a:gd name="connsiteY4076" fmla="*/ 3393521 h 4188227"/>
              <a:gd name="connsiteX4077" fmla="*/ 10813724 w 10996613"/>
              <a:gd name="connsiteY4077" fmla="*/ 3391439 h 4188227"/>
              <a:gd name="connsiteX4078" fmla="*/ 10811898 w 10996613"/>
              <a:gd name="connsiteY4078" fmla="*/ 3390279 h 4188227"/>
              <a:gd name="connsiteX4079" fmla="*/ 10810285 w 10996613"/>
              <a:gd name="connsiteY4079" fmla="*/ 3392456 h 4188227"/>
              <a:gd name="connsiteX4080" fmla="*/ 594356 w 10996613"/>
              <a:gd name="connsiteY4080" fmla="*/ 1168207 h 4188227"/>
              <a:gd name="connsiteX4081" fmla="*/ 596182 w 10996613"/>
              <a:gd name="connsiteY4081" fmla="*/ 1170290 h 4188227"/>
              <a:gd name="connsiteX4082" fmla="*/ 597795 w 10996613"/>
              <a:gd name="connsiteY4082" fmla="*/ 1169225 h 4188227"/>
              <a:gd name="connsiteX4083" fmla="*/ 596182 w 10996613"/>
              <a:gd name="connsiteY4083" fmla="*/ 1167048 h 4188227"/>
              <a:gd name="connsiteX4084" fmla="*/ 594356 w 10996613"/>
              <a:gd name="connsiteY4084" fmla="*/ 1168207 h 4188227"/>
              <a:gd name="connsiteX4085" fmla="*/ 10963859 w 10996613"/>
              <a:gd name="connsiteY4085" fmla="*/ 3460053 h 4188227"/>
              <a:gd name="connsiteX4086" fmla="*/ 10967322 w 10996613"/>
              <a:gd name="connsiteY4086" fmla="*/ 3461071 h 4188227"/>
              <a:gd name="connsiteX4087" fmla="*/ 10969006 w 10996613"/>
              <a:gd name="connsiteY4087" fmla="*/ 3460053 h 4188227"/>
              <a:gd name="connsiteX4088" fmla="*/ 10965686 w 10996613"/>
              <a:gd name="connsiteY4088" fmla="*/ 3458893 h 4188227"/>
              <a:gd name="connsiteX4089" fmla="*/ 10963859 w 10996613"/>
              <a:gd name="connsiteY4089" fmla="*/ 3460053 h 4188227"/>
              <a:gd name="connsiteX4090" fmla="*/ 10958713 w 10996613"/>
              <a:gd name="connsiteY4090" fmla="*/ 3476266 h 4188227"/>
              <a:gd name="connsiteX4091" fmla="*/ 10960539 w 10996613"/>
              <a:gd name="connsiteY4091" fmla="*/ 3477426 h 4188227"/>
              <a:gd name="connsiteX4092" fmla="*/ 10963859 w 10996613"/>
              <a:gd name="connsiteY4092" fmla="*/ 3476266 h 4188227"/>
              <a:gd name="connsiteX4093" fmla="*/ 10962175 w 10996613"/>
              <a:gd name="connsiteY4093" fmla="*/ 3475248 h 4188227"/>
              <a:gd name="connsiteX4094" fmla="*/ 10958713 w 10996613"/>
              <a:gd name="connsiteY4094" fmla="*/ 3476266 h 4188227"/>
              <a:gd name="connsiteX4095" fmla="*/ 9408071 w 10996613"/>
              <a:gd name="connsiteY4095" fmla="*/ 2156949 h 4188227"/>
              <a:gd name="connsiteX4096" fmla="*/ 9408000 w 10996613"/>
              <a:gd name="connsiteY4096" fmla="*/ 2155529 h 4188227"/>
              <a:gd name="connsiteX4097" fmla="*/ 9404964 w 10996613"/>
              <a:gd name="connsiteY4097" fmla="*/ 2154062 h 4188227"/>
              <a:gd name="connsiteX4098" fmla="*/ 9403327 w 10996613"/>
              <a:gd name="connsiteY4098" fmla="*/ 2155056 h 4188227"/>
              <a:gd name="connsiteX4099" fmla="*/ 9405818 w 10996613"/>
              <a:gd name="connsiteY4099" fmla="*/ 2156902 h 4188227"/>
              <a:gd name="connsiteX4100" fmla="*/ 9408071 w 10996613"/>
              <a:gd name="connsiteY4100" fmla="*/ 2156949 h 4188227"/>
              <a:gd name="connsiteX4101" fmla="*/ 9387460 w 10996613"/>
              <a:gd name="connsiteY4101" fmla="*/ 2145588 h 4188227"/>
              <a:gd name="connsiteX4102" fmla="*/ 9389144 w 10996613"/>
              <a:gd name="connsiteY4102" fmla="*/ 2146606 h 4188227"/>
              <a:gd name="connsiteX4103" fmla="*/ 9392607 w 10996613"/>
              <a:gd name="connsiteY4103" fmla="*/ 2145588 h 4188227"/>
              <a:gd name="connsiteX4104" fmla="*/ 9390781 w 10996613"/>
              <a:gd name="connsiteY4104" fmla="*/ 2144429 h 4188227"/>
              <a:gd name="connsiteX4105" fmla="*/ 9387460 w 10996613"/>
              <a:gd name="connsiteY4105" fmla="*/ 2145588 h 4188227"/>
              <a:gd name="connsiteX4106" fmla="*/ 1268472 w 10996613"/>
              <a:gd name="connsiteY4106" fmla="*/ 1158929 h 4188227"/>
              <a:gd name="connsiteX4107" fmla="*/ 1270156 w 10996613"/>
              <a:gd name="connsiteY4107" fmla="*/ 1159947 h 4188227"/>
              <a:gd name="connsiteX4108" fmla="*/ 1273618 w 10996613"/>
              <a:gd name="connsiteY4108" fmla="*/ 1158929 h 4188227"/>
              <a:gd name="connsiteX4109" fmla="*/ 1271934 w 10996613"/>
              <a:gd name="connsiteY4109" fmla="*/ 1157912 h 4188227"/>
              <a:gd name="connsiteX4110" fmla="*/ 1268472 w 10996613"/>
              <a:gd name="connsiteY4110" fmla="*/ 1158929 h 4188227"/>
              <a:gd name="connsiteX4111" fmla="*/ 9542007 w 10996613"/>
              <a:gd name="connsiteY4111" fmla="*/ 2291645 h 4188227"/>
              <a:gd name="connsiteX4112" fmla="*/ 9543691 w 10996613"/>
              <a:gd name="connsiteY4112" fmla="*/ 2292663 h 4188227"/>
              <a:gd name="connsiteX4113" fmla="*/ 9547154 w 10996613"/>
              <a:gd name="connsiteY4113" fmla="*/ 2291645 h 4188227"/>
              <a:gd name="connsiteX4114" fmla="*/ 9545469 w 10996613"/>
              <a:gd name="connsiteY4114" fmla="*/ 2290628 h 4188227"/>
              <a:gd name="connsiteX4115" fmla="*/ 9542007 w 10996613"/>
              <a:gd name="connsiteY4115" fmla="*/ 2291645 h 4188227"/>
              <a:gd name="connsiteX4116" fmla="*/ 9449293 w 10996613"/>
              <a:gd name="connsiteY4116" fmla="*/ 2171553 h 4188227"/>
              <a:gd name="connsiteX4117" fmla="*/ 9452257 w 10996613"/>
              <a:gd name="connsiteY4117" fmla="*/ 2172428 h 4188227"/>
              <a:gd name="connsiteX4118" fmla="*/ 9452447 w 10996613"/>
              <a:gd name="connsiteY4118" fmla="*/ 2170866 h 4188227"/>
              <a:gd name="connsiteX4119" fmla="*/ 9451119 w 10996613"/>
              <a:gd name="connsiteY4119" fmla="*/ 2170416 h 4188227"/>
              <a:gd name="connsiteX4120" fmla="*/ 9449293 w 10996613"/>
              <a:gd name="connsiteY4120" fmla="*/ 2171553 h 4188227"/>
              <a:gd name="connsiteX4121" fmla="*/ 1216956 w 10996613"/>
              <a:gd name="connsiteY4121" fmla="*/ 918767 h 4188227"/>
              <a:gd name="connsiteX4122" fmla="*/ 1213635 w 10996613"/>
              <a:gd name="connsiteY4122" fmla="*/ 917608 h 4188227"/>
              <a:gd name="connsiteX4123" fmla="*/ 1211809 w 10996613"/>
              <a:gd name="connsiteY4123" fmla="*/ 918767 h 4188227"/>
              <a:gd name="connsiteX4124" fmla="*/ 1215272 w 10996613"/>
              <a:gd name="connsiteY4124" fmla="*/ 919785 h 4188227"/>
              <a:gd name="connsiteX4125" fmla="*/ 1216956 w 10996613"/>
              <a:gd name="connsiteY4125" fmla="*/ 918767 h 4188227"/>
              <a:gd name="connsiteX4126" fmla="*/ 9409043 w 10996613"/>
              <a:gd name="connsiteY4126" fmla="*/ 2172120 h 4188227"/>
              <a:gd name="connsiteX4127" fmla="*/ 9410656 w 10996613"/>
              <a:gd name="connsiteY4127" fmla="*/ 2173186 h 4188227"/>
              <a:gd name="connsiteX4128" fmla="*/ 9412482 w 10996613"/>
              <a:gd name="connsiteY4128" fmla="*/ 2171103 h 4188227"/>
              <a:gd name="connsiteX4129" fmla="*/ 9410656 w 10996613"/>
              <a:gd name="connsiteY4129" fmla="*/ 2169943 h 4188227"/>
              <a:gd name="connsiteX4130" fmla="*/ 9409043 w 10996613"/>
              <a:gd name="connsiteY4130" fmla="*/ 2172120 h 4188227"/>
              <a:gd name="connsiteX4131" fmla="*/ 1417872 w 10996613"/>
              <a:gd name="connsiteY4131" fmla="*/ 1989804 h 4188227"/>
              <a:gd name="connsiteX4132" fmla="*/ 1421192 w 10996613"/>
              <a:gd name="connsiteY4132" fmla="*/ 1990963 h 4188227"/>
              <a:gd name="connsiteX4133" fmla="*/ 1423019 w 10996613"/>
              <a:gd name="connsiteY4133" fmla="*/ 1989804 h 4188227"/>
              <a:gd name="connsiteX4134" fmla="*/ 1419556 w 10996613"/>
              <a:gd name="connsiteY4134" fmla="*/ 1988786 h 4188227"/>
              <a:gd name="connsiteX4135" fmla="*/ 1417872 w 10996613"/>
              <a:gd name="connsiteY4135" fmla="*/ 1989804 h 4188227"/>
              <a:gd name="connsiteX4136" fmla="*/ 1469387 w 10996613"/>
              <a:gd name="connsiteY4136" fmla="*/ 1074552 h 4188227"/>
              <a:gd name="connsiteX4137" fmla="*/ 1466067 w 10996613"/>
              <a:gd name="connsiteY4137" fmla="*/ 1073392 h 4188227"/>
              <a:gd name="connsiteX4138" fmla="*/ 1464241 w 10996613"/>
              <a:gd name="connsiteY4138" fmla="*/ 1074552 h 4188227"/>
              <a:gd name="connsiteX4139" fmla="*/ 1467704 w 10996613"/>
              <a:gd name="connsiteY4139" fmla="*/ 1075570 h 4188227"/>
              <a:gd name="connsiteX4140" fmla="*/ 1469387 w 10996613"/>
              <a:gd name="connsiteY4140" fmla="*/ 1074552 h 4188227"/>
              <a:gd name="connsiteX4141" fmla="*/ 9346997 w 10996613"/>
              <a:gd name="connsiteY4141" fmla="*/ 3125289 h 4188227"/>
              <a:gd name="connsiteX4142" fmla="*/ 9348823 w 10996613"/>
              <a:gd name="connsiteY4142" fmla="*/ 3127372 h 4188227"/>
              <a:gd name="connsiteX4143" fmla="*/ 9350436 w 10996613"/>
              <a:gd name="connsiteY4143" fmla="*/ 3126307 h 4188227"/>
              <a:gd name="connsiteX4144" fmla="*/ 9348823 w 10996613"/>
              <a:gd name="connsiteY4144" fmla="*/ 3124129 h 4188227"/>
              <a:gd name="connsiteX4145" fmla="*/ 9346997 w 10996613"/>
              <a:gd name="connsiteY4145" fmla="*/ 3125289 h 4188227"/>
              <a:gd name="connsiteX4146" fmla="*/ 9342063 w 10996613"/>
              <a:gd name="connsiteY4146" fmla="*/ 2274864 h 4188227"/>
              <a:gd name="connsiteX4147" fmla="*/ 9343676 w 10996613"/>
              <a:gd name="connsiteY4147" fmla="*/ 2277042 h 4188227"/>
              <a:gd name="connsiteX4148" fmla="*/ 9345289 w 10996613"/>
              <a:gd name="connsiteY4148" fmla="*/ 2275977 h 4188227"/>
              <a:gd name="connsiteX4149" fmla="*/ 9343676 w 10996613"/>
              <a:gd name="connsiteY4149" fmla="*/ 2273799 h 4188227"/>
              <a:gd name="connsiteX4150" fmla="*/ 9342063 w 10996613"/>
              <a:gd name="connsiteY4150" fmla="*/ 2274864 h 4188227"/>
              <a:gd name="connsiteX4151" fmla="*/ 1361209 w 10996613"/>
              <a:gd name="connsiteY4151" fmla="*/ 1223851 h 4188227"/>
              <a:gd name="connsiteX4152" fmla="*/ 1362893 w 10996613"/>
              <a:gd name="connsiteY4152" fmla="*/ 1224869 h 4188227"/>
              <a:gd name="connsiteX4153" fmla="*/ 1366356 w 10996613"/>
              <a:gd name="connsiteY4153" fmla="*/ 1223851 h 4188227"/>
              <a:gd name="connsiteX4154" fmla="*/ 1364672 w 10996613"/>
              <a:gd name="connsiteY4154" fmla="*/ 1222834 h 4188227"/>
              <a:gd name="connsiteX4155" fmla="*/ 1361209 w 10996613"/>
              <a:gd name="connsiteY4155" fmla="*/ 1223851 h 4188227"/>
              <a:gd name="connsiteX4156" fmla="*/ 9335944 w 10996613"/>
              <a:gd name="connsiteY4156" fmla="*/ 3122496 h 4188227"/>
              <a:gd name="connsiteX4157" fmla="*/ 9337628 w 10996613"/>
              <a:gd name="connsiteY4157" fmla="*/ 3123514 h 4188227"/>
              <a:gd name="connsiteX4158" fmla="*/ 9341091 w 10996613"/>
              <a:gd name="connsiteY4158" fmla="*/ 3122496 h 4188227"/>
              <a:gd name="connsiteX4159" fmla="*/ 9339407 w 10996613"/>
              <a:gd name="connsiteY4159" fmla="*/ 3121478 h 4188227"/>
              <a:gd name="connsiteX4160" fmla="*/ 9335944 w 10996613"/>
              <a:gd name="connsiteY4160" fmla="*/ 3122496 h 4188227"/>
              <a:gd name="connsiteX4161" fmla="*/ 9316092 w 10996613"/>
              <a:gd name="connsiteY4161" fmla="*/ 2297657 h 4188227"/>
              <a:gd name="connsiteX4162" fmla="*/ 9317918 w 10996613"/>
              <a:gd name="connsiteY4162" fmla="*/ 2299740 h 4188227"/>
              <a:gd name="connsiteX4163" fmla="*/ 9319532 w 10996613"/>
              <a:gd name="connsiteY4163" fmla="*/ 2298675 h 4188227"/>
              <a:gd name="connsiteX4164" fmla="*/ 9317918 w 10996613"/>
              <a:gd name="connsiteY4164" fmla="*/ 2296497 h 4188227"/>
              <a:gd name="connsiteX4165" fmla="*/ 9316092 w 10996613"/>
              <a:gd name="connsiteY4165" fmla="*/ 2297657 h 4188227"/>
              <a:gd name="connsiteX4166" fmla="*/ 9304067 w 10996613"/>
              <a:gd name="connsiteY4166" fmla="*/ 2190463 h 4188227"/>
              <a:gd name="connsiteX4167" fmla="*/ 9302454 w 10996613"/>
              <a:gd name="connsiteY4167" fmla="*/ 2189398 h 4188227"/>
              <a:gd name="connsiteX4168" fmla="*/ 9300628 w 10996613"/>
              <a:gd name="connsiteY4168" fmla="*/ 2191481 h 4188227"/>
              <a:gd name="connsiteX4169" fmla="*/ 9302454 w 10996613"/>
              <a:gd name="connsiteY4169" fmla="*/ 2192641 h 4188227"/>
              <a:gd name="connsiteX4170" fmla="*/ 9304067 w 10996613"/>
              <a:gd name="connsiteY4170" fmla="*/ 2190463 h 4188227"/>
              <a:gd name="connsiteX4171" fmla="*/ 1393086 w 10996613"/>
              <a:gd name="connsiteY4171" fmla="*/ 2028194 h 4188227"/>
              <a:gd name="connsiteX4172" fmla="*/ 1394699 w 10996613"/>
              <a:gd name="connsiteY4172" fmla="*/ 2030371 h 4188227"/>
              <a:gd name="connsiteX4173" fmla="*/ 1396526 w 10996613"/>
              <a:gd name="connsiteY4173" fmla="*/ 2029212 h 4188227"/>
              <a:gd name="connsiteX4174" fmla="*/ 1394699 w 10996613"/>
              <a:gd name="connsiteY4174" fmla="*/ 2027129 h 4188227"/>
              <a:gd name="connsiteX4175" fmla="*/ 1393086 w 10996613"/>
              <a:gd name="connsiteY4175" fmla="*/ 2028194 h 4188227"/>
              <a:gd name="connsiteX4176" fmla="*/ 1021187 w 10996613"/>
              <a:gd name="connsiteY4176" fmla="*/ 1233579 h 4188227"/>
              <a:gd name="connsiteX4177" fmla="*/ 1022871 w 10996613"/>
              <a:gd name="connsiteY4177" fmla="*/ 1234597 h 4188227"/>
              <a:gd name="connsiteX4178" fmla="*/ 1026334 w 10996613"/>
              <a:gd name="connsiteY4178" fmla="*/ 1233579 h 4188227"/>
              <a:gd name="connsiteX4179" fmla="*/ 1024507 w 10996613"/>
              <a:gd name="connsiteY4179" fmla="*/ 1232419 h 4188227"/>
              <a:gd name="connsiteX4180" fmla="*/ 1021187 w 10996613"/>
              <a:gd name="connsiteY4180" fmla="*/ 1233579 h 4188227"/>
              <a:gd name="connsiteX4181" fmla="*/ 9882029 w 10996613"/>
              <a:gd name="connsiteY4181" fmla="*/ 2622693 h 4188227"/>
              <a:gd name="connsiteX4182" fmla="*/ 9883714 w 10996613"/>
              <a:gd name="connsiteY4182" fmla="*/ 2623711 h 4188227"/>
              <a:gd name="connsiteX4183" fmla="*/ 9887176 w 10996613"/>
              <a:gd name="connsiteY4183" fmla="*/ 2622693 h 4188227"/>
              <a:gd name="connsiteX4184" fmla="*/ 9885350 w 10996613"/>
              <a:gd name="connsiteY4184" fmla="*/ 2621534 h 4188227"/>
              <a:gd name="connsiteX4185" fmla="*/ 9882029 w 10996613"/>
              <a:gd name="connsiteY4185" fmla="*/ 2622693 h 4188227"/>
              <a:gd name="connsiteX4186" fmla="*/ 1026334 w 10996613"/>
              <a:gd name="connsiteY4186" fmla="*/ 957725 h 4188227"/>
              <a:gd name="connsiteX4187" fmla="*/ 1029796 w 10996613"/>
              <a:gd name="connsiteY4187" fmla="*/ 958743 h 4188227"/>
              <a:gd name="connsiteX4188" fmla="*/ 1031480 w 10996613"/>
              <a:gd name="connsiteY4188" fmla="*/ 957725 h 4188227"/>
              <a:gd name="connsiteX4189" fmla="*/ 1028160 w 10996613"/>
              <a:gd name="connsiteY4189" fmla="*/ 956566 h 4188227"/>
              <a:gd name="connsiteX4190" fmla="*/ 1026334 w 10996613"/>
              <a:gd name="connsiteY4190" fmla="*/ 957725 h 4188227"/>
              <a:gd name="connsiteX4191" fmla="*/ 10137023 w 10996613"/>
              <a:gd name="connsiteY4191" fmla="*/ 2705461 h 4188227"/>
              <a:gd name="connsiteX4192" fmla="*/ 10135410 w 10996613"/>
              <a:gd name="connsiteY4192" fmla="*/ 2707639 h 4188227"/>
              <a:gd name="connsiteX4193" fmla="*/ 10137023 w 10996613"/>
              <a:gd name="connsiteY4193" fmla="*/ 2708704 h 4188227"/>
              <a:gd name="connsiteX4194" fmla="*/ 10138849 w 10996613"/>
              <a:gd name="connsiteY4194" fmla="*/ 2706621 h 4188227"/>
              <a:gd name="connsiteX4195" fmla="*/ 10137023 w 10996613"/>
              <a:gd name="connsiteY4195" fmla="*/ 2705461 h 4188227"/>
              <a:gd name="connsiteX4196" fmla="*/ 10115534 w 10996613"/>
              <a:gd name="connsiteY4196" fmla="*/ 2115364 h 4188227"/>
              <a:gd name="connsiteX4197" fmla="*/ 10113850 w 10996613"/>
              <a:gd name="connsiteY4197" fmla="*/ 2116382 h 4188227"/>
              <a:gd name="connsiteX4198" fmla="*/ 10117170 w 10996613"/>
              <a:gd name="connsiteY4198" fmla="*/ 2117541 h 4188227"/>
              <a:gd name="connsiteX4199" fmla="*/ 10118997 w 10996613"/>
              <a:gd name="connsiteY4199" fmla="*/ 2116382 h 4188227"/>
              <a:gd name="connsiteX4200" fmla="*/ 10115534 w 10996613"/>
              <a:gd name="connsiteY4200" fmla="*/ 2115364 h 4188227"/>
              <a:gd name="connsiteX4201" fmla="*/ 990282 w 10996613"/>
              <a:gd name="connsiteY4201" fmla="*/ 1272537 h 4188227"/>
              <a:gd name="connsiteX4202" fmla="*/ 991966 w 10996613"/>
              <a:gd name="connsiteY4202" fmla="*/ 1273555 h 4188227"/>
              <a:gd name="connsiteX4203" fmla="*/ 995429 w 10996613"/>
              <a:gd name="connsiteY4203" fmla="*/ 1272537 h 4188227"/>
              <a:gd name="connsiteX4204" fmla="*/ 993603 w 10996613"/>
              <a:gd name="connsiteY4204" fmla="*/ 1271377 h 4188227"/>
              <a:gd name="connsiteX4205" fmla="*/ 990282 w 10996613"/>
              <a:gd name="connsiteY4205" fmla="*/ 1272537 h 4188227"/>
              <a:gd name="connsiteX4206" fmla="*/ 9670796 w 10996613"/>
              <a:gd name="connsiteY4206" fmla="*/ 1645786 h 4188227"/>
              <a:gd name="connsiteX4207" fmla="*/ 9669112 w 10996613"/>
              <a:gd name="connsiteY4207" fmla="*/ 1644768 h 4188227"/>
              <a:gd name="connsiteX4208" fmla="*/ 9665649 w 10996613"/>
              <a:gd name="connsiteY4208" fmla="*/ 1645786 h 4188227"/>
              <a:gd name="connsiteX4209" fmla="*/ 9667476 w 10996613"/>
              <a:gd name="connsiteY4209" fmla="*/ 1646945 h 4188227"/>
              <a:gd name="connsiteX4210" fmla="*/ 9670796 w 10996613"/>
              <a:gd name="connsiteY4210" fmla="*/ 1645786 h 4188227"/>
              <a:gd name="connsiteX4211" fmla="*/ 9647292 w 10996613"/>
              <a:gd name="connsiteY4211" fmla="*/ 2273752 h 4188227"/>
              <a:gd name="connsiteX4212" fmla="*/ 9649640 w 10996613"/>
              <a:gd name="connsiteY4212" fmla="*/ 2271835 h 4188227"/>
              <a:gd name="connsiteX4213" fmla="*/ 9648050 w 10996613"/>
              <a:gd name="connsiteY4213" fmla="*/ 2270817 h 4188227"/>
              <a:gd name="connsiteX4214" fmla="*/ 9645110 w 10996613"/>
              <a:gd name="connsiteY4214" fmla="*/ 2272379 h 4188227"/>
              <a:gd name="connsiteX4215" fmla="*/ 9645133 w 10996613"/>
              <a:gd name="connsiteY4215" fmla="*/ 2273728 h 4188227"/>
              <a:gd name="connsiteX4216" fmla="*/ 9647292 w 10996613"/>
              <a:gd name="connsiteY4216" fmla="*/ 2273752 h 4188227"/>
              <a:gd name="connsiteX4217" fmla="*/ 1062409 w 10996613"/>
              <a:gd name="connsiteY4217" fmla="*/ 1353672 h 4188227"/>
              <a:gd name="connsiteX4218" fmla="*/ 1064093 w 10996613"/>
              <a:gd name="connsiteY4218" fmla="*/ 1354689 h 4188227"/>
              <a:gd name="connsiteX4219" fmla="*/ 1067556 w 10996613"/>
              <a:gd name="connsiteY4219" fmla="*/ 1353672 h 4188227"/>
              <a:gd name="connsiteX4220" fmla="*/ 1065729 w 10996613"/>
              <a:gd name="connsiteY4220" fmla="*/ 1352512 h 4188227"/>
              <a:gd name="connsiteX4221" fmla="*/ 1062409 w 10996613"/>
              <a:gd name="connsiteY4221" fmla="*/ 1353672 h 4188227"/>
              <a:gd name="connsiteX4222" fmla="*/ 4884936 w 10996613"/>
              <a:gd name="connsiteY4222" fmla="*/ 1100516 h 4188227"/>
              <a:gd name="connsiteX4223" fmla="*/ 4886620 w 10996613"/>
              <a:gd name="connsiteY4223" fmla="*/ 1101534 h 4188227"/>
              <a:gd name="connsiteX4224" fmla="*/ 4890082 w 10996613"/>
              <a:gd name="connsiteY4224" fmla="*/ 1100516 h 4188227"/>
              <a:gd name="connsiteX4225" fmla="*/ 4888256 w 10996613"/>
              <a:gd name="connsiteY4225" fmla="*/ 1099356 h 4188227"/>
              <a:gd name="connsiteX4226" fmla="*/ 4884936 w 10996613"/>
              <a:gd name="connsiteY4226" fmla="*/ 1100516 h 4188227"/>
              <a:gd name="connsiteX4227" fmla="*/ 4879765 w 10996613"/>
              <a:gd name="connsiteY4227" fmla="*/ 2229966 h 4188227"/>
              <a:gd name="connsiteX4228" fmla="*/ 4881449 w 10996613"/>
              <a:gd name="connsiteY4228" fmla="*/ 2230983 h 4188227"/>
              <a:gd name="connsiteX4229" fmla="*/ 4884912 w 10996613"/>
              <a:gd name="connsiteY4229" fmla="*/ 2229966 h 4188227"/>
              <a:gd name="connsiteX4230" fmla="*/ 4883086 w 10996613"/>
              <a:gd name="connsiteY4230" fmla="*/ 2228806 h 4188227"/>
              <a:gd name="connsiteX4231" fmla="*/ 4879765 w 10996613"/>
              <a:gd name="connsiteY4231" fmla="*/ 2229966 h 4188227"/>
              <a:gd name="connsiteX4232" fmla="*/ 4878816 w 10996613"/>
              <a:gd name="connsiteY4232" fmla="*/ 653186 h 4188227"/>
              <a:gd name="connsiteX4233" fmla="*/ 4877204 w 10996613"/>
              <a:gd name="connsiteY4233" fmla="*/ 651008 h 4188227"/>
              <a:gd name="connsiteX4234" fmla="*/ 4875591 w 10996613"/>
              <a:gd name="connsiteY4234" fmla="*/ 652073 h 4188227"/>
              <a:gd name="connsiteX4235" fmla="*/ 4877204 w 10996613"/>
              <a:gd name="connsiteY4235" fmla="*/ 654251 h 4188227"/>
              <a:gd name="connsiteX4236" fmla="*/ 4878816 w 10996613"/>
              <a:gd name="connsiteY4236" fmla="*/ 653186 h 4188227"/>
              <a:gd name="connsiteX4237" fmla="*/ 4879765 w 10996613"/>
              <a:gd name="connsiteY4237" fmla="*/ 925252 h 4188227"/>
              <a:gd name="connsiteX4238" fmla="*/ 4878081 w 10996613"/>
              <a:gd name="connsiteY4238" fmla="*/ 924235 h 4188227"/>
              <a:gd name="connsiteX4239" fmla="*/ 4874618 w 10996613"/>
              <a:gd name="connsiteY4239" fmla="*/ 925252 h 4188227"/>
              <a:gd name="connsiteX4240" fmla="*/ 4876302 w 10996613"/>
              <a:gd name="connsiteY4240" fmla="*/ 926270 h 4188227"/>
              <a:gd name="connsiteX4241" fmla="*/ 4879765 w 10996613"/>
              <a:gd name="connsiteY4241" fmla="*/ 925252 h 4188227"/>
              <a:gd name="connsiteX4242" fmla="*/ 4841887 w 10996613"/>
              <a:gd name="connsiteY4242" fmla="*/ 1423919 h 4188227"/>
              <a:gd name="connsiteX4243" fmla="*/ 4838567 w 10996613"/>
              <a:gd name="connsiteY4243" fmla="*/ 1425079 h 4188227"/>
              <a:gd name="connsiteX4244" fmla="*/ 4840251 w 10996613"/>
              <a:gd name="connsiteY4244" fmla="*/ 1426097 h 4188227"/>
              <a:gd name="connsiteX4245" fmla="*/ 4843714 w 10996613"/>
              <a:gd name="connsiteY4245" fmla="*/ 1425079 h 4188227"/>
              <a:gd name="connsiteX4246" fmla="*/ 4841887 w 10996613"/>
              <a:gd name="connsiteY4246" fmla="*/ 1423919 h 4188227"/>
              <a:gd name="connsiteX4247" fmla="*/ 4828250 w 10996613"/>
              <a:gd name="connsiteY4247" fmla="*/ 3537945 h 4188227"/>
              <a:gd name="connsiteX4248" fmla="*/ 4829933 w 10996613"/>
              <a:gd name="connsiteY4248" fmla="*/ 3538963 h 4188227"/>
              <a:gd name="connsiteX4249" fmla="*/ 4833396 w 10996613"/>
              <a:gd name="connsiteY4249" fmla="*/ 3537945 h 4188227"/>
              <a:gd name="connsiteX4250" fmla="*/ 4831712 w 10996613"/>
              <a:gd name="connsiteY4250" fmla="*/ 3536927 h 4188227"/>
              <a:gd name="connsiteX4251" fmla="*/ 4828250 w 10996613"/>
              <a:gd name="connsiteY4251" fmla="*/ 3537945 h 4188227"/>
              <a:gd name="connsiteX4252" fmla="*/ 4766440 w 10996613"/>
              <a:gd name="connsiteY4252" fmla="*/ 1210857 h 4188227"/>
              <a:gd name="connsiteX4253" fmla="*/ 4763120 w 10996613"/>
              <a:gd name="connsiteY4253" fmla="*/ 1209698 h 4188227"/>
              <a:gd name="connsiteX4254" fmla="*/ 4761293 w 10996613"/>
              <a:gd name="connsiteY4254" fmla="*/ 1210857 h 4188227"/>
              <a:gd name="connsiteX4255" fmla="*/ 4764756 w 10996613"/>
              <a:gd name="connsiteY4255" fmla="*/ 1211875 h 4188227"/>
              <a:gd name="connsiteX4256" fmla="*/ 4766440 w 10996613"/>
              <a:gd name="connsiteY4256" fmla="*/ 1210857 h 4188227"/>
              <a:gd name="connsiteX4257" fmla="*/ 4741417 w 10996613"/>
              <a:gd name="connsiteY4257" fmla="*/ 3570868 h 4188227"/>
              <a:gd name="connsiteX4258" fmla="*/ 4743244 w 10996613"/>
              <a:gd name="connsiteY4258" fmla="*/ 3572027 h 4188227"/>
              <a:gd name="connsiteX4259" fmla="*/ 4744857 w 10996613"/>
              <a:gd name="connsiteY4259" fmla="*/ 3569850 h 4188227"/>
              <a:gd name="connsiteX4260" fmla="*/ 4743244 w 10996613"/>
              <a:gd name="connsiteY4260" fmla="*/ 3568785 h 4188227"/>
              <a:gd name="connsiteX4261" fmla="*/ 4741417 w 10996613"/>
              <a:gd name="connsiteY4261" fmla="*/ 3570868 h 4188227"/>
              <a:gd name="connsiteX4262" fmla="*/ 5023283 w 10996613"/>
              <a:gd name="connsiteY4262" fmla="*/ 1204846 h 4188227"/>
              <a:gd name="connsiteX4263" fmla="*/ 5021457 w 10996613"/>
              <a:gd name="connsiteY4263" fmla="*/ 1202763 h 4188227"/>
              <a:gd name="connsiteX4264" fmla="*/ 5019844 w 10996613"/>
              <a:gd name="connsiteY4264" fmla="*/ 1203828 h 4188227"/>
              <a:gd name="connsiteX4265" fmla="*/ 5021457 w 10996613"/>
              <a:gd name="connsiteY4265" fmla="*/ 1206005 h 4188227"/>
              <a:gd name="connsiteX4266" fmla="*/ 5023283 w 10996613"/>
              <a:gd name="connsiteY4266" fmla="*/ 1204846 h 4188227"/>
              <a:gd name="connsiteX4267" fmla="*/ 5003408 w 10996613"/>
              <a:gd name="connsiteY4267" fmla="*/ 1496486 h 4188227"/>
              <a:gd name="connsiteX4268" fmla="*/ 5001581 w 10996613"/>
              <a:gd name="connsiteY4268" fmla="*/ 1495326 h 4188227"/>
              <a:gd name="connsiteX4269" fmla="*/ 4998261 w 10996613"/>
              <a:gd name="connsiteY4269" fmla="*/ 1496486 h 4188227"/>
              <a:gd name="connsiteX4270" fmla="*/ 4999945 w 10996613"/>
              <a:gd name="connsiteY4270" fmla="*/ 1497504 h 4188227"/>
              <a:gd name="connsiteX4271" fmla="*/ 5003408 w 10996613"/>
              <a:gd name="connsiteY4271" fmla="*/ 1496486 h 4188227"/>
              <a:gd name="connsiteX4272" fmla="*/ 4992379 w 10996613"/>
              <a:gd name="connsiteY4272" fmla="*/ 840402 h 4188227"/>
              <a:gd name="connsiteX4273" fmla="*/ 4990552 w 10996613"/>
              <a:gd name="connsiteY4273" fmla="*/ 839242 h 4188227"/>
              <a:gd name="connsiteX4274" fmla="*/ 4988939 w 10996613"/>
              <a:gd name="connsiteY4274" fmla="*/ 841420 h 4188227"/>
              <a:gd name="connsiteX4275" fmla="*/ 4990552 w 10996613"/>
              <a:gd name="connsiteY4275" fmla="*/ 842485 h 4188227"/>
              <a:gd name="connsiteX4276" fmla="*/ 4992379 w 10996613"/>
              <a:gd name="connsiteY4276" fmla="*/ 840402 h 4188227"/>
              <a:gd name="connsiteX4277" fmla="*/ 2937609 w 10996613"/>
              <a:gd name="connsiteY4277" fmla="*/ 3034876 h 4188227"/>
              <a:gd name="connsiteX4278" fmla="*/ 2939293 w 10996613"/>
              <a:gd name="connsiteY4278" fmla="*/ 3035894 h 4188227"/>
              <a:gd name="connsiteX4279" fmla="*/ 2942756 w 10996613"/>
              <a:gd name="connsiteY4279" fmla="*/ 3034876 h 4188227"/>
              <a:gd name="connsiteX4280" fmla="*/ 2941072 w 10996613"/>
              <a:gd name="connsiteY4280" fmla="*/ 3033858 h 4188227"/>
              <a:gd name="connsiteX4281" fmla="*/ 2937609 w 10996613"/>
              <a:gd name="connsiteY4281" fmla="*/ 3034876 h 4188227"/>
              <a:gd name="connsiteX4282" fmla="*/ 4971768 w 10996613"/>
              <a:gd name="connsiteY4282" fmla="*/ 1190929 h 4188227"/>
              <a:gd name="connsiteX4283" fmla="*/ 4969941 w 10996613"/>
              <a:gd name="connsiteY4283" fmla="*/ 1189769 h 4188227"/>
              <a:gd name="connsiteX4284" fmla="*/ 4968328 w 10996613"/>
              <a:gd name="connsiteY4284" fmla="*/ 1191947 h 4188227"/>
              <a:gd name="connsiteX4285" fmla="*/ 4969941 w 10996613"/>
              <a:gd name="connsiteY4285" fmla="*/ 1193012 h 4188227"/>
              <a:gd name="connsiteX4286" fmla="*/ 4971768 w 10996613"/>
              <a:gd name="connsiteY4286" fmla="*/ 1190929 h 4188227"/>
              <a:gd name="connsiteX4287" fmla="*/ 4971768 w 10996613"/>
              <a:gd name="connsiteY4287" fmla="*/ 1227567 h 4188227"/>
              <a:gd name="connsiteX4288" fmla="*/ 4969941 w 10996613"/>
              <a:gd name="connsiteY4288" fmla="*/ 1225484 h 4188227"/>
              <a:gd name="connsiteX4289" fmla="*/ 4968328 w 10996613"/>
              <a:gd name="connsiteY4289" fmla="*/ 1226550 h 4188227"/>
              <a:gd name="connsiteX4290" fmla="*/ 4969941 w 10996613"/>
              <a:gd name="connsiteY4290" fmla="*/ 1228727 h 4188227"/>
              <a:gd name="connsiteX4291" fmla="*/ 4971768 w 10996613"/>
              <a:gd name="connsiteY4291" fmla="*/ 1227567 h 4188227"/>
              <a:gd name="connsiteX4292" fmla="*/ 4968328 w 10996613"/>
              <a:gd name="connsiteY4292" fmla="*/ 1875652 h 4188227"/>
              <a:gd name="connsiteX4293" fmla="*/ 4969941 w 10996613"/>
              <a:gd name="connsiteY4293" fmla="*/ 1877829 h 4188227"/>
              <a:gd name="connsiteX4294" fmla="*/ 4971768 w 10996613"/>
              <a:gd name="connsiteY4294" fmla="*/ 1876670 h 4188227"/>
              <a:gd name="connsiteX4295" fmla="*/ 4969941 w 10996613"/>
              <a:gd name="connsiteY4295" fmla="*/ 1874587 h 4188227"/>
              <a:gd name="connsiteX4296" fmla="*/ 4968328 w 10996613"/>
              <a:gd name="connsiteY4296" fmla="*/ 1875652 h 4188227"/>
              <a:gd name="connsiteX4297" fmla="*/ 4901135 w 10996613"/>
              <a:gd name="connsiteY4297" fmla="*/ 2203552 h 4188227"/>
              <a:gd name="connsiteX4298" fmla="*/ 4902961 w 10996613"/>
              <a:gd name="connsiteY4298" fmla="*/ 2205635 h 4188227"/>
              <a:gd name="connsiteX4299" fmla="*/ 4904574 w 10996613"/>
              <a:gd name="connsiteY4299" fmla="*/ 2204570 h 4188227"/>
              <a:gd name="connsiteX4300" fmla="*/ 4902961 w 10996613"/>
              <a:gd name="connsiteY4300" fmla="*/ 2202392 h 4188227"/>
              <a:gd name="connsiteX4301" fmla="*/ 4901135 w 10996613"/>
              <a:gd name="connsiteY4301" fmla="*/ 2203552 h 4188227"/>
              <a:gd name="connsiteX4302" fmla="*/ 4899641 w 10996613"/>
              <a:gd name="connsiteY4302" fmla="*/ 376291 h 4188227"/>
              <a:gd name="connsiteX4303" fmla="*/ 4897815 w 10996613"/>
              <a:gd name="connsiteY4303" fmla="*/ 375131 h 4188227"/>
              <a:gd name="connsiteX4304" fmla="*/ 4896202 w 10996613"/>
              <a:gd name="connsiteY4304" fmla="*/ 377308 h 4188227"/>
              <a:gd name="connsiteX4305" fmla="*/ 4897815 w 10996613"/>
              <a:gd name="connsiteY4305" fmla="*/ 378373 h 4188227"/>
              <a:gd name="connsiteX4306" fmla="*/ 4899641 w 10996613"/>
              <a:gd name="connsiteY4306" fmla="*/ 376291 h 4188227"/>
              <a:gd name="connsiteX4307" fmla="*/ 4897815 w 10996613"/>
              <a:gd name="connsiteY4307" fmla="*/ 923643 h 4188227"/>
              <a:gd name="connsiteX4308" fmla="*/ 4899427 w 10996613"/>
              <a:gd name="connsiteY4308" fmla="*/ 922578 h 4188227"/>
              <a:gd name="connsiteX4309" fmla="*/ 4897815 w 10996613"/>
              <a:gd name="connsiteY4309" fmla="*/ 920400 h 4188227"/>
              <a:gd name="connsiteX4310" fmla="*/ 4895988 w 10996613"/>
              <a:gd name="connsiteY4310" fmla="*/ 921560 h 4188227"/>
              <a:gd name="connsiteX4311" fmla="*/ 4897815 w 10996613"/>
              <a:gd name="connsiteY4311" fmla="*/ 923643 h 4188227"/>
              <a:gd name="connsiteX4312" fmla="*/ 4629919 w 10996613"/>
              <a:gd name="connsiteY4312" fmla="*/ 1949236 h 4188227"/>
              <a:gd name="connsiteX4313" fmla="*/ 4631745 w 10996613"/>
              <a:gd name="connsiteY4313" fmla="*/ 1947154 h 4188227"/>
              <a:gd name="connsiteX4314" fmla="*/ 4629919 w 10996613"/>
              <a:gd name="connsiteY4314" fmla="*/ 1945994 h 4188227"/>
              <a:gd name="connsiteX4315" fmla="*/ 4628306 w 10996613"/>
              <a:gd name="connsiteY4315" fmla="*/ 1948171 h 4188227"/>
              <a:gd name="connsiteX4316" fmla="*/ 4629919 w 10996613"/>
              <a:gd name="connsiteY4316" fmla="*/ 1949236 h 4188227"/>
              <a:gd name="connsiteX4317" fmla="*/ 4588317 w 10996613"/>
              <a:gd name="connsiteY4317" fmla="*/ 1192633 h 4188227"/>
              <a:gd name="connsiteX4318" fmla="*/ 4591282 w 10996613"/>
              <a:gd name="connsiteY4318" fmla="*/ 1191213 h 4188227"/>
              <a:gd name="connsiteX4319" fmla="*/ 4591282 w 10996613"/>
              <a:gd name="connsiteY4319" fmla="*/ 1189769 h 4188227"/>
              <a:gd name="connsiteX4320" fmla="*/ 4589029 w 10996613"/>
              <a:gd name="connsiteY4320" fmla="*/ 1189793 h 4188227"/>
              <a:gd name="connsiteX4321" fmla="*/ 4588317 w 10996613"/>
              <a:gd name="connsiteY4321" fmla="*/ 1192633 h 4188227"/>
              <a:gd name="connsiteX4322" fmla="*/ 4519155 w 10996613"/>
              <a:gd name="connsiteY4322" fmla="*/ 3486017 h 4188227"/>
              <a:gd name="connsiteX4323" fmla="*/ 4520839 w 10996613"/>
              <a:gd name="connsiteY4323" fmla="*/ 3487035 h 4188227"/>
              <a:gd name="connsiteX4324" fmla="*/ 4524302 w 10996613"/>
              <a:gd name="connsiteY4324" fmla="*/ 3486017 h 4188227"/>
              <a:gd name="connsiteX4325" fmla="*/ 4522476 w 10996613"/>
              <a:gd name="connsiteY4325" fmla="*/ 3484857 h 4188227"/>
              <a:gd name="connsiteX4326" fmla="*/ 4519155 w 10996613"/>
              <a:gd name="connsiteY4326" fmla="*/ 3486017 h 4188227"/>
              <a:gd name="connsiteX4327" fmla="*/ 4503715 w 10996613"/>
              <a:gd name="connsiteY4327" fmla="*/ 3557424 h 4188227"/>
              <a:gd name="connsiteX4328" fmla="*/ 4505399 w 10996613"/>
              <a:gd name="connsiteY4328" fmla="*/ 3558442 h 4188227"/>
              <a:gd name="connsiteX4329" fmla="*/ 4508862 w 10996613"/>
              <a:gd name="connsiteY4329" fmla="*/ 3557424 h 4188227"/>
              <a:gd name="connsiteX4330" fmla="*/ 4507178 w 10996613"/>
              <a:gd name="connsiteY4330" fmla="*/ 3556406 h 4188227"/>
              <a:gd name="connsiteX4331" fmla="*/ 4503715 w 10996613"/>
              <a:gd name="connsiteY4331" fmla="*/ 3557424 h 4188227"/>
              <a:gd name="connsiteX4332" fmla="*/ 4494370 w 10996613"/>
              <a:gd name="connsiteY4332" fmla="*/ 1402902 h 4188227"/>
              <a:gd name="connsiteX4333" fmla="*/ 4495983 w 10996613"/>
              <a:gd name="connsiteY4333" fmla="*/ 1403967 h 4188227"/>
              <a:gd name="connsiteX4334" fmla="*/ 4497809 w 10996613"/>
              <a:gd name="connsiteY4334" fmla="*/ 1401884 h 4188227"/>
              <a:gd name="connsiteX4335" fmla="*/ 4495983 w 10996613"/>
              <a:gd name="connsiteY4335" fmla="*/ 1400724 h 4188227"/>
              <a:gd name="connsiteX4336" fmla="*/ 4494370 w 10996613"/>
              <a:gd name="connsiteY4336" fmla="*/ 1402902 h 4188227"/>
              <a:gd name="connsiteX4337" fmla="*/ 4488250 w 10996613"/>
              <a:gd name="connsiteY4337" fmla="*/ 1181651 h 4188227"/>
              <a:gd name="connsiteX4338" fmla="*/ 4486424 w 10996613"/>
              <a:gd name="connsiteY4338" fmla="*/ 1180491 h 4188227"/>
              <a:gd name="connsiteX4339" fmla="*/ 4483104 w 10996613"/>
              <a:gd name="connsiteY4339" fmla="*/ 1181651 h 4188227"/>
              <a:gd name="connsiteX4340" fmla="*/ 4484788 w 10996613"/>
              <a:gd name="connsiteY4340" fmla="*/ 1182669 h 4188227"/>
              <a:gd name="connsiteX4341" fmla="*/ 4488250 w 10996613"/>
              <a:gd name="connsiteY4341" fmla="*/ 1181651 h 4188227"/>
              <a:gd name="connsiteX4342" fmla="*/ 4739947 w 10996613"/>
              <a:gd name="connsiteY4342" fmla="*/ 1028635 h 4188227"/>
              <a:gd name="connsiteX4343" fmla="*/ 4738121 w 10996613"/>
              <a:gd name="connsiteY4343" fmla="*/ 1027476 h 4188227"/>
              <a:gd name="connsiteX4344" fmla="*/ 4736508 w 10996613"/>
              <a:gd name="connsiteY4344" fmla="*/ 1029653 h 4188227"/>
              <a:gd name="connsiteX4345" fmla="*/ 4738121 w 10996613"/>
              <a:gd name="connsiteY4345" fmla="*/ 1030718 h 4188227"/>
              <a:gd name="connsiteX4346" fmla="*/ 4739947 w 10996613"/>
              <a:gd name="connsiteY4346" fmla="*/ 1028635 h 4188227"/>
              <a:gd name="connsiteX4347" fmla="*/ 4727803 w 10996613"/>
              <a:gd name="connsiteY4347" fmla="*/ 1059949 h 4188227"/>
              <a:gd name="connsiteX4348" fmla="*/ 4729416 w 10996613"/>
              <a:gd name="connsiteY4348" fmla="*/ 1058884 h 4188227"/>
              <a:gd name="connsiteX4349" fmla="*/ 4727803 w 10996613"/>
              <a:gd name="connsiteY4349" fmla="*/ 1056706 h 4188227"/>
              <a:gd name="connsiteX4350" fmla="*/ 4726190 w 10996613"/>
              <a:gd name="connsiteY4350" fmla="*/ 1057771 h 4188227"/>
              <a:gd name="connsiteX4351" fmla="*/ 4727803 w 10996613"/>
              <a:gd name="connsiteY4351" fmla="*/ 1059949 h 4188227"/>
              <a:gd name="connsiteX4352" fmla="*/ 4725977 w 10996613"/>
              <a:gd name="connsiteY4352" fmla="*/ 2431667 h 4188227"/>
              <a:gd name="connsiteX4353" fmla="*/ 4727803 w 10996613"/>
              <a:gd name="connsiteY4353" fmla="*/ 2432826 h 4188227"/>
              <a:gd name="connsiteX4354" fmla="*/ 4729416 w 10996613"/>
              <a:gd name="connsiteY4354" fmla="*/ 2430649 h 4188227"/>
              <a:gd name="connsiteX4355" fmla="*/ 4727803 w 10996613"/>
              <a:gd name="connsiteY4355" fmla="*/ 2429584 h 4188227"/>
              <a:gd name="connsiteX4356" fmla="*/ 4725977 w 10996613"/>
              <a:gd name="connsiteY4356" fmla="*/ 2431667 h 4188227"/>
              <a:gd name="connsiteX4357" fmla="*/ 4702923 w 10996613"/>
              <a:gd name="connsiteY4357" fmla="*/ 1278004 h 4188227"/>
              <a:gd name="connsiteX4358" fmla="*/ 4699460 w 10996613"/>
              <a:gd name="connsiteY4358" fmla="*/ 1279022 h 4188227"/>
              <a:gd name="connsiteX4359" fmla="*/ 4701286 w 10996613"/>
              <a:gd name="connsiteY4359" fmla="*/ 1280182 h 4188227"/>
              <a:gd name="connsiteX4360" fmla="*/ 4704607 w 10996613"/>
              <a:gd name="connsiteY4360" fmla="*/ 1279022 h 4188227"/>
              <a:gd name="connsiteX4361" fmla="*/ 4702923 w 10996613"/>
              <a:gd name="connsiteY4361" fmla="*/ 1278004 h 4188227"/>
              <a:gd name="connsiteX4362" fmla="*/ 3020765 w 10996613"/>
              <a:gd name="connsiteY4362" fmla="*/ 3238873 h 4188227"/>
              <a:gd name="connsiteX4363" fmla="*/ 3022591 w 10996613"/>
              <a:gd name="connsiteY4363" fmla="*/ 3240956 h 4188227"/>
              <a:gd name="connsiteX4364" fmla="*/ 3024203 w 10996613"/>
              <a:gd name="connsiteY4364" fmla="*/ 3239891 h 4188227"/>
              <a:gd name="connsiteX4365" fmla="*/ 3022591 w 10996613"/>
              <a:gd name="connsiteY4365" fmla="*/ 3237713 h 4188227"/>
              <a:gd name="connsiteX4366" fmla="*/ 3020765 w 10996613"/>
              <a:gd name="connsiteY4366" fmla="*/ 3238873 h 4188227"/>
              <a:gd name="connsiteX4367" fmla="*/ 4669528 w 10996613"/>
              <a:gd name="connsiteY4367" fmla="*/ 1234147 h 4188227"/>
              <a:gd name="connsiteX4368" fmla="*/ 4671141 w 10996613"/>
              <a:gd name="connsiteY4368" fmla="*/ 1235212 h 4188227"/>
              <a:gd name="connsiteX4369" fmla="*/ 4672967 w 10996613"/>
              <a:gd name="connsiteY4369" fmla="*/ 1233129 h 4188227"/>
              <a:gd name="connsiteX4370" fmla="*/ 4671141 w 10996613"/>
              <a:gd name="connsiteY4370" fmla="*/ 1231970 h 4188227"/>
              <a:gd name="connsiteX4371" fmla="*/ 4669528 w 10996613"/>
              <a:gd name="connsiteY4371" fmla="*/ 1234147 h 4188227"/>
              <a:gd name="connsiteX4372" fmla="*/ 4655344 w 10996613"/>
              <a:gd name="connsiteY4372" fmla="*/ 1202716 h 4188227"/>
              <a:gd name="connsiteX4373" fmla="*/ 4657692 w 10996613"/>
              <a:gd name="connsiteY4373" fmla="*/ 1200798 h 4188227"/>
              <a:gd name="connsiteX4374" fmla="*/ 4656103 w 10996613"/>
              <a:gd name="connsiteY4374" fmla="*/ 1199781 h 4188227"/>
              <a:gd name="connsiteX4375" fmla="*/ 4653162 w 10996613"/>
              <a:gd name="connsiteY4375" fmla="*/ 1201343 h 4188227"/>
              <a:gd name="connsiteX4376" fmla="*/ 4653186 w 10996613"/>
              <a:gd name="connsiteY4376" fmla="*/ 1202716 h 4188227"/>
              <a:gd name="connsiteX4377" fmla="*/ 4655344 w 10996613"/>
              <a:gd name="connsiteY4377" fmla="*/ 1202716 h 4188227"/>
              <a:gd name="connsiteX4378" fmla="*/ 4650126 w 10996613"/>
              <a:gd name="connsiteY4378" fmla="*/ 1205603 h 4188227"/>
              <a:gd name="connsiteX4379" fmla="*/ 4653091 w 10996613"/>
              <a:gd name="connsiteY4379" fmla="*/ 1204207 h 4188227"/>
              <a:gd name="connsiteX4380" fmla="*/ 4653091 w 10996613"/>
              <a:gd name="connsiteY4380" fmla="*/ 1202763 h 4188227"/>
              <a:gd name="connsiteX4381" fmla="*/ 4650838 w 10996613"/>
              <a:gd name="connsiteY4381" fmla="*/ 1202787 h 4188227"/>
              <a:gd name="connsiteX4382" fmla="*/ 4650126 w 10996613"/>
              <a:gd name="connsiteY4382" fmla="*/ 1205603 h 4188227"/>
              <a:gd name="connsiteX4383" fmla="*/ 4641825 w 10996613"/>
              <a:gd name="connsiteY4383" fmla="*/ 1181106 h 4188227"/>
              <a:gd name="connsiteX4384" fmla="*/ 4640212 w 10996613"/>
              <a:gd name="connsiteY4384" fmla="*/ 1180041 h 4188227"/>
              <a:gd name="connsiteX4385" fmla="*/ 4638386 w 10996613"/>
              <a:gd name="connsiteY4385" fmla="*/ 1182124 h 4188227"/>
              <a:gd name="connsiteX4386" fmla="*/ 4640212 w 10996613"/>
              <a:gd name="connsiteY4386" fmla="*/ 1183284 h 4188227"/>
              <a:gd name="connsiteX4387" fmla="*/ 4641825 w 10996613"/>
              <a:gd name="connsiteY4387" fmla="*/ 1181106 h 4188227"/>
              <a:gd name="connsiteX4388" fmla="*/ 4637651 w 10996613"/>
              <a:gd name="connsiteY4388" fmla="*/ 1155687 h 4188227"/>
              <a:gd name="connsiteX4389" fmla="*/ 4635967 w 10996613"/>
              <a:gd name="connsiteY4389" fmla="*/ 1154669 h 4188227"/>
              <a:gd name="connsiteX4390" fmla="*/ 4632504 w 10996613"/>
              <a:gd name="connsiteY4390" fmla="*/ 1155687 h 4188227"/>
              <a:gd name="connsiteX4391" fmla="*/ 4634188 w 10996613"/>
              <a:gd name="connsiteY4391" fmla="*/ 1156704 h 4188227"/>
              <a:gd name="connsiteX4392" fmla="*/ 4637651 w 10996613"/>
              <a:gd name="connsiteY4392" fmla="*/ 1155687 h 4188227"/>
              <a:gd name="connsiteX4393" fmla="*/ 4636678 w 10996613"/>
              <a:gd name="connsiteY4393" fmla="*/ 1262241 h 4188227"/>
              <a:gd name="connsiteX4394" fmla="*/ 4635066 w 10996613"/>
              <a:gd name="connsiteY4394" fmla="*/ 1261176 h 4188227"/>
              <a:gd name="connsiteX4395" fmla="*/ 4633239 w 10996613"/>
              <a:gd name="connsiteY4395" fmla="*/ 1263259 h 4188227"/>
              <a:gd name="connsiteX4396" fmla="*/ 4635066 w 10996613"/>
              <a:gd name="connsiteY4396" fmla="*/ 1264419 h 4188227"/>
              <a:gd name="connsiteX4397" fmla="*/ 4636678 w 10996613"/>
              <a:gd name="connsiteY4397" fmla="*/ 1262241 h 4188227"/>
              <a:gd name="connsiteX4398" fmla="*/ 4636916 w 10996613"/>
              <a:gd name="connsiteY4398" fmla="*/ 1272064 h 4188227"/>
              <a:gd name="connsiteX4399" fmla="*/ 4635089 w 10996613"/>
              <a:gd name="connsiteY4399" fmla="*/ 1270904 h 4188227"/>
              <a:gd name="connsiteX4400" fmla="*/ 4633476 w 10996613"/>
              <a:gd name="connsiteY4400" fmla="*/ 1273081 h 4188227"/>
              <a:gd name="connsiteX4401" fmla="*/ 4635089 w 10996613"/>
              <a:gd name="connsiteY4401" fmla="*/ 1274146 h 4188227"/>
              <a:gd name="connsiteX4402" fmla="*/ 4636916 w 10996613"/>
              <a:gd name="connsiteY4402" fmla="*/ 1272064 h 4188227"/>
              <a:gd name="connsiteX4403" fmla="*/ 5394946 w 10996613"/>
              <a:gd name="connsiteY4403" fmla="*/ 3719694 h 4188227"/>
              <a:gd name="connsiteX4404" fmla="*/ 5396630 w 10996613"/>
              <a:gd name="connsiteY4404" fmla="*/ 3720711 h 4188227"/>
              <a:gd name="connsiteX4405" fmla="*/ 5400093 w 10996613"/>
              <a:gd name="connsiteY4405" fmla="*/ 3719694 h 4188227"/>
              <a:gd name="connsiteX4406" fmla="*/ 5398408 w 10996613"/>
              <a:gd name="connsiteY4406" fmla="*/ 3718676 h 4188227"/>
              <a:gd name="connsiteX4407" fmla="*/ 5394946 w 10996613"/>
              <a:gd name="connsiteY4407" fmla="*/ 3719694 h 4188227"/>
              <a:gd name="connsiteX4408" fmla="*/ 5110637 w 10996613"/>
              <a:gd name="connsiteY4408" fmla="*/ 675907 h 4188227"/>
              <a:gd name="connsiteX4409" fmla="*/ 5109024 w 10996613"/>
              <a:gd name="connsiteY4409" fmla="*/ 673730 h 4188227"/>
              <a:gd name="connsiteX4410" fmla="*/ 5107198 w 10996613"/>
              <a:gd name="connsiteY4410" fmla="*/ 674890 h 4188227"/>
              <a:gd name="connsiteX4411" fmla="*/ 5109024 w 10996613"/>
              <a:gd name="connsiteY4411" fmla="*/ 676972 h 4188227"/>
              <a:gd name="connsiteX4412" fmla="*/ 5110637 w 10996613"/>
              <a:gd name="connsiteY4412" fmla="*/ 675907 h 4188227"/>
              <a:gd name="connsiteX4413" fmla="*/ 5101292 w 10996613"/>
              <a:gd name="connsiteY4413" fmla="*/ 568240 h 4188227"/>
              <a:gd name="connsiteX4414" fmla="*/ 5099466 w 10996613"/>
              <a:gd name="connsiteY4414" fmla="*/ 567081 h 4188227"/>
              <a:gd name="connsiteX4415" fmla="*/ 5096145 w 10996613"/>
              <a:gd name="connsiteY4415" fmla="*/ 568240 h 4188227"/>
              <a:gd name="connsiteX4416" fmla="*/ 5097829 w 10996613"/>
              <a:gd name="connsiteY4416" fmla="*/ 569258 h 4188227"/>
              <a:gd name="connsiteX4417" fmla="*/ 5101292 w 10996613"/>
              <a:gd name="connsiteY4417" fmla="*/ 568240 h 4188227"/>
              <a:gd name="connsiteX4418" fmla="*/ 5095173 w 10996613"/>
              <a:gd name="connsiteY4418" fmla="*/ 1191947 h 4188227"/>
              <a:gd name="connsiteX4419" fmla="*/ 5093560 w 10996613"/>
              <a:gd name="connsiteY4419" fmla="*/ 1189769 h 4188227"/>
              <a:gd name="connsiteX4420" fmla="*/ 5091734 w 10996613"/>
              <a:gd name="connsiteY4420" fmla="*/ 1190929 h 4188227"/>
              <a:gd name="connsiteX4421" fmla="*/ 5093560 w 10996613"/>
              <a:gd name="connsiteY4421" fmla="*/ 1193012 h 4188227"/>
              <a:gd name="connsiteX4422" fmla="*/ 5095173 w 10996613"/>
              <a:gd name="connsiteY4422" fmla="*/ 1191947 h 4188227"/>
              <a:gd name="connsiteX4423" fmla="*/ 5090239 w 10996613"/>
              <a:gd name="connsiteY4423" fmla="*/ 944258 h 4188227"/>
              <a:gd name="connsiteX4424" fmla="*/ 5088413 w 10996613"/>
              <a:gd name="connsiteY4424" fmla="*/ 943098 h 4188227"/>
              <a:gd name="connsiteX4425" fmla="*/ 5086800 w 10996613"/>
              <a:gd name="connsiteY4425" fmla="*/ 945276 h 4188227"/>
              <a:gd name="connsiteX4426" fmla="*/ 5088413 w 10996613"/>
              <a:gd name="connsiteY4426" fmla="*/ 946341 h 4188227"/>
              <a:gd name="connsiteX4427" fmla="*/ 5090239 w 10996613"/>
              <a:gd name="connsiteY4427" fmla="*/ 944258 h 4188227"/>
              <a:gd name="connsiteX4428" fmla="*/ 5061778 w 10996613"/>
              <a:gd name="connsiteY4428" fmla="*/ 2027744 h 4188227"/>
              <a:gd name="connsiteX4429" fmla="*/ 5060094 w 10996613"/>
              <a:gd name="connsiteY4429" fmla="*/ 2028762 h 4188227"/>
              <a:gd name="connsiteX4430" fmla="*/ 5063414 w 10996613"/>
              <a:gd name="connsiteY4430" fmla="*/ 2029922 h 4188227"/>
              <a:gd name="connsiteX4431" fmla="*/ 5065240 w 10996613"/>
              <a:gd name="connsiteY4431" fmla="*/ 2028762 h 4188227"/>
              <a:gd name="connsiteX4432" fmla="*/ 5061778 w 10996613"/>
              <a:gd name="connsiteY4432" fmla="*/ 2027744 h 4188227"/>
              <a:gd name="connsiteX4433" fmla="*/ 5039483 w 10996613"/>
              <a:gd name="connsiteY4433" fmla="*/ 2281894 h 4188227"/>
              <a:gd name="connsiteX4434" fmla="*/ 5042945 w 10996613"/>
              <a:gd name="connsiteY4434" fmla="*/ 2282912 h 4188227"/>
              <a:gd name="connsiteX4435" fmla="*/ 5044629 w 10996613"/>
              <a:gd name="connsiteY4435" fmla="*/ 2281894 h 4188227"/>
              <a:gd name="connsiteX4436" fmla="*/ 5041309 w 10996613"/>
              <a:gd name="connsiteY4436" fmla="*/ 2280734 h 4188227"/>
              <a:gd name="connsiteX4437" fmla="*/ 5039483 w 10996613"/>
              <a:gd name="connsiteY4437" fmla="*/ 2281894 h 4188227"/>
              <a:gd name="connsiteX4438" fmla="*/ 5028217 w 10996613"/>
              <a:gd name="connsiteY4438" fmla="*/ 662913 h 4188227"/>
              <a:gd name="connsiteX4439" fmla="*/ 5026604 w 10996613"/>
              <a:gd name="connsiteY4439" fmla="*/ 660736 h 4188227"/>
              <a:gd name="connsiteX4440" fmla="*/ 5024778 w 10996613"/>
              <a:gd name="connsiteY4440" fmla="*/ 661896 h 4188227"/>
              <a:gd name="connsiteX4441" fmla="*/ 5026604 w 10996613"/>
              <a:gd name="connsiteY4441" fmla="*/ 663978 h 4188227"/>
              <a:gd name="connsiteX4442" fmla="*/ 5028217 w 10996613"/>
              <a:gd name="connsiteY4442" fmla="*/ 662913 h 4188227"/>
              <a:gd name="connsiteX4443" fmla="*/ 5023283 w 10996613"/>
              <a:gd name="connsiteY4443" fmla="*/ 643363 h 4188227"/>
              <a:gd name="connsiteX4444" fmla="*/ 5021457 w 10996613"/>
              <a:gd name="connsiteY4444" fmla="*/ 641281 h 4188227"/>
              <a:gd name="connsiteX4445" fmla="*/ 5019844 w 10996613"/>
              <a:gd name="connsiteY4445" fmla="*/ 642346 h 4188227"/>
              <a:gd name="connsiteX4446" fmla="*/ 5021457 w 10996613"/>
              <a:gd name="connsiteY4446" fmla="*/ 644523 h 4188227"/>
              <a:gd name="connsiteX4447" fmla="*/ 5023283 w 10996613"/>
              <a:gd name="connsiteY4447" fmla="*/ 643363 h 4188227"/>
              <a:gd name="connsiteX4448" fmla="*/ 5344165 w 10996613"/>
              <a:gd name="connsiteY4448" fmla="*/ 905324 h 4188227"/>
              <a:gd name="connsiteX4449" fmla="*/ 5345992 w 10996613"/>
              <a:gd name="connsiteY4449" fmla="*/ 907407 h 4188227"/>
              <a:gd name="connsiteX4450" fmla="*/ 5347604 w 10996613"/>
              <a:gd name="connsiteY4450" fmla="*/ 906342 h 4188227"/>
              <a:gd name="connsiteX4451" fmla="*/ 5345992 w 10996613"/>
              <a:gd name="connsiteY4451" fmla="*/ 904164 h 4188227"/>
              <a:gd name="connsiteX4452" fmla="*/ 5344165 w 10996613"/>
              <a:gd name="connsiteY4452" fmla="*/ 905324 h 4188227"/>
              <a:gd name="connsiteX4453" fmla="*/ 5324550 w 10996613"/>
              <a:gd name="connsiteY4453" fmla="*/ 1400062 h 4188227"/>
              <a:gd name="connsiteX4454" fmla="*/ 5327966 w 10996613"/>
              <a:gd name="connsiteY4454" fmla="*/ 1397482 h 4188227"/>
              <a:gd name="connsiteX4455" fmla="*/ 5322819 w 10996613"/>
              <a:gd name="connsiteY4455" fmla="*/ 1397482 h 4188227"/>
              <a:gd name="connsiteX4456" fmla="*/ 5324550 w 10996613"/>
              <a:gd name="connsiteY4456" fmla="*/ 1400062 h 4188227"/>
              <a:gd name="connsiteX4457" fmla="*/ 5230081 w 10996613"/>
              <a:gd name="connsiteY4457" fmla="*/ 558513 h 4188227"/>
              <a:gd name="connsiteX4458" fmla="*/ 5228255 w 10996613"/>
              <a:gd name="connsiteY4458" fmla="*/ 557353 h 4188227"/>
              <a:gd name="connsiteX4459" fmla="*/ 5224934 w 10996613"/>
              <a:gd name="connsiteY4459" fmla="*/ 558513 h 4188227"/>
              <a:gd name="connsiteX4460" fmla="*/ 5226618 w 10996613"/>
              <a:gd name="connsiteY4460" fmla="*/ 559530 h 4188227"/>
              <a:gd name="connsiteX4461" fmla="*/ 5230081 w 10996613"/>
              <a:gd name="connsiteY4461" fmla="*/ 558513 h 4188227"/>
              <a:gd name="connsiteX4462" fmla="*/ 5208521 w 10996613"/>
              <a:gd name="connsiteY4462" fmla="*/ 1211426 h 4188227"/>
              <a:gd name="connsiteX4463" fmla="*/ 5206909 w 10996613"/>
              <a:gd name="connsiteY4463" fmla="*/ 1209248 h 4188227"/>
              <a:gd name="connsiteX4464" fmla="*/ 5205083 w 10996613"/>
              <a:gd name="connsiteY4464" fmla="*/ 1210408 h 4188227"/>
              <a:gd name="connsiteX4465" fmla="*/ 5206909 w 10996613"/>
              <a:gd name="connsiteY4465" fmla="*/ 1212491 h 4188227"/>
              <a:gd name="connsiteX4466" fmla="*/ 5208521 w 10996613"/>
              <a:gd name="connsiteY4466" fmla="*/ 1211426 h 4188227"/>
              <a:gd name="connsiteX4467" fmla="*/ 5208521 w 10996613"/>
              <a:gd name="connsiteY4467" fmla="*/ 1512155 h 4188227"/>
              <a:gd name="connsiteX4468" fmla="*/ 5206909 w 10996613"/>
              <a:gd name="connsiteY4468" fmla="*/ 1511089 h 4188227"/>
              <a:gd name="connsiteX4469" fmla="*/ 5205083 w 10996613"/>
              <a:gd name="connsiteY4469" fmla="*/ 1513172 h 4188227"/>
              <a:gd name="connsiteX4470" fmla="*/ 5206909 w 10996613"/>
              <a:gd name="connsiteY4470" fmla="*/ 1514332 h 4188227"/>
              <a:gd name="connsiteX4471" fmla="*/ 5208521 w 10996613"/>
              <a:gd name="connsiteY4471" fmla="*/ 1512155 h 4188227"/>
              <a:gd name="connsiteX4472" fmla="*/ 5168699 w 10996613"/>
              <a:gd name="connsiteY4472" fmla="*/ 970435 h 4188227"/>
              <a:gd name="connsiteX4473" fmla="*/ 5171189 w 10996613"/>
              <a:gd name="connsiteY4473" fmla="*/ 972281 h 4188227"/>
              <a:gd name="connsiteX4474" fmla="*/ 5173348 w 10996613"/>
              <a:gd name="connsiteY4474" fmla="*/ 972281 h 4188227"/>
              <a:gd name="connsiteX4475" fmla="*/ 5173371 w 10996613"/>
              <a:gd name="connsiteY4475" fmla="*/ 970932 h 4188227"/>
              <a:gd name="connsiteX4476" fmla="*/ 5170335 w 10996613"/>
              <a:gd name="connsiteY4476" fmla="*/ 969465 h 4188227"/>
              <a:gd name="connsiteX4477" fmla="*/ 5168699 w 10996613"/>
              <a:gd name="connsiteY4477" fmla="*/ 970435 h 4188227"/>
              <a:gd name="connsiteX4478" fmla="*/ 5152808 w 10996613"/>
              <a:gd name="connsiteY4478" fmla="*/ 1292016 h 4188227"/>
              <a:gd name="connsiteX4479" fmla="*/ 5154492 w 10996613"/>
              <a:gd name="connsiteY4479" fmla="*/ 1293034 h 4188227"/>
              <a:gd name="connsiteX4480" fmla="*/ 5157954 w 10996613"/>
              <a:gd name="connsiteY4480" fmla="*/ 1292016 h 4188227"/>
              <a:gd name="connsiteX4481" fmla="*/ 5156270 w 10996613"/>
              <a:gd name="connsiteY4481" fmla="*/ 1290998 h 4188227"/>
              <a:gd name="connsiteX4482" fmla="*/ 5152808 w 10996613"/>
              <a:gd name="connsiteY4482" fmla="*/ 1292016 h 4188227"/>
              <a:gd name="connsiteX4483" fmla="*/ 5132197 w 10996613"/>
              <a:gd name="connsiteY4483" fmla="*/ 1042103 h 4188227"/>
              <a:gd name="connsiteX4484" fmla="*/ 5130370 w 10996613"/>
              <a:gd name="connsiteY4484" fmla="*/ 1040943 h 4188227"/>
              <a:gd name="connsiteX4485" fmla="*/ 5127050 w 10996613"/>
              <a:gd name="connsiteY4485" fmla="*/ 1042103 h 4188227"/>
              <a:gd name="connsiteX4486" fmla="*/ 5128734 w 10996613"/>
              <a:gd name="connsiteY4486" fmla="*/ 1043120 h 4188227"/>
              <a:gd name="connsiteX4487" fmla="*/ 5132197 w 10996613"/>
              <a:gd name="connsiteY4487" fmla="*/ 1042103 h 4188227"/>
              <a:gd name="connsiteX4488" fmla="*/ 3792693 w 10996613"/>
              <a:gd name="connsiteY4488" fmla="*/ 1543586 h 4188227"/>
              <a:gd name="connsiteX4489" fmla="*/ 3790511 w 10996613"/>
              <a:gd name="connsiteY4489" fmla="*/ 1543562 h 4188227"/>
              <a:gd name="connsiteX4490" fmla="*/ 3789800 w 10996613"/>
              <a:gd name="connsiteY4490" fmla="*/ 1546379 h 4188227"/>
              <a:gd name="connsiteX4491" fmla="*/ 3792765 w 10996613"/>
              <a:gd name="connsiteY4491" fmla="*/ 1544959 h 4188227"/>
              <a:gd name="connsiteX4492" fmla="*/ 3792693 w 10996613"/>
              <a:gd name="connsiteY4492" fmla="*/ 1543586 h 4188227"/>
              <a:gd name="connsiteX4493" fmla="*/ 3756713 w 10996613"/>
              <a:gd name="connsiteY4493" fmla="*/ 1165438 h 4188227"/>
              <a:gd name="connsiteX4494" fmla="*/ 3753250 w 10996613"/>
              <a:gd name="connsiteY4494" fmla="*/ 1164420 h 4188227"/>
              <a:gd name="connsiteX4495" fmla="*/ 3751566 w 10996613"/>
              <a:gd name="connsiteY4495" fmla="*/ 1165438 h 4188227"/>
              <a:gd name="connsiteX4496" fmla="*/ 3754887 w 10996613"/>
              <a:gd name="connsiteY4496" fmla="*/ 1166598 h 4188227"/>
              <a:gd name="connsiteX4497" fmla="*/ 3756713 w 10996613"/>
              <a:gd name="connsiteY4497" fmla="*/ 1165438 h 4188227"/>
              <a:gd name="connsiteX4498" fmla="*/ 3754152 w 10996613"/>
              <a:gd name="connsiteY4498" fmla="*/ 1390997 h 4188227"/>
              <a:gd name="connsiteX4499" fmla="*/ 3755978 w 10996613"/>
              <a:gd name="connsiteY4499" fmla="*/ 1388914 h 4188227"/>
              <a:gd name="connsiteX4500" fmla="*/ 3754152 w 10996613"/>
              <a:gd name="connsiteY4500" fmla="*/ 1387754 h 4188227"/>
              <a:gd name="connsiteX4501" fmla="*/ 3752539 w 10996613"/>
              <a:gd name="connsiteY4501" fmla="*/ 1389932 h 4188227"/>
              <a:gd name="connsiteX4502" fmla="*/ 3754152 w 10996613"/>
              <a:gd name="connsiteY4502" fmla="*/ 1390997 h 4188227"/>
              <a:gd name="connsiteX4503" fmla="*/ 3751566 w 10996613"/>
              <a:gd name="connsiteY4503" fmla="*/ 1382878 h 4188227"/>
              <a:gd name="connsiteX4504" fmla="*/ 3749740 w 10996613"/>
              <a:gd name="connsiteY4504" fmla="*/ 1381719 h 4188227"/>
              <a:gd name="connsiteX4505" fmla="*/ 3746420 w 10996613"/>
              <a:gd name="connsiteY4505" fmla="*/ 1382878 h 4188227"/>
              <a:gd name="connsiteX4506" fmla="*/ 3748104 w 10996613"/>
              <a:gd name="connsiteY4506" fmla="*/ 1383896 h 4188227"/>
              <a:gd name="connsiteX4507" fmla="*/ 3751566 w 10996613"/>
              <a:gd name="connsiteY4507" fmla="*/ 1382878 h 4188227"/>
              <a:gd name="connsiteX4508" fmla="*/ 3329123 w 10996613"/>
              <a:gd name="connsiteY4508" fmla="*/ 1256301 h 4188227"/>
              <a:gd name="connsiteX4509" fmla="*/ 3330807 w 10996613"/>
              <a:gd name="connsiteY4509" fmla="*/ 1257318 h 4188227"/>
              <a:gd name="connsiteX4510" fmla="*/ 3334270 w 10996613"/>
              <a:gd name="connsiteY4510" fmla="*/ 1256301 h 4188227"/>
              <a:gd name="connsiteX4511" fmla="*/ 3332444 w 10996613"/>
              <a:gd name="connsiteY4511" fmla="*/ 1255141 h 4188227"/>
              <a:gd name="connsiteX4512" fmla="*/ 3329123 w 10996613"/>
              <a:gd name="connsiteY4512" fmla="*/ 1256301 h 4188227"/>
              <a:gd name="connsiteX4513" fmla="*/ 3697465 w 10996613"/>
              <a:gd name="connsiteY4513" fmla="*/ 1251449 h 4188227"/>
              <a:gd name="connsiteX4514" fmla="*/ 3695853 w 10996613"/>
              <a:gd name="connsiteY4514" fmla="*/ 1252514 h 4188227"/>
              <a:gd name="connsiteX4515" fmla="*/ 3697465 w 10996613"/>
              <a:gd name="connsiteY4515" fmla="*/ 1254691 h 4188227"/>
              <a:gd name="connsiteX4516" fmla="*/ 3699078 w 10996613"/>
              <a:gd name="connsiteY4516" fmla="*/ 1253626 h 4188227"/>
              <a:gd name="connsiteX4517" fmla="*/ 3697465 w 10996613"/>
              <a:gd name="connsiteY4517" fmla="*/ 1251449 h 4188227"/>
              <a:gd name="connsiteX4518" fmla="*/ 3864275 w 10996613"/>
              <a:gd name="connsiteY4518" fmla="*/ 1204633 h 4188227"/>
              <a:gd name="connsiteX4519" fmla="*/ 3862045 w 10996613"/>
              <a:gd name="connsiteY4519" fmla="*/ 1202763 h 4188227"/>
              <a:gd name="connsiteX4520" fmla="*/ 3859840 w 10996613"/>
              <a:gd name="connsiteY4520" fmla="*/ 1202810 h 4188227"/>
              <a:gd name="connsiteX4521" fmla="*/ 3859816 w 10996613"/>
              <a:gd name="connsiteY4521" fmla="*/ 1204183 h 4188227"/>
              <a:gd name="connsiteX4522" fmla="*/ 3864275 w 10996613"/>
              <a:gd name="connsiteY4522" fmla="*/ 1204633 h 4188227"/>
              <a:gd name="connsiteX4523" fmla="*/ 3862045 w 10996613"/>
              <a:gd name="connsiteY4523" fmla="*/ 3552549 h 4188227"/>
              <a:gd name="connsiteX4524" fmla="*/ 3859840 w 10996613"/>
              <a:gd name="connsiteY4524" fmla="*/ 3552596 h 4188227"/>
              <a:gd name="connsiteX4525" fmla="*/ 3859816 w 10996613"/>
              <a:gd name="connsiteY4525" fmla="*/ 3553969 h 4188227"/>
              <a:gd name="connsiteX4526" fmla="*/ 3861144 w 10996613"/>
              <a:gd name="connsiteY4526" fmla="*/ 3554868 h 4188227"/>
              <a:gd name="connsiteX4527" fmla="*/ 3862757 w 10996613"/>
              <a:gd name="connsiteY4527" fmla="*/ 3554655 h 4188227"/>
              <a:gd name="connsiteX4528" fmla="*/ 3864298 w 10996613"/>
              <a:gd name="connsiteY4528" fmla="*/ 3554442 h 4188227"/>
              <a:gd name="connsiteX4529" fmla="*/ 3864298 w 10996613"/>
              <a:gd name="connsiteY4529" fmla="*/ 3554442 h 4188227"/>
              <a:gd name="connsiteX4530" fmla="*/ 3862045 w 10996613"/>
              <a:gd name="connsiteY4530" fmla="*/ 3552549 h 4188227"/>
              <a:gd name="connsiteX4531" fmla="*/ 3855025 w 10996613"/>
              <a:gd name="connsiteY4531" fmla="*/ 3550655 h 4188227"/>
              <a:gd name="connsiteX4532" fmla="*/ 3857515 w 10996613"/>
              <a:gd name="connsiteY4532" fmla="*/ 3552501 h 4188227"/>
              <a:gd name="connsiteX4533" fmla="*/ 3859673 w 10996613"/>
              <a:gd name="connsiteY4533" fmla="*/ 3552477 h 4188227"/>
              <a:gd name="connsiteX4534" fmla="*/ 3859697 w 10996613"/>
              <a:gd name="connsiteY4534" fmla="*/ 3551129 h 4188227"/>
              <a:gd name="connsiteX4535" fmla="*/ 3856661 w 10996613"/>
              <a:gd name="connsiteY4535" fmla="*/ 3549661 h 4188227"/>
              <a:gd name="connsiteX4536" fmla="*/ 3855025 w 10996613"/>
              <a:gd name="connsiteY4536" fmla="*/ 3550655 h 4188227"/>
              <a:gd name="connsiteX4537" fmla="*/ 3805335 w 10996613"/>
              <a:gd name="connsiteY4537" fmla="*/ 1540249 h 4188227"/>
              <a:gd name="connsiteX4538" fmla="*/ 3807683 w 10996613"/>
              <a:gd name="connsiteY4538" fmla="*/ 1538332 h 4188227"/>
              <a:gd name="connsiteX4539" fmla="*/ 3806094 w 10996613"/>
              <a:gd name="connsiteY4539" fmla="*/ 1537314 h 4188227"/>
              <a:gd name="connsiteX4540" fmla="*/ 3803153 w 10996613"/>
              <a:gd name="connsiteY4540" fmla="*/ 1538876 h 4188227"/>
              <a:gd name="connsiteX4541" fmla="*/ 3803177 w 10996613"/>
              <a:gd name="connsiteY4541" fmla="*/ 1540249 h 4188227"/>
              <a:gd name="connsiteX4542" fmla="*/ 3805335 w 10996613"/>
              <a:gd name="connsiteY4542" fmla="*/ 1540249 h 4188227"/>
              <a:gd name="connsiteX4543" fmla="*/ 3797935 w 10996613"/>
              <a:gd name="connsiteY4543" fmla="*/ 1944361 h 4188227"/>
              <a:gd name="connsiteX4544" fmla="*/ 3796251 w 10996613"/>
              <a:gd name="connsiteY4544" fmla="*/ 1943343 h 4188227"/>
              <a:gd name="connsiteX4545" fmla="*/ 3792788 w 10996613"/>
              <a:gd name="connsiteY4545" fmla="*/ 1944361 h 4188227"/>
              <a:gd name="connsiteX4546" fmla="*/ 3794472 w 10996613"/>
              <a:gd name="connsiteY4546" fmla="*/ 1945379 h 4188227"/>
              <a:gd name="connsiteX4547" fmla="*/ 3797935 w 10996613"/>
              <a:gd name="connsiteY4547" fmla="*/ 1944361 h 4188227"/>
              <a:gd name="connsiteX4548" fmla="*/ 3519746 w 10996613"/>
              <a:gd name="connsiteY4548" fmla="*/ 1240088 h 4188227"/>
              <a:gd name="connsiteX4549" fmla="*/ 3517920 w 10996613"/>
              <a:gd name="connsiteY4549" fmla="*/ 1238928 h 4188227"/>
              <a:gd name="connsiteX4550" fmla="*/ 3514599 w 10996613"/>
              <a:gd name="connsiteY4550" fmla="*/ 1240088 h 4188227"/>
              <a:gd name="connsiteX4551" fmla="*/ 3516283 w 10996613"/>
              <a:gd name="connsiteY4551" fmla="*/ 1241105 h 4188227"/>
              <a:gd name="connsiteX4552" fmla="*/ 3519746 w 10996613"/>
              <a:gd name="connsiteY4552" fmla="*/ 1240088 h 4188227"/>
              <a:gd name="connsiteX4553" fmla="*/ 3519651 w 10996613"/>
              <a:gd name="connsiteY4553" fmla="*/ 1837286 h 4188227"/>
              <a:gd name="connsiteX4554" fmla="*/ 3519746 w 10996613"/>
              <a:gd name="connsiteY4554" fmla="*/ 1837262 h 4188227"/>
              <a:gd name="connsiteX4555" fmla="*/ 3519651 w 10996613"/>
              <a:gd name="connsiteY4555" fmla="*/ 1837191 h 4188227"/>
              <a:gd name="connsiteX4556" fmla="*/ 3519651 w 10996613"/>
              <a:gd name="connsiteY4556" fmla="*/ 1837286 h 4188227"/>
              <a:gd name="connsiteX4557" fmla="*/ 3511278 w 10996613"/>
              <a:gd name="connsiteY4557" fmla="*/ 1268135 h 4188227"/>
              <a:gd name="connsiteX4558" fmla="*/ 3509452 w 10996613"/>
              <a:gd name="connsiteY4558" fmla="*/ 1269294 h 4188227"/>
              <a:gd name="connsiteX4559" fmla="*/ 3512915 w 10996613"/>
              <a:gd name="connsiteY4559" fmla="*/ 1270312 h 4188227"/>
              <a:gd name="connsiteX4560" fmla="*/ 3514599 w 10996613"/>
              <a:gd name="connsiteY4560" fmla="*/ 1269294 h 4188227"/>
              <a:gd name="connsiteX4561" fmla="*/ 3511278 w 10996613"/>
              <a:gd name="connsiteY4561" fmla="*/ 1268135 h 4188227"/>
              <a:gd name="connsiteX4562" fmla="*/ 3509523 w 10996613"/>
              <a:gd name="connsiteY4562" fmla="*/ 1332631 h 4188227"/>
              <a:gd name="connsiteX4563" fmla="*/ 3509499 w 10996613"/>
              <a:gd name="connsiteY4563" fmla="*/ 1334004 h 4188227"/>
              <a:gd name="connsiteX4564" fmla="*/ 3513982 w 10996613"/>
              <a:gd name="connsiteY4564" fmla="*/ 1334453 h 4188227"/>
              <a:gd name="connsiteX4565" fmla="*/ 3511753 w 10996613"/>
              <a:gd name="connsiteY4565" fmla="*/ 1332583 h 4188227"/>
              <a:gd name="connsiteX4566" fmla="*/ 3509523 w 10996613"/>
              <a:gd name="connsiteY4566" fmla="*/ 1332631 h 4188227"/>
              <a:gd name="connsiteX4567" fmla="*/ 3504708 w 10996613"/>
              <a:gd name="connsiteY4567" fmla="*/ 1330690 h 4188227"/>
              <a:gd name="connsiteX4568" fmla="*/ 3507199 w 10996613"/>
              <a:gd name="connsiteY4568" fmla="*/ 1332536 h 4188227"/>
              <a:gd name="connsiteX4569" fmla="*/ 3509357 w 10996613"/>
              <a:gd name="connsiteY4569" fmla="*/ 1332536 h 4188227"/>
              <a:gd name="connsiteX4570" fmla="*/ 3509381 w 10996613"/>
              <a:gd name="connsiteY4570" fmla="*/ 1331187 h 4188227"/>
              <a:gd name="connsiteX4571" fmla="*/ 3506345 w 10996613"/>
              <a:gd name="connsiteY4571" fmla="*/ 1329719 h 4188227"/>
              <a:gd name="connsiteX4572" fmla="*/ 3504708 w 10996613"/>
              <a:gd name="connsiteY4572" fmla="*/ 1330690 h 4188227"/>
              <a:gd name="connsiteX4573" fmla="*/ 3421861 w 10996613"/>
              <a:gd name="connsiteY4573" fmla="*/ 951217 h 4188227"/>
              <a:gd name="connsiteX4574" fmla="*/ 3420035 w 10996613"/>
              <a:gd name="connsiteY4574" fmla="*/ 950057 h 4188227"/>
              <a:gd name="connsiteX4575" fmla="*/ 3416714 w 10996613"/>
              <a:gd name="connsiteY4575" fmla="*/ 951217 h 4188227"/>
              <a:gd name="connsiteX4576" fmla="*/ 3418398 w 10996613"/>
              <a:gd name="connsiteY4576" fmla="*/ 952234 h 4188227"/>
              <a:gd name="connsiteX4577" fmla="*/ 3421861 w 10996613"/>
              <a:gd name="connsiteY4577" fmla="*/ 951217 h 4188227"/>
              <a:gd name="connsiteX4578" fmla="*/ 3494960 w 10996613"/>
              <a:gd name="connsiteY4578" fmla="*/ 3222566 h 4188227"/>
              <a:gd name="connsiteX4579" fmla="*/ 3496573 w 10996613"/>
              <a:gd name="connsiteY4579" fmla="*/ 3224743 h 4188227"/>
              <a:gd name="connsiteX4580" fmla="*/ 3498186 w 10996613"/>
              <a:gd name="connsiteY4580" fmla="*/ 3223678 h 4188227"/>
              <a:gd name="connsiteX4581" fmla="*/ 3496573 w 10996613"/>
              <a:gd name="connsiteY4581" fmla="*/ 3221501 h 4188227"/>
              <a:gd name="connsiteX4582" fmla="*/ 3494960 w 10996613"/>
              <a:gd name="connsiteY4582" fmla="*/ 3222566 h 4188227"/>
              <a:gd name="connsiteX4583" fmla="*/ 3443445 w 10996613"/>
              <a:gd name="connsiteY4583" fmla="*/ 1586804 h 4188227"/>
              <a:gd name="connsiteX4584" fmla="*/ 3445057 w 10996613"/>
              <a:gd name="connsiteY4584" fmla="*/ 1588982 h 4188227"/>
              <a:gd name="connsiteX4585" fmla="*/ 3446670 w 10996613"/>
              <a:gd name="connsiteY4585" fmla="*/ 1587917 h 4188227"/>
              <a:gd name="connsiteX4586" fmla="*/ 3445057 w 10996613"/>
              <a:gd name="connsiteY4586" fmla="*/ 1585739 h 4188227"/>
              <a:gd name="connsiteX4587" fmla="*/ 3443445 w 10996613"/>
              <a:gd name="connsiteY4587" fmla="*/ 1586804 h 4188227"/>
              <a:gd name="connsiteX4588" fmla="*/ 3334294 w 10996613"/>
              <a:gd name="connsiteY4588" fmla="*/ 3326966 h 4188227"/>
              <a:gd name="connsiteX4589" fmla="*/ 3335978 w 10996613"/>
              <a:gd name="connsiteY4589" fmla="*/ 3327984 h 4188227"/>
              <a:gd name="connsiteX4590" fmla="*/ 3339441 w 10996613"/>
              <a:gd name="connsiteY4590" fmla="*/ 3326966 h 4188227"/>
              <a:gd name="connsiteX4591" fmla="*/ 3337614 w 10996613"/>
              <a:gd name="connsiteY4591" fmla="*/ 3325807 h 4188227"/>
              <a:gd name="connsiteX4592" fmla="*/ 3334294 w 10996613"/>
              <a:gd name="connsiteY4592" fmla="*/ 3326966 h 4188227"/>
              <a:gd name="connsiteX4593" fmla="*/ 3673676 w 10996613"/>
              <a:gd name="connsiteY4593" fmla="*/ 1162432 h 4188227"/>
              <a:gd name="connsiteX4594" fmla="*/ 3671447 w 10996613"/>
              <a:gd name="connsiteY4594" fmla="*/ 1160562 h 4188227"/>
              <a:gd name="connsiteX4595" fmla="*/ 3669241 w 10996613"/>
              <a:gd name="connsiteY4595" fmla="*/ 1160610 h 4188227"/>
              <a:gd name="connsiteX4596" fmla="*/ 3669217 w 10996613"/>
              <a:gd name="connsiteY4596" fmla="*/ 1161983 h 4188227"/>
              <a:gd name="connsiteX4597" fmla="*/ 3673676 w 10996613"/>
              <a:gd name="connsiteY4597" fmla="*/ 1162432 h 4188227"/>
              <a:gd name="connsiteX4598" fmla="*/ 3673676 w 10996613"/>
              <a:gd name="connsiteY4598" fmla="*/ 1207875 h 4188227"/>
              <a:gd name="connsiteX4599" fmla="*/ 3671447 w 10996613"/>
              <a:gd name="connsiteY4599" fmla="*/ 1206005 h 4188227"/>
              <a:gd name="connsiteX4600" fmla="*/ 3669241 w 10996613"/>
              <a:gd name="connsiteY4600" fmla="*/ 1206053 h 4188227"/>
              <a:gd name="connsiteX4601" fmla="*/ 3669217 w 10996613"/>
              <a:gd name="connsiteY4601" fmla="*/ 1207426 h 4188227"/>
              <a:gd name="connsiteX4602" fmla="*/ 3673676 w 10996613"/>
              <a:gd name="connsiteY4602" fmla="*/ 1207875 h 4188227"/>
              <a:gd name="connsiteX4603" fmla="*/ 3674293 w 10996613"/>
              <a:gd name="connsiteY4603" fmla="*/ 1830777 h 4188227"/>
              <a:gd name="connsiteX4604" fmla="*/ 3672466 w 10996613"/>
              <a:gd name="connsiteY4604" fmla="*/ 1829617 h 4188227"/>
              <a:gd name="connsiteX4605" fmla="*/ 3669146 w 10996613"/>
              <a:gd name="connsiteY4605" fmla="*/ 1830777 h 4188227"/>
              <a:gd name="connsiteX4606" fmla="*/ 3670830 w 10996613"/>
              <a:gd name="connsiteY4606" fmla="*/ 1831794 h 4188227"/>
              <a:gd name="connsiteX4607" fmla="*/ 3674293 w 10996613"/>
              <a:gd name="connsiteY4607" fmla="*/ 1830777 h 4188227"/>
              <a:gd name="connsiteX4608" fmla="*/ 3669075 w 10996613"/>
              <a:gd name="connsiteY4608" fmla="*/ 1204585 h 4188227"/>
              <a:gd name="connsiteX4609" fmla="*/ 3666039 w 10996613"/>
              <a:gd name="connsiteY4609" fmla="*/ 1203118 h 4188227"/>
              <a:gd name="connsiteX4610" fmla="*/ 3664402 w 10996613"/>
              <a:gd name="connsiteY4610" fmla="*/ 1204112 h 4188227"/>
              <a:gd name="connsiteX4611" fmla="*/ 3666893 w 10996613"/>
              <a:gd name="connsiteY4611" fmla="*/ 1205958 h 4188227"/>
              <a:gd name="connsiteX4612" fmla="*/ 3669051 w 10996613"/>
              <a:gd name="connsiteY4612" fmla="*/ 1205958 h 4188227"/>
              <a:gd name="connsiteX4613" fmla="*/ 3669075 w 10996613"/>
              <a:gd name="connsiteY4613" fmla="*/ 1204585 h 4188227"/>
              <a:gd name="connsiteX4614" fmla="*/ 3390956 w 10996613"/>
              <a:gd name="connsiteY4614" fmla="*/ 3239346 h 4188227"/>
              <a:gd name="connsiteX4615" fmla="*/ 3394419 w 10996613"/>
              <a:gd name="connsiteY4615" fmla="*/ 3240364 h 4188227"/>
              <a:gd name="connsiteX4616" fmla="*/ 3396103 w 10996613"/>
              <a:gd name="connsiteY4616" fmla="*/ 3239346 h 4188227"/>
              <a:gd name="connsiteX4617" fmla="*/ 3392783 w 10996613"/>
              <a:gd name="connsiteY4617" fmla="*/ 3238187 h 4188227"/>
              <a:gd name="connsiteX4618" fmla="*/ 3390956 w 10996613"/>
              <a:gd name="connsiteY4618" fmla="*/ 3239346 h 4188227"/>
              <a:gd name="connsiteX4619" fmla="*/ 3401250 w 10996613"/>
              <a:gd name="connsiteY4619" fmla="*/ 3275038 h 4188227"/>
              <a:gd name="connsiteX4620" fmla="*/ 3404713 w 10996613"/>
              <a:gd name="connsiteY4620" fmla="*/ 3276056 h 4188227"/>
              <a:gd name="connsiteX4621" fmla="*/ 3406397 w 10996613"/>
              <a:gd name="connsiteY4621" fmla="*/ 3275038 h 4188227"/>
              <a:gd name="connsiteX4622" fmla="*/ 3403076 w 10996613"/>
              <a:gd name="connsiteY4622" fmla="*/ 3273878 h 4188227"/>
              <a:gd name="connsiteX4623" fmla="*/ 3401250 w 10996613"/>
              <a:gd name="connsiteY4623" fmla="*/ 3275038 h 4188227"/>
              <a:gd name="connsiteX4624" fmla="*/ 3638976 w 10996613"/>
              <a:gd name="connsiteY4624" fmla="*/ 3264837 h 4188227"/>
              <a:gd name="connsiteX4625" fmla="*/ 3640803 w 10996613"/>
              <a:gd name="connsiteY4625" fmla="*/ 3266920 h 4188227"/>
              <a:gd name="connsiteX4626" fmla="*/ 3642416 w 10996613"/>
              <a:gd name="connsiteY4626" fmla="*/ 3265855 h 4188227"/>
              <a:gd name="connsiteX4627" fmla="*/ 3640803 w 10996613"/>
              <a:gd name="connsiteY4627" fmla="*/ 3263677 h 4188227"/>
              <a:gd name="connsiteX4628" fmla="*/ 3638976 w 10996613"/>
              <a:gd name="connsiteY4628" fmla="*/ 3264837 h 4188227"/>
              <a:gd name="connsiteX4629" fmla="*/ 3617630 w 10996613"/>
              <a:gd name="connsiteY4629" fmla="*/ 1772340 h 4188227"/>
              <a:gd name="connsiteX4630" fmla="*/ 3614168 w 10996613"/>
              <a:gd name="connsiteY4630" fmla="*/ 1771322 h 4188227"/>
              <a:gd name="connsiteX4631" fmla="*/ 3612484 w 10996613"/>
              <a:gd name="connsiteY4631" fmla="*/ 1772340 h 4188227"/>
              <a:gd name="connsiteX4632" fmla="*/ 3615804 w 10996613"/>
              <a:gd name="connsiteY4632" fmla="*/ 1773500 h 4188227"/>
              <a:gd name="connsiteX4633" fmla="*/ 3617630 w 10996613"/>
              <a:gd name="connsiteY4633" fmla="*/ 1772340 h 4188227"/>
              <a:gd name="connsiteX4634" fmla="*/ 3405448 w 10996613"/>
              <a:gd name="connsiteY4634" fmla="*/ 1685288 h 4188227"/>
              <a:gd name="connsiteX4635" fmla="*/ 3403836 w 10996613"/>
              <a:gd name="connsiteY4635" fmla="*/ 1683110 h 4188227"/>
              <a:gd name="connsiteX4636" fmla="*/ 3402223 w 10996613"/>
              <a:gd name="connsiteY4636" fmla="*/ 1684175 h 4188227"/>
              <a:gd name="connsiteX4637" fmla="*/ 3403836 w 10996613"/>
              <a:gd name="connsiteY4637" fmla="*/ 1686353 h 4188227"/>
              <a:gd name="connsiteX4638" fmla="*/ 3405448 w 10996613"/>
              <a:gd name="connsiteY4638" fmla="*/ 1685288 h 4188227"/>
              <a:gd name="connsiteX4639" fmla="*/ 4338115 w 10996613"/>
              <a:gd name="connsiteY4639" fmla="*/ 1246100 h 4188227"/>
              <a:gd name="connsiteX4640" fmla="*/ 4336289 w 10996613"/>
              <a:gd name="connsiteY4640" fmla="*/ 1244940 h 4188227"/>
              <a:gd name="connsiteX4641" fmla="*/ 4334676 w 10996613"/>
              <a:gd name="connsiteY4641" fmla="*/ 1247117 h 4188227"/>
              <a:gd name="connsiteX4642" fmla="*/ 4336289 w 10996613"/>
              <a:gd name="connsiteY4642" fmla="*/ 1248182 h 4188227"/>
              <a:gd name="connsiteX4643" fmla="*/ 4338115 w 10996613"/>
              <a:gd name="connsiteY4643" fmla="*/ 1246100 h 4188227"/>
              <a:gd name="connsiteX4644" fmla="*/ 4306261 w 10996613"/>
              <a:gd name="connsiteY4644" fmla="*/ 1699939 h 4188227"/>
              <a:gd name="connsiteX4645" fmla="*/ 4302799 w 10996613"/>
              <a:gd name="connsiteY4645" fmla="*/ 1700956 h 4188227"/>
              <a:gd name="connsiteX4646" fmla="*/ 4304483 w 10996613"/>
              <a:gd name="connsiteY4646" fmla="*/ 1701974 h 4188227"/>
              <a:gd name="connsiteX4647" fmla="*/ 4307945 w 10996613"/>
              <a:gd name="connsiteY4647" fmla="*/ 1700956 h 4188227"/>
              <a:gd name="connsiteX4648" fmla="*/ 4306261 w 10996613"/>
              <a:gd name="connsiteY4648" fmla="*/ 1699939 h 4188227"/>
              <a:gd name="connsiteX4649" fmla="*/ 4292481 w 10996613"/>
              <a:gd name="connsiteY4649" fmla="*/ 3453544 h 4188227"/>
              <a:gd name="connsiteX4650" fmla="*/ 4295944 w 10996613"/>
              <a:gd name="connsiteY4650" fmla="*/ 3454562 h 4188227"/>
              <a:gd name="connsiteX4651" fmla="*/ 4297628 w 10996613"/>
              <a:gd name="connsiteY4651" fmla="*/ 3453544 h 4188227"/>
              <a:gd name="connsiteX4652" fmla="*/ 4294308 w 10996613"/>
              <a:gd name="connsiteY4652" fmla="*/ 3452384 h 4188227"/>
              <a:gd name="connsiteX4653" fmla="*/ 4292481 w 10996613"/>
              <a:gd name="connsiteY4653" fmla="*/ 3453544 h 4188227"/>
              <a:gd name="connsiteX4654" fmla="*/ 4289517 w 10996613"/>
              <a:gd name="connsiteY4654" fmla="*/ 1637265 h 4188227"/>
              <a:gd name="connsiteX4655" fmla="*/ 4292481 w 10996613"/>
              <a:gd name="connsiteY4655" fmla="*/ 1635845 h 4188227"/>
              <a:gd name="connsiteX4656" fmla="*/ 4292387 w 10996613"/>
              <a:gd name="connsiteY4656" fmla="*/ 1634448 h 4188227"/>
              <a:gd name="connsiteX4657" fmla="*/ 4290204 w 10996613"/>
              <a:gd name="connsiteY4657" fmla="*/ 1634425 h 4188227"/>
              <a:gd name="connsiteX4658" fmla="*/ 4289517 w 10996613"/>
              <a:gd name="connsiteY4658" fmla="*/ 1637265 h 4188227"/>
              <a:gd name="connsiteX4659" fmla="*/ 4237503 w 10996613"/>
              <a:gd name="connsiteY4659" fmla="*/ 2033022 h 4188227"/>
              <a:gd name="connsiteX4660" fmla="*/ 4240966 w 10996613"/>
              <a:gd name="connsiteY4660" fmla="*/ 2032004 h 4188227"/>
              <a:gd name="connsiteX4661" fmla="*/ 4239139 w 10996613"/>
              <a:gd name="connsiteY4661" fmla="*/ 2030845 h 4188227"/>
              <a:gd name="connsiteX4662" fmla="*/ 4235819 w 10996613"/>
              <a:gd name="connsiteY4662" fmla="*/ 2032004 h 4188227"/>
              <a:gd name="connsiteX4663" fmla="*/ 4237503 w 10996613"/>
              <a:gd name="connsiteY4663" fmla="*/ 2033022 h 4188227"/>
              <a:gd name="connsiteX4664" fmla="*/ 4230672 w 10996613"/>
              <a:gd name="connsiteY4664" fmla="*/ 1107001 h 4188227"/>
              <a:gd name="connsiteX4665" fmla="*/ 4228988 w 10996613"/>
              <a:gd name="connsiteY4665" fmla="*/ 1105983 h 4188227"/>
              <a:gd name="connsiteX4666" fmla="*/ 4225525 w 10996613"/>
              <a:gd name="connsiteY4666" fmla="*/ 1107001 h 4188227"/>
              <a:gd name="connsiteX4667" fmla="*/ 4227209 w 10996613"/>
              <a:gd name="connsiteY4667" fmla="*/ 1108019 h 4188227"/>
              <a:gd name="connsiteX4668" fmla="*/ 4230672 w 10996613"/>
              <a:gd name="connsiteY4668" fmla="*/ 1107001 h 4188227"/>
              <a:gd name="connsiteX4669" fmla="*/ 4225525 w 10996613"/>
              <a:gd name="connsiteY4669" fmla="*/ 1243330 h 4188227"/>
              <a:gd name="connsiteX4670" fmla="*/ 4223841 w 10996613"/>
              <a:gd name="connsiteY4670" fmla="*/ 1242313 h 4188227"/>
              <a:gd name="connsiteX4671" fmla="*/ 4220378 w 10996613"/>
              <a:gd name="connsiteY4671" fmla="*/ 1243330 h 4188227"/>
              <a:gd name="connsiteX4672" fmla="*/ 4222205 w 10996613"/>
              <a:gd name="connsiteY4672" fmla="*/ 1244490 h 4188227"/>
              <a:gd name="connsiteX4673" fmla="*/ 4225525 w 10996613"/>
              <a:gd name="connsiteY4673" fmla="*/ 1243330 h 4188227"/>
              <a:gd name="connsiteX4674" fmla="*/ 4206598 w 10996613"/>
              <a:gd name="connsiteY4674" fmla="*/ 1244348 h 4188227"/>
              <a:gd name="connsiteX4675" fmla="*/ 4210061 w 10996613"/>
              <a:gd name="connsiteY4675" fmla="*/ 1243330 h 4188227"/>
              <a:gd name="connsiteX4676" fmla="*/ 4208235 w 10996613"/>
              <a:gd name="connsiteY4676" fmla="*/ 1242171 h 4188227"/>
              <a:gd name="connsiteX4677" fmla="*/ 4204914 w 10996613"/>
              <a:gd name="connsiteY4677" fmla="*/ 1243330 h 4188227"/>
              <a:gd name="connsiteX4678" fmla="*/ 4206598 w 10996613"/>
              <a:gd name="connsiteY4678" fmla="*/ 1244348 h 4188227"/>
              <a:gd name="connsiteX4679" fmla="*/ 4197182 w 10996613"/>
              <a:gd name="connsiteY4679" fmla="*/ 1637667 h 4188227"/>
              <a:gd name="connsiteX4680" fmla="*/ 4195569 w 10996613"/>
              <a:gd name="connsiteY4680" fmla="*/ 1639845 h 4188227"/>
              <a:gd name="connsiteX4681" fmla="*/ 4197182 w 10996613"/>
              <a:gd name="connsiteY4681" fmla="*/ 1640910 h 4188227"/>
              <a:gd name="connsiteX4682" fmla="*/ 4199008 w 10996613"/>
              <a:gd name="connsiteY4682" fmla="*/ 1638827 h 4188227"/>
              <a:gd name="connsiteX4683" fmla="*/ 4197182 w 10996613"/>
              <a:gd name="connsiteY4683" fmla="*/ 1637667 h 4188227"/>
              <a:gd name="connsiteX4684" fmla="*/ 4192343 w 10996613"/>
              <a:gd name="connsiteY4684" fmla="*/ 2023910 h 4188227"/>
              <a:gd name="connsiteX4685" fmla="*/ 4191632 w 10996613"/>
              <a:gd name="connsiteY4685" fmla="*/ 2026726 h 4188227"/>
              <a:gd name="connsiteX4686" fmla="*/ 4194597 w 10996613"/>
              <a:gd name="connsiteY4686" fmla="*/ 2025306 h 4188227"/>
              <a:gd name="connsiteX4687" fmla="*/ 4194502 w 10996613"/>
              <a:gd name="connsiteY4687" fmla="*/ 2023910 h 4188227"/>
              <a:gd name="connsiteX4688" fmla="*/ 4192343 w 10996613"/>
              <a:gd name="connsiteY4688" fmla="*/ 2023910 h 4188227"/>
              <a:gd name="connsiteX4689" fmla="*/ 4465078 w 10996613"/>
              <a:gd name="connsiteY4689" fmla="*/ 1790209 h 4188227"/>
              <a:gd name="connsiteX4690" fmla="*/ 4466904 w 10996613"/>
              <a:gd name="connsiteY4690" fmla="*/ 1788126 h 4188227"/>
              <a:gd name="connsiteX4691" fmla="*/ 4465078 w 10996613"/>
              <a:gd name="connsiteY4691" fmla="*/ 1786967 h 4188227"/>
              <a:gd name="connsiteX4692" fmla="*/ 4463465 w 10996613"/>
              <a:gd name="connsiteY4692" fmla="*/ 1789144 h 4188227"/>
              <a:gd name="connsiteX4693" fmla="*/ 4465078 w 10996613"/>
              <a:gd name="connsiteY4693" fmla="*/ 1790209 h 4188227"/>
              <a:gd name="connsiteX4694" fmla="*/ 4441882 w 10996613"/>
              <a:gd name="connsiteY4694" fmla="*/ 3531437 h 4188227"/>
              <a:gd name="connsiteX4695" fmla="*/ 4440055 w 10996613"/>
              <a:gd name="connsiteY4695" fmla="*/ 3530276 h 4188227"/>
              <a:gd name="connsiteX4696" fmla="*/ 4436735 w 10996613"/>
              <a:gd name="connsiteY4696" fmla="*/ 3531437 h 4188227"/>
              <a:gd name="connsiteX4697" fmla="*/ 4438419 w 10996613"/>
              <a:gd name="connsiteY4697" fmla="*/ 3532454 h 4188227"/>
              <a:gd name="connsiteX4698" fmla="*/ 4441882 w 10996613"/>
              <a:gd name="connsiteY4698" fmla="*/ 3531437 h 4188227"/>
              <a:gd name="connsiteX4699" fmla="*/ 4415151 w 10996613"/>
              <a:gd name="connsiteY4699" fmla="*/ 1194077 h 4188227"/>
              <a:gd name="connsiteX4700" fmla="*/ 4413539 w 10996613"/>
              <a:gd name="connsiteY4700" fmla="*/ 1193012 h 4188227"/>
              <a:gd name="connsiteX4701" fmla="*/ 4411712 w 10996613"/>
              <a:gd name="connsiteY4701" fmla="*/ 1195094 h 4188227"/>
              <a:gd name="connsiteX4702" fmla="*/ 4413539 w 10996613"/>
              <a:gd name="connsiteY4702" fmla="*/ 1196254 h 4188227"/>
              <a:gd name="connsiteX4703" fmla="*/ 4415151 w 10996613"/>
              <a:gd name="connsiteY4703" fmla="*/ 1194077 h 4188227"/>
              <a:gd name="connsiteX4704" fmla="*/ 4406779 w 10996613"/>
              <a:gd name="connsiteY4704" fmla="*/ 2087719 h 4188227"/>
              <a:gd name="connsiteX4705" fmla="*/ 4408392 w 10996613"/>
              <a:gd name="connsiteY4705" fmla="*/ 2088785 h 4188227"/>
              <a:gd name="connsiteX4706" fmla="*/ 4410218 w 10996613"/>
              <a:gd name="connsiteY4706" fmla="*/ 2086702 h 4188227"/>
              <a:gd name="connsiteX4707" fmla="*/ 4408392 w 10996613"/>
              <a:gd name="connsiteY4707" fmla="*/ 2085542 h 4188227"/>
              <a:gd name="connsiteX4708" fmla="*/ 4406779 w 10996613"/>
              <a:gd name="connsiteY4708" fmla="*/ 2087719 h 4188227"/>
              <a:gd name="connsiteX4709" fmla="*/ 4373953 w 10996613"/>
              <a:gd name="connsiteY4709" fmla="*/ 1513267 h 4188227"/>
              <a:gd name="connsiteX4710" fmla="*/ 4372340 w 10996613"/>
              <a:gd name="connsiteY4710" fmla="*/ 1511089 h 4188227"/>
              <a:gd name="connsiteX4711" fmla="*/ 4370727 w 10996613"/>
              <a:gd name="connsiteY4711" fmla="*/ 1512155 h 4188227"/>
              <a:gd name="connsiteX4712" fmla="*/ 4372340 w 10996613"/>
              <a:gd name="connsiteY4712" fmla="*/ 1514332 h 4188227"/>
              <a:gd name="connsiteX4713" fmla="*/ 4373953 w 10996613"/>
              <a:gd name="connsiteY4713" fmla="*/ 1513267 h 4188227"/>
              <a:gd name="connsiteX4714" fmla="*/ 4354314 w 10996613"/>
              <a:gd name="connsiteY4714" fmla="*/ 1246573 h 4188227"/>
              <a:gd name="connsiteX4715" fmla="*/ 4352630 w 10996613"/>
              <a:gd name="connsiteY4715" fmla="*/ 1245555 h 4188227"/>
              <a:gd name="connsiteX4716" fmla="*/ 4349168 w 10996613"/>
              <a:gd name="connsiteY4716" fmla="*/ 1246573 h 4188227"/>
              <a:gd name="connsiteX4717" fmla="*/ 4350852 w 10996613"/>
              <a:gd name="connsiteY4717" fmla="*/ 1247591 h 4188227"/>
              <a:gd name="connsiteX4718" fmla="*/ 4354314 w 10996613"/>
              <a:gd name="connsiteY4718" fmla="*/ 1246573 h 4188227"/>
              <a:gd name="connsiteX4719" fmla="*/ 4032341 w 10996613"/>
              <a:gd name="connsiteY4719" fmla="*/ 1793452 h 4188227"/>
              <a:gd name="connsiteX4720" fmla="*/ 4030728 w 10996613"/>
              <a:gd name="connsiteY4720" fmla="*/ 1794517 h 4188227"/>
              <a:gd name="connsiteX4721" fmla="*/ 4032341 w 10996613"/>
              <a:gd name="connsiteY4721" fmla="*/ 1796694 h 4188227"/>
              <a:gd name="connsiteX4722" fmla="*/ 4033954 w 10996613"/>
              <a:gd name="connsiteY4722" fmla="*/ 1795629 h 4188227"/>
              <a:gd name="connsiteX4723" fmla="*/ 4032341 w 10996613"/>
              <a:gd name="connsiteY4723" fmla="*/ 1793452 h 4188227"/>
              <a:gd name="connsiteX4724" fmla="*/ 4013343 w 10996613"/>
              <a:gd name="connsiteY4724" fmla="*/ 1226550 h 4188227"/>
              <a:gd name="connsiteX4725" fmla="*/ 4011730 w 10996613"/>
              <a:gd name="connsiteY4725" fmla="*/ 1225484 h 4188227"/>
              <a:gd name="connsiteX4726" fmla="*/ 4009904 w 10996613"/>
              <a:gd name="connsiteY4726" fmla="*/ 1227567 h 4188227"/>
              <a:gd name="connsiteX4727" fmla="*/ 4011730 w 10996613"/>
              <a:gd name="connsiteY4727" fmla="*/ 1228727 h 4188227"/>
              <a:gd name="connsiteX4728" fmla="*/ 4013343 w 10996613"/>
              <a:gd name="connsiteY4728" fmla="*/ 1226550 h 4188227"/>
              <a:gd name="connsiteX4729" fmla="*/ 3927697 w 10996613"/>
              <a:gd name="connsiteY4729" fmla="*/ 3232293 h 4188227"/>
              <a:gd name="connsiteX4730" fmla="*/ 3929310 w 10996613"/>
              <a:gd name="connsiteY4730" fmla="*/ 3234471 h 4188227"/>
              <a:gd name="connsiteX4731" fmla="*/ 3931136 w 10996613"/>
              <a:gd name="connsiteY4731" fmla="*/ 3233311 h 4188227"/>
              <a:gd name="connsiteX4732" fmla="*/ 3929310 w 10996613"/>
              <a:gd name="connsiteY4732" fmla="*/ 3231228 h 4188227"/>
              <a:gd name="connsiteX4733" fmla="*/ 3927697 w 10996613"/>
              <a:gd name="connsiteY4733" fmla="*/ 3232293 h 4188227"/>
              <a:gd name="connsiteX4734" fmla="*/ 3911260 w 10996613"/>
              <a:gd name="connsiteY4734" fmla="*/ 3252340 h 4188227"/>
              <a:gd name="connsiteX4735" fmla="*/ 3914581 w 10996613"/>
              <a:gd name="connsiteY4735" fmla="*/ 3253500 h 4188227"/>
              <a:gd name="connsiteX4736" fmla="*/ 3916407 w 10996613"/>
              <a:gd name="connsiteY4736" fmla="*/ 3252340 h 4188227"/>
              <a:gd name="connsiteX4737" fmla="*/ 3912944 w 10996613"/>
              <a:gd name="connsiteY4737" fmla="*/ 3251322 h 4188227"/>
              <a:gd name="connsiteX4738" fmla="*/ 3911260 w 10996613"/>
              <a:gd name="connsiteY4738" fmla="*/ 3252340 h 4188227"/>
              <a:gd name="connsiteX4739" fmla="*/ 3911260 w 10996613"/>
              <a:gd name="connsiteY4739" fmla="*/ 3275038 h 4188227"/>
              <a:gd name="connsiteX4740" fmla="*/ 3914723 w 10996613"/>
              <a:gd name="connsiteY4740" fmla="*/ 3276056 h 4188227"/>
              <a:gd name="connsiteX4741" fmla="*/ 3916407 w 10996613"/>
              <a:gd name="connsiteY4741" fmla="*/ 3275038 h 4188227"/>
              <a:gd name="connsiteX4742" fmla="*/ 3913087 w 10996613"/>
              <a:gd name="connsiteY4742" fmla="*/ 3273878 h 4188227"/>
              <a:gd name="connsiteX4743" fmla="*/ 3911260 w 10996613"/>
              <a:gd name="connsiteY4743" fmla="*/ 3275038 h 4188227"/>
              <a:gd name="connsiteX4744" fmla="*/ 3906113 w 10996613"/>
              <a:gd name="connsiteY4744" fmla="*/ 1207615 h 4188227"/>
              <a:gd name="connsiteX4745" fmla="*/ 3904429 w 10996613"/>
              <a:gd name="connsiteY4745" fmla="*/ 1206597 h 4188227"/>
              <a:gd name="connsiteX4746" fmla="*/ 3900967 w 10996613"/>
              <a:gd name="connsiteY4746" fmla="*/ 1207615 h 4188227"/>
              <a:gd name="connsiteX4747" fmla="*/ 3902651 w 10996613"/>
              <a:gd name="connsiteY4747" fmla="*/ 1208633 h 4188227"/>
              <a:gd name="connsiteX4748" fmla="*/ 3906113 w 10996613"/>
              <a:gd name="connsiteY4748" fmla="*/ 1207615 h 4188227"/>
              <a:gd name="connsiteX4749" fmla="*/ 4179156 w 10996613"/>
              <a:gd name="connsiteY4749" fmla="*/ 1243330 h 4188227"/>
              <a:gd name="connsiteX4750" fmla="*/ 4177472 w 10996613"/>
              <a:gd name="connsiteY4750" fmla="*/ 1242313 h 4188227"/>
              <a:gd name="connsiteX4751" fmla="*/ 4174010 w 10996613"/>
              <a:gd name="connsiteY4751" fmla="*/ 1243330 h 4188227"/>
              <a:gd name="connsiteX4752" fmla="*/ 4175693 w 10996613"/>
              <a:gd name="connsiteY4752" fmla="*/ 1244348 h 4188227"/>
              <a:gd name="connsiteX4753" fmla="*/ 4179156 w 10996613"/>
              <a:gd name="connsiteY4753" fmla="*/ 1243330 h 4188227"/>
              <a:gd name="connsiteX4754" fmla="*/ 4163692 w 10996613"/>
              <a:gd name="connsiteY4754" fmla="*/ 1243330 h 4188227"/>
              <a:gd name="connsiteX4755" fmla="*/ 4162008 w 10996613"/>
              <a:gd name="connsiteY4755" fmla="*/ 1242313 h 4188227"/>
              <a:gd name="connsiteX4756" fmla="*/ 4158545 w 10996613"/>
              <a:gd name="connsiteY4756" fmla="*/ 1243330 h 4188227"/>
              <a:gd name="connsiteX4757" fmla="*/ 4160371 w 10996613"/>
              <a:gd name="connsiteY4757" fmla="*/ 1244490 h 4188227"/>
              <a:gd name="connsiteX4758" fmla="*/ 4163692 w 10996613"/>
              <a:gd name="connsiteY4758" fmla="*/ 1243330 h 4188227"/>
              <a:gd name="connsiteX4759" fmla="*/ 4153398 w 10996613"/>
              <a:gd name="connsiteY4759" fmla="*/ 1243330 h 4188227"/>
              <a:gd name="connsiteX4760" fmla="*/ 4151572 w 10996613"/>
              <a:gd name="connsiteY4760" fmla="*/ 1242171 h 4188227"/>
              <a:gd name="connsiteX4761" fmla="*/ 4148251 w 10996613"/>
              <a:gd name="connsiteY4761" fmla="*/ 1243330 h 4188227"/>
              <a:gd name="connsiteX4762" fmla="*/ 4149935 w 10996613"/>
              <a:gd name="connsiteY4762" fmla="*/ 1244348 h 4188227"/>
              <a:gd name="connsiteX4763" fmla="*/ 4153398 w 10996613"/>
              <a:gd name="connsiteY4763" fmla="*/ 1243330 h 4188227"/>
              <a:gd name="connsiteX4764" fmla="*/ 4144054 w 10996613"/>
              <a:gd name="connsiteY4764" fmla="*/ 1872409 h 4188227"/>
              <a:gd name="connsiteX4765" fmla="*/ 4145666 w 10996613"/>
              <a:gd name="connsiteY4765" fmla="*/ 1874587 h 4188227"/>
              <a:gd name="connsiteX4766" fmla="*/ 4147279 w 10996613"/>
              <a:gd name="connsiteY4766" fmla="*/ 1873522 h 4188227"/>
              <a:gd name="connsiteX4767" fmla="*/ 4145666 w 10996613"/>
              <a:gd name="connsiteY4767" fmla="*/ 1871344 h 4188227"/>
              <a:gd name="connsiteX4768" fmla="*/ 4144054 w 10996613"/>
              <a:gd name="connsiteY4768" fmla="*/ 1872409 h 4188227"/>
              <a:gd name="connsiteX4769" fmla="*/ 4143081 w 10996613"/>
              <a:gd name="connsiteY4769" fmla="*/ 1791819 h 4188227"/>
              <a:gd name="connsiteX4770" fmla="*/ 4141397 w 10996613"/>
              <a:gd name="connsiteY4770" fmla="*/ 1790801 h 4188227"/>
              <a:gd name="connsiteX4771" fmla="*/ 4137934 w 10996613"/>
              <a:gd name="connsiteY4771" fmla="*/ 1791819 h 4188227"/>
              <a:gd name="connsiteX4772" fmla="*/ 4139618 w 10996613"/>
              <a:gd name="connsiteY4772" fmla="*/ 1792837 h 4188227"/>
              <a:gd name="connsiteX4773" fmla="*/ 4143081 w 10996613"/>
              <a:gd name="connsiteY4773" fmla="*/ 1791819 h 4188227"/>
              <a:gd name="connsiteX4774" fmla="*/ 4136985 w 10996613"/>
              <a:gd name="connsiteY4774" fmla="*/ 1242762 h 4188227"/>
              <a:gd name="connsiteX4775" fmla="*/ 4135372 w 10996613"/>
              <a:gd name="connsiteY4775" fmla="*/ 1241697 h 4188227"/>
              <a:gd name="connsiteX4776" fmla="*/ 4133546 w 10996613"/>
              <a:gd name="connsiteY4776" fmla="*/ 1243780 h 4188227"/>
              <a:gd name="connsiteX4777" fmla="*/ 4135372 w 10996613"/>
              <a:gd name="connsiteY4777" fmla="*/ 1244940 h 4188227"/>
              <a:gd name="connsiteX4778" fmla="*/ 4136985 w 10996613"/>
              <a:gd name="connsiteY4778" fmla="*/ 1242762 h 4188227"/>
              <a:gd name="connsiteX4779" fmla="*/ 4127641 w 10996613"/>
              <a:gd name="connsiteY4779" fmla="*/ 1240088 h 4188227"/>
              <a:gd name="connsiteX4780" fmla="*/ 4125957 w 10996613"/>
              <a:gd name="connsiteY4780" fmla="*/ 1239070 h 4188227"/>
              <a:gd name="connsiteX4781" fmla="*/ 4122494 w 10996613"/>
              <a:gd name="connsiteY4781" fmla="*/ 1240088 h 4188227"/>
              <a:gd name="connsiteX4782" fmla="*/ 4124177 w 10996613"/>
              <a:gd name="connsiteY4782" fmla="*/ 1241105 h 4188227"/>
              <a:gd name="connsiteX4783" fmla="*/ 4127641 w 10996613"/>
              <a:gd name="connsiteY4783" fmla="*/ 1240088 h 4188227"/>
              <a:gd name="connsiteX4784" fmla="*/ 4070978 w 10996613"/>
              <a:gd name="connsiteY4784" fmla="*/ 1236822 h 4188227"/>
              <a:gd name="connsiteX4785" fmla="*/ 4069152 w 10996613"/>
              <a:gd name="connsiteY4785" fmla="*/ 1235662 h 4188227"/>
              <a:gd name="connsiteX4786" fmla="*/ 4065831 w 10996613"/>
              <a:gd name="connsiteY4786" fmla="*/ 1236822 h 4188227"/>
              <a:gd name="connsiteX4787" fmla="*/ 4067515 w 10996613"/>
              <a:gd name="connsiteY4787" fmla="*/ 1237839 h 4188227"/>
              <a:gd name="connsiteX4788" fmla="*/ 4070978 w 10996613"/>
              <a:gd name="connsiteY4788" fmla="*/ 1236822 h 4188227"/>
              <a:gd name="connsiteX4789" fmla="*/ 4043512 w 10996613"/>
              <a:gd name="connsiteY4789" fmla="*/ 1498711 h 4188227"/>
              <a:gd name="connsiteX4790" fmla="*/ 4040049 w 10996613"/>
              <a:gd name="connsiteY4790" fmla="*/ 1499729 h 4188227"/>
              <a:gd name="connsiteX4791" fmla="*/ 4041733 w 10996613"/>
              <a:gd name="connsiteY4791" fmla="*/ 1500746 h 4188227"/>
              <a:gd name="connsiteX4792" fmla="*/ 4045197 w 10996613"/>
              <a:gd name="connsiteY4792" fmla="*/ 1499729 h 4188227"/>
              <a:gd name="connsiteX4793" fmla="*/ 4043512 w 10996613"/>
              <a:gd name="connsiteY4793" fmla="*/ 1498711 h 4188227"/>
              <a:gd name="connsiteX4794" fmla="*/ 2185460 w 10996613"/>
              <a:gd name="connsiteY4794" fmla="*/ 2505843 h 4188227"/>
              <a:gd name="connsiteX4795" fmla="*/ 2187145 w 10996613"/>
              <a:gd name="connsiteY4795" fmla="*/ 2506861 h 4188227"/>
              <a:gd name="connsiteX4796" fmla="*/ 2190607 w 10996613"/>
              <a:gd name="connsiteY4796" fmla="*/ 2505843 h 4188227"/>
              <a:gd name="connsiteX4797" fmla="*/ 2188923 w 10996613"/>
              <a:gd name="connsiteY4797" fmla="*/ 2504825 h 4188227"/>
              <a:gd name="connsiteX4798" fmla="*/ 2185460 w 10996613"/>
              <a:gd name="connsiteY4798" fmla="*/ 2505843 h 4188227"/>
              <a:gd name="connsiteX4799" fmla="*/ 2218547 w 10996613"/>
              <a:gd name="connsiteY4799" fmla="*/ 2685580 h 4188227"/>
              <a:gd name="connsiteX4800" fmla="*/ 2221512 w 10996613"/>
              <a:gd name="connsiteY4800" fmla="*/ 2684160 h 4188227"/>
              <a:gd name="connsiteX4801" fmla="*/ 2221512 w 10996613"/>
              <a:gd name="connsiteY4801" fmla="*/ 2682716 h 4188227"/>
              <a:gd name="connsiteX4802" fmla="*/ 2219259 w 10996613"/>
              <a:gd name="connsiteY4802" fmla="*/ 2682763 h 4188227"/>
              <a:gd name="connsiteX4803" fmla="*/ 2218547 w 10996613"/>
              <a:gd name="connsiteY4803" fmla="*/ 2685580 h 4188227"/>
              <a:gd name="connsiteX4804" fmla="*/ 2221583 w 10996613"/>
              <a:gd name="connsiteY4804" fmla="*/ 2681320 h 4188227"/>
              <a:gd name="connsiteX4805" fmla="*/ 2221607 w 10996613"/>
              <a:gd name="connsiteY4805" fmla="*/ 2682669 h 4188227"/>
              <a:gd name="connsiteX4806" fmla="*/ 2223765 w 10996613"/>
              <a:gd name="connsiteY4806" fmla="*/ 2682692 h 4188227"/>
              <a:gd name="connsiteX4807" fmla="*/ 2226113 w 10996613"/>
              <a:gd name="connsiteY4807" fmla="*/ 2680775 h 4188227"/>
              <a:gd name="connsiteX4808" fmla="*/ 2224524 w 10996613"/>
              <a:gd name="connsiteY4808" fmla="*/ 2679758 h 4188227"/>
              <a:gd name="connsiteX4809" fmla="*/ 2221583 w 10996613"/>
              <a:gd name="connsiteY4809" fmla="*/ 2681320 h 4188227"/>
              <a:gd name="connsiteX4810" fmla="*/ 2110772 w 10996613"/>
              <a:gd name="connsiteY4810" fmla="*/ 1829144 h 4188227"/>
              <a:gd name="connsiteX4811" fmla="*/ 2109159 w 10996613"/>
              <a:gd name="connsiteY4811" fmla="*/ 1831321 h 4188227"/>
              <a:gd name="connsiteX4812" fmla="*/ 2110772 w 10996613"/>
              <a:gd name="connsiteY4812" fmla="*/ 1832386 h 4188227"/>
              <a:gd name="connsiteX4813" fmla="*/ 2112599 w 10996613"/>
              <a:gd name="connsiteY4813" fmla="*/ 1830303 h 4188227"/>
              <a:gd name="connsiteX4814" fmla="*/ 2110772 w 10996613"/>
              <a:gd name="connsiteY4814" fmla="*/ 1829144 h 4188227"/>
              <a:gd name="connsiteX4815" fmla="*/ 7835134 w 10996613"/>
              <a:gd name="connsiteY4815" fmla="*/ 1255283 h 4188227"/>
              <a:gd name="connsiteX4816" fmla="*/ 7831672 w 10996613"/>
              <a:gd name="connsiteY4816" fmla="*/ 1256301 h 4188227"/>
              <a:gd name="connsiteX4817" fmla="*/ 7833356 w 10996613"/>
              <a:gd name="connsiteY4817" fmla="*/ 1257318 h 4188227"/>
              <a:gd name="connsiteX4818" fmla="*/ 7836819 w 10996613"/>
              <a:gd name="connsiteY4818" fmla="*/ 1256301 h 4188227"/>
              <a:gd name="connsiteX4819" fmla="*/ 7835134 w 10996613"/>
              <a:gd name="connsiteY4819" fmla="*/ 1255283 h 4188227"/>
              <a:gd name="connsiteX4820" fmla="*/ 7823062 w 10996613"/>
              <a:gd name="connsiteY4820" fmla="*/ 1104776 h 4188227"/>
              <a:gd name="connsiteX4821" fmla="*/ 7826525 w 10996613"/>
              <a:gd name="connsiteY4821" fmla="*/ 1103759 h 4188227"/>
              <a:gd name="connsiteX4822" fmla="*/ 7824698 w 10996613"/>
              <a:gd name="connsiteY4822" fmla="*/ 1102599 h 4188227"/>
              <a:gd name="connsiteX4823" fmla="*/ 7821378 w 10996613"/>
              <a:gd name="connsiteY4823" fmla="*/ 1103759 h 4188227"/>
              <a:gd name="connsiteX4824" fmla="*/ 7823062 w 10996613"/>
              <a:gd name="connsiteY4824" fmla="*/ 1104776 h 4188227"/>
              <a:gd name="connsiteX4825" fmla="*/ 2273455 w 10996613"/>
              <a:gd name="connsiteY4825" fmla="*/ 2093400 h 4188227"/>
              <a:gd name="connsiteX4826" fmla="*/ 2275945 w 10996613"/>
              <a:gd name="connsiteY4826" fmla="*/ 2095246 h 4188227"/>
              <a:gd name="connsiteX4827" fmla="*/ 2278103 w 10996613"/>
              <a:gd name="connsiteY4827" fmla="*/ 2095246 h 4188227"/>
              <a:gd name="connsiteX4828" fmla="*/ 2278127 w 10996613"/>
              <a:gd name="connsiteY4828" fmla="*/ 2093897 h 4188227"/>
              <a:gd name="connsiteX4829" fmla="*/ 2275091 w 10996613"/>
              <a:gd name="connsiteY4829" fmla="*/ 2092429 h 4188227"/>
              <a:gd name="connsiteX4830" fmla="*/ 2273455 w 10996613"/>
              <a:gd name="connsiteY4830" fmla="*/ 2093400 h 4188227"/>
              <a:gd name="connsiteX4831" fmla="*/ 7089841 w 10996613"/>
              <a:gd name="connsiteY4831" fmla="*/ 1019381 h 4188227"/>
              <a:gd name="connsiteX4832" fmla="*/ 7088157 w 10996613"/>
              <a:gd name="connsiteY4832" fmla="*/ 1018363 h 4188227"/>
              <a:gd name="connsiteX4833" fmla="*/ 7084694 w 10996613"/>
              <a:gd name="connsiteY4833" fmla="*/ 1019381 h 4188227"/>
              <a:gd name="connsiteX4834" fmla="*/ 7086378 w 10996613"/>
              <a:gd name="connsiteY4834" fmla="*/ 1020399 h 4188227"/>
              <a:gd name="connsiteX4835" fmla="*/ 7089841 w 10996613"/>
              <a:gd name="connsiteY4835" fmla="*/ 1019381 h 4188227"/>
              <a:gd name="connsiteX4836" fmla="*/ 7522578 w 10996613"/>
              <a:gd name="connsiteY4836" fmla="*/ 2272166 h 4188227"/>
              <a:gd name="connsiteX4837" fmla="*/ 7524261 w 10996613"/>
              <a:gd name="connsiteY4837" fmla="*/ 2273184 h 4188227"/>
              <a:gd name="connsiteX4838" fmla="*/ 7527724 w 10996613"/>
              <a:gd name="connsiteY4838" fmla="*/ 2272166 h 4188227"/>
              <a:gd name="connsiteX4839" fmla="*/ 7525898 w 10996613"/>
              <a:gd name="connsiteY4839" fmla="*/ 2271007 h 4188227"/>
              <a:gd name="connsiteX4840" fmla="*/ 7522578 w 10996613"/>
              <a:gd name="connsiteY4840" fmla="*/ 2272166 h 4188227"/>
              <a:gd name="connsiteX4841" fmla="*/ 7464065 w 10996613"/>
              <a:gd name="connsiteY4841" fmla="*/ 2215836 h 4188227"/>
              <a:gd name="connsiteX4842" fmla="*/ 7460744 w 10996613"/>
              <a:gd name="connsiteY4842" fmla="*/ 2216996 h 4188227"/>
              <a:gd name="connsiteX4843" fmla="*/ 7462428 w 10996613"/>
              <a:gd name="connsiteY4843" fmla="*/ 2218013 h 4188227"/>
              <a:gd name="connsiteX4844" fmla="*/ 7465891 w 10996613"/>
              <a:gd name="connsiteY4844" fmla="*/ 2216996 h 4188227"/>
              <a:gd name="connsiteX4845" fmla="*/ 7464065 w 10996613"/>
              <a:gd name="connsiteY4845" fmla="*/ 2215836 h 4188227"/>
              <a:gd name="connsiteX4846" fmla="*/ 2006863 w 10996613"/>
              <a:gd name="connsiteY4846" fmla="*/ 1409860 h 4188227"/>
              <a:gd name="connsiteX4847" fmla="*/ 2010326 w 10996613"/>
              <a:gd name="connsiteY4847" fmla="*/ 1408843 h 4188227"/>
              <a:gd name="connsiteX4848" fmla="*/ 2008642 w 10996613"/>
              <a:gd name="connsiteY4848" fmla="*/ 1407825 h 4188227"/>
              <a:gd name="connsiteX4849" fmla="*/ 2005179 w 10996613"/>
              <a:gd name="connsiteY4849" fmla="*/ 1408843 h 4188227"/>
              <a:gd name="connsiteX4850" fmla="*/ 2006863 w 10996613"/>
              <a:gd name="connsiteY4850" fmla="*/ 1409860 h 4188227"/>
              <a:gd name="connsiteX4851" fmla="*/ 1943346 w 10996613"/>
              <a:gd name="connsiteY4851" fmla="*/ 2648657 h 4188227"/>
              <a:gd name="connsiteX4852" fmla="*/ 1945030 w 10996613"/>
              <a:gd name="connsiteY4852" fmla="*/ 2649675 h 4188227"/>
              <a:gd name="connsiteX4853" fmla="*/ 1948493 w 10996613"/>
              <a:gd name="connsiteY4853" fmla="*/ 2648657 h 4188227"/>
              <a:gd name="connsiteX4854" fmla="*/ 1946667 w 10996613"/>
              <a:gd name="connsiteY4854" fmla="*/ 2647498 h 4188227"/>
              <a:gd name="connsiteX4855" fmla="*/ 1943346 w 10996613"/>
              <a:gd name="connsiteY4855" fmla="*/ 2648657 h 4188227"/>
              <a:gd name="connsiteX4856" fmla="*/ 8011976 w 10996613"/>
              <a:gd name="connsiteY4856" fmla="*/ 1314737 h 4188227"/>
              <a:gd name="connsiteX4857" fmla="*/ 8013661 w 10996613"/>
              <a:gd name="connsiteY4857" fmla="*/ 1315755 h 4188227"/>
              <a:gd name="connsiteX4858" fmla="*/ 8017123 w 10996613"/>
              <a:gd name="connsiteY4858" fmla="*/ 1314737 h 4188227"/>
              <a:gd name="connsiteX4859" fmla="*/ 8015440 w 10996613"/>
              <a:gd name="connsiteY4859" fmla="*/ 1313720 h 4188227"/>
              <a:gd name="connsiteX4860" fmla="*/ 8011976 w 10996613"/>
              <a:gd name="connsiteY4860" fmla="*/ 1314737 h 4188227"/>
              <a:gd name="connsiteX4861" fmla="*/ 2092746 w 10996613"/>
              <a:gd name="connsiteY4861" fmla="*/ 2272166 h 4188227"/>
              <a:gd name="connsiteX4862" fmla="*/ 2094430 w 10996613"/>
              <a:gd name="connsiteY4862" fmla="*/ 2273184 h 4188227"/>
              <a:gd name="connsiteX4863" fmla="*/ 2097893 w 10996613"/>
              <a:gd name="connsiteY4863" fmla="*/ 2272166 h 4188227"/>
              <a:gd name="connsiteX4864" fmla="*/ 2096067 w 10996613"/>
              <a:gd name="connsiteY4864" fmla="*/ 2271007 h 4188227"/>
              <a:gd name="connsiteX4865" fmla="*/ 2092746 w 10996613"/>
              <a:gd name="connsiteY4865" fmla="*/ 2272166 h 4188227"/>
              <a:gd name="connsiteX4866" fmla="*/ 2096921 w 10996613"/>
              <a:gd name="connsiteY4866" fmla="*/ 2262983 h 4188227"/>
              <a:gd name="connsiteX4867" fmla="*/ 2095308 w 10996613"/>
              <a:gd name="connsiteY4867" fmla="*/ 2260805 h 4188227"/>
              <a:gd name="connsiteX4868" fmla="*/ 2093482 w 10996613"/>
              <a:gd name="connsiteY4868" fmla="*/ 2261965 h 4188227"/>
              <a:gd name="connsiteX4869" fmla="*/ 2095308 w 10996613"/>
              <a:gd name="connsiteY4869" fmla="*/ 2264048 h 4188227"/>
              <a:gd name="connsiteX4870" fmla="*/ 2096921 w 10996613"/>
              <a:gd name="connsiteY4870" fmla="*/ 2262983 h 4188227"/>
              <a:gd name="connsiteX4871" fmla="*/ 2047113 w 10996613"/>
              <a:gd name="connsiteY4871" fmla="*/ 2141872 h 4188227"/>
              <a:gd name="connsiteX4872" fmla="*/ 2048939 w 10996613"/>
              <a:gd name="connsiteY4872" fmla="*/ 2143955 h 4188227"/>
              <a:gd name="connsiteX4873" fmla="*/ 2050552 w 10996613"/>
              <a:gd name="connsiteY4873" fmla="*/ 2142890 h 4188227"/>
              <a:gd name="connsiteX4874" fmla="*/ 2048939 w 10996613"/>
              <a:gd name="connsiteY4874" fmla="*/ 2140713 h 4188227"/>
              <a:gd name="connsiteX4875" fmla="*/ 2047113 w 10996613"/>
              <a:gd name="connsiteY4875" fmla="*/ 2141872 h 4188227"/>
              <a:gd name="connsiteX4876" fmla="*/ 2046378 w 10996613"/>
              <a:gd name="connsiteY4876" fmla="*/ 2038489 h 4188227"/>
              <a:gd name="connsiteX4877" fmla="*/ 2049698 w 10996613"/>
              <a:gd name="connsiteY4877" fmla="*/ 2039649 h 4188227"/>
              <a:gd name="connsiteX4878" fmla="*/ 2051524 w 10996613"/>
              <a:gd name="connsiteY4878" fmla="*/ 2038489 h 4188227"/>
              <a:gd name="connsiteX4879" fmla="*/ 2048062 w 10996613"/>
              <a:gd name="connsiteY4879" fmla="*/ 2037472 h 4188227"/>
              <a:gd name="connsiteX4880" fmla="*/ 2046378 w 10996613"/>
              <a:gd name="connsiteY4880" fmla="*/ 2038489 h 4188227"/>
              <a:gd name="connsiteX4881" fmla="*/ 6240543 w 10996613"/>
              <a:gd name="connsiteY4881" fmla="*/ 1155213 h 4188227"/>
              <a:gd name="connsiteX4882" fmla="*/ 6242370 w 10996613"/>
              <a:gd name="connsiteY4882" fmla="*/ 1157296 h 4188227"/>
              <a:gd name="connsiteX4883" fmla="*/ 6243982 w 10996613"/>
              <a:gd name="connsiteY4883" fmla="*/ 1156231 h 4188227"/>
              <a:gd name="connsiteX4884" fmla="*/ 6242370 w 10996613"/>
              <a:gd name="connsiteY4884" fmla="*/ 1154054 h 4188227"/>
              <a:gd name="connsiteX4885" fmla="*/ 6240543 w 10996613"/>
              <a:gd name="connsiteY4885" fmla="*/ 1155213 h 4188227"/>
              <a:gd name="connsiteX4886" fmla="*/ 6235634 w 10996613"/>
              <a:gd name="connsiteY4886" fmla="*/ 2224049 h 4188227"/>
              <a:gd name="connsiteX4887" fmla="*/ 6237246 w 10996613"/>
              <a:gd name="connsiteY4887" fmla="*/ 2225114 h 4188227"/>
              <a:gd name="connsiteX4888" fmla="*/ 6239073 w 10996613"/>
              <a:gd name="connsiteY4888" fmla="*/ 2223031 h 4188227"/>
              <a:gd name="connsiteX4889" fmla="*/ 6237246 w 10996613"/>
              <a:gd name="connsiteY4889" fmla="*/ 2221871 h 4188227"/>
              <a:gd name="connsiteX4890" fmla="*/ 6235634 w 10996613"/>
              <a:gd name="connsiteY4890" fmla="*/ 2224049 h 4188227"/>
              <a:gd name="connsiteX4891" fmla="*/ 6197850 w 10996613"/>
              <a:gd name="connsiteY4891" fmla="*/ 2239244 h 4188227"/>
              <a:gd name="connsiteX4892" fmla="*/ 6196024 w 10996613"/>
              <a:gd name="connsiteY4892" fmla="*/ 2238084 h 4188227"/>
              <a:gd name="connsiteX4893" fmla="*/ 6194412 w 10996613"/>
              <a:gd name="connsiteY4893" fmla="*/ 2240262 h 4188227"/>
              <a:gd name="connsiteX4894" fmla="*/ 6196024 w 10996613"/>
              <a:gd name="connsiteY4894" fmla="*/ 2241327 h 4188227"/>
              <a:gd name="connsiteX4895" fmla="*/ 6197850 w 10996613"/>
              <a:gd name="connsiteY4895" fmla="*/ 2239244 h 4188227"/>
              <a:gd name="connsiteX4896" fmla="*/ 6191352 w 10996613"/>
              <a:gd name="connsiteY4896" fmla="*/ 1082126 h 4188227"/>
              <a:gd name="connsiteX4897" fmla="*/ 6189858 w 10996613"/>
              <a:gd name="connsiteY4897" fmla="*/ 1082126 h 4188227"/>
              <a:gd name="connsiteX4898" fmla="*/ 6190878 w 10996613"/>
              <a:gd name="connsiteY4898" fmla="*/ 1082670 h 4188227"/>
              <a:gd name="connsiteX4899" fmla="*/ 6191352 w 10996613"/>
              <a:gd name="connsiteY4899" fmla="*/ 1082126 h 4188227"/>
              <a:gd name="connsiteX4900" fmla="*/ 6148043 w 10996613"/>
              <a:gd name="connsiteY4900" fmla="*/ 3655340 h 4188227"/>
              <a:gd name="connsiteX4901" fmla="*/ 6149656 w 10996613"/>
              <a:gd name="connsiteY4901" fmla="*/ 3656405 h 4188227"/>
              <a:gd name="connsiteX4902" fmla="*/ 6151482 w 10996613"/>
              <a:gd name="connsiteY4902" fmla="*/ 3654322 h 4188227"/>
              <a:gd name="connsiteX4903" fmla="*/ 6149656 w 10996613"/>
              <a:gd name="connsiteY4903" fmla="*/ 3653162 h 4188227"/>
              <a:gd name="connsiteX4904" fmla="*/ 6148043 w 10996613"/>
              <a:gd name="connsiteY4904" fmla="*/ 3655340 h 4188227"/>
              <a:gd name="connsiteX4905" fmla="*/ 6358304 w 10996613"/>
              <a:gd name="connsiteY4905" fmla="*/ 2437702 h 4188227"/>
              <a:gd name="connsiteX4906" fmla="*/ 6356477 w 10996613"/>
              <a:gd name="connsiteY4906" fmla="*/ 2436542 h 4188227"/>
              <a:gd name="connsiteX4907" fmla="*/ 6353157 w 10996613"/>
              <a:gd name="connsiteY4907" fmla="*/ 2437702 h 4188227"/>
              <a:gd name="connsiteX4908" fmla="*/ 6354841 w 10996613"/>
              <a:gd name="connsiteY4908" fmla="*/ 2438720 h 4188227"/>
              <a:gd name="connsiteX4909" fmla="*/ 6358304 w 10996613"/>
              <a:gd name="connsiteY4909" fmla="*/ 2437702 h 4188227"/>
              <a:gd name="connsiteX4910" fmla="*/ 6336720 w 10996613"/>
              <a:gd name="connsiteY4910" fmla="*/ 1899486 h 4188227"/>
              <a:gd name="connsiteX4911" fmla="*/ 6335107 w 10996613"/>
              <a:gd name="connsiteY4911" fmla="*/ 1897308 h 4188227"/>
              <a:gd name="connsiteX4912" fmla="*/ 6333495 w 10996613"/>
              <a:gd name="connsiteY4912" fmla="*/ 1898373 h 4188227"/>
              <a:gd name="connsiteX4913" fmla="*/ 6335107 w 10996613"/>
              <a:gd name="connsiteY4913" fmla="*/ 1900551 h 4188227"/>
              <a:gd name="connsiteX4914" fmla="*/ 6336720 w 10996613"/>
              <a:gd name="connsiteY4914" fmla="*/ 1899486 h 4188227"/>
              <a:gd name="connsiteX4915" fmla="*/ 6322987 w 10996613"/>
              <a:gd name="connsiteY4915" fmla="*/ 2473867 h 4188227"/>
              <a:gd name="connsiteX4916" fmla="*/ 6324814 w 10996613"/>
              <a:gd name="connsiteY4916" fmla="*/ 2475027 h 4188227"/>
              <a:gd name="connsiteX4917" fmla="*/ 6326427 w 10996613"/>
              <a:gd name="connsiteY4917" fmla="*/ 2472849 h 4188227"/>
              <a:gd name="connsiteX4918" fmla="*/ 6324814 w 10996613"/>
              <a:gd name="connsiteY4918" fmla="*/ 2471784 h 4188227"/>
              <a:gd name="connsiteX4919" fmla="*/ 6322987 w 10996613"/>
              <a:gd name="connsiteY4919" fmla="*/ 2473867 h 4188227"/>
              <a:gd name="connsiteX4920" fmla="*/ 6311935 w 10996613"/>
              <a:gd name="connsiteY4920" fmla="*/ 2486364 h 4188227"/>
              <a:gd name="connsiteX4921" fmla="*/ 6313761 w 10996613"/>
              <a:gd name="connsiteY4921" fmla="*/ 2487524 h 4188227"/>
              <a:gd name="connsiteX4922" fmla="*/ 6317081 w 10996613"/>
              <a:gd name="connsiteY4922" fmla="*/ 2486364 h 4188227"/>
              <a:gd name="connsiteX4923" fmla="*/ 6315398 w 10996613"/>
              <a:gd name="connsiteY4923" fmla="*/ 2485346 h 4188227"/>
              <a:gd name="connsiteX4924" fmla="*/ 6311935 w 10996613"/>
              <a:gd name="connsiteY4924" fmla="*/ 2486364 h 4188227"/>
              <a:gd name="connsiteX4925" fmla="*/ 6296471 w 10996613"/>
              <a:gd name="connsiteY4925" fmla="*/ 2057968 h 4188227"/>
              <a:gd name="connsiteX4926" fmla="*/ 6293150 w 10996613"/>
              <a:gd name="connsiteY4926" fmla="*/ 2056809 h 4188227"/>
              <a:gd name="connsiteX4927" fmla="*/ 6291324 w 10996613"/>
              <a:gd name="connsiteY4927" fmla="*/ 2057968 h 4188227"/>
              <a:gd name="connsiteX4928" fmla="*/ 6294786 w 10996613"/>
              <a:gd name="connsiteY4928" fmla="*/ 2058986 h 4188227"/>
              <a:gd name="connsiteX4929" fmla="*/ 6296471 w 10996613"/>
              <a:gd name="connsiteY4929" fmla="*/ 2057968 h 4188227"/>
              <a:gd name="connsiteX4930" fmla="*/ 2728225 w 10996613"/>
              <a:gd name="connsiteY4930" fmla="*/ 3127845 h 4188227"/>
              <a:gd name="connsiteX4931" fmla="*/ 2726399 w 10996613"/>
              <a:gd name="connsiteY4931" fmla="*/ 3129005 h 4188227"/>
              <a:gd name="connsiteX4932" fmla="*/ 2729862 w 10996613"/>
              <a:gd name="connsiteY4932" fmla="*/ 3130023 h 4188227"/>
              <a:gd name="connsiteX4933" fmla="*/ 2731546 w 10996613"/>
              <a:gd name="connsiteY4933" fmla="*/ 3129005 h 4188227"/>
              <a:gd name="connsiteX4934" fmla="*/ 2728225 w 10996613"/>
              <a:gd name="connsiteY4934" fmla="*/ 3127845 h 4188227"/>
              <a:gd name="connsiteX4935" fmla="*/ 5904956 w 10996613"/>
              <a:gd name="connsiteY4935" fmla="*/ 1834019 h 4188227"/>
              <a:gd name="connsiteX4936" fmla="*/ 5903272 w 10996613"/>
              <a:gd name="connsiteY4936" fmla="*/ 1833002 h 4188227"/>
              <a:gd name="connsiteX4937" fmla="*/ 5899809 w 10996613"/>
              <a:gd name="connsiteY4937" fmla="*/ 1834019 h 4188227"/>
              <a:gd name="connsiteX4938" fmla="*/ 5901636 w 10996613"/>
              <a:gd name="connsiteY4938" fmla="*/ 1835179 h 4188227"/>
              <a:gd name="connsiteX4939" fmla="*/ 5904956 w 10996613"/>
              <a:gd name="connsiteY4939" fmla="*/ 1834019 h 4188227"/>
              <a:gd name="connsiteX4940" fmla="*/ 5900544 w 10996613"/>
              <a:gd name="connsiteY4940" fmla="*/ 3913963 h 4188227"/>
              <a:gd name="connsiteX4941" fmla="*/ 5902371 w 10996613"/>
              <a:gd name="connsiteY4941" fmla="*/ 3916046 h 4188227"/>
              <a:gd name="connsiteX4942" fmla="*/ 5903984 w 10996613"/>
              <a:gd name="connsiteY4942" fmla="*/ 3914981 h 4188227"/>
              <a:gd name="connsiteX4943" fmla="*/ 5902371 w 10996613"/>
              <a:gd name="connsiteY4943" fmla="*/ 3912803 h 4188227"/>
              <a:gd name="connsiteX4944" fmla="*/ 5900544 w 10996613"/>
              <a:gd name="connsiteY4944" fmla="*/ 3913963 h 4188227"/>
              <a:gd name="connsiteX4945" fmla="*/ 5892077 w 10996613"/>
              <a:gd name="connsiteY4945" fmla="*/ 1997922 h 4188227"/>
              <a:gd name="connsiteX4946" fmla="*/ 5890464 w 10996613"/>
              <a:gd name="connsiteY4946" fmla="*/ 2000099 h 4188227"/>
              <a:gd name="connsiteX4947" fmla="*/ 5892077 w 10996613"/>
              <a:gd name="connsiteY4947" fmla="*/ 2001165 h 4188227"/>
              <a:gd name="connsiteX4948" fmla="*/ 5893903 w 10996613"/>
              <a:gd name="connsiteY4948" fmla="*/ 1999082 h 4188227"/>
              <a:gd name="connsiteX4949" fmla="*/ 5892077 w 10996613"/>
              <a:gd name="connsiteY4949" fmla="*/ 1997922 h 4188227"/>
              <a:gd name="connsiteX4950" fmla="*/ 2731546 w 10996613"/>
              <a:gd name="connsiteY4950" fmla="*/ 3271796 h 4188227"/>
              <a:gd name="connsiteX4951" fmla="*/ 2733230 w 10996613"/>
              <a:gd name="connsiteY4951" fmla="*/ 3272813 h 4188227"/>
              <a:gd name="connsiteX4952" fmla="*/ 2736693 w 10996613"/>
              <a:gd name="connsiteY4952" fmla="*/ 3271796 h 4188227"/>
              <a:gd name="connsiteX4953" fmla="*/ 2734866 w 10996613"/>
              <a:gd name="connsiteY4953" fmla="*/ 3270636 h 4188227"/>
              <a:gd name="connsiteX4954" fmla="*/ 2731546 w 10996613"/>
              <a:gd name="connsiteY4954" fmla="*/ 3271796 h 4188227"/>
              <a:gd name="connsiteX4955" fmla="*/ 5817365 w 10996613"/>
              <a:gd name="connsiteY4955" fmla="*/ 1483492 h 4188227"/>
              <a:gd name="connsiteX4956" fmla="*/ 5815539 w 10996613"/>
              <a:gd name="connsiteY4956" fmla="*/ 1482332 h 4188227"/>
              <a:gd name="connsiteX4957" fmla="*/ 5812218 w 10996613"/>
              <a:gd name="connsiteY4957" fmla="*/ 1483492 h 4188227"/>
              <a:gd name="connsiteX4958" fmla="*/ 5813902 w 10996613"/>
              <a:gd name="connsiteY4958" fmla="*/ 1484510 h 4188227"/>
              <a:gd name="connsiteX4959" fmla="*/ 5817365 w 10996613"/>
              <a:gd name="connsiteY4959" fmla="*/ 1483492 h 4188227"/>
              <a:gd name="connsiteX4960" fmla="*/ 6097405 w 10996613"/>
              <a:gd name="connsiteY4960" fmla="*/ 3598441 h 4188227"/>
              <a:gd name="connsiteX4961" fmla="*/ 6095578 w 10996613"/>
              <a:gd name="connsiteY4961" fmla="*/ 3599601 h 4188227"/>
              <a:gd name="connsiteX4962" fmla="*/ 6099041 w 10996613"/>
              <a:gd name="connsiteY4962" fmla="*/ 3600619 h 4188227"/>
              <a:gd name="connsiteX4963" fmla="*/ 6100725 w 10996613"/>
              <a:gd name="connsiteY4963" fmla="*/ 3599601 h 4188227"/>
              <a:gd name="connsiteX4964" fmla="*/ 6097405 w 10996613"/>
              <a:gd name="connsiteY4964" fmla="*/ 3598441 h 4188227"/>
              <a:gd name="connsiteX4965" fmla="*/ 6069797 w 10996613"/>
              <a:gd name="connsiteY4965" fmla="*/ 3622323 h 4188227"/>
              <a:gd name="connsiteX4966" fmla="*/ 6071481 w 10996613"/>
              <a:gd name="connsiteY4966" fmla="*/ 3623340 h 4188227"/>
              <a:gd name="connsiteX4967" fmla="*/ 6074944 w 10996613"/>
              <a:gd name="connsiteY4967" fmla="*/ 3622323 h 4188227"/>
              <a:gd name="connsiteX4968" fmla="*/ 6073118 w 10996613"/>
              <a:gd name="connsiteY4968" fmla="*/ 3621163 h 4188227"/>
              <a:gd name="connsiteX4969" fmla="*/ 6069797 w 10996613"/>
              <a:gd name="connsiteY4969" fmla="*/ 3622323 h 4188227"/>
              <a:gd name="connsiteX4970" fmla="*/ 6015720 w 10996613"/>
              <a:gd name="connsiteY4970" fmla="*/ 2621060 h 4188227"/>
              <a:gd name="connsiteX4971" fmla="*/ 6016668 w 10996613"/>
              <a:gd name="connsiteY4971" fmla="*/ 2620563 h 4188227"/>
              <a:gd name="connsiteX4972" fmla="*/ 6016763 w 10996613"/>
              <a:gd name="connsiteY4972" fmla="*/ 2619214 h 4188227"/>
              <a:gd name="connsiteX4973" fmla="*/ 6015743 w 10996613"/>
              <a:gd name="connsiteY4973" fmla="*/ 2617818 h 4188227"/>
              <a:gd name="connsiteX4974" fmla="*/ 6014130 w 10996613"/>
              <a:gd name="connsiteY4974" fmla="*/ 2618883 h 4188227"/>
              <a:gd name="connsiteX4975" fmla="*/ 6015720 w 10996613"/>
              <a:gd name="connsiteY4975" fmla="*/ 2621060 h 4188227"/>
              <a:gd name="connsiteX4976" fmla="*/ 6014106 w 10996613"/>
              <a:gd name="connsiteY4976" fmla="*/ 3587175 h 4188227"/>
              <a:gd name="connsiteX4977" fmla="*/ 6015720 w 10996613"/>
              <a:gd name="connsiteY4977" fmla="*/ 3588240 h 4188227"/>
              <a:gd name="connsiteX4978" fmla="*/ 6017546 w 10996613"/>
              <a:gd name="connsiteY4978" fmla="*/ 3586157 h 4188227"/>
              <a:gd name="connsiteX4979" fmla="*/ 6015720 w 10996613"/>
              <a:gd name="connsiteY4979" fmla="*/ 3584998 h 4188227"/>
              <a:gd name="connsiteX4980" fmla="*/ 6014106 w 10996613"/>
              <a:gd name="connsiteY4980" fmla="*/ 3587175 h 4188227"/>
              <a:gd name="connsiteX4981" fmla="*/ 6013134 w 10996613"/>
              <a:gd name="connsiteY4981" fmla="*/ 1340702 h 4188227"/>
              <a:gd name="connsiteX4982" fmla="*/ 6011450 w 10996613"/>
              <a:gd name="connsiteY4982" fmla="*/ 1339684 h 4188227"/>
              <a:gd name="connsiteX4983" fmla="*/ 6007987 w 10996613"/>
              <a:gd name="connsiteY4983" fmla="*/ 1340702 h 4188227"/>
              <a:gd name="connsiteX4984" fmla="*/ 6009671 w 10996613"/>
              <a:gd name="connsiteY4984" fmla="*/ 1341719 h 4188227"/>
              <a:gd name="connsiteX4985" fmla="*/ 6013134 w 10996613"/>
              <a:gd name="connsiteY4985" fmla="*/ 1340702 h 4188227"/>
              <a:gd name="connsiteX4986" fmla="*/ 5992523 w 10996613"/>
              <a:gd name="connsiteY4986" fmla="*/ 2434436 h 4188227"/>
              <a:gd name="connsiteX4987" fmla="*/ 5995986 w 10996613"/>
              <a:gd name="connsiteY4987" fmla="*/ 2435454 h 4188227"/>
              <a:gd name="connsiteX4988" fmla="*/ 5997670 w 10996613"/>
              <a:gd name="connsiteY4988" fmla="*/ 2434436 h 4188227"/>
              <a:gd name="connsiteX4989" fmla="*/ 5994349 w 10996613"/>
              <a:gd name="connsiteY4989" fmla="*/ 2433276 h 4188227"/>
              <a:gd name="connsiteX4990" fmla="*/ 5992523 w 10996613"/>
              <a:gd name="connsiteY4990" fmla="*/ 2434436 h 4188227"/>
              <a:gd name="connsiteX4991" fmla="*/ 6909536 w 10996613"/>
              <a:gd name="connsiteY4991" fmla="*/ 1269294 h 4188227"/>
              <a:gd name="connsiteX4992" fmla="*/ 6911220 w 10996613"/>
              <a:gd name="connsiteY4992" fmla="*/ 1270312 h 4188227"/>
              <a:gd name="connsiteX4993" fmla="*/ 6914683 w 10996613"/>
              <a:gd name="connsiteY4993" fmla="*/ 1269294 h 4188227"/>
              <a:gd name="connsiteX4994" fmla="*/ 6912857 w 10996613"/>
              <a:gd name="connsiteY4994" fmla="*/ 1268135 h 4188227"/>
              <a:gd name="connsiteX4995" fmla="*/ 6909536 w 10996613"/>
              <a:gd name="connsiteY4995" fmla="*/ 1269294 h 4188227"/>
              <a:gd name="connsiteX4996" fmla="*/ 2473967 w 10996613"/>
              <a:gd name="connsiteY4996" fmla="*/ 2736277 h 4188227"/>
              <a:gd name="connsiteX4997" fmla="*/ 2477430 w 10996613"/>
              <a:gd name="connsiteY4997" fmla="*/ 2737295 h 4188227"/>
              <a:gd name="connsiteX4998" fmla="*/ 2479114 w 10996613"/>
              <a:gd name="connsiteY4998" fmla="*/ 2736277 h 4188227"/>
              <a:gd name="connsiteX4999" fmla="*/ 2475794 w 10996613"/>
              <a:gd name="connsiteY4999" fmla="*/ 2735118 h 4188227"/>
              <a:gd name="connsiteX5000" fmla="*/ 2473967 w 10996613"/>
              <a:gd name="connsiteY5000" fmla="*/ 2736277 h 4188227"/>
              <a:gd name="connsiteX5001" fmla="*/ 2491116 w 10996613"/>
              <a:gd name="connsiteY5001" fmla="*/ 2234226 h 4188227"/>
              <a:gd name="connsiteX5002" fmla="*/ 2494579 w 10996613"/>
              <a:gd name="connsiteY5002" fmla="*/ 2233208 h 4188227"/>
              <a:gd name="connsiteX5003" fmla="*/ 2492895 w 10996613"/>
              <a:gd name="connsiteY5003" fmla="*/ 2232191 h 4188227"/>
              <a:gd name="connsiteX5004" fmla="*/ 2489432 w 10996613"/>
              <a:gd name="connsiteY5004" fmla="*/ 2233208 h 4188227"/>
              <a:gd name="connsiteX5005" fmla="*/ 2491116 w 10996613"/>
              <a:gd name="connsiteY5005" fmla="*/ 2234226 h 4188227"/>
              <a:gd name="connsiteX5006" fmla="*/ 6791040 w 10996613"/>
              <a:gd name="connsiteY5006" fmla="*/ 3534703 h 4188227"/>
              <a:gd name="connsiteX5007" fmla="*/ 6787720 w 10996613"/>
              <a:gd name="connsiteY5007" fmla="*/ 3533543 h 4188227"/>
              <a:gd name="connsiteX5008" fmla="*/ 6785893 w 10996613"/>
              <a:gd name="connsiteY5008" fmla="*/ 3534703 h 4188227"/>
              <a:gd name="connsiteX5009" fmla="*/ 6789357 w 10996613"/>
              <a:gd name="connsiteY5009" fmla="*/ 3535720 h 4188227"/>
              <a:gd name="connsiteX5010" fmla="*/ 6791040 w 10996613"/>
              <a:gd name="connsiteY5010" fmla="*/ 3534703 h 4188227"/>
              <a:gd name="connsiteX5011" fmla="*/ 6729207 w 10996613"/>
              <a:gd name="connsiteY5011" fmla="*/ 4063712 h 4188227"/>
              <a:gd name="connsiteX5012" fmla="*/ 6730891 w 10996613"/>
              <a:gd name="connsiteY5012" fmla="*/ 4064730 h 4188227"/>
              <a:gd name="connsiteX5013" fmla="*/ 6734354 w 10996613"/>
              <a:gd name="connsiteY5013" fmla="*/ 4063712 h 4188227"/>
              <a:gd name="connsiteX5014" fmla="*/ 6732670 w 10996613"/>
              <a:gd name="connsiteY5014" fmla="*/ 4062694 h 4188227"/>
              <a:gd name="connsiteX5015" fmla="*/ 6729207 w 10996613"/>
              <a:gd name="connsiteY5015" fmla="*/ 4063712 h 4188227"/>
              <a:gd name="connsiteX5016" fmla="*/ 6688009 w 10996613"/>
              <a:gd name="connsiteY5016" fmla="*/ 1217366 h 4188227"/>
              <a:gd name="connsiteX5017" fmla="*/ 6686183 w 10996613"/>
              <a:gd name="connsiteY5017" fmla="*/ 1216207 h 4188227"/>
              <a:gd name="connsiteX5018" fmla="*/ 6682862 w 10996613"/>
              <a:gd name="connsiteY5018" fmla="*/ 1217366 h 4188227"/>
              <a:gd name="connsiteX5019" fmla="*/ 6684546 w 10996613"/>
              <a:gd name="connsiteY5019" fmla="*/ 1218384 h 4188227"/>
              <a:gd name="connsiteX5020" fmla="*/ 6688009 w 10996613"/>
              <a:gd name="connsiteY5020" fmla="*/ 1217366 h 4188227"/>
              <a:gd name="connsiteX5021" fmla="*/ 6678664 w 10996613"/>
              <a:gd name="connsiteY5021" fmla="*/ 4105368 h 4188227"/>
              <a:gd name="connsiteX5022" fmla="*/ 6680277 w 10996613"/>
              <a:gd name="connsiteY5022" fmla="*/ 4107546 h 4188227"/>
              <a:gd name="connsiteX5023" fmla="*/ 6681890 w 10996613"/>
              <a:gd name="connsiteY5023" fmla="*/ 4106480 h 4188227"/>
              <a:gd name="connsiteX5024" fmla="*/ 6680277 w 10996613"/>
              <a:gd name="connsiteY5024" fmla="*/ 4104303 h 4188227"/>
              <a:gd name="connsiteX5025" fmla="*/ 6678664 w 10996613"/>
              <a:gd name="connsiteY5025" fmla="*/ 4105368 h 4188227"/>
              <a:gd name="connsiteX5026" fmla="*/ 7054738 w 10996613"/>
              <a:gd name="connsiteY5026" fmla="*/ 1097842 h 4188227"/>
              <a:gd name="connsiteX5027" fmla="*/ 7056351 w 10996613"/>
              <a:gd name="connsiteY5027" fmla="*/ 1098907 h 4188227"/>
              <a:gd name="connsiteX5028" fmla="*/ 7058177 w 10996613"/>
              <a:gd name="connsiteY5028" fmla="*/ 1096824 h 4188227"/>
              <a:gd name="connsiteX5029" fmla="*/ 7056351 w 10996613"/>
              <a:gd name="connsiteY5029" fmla="*/ 1095664 h 4188227"/>
              <a:gd name="connsiteX5030" fmla="*/ 7054738 w 10996613"/>
              <a:gd name="connsiteY5030" fmla="*/ 1097842 h 4188227"/>
              <a:gd name="connsiteX5031" fmla="*/ 7048619 w 10996613"/>
              <a:gd name="connsiteY5031" fmla="*/ 1119995 h 4188227"/>
              <a:gd name="connsiteX5032" fmla="*/ 7046935 w 10996613"/>
              <a:gd name="connsiteY5032" fmla="*/ 1118977 h 4188227"/>
              <a:gd name="connsiteX5033" fmla="*/ 7043472 w 10996613"/>
              <a:gd name="connsiteY5033" fmla="*/ 1119995 h 4188227"/>
              <a:gd name="connsiteX5034" fmla="*/ 7045156 w 10996613"/>
              <a:gd name="connsiteY5034" fmla="*/ 1121013 h 4188227"/>
              <a:gd name="connsiteX5035" fmla="*/ 7048619 w 10996613"/>
              <a:gd name="connsiteY5035" fmla="*/ 1119995 h 4188227"/>
              <a:gd name="connsiteX5036" fmla="*/ 6997103 w 10996613"/>
              <a:gd name="connsiteY5036" fmla="*/ 3901442 h 4188227"/>
              <a:gd name="connsiteX5037" fmla="*/ 6998787 w 10996613"/>
              <a:gd name="connsiteY5037" fmla="*/ 3902460 h 4188227"/>
              <a:gd name="connsiteX5038" fmla="*/ 7002250 w 10996613"/>
              <a:gd name="connsiteY5038" fmla="*/ 3901442 h 4188227"/>
              <a:gd name="connsiteX5039" fmla="*/ 7000424 w 10996613"/>
              <a:gd name="connsiteY5039" fmla="*/ 3900283 h 4188227"/>
              <a:gd name="connsiteX5040" fmla="*/ 6997103 w 10996613"/>
              <a:gd name="connsiteY5040" fmla="*/ 3901442 h 4188227"/>
              <a:gd name="connsiteX5041" fmla="*/ 2406988 w 10996613"/>
              <a:gd name="connsiteY5041" fmla="*/ 2703828 h 4188227"/>
              <a:gd name="connsiteX5042" fmla="*/ 2408672 w 10996613"/>
              <a:gd name="connsiteY5042" fmla="*/ 2704846 h 4188227"/>
              <a:gd name="connsiteX5043" fmla="*/ 2412134 w 10996613"/>
              <a:gd name="connsiteY5043" fmla="*/ 2703828 h 4188227"/>
              <a:gd name="connsiteX5044" fmla="*/ 2410308 w 10996613"/>
              <a:gd name="connsiteY5044" fmla="*/ 2702668 h 4188227"/>
              <a:gd name="connsiteX5045" fmla="*/ 2406988 w 10996613"/>
              <a:gd name="connsiteY5045" fmla="*/ 2703828 h 4188227"/>
              <a:gd name="connsiteX5046" fmla="*/ 6918857 w 10996613"/>
              <a:gd name="connsiteY5046" fmla="*/ 1278478 h 4188227"/>
              <a:gd name="connsiteX5047" fmla="*/ 6917245 w 10996613"/>
              <a:gd name="connsiteY5047" fmla="*/ 1277413 h 4188227"/>
              <a:gd name="connsiteX5048" fmla="*/ 6915418 w 10996613"/>
              <a:gd name="connsiteY5048" fmla="*/ 1279495 h 4188227"/>
              <a:gd name="connsiteX5049" fmla="*/ 6917245 w 10996613"/>
              <a:gd name="connsiteY5049" fmla="*/ 1280655 h 4188227"/>
              <a:gd name="connsiteX5050" fmla="*/ 6918857 w 10996613"/>
              <a:gd name="connsiteY5050" fmla="*/ 1278478 h 4188227"/>
              <a:gd name="connsiteX5051" fmla="*/ 6481946 w 10996613"/>
              <a:gd name="connsiteY5051" fmla="*/ 2307882 h 4188227"/>
              <a:gd name="connsiteX5052" fmla="*/ 6485267 w 10996613"/>
              <a:gd name="connsiteY5052" fmla="*/ 2309041 h 4188227"/>
              <a:gd name="connsiteX5053" fmla="*/ 6487093 w 10996613"/>
              <a:gd name="connsiteY5053" fmla="*/ 2307882 h 4188227"/>
              <a:gd name="connsiteX5054" fmla="*/ 6483630 w 10996613"/>
              <a:gd name="connsiteY5054" fmla="*/ 2306864 h 4188227"/>
              <a:gd name="connsiteX5055" fmla="*/ 6481946 w 10996613"/>
              <a:gd name="connsiteY5055" fmla="*/ 2307882 h 4188227"/>
              <a:gd name="connsiteX5056" fmla="*/ 6469802 w 10996613"/>
              <a:gd name="connsiteY5056" fmla="*/ 2628019 h 4188227"/>
              <a:gd name="connsiteX5057" fmla="*/ 6466482 w 10996613"/>
              <a:gd name="connsiteY5057" fmla="*/ 2629178 h 4188227"/>
              <a:gd name="connsiteX5058" fmla="*/ 6468166 w 10996613"/>
              <a:gd name="connsiteY5058" fmla="*/ 2630196 h 4188227"/>
              <a:gd name="connsiteX5059" fmla="*/ 6471628 w 10996613"/>
              <a:gd name="connsiteY5059" fmla="*/ 2629178 h 4188227"/>
              <a:gd name="connsiteX5060" fmla="*/ 6469802 w 10996613"/>
              <a:gd name="connsiteY5060" fmla="*/ 2628019 h 4188227"/>
              <a:gd name="connsiteX5061" fmla="*/ 6446630 w 10996613"/>
              <a:gd name="connsiteY5061" fmla="*/ 2425182 h 4188227"/>
              <a:gd name="connsiteX5062" fmla="*/ 6448456 w 10996613"/>
              <a:gd name="connsiteY5062" fmla="*/ 2426341 h 4188227"/>
              <a:gd name="connsiteX5063" fmla="*/ 6450069 w 10996613"/>
              <a:gd name="connsiteY5063" fmla="*/ 2424164 h 4188227"/>
              <a:gd name="connsiteX5064" fmla="*/ 6448456 w 10996613"/>
              <a:gd name="connsiteY5064" fmla="*/ 2423099 h 4188227"/>
              <a:gd name="connsiteX5065" fmla="*/ 6446630 w 10996613"/>
              <a:gd name="connsiteY5065" fmla="*/ 2425182 h 4188227"/>
              <a:gd name="connsiteX5066" fmla="*/ 6362478 w 10996613"/>
              <a:gd name="connsiteY5066" fmla="*/ 2649202 h 4188227"/>
              <a:gd name="connsiteX5067" fmla="*/ 6360865 w 10996613"/>
              <a:gd name="connsiteY5067" fmla="*/ 2647024 h 4188227"/>
              <a:gd name="connsiteX5068" fmla="*/ 6359039 w 10996613"/>
              <a:gd name="connsiteY5068" fmla="*/ 2648184 h 4188227"/>
              <a:gd name="connsiteX5069" fmla="*/ 6360865 w 10996613"/>
              <a:gd name="connsiteY5069" fmla="*/ 2650267 h 4188227"/>
              <a:gd name="connsiteX5070" fmla="*/ 6362478 w 10996613"/>
              <a:gd name="connsiteY5070" fmla="*/ 2649202 h 4188227"/>
              <a:gd name="connsiteX5071" fmla="*/ 6543755 w 10996613"/>
              <a:gd name="connsiteY5071" fmla="*/ 1209248 h 4188227"/>
              <a:gd name="connsiteX5072" fmla="*/ 6538608 w 10996613"/>
              <a:gd name="connsiteY5072" fmla="*/ 1206005 h 4188227"/>
              <a:gd name="connsiteX5073" fmla="*/ 6543755 w 10996613"/>
              <a:gd name="connsiteY5073" fmla="*/ 1209248 h 4188227"/>
              <a:gd name="connsiteX5074" fmla="*/ 6538514 w 10996613"/>
              <a:gd name="connsiteY5074" fmla="*/ 1205958 h 4188227"/>
              <a:gd name="connsiteX5075" fmla="*/ 6538537 w 10996613"/>
              <a:gd name="connsiteY5075" fmla="*/ 1204609 h 4188227"/>
              <a:gd name="connsiteX5076" fmla="*/ 6535502 w 10996613"/>
              <a:gd name="connsiteY5076" fmla="*/ 1203142 h 4188227"/>
              <a:gd name="connsiteX5077" fmla="*/ 6533865 w 10996613"/>
              <a:gd name="connsiteY5077" fmla="*/ 1204136 h 4188227"/>
              <a:gd name="connsiteX5078" fmla="*/ 6536355 w 10996613"/>
              <a:gd name="connsiteY5078" fmla="*/ 1205982 h 4188227"/>
              <a:gd name="connsiteX5079" fmla="*/ 6538514 w 10996613"/>
              <a:gd name="connsiteY5079" fmla="*/ 1205958 h 4188227"/>
              <a:gd name="connsiteX5080" fmla="*/ 6508652 w 10996613"/>
              <a:gd name="connsiteY5080" fmla="*/ 2707639 h 4188227"/>
              <a:gd name="connsiteX5081" fmla="*/ 6510266 w 10996613"/>
              <a:gd name="connsiteY5081" fmla="*/ 2708704 h 4188227"/>
              <a:gd name="connsiteX5082" fmla="*/ 6512092 w 10996613"/>
              <a:gd name="connsiteY5082" fmla="*/ 2706621 h 4188227"/>
              <a:gd name="connsiteX5083" fmla="*/ 6510266 w 10996613"/>
              <a:gd name="connsiteY5083" fmla="*/ 2705461 h 4188227"/>
              <a:gd name="connsiteX5084" fmla="*/ 6508652 w 10996613"/>
              <a:gd name="connsiteY5084" fmla="*/ 2707639 h 4188227"/>
              <a:gd name="connsiteX5085" fmla="*/ 7186682 w 10996613"/>
              <a:gd name="connsiteY5085" fmla="*/ 1064824 h 4188227"/>
              <a:gd name="connsiteX5086" fmla="*/ 7175345 w 10996613"/>
              <a:gd name="connsiteY5086" fmla="*/ 1071262 h 4188227"/>
              <a:gd name="connsiteX5087" fmla="*/ 7158671 w 10996613"/>
              <a:gd name="connsiteY5087" fmla="*/ 1076019 h 4188227"/>
              <a:gd name="connsiteX5088" fmla="*/ 7144867 w 10996613"/>
              <a:gd name="connsiteY5088" fmla="*/ 1084232 h 4188227"/>
              <a:gd name="connsiteX5089" fmla="*/ 7147974 w 10996613"/>
              <a:gd name="connsiteY5089" fmla="*/ 1095333 h 4188227"/>
              <a:gd name="connsiteX5090" fmla="*/ 7173210 w 10996613"/>
              <a:gd name="connsiteY5090" fmla="*/ 1095333 h 4188227"/>
              <a:gd name="connsiteX5091" fmla="*/ 7190833 w 10996613"/>
              <a:gd name="connsiteY5091" fmla="*/ 1086978 h 4188227"/>
              <a:gd name="connsiteX5092" fmla="*/ 7206629 w 10996613"/>
              <a:gd name="connsiteY5092" fmla="*/ 1059120 h 4188227"/>
              <a:gd name="connsiteX5093" fmla="*/ 7203237 w 10996613"/>
              <a:gd name="connsiteY5093" fmla="*/ 1059972 h 4188227"/>
              <a:gd name="connsiteX5094" fmla="*/ 7186682 w 10996613"/>
              <a:gd name="connsiteY5094" fmla="*/ 1064824 h 4188227"/>
              <a:gd name="connsiteX5095" fmla="*/ 7801194 w 10996613"/>
              <a:gd name="connsiteY5095" fmla="*/ 990719 h 4188227"/>
              <a:gd name="connsiteX5096" fmla="*/ 7818935 w 10996613"/>
              <a:gd name="connsiteY5096" fmla="*/ 981536 h 4188227"/>
              <a:gd name="connsiteX5097" fmla="*/ 7814334 w 10996613"/>
              <a:gd name="connsiteY5097" fmla="*/ 957725 h 4188227"/>
              <a:gd name="connsiteX5098" fmla="*/ 7808286 w 10996613"/>
              <a:gd name="connsiteY5098" fmla="*/ 959145 h 4188227"/>
              <a:gd name="connsiteX5099" fmla="*/ 7795644 w 10996613"/>
              <a:gd name="connsiteY5099" fmla="*/ 962199 h 4188227"/>
              <a:gd name="connsiteX5100" fmla="*/ 7790639 w 10996613"/>
              <a:gd name="connsiteY5100" fmla="*/ 955216 h 4188227"/>
              <a:gd name="connsiteX5101" fmla="*/ 7790639 w 10996613"/>
              <a:gd name="connsiteY5101" fmla="*/ 953063 h 4188227"/>
              <a:gd name="connsiteX5102" fmla="*/ 7782457 w 10996613"/>
              <a:gd name="connsiteY5102" fmla="*/ 958814 h 4188227"/>
              <a:gd name="connsiteX5103" fmla="*/ 7770621 w 10996613"/>
              <a:gd name="connsiteY5103" fmla="*/ 962222 h 4188227"/>
              <a:gd name="connsiteX5104" fmla="*/ 7768249 w 10996613"/>
              <a:gd name="connsiteY5104" fmla="*/ 954483 h 4188227"/>
              <a:gd name="connsiteX5105" fmla="*/ 7772898 w 10996613"/>
              <a:gd name="connsiteY5105" fmla="*/ 949702 h 4188227"/>
              <a:gd name="connsiteX5106" fmla="*/ 7750769 w 10996613"/>
              <a:gd name="connsiteY5106" fmla="*/ 950649 h 4188227"/>
              <a:gd name="connsiteX5107" fmla="*/ 7750959 w 10996613"/>
              <a:gd name="connsiteY5107" fmla="*/ 961394 h 4188227"/>
              <a:gd name="connsiteX5108" fmla="*/ 7742705 w 10996613"/>
              <a:gd name="connsiteY5108" fmla="*/ 970790 h 4188227"/>
              <a:gd name="connsiteX5109" fmla="*/ 7747804 w 10996613"/>
              <a:gd name="connsiteY5109" fmla="*/ 975950 h 4188227"/>
              <a:gd name="connsiteX5110" fmla="*/ 7758003 w 10996613"/>
              <a:gd name="connsiteY5110" fmla="*/ 974104 h 4188227"/>
              <a:gd name="connsiteX5111" fmla="*/ 7763008 w 10996613"/>
              <a:gd name="connsiteY5111" fmla="*/ 967429 h 4188227"/>
              <a:gd name="connsiteX5112" fmla="*/ 7766708 w 10996613"/>
              <a:gd name="connsiteY5112" fmla="*/ 973346 h 4188227"/>
              <a:gd name="connsiteX5113" fmla="*/ 7772874 w 10996613"/>
              <a:gd name="connsiteY5113" fmla="*/ 979477 h 4188227"/>
              <a:gd name="connsiteX5114" fmla="*/ 7758739 w 10996613"/>
              <a:gd name="connsiteY5114" fmla="*/ 985252 h 4188227"/>
              <a:gd name="connsiteX5115" fmla="*/ 7789975 w 10996613"/>
              <a:gd name="connsiteY5115" fmla="*/ 986577 h 4188227"/>
              <a:gd name="connsiteX5116" fmla="*/ 7786109 w 10996613"/>
              <a:gd name="connsiteY5116" fmla="*/ 990056 h 4188227"/>
              <a:gd name="connsiteX5117" fmla="*/ 7784828 w 10996613"/>
              <a:gd name="connsiteY5117" fmla="*/ 993299 h 4188227"/>
              <a:gd name="connsiteX5118" fmla="*/ 7791849 w 10996613"/>
              <a:gd name="connsiteY5118" fmla="*/ 994316 h 4188227"/>
              <a:gd name="connsiteX5119" fmla="*/ 7801194 w 10996613"/>
              <a:gd name="connsiteY5119" fmla="*/ 990719 h 4188227"/>
              <a:gd name="connsiteX5120" fmla="*/ 4897008 w 10996613"/>
              <a:gd name="connsiteY5120" fmla="*/ 1708033 h 4188227"/>
              <a:gd name="connsiteX5121" fmla="*/ 4893308 w 10996613"/>
              <a:gd name="connsiteY5121" fmla="*/ 1708033 h 4188227"/>
              <a:gd name="connsiteX5122" fmla="*/ 4895704 w 10996613"/>
              <a:gd name="connsiteY5122" fmla="*/ 1707938 h 4188227"/>
              <a:gd name="connsiteX5123" fmla="*/ 4903198 w 10996613"/>
              <a:gd name="connsiteY5123" fmla="*/ 1705311 h 4188227"/>
              <a:gd name="connsiteX5124" fmla="*/ 4897459 w 10996613"/>
              <a:gd name="connsiteY5124" fmla="*/ 1703418 h 4188227"/>
              <a:gd name="connsiteX5125" fmla="*/ 4893806 w 10996613"/>
              <a:gd name="connsiteY5125" fmla="*/ 1703465 h 4188227"/>
              <a:gd name="connsiteX5126" fmla="*/ 4888493 w 10996613"/>
              <a:gd name="connsiteY5126" fmla="*/ 1705903 h 4188227"/>
              <a:gd name="connsiteX5127" fmla="*/ 4888968 w 10996613"/>
              <a:gd name="connsiteY5127" fmla="*/ 1708033 h 4188227"/>
              <a:gd name="connsiteX5128" fmla="*/ 4860435 w 10996613"/>
              <a:gd name="connsiteY5128" fmla="*/ 1707962 h 4188227"/>
              <a:gd name="connsiteX5129" fmla="*/ 4857541 w 10996613"/>
              <a:gd name="connsiteY5129" fmla="*/ 1706258 h 4188227"/>
              <a:gd name="connsiteX5130" fmla="*/ 4860791 w 10996613"/>
              <a:gd name="connsiteY5130" fmla="*/ 1703205 h 4188227"/>
              <a:gd name="connsiteX5131" fmla="*/ 4859107 w 10996613"/>
              <a:gd name="connsiteY5131" fmla="*/ 1698850 h 4188227"/>
              <a:gd name="connsiteX5132" fmla="*/ 4849121 w 10996613"/>
              <a:gd name="connsiteY5132" fmla="*/ 1700956 h 4188227"/>
              <a:gd name="connsiteX5133" fmla="*/ 4834582 w 10996613"/>
              <a:gd name="connsiteY5133" fmla="*/ 1708104 h 4188227"/>
              <a:gd name="connsiteX5134" fmla="*/ 4827372 w 10996613"/>
              <a:gd name="connsiteY5134" fmla="*/ 1708885 h 4188227"/>
              <a:gd name="connsiteX5135" fmla="*/ 4802088 w 10996613"/>
              <a:gd name="connsiteY5135" fmla="*/ 1712577 h 4188227"/>
              <a:gd name="connsiteX5136" fmla="*/ 4777469 w 10996613"/>
              <a:gd name="connsiteY5136" fmla="*/ 1717548 h 4188227"/>
              <a:gd name="connsiteX5137" fmla="*/ 4742081 w 10996613"/>
              <a:gd name="connsiteY5137" fmla="*/ 1717784 h 4188227"/>
              <a:gd name="connsiteX5138" fmla="*/ 4712386 w 10996613"/>
              <a:gd name="connsiteY5138" fmla="*/ 1726234 h 4188227"/>
              <a:gd name="connsiteX5139" fmla="*/ 4703042 w 10996613"/>
              <a:gd name="connsiteY5139" fmla="*/ 1729832 h 4188227"/>
              <a:gd name="connsiteX5140" fmla="*/ 4689404 w 10996613"/>
              <a:gd name="connsiteY5140" fmla="*/ 1729122 h 4188227"/>
              <a:gd name="connsiteX5141" fmla="*/ 4684043 w 10996613"/>
              <a:gd name="connsiteY5141" fmla="*/ 1727228 h 4188227"/>
              <a:gd name="connsiteX5142" fmla="*/ 4650862 w 10996613"/>
              <a:gd name="connsiteY5142" fmla="*/ 1731015 h 4188227"/>
              <a:gd name="connsiteX5143" fmla="*/ 4641470 w 10996613"/>
              <a:gd name="connsiteY5143" fmla="*/ 1733618 h 4188227"/>
              <a:gd name="connsiteX5144" fmla="*/ 4644268 w 10996613"/>
              <a:gd name="connsiteY5144" fmla="*/ 1735157 h 4188227"/>
              <a:gd name="connsiteX5145" fmla="*/ 4691562 w 10996613"/>
              <a:gd name="connsiteY5145" fmla="*/ 1736009 h 4188227"/>
              <a:gd name="connsiteX5146" fmla="*/ 4724151 w 10996613"/>
              <a:gd name="connsiteY5146" fmla="*/ 1731039 h 4188227"/>
              <a:gd name="connsiteX5147" fmla="*/ 4734824 w 10996613"/>
              <a:gd name="connsiteY5147" fmla="*/ 1729618 h 4188227"/>
              <a:gd name="connsiteX5148" fmla="*/ 4756099 w 10996613"/>
              <a:gd name="connsiteY5148" fmla="*/ 1726163 h 4188227"/>
              <a:gd name="connsiteX5149" fmla="*/ 4781193 w 10996613"/>
              <a:gd name="connsiteY5149" fmla="*/ 1721855 h 4188227"/>
              <a:gd name="connsiteX5150" fmla="*/ 4836314 w 10996613"/>
              <a:gd name="connsiteY5150" fmla="*/ 1721879 h 4188227"/>
              <a:gd name="connsiteX5151" fmla="*/ 4849477 w 10996613"/>
              <a:gd name="connsiteY5151" fmla="*/ 1717287 h 4188227"/>
              <a:gd name="connsiteX5152" fmla="*/ 4897008 w 10996613"/>
              <a:gd name="connsiteY5152" fmla="*/ 1708033 h 4188227"/>
              <a:gd name="connsiteX5153" fmla="*/ 6646953 w 10996613"/>
              <a:gd name="connsiteY5153" fmla="*/ 2568824 h 4188227"/>
              <a:gd name="connsiteX5154" fmla="*/ 6633244 w 10996613"/>
              <a:gd name="connsiteY5154" fmla="*/ 2565866 h 4188227"/>
              <a:gd name="connsiteX5155" fmla="*/ 6616570 w 10996613"/>
              <a:gd name="connsiteY5155" fmla="*/ 2561227 h 4188227"/>
              <a:gd name="connsiteX5156" fmla="*/ 6594251 w 10996613"/>
              <a:gd name="connsiteY5156" fmla="*/ 2559712 h 4188227"/>
              <a:gd name="connsiteX5157" fmla="*/ 6566714 w 10996613"/>
              <a:gd name="connsiteY5157" fmla="*/ 2559617 h 4188227"/>
              <a:gd name="connsiteX5158" fmla="*/ 6515791 w 10996613"/>
              <a:gd name="connsiteY5158" fmla="*/ 2556777 h 4188227"/>
              <a:gd name="connsiteX5159" fmla="*/ 6538490 w 10996613"/>
              <a:gd name="connsiteY5159" fmla="*/ 2566505 h 4188227"/>
              <a:gd name="connsiteX5160" fmla="*/ 6552697 w 10996613"/>
              <a:gd name="connsiteY5160" fmla="*/ 2568824 h 4188227"/>
              <a:gd name="connsiteX5161" fmla="*/ 6574067 w 10996613"/>
              <a:gd name="connsiteY5161" fmla="*/ 2572493 h 4188227"/>
              <a:gd name="connsiteX5162" fmla="*/ 6592852 w 10996613"/>
              <a:gd name="connsiteY5162" fmla="*/ 2573298 h 4188227"/>
              <a:gd name="connsiteX5163" fmla="*/ 6600608 w 10996613"/>
              <a:gd name="connsiteY5163" fmla="*/ 2574741 h 4188227"/>
              <a:gd name="connsiteX5164" fmla="*/ 6602220 w 10996613"/>
              <a:gd name="connsiteY5164" fmla="*/ 2573676 h 4188227"/>
              <a:gd name="connsiteX5165" fmla="*/ 6604925 w 10996613"/>
              <a:gd name="connsiteY5165" fmla="*/ 2574954 h 4188227"/>
              <a:gd name="connsiteX5166" fmla="*/ 6604877 w 10996613"/>
              <a:gd name="connsiteY5166" fmla="*/ 2576469 h 4188227"/>
              <a:gd name="connsiteX5167" fmla="*/ 6613320 w 10996613"/>
              <a:gd name="connsiteY5167" fmla="*/ 2578244 h 4188227"/>
              <a:gd name="connsiteX5168" fmla="*/ 6671454 w 10996613"/>
              <a:gd name="connsiteY5168" fmla="*/ 2578031 h 4188227"/>
              <a:gd name="connsiteX5169" fmla="*/ 6646953 w 10996613"/>
              <a:gd name="connsiteY5169" fmla="*/ 2568824 h 4188227"/>
              <a:gd name="connsiteX5170" fmla="*/ 10895504 w 10996613"/>
              <a:gd name="connsiteY5170" fmla="*/ 3402563 h 4188227"/>
              <a:gd name="connsiteX5171" fmla="*/ 10883289 w 10996613"/>
              <a:gd name="connsiteY5171" fmla="*/ 3413545 h 4188227"/>
              <a:gd name="connsiteX5172" fmla="*/ 10864647 w 10996613"/>
              <a:gd name="connsiteY5172" fmla="*/ 3425000 h 4188227"/>
              <a:gd name="connsiteX5173" fmla="*/ 10856226 w 10996613"/>
              <a:gd name="connsiteY5173" fmla="*/ 3420551 h 4188227"/>
              <a:gd name="connsiteX5174" fmla="*/ 10826294 w 10996613"/>
              <a:gd name="connsiteY5174" fmla="*/ 3438965 h 4188227"/>
              <a:gd name="connsiteX5175" fmla="*/ 10820958 w 10996613"/>
              <a:gd name="connsiteY5175" fmla="*/ 3441568 h 4188227"/>
              <a:gd name="connsiteX5176" fmla="*/ 10811589 w 10996613"/>
              <a:gd name="connsiteY5176" fmla="*/ 3450704 h 4188227"/>
              <a:gd name="connsiteX5177" fmla="*/ 10808719 w 10996613"/>
              <a:gd name="connsiteY5177" fmla="*/ 3451935 h 4188227"/>
              <a:gd name="connsiteX5178" fmla="*/ 10804094 w 10996613"/>
              <a:gd name="connsiteY5178" fmla="*/ 3455201 h 4188227"/>
              <a:gd name="connsiteX5179" fmla="*/ 10805114 w 10996613"/>
              <a:gd name="connsiteY5179" fmla="*/ 3457473 h 4188227"/>
              <a:gd name="connsiteX5180" fmla="*/ 10800442 w 10996613"/>
              <a:gd name="connsiteY5180" fmla="*/ 3461923 h 4188227"/>
              <a:gd name="connsiteX5181" fmla="*/ 10784717 w 10996613"/>
              <a:gd name="connsiteY5181" fmla="*/ 3461923 h 4188227"/>
              <a:gd name="connsiteX5182" fmla="*/ 10773783 w 10996613"/>
              <a:gd name="connsiteY5182" fmla="*/ 3468550 h 4188227"/>
              <a:gd name="connsiteX5183" fmla="*/ 10775253 w 10996613"/>
              <a:gd name="connsiteY5183" fmla="*/ 3474562 h 4188227"/>
              <a:gd name="connsiteX5184" fmla="*/ 10781989 w 10996613"/>
              <a:gd name="connsiteY5184" fmla="*/ 3475579 h 4188227"/>
              <a:gd name="connsiteX5185" fmla="*/ 10807699 w 10996613"/>
              <a:gd name="connsiteY5185" fmla="*/ 3467082 h 4188227"/>
              <a:gd name="connsiteX5186" fmla="*/ 10838960 w 10996613"/>
              <a:gd name="connsiteY5186" fmla="*/ 3444739 h 4188227"/>
              <a:gd name="connsiteX5187" fmla="*/ 10850321 w 10996613"/>
              <a:gd name="connsiteY5187" fmla="*/ 3439201 h 4188227"/>
              <a:gd name="connsiteX5188" fmla="*/ 10866093 w 10996613"/>
              <a:gd name="connsiteY5188" fmla="*/ 3433308 h 4188227"/>
              <a:gd name="connsiteX5189" fmla="*/ 10896951 w 10996613"/>
              <a:gd name="connsiteY5189" fmla="*/ 3415486 h 4188227"/>
              <a:gd name="connsiteX5190" fmla="*/ 10900911 w 10996613"/>
              <a:gd name="connsiteY5190" fmla="*/ 3411202 h 4188227"/>
              <a:gd name="connsiteX5191" fmla="*/ 10895504 w 10996613"/>
              <a:gd name="connsiteY5191" fmla="*/ 3402563 h 4188227"/>
              <a:gd name="connsiteX5192" fmla="*/ 7111448 w 10996613"/>
              <a:gd name="connsiteY5192" fmla="*/ 3537448 h 4188227"/>
              <a:gd name="connsiteX5193" fmla="*/ 7114555 w 10996613"/>
              <a:gd name="connsiteY5193" fmla="*/ 3533756 h 4188227"/>
              <a:gd name="connsiteX5194" fmla="*/ 7091264 w 10996613"/>
              <a:gd name="connsiteY5194" fmla="*/ 3523129 h 4188227"/>
              <a:gd name="connsiteX5195" fmla="*/ 7088987 w 10996613"/>
              <a:gd name="connsiteY5195" fmla="*/ 3524289 h 4188227"/>
              <a:gd name="connsiteX5196" fmla="*/ 7088987 w 10996613"/>
              <a:gd name="connsiteY5196" fmla="*/ 3540146 h 4188227"/>
              <a:gd name="connsiteX5197" fmla="*/ 7095723 w 10996613"/>
              <a:gd name="connsiteY5197" fmla="*/ 3538489 h 4188227"/>
              <a:gd name="connsiteX5198" fmla="*/ 7101629 w 10996613"/>
              <a:gd name="connsiteY5198" fmla="*/ 3535602 h 4188227"/>
              <a:gd name="connsiteX5199" fmla="*/ 7111448 w 10996613"/>
              <a:gd name="connsiteY5199" fmla="*/ 3537448 h 4188227"/>
              <a:gd name="connsiteX5200" fmla="*/ 10216692 w 10996613"/>
              <a:gd name="connsiteY5200" fmla="*/ 2071554 h 4188227"/>
              <a:gd name="connsiteX5201" fmla="*/ 10223025 w 10996613"/>
              <a:gd name="connsiteY5201" fmla="*/ 2069093 h 4188227"/>
              <a:gd name="connsiteX5202" fmla="*/ 10207703 w 10996613"/>
              <a:gd name="connsiteY5202" fmla="*/ 2062891 h 4188227"/>
              <a:gd name="connsiteX5203" fmla="*/ 10171248 w 10996613"/>
              <a:gd name="connsiteY5203" fmla="*/ 2057637 h 4188227"/>
              <a:gd name="connsiteX5204" fmla="*/ 10162591 w 10996613"/>
              <a:gd name="connsiteY5204" fmla="*/ 2053282 h 4188227"/>
              <a:gd name="connsiteX5205" fmla="*/ 10131260 w 10996613"/>
              <a:gd name="connsiteY5205" fmla="*/ 2053211 h 4188227"/>
              <a:gd name="connsiteX5206" fmla="*/ 10098884 w 10996613"/>
              <a:gd name="connsiteY5206" fmla="*/ 2048714 h 4188227"/>
              <a:gd name="connsiteX5207" fmla="*/ 10095042 w 10996613"/>
              <a:gd name="connsiteY5207" fmla="*/ 2048667 h 4188227"/>
              <a:gd name="connsiteX5208" fmla="*/ 10063449 w 10996613"/>
              <a:gd name="connsiteY5208" fmla="*/ 2048738 h 4188227"/>
              <a:gd name="connsiteX5209" fmla="*/ 10056595 w 10996613"/>
              <a:gd name="connsiteY5209" fmla="*/ 2050134 h 4188227"/>
              <a:gd name="connsiteX5210" fmla="*/ 10063236 w 10996613"/>
              <a:gd name="connsiteY5210" fmla="*/ 2057826 h 4188227"/>
              <a:gd name="connsiteX5211" fmla="*/ 10074787 w 10996613"/>
              <a:gd name="connsiteY5211" fmla="*/ 2058039 h 4188227"/>
              <a:gd name="connsiteX5212" fmla="*/ 10097509 w 10996613"/>
              <a:gd name="connsiteY5212" fmla="*/ 2059507 h 4188227"/>
              <a:gd name="connsiteX5213" fmla="*/ 10139371 w 10996613"/>
              <a:gd name="connsiteY5213" fmla="*/ 2058158 h 4188227"/>
              <a:gd name="connsiteX5214" fmla="*/ 10180379 w 10996613"/>
              <a:gd name="connsiteY5214" fmla="*/ 2067081 h 4188227"/>
              <a:gd name="connsiteX5215" fmla="*/ 10216692 w 10996613"/>
              <a:gd name="connsiteY5215" fmla="*/ 2071554 h 4188227"/>
              <a:gd name="connsiteX5216" fmla="*/ 7965370 w 10996613"/>
              <a:gd name="connsiteY5216" fmla="*/ 890791 h 4188227"/>
              <a:gd name="connsiteX5217" fmla="*/ 7942150 w 10996613"/>
              <a:gd name="connsiteY5217" fmla="*/ 902436 h 4188227"/>
              <a:gd name="connsiteX5218" fmla="*/ 7953583 w 10996613"/>
              <a:gd name="connsiteY5218" fmla="*/ 902436 h 4188227"/>
              <a:gd name="connsiteX5219" fmla="*/ 7965370 w 10996613"/>
              <a:gd name="connsiteY5219" fmla="*/ 890791 h 4188227"/>
              <a:gd name="connsiteX5220" fmla="*/ 10761710 w 10996613"/>
              <a:gd name="connsiteY5220" fmla="*/ 3480502 h 4188227"/>
              <a:gd name="connsiteX5221" fmla="*/ 10747219 w 10996613"/>
              <a:gd name="connsiteY5221" fmla="*/ 3488124 h 4188227"/>
              <a:gd name="connsiteX5222" fmla="*/ 10731682 w 10996613"/>
              <a:gd name="connsiteY5222" fmla="*/ 3494206 h 4188227"/>
              <a:gd name="connsiteX5223" fmla="*/ 10722622 w 10996613"/>
              <a:gd name="connsiteY5223" fmla="*/ 3502585 h 4188227"/>
              <a:gd name="connsiteX5224" fmla="*/ 10702557 w 10996613"/>
              <a:gd name="connsiteY5224" fmla="*/ 3508005 h 4188227"/>
              <a:gd name="connsiteX5225" fmla="*/ 10693639 w 10996613"/>
              <a:gd name="connsiteY5225" fmla="*/ 3510585 h 4188227"/>
              <a:gd name="connsiteX5226" fmla="*/ 10710289 w 10996613"/>
              <a:gd name="connsiteY5226" fmla="*/ 3520028 h 4188227"/>
              <a:gd name="connsiteX5227" fmla="*/ 10716669 w 10996613"/>
              <a:gd name="connsiteY5227" fmla="*/ 3521661 h 4188227"/>
              <a:gd name="connsiteX5228" fmla="*/ 10745605 w 10996613"/>
              <a:gd name="connsiteY5228" fmla="*/ 3512005 h 4188227"/>
              <a:gd name="connsiteX5229" fmla="*/ 10748902 w 10996613"/>
              <a:gd name="connsiteY5229" fmla="*/ 3508384 h 4188227"/>
              <a:gd name="connsiteX5230" fmla="*/ 10755662 w 10996613"/>
              <a:gd name="connsiteY5230" fmla="*/ 3489827 h 4188227"/>
              <a:gd name="connsiteX5231" fmla="*/ 10773237 w 10996613"/>
              <a:gd name="connsiteY5231" fmla="*/ 3483343 h 4188227"/>
              <a:gd name="connsiteX5232" fmla="*/ 10761710 w 10996613"/>
              <a:gd name="connsiteY5232" fmla="*/ 3480502 h 4188227"/>
              <a:gd name="connsiteX5233" fmla="*/ 9749517 w 10996613"/>
              <a:gd name="connsiteY5233" fmla="*/ 2168357 h 4188227"/>
              <a:gd name="connsiteX5234" fmla="*/ 9716833 w 10996613"/>
              <a:gd name="connsiteY5234" fmla="*/ 2172973 h 4188227"/>
              <a:gd name="connsiteX5235" fmla="*/ 9715244 w 10996613"/>
              <a:gd name="connsiteY5235" fmla="*/ 2180925 h 4188227"/>
              <a:gd name="connsiteX5236" fmla="*/ 9714817 w 10996613"/>
              <a:gd name="connsiteY5236" fmla="*/ 2185138 h 4188227"/>
              <a:gd name="connsiteX5237" fmla="*/ 9715718 w 10996613"/>
              <a:gd name="connsiteY5237" fmla="*/ 2185966 h 4188227"/>
              <a:gd name="connsiteX5238" fmla="*/ 9730542 w 10996613"/>
              <a:gd name="connsiteY5238" fmla="*/ 2186534 h 4188227"/>
              <a:gd name="connsiteX5239" fmla="*/ 9756134 w 10996613"/>
              <a:gd name="connsiteY5239" fmla="*/ 2177659 h 4188227"/>
              <a:gd name="connsiteX5240" fmla="*/ 9764554 w 10996613"/>
              <a:gd name="connsiteY5240" fmla="*/ 2182085 h 4188227"/>
              <a:gd name="connsiteX5241" fmla="*/ 9784216 w 10996613"/>
              <a:gd name="connsiteY5241" fmla="*/ 2175150 h 4188227"/>
              <a:gd name="connsiteX5242" fmla="*/ 9771076 w 10996613"/>
              <a:gd name="connsiteY5242" fmla="*/ 2168381 h 4188227"/>
              <a:gd name="connsiteX5243" fmla="*/ 9749517 w 10996613"/>
              <a:gd name="connsiteY5243" fmla="*/ 2168357 h 4188227"/>
              <a:gd name="connsiteX5244" fmla="*/ 6395256 w 10996613"/>
              <a:gd name="connsiteY5244" fmla="*/ 2787519 h 4188227"/>
              <a:gd name="connsiteX5245" fmla="*/ 6410602 w 10996613"/>
              <a:gd name="connsiteY5245" fmla="*/ 2789933 h 4188227"/>
              <a:gd name="connsiteX5246" fmla="*/ 6409179 w 10996613"/>
              <a:gd name="connsiteY5246" fmla="*/ 2780916 h 4188227"/>
              <a:gd name="connsiteX5247" fmla="*/ 6395256 w 10996613"/>
              <a:gd name="connsiteY5247" fmla="*/ 2787519 h 4188227"/>
              <a:gd name="connsiteX5248" fmla="*/ 6477155 w 10996613"/>
              <a:gd name="connsiteY5248" fmla="*/ 2789815 h 4188227"/>
              <a:gd name="connsiteX5249" fmla="*/ 6496011 w 10996613"/>
              <a:gd name="connsiteY5249" fmla="*/ 2795046 h 4188227"/>
              <a:gd name="connsiteX5250" fmla="*/ 6486951 w 10996613"/>
              <a:gd name="connsiteY5250" fmla="*/ 2789815 h 4188227"/>
              <a:gd name="connsiteX5251" fmla="*/ 6477155 w 10996613"/>
              <a:gd name="connsiteY5251" fmla="*/ 2789815 h 4188227"/>
              <a:gd name="connsiteX5252" fmla="*/ 1718902 w 10996613"/>
              <a:gd name="connsiteY5252" fmla="*/ 1454996 h 4188227"/>
              <a:gd name="connsiteX5253" fmla="*/ 1699951 w 10996613"/>
              <a:gd name="connsiteY5253" fmla="*/ 1456416 h 4188227"/>
              <a:gd name="connsiteX5254" fmla="*/ 1700070 w 10996613"/>
              <a:gd name="connsiteY5254" fmla="*/ 1476250 h 4188227"/>
              <a:gd name="connsiteX5255" fmla="*/ 1702679 w 10996613"/>
              <a:gd name="connsiteY5255" fmla="*/ 1477812 h 4188227"/>
              <a:gd name="connsiteX5256" fmla="*/ 1710577 w 10996613"/>
              <a:gd name="connsiteY5256" fmla="*/ 1473623 h 4188227"/>
              <a:gd name="connsiteX5257" fmla="*/ 1728603 w 10996613"/>
              <a:gd name="connsiteY5257" fmla="*/ 1482427 h 4188227"/>
              <a:gd name="connsiteX5258" fmla="*/ 1738540 w 10996613"/>
              <a:gd name="connsiteY5258" fmla="*/ 1480084 h 4188227"/>
              <a:gd name="connsiteX5259" fmla="*/ 1738161 w 10996613"/>
              <a:gd name="connsiteY5259" fmla="*/ 1471161 h 4188227"/>
              <a:gd name="connsiteX5260" fmla="*/ 1718902 w 10996613"/>
              <a:gd name="connsiteY5260" fmla="*/ 1454996 h 4188227"/>
              <a:gd name="connsiteX5261" fmla="*/ 7195552 w 10996613"/>
              <a:gd name="connsiteY5261" fmla="*/ 3710274 h 4188227"/>
              <a:gd name="connsiteX5262" fmla="*/ 7130256 w 10996613"/>
              <a:gd name="connsiteY5262" fmla="*/ 3712049 h 4188227"/>
              <a:gd name="connsiteX5263" fmla="*/ 7130209 w 10996613"/>
              <a:gd name="connsiteY5263" fmla="*/ 3713611 h 4188227"/>
              <a:gd name="connsiteX5264" fmla="*/ 7137087 w 10996613"/>
              <a:gd name="connsiteY5264" fmla="*/ 3715031 h 4188227"/>
              <a:gd name="connsiteX5265" fmla="*/ 7172617 w 10996613"/>
              <a:gd name="connsiteY5265" fmla="*/ 3715102 h 4188227"/>
              <a:gd name="connsiteX5266" fmla="*/ 7196288 w 10996613"/>
              <a:gd name="connsiteY5266" fmla="*/ 3715079 h 4188227"/>
              <a:gd name="connsiteX5267" fmla="*/ 7199774 w 10996613"/>
              <a:gd name="connsiteY5267" fmla="*/ 3715031 h 4188227"/>
              <a:gd name="connsiteX5268" fmla="*/ 7196572 w 10996613"/>
              <a:gd name="connsiteY5268" fmla="*/ 3711339 h 4188227"/>
              <a:gd name="connsiteX5269" fmla="*/ 7195552 w 10996613"/>
              <a:gd name="connsiteY5269" fmla="*/ 3710274 h 4188227"/>
              <a:gd name="connsiteX5270" fmla="*/ 5043088 w 10996613"/>
              <a:gd name="connsiteY5270" fmla="*/ 2209587 h 4188227"/>
              <a:gd name="connsiteX5271" fmla="*/ 5043752 w 10996613"/>
              <a:gd name="connsiteY5271" fmla="*/ 2209611 h 4188227"/>
              <a:gd name="connsiteX5272" fmla="*/ 5043159 w 10996613"/>
              <a:gd name="connsiteY5272" fmla="*/ 2205232 h 4188227"/>
              <a:gd name="connsiteX5273" fmla="*/ 5017188 w 10996613"/>
              <a:gd name="connsiteY5273" fmla="*/ 2200735 h 4188227"/>
              <a:gd name="connsiteX5274" fmla="*/ 5008341 w 10996613"/>
              <a:gd name="connsiteY5274" fmla="*/ 2203150 h 4188227"/>
              <a:gd name="connsiteX5275" fmla="*/ 5019820 w 10996613"/>
              <a:gd name="connsiteY5275" fmla="*/ 2209777 h 4188227"/>
              <a:gd name="connsiteX5276" fmla="*/ 5043088 w 10996613"/>
              <a:gd name="connsiteY5276" fmla="*/ 2209587 h 4188227"/>
              <a:gd name="connsiteX5277" fmla="*/ 4995106 w 10996613"/>
              <a:gd name="connsiteY5277" fmla="*/ 1874279 h 4188227"/>
              <a:gd name="connsiteX5278" fmla="*/ 4971246 w 10996613"/>
              <a:gd name="connsiteY5278" fmla="*/ 1879178 h 4188227"/>
              <a:gd name="connsiteX5279" fmla="*/ 4946413 w 10996613"/>
              <a:gd name="connsiteY5279" fmla="*/ 1886610 h 4188227"/>
              <a:gd name="connsiteX5280" fmla="*/ 4941100 w 10996613"/>
              <a:gd name="connsiteY5280" fmla="*/ 1883533 h 4188227"/>
              <a:gd name="connsiteX5281" fmla="*/ 4922387 w 10996613"/>
              <a:gd name="connsiteY5281" fmla="*/ 1895841 h 4188227"/>
              <a:gd name="connsiteX5282" fmla="*/ 4940033 w 10996613"/>
              <a:gd name="connsiteY5282" fmla="*/ 1896740 h 4188227"/>
              <a:gd name="connsiteX5283" fmla="*/ 4960240 w 10996613"/>
              <a:gd name="connsiteY5283" fmla="*/ 1892030 h 4188227"/>
              <a:gd name="connsiteX5284" fmla="*/ 4996411 w 10996613"/>
              <a:gd name="connsiteY5284" fmla="*/ 1882515 h 4188227"/>
              <a:gd name="connsiteX5285" fmla="*/ 4999636 w 10996613"/>
              <a:gd name="connsiteY5285" fmla="*/ 1878823 h 4188227"/>
              <a:gd name="connsiteX5286" fmla="*/ 4997644 w 10996613"/>
              <a:gd name="connsiteY5286" fmla="*/ 1874823 h 4188227"/>
              <a:gd name="connsiteX5287" fmla="*/ 4995106 w 10996613"/>
              <a:gd name="connsiteY5287" fmla="*/ 1874279 h 4188227"/>
              <a:gd name="connsiteX5288" fmla="*/ 7814595 w 10996613"/>
              <a:gd name="connsiteY5288" fmla="*/ 956660 h 4188227"/>
              <a:gd name="connsiteX5289" fmla="*/ 7817275 w 10996613"/>
              <a:gd name="connsiteY5289" fmla="*/ 948850 h 4188227"/>
              <a:gd name="connsiteX5290" fmla="*/ 7814262 w 10996613"/>
              <a:gd name="connsiteY5290" fmla="*/ 948376 h 4188227"/>
              <a:gd name="connsiteX5291" fmla="*/ 7797755 w 10996613"/>
              <a:gd name="connsiteY5291" fmla="*/ 945347 h 4188227"/>
              <a:gd name="connsiteX5292" fmla="*/ 7823133 w 10996613"/>
              <a:gd name="connsiteY5292" fmla="*/ 939501 h 4188227"/>
              <a:gd name="connsiteX5293" fmla="*/ 7826216 w 10996613"/>
              <a:gd name="connsiteY5293" fmla="*/ 935477 h 4188227"/>
              <a:gd name="connsiteX5294" fmla="*/ 7828755 w 10996613"/>
              <a:gd name="connsiteY5294" fmla="*/ 931738 h 4188227"/>
              <a:gd name="connsiteX5295" fmla="*/ 7821165 w 10996613"/>
              <a:gd name="connsiteY5295" fmla="*/ 930152 h 4188227"/>
              <a:gd name="connsiteX5296" fmla="*/ 7814879 w 10996613"/>
              <a:gd name="connsiteY5296" fmla="*/ 932306 h 4188227"/>
              <a:gd name="connsiteX5297" fmla="*/ 7793509 w 10996613"/>
              <a:gd name="connsiteY5297" fmla="*/ 933820 h 4188227"/>
              <a:gd name="connsiteX5298" fmla="*/ 7790735 w 10996613"/>
              <a:gd name="connsiteY5298" fmla="*/ 930152 h 4188227"/>
              <a:gd name="connsiteX5299" fmla="*/ 7805629 w 10996613"/>
              <a:gd name="connsiteY5299" fmla="*/ 928377 h 4188227"/>
              <a:gd name="connsiteX5300" fmla="*/ 7797945 w 10996613"/>
              <a:gd name="connsiteY5300" fmla="*/ 919312 h 4188227"/>
              <a:gd name="connsiteX5301" fmla="*/ 7783002 w 10996613"/>
              <a:gd name="connsiteY5301" fmla="*/ 918270 h 4188227"/>
              <a:gd name="connsiteX5302" fmla="*/ 7790687 w 10996613"/>
              <a:gd name="connsiteY5302" fmla="*/ 930081 h 4188227"/>
              <a:gd name="connsiteX5303" fmla="*/ 7782741 w 10996613"/>
              <a:gd name="connsiteY5303" fmla="*/ 930081 h 4188227"/>
              <a:gd name="connsiteX5304" fmla="*/ 7774795 w 10996613"/>
              <a:gd name="connsiteY5304" fmla="*/ 941607 h 4188227"/>
              <a:gd name="connsiteX5305" fmla="*/ 7790711 w 10996613"/>
              <a:gd name="connsiteY5305" fmla="*/ 953086 h 4188227"/>
              <a:gd name="connsiteX5306" fmla="*/ 7809163 w 10996613"/>
              <a:gd name="connsiteY5306" fmla="*/ 953205 h 4188227"/>
              <a:gd name="connsiteX5307" fmla="*/ 7814595 w 10996613"/>
              <a:gd name="connsiteY5307" fmla="*/ 956660 h 4188227"/>
              <a:gd name="connsiteX5308" fmla="*/ 4957205 w 10996613"/>
              <a:gd name="connsiteY5308" fmla="*/ 1583065 h 4188227"/>
              <a:gd name="connsiteX5309" fmla="*/ 4940744 w 10996613"/>
              <a:gd name="connsiteY5309" fmla="*/ 1569929 h 4188227"/>
              <a:gd name="connsiteX5310" fmla="*/ 4902202 w 10996613"/>
              <a:gd name="connsiteY5310" fmla="*/ 1570047 h 4188227"/>
              <a:gd name="connsiteX5311" fmla="*/ 4896510 w 10996613"/>
              <a:gd name="connsiteY5311" fmla="*/ 1572343 h 4188227"/>
              <a:gd name="connsiteX5312" fmla="*/ 4916125 w 10996613"/>
              <a:gd name="connsiteY5312" fmla="*/ 1583751 h 4188227"/>
              <a:gd name="connsiteX5313" fmla="*/ 4956019 w 10996613"/>
              <a:gd name="connsiteY5313" fmla="*/ 1583680 h 4188227"/>
              <a:gd name="connsiteX5314" fmla="*/ 4957205 w 10996613"/>
              <a:gd name="connsiteY5314" fmla="*/ 1583065 h 4188227"/>
              <a:gd name="connsiteX5315" fmla="*/ 9272664 w 10996613"/>
              <a:gd name="connsiteY5315" fmla="*/ 1649502 h 4188227"/>
              <a:gd name="connsiteX5316" fmla="*/ 9299466 w 10996613"/>
              <a:gd name="connsiteY5316" fmla="*/ 1651679 h 4188227"/>
              <a:gd name="connsiteX5317" fmla="*/ 9296620 w 10996613"/>
              <a:gd name="connsiteY5317" fmla="*/ 1648271 h 4188227"/>
              <a:gd name="connsiteX5318" fmla="*/ 9274847 w 10996613"/>
              <a:gd name="connsiteY5318" fmla="*/ 1641360 h 4188227"/>
              <a:gd name="connsiteX5319" fmla="*/ 9247025 w 10996613"/>
              <a:gd name="connsiteY5319" fmla="*/ 1635443 h 4188227"/>
              <a:gd name="connsiteX5320" fmla="*/ 9236613 w 10996613"/>
              <a:gd name="connsiteY5320" fmla="*/ 1637809 h 4188227"/>
              <a:gd name="connsiteX5321" fmla="*/ 9223331 w 10996613"/>
              <a:gd name="connsiteY5321" fmla="*/ 1634472 h 4188227"/>
              <a:gd name="connsiteX5322" fmla="*/ 9218801 w 10996613"/>
              <a:gd name="connsiteY5322" fmla="*/ 1637170 h 4188227"/>
              <a:gd name="connsiteX5323" fmla="*/ 9229687 w 10996613"/>
              <a:gd name="connsiteY5323" fmla="*/ 1643466 h 4188227"/>
              <a:gd name="connsiteX5324" fmla="*/ 9251105 w 10996613"/>
              <a:gd name="connsiteY5324" fmla="*/ 1646567 h 4188227"/>
              <a:gd name="connsiteX5325" fmla="*/ 9272664 w 10996613"/>
              <a:gd name="connsiteY5325" fmla="*/ 1649502 h 4188227"/>
              <a:gd name="connsiteX5326" fmla="*/ 4004164 w 10996613"/>
              <a:gd name="connsiteY5326" fmla="*/ 3204199 h 4188227"/>
              <a:gd name="connsiteX5327" fmla="*/ 3983505 w 10996613"/>
              <a:gd name="connsiteY5327" fmla="*/ 3199442 h 4188227"/>
              <a:gd name="connsiteX5328" fmla="*/ 3966713 w 10996613"/>
              <a:gd name="connsiteY5328" fmla="*/ 3195063 h 4188227"/>
              <a:gd name="connsiteX5329" fmla="*/ 3954973 w 10996613"/>
              <a:gd name="connsiteY5329" fmla="*/ 3194921 h 4188227"/>
              <a:gd name="connsiteX5330" fmla="*/ 3924187 w 10996613"/>
              <a:gd name="connsiteY5330" fmla="*/ 3196365 h 4188227"/>
              <a:gd name="connsiteX5331" fmla="*/ 3925325 w 10996613"/>
              <a:gd name="connsiteY5331" fmla="*/ 3198235 h 4188227"/>
              <a:gd name="connsiteX5332" fmla="*/ 3948237 w 10996613"/>
              <a:gd name="connsiteY5332" fmla="*/ 3199631 h 4188227"/>
              <a:gd name="connsiteX5333" fmla="*/ 3972904 w 10996613"/>
              <a:gd name="connsiteY5333" fmla="*/ 3204080 h 4188227"/>
              <a:gd name="connsiteX5334" fmla="*/ 3993538 w 10996613"/>
              <a:gd name="connsiteY5334" fmla="*/ 3208412 h 4188227"/>
              <a:gd name="connsiteX5335" fmla="*/ 4030847 w 10996613"/>
              <a:gd name="connsiteY5335" fmla="*/ 3205761 h 4188227"/>
              <a:gd name="connsiteX5336" fmla="*/ 4004164 w 10996613"/>
              <a:gd name="connsiteY5336" fmla="*/ 3204199 h 4188227"/>
              <a:gd name="connsiteX5337" fmla="*/ 9699851 w 10996613"/>
              <a:gd name="connsiteY5337" fmla="*/ 2297444 h 4188227"/>
              <a:gd name="connsiteX5338" fmla="*/ 9688372 w 10996613"/>
              <a:gd name="connsiteY5338" fmla="*/ 2306462 h 4188227"/>
              <a:gd name="connsiteX5339" fmla="*/ 9664060 w 10996613"/>
              <a:gd name="connsiteY5339" fmla="*/ 2306462 h 4188227"/>
              <a:gd name="connsiteX5340" fmla="*/ 9653529 w 10996613"/>
              <a:gd name="connsiteY5340" fmla="*/ 2315976 h 4188227"/>
              <a:gd name="connsiteX5341" fmla="*/ 9631661 w 10996613"/>
              <a:gd name="connsiteY5341" fmla="*/ 2306864 h 4188227"/>
              <a:gd name="connsiteX5342" fmla="*/ 9617905 w 10996613"/>
              <a:gd name="connsiteY5342" fmla="*/ 2323290 h 4188227"/>
              <a:gd name="connsiteX5343" fmla="*/ 9624712 w 10996613"/>
              <a:gd name="connsiteY5343" fmla="*/ 2324805 h 4188227"/>
              <a:gd name="connsiteX5344" fmla="*/ 9637282 w 10996613"/>
              <a:gd name="connsiteY5344" fmla="*/ 2320378 h 4188227"/>
              <a:gd name="connsiteX5345" fmla="*/ 9656802 w 10996613"/>
              <a:gd name="connsiteY5345" fmla="*/ 2319976 h 4188227"/>
              <a:gd name="connsiteX5346" fmla="*/ 9688585 w 10996613"/>
              <a:gd name="connsiteY5346" fmla="*/ 2306438 h 4188227"/>
              <a:gd name="connsiteX5347" fmla="*/ 9688442 w 10996613"/>
              <a:gd name="connsiteY5347" fmla="*/ 2306438 h 4188227"/>
              <a:gd name="connsiteX5348" fmla="*/ 9711235 w 10996613"/>
              <a:gd name="connsiteY5348" fmla="*/ 2304805 h 4188227"/>
              <a:gd name="connsiteX5349" fmla="*/ 9707939 w 10996613"/>
              <a:gd name="connsiteY5349" fmla="*/ 2301681 h 4188227"/>
              <a:gd name="connsiteX5350" fmla="*/ 9699851 w 10996613"/>
              <a:gd name="connsiteY5350" fmla="*/ 2297444 h 4188227"/>
              <a:gd name="connsiteX5351" fmla="*/ 10509183 w 10996613"/>
              <a:gd name="connsiteY5351" fmla="*/ 3086071 h 4188227"/>
              <a:gd name="connsiteX5352" fmla="*/ 10517675 w 10996613"/>
              <a:gd name="connsiteY5352" fmla="*/ 3075089 h 4188227"/>
              <a:gd name="connsiteX5353" fmla="*/ 10502448 w 10996613"/>
              <a:gd name="connsiteY5353" fmla="*/ 3081692 h 4188227"/>
              <a:gd name="connsiteX5354" fmla="*/ 10486248 w 10996613"/>
              <a:gd name="connsiteY5354" fmla="*/ 3091017 h 4188227"/>
              <a:gd name="connsiteX5355" fmla="*/ 10501166 w 10996613"/>
              <a:gd name="connsiteY5355" fmla="*/ 3096059 h 4188227"/>
              <a:gd name="connsiteX5356" fmla="*/ 10513595 w 10996613"/>
              <a:gd name="connsiteY5356" fmla="*/ 3107467 h 4188227"/>
              <a:gd name="connsiteX5357" fmla="*/ 10521541 w 10996613"/>
              <a:gd name="connsiteY5357" fmla="*/ 3098331 h 4188227"/>
              <a:gd name="connsiteX5358" fmla="*/ 10532166 w 10996613"/>
              <a:gd name="connsiteY5358" fmla="*/ 3089715 h 4188227"/>
              <a:gd name="connsiteX5359" fmla="*/ 10520568 w 10996613"/>
              <a:gd name="connsiteY5359" fmla="*/ 3089053 h 4188227"/>
              <a:gd name="connsiteX5360" fmla="*/ 10509183 w 10996613"/>
              <a:gd name="connsiteY5360" fmla="*/ 3086071 h 4188227"/>
              <a:gd name="connsiteX5361" fmla="*/ 3763947 w 10996613"/>
              <a:gd name="connsiteY5361" fmla="*/ 2140760 h 4188227"/>
              <a:gd name="connsiteX5362" fmla="*/ 3763852 w 10996613"/>
              <a:gd name="connsiteY5362" fmla="*/ 2138512 h 4188227"/>
              <a:gd name="connsiteX5363" fmla="*/ 3728251 w 10996613"/>
              <a:gd name="connsiteY5363" fmla="*/ 2127459 h 4188227"/>
              <a:gd name="connsiteX5364" fmla="*/ 3713475 w 10996613"/>
              <a:gd name="connsiteY5364" fmla="*/ 2127175 h 4188227"/>
              <a:gd name="connsiteX5365" fmla="*/ 3692911 w 10996613"/>
              <a:gd name="connsiteY5365" fmla="*/ 2134204 h 4188227"/>
              <a:gd name="connsiteX5366" fmla="*/ 3708091 w 10996613"/>
              <a:gd name="connsiteY5366" fmla="*/ 2136050 h 4188227"/>
              <a:gd name="connsiteX5367" fmla="*/ 3727801 w 10996613"/>
              <a:gd name="connsiteY5367" fmla="*/ 2136121 h 4188227"/>
              <a:gd name="connsiteX5368" fmla="*/ 3763947 w 10996613"/>
              <a:gd name="connsiteY5368" fmla="*/ 2140760 h 4188227"/>
              <a:gd name="connsiteX5369" fmla="*/ 10521564 w 10996613"/>
              <a:gd name="connsiteY5369" fmla="*/ 3388172 h 4188227"/>
              <a:gd name="connsiteX5370" fmla="*/ 10488904 w 10996613"/>
              <a:gd name="connsiteY5370" fmla="*/ 3392338 h 4188227"/>
              <a:gd name="connsiteX5371" fmla="*/ 10462648 w 10996613"/>
              <a:gd name="connsiteY5371" fmla="*/ 3380693 h 4188227"/>
              <a:gd name="connsiteX5372" fmla="*/ 10462648 w 10996613"/>
              <a:gd name="connsiteY5372" fmla="*/ 3391107 h 4188227"/>
              <a:gd name="connsiteX5373" fmla="*/ 10482287 w 10996613"/>
              <a:gd name="connsiteY5373" fmla="*/ 3397379 h 4188227"/>
              <a:gd name="connsiteX5374" fmla="*/ 10486106 w 10996613"/>
              <a:gd name="connsiteY5374" fmla="*/ 3397427 h 4188227"/>
              <a:gd name="connsiteX5375" fmla="*/ 10529605 w 10996613"/>
              <a:gd name="connsiteY5375" fmla="*/ 3397356 h 4188227"/>
              <a:gd name="connsiteX5376" fmla="*/ 10529984 w 10996613"/>
              <a:gd name="connsiteY5376" fmla="*/ 3397214 h 4188227"/>
              <a:gd name="connsiteX5377" fmla="*/ 10521564 w 10996613"/>
              <a:gd name="connsiteY5377" fmla="*/ 3388172 h 4188227"/>
              <a:gd name="connsiteX5378" fmla="*/ 6626769 w 10996613"/>
              <a:gd name="connsiteY5378" fmla="*/ 1337151 h 4188227"/>
              <a:gd name="connsiteX5379" fmla="*/ 6640075 w 10996613"/>
              <a:gd name="connsiteY5379" fmla="*/ 1350122 h 4188227"/>
              <a:gd name="connsiteX5380" fmla="*/ 6651507 w 10996613"/>
              <a:gd name="connsiteY5380" fmla="*/ 1356346 h 4188227"/>
              <a:gd name="connsiteX5381" fmla="*/ 6667872 w 10996613"/>
              <a:gd name="connsiteY5381" fmla="*/ 1356559 h 4188227"/>
              <a:gd name="connsiteX5382" fmla="*/ 6652242 w 10996613"/>
              <a:gd name="connsiteY5382" fmla="*/ 1347944 h 4188227"/>
              <a:gd name="connsiteX5383" fmla="*/ 6635948 w 10996613"/>
              <a:gd name="connsiteY5383" fmla="*/ 1333696 h 4188227"/>
              <a:gd name="connsiteX5384" fmla="*/ 6626484 w 10996613"/>
              <a:gd name="connsiteY5384" fmla="*/ 1330548 h 4188227"/>
              <a:gd name="connsiteX5385" fmla="*/ 6626769 w 10996613"/>
              <a:gd name="connsiteY5385" fmla="*/ 1337151 h 4188227"/>
              <a:gd name="connsiteX5386" fmla="*/ 7131229 w 10996613"/>
              <a:gd name="connsiteY5386" fmla="*/ 3802698 h 4188227"/>
              <a:gd name="connsiteX5387" fmla="*/ 7120485 w 10996613"/>
              <a:gd name="connsiteY5387" fmla="*/ 3795811 h 4188227"/>
              <a:gd name="connsiteX5388" fmla="*/ 7110997 w 10996613"/>
              <a:gd name="connsiteY5388" fmla="*/ 3793421 h 4188227"/>
              <a:gd name="connsiteX5389" fmla="*/ 7105210 w 10996613"/>
              <a:gd name="connsiteY5389" fmla="*/ 3795764 h 4188227"/>
              <a:gd name="connsiteX5390" fmla="*/ 7107653 w 10996613"/>
              <a:gd name="connsiteY5390" fmla="*/ 3801965 h 4188227"/>
              <a:gd name="connsiteX5391" fmla="*/ 7132628 w 10996613"/>
              <a:gd name="connsiteY5391" fmla="*/ 3816355 h 4188227"/>
              <a:gd name="connsiteX5392" fmla="*/ 7151959 w 10996613"/>
              <a:gd name="connsiteY5392" fmla="*/ 3809894 h 4188227"/>
              <a:gd name="connsiteX5393" fmla="*/ 7131229 w 10996613"/>
              <a:gd name="connsiteY5393" fmla="*/ 3802698 h 4188227"/>
              <a:gd name="connsiteX5394" fmla="*/ 7829964 w 10996613"/>
              <a:gd name="connsiteY5394" fmla="*/ 922294 h 4188227"/>
              <a:gd name="connsiteX5395" fmla="*/ 7829845 w 10996613"/>
              <a:gd name="connsiteY5395" fmla="*/ 922341 h 4188227"/>
              <a:gd name="connsiteX5396" fmla="*/ 7830011 w 10996613"/>
              <a:gd name="connsiteY5396" fmla="*/ 922412 h 4188227"/>
              <a:gd name="connsiteX5397" fmla="*/ 7829964 w 10996613"/>
              <a:gd name="connsiteY5397" fmla="*/ 922294 h 4188227"/>
              <a:gd name="connsiteX5398" fmla="*/ 10795176 w 10996613"/>
              <a:gd name="connsiteY5398" fmla="*/ 2009401 h 4188227"/>
              <a:gd name="connsiteX5399" fmla="*/ 10772122 w 10996613"/>
              <a:gd name="connsiteY5399" fmla="*/ 2007011 h 4188227"/>
              <a:gd name="connsiteX5400" fmla="*/ 10784740 w 10996613"/>
              <a:gd name="connsiteY5400" fmla="*/ 2011626 h 4188227"/>
              <a:gd name="connsiteX5401" fmla="*/ 10795176 w 10996613"/>
              <a:gd name="connsiteY5401" fmla="*/ 2009401 h 4188227"/>
              <a:gd name="connsiteX5402" fmla="*/ 3563624 w 10996613"/>
              <a:gd name="connsiteY5402" fmla="*/ 2038016 h 4188227"/>
              <a:gd name="connsiteX5403" fmla="*/ 3559900 w 10996613"/>
              <a:gd name="connsiteY5403" fmla="*/ 2038986 h 4188227"/>
              <a:gd name="connsiteX5404" fmla="*/ 3559995 w 10996613"/>
              <a:gd name="connsiteY5404" fmla="*/ 2043767 h 4188227"/>
              <a:gd name="connsiteX5405" fmla="*/ 3570147 w 10996613"/>
              <a:gd name="connsiteY5405" fmla="*/ 2044146 h 4188227"/>
              <a:gd name="connsiteX5406" fmla="*/ 3580298 w 10996613"/>
              <a:gd name="connsiteY5406" fmla="*/ 2046418 h 4188227"/>
              <a:gd name="connsiteX5407" fmla="*/ 3588362 w 10996613"/>
              <a:gd name="connsiteY5407" fmla="*/ 2046040 h 4188227"/>
              <a:gd name="connsiteX5408" fmla="*/ 3588077 w 10996613"/>
              <a:gd name="connsiteY5408" fmla="*/ 2041637 h 4188227"/>
              <a:gd name="connsiteX5409" fmla="*/ 3563624 w 10996613"/>
              <a:gd name="connsiteY5409" fmla="*/ 2038016 h 4188227"/>
              <a:gd name="connsiteX5410" fmla="*/ 4019913 w 10996613"/>
              <a:gd name="connsiteY5410" fmla="*/ 2313609 h 4188227"/>
              <a:gd name="connsiteX5411" fmla="*/ 4025012 w 10996613"/>
              <a:gd name="connsiteY5411" fmla="*/ 2317420 h 4188227"/>
              <a:gd name="connsiteX5412" fmla="*/ 4041378 w 10996613"/>
              <a:gd name="connsiteY5412" fmla="*/ 2308308 h 4188227"/>
              <a:gd name="connsiteX5413" fmla="*/ 4037488 w 10996613"/>
              <a:gd name="connsiteY5413" fmla="*/ 2307361 h 4188227"/>
              <a:gd name="connsiteX5414" fmla="*/ 4019913 w 10996613"/>
              <a:gd name="connsiteY5414" fmla="*/ 2313609 h 4188227"/>
              <a:gd name="connsiteX5415" fmla="*/ 10393842 w 10996613"/>
              <a:gd name="connsiteY5415" fmla="*/ 2660776 h 4188227"/>
              <a:gd name="connsiteX5416" fmla="*/ 10397898 w 10996613"/>
              <a:gd name="connsiteY5416" fmla="*/ 2657438 h 4188227"/>
              <a:gd name="connsiteX5417" fmla="*/ 10381817 w 10996613"/>
              <a:gd name="connsiteY5417" fmla="*/ 2640539 h 4188227"/>
              <a:gd name="connsiteX5418" fmla="*/ 10376386 w 10996613"/>
              <a:gd name="connsiteY5418" fmla="*/ 2638007 h 4188227"/>
              <a:gd name="connsiteX5419" fmla="*/ 10358170 w 10996613"/>
              <a:gd name="connsiteY5419" fmla="*/ 2637888 h 4188227"/>
              <a:gd name="connsiteX5420" fmla="*/ 10358075 w 10996613"/>
              <a:gd name="connsiteY5420" fmla="*/ 2647095 h 4188227"/>
              <a:gd name="connsiteX5421" fmla="*/ 10364432 w 10996613"/>
              <a:gd name="connsiteY5421" fmla="*/ 2651545 h 4188227"/>
              <a:gd name="connsiteX5422" fmla="*/ 10393842 w 10996613"/>
              <a:gd name="connsiteY5422" fmla="*/ 2660776 h 4188227"/>
              <a:gd name="connsiteX5423" fmla="*/ 10647270 w 10996613"/>
              <a:gd name="connsiteY5423" fmla="*/ 2300260 h 4188227"/>
              <a:gd name="connsiteX5424" fmla="*/ 10666126 w 10996613"/>
              <a:gd name="connsiteY5424" fmla="*/ 2305917 h 4188227"/>
              <a:gd name="connsiteX5425" fmla="*/ 10692999 w 10996613"/>
              <a:gd name="connsiteY5425" fmla="*/ 2299479 h 4188227"/>
              <a:gd name="connsiteX5426" fmla="*/ 10674736 w 10996613"/>
              <a:gd name="connsiteY5426" fmla="*/ 2297042 h 4188227"/>
              <a:gd name="connsiteX5427" fmla="*/ 10657137 w 10996613"/>
              <a:gd name="connsiteY5427" fmla="*/ 2288119 h 4188227"/>
              <a:gd name="connsiteX5428" fmla="*/ 10653247 w 10996613"/>
              <a:gd name="connsiteY5428" fmla="*/ 2288095 h 4188227"/>
              <a:gd name="connsiteX5429" fmla="*/ 10646677 w 10996613"/>
              <a:gd name="connsiteY5429" fmla="*/ 2289728 h 4188227"/>
              <a:gd name="connsiteX5430" fmla="*/ 10647270 w 10996613"/>
              <a:gd name="connsiteY5430" fmla="*/ 2300260 h 4188227"/>
              <a:gd name="connsiteX5431" fmla="*/ 4265656 w 10996613"/>
              <a:gd name="connsiteY5431" fmla="*/ 3409308 h 4188227"/>
              <a:gd name="connsiteX5432" fmla="*/ 4264186 w 10996613"/>
              <a:gd name="connsiteY5432" fmla="*/ 3406633 h 4188227"/>
              <a:gd name="connsiteX5433" fmla="*/ 4194455 w 10996613"/>
              <a:gd name="connsiteY5433" fmla="*/ 3406657 h 4188227"/>
              <a:gd name="connsiteX5434" fmla="*/ 4190778 w 10996613"/>
              <a:gd name="connsiteY5434" fmla="*/ 3415722 h 4188227"/>
              <a:gd name="connsiteX5435" fmla="*/ 4209753 w 10996613"/>
              <a:gd name="connsiteY5435" fmla="*/ 3413095 h 4188227"/>
              <a:gd name="connsiteX5436" fmla="*/ 4215042 w 10996613"/>
              <a:gd name="connsiteY5436" fmla="*/ 3415296 h 4188227"/>
              <a:gd name="connsiteX5437" fmla="*/ 4259228 w 10996613"/>
              <a:gd name="connsiteY5437" fmla="*/ 3411202 h 4188227"/>
              <a:gd name="connsiteX5438" fmla="*/ 4265656 w 10996613"/>
              <a:gd name="connsiteY5438" fmla="*/ 3409308 h 4188227"/>
              <a:gd name="connsiteX5439" fmla="*/ 7394642 w 10996613"/>
              <a:gd name="connsiteY5439" fmla="*/ 2216925 h 4188227"/>
              <a:gd name="connsiteX5440" fmla="*/ 7394215 w 10996613"/>
              <a:gd name="connsiteY5440" fmla="*/ 2219552 h 4188227"/>
              <a:gd name="connsiteX5441" fmla="*/ 7400524 w 10996613"/>
              <a:gd name="connsiteY5441" fmla="*/ 2216072 h 4188227"/>
              <a:gd name="connsiteX5442" fmla="*/ 7395306 w 10996613"/>
              <a:gd name="connsiteY5442" fmla="*/ 2214250 h 4188227"/>
              <a:gd name="connsiteX5443" fmla="*/ 7394642 w 10996613"/>
              <a:gd name="connsiteY5443" fmla="*/ 2216925 h 4188227"/>
              <a:gd name="connsiteX5444" fmla="*/ 6825835 w 10996613"/>
              <a:gd name="connsiteY5444" fmla="*/ 1233887 h 4188227"/>
              <a:gd name="connsiteX5445" fmla="*/ 6825621 w 10996613"/>
              <a:gd name="connsiteY5445" fmla="*/ 1233887 h 4188227"/>
              <a:gd name="connsiteX5446" fmla="*/ 6855743 w 10996613"/>
              <a:gd name="connsiteY5446" fmla="*/ 1225839 h 4188227"/>
              <a:gd name="connsiteX5447" fmla="*/ 6825527 w 10996613"/>
              <a:gd name="connsiteY5447" fmla="*/ 1233887 h 4188227"/>
              <a:gd name="connsiteX5448" fmla="*/ 6803065 w 10996613"/>
              <a:gd name="connsiteY5448" fmla="*/ 1233792 h 4188227"/>
              <a:gd name="connsiteX5449" fmla="*/ 6783498 w 10996613"/>
              <a:gd name="connsiteY5449" fmla="*/ 1238644 h 4188227"/>
              <a:gd name="connsiteX5450" fmla="*/ 6762057 w 10996613"/>
              <a:gd name="connsiteY5450" fmla="*/ 1247709 h 4188227"/>
              <a:gd name="connsiteX5451" fmla="*/ 6777236 w 10996613"/>
              <a:gd name="connsiteY5451" fmla="*/ 1247614 h 4188227"/>
              <a:gd name="connsiteX5452" fmla="*/ 6804465 w 10996613"/>
              <a:gd name="connsiteY5452" fmla="*/ 1242975 h 4188227"/>
              <a:gd name="connsiteX5453" fmla="*/ 6810062 w 10996613"/>
              <a:gd name="connsiteY5453" fmla="*/ 1240608 h 4188227"/>
              <a:gd name="connsiteX5454" fmla="*/ 6825835 w 10996613"/>
              <a:gd name="connsiteY5454" fmla="*/ 1233887 h 4188227"/>
              <a:gd name="connsiteX5455" fmla="*/ 10460182 w 10996613"/>
              <a:gd name="connsiteY5455" fmla="*/ 2528683 h 4188227"/>
              <a:gd name="connsiteX5456" fmla="*/ 10434210 w 10996613"/>
              <a:gd name="connsiteY5456" fmla="*/ 2527689 h 4188227"/>
              <a:gd name="connsiteX5457" fmla="*/ 10425364 w 10996613"/>
              <a:gd name="connsiteY5457" fmla="*/ 2531310 h 4188227"/>
              <a:gd name="connsiteX5458" fmla="*/ 10391186 w 10996613"/>
              <a:gd name="connsiteY5458" fmla="*/ 2529511 h 4188227"/>
              <a:gd name="connsiteX5459" fmla="*/ 10429348 w 10996613"/>
              <a:gd name="connsiteY5459" fmla="*/ 2536825 h 4188227"/>
              <a:gd name="connsiteX5460" fmla="*/ 10442014 w 10996613"/>
              <a:gd name="connsiteY5460" fmla="*/ 2532162 h 4188227"/>
              <a:gd name="connsiteX5461" fmla="*/ 10460609 w 10996613"/>
              <a:gd name="connsiteY5461" fmla="*/ 2530363 h 4188227"/>
              <a:gd name="connsiteX5462" fmla="*/ 10460182 w 10996613"/>
              <a:gd name="connsiteY5462" fmla="*/ 2528683 h 4188227"/>
              <a:gd name="connsiteX5463" fmla="*/ 6203899 w 10996613"/>
              <a:gd name="connsiteY5463" fmla="*/ 2048667 h 4188227"/>
              <a:gd name="connsiteX5464" fmla="*/ 6192087 w 10996613"/>
              <a:gd name="connsiteY5464" fmla="*/ 2048832 h 4188227"/>
              <a:gd name="connsiteX5465" fmla="*/ 6179398 w 10996613"/>
              <a:gd name="connsiteY5465" fmla="*/ 2053471 h 4188227"/>
              <a:gd name="connsiteX5466" fmla="*/ 6170030 w 10996613"/>
              <a:gd name="connsiteY5466" fmla="*/ 2056809 h 4188227"/>
              <a:gd name="connsiteX5467" fmla="*/ 6161444 w 10996613"/>
              <a:gd name="connsiteY5467" fmla="*/ 2061542 h 4188227"/>
              <a:gd name="connsiteX5468" fmla="*/ 6148066 w 10996613"/>
              <a:gd name="connsiteY5468" fmla="*/ 2064974 h 4188227"/>
              <a:gd name="connsiteX5469" fmla="*/ 6140524 w 10996613"/>
              <a:gd name="connsiteY5469" fmla="*/ 2069542 h 4188227"/>
              <a:gd name="connsiteX5470" fmla="*/ 6150889 w 10996613"/>
              <a:gd name="connsiteY5470" fmla="*/ 2071530 h 4188227"/>
              <a:gd name="connsiteX5471" fmla="*/ 6170551 w 10996613"/>
              <a:gd name="connsiteY5471" fmla="*/ 2065471 h 4188227"/>
              <a:gd name="connsiteX5472" fmla="*/ 6185090 w 10996613"/>
              <a:gd name="connsiteY5472" fmla="*/ 2058300 h 4188227"/>
              <a:gd name="connsiteX5473" fmla="*/ 6203828 w 10996613"/>
              <a:gd name="connsiteY5473" fmla="*/ 2050915 h 4188227"/>
              <a:gd name="connsiteX5474" fmla="*/ 6203899 w 10996613"/>
              <a:gd name="connsiteY5474" fmla="*/ 2048667 h 4188227"/>
              <a:gd name="connsiteX5475" fmla="*/ 2486491 w 10996613"/>
              <a:gd name="connsiteY5475" fmla="*/ 3093692 h 4188227"/>
              <a:gd name="connsiteX5476" fmla="*/ 2485732 w 10996613"/>
              <a:gd name="connsiteY5476" fmla="*/ 3098165 h 4188227"/>
              <a:gd name="connsiteX5477" fmla="*/ 2500105 w 10996613"/>
              <a:gd name="connsiteY5477" fmla="*/ 3098165 h 4188227"/>
              <a:gd name="connsiteX5478" fmla="*/ 2504279 w 10996613"/>
              <a:gd name="connsiteY5478" fmla="*/ 3095822 h 4188227"/>
              <a:gd name="connsiteX5479" fmla="*/ 2499512 w 10996613"/>
              <a:gd name="connsiteY5479" fmla="*/ 3093692 h 4188227"/>
              <a:gd name="connsiteX5480" fmla="*/ 2486491 w 10996613"/>
              <a:gd name="connsiteY5480" fmla="*/ 3093692 h 4188227"/>
              <a:gd name="connsiteX5481" fmla="*/ 6267676 w 10996613"/>
              <a:gd name="connsiteY5481" fmla="*/ 2077069 h 4188227"/>
              <a:gd name="connsiteX5482" fmla="*/ 6283616 w 10996613"/>
              <a:gd name="connsiteY5482" fmla="*/ 2094394 h 4188227"/>
              <a:gd name="connsiteX5483" fmla="*/ 6283616 w 10996613"/>
              <a:gd name="connsiteY5483" fmla="*/ 2093021 h 4188227"/>
              <a:gd name="connsiteX5484" fmla="*/ 6283781 w 10996613"/>
              <a:gd name="connsiteY5484" fmla="*/ 2094418 h 4188227"/>
              <a:gd name="connsiteX5485" fmla="*/ 6288335 w 10996613"/>
              <a:gd name="connsiteY5485" fmla="*/ 2098749 h 4188227"/>
              <a:gd name="connsiteX5486" fmla="*/ 6291608 w 10996613"/>
              <a:gd name="connsiteY5486" fmla="*/ 2095435 h 4188227"/>
              <a:gd name="connsiteX5487" fmla="*/ 6291513 w 10996613"/>
              <a:gd name="connsiteY5487" fmla="*/ 2093329 h 4188227"/>
              <a:gd name="connsiteX5488" fmla="*/ 6287315 w 10996613"/>
              <a:gd name="connsiteY5488" fmla="*/ 2090252 h 4188227"/>
              <a:gd name="connsiteX5489" fmla="*/ 6283616 w 10996613"/>
              <a:gd name="connsiteY5489" fmla="*/ 2090536 h 4188227"/>
              <a:gd name="connsiteX5490" fmla="*/ 6283758 w 10996613"/>
              <a:gd name="connsiteY5490" fmla="*/ 2078749 h 4188227"/>
              <a:gd name="connsiteX5491" fmla="*/ 6278374 w 10996613"/>
              <a:gd name="connsiteY5491" fmla="*/ 2070868 h 4188227"/>
              <a:gd name="connsiteX5492" fmla="*/ 6270025 w 10996613"/>
              <a:gd name="connsiteY5492" fmla="*/ 2061519 h 4188227"/>
              <a:gd name="connsiteX5493" fmla="*/ 6261866 w 10996613"/>
              <a:gd name="connsiteY5493" fmla="*/ 2054134 h 4188227"/>
              <a:gd name="connsiteX5494" fmla="*/ 6259779 w 10996613"/>
              <a:gd name="connsiteY5494" fmla="*/ 2058513 h 4188227"/>
              <a:gd name="connsiteX5495" fmla="*/ 6259707 w 10996613"/>
              <a:gd name="connsiteY5495" fmla="*/ 2060785 h 4188227"/>
              <a:gd name="connsiteX5496" fmla="*/ 6267676 w 10996613"/>
              <a:gd name="connsiteY5496" fmla="*/ 2077069 h 4188227"/>
              <a:gd name="connsiteX5497" fmla="*/ 10479820 w 10996613"/>
              <a:gd name="connsiteY5497" fmla="*/ 3202968 h 4188227"/>
              <a:gd name="connsiteX5498" fmla="*/ 10465827 w 10996613"/>
              <a:gd name="connsiteY5498" fmla="*/ 3190282 h 4188227"/>
              <a:gd name="connsiteX5499" fmla="*/ 10471922 w 10996613"/>
              <a:gd name="connsiteY5499" fmla="*/ 3207441 h 4188227"/>
              <a:gd name="connsiteX5500" fmla="*/ 10498273 w 10996613"/>
              <a:gd name="connsiteY5500" fmla="*/ 3214116 h 4188227"/>
              <a:gd name="connsiteX5501" fmla="*/ 10508685 w 10996613"/>
              <a:gd name="connsiteY5501" fmla="*/ 3205785 h 4188227"/>
              <a:gd name="connsiteX5502" fmla="*/ 10479820 w 10996613"/>
              <a:gd name="connsiteY5502" fmla="*/ 3202968 h 4188227"/>
              <a:gd name="connsiteX5503" fmla="*/ 6171998 w 10996613"/>
              <a:gd name="connsiteY5503" fmla="*/ 1832315 h 4188227"/>
              <a:gd name="connsiteX5504" fmla="*/ 6092258 w 10996613"/>
              <a:gd name="connsiteY5504" fmla="*/ 1832315 h 4188227"/>
              <a:gd name="connsiteX5505" fmla="*/ 6095033 w 10996613"/>
              <a:gd name="connsiteY5505" fmla="*/ 1836055 h 4188227"/>
              <a:gd name="connsiteX5506" fmla="*/ 6169199 w 10996613"/>
              <a:gd name="connsiteY5506" fmla="*/ 1836055 h 4188227"/>
              <a:gd name="connsiteX5507" fmla="*/ 6171998 w 10996613"/>
              <a:gd name="connsiteY5507" fmla="*/ 1832315 h 4188227"/>
              <a:gd name="connsiteX5508" fmla="*/ 7758359 w 10996613"/>
              <a:gd name="connsiteY5508" fmla="*/ 930317 h 4188227"/>
              <a:gd name="connsiteX5509" fmla="*/ 7755964 w 10996613"/>
              <a:gd name="connsiteY5509" fmla="*/ 933442 h 4188227"/>
              <a:gd name="connsiteX5510" fmla="*/ 7758122 w 10996613"/>
              <a:gd name="connsiteY5510" fmla="*/ 932850 h 4188227"/>
              <a:gd name="connsiteX5511" fmla="*/ 7758359 w 10996613"/>
              <a:gd name="connsiteY5511" fmla="*/ 930317 h 4188227"/>
              <a:gd name="connsiteX5512" fmla="*/ 6578929 w 10996613"/>
              <a:gd name="connsiteY5512" fmla="*/ 1305081 h 4188227"/>
              <a:gd name="connsiteX5513" fmla="*/ 6607106 w 10996613"/>
              <a:gd name="connsiteY5513" fmla="*/ 1325885 h 4188227"/>
              <a:gd name="connsiteX5514" fmla="*/ 6618538 w 10996613"/>
              <a:gd name="connsiteY5514" fmla="*/ 1325980 h 4188227"/>
              <a:gd name="connsiteX5515" fmla="*/ 6578668 w 10996613"/>
              <a:gd name="connsiteY5515" fmla="*/ 1298359 h 4188227"/>
              <a:gd name="connsiteX5516" fmla="*/ 6578929 w 10996613"/>
              <a:gd name="connsiteY5516" fmla="*/ 1305081 h 4188227"/>
              <a:gd name="connsiteX5517" fmla="*/ 4795352 w 10996613"/>
              <a:gd name="connsiteY5517" fmla="*/ 662369 h 4188227"/>
              <a:gd name="connsiteX5518" fmla="*/ 4803630 w 10996613"/>
              <a:gd name="connsiteY5518" fmla="*/ 671884 h 4188227"/>
              <a:gd name="connsiteX5519" fmla="*/ 4820707 w 10996613"/>
              <a:gd name="connsiteY5519" fmla="*/ 681375 h 4188227"/>
              <a:gd name="connsiteX5520" fmla="*/ 4828178 w 10996613"/>
              <a:gd name="connsiteY5520" fmla="*/ 681327 h 4188227"/>
              <a:gd name="connsiteX5521" fmla="*/ 4832115 w 10996613"/>
              <a:gd name="connsiteY5521" fmla="*/ 675529 h 4188227"/>
              <a:gd name="connsiteX5522" fmla="*/ 4827775 w 10996613"/>
              <a:gd name="connsiteY5522" fmla="*/ 672404 h 4188227"/>
              <a:gd name="connsiteX5523" fmla="*/ 4808208 w 10996613"/>
              <a:gd name="connsiteY5523" fmla="*/ 661115 h 4188227"/>
              <a:gd name="connsiteX5524" fmla="*/ 4798554 w 10996613"/>
              <a:gd name="connsiteY5524" fmla="*/ 658511 h 4188227"/>
              <a:gd name="connsiteX5525" fmla="*/ 4795329 w 10996613"/>
              <a:gd name="connsiteY5525" fmla="*/ 659150 h 4188227"/>
              <a:gd name="connsiteX5526" fmla="*/ 4795352 w 10996613"/>
              <a:gd name="connsiteY5526" fmla="*/ 662369 h 4188227"/>
              <a:gd name="connsiteX5527" fmla="*/ 8379417 w 10996613"/>
              <a:gd name="connsiteY5527" fmla="*/ 2205730 h 4188227"/>
              <a:gd name="connsiteX5528" fmla="*/ 8401095 w 10996613"/>
              <a:gd name="connsiteY5528" fmla="*/ 2214392 h 4188227"/>
              <a:gd name="connsiteX5529" fmla="*/ 8440207 w 10996613"/>
              <a:gd name="connsiteY5529" fmla="*/ 2214274 h 4188227"/>
              <a:gd name="connsiteX5530" fmla="*/ 8445093 w 10996613"/>
              <a:gd name="connsiteY5530" fmla="*/ 2209800 h 4188227"/>
              <a:gd name="connsiteX5531" fmla="*/ 8416892 w 10996613"/>
              <a:gd name="connsiteY5531" fmla="*/ 2209800 h 4188227"/>
              <a:gd name="connsiteX5532" fmla="*/ 8379417 w 10996613"/>
              <a:gd name="connsiteY5532" fmla="*/ 2205730 h 4188227"/>
              <a:gd name="connsiteX5533" fmla="*/ 3422644 w 10996613"/>
              <a:gd name="connsiteY5533" fmla="*/ 1462664 h 4188227"/>
              <a:gd name="connsiteX5534" fmla="*/ 3433507 w 10996613"/>
              <a:gd name="connsiteY5534" fmla="*/ 1468936 h 4188227"/>
              <a:gd name="connsiteX5535" fmla="*/ 3461186 w 10996613"/>
              <a:gd name="connsiteY5535" fmla="*/ 1451564 h 4188227"/>
              <a:gd name="connsiteX5536" fmla="*/ 3430945 w 10996613"/>
              <a:gd name="connsiteY5536" fmla="*/ 1451019 h 4188227"/>
              <a:gd name="connsiteX5537" fmla="*/ 3422644 w 10996613"/>
              <a:gd name="connsiteY5537" fmla="*/ 1462664 h 4188227"/>
              <a:gd name="connsiteX5538" fmla="*/ 2035135 w 10996613"/>
              <a:gd name="connsiteY5538" fmla="*/ 1907486 h 4188227"/>
              <a:gd name="connsiteX5539" fmla="*/ 2037744 w 10996613"/>
              <a:gd name="connsiteY5539" fmla="*/ 1910444 h 4188227"/>
              <a:gd name="connsiteX5540" fmla="*/ 2057667 w 10996613"/>
              <a:gd name="connsiteY5540" fmla="*/ 1915130 h 4188227"/>
              <a:gd name="connsiteX5541" fmla="*/ 2063976 w 10996613"/>
              <a:gd name="connsiteY5541" fmla="*/ 1913592 h 4188227"/>
              <a:gd name="connsiteX5542" fmla="*/ 2065992 w 10996613"/>
              <a:gd name="connsiteY5542" fmla="*/ 1895628 h 4188227"/>
              <a:gd name="connsiteX5543" fmla="*/ 2037697 w 10996613"/>
              <a:gd name="connsiteY5543" fmla="*/ 1906065 h 4188227"/>
              <a:gd name="connsiteX5544" fmla="*/ 2035135 w 10996613"/>
              <a:gd name="connsiteY5544" fmla="*/ 1907486 h 4188227"/>
              <a:gd name="connsiteX5545" fmla="*/ 5095339 w 10996613"/>
              <a:gd name="connsiteY5545" fmla="*/ 1850327 h 4188227"/>
              <a:gd name="connsiteX5546" fmla="*/ 5092326 w 10996613"/>
              <a:gd name="connsiteY5546" fmla="*/ 1846540 h 4188227"/>
              <a:gd name="connsiteX5547" fmla="*/ 5055279 w 10996613"/>
              <a:gd name="connsiteY5547" fmla="*/ 1846540 h 4188227"/>
              <a:gd name="connsiteX5548" fmla="*/ 5068656 w 10996613"/>
              <a:gd name="connsiteY5548" fmla="*/ 1854303 h 4188227"/>
              <a:gd name="connsiteX5549" fmla="*/ 5083053 w 10996613"/>
              <a:gd name="connsiteY5549" fmla="*/ 1854682 h 4188227"/>
              <a:gd name="connsiteX5550" fmla="*/ 5095339 w 10996613"/>
              <a:gd name="connsiteY5550" fmla="*/ 1850327 h 4188227"/>
              <a:gd name="connsiteX5551" fmla="*/ 10523177 w 10996613"/>
              <a:gd name="connsiteY5551" fmla="*/ 3066118 h 4188227"/>
              <a:gd name="connsiteX5552" fmla="*/ 10517746 w 10996613"/>
              <a:gd name="connsiteY5552" fmla="*/ 3068627 h 4188227"/>
              <a:gd name="connsiteX5553" fmla="*/ 10521446 w 10996613"/>
              <a:gd name="connsiteY5553" fmla="*/ 3075207 h 4188227"/>
              <a:gd name="connsiteX5554" fmla="*/ 10537195 w 10996613"/>
              <a:gd name="connsiteY5554" fmla="*/ 3079680 h 4188227"/>
              <a:gd name="connsiteX5555" fmla="*/ 10541369 w 10996613"/>
              <a:gd name="connsiteY5555" fmla="*/ 3076509 h 4188227"/>
              <a:gd name="connsiteX5556" fmla="*/ 10541558 w 10996613"/>
              <a:gd name="connsiteY5556" fmla="*/ 3065976 h 4188227"/>
              <a:gd name="connsiteX5557" fmla="*/ 10523177 w 10996613"/>
              <a:gd name="connsiteY5557" fmla="*/ 3066118 h 4188227"/>
              <a:gd name="connsiteX5558" fmla="*/ 8293511 w 10996613"/>
              <a:gd name="connsiteY5558" fmla="*/ 2150322 h 4188227"/>
              <a:gd name="connsiteX5559" fmla="*/ 8309710 w 10996613"/>
              <a:gd name="connsiteY5559" fmla="*/ 2156429 h 4188227"/>
              <a:gd name="connsiteX5560" fmla="*/ 8287604 w 10996613"/>
              <a:gd name="connsiteY5560" fmla="*/ 2143269 h 4188227"/>
              <a:gd name="connsiteX5561" fmla="*/ 8285067 w 10996613"/>
              <a:gd name="connsiteY5561" fmla="*/ 2142156 h 4188227"/>
              <a:gd name="connsiteX5562" fmla="*/ 8293511 w 10996613"/>
              <a:gd name="connsiteY5562" fmla="*/ 2150322 h 4188227"/>
              <a:gd name="connsiteX5563" fmla="*/ 7758786 w 10996613"/>
              <a:gd name="connsiteY5563" fmla="*/ 987500 h 4188227"/>
              <a:gd name="connsiteX5564" fmla="*/ 7747378 w 10996613"/>
              <a:gd name="connsiteY5564" fmla="*/ 985370 h 4188227"/>
              <a:gd name="connsiteX5565" fmla="*/ 7743013 w 10996613"/>
              <a:gd name="connsiteY5565" fmla="*/ 988494 h 4188227"/>
              <a:gd name="connsiteX5566" fmla="*/ 7742800 w 10996613"/>
              <a:gd name="connsiteY5566" fmla="*/ 999121 h 4188227"/>
              <a:gd name="connsiteX5567" fmla="*/ 7761039 w 10996613"/>
              <a:gd name="connsiteY5567" fmla="*/ 999003 h 4188227"/>
              <a:gd name="connsiteX5568" fmla="*/ 7766542 w 10996613"/>
              <a:gd name="connsiteY5568" fmla="*/ 996589 h 4188227"/>
              <a:gd name="connsiteX5569" fmla="*/ 7758786 w 10996613"/>
              <a:gd name="connsiteY5569" fmla="*/ 987500 h 4188227"/>
              <a:gd name="connsiteX5570" fmla="*/ 10797263 w 10996613"/>
              <a:gd name="connsiteY5570" fmla="*/ 2317349 h 4188227"/>
              <a:gd name="connsiteX5571" fmla="*/ 10782605 w 10996613"/>
              <a:gd name="connsiteY5571" fmla="*/ 2314178 h 4188227"/>
              <a:gd name="connsiteX5572" fmla="*/ 10776724 w 10996613"/>
              <a:gd name="connsiteY5572" fmla="*/ 2306509 h 4188227"/>
              <a:gd name="connsiteX5573" fmla="*/ 10768398 w 10996613"/>
              <a:gd name="connsiteY5573" fmla="*/ 2311361 h 4188227"/>
              <a:gd name="connsiteX5574" fmla="*/ 10770201 w 10996613"/>
              <a:gd name="connsiteY5574" fmla="*/ 2319905 h 4188227"/>
              <a:gd name="connsiteX5575" fmla="*/ 10786092 w 10996613"/>
              <a:gd name="connsiteY5575" fmla="*/ 2324236 h 4188227"/>
              <a:gd name="connsiteX5576" fmla="*/ 10797263 w 10996613"/>
              <a:gd name="connsiteY5576" fmla="*/ 2317349 h 4188227"/>
              <a:gd name="connsiteX5577" fmla="*/ 10723120 w 10996613"/>
              <a:gd name="connsiteY5577" fmla="*/ 2315574 h 4188227"/>
              <a:gd name="connsiteX5578" fmla="*/ 10742807 w 10996613"/>
              <a:gd name="connsiteY5578" fmla="*/ 2315574 h 4188227"/>
              <a:gd name="connsiteX5579" fmla="*/ 10748926 w 10996613"/>
              <a:gd name="connsiteY5579" fmla="*/ 2308734 h 4188227"/>
              <a:gd name="connsiteX5580" fmla="*/ 10748926 w 10996613"/>
              <a:gd name="connsiteY5580" fmla="*/ 2306462 h 4188227"/>
              <a:gd name="connsiteX5581" fmla="*/ 10717025 w 10996613"/>
              <a:gd name="connsiteY5581" fmla="*/ 2306462 h 4188227"/>
              <a:gd name="connsiteX5582" fmla="*/ 10717025 w 10996613"/>
              <a:gd name="connsiteY5582" fmla="*/ 2308734 h 4188227"/>
              <a:gd name="connsiteX5583" fmla="*/ 10723120 w 10996613"/>
              <a:gd name="connsiteY5583" fmla="*/ 2315574 h 4188227"/>
              <a:gd name="connsiteX5584" fmla="*/ 3880735 w 10996613"/>
              <a:gd name="connsiteY5584" fmla="*/ 1280703 h 4188227"/>
              <a:gd name="connsiteX5585" fmla="*/ 3873786 w 10996613"/>
              <a:gd name="connsiteY5585" fmla="*/ 1280040 h 4188227"/>
              <a:gd name="connsiteX5586" fmla="*/ 3850898 w 10996613"/>
              <a:gd name="connsiteY5586" fmla="*/ 1291472 h 4188227"/>
              <a:gd name="connsiteX5587" fmla="*/ 3883273 w 10996613"/>
              <a:gd name="connsiteY5587" fmla="*/ 1286549 h 4188227"/>
              <a:gd name="connsiteX5588" fmla="*/ 3880735 w 10996613"/>
              <a:gd name="connsiteY5588" fmla="*/ 1280703 h 4188227"/>
              <a:gd name="connsiteX5589" fmla="*/ 10704810 w 10996613"/>
              <a:gd name="connsiteY5589" fmla="*/ 2973741 h 4188227"/>
              <a:gd name="connsiteX5590" fmla="*/ 10718472 w 10996613"/>
              <a:gd name="connsiteY5590" fmla="*/ 2965978 h 4188227"/>
              <a:gd name="connsiteX5591" fmla="*/ 10731541 w 10996613"/>
              <a:gd name="connsiteY5591" fmla="*/ 2961552 h 4188227"/>
              <a:gd name="connsiteX5592" fmla="*/ 10694327 w 10996613"/>
              <a:gd name="connsiteY5592" fmla="*/ 2966641 h 4188227"/>
              <a:gd name="connsiteX5593" fmla="*/ 10694873 w 10996613"/>
              <a:gd name="connsiteY5593" fmla="*/ 2972297 h 4188227"/>
              <a:gd name="connsiteX5594" fmla="*/ 10704810 w 10996613"/>
              <a:gd name="connsiteY5594" fmla="*/ 2973741 h 4188227"/>
              <a:gd name="connsiteX5595" fmla="*/ 4680913 w 10996613"/>
              <a:gd name="connsiteY5595" fmla="*/ 2200593 h 4188227"/>
              <a:gd name="connsiteX5596" fmla="*/ 4673133 w 10996613"/>
              <a:gd name="connsiteY5596" fmla="*/ 2204096 h 4188227"/>
              <a:gd name="connsiteX5597" fmla="*/ 4642513 w 10996613"/>
              <a:gd name="connsiteY5597" fmla="*/ 2226984 h 4188227"/>
              <a:gd name="connsiteX5598" fmla="*/ 4656056 w 10996613"/>
              <a:gd name="connsiteY5598" fmla="*/ 2226084 h 4188227"/>
              <a:gd name="connsiteX5599" fmla="*/ 4670500 w 10996613"/>
              <a:gd name="connsiteY5599" fmla="*/ 2213658 h 4188227"/>
              <a:gd name="connsiteX5600" fmla="*/ 4673228 w 10996613"/>
              <a:gd name="connsiteY5600" fmla="*/ 2205185 h 4188227"/>
              <a:gd name="connsiteX5601" fmla="*/ 4680913 w 10996613"/>
              <a:gd name="connsiteY5601" fmla="*/ 2200593 h 4188227"/>
              <a:gd name="connsiteX5602" fmla="*/ 4541213 w 10996613"/>
              <a:gd name="connsiteY5602" fmla="*/ 1744932 h 4188227"/>
              <a:gd name="connsiteX5603" fmla="*/ 4485974 w 10996613"/>
              <a:gd name="connsiteY5603" fmla="*/ 1744932 h 4188227"/>
              <a:gd name="connsiteX5604" fmla="*/ 4480163 w 10996613"/>
              <a:gd name="connsiteY5604" fmla="*/ 1747772 h 4188227"/>
              <a:gd name="connsiteX5605" fmla="*/ 4544083 w 10996613"/>
              <a:gd name="connsiteY5605" fmla="*/ 1746423 h 4188227"/>
              <a:gd name="connsiteX5606" fmla="*/ 4541213 w 10996613"/>
              <a:gd name="connsiteY5606" fmla="*/ 1744932 h 4188227"/>
              <a:gd name="connsiteX5607" fmla="*/ 10205070 w 10996613"/>
              <a:gd name="connsiteY5607" fmla="*/ 2544541 h 4188227"/>
              <a:gd name="connsiteX5608" fmla="*/ 10206232 w 10996613"/>
              <a:gd name="connsiteY5608" fmla="*/ 2534127 h 4188227"/>
              <a:gd name="connsiteX5609" fmla="*/ 10203694 w 10996613"/>
              <a:gd name="connsiteY5609" fmla="*/ 2532588 h 4188227"/>
              <a:gd name="connsiteX5610" fmla="*/ 10191456 w 10996613"/>
              <a:gd name="connsiteY5610" fmla="*/ 2534411 h 4188227"/>
              <a:gd name="connsiteX5611" fmla="*/ 10182751 w 10996613"/>
              <a:gd name="connsiteY5611" fmla="*/ 2545842 h 4188227"/>
              <a:gd name="connsiteX5612" fmla="*/ 10205070 w 10996613"/>
              <a:gd name="connsiteY5612" fmla="*/ 2544541 h 4188227"/>
              <a:gd name="connsiteX5613" fmla="*/ 10355111 w 10996613"/>
              <a:gd name="connsiteY5613" fmla="*/ 3499271 h 4188227"/>
              <a:gd name="connsiteX5614" fmla="*/ 10343939 w 10996613"/>
              <a:gd name="connsiteY5614" fmla="*/ 3492715 h 4188227"/>
              <a:gd name="connsiteX5615" fmla="*/ 10338128 w 10996613"/>
              <a:gd name="connsiteY5615" fmla="*/ 3484928 h 4188227"/>
              <a:gd name="connsiteX5616" fmla="*/ 10334144 w 10996613"/>
              <a:gd name="connsiteY5616" fmla="*/ 3495650 h 4188227"/>
              <a:gd name="connsiteX5617" fmla="*/ 10355965 w 10996613"/>
              <a:gd name="connsiteY5617" fmla="*/ 3506064 h 4188227"/>
              <a:gd name="connsiteX5618" fmla="*/ 10355111 w 10996613"/>
              <a:gd name="connsiteY5618" fmla="*/ 3499271 h 4188227"/>
              <a:gd name="connsiteX5619" fmla="*/ 3368068 w 10996613"/>
              <a:gd name="connsiteY5619" fmla="*/ 1496415 h 4188227"/>
              <a:gd name="connsiteX5620" fmla="*/ 3341338 w 10996613"/>
              <a:gd name="connsiteY5620" fmla="*/ 1505480 h 4188227"/>
              <a:gd name="connsiteX5621" fmla="*/ 3333772 w 10996613"/>
              <a:gd name="connsiteY5621" fmla="*/ 1505456 h 4188227"/>
              <a:gd name="connsiteX5622" fmla="*/ 3325400 w 10996613"/>
              <a:gd name="connsiteY5622" fmla="*/ 1510734 h 4188227"/>
              <a:gd name="connsiteX5623" fmla="*/ 3332230 w 10996613"/>
              <a:gd name="connsiteY5623" fmla="*/ 1514640 h 4188227"/>
              <a:gd name="connsiteX5624" fmla="*/ 3346698 w 10996613"/>
              <a:gd name="connsiteY5624" fmla="*/ 1513693 h 4188227"/>
              <a:gd name="connsiteX5625" fmla="*/ 3349307 w 10996613"/>
              <a:gd name="connsiteY5625" fmla="*/ 1510095 h 4188227"/>
              <a:gd name="connsiteX5626" fmla="*/ 3369705 w 10996613"/>
              <a:gd name="connsiteY5626" fmla="*/ 1504983 h 4188227"/>
              <a:gd name="connsiteX5627" fmla="*/ 3373002 w 10996613"/>
              <a:gd name="connsiteY5627" fmla="*/ 1499279 h 4188227"/>
              <a:gd name="connsiteX5628" fmla="*/ 3368068 w 10996613"/>
              <a:gd name="connsiteY5628" fmla="*/ 1496415 h 4188227"/>
              <a:gd name="connsiteX5629" fmla="*/ 6367672 w 10996613"/>
              <a:gd name="connsiteY5629" fmla="*/ 2385111 h 4188227"/>
              <a:gd name="connsiteX5630" fmla="*/ 6352090 w 10996613"/>
              <a:gd name="connsiteY5630" fmla="*/ 2384591 h 4188227"/>
              <a:gd name="connsiteX5631" fmla="*/ 6339471 w 10996613"/>
              <a:gd name="connsiteY5631" fmla="*/ 2380094 h 4188227"/>
              <a:gd name="connsiteX5632" fmla="*/ 6339377 w 10996613"/>
              <a:gd name="connsiteY5632" fmla="*/ 2378082 h 4188227"/>
              <a:gd name="connsiteX5633" fmla="*/ 6332451 w 10996613"/>
              <a:gd name="connsiteY5633" fmla="*/ 2377443 h 4188227"/>
              <a:gd name="connsiteX5634" fmla="*/ 6335914 w 10996613"/>
              <a:gd name="connsiteY5634" fmla="*/ 2380094 h 4188227"/>
              <a:gd name="connsiteX5635" fmla="*/ 6339471 w 10996613"/>
              <a:gd name="connsiteY5635" fmla="*/ 2380094 h 4188227"/>
              <a:gd name="connsiteX5636" fmla="*/ 6339471 w 10996613"/>
              <a:gd name="connsiteY5636" fmla="*/ 2386981 h 4188227"/>
              <a:gd name="connsiteX5637" fmla="*/ 6362336 w 10996613"/>
              <a:gd name="connsiteY5637" fmla="*/ 2393821 h 4188227"/>
              <a:gd name="connsiteX5638" fmla="*/ 6371183 w 10996613"/>
              <a:gd name="connsiteY5638" fmla="*/ 2390934 h 4188227"/>
              <a:gd name="connsiteX5639" fmla="*/ 6367672 w 10996613"/>
              <a:gd name="connsiteY5639" fmla="*/ 2385111 h 4188227"/>
              <a:gd name="connsiteX5640" fmla="*/ 4993209 w 10996613"/>
              <a:gd name="connsiteY5640" fmla="*/ 1849191 h 4188227"/>
              <a:gd name="connsiteX5641" fmla="*/ 4996055 w 10996613"/>
              <a:gd name="connsiteY5641" fmla="*/ 1850658 h 4188227"/>
              <a:gd name="connsiteX5642" fmla="*/ 5043349 w 10996613"/>
              <a:gd name="connsiteY5642" fmla="*/ 1850658 h 4188227"/>
              <a:gd name="connsiteX5643" fmla="*/ 5049112 w 10996613"/>
              <a:gd name="connsiteY5643" fmla="*/ 1847818 h 4188227"/>
              <a:gd name="connsiteX5644" fmla="*/ 4993209 w 10996613"/>
              <a:gd name="connsiteY5644" fmla="*/ 1849191 h 4188227"/>
              <a:gd name="connsiteX5645" fmla="*/ 7057086 w 10996613"/>
              <a:gd name="connsiteY5645" fmla="*/ 3756474 h 4188227"/>
              <a:gd name="connsiteX5646" fmla="*/ 7049117 w 10996613"/>
              <a:gd name="connsiteY5646" fmla="*/ 3745682 h 4188227"/>
              <a:gd name="connsiteX5647" fmla="*/ 7033179 w 10996613"/>
              <a:gd name="connsiteY5647" fmla="*/ 3738108 h 4188227"/>
              <a:gd name="connsiteX5648" fmla="*/ 7040650 w 10996613"/>
              <a:gd name="connsiteY5648" fmla="*/ 3749326 h 4188227"/>
              <a:gd name="connsiteX5649" fmla="*/ 7057086 w 10996613"/>
              <a:gd name="connsiteY5649" fmla="*/ 3756522 h 4188227"/>
              <a:gd name="connsiteX5650" fmla="*/ 7059979 w 10996613"/>
              <a:gd name="connsiteY5650" fmla="*/ 3768995 h 4188227"/>
              <a:gd name="connsiteX5651" fmla="*/ 7070558 w 10996613"/>
              <a:gd name="connsiteY5651" fmla="*/ 3778770 h 4188227"/>
              <a:gd name="connsiteX5652" fmla="*/ 7080781 w 10996613"/>
              <a:gd name="connsiteY5652" fmla="*/ 3772498 h 4188227"/>
              <a:gd name="connsiteX5653" fmla="*/ 7066573 w 10996613"/>
              <a:gd name="connsiteY5653" fmla="*/ 3764190 h 4188227"/>
              <a:gd name="connsiteX5654" fmla="*/ 7057086 w 10996613"/>
              <a:gd name="connsiteY5654" fmla="*/ 3756474 h 4188227"/>
              <a:gd name="connsiteX5655" fmla="*/ 2085679 w 10996613"/>
              <a:gd name="connsiteY5655" fmla="*/ 2324876 h 4188227"/>
              <a:gd name="connsiteX5656" fmla="*/ 2077899 w 10996613"/>
              <a:gd name="connsiteY5656" fmla="*/ 2324876 h 4188227"/>
              <a:gd name="connsiteX5657" fmla="*/ 2066918 w 10996613"/>
              <a:gd name="connsiteY5657" fmla="*/ 2332639 h 4188227"/>
              <a:gd name="connsiteX5658" fmla="*/ 2096067 w 10996613"/>
              <a:gd name="connsiteY5658" fmla="*/ 2332568 h 4188227"/>
              <a:gd name="connsiteX5659" fmla="*/ 2085679 w 10996613"/>
              <a:gd name="connsiteY5659" fmla="*/ 2324876 h 4188227"/>
              <a:gd name="connsiteX5660" fmla="*/ 5047689 w 10996613"/>
              <a:gd name="connsiteY5660" fmla="*/ 1632105 h 4188227"/>
              <a:gd name="connsiteX5661" fmla="*/ 5037419 w 10996613"/>
              <a:gd name="connsiteY5661" fmla="*/ 1629880 h 4188227"/>
              <a:gd name="connsiteX5662" fmla="*/ 5023378 w 10996613"/>
              <a:gd name="connsiteY5662" fmla="*/ 1627230 h 4188227"/>
              <a:gd name="connsiteX5663" fmla="*/ 5012942 w 10996613"/>
              <a:gd name="connsiteY5663" fmla="*/ 1625194 h 4188227"/>
              <a:gd name="connsiteX5664" fmla="*/ 5000632 w 10996613"/>
              <a:gd name="connsiteY5664" fmla="*/ 1627963 h 4188227"/>
              <a:gd name="connsiteX5665" fmla="*/ 5020437 w 10996613"/>
              <a:gd name="connsiteY5665" fmla="*/ 1633833 h 4188227"/>
              <a:gd name="connsiteX5666" fmla="*/ 5047713 w 10996613"/>
              <a:gd name="connsiteY5666" fmla="*/ 1634354 h 4188227"/>
              <a:gd name="connsiteX5667" fmla="*/ 5047689 w 10996613"/>
              <a:gd name="connsiteY5667" fmla="*/ 1632105 h 4188227"/>
              <a:gd name="connsiteX5668" fmla="*/ 3636344 w 10996613"/>
              <a:gd name="connsiteY5668" fmla="*/ 2122441 h 4188227"/>
              <a:gd name="connsiteX5669" fmla="*/ 3613907 w 10996613"/>
              <a:gd name="connsiteY5669" fmla="*/ 2123719 h 4188227"/>
              <a:gd name="connsiteX5670" fmla="*/ 3620405 w 10996613"/>
              <a:gd name="connsiteY5670" fmla="*/ 2126938 h 4188227"/>
              <a:gd name="connsiteX5671" fmla="*/ 3637743 w 10996613"/>
              <a:gd name="connsiteY5671" fmla="*/ 2129991 h 4188227"/>
              <a:gd name="connsiteX5672" fmla="*/ 3648179 w 10996613"/>
              <a:gd name="connsiteY5672" fmla="*/ 2131340 h 4188227"/>
              <a:gd name="connsiteX5673" fmla="*/ 3650859 w 10996613"/>
              <a:gd name="connsiteY5673" fmla="*/ 2123719 h 4188227"/>
              <a:gd name="connsiteX5674" fmla="*/ 3636344 w 10996613"/>
              <a:gd name="connsiteY5674" fmla="*/ 2122441 h 4188227"/>
              <a:gd name="connsiteX5675" fmla="*/ 6289355 w 10996613"/>
              <a:gd name="connsiteY5675" fmla="*/ 3586607 h 4188227"/>
              <a:gd name="connsiteX5676" fmla="*/ 6279299 w 10996613"/>
              <a:gd name="connsiteY5676" fmla="*/ 3590015 h 4188227"/>
              <a:gd name="connsiteX5677" fmla="*/ 6279821 w 10996613"/>
              <a:gd name="connsiteY5677" fmla="*/ 3590796 h 4188227"/>
              <a:gd name="connsiteX5678" fmla="*/ 6308187 w 10996613"/>
              <a:gd name="connsiteY5678" fmla="*/ 3588784 h 4188227"/>
              <a:gd name="connsiteX5679" fmla="*/ 6298249 w 10996613"/>
              <a:gd name="connsiteY5679" fmla="*/ 3583246 h 4188227"/>
              <a:gd name="connsiteX5680" fmla="*/ 6289355 w 10996613"/>
              <a:gd name="connsiteY5680" fmla="*/ 3586607 h 4188227"/>
              <a:gd name="connsiteX5681" fmla="*/ 6553077 w 10996613"/>
              <a:gd name="connsiteY5681" fmla="*/ 2826572 h 4188227"/>
              <a:gd name="connsiteX5682" fmla="*/ 6574209 w 10996613"/>
              <a:gd name="connsiteY5682" fmla="*/ 2826572 h 4188227"/>
              <a:gd name="connsiteX5683" fmla="*/ 6580092 w 10996613"/>
              <a:gd name="connsiteY5683" fmla="*/ 2823755 h 4188227"/>
              <a:gd name="connsiteX5684" fmla="*/ 6552341 w 10996613"/>
              <a:gd name="connsiteY5684" fmla="*/ 2822193 h 4188227"/>
              <a:gd name="connsiteX5685" fmla="*/ 6553077 w 10996613"/>
              <a:gd name="connsiteY5685" fmla="*/ 2826572 h 4188227"/>
              <a:gd name="connsiteX5686" fmla="*/ 4846892 w 10996613"/>
              <a:gd name="connsiteY5686" fmla="*/ 1364110 h 4188227"/>
              <a:gd name="connsiteX5687" fmla="*/ 4820446 w 10996613"/>
              <a:gd name="connsiteY5687" fmla="*/ 1362950 h 4188227"/>
              <a:gd name="connsiteX5688" fmla="*/ 4816604 w 10996613"/>
              <a:gd name="connsiteY5688" fmla="*/ 1366334 h 4188227"/>
              <a:gd name="connsiteX5689" fmla="*/ 4820707 w 10996613"/>
              <a:gd name="connsiteY5689" fmla="*/ 1371825 h 4188227"/>
              <a:gd name="connsiteX5690" fmla="*/ 4836195 w 10996613"/>
              <a:gd name="connsiteY5690" fmla="*/ 1371991 h 4188227"/>
              <a:gd name="connsiteX5691" fmla="*/ 4846892 w 10996613"/>
              <a:gd name="connsiteY5691" fmla="*/ 1364110 h 4188227"/>
              <a:gd name="connsiteX5692" fmla="*/ 3435001 w 10996613"/>
              <a:gd name="connsiteY5692" fmla="*/ 1533811 h 4188227"/>
              <a:gd name="connsiteX5693" fmla="*/ 3431633 w 10996613"/>
              <a:gd name="connsiteY5693" fmla="*/ 1533977 h 4188227"/>
              <a:gd name="connsiteX5694" fmla="*/ 3426154 w 10996613"/>
              <a:gd name="connsiteY5694" fmla="*/ 1537101 h 4188227"/>
              <a:gd name="connsiteX5695" fmla="*/ 3426747 w 10996613"/>
              <a:gd name="connsiteY5695" fmla="*/ 1547870 h 4188227"/>
              <a:gd name="connsiteX5696" fmla="*/ 3434716 w 10996613"/>
              <a:gd name="connsiteY5696" fmla="*/ 1552485 h 4188227"/>
              <a:gd name="connsiteX5697" fmla="*/ 3435001 w 10996613"/>
              <a:gd name="connsiteY5697" fmla="*/ 1533811 h 4188227"/>
              <a:gd name="connsiteX5698" fmla="*/ 10448915 w 10996613"/>
              <a:gd name="connsiteY5698" fmla="*/ 2471998 h 4188227"/>
              <a:gd name="connsiteX5699" fmla="*/ 10457170 w 10996613"/>
              <a:gd name="connsiteY5699" fmla="*/ 2481701 h 4188227"/>
              <a:gd name="connsiteX5700" fmla="*/ 10474745 w 10996613"/>
              <a:gd name="connsiteY5700" fmla="*/ 2481607 h 4188227"/>
              <a:gd name="connsiteX5701" fmla="*/ 10466490 w 10996613"/>
              <a:gd name="connsiteY5701" fmla="*/ 2471903 h 4188227"/>
              <a:gd name="connsiteX5702" fmla="*/ 10448915 w 10996613"/>
              <a:gd name="connsiteY5702" fmla="*/ 2471998 h 4188227"/>
              <a:gd name="connsiteX5703" fmla="*/ 3296914 w 10996613"/>
              <a:gd name="connsiteY5703" fmla="*/ 1523397 h 4188227"/>
              <a:gd name="connsiteX5704" fmla="*/ 3296321 w 10996613"/>
              <a:gd name="connsiteY5704" fmla="*/ 1542355 h 4188227"/>
              <a:gd name="connsiteX5705" fmla="*/ 3313019 w 10996613"/>
              <a:gd name="connsiteY5705" fmla="*/ 1532959 h 4188227"/>
              <a:gd name="connsiteX5706" fmla="*/ 3316055 w 10996613"/>
              <a:gd name="connsiteY5706" fmla="*/ 1530095 h 4188227"/>
              <a:gd name="connsiteX5707" fmla="*/ 3313517 w 10996613"/>
              <a:gd name="connsiteY5707" fmla="*/ 1528628 h 4188227"/>
              <a:gd name="connsiteX5708" fmla="*/ 3296914 w 10996613"/>
              <a:gd name="connsiteY5708" fmla="*/ 1523397 h 4188227"/>
              <a:gd name="connsiteX5709" fmla="*/ 10760737 w 10996613"/>
              <a:gd name="connsiteY5709" fmla="*/ 2426010 h 4188227"/>
              <a:gd name="connsiteX5710" fmla="*/ 10764841 w 10996613"/>
              <a:gd name="connsiteY5710" fmla="*/ 2422649 h 4188227"/>
              <a:gd name="connsiteX5711" fmla="*/ 10748689 w 10996613"/>
              <a:gd name="connsiteY5711" fmla="*/ 2412448 h 4188227"/>
              <a:gd name="connsiteX5712" fmla="*/ 10742166 w 10996613"/>
              <a:gd name="connsiteY5712" fmla="*/ 2413916 h 4188227"/>
              <a:gd name="connsiteX5713" fmla="*/ 10753409 w 10996613"/>
              <a:gd name="connsiteY5713" fmla="*/ 2426057 h 4188227"/>
              <a:gd name="connsiteX5714" fmla="*/ 10760737 w 10996613"/>
              <a:gd name="connsiteY5714" fmla="*/ 2426010 h 4188227"/>
              <a:gd name="connsiteX5715" fmla="*/ 10995855 w 10996613"/>
              <a:gd name="connsiteY5715" fmla="*/ 3639032 h 4188227"/>
              <a:gd name="connsiteX5716" fmla="*/ 10996614 w 10996613"/>
              <a:gd name="connsiteY5716" fmla="*/ 3634891 h 4188227"/>
              <a:gd name="connsiteX5717" fmla="*/ 10995855 w 10996613"/>
              <a:gd name="connsiteY5717" fmla="*/ 3639032 h 4188227"/>
              <a:gd name="connsiteX5718" fmla="*/ 5990412 w 10996613"/>
              <a:gd name="connsiteY5718" fmla="*/ 2295172 h 4188227"/>
              <a:gd name="connsiteX5719" fmla="*/ 5983226 w 10996613"/>
              <a:gd name="connsiteY5719" fmla="*/ 2293562 h 4188227"/>
              <a:gd name="connsiteX5720" fmla="*/ 5980806 w 10996613"/>
              <a:gd name="connsiteY5720" fmla="*/ 2297160 h 4188227"/>
              <a:gd name="connsiteX5721" fmla="*/ 5990887 w 10996613"/>
              <a:gd name="connsiteY5721" fmla="*/ 2305089 h 4188227"/>
              <a:gd name="connsiteX5722" fmla="*/ 5990412 w 10996613"/>
              <a:gd name="connsiteY5722" fmla="*/ 2295172 h 4188227"/>
              <a:gd name="connsiteX5723" fmla="*/ 9019616 w 10996613"/>
              <a:gd name="connsiteY5723" fmla="*/ 2310935 h 4188227"/>
              <a:gd name="connsiteX5724" fmla="*/ 9024265 w 10996613"/>
              <a:gd name="connsiteY5724" fmla="*/ 2297255 h 4188227"/>
              <a:gd name="connsiteX5725" fmla="*/ 9011812 w 10996613"/>
              <a:gd name="connsiteY5725" fmla="*/ 2297207 h 4188227"/>
              <a:gd name="connsiteX5726" fmla="*/ 9002847 w 10996613"/>
              <a:gd name="connsiteY5726" fmla="*/ 2300213 h 4188227"/>
              <a:gd name="connsiteX5727" fmla="*/ 9006168 w 10996613"/>
              <a:gd name="connsiteY5727" fmla="*/ 2306249 h 4188227"/>
              <a:gd name="connsiteX5728" fmla="*/ 9021537 w 10996613"/>
              <a:gd name="connsiteY5728" fmla="*/ 2315124 h 4188227"/>
              <a:gd name="connsiteX5729" fmla="*/ 9021087 w 10996613"/>
              <a:gd name="connsiteY5729" fmla="*/ 2314319 h 4188227"/>
              <a:gd name="connsiteX5730" fmla="*/ 9023411 w 10996613"/>
              <a:gd name="connsiteY5730" fmla="*/ 2315172 h 4188227"/>
              <a:gd name="connsiteX5731" fmla="*/ 9025925 w 10996613"/>
              <a:gd name="connsiteY5731" fmla="*/ 2313751 h 4188227"/>
              <a:gd name="connsiteX5732" fmla="*/ 9022083 w 10996613"/>
              <a:gd name="connsiteY5732" fmla="*/ 2311124 h 4188227"/>
              <a:gd name="connsiteX5733" fmla="*/ 9019616 w 10996613"/>
              <a:gd name="connsiteY5733" fmla="*/ 2310935 h 4188227"/>
              <a:gd name="connsiteX5734" fmla="*/ 5087559 w 10996613"/>
              <a:gd name="connsiteY5734" fmla="*/ 1638945 h 4188227"/>
              <a:gd name="connsiteX5735" fmla="*/ 5073969 w 10996613"/>
              <a:gd name="connsiteY5735" fmla="*/ 1630022 h 4188227"/>
              <a:gd name="connsiteX5736" fmla="*/ 5047689 w 10996613"/>
              <a:gd name="connsiteY5736" fmla="*/ 1634378 h 4188227"/>
              <a:gd name="connsiteX5737" fmla="*/ 5053429 w 10996613"/>
              <a:gd name="connsiteY5737" fmla="*/ 1638874 h 4188227"/>
              <a:gd name="connsiteX5738" fmla="*/ 5087536 w 10996613"/>
              <a:gd name="connsiteY5738" fmla="*/ 1638993 h 4188227"/>
              <a:gd name="connsiteX5739" fmla="*/ 5090216 w 10996613"/>
              <a:gd name="connsiteY5739" fmla="*/ 1642638 h 4188227"/>
              <a:gd name="connsiteX5740" fmla="*/ 5121832 w 10996613"/>
              <a:gd name="connsiteY5740" fmla="*/ 1641265 h 4188227"/>
              <a:gd name="connsiteX5741" fmla="*/ 5087559 w 10996613"/>
              <a:gd name="connsiteY5741" fmla="*/ 1638945 h 4188227"/>
              <a:gd name="connsiteX5742" fmla="*/ 9168305 w 10996613"/>
              <a:gd name="connsiteY5742" fmla="*/ 1751038 h 4188227"/>
              <a:gd name="connsiteX5743" fmla="*/ 9158367 w 10996613"/>
              <a:gd name="connsiteY5743" fmla="*/ 1749713 h 4188227"/>
              <a:gd name="connsiteX5744" fmla="*/ 9154525 w 10996613"/>
              <a:gd name="connsiteY5744" fmla="*/ 1755062 h 4188227"/>
              <a:gd name="connsiteX5745" fmla="*/ 9170250 w 10996613"/>
              <a:gd name="connsiteY5745" fmla="*/ 1763156 h 4188227"/>
              <a:gd name="connsiteX5746" fmla="*/ 9176511 w 10996613"/>
              <a:gd name="connsiteY5746" fmla="*/ 1761760 h 4188227"/>
              <a:gd name="connsiteX5747" fmla="*/ 9168305 w 10996613"/>
              <a:gd name="connsiteY5747" fmla="*/ 1751038 h 4188227"/>
              <a:gd name="connsiteX5748" fmla="*/ 5997789 w 10996613"/>
              <a:gd name="connsiteY5748" fmla="*/ 1706424 h 4188227"/>
              <a:gd name="connsiteX5749" fmla="*/ 6000563 w 10996613"/>
              <a:gd name="connsiteY5749" fmla="*/ 1707962 h 4188227"/>
              <a:gd name="connsiteX5750" fmla="*/ 6039912 w 10996613"/>
              <a:gd name="connsiteY5750" fmla="*/ 1707962 h 4188227"/>
              <a:gd name="connsiteX5751" fmla="*/ 6045889 w 10996613"/>
              <a:gd name="connsiteY5751" fmla="*/ 1705193 h 4188227"/>
              <a:gd name="connsiteX5752" fmla="*/ 5997789 w 10996613"/>
              <a:gd name="connsiteY5752" fmla="*/ 1706424 h 4188227"/>
              <a:gd name="connsiteX5753" fmla="*/ 8986932 w 10996613"/>
              <a:gd name="connsiteY5753" fmla="*/ 2271811 h 4188227"/>
              <a:gd name="connsiteX5754" fmla="*/ 8991771 w 10996613"/>
              <a:gd name="connsiteY5754" fmla="*/ 2273610 h 4188227"/>
              <a:gd name="connsiteX5755" fmla="*/ 8994546 w 10996613"/>
              <a:gd name="connsiteY5755" fmla="*/ 2271930 h 4188227"/>
              <a:gd name="connsiteX5756" fmla="*/ 8994664 w 10996613"/>
              <a:gd name="connsiteY5756" fmla="*/ 2260190 h 4188227"/>
              <a:gd name="connsiteX5757" fmla="*/ 8981738 w 10996613"/>
              <a:gd name="connsiteY5757" fmla="*/ 2248829 h 4188227"/>
              <a:gd name="connsiteX5758" fmla="*/ 8986932 w 10996613"/>
              <a:gd name="connsiteY5758" fmla="*/ 2271811 h 4188227"/>
              <a:gd name="connsiteX5759" fmla="*/ 6524093 w 10996613"/>
              <a:gd name="connsiteY5759" fmla="*/ 2267788 h 4188227"/>
              <a:gd name="connsiteX5760" fmla="*/ 6528718 w 10996613"/>
              <a:gd name="connsiteY5760" fmla="*/ 2269208 h 4188227"/>
              <a:gd name="connsiteX5761" fmla="*/ 6531445 w 10996613"/>
              <a:gd name="connsiteY5761" fmla="*/ 2260403 h 4188227"/>
              <a:gd name="connsiteX5762" fmla="*/ 6509483 w 10996613"/>
              <a:gd name="connsiteY5762" fmla="*/ 2261326 h 4188227"/>
              <a:gd name="connsiteX5763" fmla="*/ 6506969 w 10996613"/>
              <a:gd name="connsiteY5763" fmla="*/ 2262865 h 4188227"/>
              <a:gd name="connsiteX5764" fmla="*/ 6510740 w 10996613"/>
              <a:gd name="connsiteY5764" fmla="*/ 2265113 h 4188227"/>
              <a:gd name="connsiteX5765" fmla="*/ 6524093 w 10996613"/>
              <a:gd name="connsiteY5765" fmla="*/ 2267788 h 4188227"/>
              <a:gd name="connsiteX5766" fmla="*/ 10410350 w 10996613"/>
              <a:gd name="connsiteY5766" fmla="*/ 2955706 h 4188227"/>
              <a:gd name="connsiteX5767" fmla="*/ 10408595 w 10996613"/>
              <a:gd name="connsiteY5767" fmla="*/ 2964818 h 4188227"/>
              <a:gd name="connsiteX5768" fmla="*/ 10438314 w 10996613"/>
              <a:gd name="connsiteY5768" fmla="*/ 2962854 h 4188227"/>
              <a:gd name="connsiteX5769" fmla="*/ 10420644 w 10996613"/>
              <a:gd name="connsiteY5769" fmla="*/ 2957126 h 4188227"/>
              <a:gd name="connsiteX5770" fmla="*/ 10410350 w 10996613"/>
              <a:gd name="connsiteY5770" fmla="*/ 2955706 h 4188227"/>
              <a:gd name="connsiteX5771" fmla="*/ 7758762 w 10996613"/>
              <a:gd name="connsiteY5771" fmla="*/ 1850918 h 4188227"/>
              <a:gd name="connsiteX5772" fmla="*/ 7758762 w 10996613"/>
              <a:gd name="connsiteY5772" fmla="*/ 1839274 h 4188227"/>
              <a:gd name="connsiteX5773" fmla="*/ 7744911 w 10996613"/>
              <a:gd name="connsiteY5773" fmla="*/ 1833309 h 4188227"/>
              <a:gd name="connsiteX5774" fmla="*/ 7758762 w 10996613"/>
              <a:gd name="connsiteY5774" fmla="*/ 1850918 h 4188227"/>
              <a:gd name="connsiteX5775" fmla="*/ 6481401 w 10996613"/>
              <a:gd name="connsiteY5775" fmla="*/ 1603561 h 4188227"/>
              <a:gd name="connsiteX5776" fmla="*/ 6444685 w 10996613"/>
              <a:gd name="connsiteY5776" fmla="*/ 1609975 h 4188227"/>
              <a:gd name="connsiteX5777" fmla="*/ 6481401 w 10996613"/>
              <a:gd name="connsiteY5777" fmla="*/ 1603561 h 4188227"/>
              <a:gd name="connsiteX5778" fmla="*/ 4143958 w 10996613"/>
              <a:gd name="connsiteY5778" fmla="*/ 1849806 h 4188227"/>
              <a:gd name="connsiteX5779" fmla="*/ 4146615 w 10996613"/>
              <a:gd name="connsiteY5779" fmla="*/ 1846066 h 4188227"/>
              <a:gd name="connsiteX5780" fmla="*/ 4140590 w 10996613"/>
              <a:gd name="connsiteY5780" fmla="*/ 1841664 h 4188227"/>
              <a:gd name="connsiteX5781" fmla="*/ 4122517 w 10996613"/>
              <a:gd name="connsiteY5781" fmla="*/ 1844031 h 4188227"/>
              <a:gd name="connsiteX5782" fmla="*/ 4137104 w 10996613"/>
              <a:gd name="connsiteY5782" fmla="*/ 1850611 h 4188227"/>
              <a:gd name="connsiteX5783" fmla="*/ 4143958 w 10996613"/>
              <a:gd name="connsiteY5783" fmla="*/ 1849806 h 4188227"/>
              <a:gd name="connsiteX5784" fmla="*/ 3600411 w 10996613"/>
              <a:gd name="connsiteY5784" fmla="*/ 2034750 h 4188227"/>
              <a:gd name="connsiteX5785" fmla="*/ 3606507 w 10996613"/>
              <a:gd name="connsiteY5785" fmla="*/ 2047057 h 4188227"/>
              <a:gd name="connsiteX5786" fmla="*/ 3622564 w 10996613"/>
              <a:gd name="connsiteY5786" fmla="*/ 2042111 h 4188227"/>
              <a:gd name="connsiteX5787" fmla="*/ 3600411 w 10996613"/>
              <a:gd name="connsiteY5787" fmla="*/ 2034750 h 4188227"/>
              <a:gd name="connsiteX5788" fmla="*/ 4982085 w 10996613"/>
              <a:gd name="connsiteY5788" fmla="*/ 1853853 h 4188227"/>
              <a:gd name="connsiteX5789" fmla="*/ 4982583 w 10996613"/>
              <a:gd name="connsiteY5789" fmla="*/ 1847936 h 4188227"/>
              <a:gd name="connsiteX5790" fmla="*/ 4971957 w 10996613"/>
              <a:gd name="connsiteY5790" fmla="*/ 1841522 h 4188227"/>
              <a:gd name="connsiteX5791" fmla="*/ 4968162 w 10996613"/>
              <a:gd name="connsiteY5791" fmla="*/ 1851723 h 4188227"/>
              <a:gd name="connsiteX5792" fmla="*/ 4975657 w 10996613"/>
              <a:gd name="connsiteY5792" fmla="*/ 1855297 h 4188227"/>
              <a:gd name="connsiteX5793" fmla="*/ 4982085 w 10996613"/>
              <a:gd name="connsiteY5793" fmla="*/ 1853853 h 4188227"/>
              <a:gd name="connsiteX5794" fmla="*/ 10675756 w 10996613"/>
              <a:gd name="connsiteY5794" fmla="*/ 2958759 h 4188227"/>
              <a:gd name="connsiteX5795" fmla="*/ 10667691 w 10996613"/>
              <a:gd name="connsiteY5795" fmla="*/ 2952416 h 4188227"/>
              <a:gd name="connsiteX5796" fmla="*/ 10664917 w 10996613"/>
              <a:gd name="connsiteY5796" fmla="*/ 2950996 h 4188227"/>
              <a:gd name="connsiteX5797" fmla="*/ 10657469 w 10996613"/>
              <a:gd name="connsiteY5797" fmla="*/ 2951067 h 4188227"/>
              <a:gd name="connsiteX5798" fmla="*/ 10653508 w 10996613"/>
              <a:gd name="connsiteY5798" fmla="*/ 2956700 h 4188227"/>
              <a:gd name="connsiteX5799" fmla="*/ 10657279 w 10996613"/>
              <a:gd name="connsiteY5799" fmla="*/ 2959966 h 4188227"/>
              <a:gd name="connsiteX5800" fmla="*/ 10675756 w 10996613"/>
              <a:gd name="connsiteY5800" fmla="*/ 2958759 h 4188227"/>
              <a:gd name="connsiteX5801" fmla="*/ 4319971 w 10996613"/>
              <a:gd name="connsiteY5801" fmla="*/ 1482617 h 4188227"/>
              <a:gd name="connsiteX5802" fmla="*/ 4314183 w 10996613"/>
              <a:gd name="connsiteY5802" fmla="*/ 1487137 h 4188227"/>
              <a:gd name="connsiteX5803" fmla="*/ 4317006 w 10996613"/>
              <a:gd name="connsiteY5803" fmla="*/ 1490829 h 4188227"/>
              <a:gd name="connsiteX5804" fmla="*/ 4323932 w 10996613"/>
              <a:gd name="connsiteY5804" fmla="*/ 1491539 h 4188227"/>
              <a:gd name="connsiteX5805" fmla="*/ 4338234 w 10996613"/>
              <a:gd name="connsiteY5805" fmla="*/ 1484912 h 4188227"/>
              <a:gd name="connsiteX5806" fmla="*/ 4319971 w 10996613"/>
              <a:gd name="connsiteY5806" fmla="*/ 1482617 h 4188227"/>
              <a:gd name="connsiteX5807" fmla="*/ 5289305 w 10996613"/>
              <a:gd name="connsiteY5807" fmla="*/ 519105 h 4188227"/>
              <a:gd name="connsiteX5808" fmla="*/ 5287550 w 10996613"/>
              <a:gd name="connsiteY5808" fmla="*/ 515886 h 4188227"/>
              <a:gd name="connsiteX5809" fmla="*/ 5288736 w 10996613"/>
              <a:gd name="connsiteY5809" fmla="*/ 518916 h 4188227"/>
              <a:gd name="connsiteX5810" fmla="*/ 5289305 w 10996613"/>
              <a:gd name="connsiteY5810" fmla="*/ 519105 h 4188227"/>
              <a:gd name="connsiteX5811" fmla="*/ 10182300 w 10996613"/>
              <a:gd name="connsiteY5811" fmla="*/ 2800324 h 4188227"/>
              <a:gd name="connsiteX5812" fmla="*/ 10202509 w 10996613"/>
              <a:gd name="connsiteY5812" fmla="*/ 2808110 h 4188227"/>
              <a:gd name="connsiteX5813" fmla="*/ 10213443 w 10996613"/>
              <a:gd name="connsiteY5813" fmla="*/ 2800134 h 4188227"/>
              <a:gd name="connsiteX5814" fmla="*/ 10182300 w 10996613"/>
              <a:gd name="connsiteY5814" fmla="*/ 2800324 h 4188227"/>
              <a:gd name="connsiteX5815" fmla="*/ 10368155 w 10996613"/>
              <a:gd name="connsiteY5815" fmla="*/ 2813980 h 4188227"/>
              <a:gd name="connsiteX5816" fmla="*/ 10382126 w 10996613"/>
              <a:gd name="connsiteY5816" fmla="*/ 2831424 h 4188227"/>
              <a:gd name="connsiteX5817" fmla="*/ 10368155 w 10996613"/>
              <a:gd name="connsiteY5817" fmla="*/ 2813980 h 4188227"/>
              <a:gd name="connsiteX5818" fmla="*/ 856844 w 10996613"/>
              <a:gd name="connsiteY5818" fmla="*/ 1206431 h 4188227"/>
              <a:gd name="connsiteX5819" fmla="*/ 857769 w 10996613"/>
              <a:gd name="connsiteY5819" fmla="*/ 1210786 h 4188227"/>
              <a:gd name="connsiteX5820" fmla="*/ 888176 w 10996613"/>
              <a:gd name="connsiteY5820" fmla="*/ 1208136 h 4188227"/>
              <a:gd name="connsiteX5821" fmla="*/ 856844 w 10996613"/>
              <a:gd name="connsiteY5821" fmla="*/ 1206431 h 4188227"/>
              <a:gd name="connsiteX5822" fmla="*/ 10328309 w 10996613"/>
              <a:gd name="connsiteY5822" fmla="*/ 3461875 h 4188227"/>
              <a:gd name="connsiteX5823" fmla="*/ 10318703 w 10996613"/>
              <a:gd name="connsiteY5823" fmla="*/ 3473615 h 4188227"/>
              <a:gd name="connsiteX5824" fmla="*/ 10333005 w 10996613"/>
              <a:gd name="connsiteY5824" fmla="*/ 3479153 h 4188227"/>
              <a:gd name="connsiteX5825" fmla="*/ 10328309 w 10996613"/>
              <a:gd name="connsiteY5825" fmla="*/ 3461875 h 4188227"/>
              <a:gd name="connsiteX5826" fmla="*/ 1539356 w 10996613"/>
              <a:gd name="connsiteY5826" fmla="*/ 1620484 h 4188227"/>
              <a:gd name="connsiteX5827" fmla="*/ 1551547 w 10996613"/>
              <a:gd name="connsiteY5827" fmla="*/ 1617668 h 4188227"/>
              <a:gd name="connsiteX5828" fmla="*/ 1508499 w 10996613"/>
              <a:gd name="connsiteY5828" fmla="*/ 1619395 h 4188227"/>
              <a:gd name="connsiteX5829" fmla="*/ 1539356 w 10996613"/>
              <a:gd name="connsiteY5829" fmla="*/ 1620484 h 4188227"/>
              <a:gd name="connsiteX5830" fmla="*/ 4960549 w 10996613"/>
              <a:gd name="connsiteY5830" fmla="*/ 1620579 h 4188227"/>
              <a:gd name="connsiteX5831" fmla="*/ 4967973 w 10996613"/>
              <a:gd name="connsiteY5831" fmla="*/ 1620555 h 4188227"/>
              <a:gd name="connsiteX5832" fmla="*/ 4967925 w 10996613"/>
              <a:gd name="connsiteY5832" fmla="*/ 1618496 h 4188227"/>
              <a:gd name="connsiteX5833" fmla="*/ 4936072 w 10996613"/>
              <a:gd name="connsiteY5833" fmla="*/ 1611348 h 4188227"/>
              <a:gd name="connsiteX5834" fmla="*/ 4960549 w 10996613"/>
              <a:gd name="connsiteY5834" fmla="*/ 1620579 h 4188227"/>
              <a:gd name="connsiteX5835" fmla="*/ 1662714 w 10996613"/>
              <a:gd name="connsiteY5835" fmla="*/ 2214297 h 4188227"/>
              <a:gd name="connsiteX5836" fmla="*/ 1646989 w 10996613"/>
              <a:gd name="connsiteY5836" fmla="*/ 2209895 h 4188227"/>
              <a:gd name="connsiteX5837" fmla="*/ 1644522 w 10996613"/>
              <a:gd name="connsiteY5837" fmla="*/ 2212806 h 4188227"/>
              <a:gd name="connsiteX5838" fmla="*/ 1662571 w 10996613"/>
              <a:gd name="connsiteY5838" fmla="*/ 2224356 h 4188227"/>
              <a:gd name="connsiteX5839" fmla="*/ 1662714 w 10996613"/>
              <a:gd name="connsiteY5839" fmla="*/ 2214297 h 4188227"/>
              <a:gd name="connsiteX5840" fmla="*/ 8316375 w 10996613"/>
              <a:gd name="connsiteY5840" fmla="*/ 2193067 h 4188227"/>
              <a:gd name="connsiteX5841" fmla="*/ 8348750 w 10996613"/>
              <a:gd name="connsiteY5841" fmla="*/ 2198440 h 4188227"/>
              <a:gd name="connsiteX5842" fmla="*/ 8326953 w 10996613"/>
              <a:gd name="connsiteY5842" fmla="*/ 2191552 h 4188227"/>
              <a:gd name="connsiteX5843" fmla="*/ 8316375 w 10996613"/>
              <a:gd name="connsiteY5843" fmla="*/ 2193067 h 4188227"/>
              <a:gd name="connsiteX5844" fmla="*/ 10647982 w 10996613"/>
              <a:gd name="connsiteY5844" fmla="*/ 3508833 h 4188227"/>
              <a:gd name="connsiteX5845" fmla="*/ 10628415 w 10996613"/>
              <a:gd name="connsiteY5845" fmla="*/ 3519010 h 4188227"/>
              <a:gd name="connsiteX5846" fmla="*/ 10645444 w 10996613"/>
              <a:gd name="connsiteY5846" fmla="*/ 3519365 h 4188227"/>
              <a:gd name="connsiteX5847" fmla="*/ 10653010 w 10996613"/>
              <a:gd name="connsiteY5847" fmla="*/ 3510253 h 4188227"/>
              <a:gd name="connsiteX5848" fmla="*/ 10647982 w 10996613"/>
              <a:gd name="connsiteY5848" fmla="*/ 3508833 h 4188227"/>
              <a:gd name="connsiteX5849" fmla="*/ 6178189 w 10996613"/>
              <a:gd name="connsiteY5849" fmla="*/ 1812884 h 4188227"/>
              <a:gd name="connsiteX5850" fmla="*/ 6175959 w 10996613"/>
              <a:gd name="connsiteY5850" fmla="*/ 1804671 h 4188227"/>
              <a:gd name="connsiteX5851" fmla="*/ 6155941 w 10996613"/>
              <a:gd name="connsiteY5851" fmla="*/ 1809310 h 4188227"/>
              <a:gd name="connsiteX5852" fmla="*/ 6149632 w 10996613"/>
              <a:gd name="connsiteY5852" fmla="*/ 1812860 h 4188227"/>
              <a:gd name="connsiteX5853" fmla="*/ 6178189 w 10996613"/>
              <a:gd name="connsiteY5853" fmla="*/ 1812884 h 4188227"/>
              <a:gd name="connsiteX5854" fmla="*/ 7818319 w 10996613"/>
              <a:gd name="connsiteY5854" fmla="*/ 999263 h 4188227"/>
              <a:gd name="connsiteX5855" fmla="*/ 7806601 w 10996613"/>
              <a:gd name="connsiteY5855" fmla="*/ 1006032 h 4188227"/>
              <a:gd name="connsiteX5856" fmla="*/ 7817892 w 10996613"/>
              <a:gd name="connsiteY5856" fmla="*/ 1012541 h 4188227"/>
              <a:gd name="connsiteX5857" fmla="*/ 7829253 w 10996613"/>
              <a:gd name="connsiteY5857" fmla="*/ 1005180 h 4188227"/>
              <a:gd name="connsiteX5858" fmla="*/ 7818319 w 10996613"/>
              <a:gd name="connsiteY5858" fmla="*/ 999263 h 4188227"/>
              <a:gd name="connsiteX5859" fmla="*/ 4559215 w 10996613"/>
              <a:gd name="connsiteY5859" fmla="*/ 1953118 h 4188227"/>
              <a:gd name="connsiteX5860" fmla="*/ 4541521 w 10996613"/>
              <a:gd name="connsiteY5860" fmla="*/ 1956526 h 4188227"/>
              <a:gd name="connsiteX5861" fmla="*/ 4539529 w 10996613"/>
              <a:gd name="connsiteY5861" fmla="*/ 1964810 h 4188227"/>
              <a:gd name="connsiteX5862" fmla="*/ 4559215 w 10996613"/>
              <a:gd name="connsiteY5862" fmla="*/ 1953118 h 4188227"/>
              <a:gd name="connsiteX5863" fmla="*/ 4322034 w 10996613"/>
              <a:gd name="connsiteY5863" fmla="*/ 3406728 h 4188227"/>
              <a:gd name="connsiteX5864" fmla="*/ 4319378 w 10996613"/>
              <a:gd name="connsiteY5864" fmla="*/ 3402989 h 4188227"/>
              <a:gd name="connsiteX5865" fmla="*/ 4312523 w 10996613"/>
              <a:gd name="connsiteY5865" fmla="*/ 3402184 h 4188227"/>
              <a:gd name="connsiteX5866" fmla="*/ 4297936 w 10996613"/>
              <a:gd name="connsiteY5866" fmla="*/ 3408764 h 4188227"/>
              <a:gd name="connsiteX5867" fmla="*/ 4316010 w 10996613"/>
              <a:gd name="connsiteY5867" fmla="*/ 3411131 h 4188227"/>
              <a:gd name="connsiteX5868" fmla="*/ 4322034 w 10996613"/>
              <a:gd name="connsiteY5868" fmla="*/ 3406728 h 4188227"/>
              <a:gd name="connsiteX5869" fmla="*/ 6437356 w 10996613"/>
              <a:gd name="connsiteY5869" fmla="*/ 2260545 h 4188227"/>
              <a:gd name="connsiteX5870" fmla="*/ 6403226 w 10996613"/>
              <a:gd name="connsiteY5870" fmla="*/ 2260427 h 4188227"/>
              <a:gd name="connsiteX5871" fmla="*/ 6408965 w 10996613"/>
              <a:gd name="connsiteY5871" fmla="*/ 2264924 h 4188227"/>
              <a:gd name="connsiteX5872" fmla="*/ 6443096 w 10996613"/>
              <a:gd name="connsiteY5872" fmla="*/ 2265042 h 4188227"/>
              <a:gd name="connsiteX5873" fmla="*/ 6437356 w 10996613"/>
              <a:gd name="connsiteY5873" fmla="*/ 2260545 h 4188227"/>
              <a:gd name="connsiteX5874" fmla="*/ 10972944 w 10996613"/>
              <a:gd name="connsiteY5874" fmla="*/ 3242944 h 4188227"/>
              <a:gd name="connsiteX5875" fmla="*/ 10964144 w 10996613"/>
              <a:gd name="connsiteY5875" fmla="*/ 3254754 h 4188227"/>
              <a:gd name="connsiteX5876" fmla="*/ 10964191 w 10996613"/>
              <a:gd name="connsiteY5876" fmla="*/ 3254754 h 4188227"/>
              <a:gd name="connsiteX5877" fmla="*/ 10976382 w 10996613"/>
              <a:gd name="connsiteY5877" fmla="*/ 3254754 h 4188227"/>
              <a:gd name="connsiteX5878" fmla="*/ 10987079 w 10996613"/>
              <a:gd name="connsiteY5878" fmla="*/ 3242163 h 4188227"/>
              <a:gd name="connsiteX5879" fmla="*/ 10972944 w 10996613"/>
              <a:gd name="connsiteY5879" fmla="*/ 3242944 h 4188227"/>
              <a:gd name="connsiteX5880" fmla="*/ 10450457 w 10996613"/>
              <a:gd name="connsiteY5880" fmla="*/ 2232688 h 4188227"/>
              <a:gd name="connsiteX5881" fmla="*/ 10458095 w 10996613"/>
              <a:gd name="connsiteY5881" fmla="*/ 2232806 h 4188227"/>
              <a:gd name="connsiteX5882" fmla="*/ 10461937 w 10996613"/>
              <a:gd name="connsiteY5882" fmla="*/ 2232759 h 4188227"/>
              <a:gd name="connsiteX5883" fmla="*/ 10468554 w 10996613"/>
              <a:gd name="connsiteY5883" fmla="*/ 2231220 h 4188227"/>
              <a:gd name="connsiteX5884" fmla="*/ 10465518 w 10996613"/>
              <a:gd name="connsiteY5884" fmla="*/ 2228096 h 4188227"/>
              <a:gd name="connsiteX5885" fmla="*/ 10457075 w 10996613"/>
              <a:gd name="connsiteY5885" fmla="*/ 2223717 h 4188227"/>
              <a:gd name="connsiteX5886" fmla="*/ 10449840 w 10996613"/>
              <a:gd name="connsiteY5886" fmla="*/ 2223883 h 4188227"/>
              <a:gd name="connsiteX5887" fmla="*/ 10446164 w 10996613"/>
              <a:gd name="connsiteY5887" fmla="*/ 2229587 h 4188227"/>
              <a:gd name="connsiteX5888" fmla="*/ 10450457 w 10996613"/>
              <a:gd name="connsiteY5888" fmla="*/ 2232688 h 4188227"/>
              <a:gd name="connsiteX5889" fmla="*/ 7175510 w 10996613"/>
              <a:gd name="connsiteY5889" fmla="*/ 1105344 h 4188227"/>
              <a:gd name="connsiteX5890" fmla="*/ 7179377 w 10996613"/>
              <a:gd name="connsiteY5890" fmla="*/ 1100895 h 4188227"/>
              <a:gd name="connsiteX5891" fmla="*/ 7164624 w 10996613"/>
              <a:gd name="connsiteY5891" fmla="*/ 1100279 h 4188227"/>
              <a:gd name="connsiteX5892" fmla="*/ 7152599 w 10996613"/>
              <a:gd name="connsiteY5892" fmla="*/ 1107782 h 4188227"/>
              <a:gd name="connsiteX5893" fmla="*/ 7160877 w 10996613"/>
              <a:gd name="connsiteY5893" fmla="*/ 1109557 h 4188227"/>
              <a:gd name="connsiteX5894" fmla="*/ 7170197 w 10996613"/>
              <a:gd name="connsiteY5894" fmla="*/ 1106480 h 4188227"/>
              <a:gd name="connsiteX5895" fmla="*/ 7175510 w 10996613"/>
              <a:gd name="connsiteY5895" fmla="*/ 1105344 h 4188227"/>
              <a:gd name="connsiteX5896" fmla="*/ 10400104 w 10996613"/>
              <a:gd name="connsiteY5896" fmla="*/ 2467453 h 4188227"/>
              <a:gd name="connsiteX5897" fmla="*/ 10405963 w 10996613"/>
              <a:gd name="connsiteY5897" fmla="*/ 2462980 h 4188227"/>
              <a:gd name="connsiteX5898" fmla="*/ 10403187 w 10996613"/>
              <a:gd name="connsiteY5898" fmla="*/ 2459264 h 4188227"/>
              <a:gd name="connsiteX5899" fmla="*/ 10396285 w 10996613"/>
              <a:gd name="connsiteY5899" fmla="*/ 2458507 h 4188227"/>
              <a:gd name="connsiteX5900" fmla="*/ 10381888 w 10996613"/>
              <a:gd name="connsiteY5900" fmla="*/ 2465134 h 4188227"/>
              <a:gd name="connsiteX5901" fmla="*/ 10400104 w 10996613"/>
              <a:gd name="connsiteY5901" fmla="*/ 2467453 h 4188227"/>
              <a:gd name="connsiteX5902" fmla="*/ 10344390 w 10996613"/>
              <a:gd name="connsiteY5902" fmla="*/ 2499642 h 4188227"/>
              <a:gd name="connsiteX5903" fmla="*/ 10349917 w 10996613"/>
              <a:gd name="connsiteY5903" fmla="*/ 2497370 h 4188227"/>
              <a:gd name="connsiteX5904" fmla="*/ 10347616 w 10996613"/>
              <a:gd name="connsiteY5904" fmla="*/ 2486624 h 4188227"/>
              <a:gd name="connsiteX5905" fmla="*/ 10334452 w 10996613"/>
              <a:gd name="connsiteY5905" fmla="*/ 2493228 h 4188227"/>
              <a:gd name="connsiteX5906" fmla="*/ 10334571 w 10996613"/>
              <a:gd name="connsiteY5906" fmla="*/ 2497417 h 4188227"/>
              <a:gd name="connsiteX5907" fmla="*/ 10344390 w 10996613"/>
              <a:gd name="connsiteY5907" fmla="*/ 2499642 h 4188227"/>
              <a:gd name="connsiteX5908" fmla="*/ 3740300 w 10996613"/>
              <a:gd name="connsiteY5908" fmla="*/ 1146432 h 4188227"/>
              <a:gd name="connsiteX5909" fmla="*/ 3747938 w 10996613"/>
              <a:gd name="connsiteY5909" fmla="*/ 1142811 h 4188227"/>
              <a:gd name="connsiteX5910" fmla="*/ 3743692 w 10996613"/>
              <a:gd name="connsiteY5910" fmla="*/ 1137391 h 4188227"/>
              <a:gd name="connsiteX5911" fmla="*/ 3733209 w 10996613"/>
              <a:gd name="connsiteY5911" fmla="*/ 1138764 h 4188227"/>
              <a:gd name="connsiteX5912" fmla="*/ 3723769 w 10996613"/>
              <a:gd name="connsiteY5912" fmla="*/ 1144302 h 4188227"/>
              <a:gd name="connsiteX5913" fmla="*/ 3740300 w 10996613"/>
              <a:gd name="connsiteY5913" fmla="*/ 1146432 h 4188227"/>
              <a:gd name="connsiteX5914" fmla="*/ 4314658 w 10996613"/>
              <a:gd name="connsiteY5914" fmla="*/ 3238802 h 4188227"/>
              <a:gd name="connsiteX5915" fmla="*/ 4329458 w 10996613"/>
              <a:gd name="connsiteY5915" fmla="*/ 3238281 h 4188227"/>
              <a:gd name="connsiteX5916" fmla="*/ 4306119 w 10996613"/>
              <a:gd name="connsiteY5916" fmla="*/ 3231749 h 4188227"/>
              <a:gd name="connsiteX5917" fmla="*/ 4314658 w 10996613"/>
              <a:gd name="connsiteY5917" fmla="*/ 3238802 h 4188227"/>
              <a:gd name="connsiteX5918" fmla="*/ 7206178 w 10996613"/>
              <a:gd name="connsiteY5918" fmla="*/ 1023026 h 4188227"/>
              <a:gd name="connsiteX5919" fmla="*/ 7200675 w 10996613"/>
              <a:gd name="connsiteY5919" fmla="*/ 1026576 h 4188227"/>
              <a:gd name="connsiteX5920" fmla="*/ 7191117 w 10996613"/>
              <a:gd name="connsiteY5920" fmla="*/ 1035121 h 4188227"/>
              <a:gd name="connsiteX5921" fmla="*/ 7208431 w 10996613"/>
              <a:gd name="connsiteY5921" fmla="*/ 1031428 h 4188227"/>
              <a:gd name="connsiteX5922" fmla="*/ 7206178 w 10996613"/>
              <a:gd name="connsiteY5922" fmla="*/ 1023026 h 4188227"/>
              <a:gd name="connsiteX5923" fmla="*/ 10502139 w 10996613"/>
              <a:gd name="connsiteY5923" fmla="*/ 2976061 h 4188227"/>
              <a:gd name="connsiteX5924" fmla="*/ 10524481 w 10996613"/>
              <a:gd name="connsiteY5924" fmla="*/ 2983421 h 4188227"/>
              <a:gd name="connsiteX5925" fmla="*/ 10517556 w 10996613"/>
              <a:gd name="connsiteY5925" fmla="*/ 2974025 h 4188227"/>
              <a:gd name="connsiteX5926" fmla="*/ 10502139 w 10996613"/>
              <a:gd name="connsiteY5926" fmla="*/ 2976061 h 4188227"/>
              <a:gd name="connsiteX5927" fmla="*/ 10637451 w 10996613"/>
              <a:gd name="connsiteY5927" fmla="*/ 2888843 h 4188227"/>
              <a:gd name="connsiteX5928" fmla="*/ 10613164 w 10996613"/>
              <a:gd name="connsiteY5928" fmla="*/ 2884109 h 4188227"/>
              <a:gd name="connsiteX5929" fmla="*/ 10637451 w 10996613"/>
              <a:gd name="connsiteY5929" fmla="*/ 2888843 h 4188227"/>
              <a:gd name="connsiteX5930" fmla="*/ 4848007 w 10996613"/>
              <a:gd name="connsiteY5930" fmla="*/ 690700 h 4188227"/>
              <a:gd name="connsiteX5931" fmla="*/ 4856189 w 10996613"/>
              <a:gd name="connsiteY5931" fmla="*/ 687434 h 4188227"/>
              <a:gd name="connsiteX5932" fmla="*/ 4855241 w 10996613"/>
              <a:gd name="connsiteY5932" fmla="*/ 683268 h 4188227"/>
              <a:gd name="connsiteX5933" fmla="*/ 4847437 w 10996613"/>
              <a:gd name="connsiteY5933" fmla="*/ 684546 h 4188227"/>
              <a:gd name="connsiteX5934" fmla="*/ 4833610 w 10996613"/>
              <a:gd name="connsiteY5934" fmla="*/ 689304 h 4188227"/>
              <a:gd name="connsiteX5935" fmla="*/ 4848007 w 10996613"/>
              <a:gd name="connsiteY5935" fmla="*/ 690700 h 4188227"/>
              <a:gd name="connsiteX5936" fmla="*/ 2930256 w 10996613"/>
              <a:gd name="connsiteY5936" fmla="*/ 3355913 h 4188227"/>
              <a:gd name="connsiteX5937" fmla="*/ 2920081 w 10996613"/>
              <a:gd name="connsiteY5937" fmla="*/ 3359155 h 4188227"/>
              <a:gd name="connsiteX5938" fmla="*/ 2934691 w 10996613"/>
              <a:gd name="connsiteY5938" fmla="*/ 3360552 h 4188227"/>
              <a:gd name="connsiteX5939" fmla="*/ 2941238 w 10996613"/>
              <a:gd name="connsiteY5939" fmla="*/ 3350066 h 4188227"/>
              <a:gd name="connsiteX5940" fmla="*/ 2930256 w 10996613"/>
              <a:gd name="connsiteY5940" fmla="*/ 3355913 h 4188227"/>
              <a:gd name="connsiteX5941" fmla="*/ 10574882 w 10996613"/>
              <a:gd name="connsiteY5941" fmla="*/ 3290233 h 4188227"/>
              <a:gd name="connsiteX5942" fmla="*/ 10593572 w 10996613"/>
              <a:gd name="connsiteY5942" fmla="*/ 3291488 h 4188227"/>
              <a:gd name="connsiteX5943" fmla="*/ 10605574 w 10996613"/>
              <a:gd name="connsiteY5943" fmla="*/ 3288505 h 4188227"/>
              <a:gd name="connsiteX5944" fmla="*/ 10574882 w 10996613"/>
              <a:gd name="connsiteY5944" fmla="*/ 3290233 h 4188227"/>
              <a:gd name="connsiteX5945" fmla="*/ 10094971 w 10996613"/>
              <a:gd name="connsiteY5945" fmla="*/ 1919840 h 4188227"/>
              <a:gd name="connsiteX5946" fmla="*/ 10103035 w 10996613"/>
              <a:gd name="connsiteY5946" fmla="*/ 1914113 h 4188227"/>
              <a:gd name="connsiteX5947" fmla="*/ 10095161 w 10996613"/>
              <a:gd name="connsiteY5947" fmla="*/ 1910586 h 4188227"/>
              <a:gd name="connsiteX5948" fmla="*/ 10087167 w 10996613"/>
              <a:gd name="connsiteY5948" fmla="*/ 1916243 h 4188227"/>
              <a:gd name="connsiteX5949" fmla="*/ 10094971 w 10996613"/>
              <a:gd name="connsiteY5949" fmla="*/ 1919840 h 4188227"/>
              <a:gd name="connsiteX5950" fmla="*/ 10924653 w 10996613"/>
              <a:gd name="connsiteY5950" fmla="*/ 3272009 h 4188227"/>
              <a:gd name="connsiteX5951" fmla="*/ 10949486 w 10996613"/>
              <a:gd name="connsiteY5951" fmla="*/ 3264056 h 4188227"/>
              <a:gd name="connsiteX5952" fmla="*/ 10924653 w 10996613"/>
              <a:gd name="connsiteY5952" fmla="*/ 3272009 h 4188227"/>
              <a:gd name="connsiteX5953" fmla="*/ 7681773 w 10996613"/>
              <a:gd name="connsiteY5953" fmla="*/ 1082741 h 4188227"/>
              <a:gd name="connsiteX5954" fmla="*/ 7684193 w 10996613"/>
              <a:gd name="connsiteY5954" fmla="*/ 1090504 h 4188227"/>
              <a:gd name="connsiteX5955" fmla="*/ 7691308 w 10996613"/>
              <a:gd name="connsiteY5955" fmla="*/ 1077203 h 4188227"/>
              <a:gd name="connsiteX5956" fmla="*/ 7681773 w 10996613"/>
              <a:gd name="connsiteY5956" fmla="*/ 1082741 h 4188227"/>
              <a:gd name="connsiteX5957" fmla="*/ 10637261 w 10996613"/>
              <a:gd name="connsiteY5957" fmla="*/ 3066071 h 4188227"/>
              <a:gd name="connsiteX5958" fmla="*/ 10627466 w 10996613"/>
              <a:gd name="connsiteY5958" fmla="*/ 3061456 h 4188227"/>
              <a:gd name="connsiteX5959" fmla="*/ 10621228 w 10996613"/>
              <a:gd name="connsiteY5959" fmla="*/ 3065953 h 4188227"/>
              <a:gd name="connsiteX5960" fmla="*/ 10631166 w 10996613"/>
              <a:gd name="connsiteY5960" fmla="*/ 3070615 h 4188227"/>
              <a:gd name="connsiteX5961" fmla="*/ 10637261 w 10996613"/>
              <a:gd name="connsiteY5961" fmla="*/ 3066071 h 4188227"/>
              <a:gd name="connsiteX5962" fmla="*/ 4212291 w 10996613"/>
              <a:gd name="connsiteY5962" fmla="*/ 1081936 h 4188227"/>
              <a:gd name="connsiteX5963" fmla="*/ 4218433 w 10996613"/>
              <a:gd name="connsiteY5963" fmla="*/ 1077510 h 4188227"/>
              <a:gd name="connsiteX5964" fmla="*/ 4208638 w 10996613"/>
              <a:gd name="connsiteY5964" fmla="*/ 1072800 h 4188227"/>
              <a:gd name="connsiteX5965" fmla="*/ 4202400 w 10996613"/>
              <a:gd name="connsiteY5965" fmla="*/ 1077297 h 4188227"/>
              <a:gd name="connsiteX5966" fmla="*/ 4212291 w 10996613"/>
              <a:gd name="connsiteY5966" fmla="*/ 1081936 h 4188227"/>
              <a:gd name="connsiteX5967" fmla="*/ 4286338 w 10996613"/>
              <a:gd name="connsiteY5967" fmla="*/ 1974916 h 4188227"/>
              <a:gd name="connsiteX5968" fmla="*/ 4278132 w 10996613"/>
              <a:gd name="connsiteY5968" fmla="*/ 1988928 h 4188227"/>
              <a:gd name="connsiteX5969" fmla="*/ 4286338 w 10996613"/>
              <a:gd name="connsiteY5969" fmla="*/ 1974916 h 4188227"/>
              <a:gd name="connsiteX5970" fmla="*/ 7906621 w 10996613"/>
              <a:gd name="connsiteY5970" fmla="*/ 911762 h 4188227"/>
              <a:gd name="connsiteX5971" fmla="*/ 7916891 w 10996613"/>
              <a:gd name="connsiteY5971" fmla="*/ 908543 h 4188227"/>
              <a:gd name="connsiteX5972" fmla="*/ 7902328 w 10996613"/>
              <a:gd name="connsiteY5972" fmla="*/ 907123 h 4188227"/>
              <a:gd name="connsiteX5973" fmla="*/ 7895616 w 10996613"/>
              <a:gd name="connsiteY5973" fmla="*/ 917655 h 4188227"/>
              <a:gd name="connsiteX5974" fmla="*/ 7906621 w 10996613"/>
              <a:gd name="connsiteY5974" fmla="*/ 911762 h 4188227"/>
              <a:gd name="connsiteX5975" fmla="*/ 471188 w 10996613"/>
              <a:gd name="connsiteY5975" fmla="*/ 1132729 h 4188227"/>
              <a:gd name="connsiteX5976" fmla="*/ 475054 w 10996613"/>
              <a:gd name="connsiteY5976" fmla="*/ 1136634 h 4188227"/>
              <a:gd name="connsiteX5977" fmla="*/ 478493 w 10996613"/>
              <a:gd name="connsiteY5977" fmla="*/ 1134764 h 4188227"/>
              <a:gd name="connsiteX5978" fmla="*/ 472421 w 10996613"/>
              <a:gd name="connsiteY5978" fmla="*/ 1132658 h 4188227"/>
              <a:gd name="connsiteX5979" fmla="*/ 471188 w 10996613"/>
              <a:gd name="connsiteY5979" fmla="*/ 1132729 h 4188227"/>
              <a:gd name="connsiteX5980" fmla="*/ 5614077 w 10996613"/>
              <a:gd name="connsiteY5980" fmla="*/ 3564856 h 4188227"/>
              <a:gd name="connsiteX5981" fmla="*/ 5622473 w 10996613"/>
              <a:gd name="connsiteY5981" fmla="*/ 3567720 h 4188227"/>
              <a:gd name="connsiteX5982" fmla="*/ 5628759 w 10996613"/>
              <a:gd name="connsiteY5982" fmla="*/ 3565992 h 4188227"/>
              <a:gd name="connsiteX5983" fmla="*/ 5613816 w 10996613"/>
              <a:gd name="connsiteY5983" fmla="*/ 3553969 h 4188227"/>
              <a:gd name="connsiteX5984" fmla="*/ 5614077 w 10996613"/>
              <a:gd name="connsiteY5984" fmla="*/ 3564856 h 4188227"/>
              <a:gd name="connsiteX5985" fmla="*/ 10643736 w 10996613"/>
              <a:gd name="connsiteY5985" fmla="*/ 2978404 h 4188227"/>
              <a:gd name="connsiteX5986" fmla="*/ 10644756 w 10996613"/>
              <a:gd name="connsiteY5986" fmla="*/ 2978451 h 4188227"/>
              <a:gd name="connsiteX5987" fmla="*/ 10652251 w 10996613"/>
              <a:gd name="connsiteY5987" fmla="*/ 2975824 h 4188227"/>
              <a:gd name="connsiteX5988" fmla="*/ 10646511 w 10996613"/>
              <a:gd name="connsiteY5988" fmla="*/ 2973930 h 4188227"/>
              <a:gd name="connsiteX5989" fmla="*/ 10642858 w 10996613"/>
              <a:gd name="connsiteY5989" fmla="*/ 2973978 h 4188227"/>
              <a:gd name="connsiteX5990" fmla="*/ 10637545 w 10996613"/>
              <a:gd name="connsiteY5990" fmla="*/ 2976416 h 4188227"/>
              <a:gd name="connsiteX5991" fmla="*/ 10637735 w 10996613"/>
              <a:gd name="connsiteY5991" fmla="*/ 2978309 h 4188227"/>
              <a:gd name="connsiteX5992" fmla="*/ 10605977 w 10996613"/>
              <a:gd name="connsiteY5992" fmla="*/ 2981599 h 4188227"/>
              <a:gd name="connsiteX5993" fmla="*/ 10643736 w 10996613"/>
              <a:gd name="connsiteY5993" fmla="*/ 2978404 h 4188227"/>
              <a:gd name="connsiteX5994" fmla="*/ 10342161 w 10996613"/>
              <a:gd name="connsiteY5994" fmla="*/ 1883013 h 4188227"/>
              <a:gd name="connsiteX5995" fmla="*/ 10350225 w 10996613"/>
              <a:gd name="connsiteY5995" fmla="*/ 1877285 h 4188227"/>
              <a:gd name="connsiteX5996" fmla="*/ 10342350 w 10996613"/>
              <a:gd name="connsiteY5996" fmla="*/ 1873758 h 4188227"/>
              <a:gd name="connsiteX5997" fmla="*/ 10334357 w 10996613"/>
              <a:gd name="connsiteY5997" fmla="*/ 1879415 h 4188227"/>
              <a:gd name="connsiteX5998" fmla="*/ 10342161 w 10996613"/>
              <a:gd name="connsiteY5998" fmla="*/ 1883013 h 4188227"/>
              <a:gd name="connsiteX5999" fmla="*/ 10804308 w 10996613"/>
              <a:gd name="connsiteY5999" fmla="*/ 2283456 h 4188227"/>
              <a:gd name="connsiteX6000" fmla="*/ 10812680 w 10996613"/>
              <a:gd name="connsiteY6000" fmla="*/ 2278178 h 4188227"/>
              <a:gd name="connsiteX6001" fmla="*/ 10805849 w 10996613"/>
              <a:gd name="connsiteY6001" fmla="*/ 2274225 h 4188227"/>
              <a:gd name="connsiteX6002" fmla="*/ 10796718 w 10996613"/>
              <a:gd name="connsiteY6002" fmla="*/ 2279054 h 4188227"/>
              <a:gd name="connsiteX6003" fmla="*/ 10796741 w 10996613"/>
              <a:gd name="connsiteY6003" fmla="*/ 2283432 h 4188227"/>
              <a:gd name="connsiteX6004" fmla="*/ 10804308 w 10996613"/>
              <a:gd name="connsiteY6004" fmla="*/ 2283456 h 4188227"/>
              <a:gd name="connsiteX6005" fmla="*/ 10797999 w 10996613"/>
              <a:gd name="connsiteY6005" fmla="*/ 2283551 h 4188227"/>
              <a:gd name="connsiteX6006" fmla="*/ 10773166 w 10996613"/>
              <a:gd name="connsiteY6006" fmla="*/ 2291503 h 4188227"/>
              <a:gd name="connsiteX6007" fmla="*/ 10797999 w 10996613"/>
              <a:gd name="connsiteY6007" fmla="*/ 2283551 h 4188227"/>
              <a:gd name="connsiteX6008" fmla="*/ 9462266 w 10996613"/>
              <a:gd name="connsiteY6008" fmla="*/ 2292048 h 4188227"/>
              <a:gd name="connsiteX6009" fmla="*/ 9463405 w 10996613"/>
              <a:gd name="connsiteY6009" fmla="*/ 2296639 h 4188227"/>
              <a:gd name="connsiteX6010" fmla="*/ 9484633 w 10996613"/>
              <a:gd name="connsiteY6010" fmla="*/ 2288994 h 4188227"/>
              <a:gd name="connsiteX6011" fmla="*/ 9462266 w 10996613"/>
              <a:gd name="connsiteY6011" fmla="*/ 2292048 h 4188227"/>
              <a:gd name="connsiteX6012" fmla="*/ 6334894 w 10996613"/>
              <a:gd name="connsiteY6012" fmla="*/ 2262391 h 4188227"/>
              <a:gd name="connsiteX6013" fmla="*/ 6373460 w 10996613"/>
              <a:gd name="connsiteY6013" fmla="*/ 2257492 h 4188227"/>
              <a:gd name="connsiteX6014" fmla="*/ 6334894 w 10996613"/>
              <a:gd name="connsiteY6014" fmla="*/ 2262391 h 4188227"/>
              <a:gd name="connsiteX6015" fmla="*/ 10561505 w 10996613"/>
              <a:gd name="connsiteY6015" fmla="*/ 2637888 h 4188227"/>
              <a:gd name="connsiteX6016" fmla="*/ 10550951 w 10996613"/>
              <a:gd name="connsiteY6016" fmla="*/ 2645675 h 4188227"/>
              <a:gd name="connsiteX6017" fmla="*/ 10572321 w 10996613"/>
              <a:gd name="connsiteY6017" fmla="*/ 2644137 h 4188227"/>
              <a:gd name="connsiteX6018" fmla="*/ 10561505 w 10996613"/>
              <a:gd name="connsiteY6018" fmla="*/ 2637888 h 4188227"/>
              <a:gd name="connsiteX6019" fmla="*/ 2537840 w 10996613"/>
              <a:gd name="connsiteY6019" fmla="*/ 2633297 h 4188227"/>
              <a:gd name="connsiteX6020" fmla="*/ 2527926 w 10996613"/>
              <a:gd name="connsiteY6020" fmla="*/ 2637959 h 4188227"/>
              <a:gd name="connsiteX6021" fmla="*/ 2534164 w 10996613"/>
              <a:gd name="connsiteY6021" fmla="*/ 2642456 h 4188227"/>
              <a:gd name="connsiteX6022" fmla="*/ 2541517 w 10996613"/>
              <a:gd name="connsiteY6022" fmla="*/ 2641368 h 4188227"/>
              <a:gd name="connsiteX6023" fmla="*/ 2540544 w 10996613"/>
              <a:gd name="connsiteY6023" fmla="*/ 2634125 h 4188227"/>
              <a:gd name="connsiteX6024" fmla="*/ 2537840 w 10996613"/>
              <a:gd name="connsiteY6024" fmla="*/ 2633297 h 4188227"/>
              <a:gd name="connsiteX6025" fmla="*/ 10336113 w 10996613"/>
              <a:gd name="connsiteY6025" fmla="*/ 2637888 h 4188227"/>
              <a:gd name="connsiteX6026" fmla="*/ 10342232 w 10996613"/>
              <a:gd name="connsiteY6026" fmla="*/ 2633344 h 4188227"/>
              <a:gd name="connsiteX6027" fmla="*/ 10332436 w 10996613"/>
              <a:gd name="connsiteY6027" fmla="*/ 2628729 h 4188227"/>
              <a:gd name="connsiteX6028" fmla="*/ 10326198 w 10996613"/>
              <a:gd name="connsiteY6028" fmla="*/ 2633226 h 4188227"/>
              <a:gd name="connsiteX6029" fmla="*/ 10336113 w 10996613"/>
              <a:gd name="connsiteY6029" fmla="*/ 2637888 h 4188227"/>
              <a:gd name="connsiteX6030" fmla="*/ 4564979 w 10996613"/>
              <a:gd name="connsiteY6030" fmla="*/ 2279148 h 4188227"/>
              <a:gd name="connsiteX6031" fmla="*/ 4565880 w 10996613"/>
              <a:gd name="connsiteY6031" fmla="*/ 2287693 h 4188227"/>
              <a:gd name="connsiteX6032" fmla="*/ 4577193 w 10996613"/>
              <a:gd name="connsiteY6032" fmla="*/ 2274202 h 4188227"/>
              <a:gd name="connsiteX6033" fmla="*/ 4564979 w 10996613"/>
              <a:gd name="connsiteY6033" fmla="*/ 2279148 h 4188227"/>
              <a:gd name="connsiteX6034" fmla="*/ 6655776 w 10996613"/>
              <a:gd name="connsiteY6034" fmla="*/ 4134835 h 4188227"/>
              <a:gd name="connsiteX6035" fmla="*/ 6650534 w 10996613"/>
              <a:gd name="connsiteY6035" fmla="*/ 4136516 h 4188227"/>
              <a:gd name="connsiteX6036" fmla="*/ 6650416 w 10996613"/>
              <a:gd name="connsiteY6036" fmla="*/ 4138717 h 4188227"/>
              <a:gd name="connsiteX6037" fmla="*/ 6650534 w 10996613"/>
              <a:gd name="connsiteY6037" fmla="*/ 4147735 h 4188227"/>
              <a:gd name="connsiteX6038" fmla="*/ 6653119 w 10996613"/>
              <a:gd name="connsiteY6038" fmla="*/ 4151616 h 4188227"/>
              <a:gd name="connsiteX6039" fmla="*/ 6658385 w 10996613"/>
              <a:gd name="connsiteY6039" fmla="*/ 4147663 h 4188227"/>
              <a:gd name="connsiteX6040" fmla="*/ 6658266 w 10996613"/>
              <a:gd name="connsiteY6040" fmla="*/ 4136374 h 4188227"/>
              <a:gd name="connsiteX6041" fmla="*/ 6655776 w 10996613"/>
              <a:gd name="connsiteY6041" fmla="*/ 4134835 h 4188227"/>
              <a:gd name="connsiteX6042" fmla="*/ 6355576 w 10996613"/>
              <a:gd name="connsiteY6042" fmla="*/ 2364070 h 4188227"/>
              <a:gd name="connsiteX6043" fmla="*/ 6331289 w 10996613"/>
              <a:gd name="connsiteY6043" fmla="*/ 2359337 h 4188227"/>
              <a:gd name="connsiteX6044" fmla="*/ 6355576 w 10996613"/>
              <a:gd name="connsiteY6044" fmla="*/ 2364070 h 4188227"/>
              <a:gd name="connsiteX6045" fmla="*/ 5806455 w 10996613"/>
              <a:gd name="connsiteY6045" fmla="*/ 2364686 h 4188227"/>
              <a:gd name="connsiteX6046" fmla="*/ 5817009 w 10996613"/>
              <a:gd name="connsiteY6046" fmla="*/ 2366200 h 4188227"/>
              <a:gd name="connsiteX6047" fmla="*/ 5838664 w 10996613"/>
              <a:gd name="connsiteY6047" fmla="*/ 2363550 h 4188227"/>
              <a:gd name="connsiteX6048" fmla="*/ 5806455 w 10996613"/>
              <a:gd name="connsiteY6048" fmla="*/ 2364686 h 4188227"/>
              <a:gd name="connsiteX6049" fmla="*/ 10372710 w 10996613"/>
              <a:gd name="connsiteY6049" fmla="*/ 2363029 h 4188227"/>
              <a:gd name="connsiteX6050" fmla="*/ 10354020 w 10996613"/>
              <a:gd name="connsiteY6050" fmla="*/ 2361774 h 4188227"/>
              <a:gd name="connsiteX6051" fmla="*/ 10342018 w 10996613"/>
              <a:gd name="connsiteY6051" fmla="*/ 2364756 h 4188227"/>
              <a:gd name="connsiteX6052" fmla="*/ 10372710 w 10996613"/>
              <a:gd name="connsiteY6052" fmla="*/ 2363029 h 4188227"/>
              <a:gd name="connsiteX6053" fmla="*/ 3271417 w 10996613"/>
              <a:gd name="connsiteY6053" fmla="*/ 1514687 h 4188227"/>
              <a:gd name="connsiteX6054" fmla="*/ 3263234 w 10996613"/>
              <a:gd name="connsiteY6054" fmla="*/ 1516959 h 4188227"/>
              <a:gd name="connsiteX6055" fmla="*/ 3264587 w 10996613"/>
              <a:gd name="connsiteY6055" fmla="*/ 1522971 h 4188227"/>
              <a:gd name="connsiteX6056" fmla="*/ 3267741 w 10996613"/>
              <a:gd name="connsiteY6056" fmla="*/ 1523847 h 4188227"/>
              <a:gd name="connsiteX6057" fmla="*/ 3277655 w 10996613"/>
              <a:gd name="connsiteY6057" fmla="*/ 1519231 h 4188227"/>
              <a:gd name="connsiteX6058" fmla="*/ 3271417 w 10996613"/>
              <a:gd name="connsiteY6058" fmla="*/ 1514687 h 4188227"/>
              <a:gd name="connsiteX6059" fmla="*/ 8998364 w 10996613"/>
              <a:gd name="connsiteY6059" fmla="*/ 2334224 h 4188227"/>
              <a:gd name="connsiteX6060" fmla="*/ 8980908 w 10996613"/>
              <a:gd name="connsiteY6060" fmla="*/ 2334177 h 4188227"/>
              <a:gd name="connsiteX6061" fmla="*/ 8983565 w 10996613"/>
              <a:gd name="connsiteY6061" fmla="*/ 2338650 h 4188227"/>
              <a:gd name="connsiteX6062" fmla="*/ 8986790 w 10996613"/>
              <a:gd name="connsiteY6062" fmla="*/ 2338698 h 4188227"/>
              <a:gd name="connsiteX6063" fmla="*/ 8998507 w 10996613"/>
              <a:gd name="connsiteY6063" fmla="*/ 2338627 h 4188227"/>
              <a:gd name="connsiteX6064" fmla="*/ 9001163 w 10996613"/>
              <a:gd name="connsiteY6064" fmla="*/ 2337183 h 4188227"/>
              <a:gd name="connsiteX6065" fmla="*/ 8998364 w 10996613"/>
              <a:gd name="connsiteY6065" fmla="*/ 2334224 h 4188227"/>
              <a:gd name="connsiteX6066" fmla="*/ 10438005 w 10996613"/>
              <a:gd name="connsiteY6066" fmla="*/ 2450223 h 4188227"/>
              <a:gd name="connsiteX6067" fmla="*/ 10445809 w 10996613"/>
              <a:gd name="connsiteY6067" fmla="*/ 2453820 h 4188227"/>
              <a:gd name="connsiteX6068" fmla="*/ 10453802 w 10996613"/>
              <a:gd name="connsiteY6068" fmla="*/ 2448093 h 4188227"/>
              <a:gd name="connsiteX6069" fmla="*/ 10446164 w 10996613"/>
              <a:gd name="connsiteY6069" fmla="*/ 2444542 h 4188227"/>
              <a:gd name="connsiteX6070" fmla="*/ 10438005 w 10996613"/>
              <a:gd name="connsiteY6070" fmla="*/ 2450223 h 4188227"/>
              <a:gd name="connsiteX6071" fmla="*/ 1976551 w 10996613"/>
              <a:gd name="connsiteY6071" fmla="*/ 1623608 h 4188227"/>
              <a:gd name="connsiteX6072" fmla="*/ 1961680 w 10996613"/>
              <a:gd name="connsiteY6072" fmla="*/ 1616082 h 4188227"/>
              <a:gd name="connsiteX6073" fmla="*/ 1955253 w 10996613"/>
              <a:gd name="connsiteY6073" fmla="*/ 1617573 h 4188227"/>
              <a:gd name="connsiteX6074" fmla="*/ 1955371 w 10996613"/>
              <a:gd name="connsiteY6074" fmla="*/ 1619017 h 4188227"/>
              <a:gd name="connsiteX6075" fmla="*/ 1970005 w 10996613"/>
              <a:gd name="connsiteY6075" fmla="*/ 1625099 h 4188227"/>
              <a:gd name="connsiteX6076" fmla="*/ 1976551 w 10996613"/>
              <a:gd name="connsiteY6076" fmla="*/ 1623608 h 4188227"/>
              <a:gd name="connsiteX6077" fmla="*/ 5914254 w 10996613"/>
              <a:gd name="connsiteY6077" fmla="*/ 2448353 h 4188227"/>
              <a:gd name="connsiteX6078" fmla="*/ 5903462 w 10996613"/>
              <a:gd name="connsiteY6078" fmla="*/ 2436164 h 4188227"/>
              <a:gd name="connsiteX6079" fmla="*/ 5914254 w 10996613"/>
              <a:gd name="connsiteY6079" fmla="*/ 2448353 h 4188227"/>
              <a:gd name="connsiteX6080" fmla="*/ 3847506 w 10996613"/>
              <a:gd name="connsiteY6080" fmla="*/ 2154488 h 4188227"/>
              <a:gd name="connsiteX6081" fmla="*/ 3850139 w 10996613"/>
              <a:gd name="connsiteY6081" fmla="*/ 2153044 h 4188227"/>
              <a:gd name="connsiteX6082" fmla="*/ 3847222 w 10996613"/>
              <a:gd name="connsiteY6082" fmla="*/ 2150014 h 4188227"/>
              <a:gd name="connsiteX6083" fmla="*/ 3843427 w 10996613"/>
              <a:gd name="connsiteY6083" fmla="*/ 2149943 h 4188227"/>
              <a:gd name="connsiteX6084" fmla="*/ 3827796 w 10996613"/>
              <a:gd name="connsiteY6084" fmla="*/ 2150014 h 4188227"/>
              <a:gd name="connsiteX6085" fmla="*/ 3821084 w 10996613"/>
              <a:gd name="connsiteY6085" fmla="*/ 2151506 h 4188227"/>
              <a:gd name="connsiteX6086" fmla="*/ 3827939 w 10996613"/>
              <a:gd name="connsiteY6086" fmla="*/ 2154535 h 4188227"/>
              <a:gd name="connsiteX6087" fmla="*/ 3847506 w 10996613"/>
              <a:gd name="connsiteY6087" fmla="*/ 2154488 h 4188227"/>
              <a:gd name="connsiteX6088" fmla="*/ 4178492 w 10996613"/>
              <a:gd name="connsiteY6088" fmla="*/ 1323518 h 4188227"/>
              <a:gd name="connsiteX6089" fmla="*/ 4170594 w 10996613"/>
              <a:gd name="connsiteY6089" fmla="*/ 1335163 h 4188227"/>
              <a:gd name="connsiteX6090" fmla="*/ 4186200 w 10996613"/>
              <a:gd name="connsiteY6090" fmla="*/ 1326927 h 4188227"/>
              <a:gd name="connsiteX6091" fmla="*/ 4178563 w 10996613"/>
              <a:gd name="connsiteY6091" fmla="*/ 1321365 h 4188227"/>
              <a:gd name="connsiteX6092" fmla="*/ 4178492 w 10996613"/>
              <a:gd name="connsiteY6092" fmla="*/ 1323518 h 4188227"/>
              <a:gd name="connsiteX6093" fmla="*/ 3111273 w 10996613"/>
              <a:gd name="connsiteY6093" fmla="*/ 2161399 h 4188227"/>
              <a:gd name="connsiteX6094" fmla="*/ 3110158 w 10996613"/>
              <a:gd name="connsiteY6094" fmla="*/ 2162701 h 4188227"/>
              <a:gd name="connsiteX6095" fmla="*/ 3111368 w 10996613"/>
              <a:gd name="connsiteY6095" fmla="*/ 2166724 h 4188227"/>
              <a:gd name="connsiteX6096" fmla="*/ 3111273 w 10996613"/>
              <a:gd name="connsiteY6096" fmla="*/ 2161399 h 4188227"/>
              <a:gd name="connsiteX6097" fmla="*/ 1539285 w 10996613"/>
              <a:gd name="connsiteY6097" fmla="*/ 2168357 h 4188227"/>
              <a:gd name="connsiteX6098" fmla="*/ 1563216 w 10996613"/>
              <a:gd name="connsiteY6098" fmla="*/ 2177564 h 4188227"/>
              <a:gd name="connsiteX6099" fmla="*/ 1539285 w 10996613"/>
              <a:gd name="connsiteY6099" fmla="*/ 2168357 h 4188227"/>
              <a:gd name="connsiteX6100" fmla="*/ 849373 w 10996613"/>
              <a:gd name="connsiteY6100" fmla="*/ 589494 h 4188227"/>
              <a:gd name="connsiteX6101" fmla="*/ 841570 w 10996613"/>
              <a:gd name="connsiteY6101" fmla="*/ 589423 h 4188227"/>
              <a:gd name="connsiteX6102" fmla="*/ 825963 w 10996613"/>
              <a:gd name="connsiteY6102" fmla="*/ 589565 h 4188227"/>
              <a:gd name="connsiteX6103" fmla="*/ 823141 w 10996613"/>
              <a:gd name="connsiteY6103" fmla="*/ 592524 h 4188227"/>
              <a:gd name="connsiteX6104" fmla="*/ 825773 w 10996613"/>
              <a:gd name="connsiteY6104" fmla="*/ 593968 h 4188227"/>
              <a:gd name="connsiteX6105" fmla="*/ 849230 w 10996613"/>
              <a:gd name="connsiteY6105" fmla="*/ 593897 h 4188227"/>
              <a:gd name="connsiteX6106" fmla="*/ 852029 w 10996613"/>
              <a:gd name="connsiteY6106" fmla="*/ 590938 h 4188227"/>
              <a:gd name="connsiteX6107" fmla="*/ 849373 w 10996613"/>
              <a:gd name="connsiteY6107" fmla="*/ 589494 h 4188227"/>
              <a:gd name="connsiteX6108" fmla="*/ 733700 w 10996613"/>
              <a:gd name="connsiteY6108" fmla="*/ 584832 h 4188227"/>
              <a:gd name="connsiteX6109" fmla="*/ 718069 w 10996613"/>
              <a:gd name="connsiteY6109" fmla="*/ 584903 h 4188227"/>
              <a:gd name="connsiteX6110" fmla="*/ 711357 w 10996613"/>
              <a:gd name="connsiteY6110" fmla="*/ 586394 h 4188227"/>
              <a:gd name="connsiteX6111" fmla="*/ 718212 w 10996613"/>
              <a:gd name="connsiteY6111" fmla="*/ 589423 h 4188227"/>
              <a:gd name="connsiteX6112" fmla="*/ 737755 w 10996613"/>
              <a:gd name="connsiteY6112" fmla="*/ 589352 h 4188227"/>
              <a:gd name="connsiteX6113" fmla="*/ 740388 w 10996613"/>
              <a:gd name="connsiteY6113" fmla="*/ 587909 h 4188227"/>
              <a:gd name="connsiteX6114" fmla="*/ 737495 w 10996613"/>
              <a:gd name="connsiteY6114" fmla="*/ 584879 h 4188227"/>
              <a:gd name="connsiteX6115" fmla="*/ 733700 w 10996613"/>
              <a:gd name="connsiteY6115" fmla="*/ 584832 h 4188227"/>
              <a:gd name="connsiteX6116" fmla="*/ 6420991 w 10996613"/>
              <a:gd name="connsiteY6116" fmla="*/ 1782186 h 4188227"/>
              <a:gd name="connsiteX6117" fmla="*/ 6423694 w 10996613"/>
              <a:gd name="connsiteY6117" fmla="*/ 1804032 h 4188227"/>
              <a:gd name="connsiteX6118" fmla="*/ 6420991 w 10996613"/>
              <a:gd name="connsiteY6118" fmla="*/ 1782186 h 4188227"/>
              <a:gd name="connsiteX6119" fmla="*/ 10504369 w 10996613"/>
              <a:gd name="connsiteY6119" fmla="*/ 2241066 h 4188227"/>
              <a:gd name="connsiteX6120" fmla="*/ 10535534 w 10996613"/>
              <a:gd name="connsiteY6120" fmla="*/ 2239812 h 4188227"/>
              <a:gd name="connsiteX6121" fmla="*/ 10501664 w 10996613"/>
              <a:gd name="connsiteY6121" fmla="*/ 2237398 h 4188227"/>
              <a:gd name="connsiteX6122" fmla="*/ 10504369 w 10996613"/>
              <a:gd name="connsiteY6122" fmla="*/ 2241066 h 4188227"/>
              <a:gd name="connsiteX6123" fmla="*/ 10796409 w 10996613"/>
              <a:gd name="connsiteY6123" fmla="*/ 2220143 h 4188227"/>
              <a:gd name="connsiteX6124" fmla="*/ 10771576 w 10996613"/>
              <a:gd name="connsiteY6124" fmla="*/ 2228096 h 4188227"/>
              <a:gd name="connsiteX6125" fmla="*/ 10796409 w 10996613"/>
              <a:gd name="connsiteY6125" fmla="*/ 2220143 h 4188227"/>
              <a:gd name="connsiteX6126" fmla="*/ 5705606 w 10996613"/>
              <a:gd name="connsiteY6126" fmla="*/ 2219244 h 4188227"/>
              <a:gd name="connsiteX6127" fmla="*/ 5692845 w 10996613"/>
              <a:gd name="connsiteY6127" fmla="*/ 2219930 h 4188227"/>
              <a:gd name="connsiteX6128" fmla="*/ 5700198 w 10996613"/>
              <a:gd name="connsiteY6128" fmla="*/ 2225161 h 4188227"/>
              <a:gd name="connsiteX6129" fmla="*/ 5705629 w 10996613"/>
              <a:gd name="connsiteY6129" fmla="*/ 2232759 h 4188227"/>
              <a:gd name="connsiteX6130" fmla="*/ 5709329 w 10996613"/>
              <a:gd name="connsiteY6130" fmla="*/ 2222581 h 4188227"/>
              <a:gd name="connsiteX6131" fmla="*/ 5705606 w 10996613"/>
              <a:gd name="connsiteY6131" fmla="*/ 2219244 h 4188227"/>
              <a:gd name="connsiteX6132" fmla="*/ 10501688 w 10996613"/>
              <a:gd name="connsiteY6132" fmla="*/ 2237421 h 4188227"/>
              <a:gd name="connsiteX6133" fmla="*/ 10495996 w 10996613"/>
              <a:gd name="connsiteY6133" fmla="*/ 2232972 h 4188227"/>
              <a:gd name="connsiteX6134" fmla="*/ 10478184 w 10996613"/>
              <a:gd name="connsiteY6134" fmla="*/ 2234841 h 4188227"/>
              <a:gd name="connsiteX6135" fmla="*/ 10501688 w 10996613"/>
              <a:gd name="connsiteY6135" fmla="*/ 2237421 h 4188227"/>
              <a:gd name="connsiteX6136" fmla="*/ 1980038 w 10996613"/>
              <a:gd name="connsiteY6136" fmla="*/ 2352686 h 4188227"/>
              <a:gd name="connsiteX6137" fmla="*/ 1971571 w 10996613"/>
              <a:gd name="connsiteY6137" fmla="*/ 2361254 h 4188227"/>
              <a:gd name="connsiteX6138" fmla="*/ 1985897 w 10996613"/>
              <a:gd name="connsiteY6138" fmla="*/ 2361869 h 4188227"/>
              <a:gd name="connsiteX6139" fmla="*/ 1980038 w 10996613"/>
              <a:gd name="connsiteY6139" fmla="*/ 2352686 h 4188227"/>
              <a:gd name="connsiteX6140" fmla="*/ 4947883 w 10996613"/>
              <a:gd name="connsiteY6140" fmla="*/ 2343360 h 4188227"/>
              <a:gd name="connsiteX6141" fmla="*/ 4945559 w 10996613"/>
              <a:gd name="connsiteY6141" fmla="*/ 2350887 h 4188227"/>
              <a:gd name="connsiteX6142" fmla="*/ 4958699 w 10996613"/>
              <a:gd name="connsiteY6142" fmla="*/ 2351076 h 4188227"/>
              <a:gd name="connsiteX6143" fmla="*/ 4947883 w 10996613"/>
              <a:gd name="connsiteY6143" fmla="*/ 2343360 h 4188227"/>
              <a:gd name="connsiteX6144" fmla="*/ 4967997 w 10996613"/>
              <a:gd name="connsiteY6144" fmla="*/ 1620555 h 4188227"/>
              <a:gd name="connsiteX6145" fmla="*/ 4973689 w 10996613"/>
              <a:gd name="connsiteY6145" fmla="*/ 1625005 h 4188227"/>
              <a:gd name="connsiteX6146" fmla="*/ 4991501 w 10996613"/>
              <a:gd name="connsiteY6146" fmla="*/ 1623135 h 4188227"/>
              <a:gd name="connsiteX6147" fmla="*/ 4967997 w 10996613"/>
              <a:gd name="connsiteY6147" fmla="*/ 1620555 h 4188227"/>
              <a:gd name="connsiteX6148" fmla="*/ 10466254 w 10996613"/>
              <a:gd name="connsiteY6148" fmla="*/ 2380259 h 4188227"/>
              <a:gd name="connsiteX6149" fmla="*/ 10463265 w 10996613"/>
              <a:gd name="connsiteY6149" fmla="*/ 2383170 h 4188227"/>
              <a:gd name="connsiteX6150" fmla="*/ 10465874 w 10996613"/>
              <a:gd name="connsiteY6150" fmla="*/ 2384662 h 4188227"/>
              <a:gd name="connsiteX6151" fmla="*/ 10473630 w 10996613"/>
              <a:gd name="connsiteY6151" fmla="*/ 2384733 h 4188227"/>
              <a:gd name="connsiteX6152" fmla="*/ 10481314 w 10996613"/>
              <a:gd name="connsiteY6152" fmla="*/ 2384614 h 4188227"/>
              <a:gd name="connsiteX6153" fmla="*/ 10484375 w 10996613"/>
              <a:gd name="connsiteY6153" fmla="*/ 2381703 h 4188227"/>
              <a:gd name="connsiteX6154" fmla="*/ 10481789 w 10996613"/>
              <a:gd name="connsiteY6154" fmla="*/ 2380212 h 4188227"/>
              <a:gd name="connsiteX6155" fmla="*/ 10466254 w 10996613"/>
              <a:gd name="connsiteY6155" fmla="*/ 2380259 h 4188227"/>
              <a:gd name="connsiteX6156" fmla="*/ 10644258 w 10996613"/>
              <a:gd name="connsiteY6156" fmla="*/ 2383005 h 4188227"/>
              <a:gd name="connsiteX6157" fmla="*/ 10629292 w 10996613"/>
              <a:gd name="connsiteY6157" fmla="*/ 2375526 h 4188227"/>
              <a:gd name="connsiteX6158" fmla="*/ 10644258 w 10996613"/>
              <a:gd name="connsiteY6158" fmla="*/ 2383005 h 4188227"/>
              <a:gd name="connsiteX6159" fmla="*/ 6273013 w 10996613"/>
              <a:gd name="connsiteY6159" fmla="*/ 2130701 h 4188227"/>
              <a:gd name="connsiteX6160" fmla="*/ 6275978 w 10996613"/>
              <a:gd name="connsiteY6160" fmla="*/ 2123506 h 4188227"/>
              <a:gd name="connsiteX6161" fmla="*/ 6272942 w 10996613"/>
              <a:gd name="connsiteY6161" fmla="*/ 2118535 h 4188227"/>
              <a:gd name="connsiteX6162" fmla="*/ 6270357 w 10996613"/>
              <a:gd name="connsiteY6162" fmla="*/ 2118535 h 4188227"/>
              <a:gd name="connsiteX6163" fmla="*/ 6270357 w 10996613"/>
              <a:gd name="connsiteY6163" fmla="*/ 2130677 h 4188227"/>
              <a:gd name="connsiteX6164" fmla="*/ 6273013 w 10996613"/>
              <a:gd name="connsiteY6164" fmla="*/ 2130701 h 4188227"/>
              <a:gd name="connsiteX6165" fmla="*/ 1897214 w 10996613"/>
              <a:gd name="connsiteY6165" fmla="*/ 2119530 h 4188227"/>
              <a:gd name="connsiteX6166" fmla="*/ 1901104 w 10996613"/>
              <a:gd name="connsiteY6166" fmla="*/ 2121707 h 4188227"/>
              <a:gd name="connsiteX6167" fmla="*/ 1911256 w 10996613"/>
              <a:gd name="connsiteY6167" fmla="*/ 2121281 h 4188227"/>
              <a:gd name="connsiteX6168" fmla="*/ 1913770 w 10996613"/>
              <a:gd name="connsiteY6168" fmla="*/ 2115435 h 4188227"/>
              <a:gd name="connsiteX6169" fmla="*/ 1908765 w 10996613"/>
              <a:gd name="connsiteY6169" fmla="*/ 2114086 h 4188227"/>
              <a:gd name="connsiteX6170" fmla="*/ 1897214 w 10996613"/>
              <a:gd name="connsiteY6170" fmla="*/ 2119530 h 4188227"/>
              <a:gd name="connsiteX6171" fmla="*/ 4650008 w 10996613"/>
              <a:gd name="connsiteY6171" fmla="*/ 996234 h 4188227"/>
              <a:gd name="connsiteX6172" fmla="*/ 4664974 w 10996613"/>
              <a:gd name="connsiteY6172" fmla="*/ 1003713 h 4188227"/>
              <a:gd name="connsiteX6173" fmla="*/ 4650008 w 10996613"/>
              <a:gd name="connsiteY6173" fmla="*/ 996234 h 4188227"/>
              <a:gd name="connsiteX6174" fmla="*/ 8902021 w 10996613"/>
              <a:gd name="connsiteY6174" fmla="*/ 2252001 h 4188227"/>
              <a:gd name="connsiteX6175" fmla="*/ 8891016 w 10996613"/>
              <a:gd name="connsiteY6175" fmla="*/ 2258131 h 4188227"/>
              <a:gd name="connsiteX6176" fmla="*/ 8893744 w 10996613"/>
              <a:gd name="connsiteY6176" fmla="*/ 2259622 h 4188227"/>
              <a:gd name="connsiteX6177" fmla="*/ 8904109 w 10996613"/>
              <a:gd name="connsiteY6177" fmla="*/ 2259598 h 4188227"/>
              <a:gd name="connsiteX6178" fmla="*/ 8906717 w 10996613"/>
              <a:gd name="connsiteY6178" fmla="*/ 2253776 h 4188227"/>
              <a:gd name="connsiteX6179" fmla="*/ 8902021 w 10996613"/>
              <a:gd name="connsiteY6179" fmla="*/ 2252001 h 4188227"/>
              <a:gd name="connsiteX6180" fmla="*/ 5915249 w 10996613"/>
              <a:gd name="connsiteY6180" fmla="*/ 2259196 h 4188227"/>
              <a:gd name="connsiteX6181" fmla="*/ 5905762 w 10996613"/>
              <a:gd name="connsiteY6181" fmla="*/ 2250415 h 4188227"/>
              <a:gd name="connsiteX6182" fmla="*/ 5903533 w 10996613"/>
              <a:gd name="connsiteY6182" fmla="*/ 2259456 h 4188227"/>
              <a:gd name="connsiteX6183" fmla="*/ 5915249 w 10996613"/>
              <a:gd name="connsiteY6183" fmla="*/ 2259196 h 4188227"/>
              <a:gd name="connsiteX6184" fmla="*/ 7403916 w 10996613"/>
              <a:gd name="connsiteY6184" fmla="*/ 2237563 h 4188227"/>
              <a:gd name="connsiteX6185" fmla="*/ 7401568 w 10996613"/>
              <a:gd name="connsiteY6185" fmla="*/ 2240451 h 4188227"/>
              <a:gd name="connsiteX6186" fmla="*/ 7411008 w 10996613"/>
              <a:gd name="connsiteY6186" fmla="*/ 2247125 h 4188227"/>
              <a:gd name="connsiteX6187" fmla="*/ 7414755 w 10996613"/>
              <a:gd name="connsiteY6187" fmla="*/ 2244877 h 4188227"/>
              <a:gd name="connsiteX6188" fmla="*/ 7414019 w 10996613"/>
              <a:gd name="connsiteY6188" fmla="*/ 2239031 h 4188227"/>
              <a:gd name="connsiteX6189" fmla="*/ 7403916 w 10996613"/>
              <a:gd name="connsiteY6189" fmla="*/ 2237563 h 4188227"/>
              <a:gd name="connsiteX6190" fmla="*/ 6421323 w 10996613"/>
              <a:gd name="connsiteY6190" fmla="*/ 1619656 h 4188227"/>
              <a:gd name="connsiteX6191" fmla="*/ 6436526 w 10996613"/>
              <a:gd name="connsiteY6191" fmla="*/ 1614188 h 4188227"/>
              <a:gd name="connsiteX6192" fmla="*/ 6420872 w 10996613"/>
              <a:gd name="connsiteY6192" fmla="*/ 1612887 h 4188227"/>
              <a:gd name="connsiteX6193" fmla="*/ 6421323 w 10996613"/>
              <a:gd name="connsiteY6193" fmla="*/ 1619656 h 4188227"/>
              <a:gd name="connsiteX6194" fmla="*/ 1893586 w 10996613"/>
              <a:gd name="connsiteY6194" fmla="*/ 2218771 h 4188227"/>
              <a:gd name="connsiteX6195" fmla="*/ 1883339 w 10996613"/>
              <a:gd name="connsiteY6195" fmla="*/ 2226747 h 4188227"/>
              <a:gd name="connsiteX6196" fmla="*/ 1896550 w 10996613"/>
              <a:gd name="connsiteY6196" fmla="*/ 2226605 h 4188227"/>
              <a:gd name="connsiteX6197" fmla="*/ 1893586 w 10996613"/>
              <a:gd name="connsiteY6197" fmla="*/ 2218771 h 4188227"/>
              <a:gd name="connsiteX6198" fmla="*/ 4804958 w 10996613"/>
              <a:gd name="connsiteY6198" fmla="*/ 2108666 h 4188227"/>
              <a:gd name="connsiteX6199" fmla="*/ 4801851 w 10996613"/>
              <a:gd name="connsiteY6199" fmla="*/ 2111388 h 4188227"/>
              <a:gd name="connsiteX6200" fmla="*/ 4812477 w 10996613"/>
              <a:gd name="connsiteY6200" fmla="*/ 2117731 h 4188227"/>
              <a:gd name="connsiteX6201" fmla="*/ 4815062 w 10996613"/>
              <a:gd name="connsiteY6201" fmla="*/ 2116169 h 4188227"/>
              <a:gd name="connsiteX6202" fmla="*/ 4815038 w 10996613"/>
              <a:gd name="connsiteY6202" fmla="*/ 2110181 h 4188227"/>
              <a:gd name="connsiteX6203" fmla="*/ 4804958 w 10996613"/>
              <a:gd name="connsiteY6203" fmla="*/ 2108666 h 4188227"/>
              <a:gd name="connsiteX6204" fmla="*/ 5955594 w 10996613"/>
              <a:gd name="connsiteY6204" fmla="*/ 2281705 h 4188227"/>
              <a:gd name="connsiteX6205" fmla="*/ 5954859 w 10996613"/>
              <a:gd name="connsiteY6205" fmla="*/ 2275859 h 4188227"/>
              <a:gd name="connsiteX6206" fmla="*/ 5944731 w 10996613"/>
              <a:gd name="connsiteY6206" fmla="*/ 2274391 h 4188227"/>
              <a:gd name="connsiteX6207" fmla="*/ 5942383 w 10996613"/>
              <a:gd name="connsiteY6207" fmla="*/ 2277279 h 4188227"/>
              <a:gd name="connsiteX6208" fmla="*/ 5951823 w 10996613"/>
              <a:gd name="connsiteY6208" fmla="*/ 2283953 h 4188227"/>
              <a:gd name="connsiteX6209" fmla="*/ 5955594 w 10996613"/>
              <a:gd name="connsiteY6209" fmla="*/ 2281705 h 4188227"/>
              <a:gd name="connsiteX6210" fmla="*/ 3969014 w 10996613"/>
              <a:gd name="connsiteY6210" fmla="*/ 1671063 h 4188227"/>
              <a:gd name="connsiteX6211" fmla="*/ 3986826 w 10996613"/>
              <a:gd name="connsiteY6211" fmla="*/ 1669193 h 4188227"/>
              <a:gd name="connsiteX6212" fmla="*/ 3963321 w 10996613"/>
              <a:gd name="connsiteY6212" fmla="*/ 1666614 h 4188227"/>
              <a:gd name="connsiteX6213" fmla="*/ 3969014 w 10996613"/>
              <a:gd name="connsiteY6213" fmla="*/ 1671063 h 4188227"/>
              <a:gd name="connsiteX6214" fmla="*/ 6101413 w 10996613"/>
              <a:gd name="connsiteY6214" fmla="*/ 2275693 h 4188227"/>
              <a:gd name="connsiteX6215" fmla="*/ 6104188 w 10996613"/>
              <a:gd name="connsiteY6215" fmla="*/ 2278770 h 4188227"/>
              <a:gd name="connsiteX6216" fmla="*/ 6111920 w 10996613"/>
              <a:gd name="connsiteY6216" fmla="*/ 2283551 h 4188227"/>
              <a:gd name="connsiteX6217" fmla="*/ 6114719 w 10996613"/>
              <a:gd name="connsiteY6217" fmla="*/ 2275859 h 4188227"/>
              <a:gd name="connsiteX6218" fmla="*/ 6101413 w 10996613"/>
              <a:gd name="connsiteY6218" fmla="*/ 2275693 h 4188227"/>
              <a:gd name="connsiteX6219" fmla="*/ 7924077 w 10996613"/>
              <a:gd name="connsiteY6219" fmla="*/ 2288971 h 4188227"/>
              <a:gd name="connsiteX6220" fmla="*/ 7908898 w 10996613"/>
              <a:gd name="connsiteY6220" fmla="*/ 2294438 h 4188227"/>
              <a:gd name="connsiteX6221" fmla="*/ 7924552 w 10996613"/>
              <a:gd name="connsiteY6221" fmla="*/ 2295740 h 4188227"/>
              <a:gd name="connsiteX6222" fmla="*/ 7924077 w 10996613"/>
              <a:gd name="connsiteY6222" fmla="*/ 2288971 h 4188227"/>
              <a:gd name="connsiteX6223" fmla="*/ 7475687 w 10996613"/>
              <a:gd name="connsiteY6223" fmla="*/ 2288024 h 4188227"/>
              <a:gd name="connsiteX6224" fmla="*/ 7465156 w 10996613"/>
              <a:gd name="connsiteY6224" fmla="*/ 2289563 h 4188227"/>
              <a:gd name="connsiteX6225" fmla="*/ 7465156 w 10996613"/>
              <a:gd name="connsiteY6225" fmla="*/ 2291101 h 4188227"/>
              <a:gd name="connsiteX6226" fmla="*/ 7486217 w 10996613"/>
              <a:gd name="connsiteY6226" fmla="*/ 2291101 h 4188227"/>
              <a:gd name="connsiteX6227" fmla="*/ 7486217 w 10996613"/>
              <a:gd name="connsiteY6227" fmla="*/ 2289563 h 4188227"/>
              <a:gd name="connsiteX6228" fmla="*/ 7475687 w 10996613"/>
              <a:gd name="connsiteY6228" fmla="*/ 2288024 h 4188227"/>
              <a:gd name="connsiteX6229" fmla="*/ 9117050 w 10996613"/>
              <a:gd name="connsiteY6229" fmla="*/ 1916053 h 4188227"/>
              <a:gd name="connsiteX6230" fmla="*/ 9116860 w 10996613"/>
              <a:gd name="connsiteY6230" fmla="*/ 1923722 h 4188227"/>
              <a:gd name="connsiteX6231" fmla="*/ 9122221 w 10996613"/>
              <a:gd name="connsiteY6231" fmla="*/ 1922042 h 4188227"/>
              <a:gd name="connsiteX6232" fmla="*/ 9130640 w 10996613"/>
              <a:gd name="connsiteY6232" fmla="*/ 1917758 h 4188227"/>
              <a:gd name="connsiteX6233" fmla="*/ 9117050 w 10996613"/>
              <a:gd name="connsiteY6233" fmla="*/ 1916053 h 4188227"/>
              <a:gd name="connsiteX6234" fmla="*/ 2494602 w 10996613"/>
              <a:gd name="connsiteY6234" fmla="*/ 2188357 h 4188227"/>
              <a:gd name="connsiteX6235" fmla="*/ 2481320 w 10996613"/>
              <a:gd name="connsiteY6235" fmla="*/ 2188239 h 4188227"/>
              <a:gd name="connsiteX6236" fmla="*/ 2484214 w 10996613"/>
              <a:gd name="connsiteY6236" fmla="*/ 2191339 h 4188227"/>
              <a:gd name="connsiteX6237" fmla="*/ 2491637 w 10996613"/>
              <a:gd name="connsiteY6237" fmla="*/ 2196191 h 4188227"/>
              <a:gd name="connsiteX6238" fmla="*/ 2494602 w 10996613"/>
              <a:gd name="connsiteY6238" fmla="*/ 2188357 h 4188227"/>
              <a:gd name="connsiteX6239" fmla="*/ 3648511 w 10996613"/>
              <a:gd name="connsiteY6239" fmla="*/ 1675797 h 4188227"/>
              <a:gd name="connsiteX6240" fmla="*/ 3640826 w 10996613"/>
              <a:gd name="connsiteY6240" fmla="*/ 1675915 h 4188227"/>
              <a:gd name="connsiteX6241" fmla="*/ 3637767 w 10996613"/>
              <a:gd name="connsiteY6241" fmla="*/ 1678826 h 4188227"/>
              <a:gd name="connsiteX6242" fmla="*/ 3640352 w 10996613"/>
              <a:gd name="connsiteY6242" fmla="*/ 1680317 h 4188227"/>
              <a:gd name="connsiteX6243" fmla="*/ 3655888 w 10996613"/>
              <a:gd name="connsiteY6243" fmla="*/ 1680247 h 4188227"/>
              <a:gd name="connsiteX6244" fmla="*/ 3658876 w 10996613"/>
              <a:gd name="connsiteY6244" fmla="*/ 1677335 h 4188227"/>
              <a:gd name="connsiteX6245" fmla="*/ 3656267 w 10996613"/>
              <a:gd name="connsiteY6245" fmla="*/ 1675844 h 4188227"/>
              <a:gd name="connsiteX6246" fmla="*/ 3648511 w 10996613"/>
              <a:gd name="connsiteY6246" fmla="*/ 1675797 h 4188227"/>
              <a:gd name="connsiteX6247" fmla="*/ 4589693 w 10996613"/>
              <a:gd name="connsiteY6247" fmla="*/ 1740127 h 4188227"/>
              <a:gd name="connsiteX6248" fmla="*/ 4597377 w 10996613"/>
              <a:gd name="connsiteY6248" fmla="*/ 1740246 h 4188227"/>
              <a:gd name="connsiteX6249" fmla="*/ 4605133 w 10996613"/>
              <a:gd name="connsiteY6249" fmla="*/ 1740175 h 4188227"/>
              <a:gd name="connsiteX6250" fmla="*/ 4607742 w 10996613"/>
              <a:gd name="connsiteY6250" fmla="*/ 1738684 h 4188227"/>
              <a:gd name="connsiteX6251" fmla="*/ 4604754 w 10996613"/>
              <a:gd name="connsiteY6251" fmla="*/ 1735772 h 4188227"/>
              <a:gd name="connsiteX6252" fmla="*/ 4589242 w 10996613"/>
              <a:gd name="connsiteY6252" fmla="*/ 1735701 h 4188227"/>
              <a:gd name="connsiteX6253" fmla="*/ 4586657 w 10996613"/>
              <a:gd name="connsiteY6253" fmla="*/ 1737192 h 4188227"/>
              <a:gd name="connsiteX6254" fmla="*/ 4589693 w 10996613"/>
              <a:gd name="connsiteY6254" fmla="*/ 1740127 h 4188227"/>
              <a:gd name="connsiteX6255" fmla="*/ 6055732 w 10996613"/>
              <a:gd name="connsiteY6255" fmla="*/ 2094418 h 4188227"/>
              <a:gd name="connsiteX6256" fmla="*/ 6045675 w 10996613"/>
              <a:gd name="connsiteY6256" fmla="*/ 2102512 h 4188227"/>
              <a:gd name="connsiteX6257" fmla="*/ 6058910 w 10996613"/>
              <a:gd name="connsiteY6257" fmla="*/ 2102299 h 4188227"/>
              <a:gd name="connsiteX6258" fmla="*/ 6055732 w 10996613"/>
              <a:gd name="connsiteY6258" fmla="*/ 2094418 h 4188227"/>
              <a:gd name="connsiteX6259" fmla="*/ 4577265 w 10996613"/>
              <a:gd name="connsiteY6259" fmla="*/ 2274249 h 4188227"/>
              <a:gd name="connsiteX6260" fmla="*/ 4592231 w 10996613"/>
              <a:gd name="connsiteY6260" fmla="*/ 2266770 h 4188227"/>
              <a:gd name="connsiteX6261" fmla="*/ 4577265 w 10996613"/>
              <a:gd name="connsiteY6261" fmla="*/ 2274249 h 4188227"/>
              <a:gd name="connsiteX6262" fmla="*/ 5146902 w 10996613"/>
              <a:gd name="connsiteY6262" fmla="*/ 1634472 h 4188227"/>
              <a:gd name="connsiteX6263" fmla="*/ 5135636 w 10996613"/>
              <a:gd name="connsiteY6263" fmla="*/ 1637904 h 4188227"/>
              <a:gd name="connsiteX6264" fmla="*/ 5138624 w 10996613"/>
              <a:gd name="connsiteY6264" fmla="*/ 1644034 h 4188227"/>
              <a:gd name="connsiteX6265" fmla="*/ 5150056 w 10996613"/>
              <a:gd name="connsiteY6265" fmla="*/ 1637218 h 4188227"/>
              <a:gd name="connsiteX6266" fmla="*/ 5146902 w 10996613"/>
              <a:gd name="connsiteY6266" fmla="*/ 1634472 h 4188227"/>
              <a:gd name="connsiteX6267" fmla="*/ 6443143 w 10996613"/>
              <a:gd name="connsiteY6267" fmla="*/ 2265042 h 4188227"/>
              <a:gd name="connsiteX6268" fmla="*/ 6448835 w 10996613"/>
              <a:gd name="connsiteY6268" fmla="*/ 2269492 h 4188227"/>
              <a:gd name="connsiteX6269" fmla="*/ 6466648 w 10996613"/>
              <a:gd name="connsiteY6269" fmla="*/ 2267622 h 4188227"/>
              <a:gd name="connsiteX6270" fmla="*/ 6443143 w 10996613"/>
              <a:gd name="connsiteY6270" fmla="*/ 2265042 h 4188227"/>
              <a:gd name="connsiteX6271" fmla="*/ 10905916 w 10996613"/>
              <a:gd name="connsiteY6271" fmla="*/ 3278494 h 4188227"/>
              <a:gd name="connsiteX6272" fmla="*/ 10892563 w 10996613"/>
              <a:gd name="connsiteY6272" fmla="*/ 3284742 h 4188227"/>
              <a:gd name="connsiteX6273" fmla="*/ 10905607 w 10996613"/>
              <a:gd name="connsiteY6273" fmla="*/ 3286067 h 4188227"/>
              <a:gd name="connsiteX6274" fmla="*/ 10905916 w 10996613"/>
              <a:gd name="connsiteY6274" fmla="*/ 3278494 h 4188227"/>
              <a:gd name="connsiteX6275" fmla="*/ 10748902 w 10996613"/>
              <a:gd name="connsiteY6275" fmla="*/ 2306462 h 4188227"/>
              <a:gd name="connsiteX6276" fmla="*/ 10763869 w 10996613"/>
              <a:gd name="connsiteY6276" fmla="*/ 2298982 h 4188227"/>
              <a:gd name="connsiteX6277" fmla="*/ 10748902 w 10996613"/>
              <a:gd name="connsiteY6277" fmla="*/ 2306462 h 4188227"/>
              <a:gd name="connsiteX6278" fmla="*/ 4800309 w 10996613"/>
              <a:gd name="connsiteY6278" fmla="*/ 1373056 h 4188227"/>
              <a:gd name="connsiteX6279" fmla="*/ 4797321 w 10996613"/>
              <a:gd name="connsiteY6279" fmla="*/ 1366926 h 4188227"/>
              <a:gd name="connsiteX6280" fmla="*/ 4785889 w 10996613"/>
              <a:gd name="connsiteY6280" fmla="*/ 1373742 h 4188227"/>
              <a:gd name="connsiteX6281" fmla="*/ 4789020 w 10996613"/>
              <a:gd name="connsiteY6281" fmla="*/ 1376488 h 4188227"/>
              <a:gd name="connsiteX6282" fmla="*/ 4800309 w 10996613"/>
              <a:gd name="connsiteY6282" fmla="*/ 1373056 h 4188227"/>
              <a:gd name="connsiteX6283" fmla="*/ 4696875 w 10996613"/>
              <a:gd name="connsiteY6283" fmla="*/ 1376583 h 4188227"/>
              <a:gd name="connsiteX6284" fmla="*/ 4683901 w 10996613"/>
              <a:gd name="connsiteY6284" fmla="*/ 1367944 h 4188227"/>
              <a:gd name="connsiteX6285" fmla="*/ 4696875 w 10996613"/>
              <a:gd name="connsiteY6285" fmla="*/ 1376583 h 4188227"/>
              <a:gd name="connsiteX6286" fmla="*/ 10584275 w 10996613"/>
              <a:gd name="connsiteY6286" fmla="*/ 3078970 h 4188227"/>
              <a:gd name="connsiteX6287" fmla="*/ 10597913 w 10996613"/>
              <a:gd name="connsiteY6287" fmla="*/ 3077124 h 4188227"/>
              <a:gd name="connsiteX6288" fmla="*/ 10583895 w 10996613"/>
              <a:gd name="connsiteY6288" fmla="*/ 3071325 h 4188227"/>
              <a:gd name="connsiteX6289" fmla="*/ 10584275 w 10996613"/>
              <a:gd name="connsiteY6289" fmla="*/ 3078970 h 4188227"/>
              <a:gd name="connsiteX6290" fmla="*/ 6203899 w 10996613"/>
              <a:gd name="connsiteY6290" fmla="*/ 2048667 h 4188227"/>
              <a:gd name="connsiteX6291" fmla="*/ 6218865 w 10996613"/>
              <a:gd name="connsiteY6291" fmla="*/ 2041188 h 4188227"/>
              <a:gd name="connsiteX6292" fmla="*/ 6203899 w 10996613"/>
              <a:gd name="connsiteY6292" fmla="*/ 2048667 h 4188227"/>
              <a:gd name="connsiteX6293" fmla="*/ 5842245 w 10996613"/>
              <a:gd name="connsiteY6293" fmla="*/ 2809057 h 4188227"/>
              <a:gd name="connsiteX6294" fmla="*/ 5828940 w 10996613"/>
              <a:gd name="connsiteY6294" fmla="*/ 2810667 h 4188227"/>
              <a:gd name="connsiteX6295" fmla="*/ 5834489 w 10996613"/>
              <a:gd name="connsiteY6295" fmla="*/ 2813602 h 4188227"/>
              <a:gd name="connsiteX6296" fmla="*/ 5842032 w 10996613"/>
              <a:gd name="connsiteY6296" fmla="*/ 2817176 h 4188227"/>
              <a:gd name="connsiteX6297" fmla="*/ 5842245 w 10996613"/>
              <a:gd name="connsiteY6297" fmla="*/ 2809057 h 4188227"/>
              <a:gd name="connsiteX6298" fmla="*/ 10382102 w 10996613"/>
              <a:gd name="connsiteY6298" fmla="*/ 2831234 h 4188227"/>
              <a:gd name="connsiteX6299" fmla="*/ 10395076 w 10996613"/>
              <a:gd name="connsiteY6299" fmla="*/ 2839873 h 4188227"/>
              <a:gd name="connsiteX6300" fmla="*/ 10382102 w 10996613"/>
              <a:gd name="connsiteY6300" fmla="*/ 2831234 h 4188227"/>
              <a:gd name="connsiteX6301" fmla="*/ 9378945 w 10996613"/>
              <a:gd name="connsiteY6301" fmla="*/ 2869648 h 4188227"/>
              <a:gd name="connsiteX6302" fmla="*/ 9381270 w 10996613"/>
              <a:gd name="connsiteY6302" fmla="*/ 2877174 h 4188227"/>
              <a:gd name="connsiteX6303" fmla="*/ 9392085 w 10996613"/>
              <a:gd name="connsiteY6303" fmla="*/ 2869459 h 4188227"/>
              <a:gd name="connsiteX6304" fmla="*/ 9378945 w 10996613"/>
              <a:gd name="connsiteY6304" fmla="*/ 2869648 h 4188227"/>
              <a:gd name="connsiteX6305" fmla="*/ 6829820 w 10996613"/>
              <a:gd name="connsiteY6305" fmla="*/ 1344299 h 4188227"/>
              <a:gd name="connsiteX6306" fmla="*/ 6829820 w 10996613"/>
              <a:gd name="connsiteY6306" fmla="*/ 1358240 h 4188227"/>
              <a:gd name="connsiteX6307" fmla="*/ 6829820 w 10996613"/>
              <a:gd name="connsiteY6307" fmla="*/ 1344299 h 4188227"/>
              <a:gd name="connsiteX6308" fmla="*/ 6481851 w 10996613"/>
              <a:gd name="connsiteY6308" fmla="*/ 2769650 h 4188227"/>
              <a:gd name="connsiteX6309" fmla="*/ 6481116 w 10996613"/>
              <a:gd name="connsiteY6309" fmla="*/ 2763803 h 4188227"/>
              <a:gd name="connsiteX6310" fmla="*/ 6470989 w 10996613"/>
              <a:gd name="connsiteY6310" fmla="*/ 2762336 h 4188227"/>
              <a:gd name="connsiteX6311" fmla="*/ 6468664 w 10996613"/>
              <a:gd name="connsiteY6311" fmla="*/ 2765224 h 4188227"/>
              <a:gd name="connsiteX6312" fmla="*/ 6478104 w 10996613"/>
              <a:gd name="connsiteY6312" fmla="*/ 2771898 h 4188227"/>
              <a:gd name="connsiteX6313" fmla="*/ 6481851 w 10996613"/>
              <a:gd name="connsiteY6313" fmla="*/ 2769650 h 4188227"/>
              <a:gd name="connsiteX6314" fmla="*/ 10701940 w 10996613"/>
              <a:gd name="connsiteY6314" fmla="*/ 2953741 h 4188227"/>
              <a:gd name="connsiteX6315" fmla="*/ 10698050 w 10996613"/>
              <a:gd name="connsiteY6315" fmla="*/ 2951564 h 4188227"/>
              <a:gd name="connsiteX6316" fmla="*/ 10687899 w 10996613"/>
              <a:gd name="connsiteY6316" fmla="*/ 2951990 h 4188227"/>
              <a:gd name="connsiteX6317" fmla="*/ 10685385 w 10996613"/>
              <a:gd name="connsiteY6317" fmla="*/ 2957836 h 4188227"/>
              <a:gd name="connsiteX6318" fmla="*/ 10690389 w 10996613"/>
              <a:gd name="connsiteY6318" fmla="*/ 2959185 h 4188227"/>
              <a:gd name="connsiteX6319" fmla="*/ 10701940 w 10996613"/>
              <a:gd name="connsiteY6319" fmla="*/ 2953741 h 4188227"/>
              <a:gd name="connsiteX6320" fmla="*/ 6371348 w 10996613"/>
              <a:gd name="connsiteY6320" fmla="*/ 2775993 h 4188227"/>
              <a:gd name="connsiteX6321" fmla="*/ 6355410 w 10996613"/>
              <a:gd name="connsiteY6321" fmla="*/ 2785200 h 4188227"/>
              <a:gd name="connsiteX6322" fmla="*/ 6371348 w 10996613"/>
              <a:gd name="connsiteY6322" fmla="*/ 2775993 h 4188227"/>
              <a:gd name="connsiteX6323" fmla="*/ 4098823 w 10996613"/>
              <a:gd name="connsiteY6323" fmla="*/ 1259259 h 4188227"/>
              <a:gd name="connsiteX6324" fmla="*/ 4098799 w 10996613"/>
              <a:gd name="connsiteY6324" fmla="*/ 1261389 h 4188227"/>
              <a:gd name="connsiteX6325" fmla="*/ 4106792 w 10996613"/>
              <a:gd name="connsiteY6325" fmla="*/ 1272963 h 4188227"/>
              <a:gd name="connsiteX6326" fmla="*/ 4114975 w 10996613"/>
              <a:gd name="connsiteY6326" fmla="*/ 1282288 h 4188227"/>
              <a:gd name="connsiteX6327" fmla="*/ 4117584 w 10996613"/>
              <a:gd name="connsiteY6327" fmla="*/ 1283850 h 4188227"/>
              <a:gd name="connsiteX6328" fmla="*/ 4134116 w 10996613"/>
              <a:gd name="connsiteY6328" fmla="*/ 1293341 h 4188227"/>
              <a:gd name="connsiteX6329" fmla="*/ 4147682 w 10996613"/>
              <a:gd name="connsiteY6329" fmla="*/ 1305838 h 4188227"/>
              <a:gd name="connsiteX6330" fmla="*/ 4158332 w 10996613"/>
              <a:gd name="connsiteY6330" fmla="*/ 1316797 h 4188227"/>
              <a:gd name="connsiteX6331" fmla="*/ 4178540 w 10996613"/>
              <a:gd name="connsiteY6331" fmla="*/ 1321341 h 4188227"/>
              <a:gd name="connsiteX6332" fmla="*/ 4161771 w 10996613"/>
              <a:gd name="connsiteY6332" fmla="*/ 1300110 h 4188227"/>
              <a:gd name="connsiteX6333" fmla="*/ 4135633 w 10996613"/>
              <a:gd name="connsiteY6333" fmla="*/ 1281176 h 4188227"/>
              <a:gd name="connsiteX6334" fmla="*/ 4110753 w 10996613"/>
              <a:gd name="connsiteY6334" fmla="*/ 1261839 h 4188227"/>
              <a:gd name="connsiteX6335" fmla="*/ 4099226 w 10996613"/>
              <a:gd name="connsiteY6335" fmla="*/ 1256892 h 4188227"/>
              <a:gd name="connsiteX6336" fmla="*/ 4094245 w 10996613"/>
              <a:gd name="connsiteY6336" fmla="*/ 1243259 h 4188227"/>
              <a:gd name="connsiteX6337" fmla="*/ 4098823 w 10996613"/>
              <a:gd name="connsiteY6337" fmla="*/ 1259259 h 4188227"/>
              <a:gd name="connsiteX6338" fmla="*/ 6946892 w 10996613"/>
              <a:gd name="connsiteY6338" fmla="*/ 1244656 h 4188227"/>
              <a:gd name="connsiteX6339" fmla="*/ 6946892 w 10996613"/>
              <a:gd name="connsiteY6339" fmla="*/ 1246194 h 4188227"/>
              <a:gd name="connsiteX6340" fmla="*/ 6957423 w 10996613"/>
              <a:gd name="connsiteY6340" fmla="*/ 1247733 h 4188227"/>
              <a:gd name="connsiteX6341" fmla="*/ 6967954 w 10996613"/>
              <a:gd name="connsiteY6341" fmla="*/ 1246194 h 4188227"/>
              <a:gd name="connsiteX6342" fmla="*/ 6967954 w 10996613"/>
              <a:gd name="connsiteY6342" fmla="*/ 1244656 h 4188227"/>
              <a:gd name="connsiteX6343" fmla="*/ 6946892 w 10996613"/>
              <a:gd name="connsiteY6343" fmla="*/ 1244656 h 4188227"/>
              <a:gd name="connsiteX6344" fmla="*/ 10146463 w 10996613"/>
              <a:gd name="connsiteY6344" fmla="*/ 2780750 h 4188227"/>
              <a:gd name="connsiteX6345" fmla="*/ 10138778 w 10996613"/>
              <a:gd name="connsiteY6345" fmla="*/ 2780726 h 4188227"/>
              <a:gd name="connsiteX6346" fmla="*/ 10144162 w 10996613"/>
              <a:gd name="connsiteY6346" fmla="*/ 2785176 h 4188227"/>
              <a:gd name="connsiteX6347" fmla="*/ 10146842 w 10996613"/>
              <a:gd name="connsiteY6347" fmla="*/ 2785152 h 4188227"/>
              <a:gd name="connsiteX6348" fmla="*/ 10149451 w 10996613"/>
              <a:gd name="connsiteY6348" fmla="*/ 2783661 h 4188227"/>
              <a:gd name="connsiteX6349" fmla="*/ 10146463 w 10996613"/>
              <a:gd name="connsiteY6349" fmla="*/ 2780750 h 4188227"/>
              <a:gd name="connsiteX6350" fmla="*/ 4166752 w 10996613"/>
              <a:gd name="connsiteY6350" fmla="*/ 1864457 h 4188227"/>
              <a:gd name="connsiteX6351" fmla="*/ 4169076 w 10996613"/>
              <a:gd name="connsiteY6351" fmla="*/ 1856930 h 4188227"/>
              <a:gd name="connsiteX6352" fmla="*/ 4155936 w 10996613"/>
              <a:gd name="connsiteY6352" fmla="*/ 1856741 h 4188227"/>
              <a:gd name="connsiteX6353" fmla="*/ 4166752 w 10996613"/>
              <a:gd name="connsiteY6353" fmla="*/ 1864457 h 4188227"/>
              <a:gd name="connsiteX6354" fmla="*/ 6137346 w 10996613"/>
              <a:gd name="connsiteY6354" fmla="*/ 1813026 h 4188227"/>
              <a:gd name="connsiteX6355" fmla="*/ 6136350 w 10996613"/>
              <a:gd name="connsiteY6355" fmla="*/ 1804505 h 4188227"/>
              <a:gd name="connsiteX6356" fmla="*/ 6124301 w 10996613"/>
              <a:gd name="connsiteY6356" fmla="*/ 1811700 h 4188227"/>
              <a:gd name="connsiteX6357" fmla="*/ 6137346 w 10996613"/>
              <a:gd name="connsiteY6357" fmla="*/ 1813026 h 4188227"/>
              <a:gd name="connsiteX6358" fmla="*/ 2009733 w 10996613"/>
              <a:gd name="connsiteY6358" fmla="*/ 2384709 h 4188227"/>
              <a:gd name="connsiteX6359" fmla="*/ 2022707 w 10996613"/>
              <a:gd name="connsiteY6359" fmla="*/ 2393348 h 4188227"/>
              <a:gd name="connsiteX6360" fmla="*/ 2009733 w 10996613"/>
              <a:gd name="connsiteY6360" fmla="*/ 2384709 h 4188227"/>
              <a:gd name="connsiteX6361" fmla="*/ 5025086 w 10996613"/>
              <a:gd name="connsiteY6361" fmla="*/ 1600745 h 4188227"/>
              <a:gd name="connsiteX6362" fmla="*/ 5038226 w 10996613"/>
              <a:gd name="connsiteY6362" fmla="*/ 1600556 h 4188227"/>
              <a:gd name="connsiteX6363" fmla="*/ 5035901 w 10996613"/>
              <a:gd name="connsiteY6363" fmla="*/ 1593029 h 4188227"/>
              <a:gd name="connsiteX6364" fmla="*/ 5025086 w 10996613"/>
              <a:gd name="connsiteY6364" fmla="*/ 1600745 h 4188227"/>
              <a:gd name="connsiteX6365" fmla="*/ 4459789 w 10996613"/>
              <a:gd name="connsiteY6365" fmla="*/ 1596627 h 4188227"/>
              <a:gd name="connsiteX6366" fmla="*/ 4474992 w 10996613"/>
              <a:gd name="connsiteY6366" fmla="*/ 1591159 h 4188227"/>
              <a:gd name="connsiteX6367" fmla="*/ 4459338 w 10996613"/>
              <a:gd name="connsiteY6367" fmla="*/ 1589857 h 4188227"/>
              <a:gd name="connsiteX6368" fmla="*/ 4459789 w 10996613"/>
              <a:gd name="connsiteY6368" fmla="*/ 1596627 h 4188227"/>
              <a:gd name="connsiteX6369" fmla="*/ 4948026 w 10996613"/>
              <a:gd name="connsiteY6369" fmla="*/ 2407667 h 4188227"/>
              <a:gd name="connsiteX6370" fmla="*/ 4943614 w 10996613"/>
              <a:gd name="connsiteY6370" fmla="*/ 2412992 h 4188227"/>
              <a:gd name="connsiteX6371" fmla="*/ 4950659 w 10996613"/>
              <a:gd name="connsiteY6371" fmla="*/ 2419170 h 4188227"/>
              <a:gd name="connsiteX6372" fmla="*/ 4948026 w 10996613"/>
              <a:gd name="connsiteY6372" fmla="*/ 2407667 h 4188227"/>
              <a:gd name="connsiteX6373" fmla="*/ 4236768 w 10996613"/>
              <a:gd name="connsiteY6373" fmla="*/ 2001851 h 4188227"/>
              <a:gd name="connsiteX6374" fmla="*/ 4250239 w 10996613"/>
              <a:gd name="connsiteY6374" fmla="*/ 1995697 h 4188227"/>
              <a:gd name="connsiteX6375" fmla="*/ 4237218 w 10996613"/>
              <a:gd name="connsiteY6375" fmla="*/ 1994253 h 4188227"/>
              <a:gd name="connsiteX6376" fmla="*/ 4236768 w 10996613"/>
              <a:gd name="connsiteY6376" fmla="*/ 2001851 h 4188227"/>
              <a:gd name="connsiteX6377" fmla="*/ 10354186 w 10996613"/>
              <a:gd name="connsiteY6377" fmla="*/ 2417016 h 4188227"/>
              <a:gd name="connsiteX6378" fmla="*/ 10346430 w 10996613"/>
              <a:gd name="connsiteY6378" fmla="*/ 2416945 h 4188227"/>
              <a:gd name="connsiteX6379" fmla="*/ 10338745 w 10996613"/>
              <a:gd name="connsiteY6379" fmla="*/ 2417063 h 4188227"/>
              <a:gd name="connsiteX6380" fmla="*/ 10335686 w 10996613"/>
              <a:gd name="connsiteY6380" fmla="*/ 2419975 h 4188227"/>
              <a:gd name="connsiteX6381" fmla="*/ 10338271 w 10996613"/>
              <a:gd name="connsiteY6381" fmla="*/ 2421466 h 4188227"/>
              <a:gd name="connsiteX6382" fmla="*/ 10353806 w 10996613"/>
              <a:gd name="connsiteY6382" fmla="*/ 2421395 h 4188227"/>
              <a:gd name="connsiteX6383" fmla="*/ 10356794 w 10996613"/>
              <a:gd name="connsiteY6383" fmla="*/ 2418484 h 4188227"/>
              <a:gd name="connsiteX6384" fmla="*/ 10354186 w 10996613"/>
              <a:gd name="connsiteY6384" fmla="*/ 2417016 h 4188227"/>
              <a:gd name="connsiteX6385" fmla="*/ 10896476 w 10996613"/>
              <a:gd name="connsiteY6385" fmla="*/ 2426105 h 4188227"/>
              <a:gd name="connsiteX6386" fmla="*/ 10898943 w 10996613"/>
              <a:gd name="connsiteY6386" fmla="*/ 2418578 h 4188227"/>
              <a:gd name="connsiteX6387" fmla="*/ 10885803 w 10996613"/>
              <a:gd name="connsiteY6387" fmla="*/ 2418318 h 4188227"/>
              <a:gd name="connsiteX6388" fmla="*/ 10896476 w 10996613"/>
              <a:gd name="connsiteY6388" fmla="*/ 2426105 h 4188227"/>
              <a:gd name="connsiteX6389" fmla="*/ 4350496 w 10996613"/>
              <a:gd name="connsiteY6389" fmla="*/ 1477764 h 4188227"/>
              <a:gd name="connsiteX6390" fmla="*/ 4361762 w 10996613"/>
              <a:gd name="connsiteY6390" fmla="*/ 1474333 h 4188227"/>
              <a:gd name="connsiteX6391" fmla="*/ 4358773 w 10996613"/>
              <a:gd name="connsiteY6391" fmla="*/ 1468203 h 4188227"/>
              <a:gd name="connsiteX6392" fmla="*/ 4347341 w 10996613"/>
              <a:gd name="connsiteY6392" fmla="*/ 1475019 h 4188227"/>
              <a:gd name="connsiteX6393" fmla="*/ 4350496 w 10996613"/>
              <a:gd name="connsiteY6393" fmla="*/ 1477764 h 4188227"/>
              <a:gd name="connsiteX6394" fmla="*/ 10628011 w 10996613"/>
              <a:gd name="connsiteY6394" fmla="*/ 3076627 h 4188227"/>
              <a:gd name="connsiteX6395" fmla="*/ 10614871 w 10996613"/>
              <a:gd name="connsiteY6395" fmla="*/ 3076816 h 4188227"/>
              <a:gd name="connsiteX6396" fmla="*/ 10617195 w 10996613"/>
              <a:gd name="connsiteY6396" fmla="*/ 3084343 h 4188227"/>
              <a:gd name="connsiteX6397" fmla="*/ 10628011 w 10996613"/>
              <a:gd name="connsiteY6397" fmla="*/ 3076627 h 4188227"/>
              <a:gd name="connsiteX6398" fmla="*/ 3260483 w 10996613"/>
              <a:gd name="connsiteY6398" fmla="*/ 1121675 h 4188227"/>
              <a:gd name="connsiteX6399" fmla="*/ 3259748 w 10996613"/>
              <a:gd name="connsiteY6399" fmla="*/ 1115829 h 4188227"/>
              <a:gd name="connsiteX6400" fmla="*/ 3256214 w 10996613"/>
              <a:gd name="connsiteY6400" fmla="*/ 1114930 h 4188227"/>
              <a:gd name="connsiteX6401" fmla="*/ 3255858 w 10996613"/>
              <a:gd name="connsiteY6401" fmla="*/ 1123332 h 4188227"/>
              <a:gd name="connsiteX6402" fmla="*/ 3256712 w 10996613"/>
              <a:gd name="connsiteY6402" fmla="*/ 1123948 h 4188227"/>
              <a:gd name="connsiteX6403" fmla="*/ 3260483 w 10996613"/>
              <a:gd name="connsiteY6403" fmla="*/ 1121675 h 4188227"/>
              <a:gd name="connsiteX6404" fmla="*/ 2659775 w 10996613"/>
              <a:gd name="connsiteY6404" fmla="*/ 3139655 h 4188227"/>
              <a:gd name="connsiteX6405" fmla="*/ 2652090 w 10996613"/>
              <a:gd name="connsiteY6405" fmla="*/ 3139774 h 4188227"/>
              <a:gd name="connsiteX6406" fmla="*/ 2649031 w 10996613"/>
              <a:gd name="connsiteY6406" fmla="*/ 3142685 h 4188227"/>
              <a:gd name="connsiteX6407" fmla="*/ 2651616 w 10996613"/>
              <a:gd name="connsiteY6407" fmla="*/ 3144176 h 4188227"/>
              <a:gd name="connsiteX6408" fmla="*/ 2667128 w 10996613"/>
              <a:gd name="connsiteY6408" fmla="*/ 3144105 h 4188227"/>
              <a:gd name="connsiteX6409" fmla="*/ 2670116 w 10996613"/>
              <a:gd name="connsiteY6409" fmla="*/ 3141194 h 4188227"/>
              <a:gd name="connsiteX6410" fmla="*/ 2667507 w 10996613"/>
              <a:gd name="connsiteY6410" fmla="*/ 3139703 h 4188227"/>
              <a:gd name="connsiteX6411" fmla="*/ 2659775 w 10996613"/>
              <a:gd name="connsiteY6411" fmla="*/ 3139655 h 4188227"/>
              <a:gd name="connsiteX6412" fmla="*/ 4202471 w 10996613"/>
              <a:gd name="connsiteY6412" fmla="*/ 2007247 h 4188227"/>
              <a:gd name="connsiteX6413" fmla="*/ 4196779 w 10996613"/>
              <a:gd name="connsiteY6413" fmla="*/ 2002798 h 4188227"/>
              <a:gd name="connsiteX6414" fmla="*/ 4178967 w 10996613"/>
              <a:gd name="connsiteY6414" fmla="*/ 2004667 h 4188227"/>
              <a:gd name="connsiteX6415" fmla="*/ 4202471 w 10996613"/>
              <a:gd name="connsiteY6415" fmla="*/ 2007247 h 4188227"/>
              <a:gd name="connsiteX6416" fmla="*/ 7951472 w 10996613"/>
              <a:gd name="connsiteY6416" fmla="*/ 1129770 h 4188227"/>
              <a:gd name="connsiteX6417" fmla="*/ 7954603 w 10996613"/>
              <a:gd name="connsiteY6417" fmla="*/ 1132516 h 4188227"/>
              <a:gd name="connsiteX6418" fmla="*/ 7965868 w 10996613"/>
              <a:gd name="connsiteY6418" fmla="*/ 1129084 h 4188227"/>
              <a:gd name="connsiteX6419" fmla="*/ 7962880 w 10996613"/>
              <a:gd name="connsiteY6419" fmla="*/ 1122930 h 4188227"/>
              <a:gd name="connsiteX6420" fmla="*/ 7951472 w 10996613"/>
              <a:gd name="connsiteY6420" fmla="*/ 1129770 h 4188227"/>
              <a:gd name="connsiteX6421" fmla="*/ 8008775 w 10996613"/>
              <a:gd name="connsiteY6421" fmla="*/ 1136373 h 4188227"/>
              <a:gd name="connsiteX6422" fmla="*/ 8021820 w 10996613"/>
              <a:gd name="connsiteY6422" fmla="*/ 1134953 h 4188227"/>
              <a:gd name="connsiteX6423" fmla="*/ 8008324 w 10996613"/>
              <a:gd name="connsiteY6423" fmla="*/ 1128800 h 4188227"/>
              <a:gd name="connsiteX6424" fmla="*/ 8008775 w 10996613"/>
              <a:gd name="connsiteY6424" fmla="*/ 1136373 h 4188227"/>
              <a:gd name="connsiteX6425" fmla="*/ 10352810 w 10996613"/>
              <a:gd name="connsiteY6425" fmla="*/ 2528044 h 4188227"/>
              <a:gd name="connsiteX6426" fmla="*/ 10353426 w 10996613"/>
              <a:gd name="connsiteY6426" fmla="*/ 2527997 h 4188227"/>
              <a:gd name="connsiteX6427" fmla="*/ 10353569 w 10996613"/>
              <a:gd name="connsiteY6427" fmla="*/ 2531476 h 4188227"/>
              <a:gd name="connsiteX6428" fmla="*/ 10358170 w 10996613"/>
              <a:gd name="connsiteY6428" fmla="*/ 2529488 h 4188227"/>
              <a:gd name="connsiteX6429" fmla="*/ 10358099 w 10996613"/>
              <a:gd name="connsiteY6429" fmla="*/ 2527689 h 4188227"/>
              <a:gd name="connsiteX6430" fmla="*/ 10381770 w 10996613"/>
              <a:gd name="connsiteY6430" fmla="*/ 2524801 h 4188227"/>
              <a:gd name="connsiteX6431" fmla="*/ 10352810 w 10996613"/>
              <a:gd name="connsiteY6431" fmla="*/ 2528044 h 4188227"/>
              <a:gd name="connsiteX6432" fmla="*/ 7942862 w 10996613"/>
              <a:gd name="connsiteY6432" fmla="*/ 1134433 h 4188227"/>
              <a:gd name="connsiteX6433" fmla="*/ 7927208 w 10996613"/>
              <a:gd name="connsiteY6433" fmla="*/ 1134598 h 4188227"/>
              <a:gd name="connsiteX6434" fmla="*/ 7927872 w 10996613"/>
              <a:gd name="connsiteY6434" fmla="*/ 1140397 h 4188227"/>
              <a:gd name="connsiteX6435" fmla="*/ 7934205 w 10996613"/>
              <a:gd name="connsiteY6435" fmla="*/ 1139711 h 4188227"/>
              <a:gd name="connsiteX6436" fmla="*/ 7942862 w 10996613"/>
              <a:gd name="connsiteY6436" fmla="*/ 1134433 h 4188227"/>
              <a:gd name="connsiteX6437" fmla="*/ 10490754 w 10996613"/>
              <a:gd name="connsiteY6437" fmla="*/ 2536068 h 4188227"/>
              <a:gd name="connsiteX6438" fmla="*/ 10477781 w 10996613"/>
              <a:gd name="connsiteY6438" fmla="*/ 2527428 h 4188227"/>
              <a:gd name="connsiteX6439" fmla="*/ 10490754 w 10996613"/>
              <a:gd name="connsiteY6439" fmla="*/ 2536068 h 4188227"/>
              <a:gd name="connsiteX6440" fmla="*/ 4069768 w 10996613"/>
              <a:gd name="connsiteY6440" fmla="*/ 3577803 h 4188227"/>
              <a:gd name="connsiteX6441" fmla="*/ 4070599 w 10996613"/>
              <a:gd name="connsiteY6441" fmla="*/ 3586394 h 4188227"/>
              <a:gd name="connsiteX6442" fmla="*/ 4082813 w 10996613"/>
              <a:gd name="connsiteY6442" fmla="*/ 3579246 h 4188227"/>
              <a:gd name="connsiteX6443" fmla="*/ 4069768 w 10996613"/>
              <a:gd name="connsiteY6443" fmla="*/ 3577803 h 4188227"/>
              <a:gd name="connsiteX6444" fmla="*/ 773807 w 10996613"/>
              <a:gd name="connsiteY6444" fmla="*/ 566418 h 4188227"/>
              <a:gd name="connsiteX6445" fmla="*/ 789745 w 10996613"/>
              <a:gd name="connsiteY6445" fmla="*/ 557211 h 4188227"/>
              <a:gd name="connsiteX6446" fmla="*/ 773807 w 10996613"/>
              <a:gd name="connsiteY6446" fmla="*/ 566418 h 4188227"/>
              <a:gd name="connsiteX6447" fmla="*/ 6667350 w 10996613"/>
              <a:gd name="connsiteY6447" fmla="*/ 4126480 h 4188227"/>
              <a:gd name="connsiteX6448" fmla="*/ 6682317 w 10996613"/>
              <a:gd name="connsiteY6448" fmla="*/ 4133960 h 4188227"/>
              <a:gd name="connsiteX6449" fmla="*/ 6667350 w 10996613"/>
              <a:gd name="connsiteY6449" fmla="*/ 4126480 h 4188227"/>
              <a:gd name="connsiteX6450" fmla="*/ 5640404 w 10996613"/>
              <a:gd name="connsiteY6450" fmla="*/ 3587009 h 4188227"/>
              <a:gd name="connsiteX6451" fmla="*/ 5637724 w 10996613"/>
              <a:gd name="connsiteY6451" fmla="*/ 3593092 h 4188227"/>
              <a:gd name="connsiteX6452" fmla="*/ 5640404 w 10996613"/>
              <a:gd name="connsiteY6452" fmla="*/ 3599175 h 4188227"/>
              <a:gd name="connsiteX6453" fmla="*/ 5643061 w 10996613"/>
              <a:gd name="connsiteY6453" fmla="*/ 3599175 h 4188227"/>
              <a:gd name="connsiteX6454" fmla="*/ 5643061 w 10996613"/>
              <a:gd name="connsiteY6454" fmla="*/ 3587033 h 4188227"/>
              <a:gd name="connsiteX6455" fmla="*/ 5640404 w 10996613"/>
              <a:gd name="connsiteY6455" fmla="*/ 3587009 h 4188227"/>
              <a:gd name="connsiteX6456" fmla="*/ 1353050 w 10996613"/>
              <a:gd name="connsiteY6456" fmla="*/ 889490 h 4188227"/>
              <a:gd name="connsiteX6457" fmla="*/ 1339436 w 10996613"/>
              <a:gd name="connsiteY6457" fmla="*/ 891336 h 4188227"/>
              <a:gd name="connsiteX6458" fmla="*/ 1353430 w 10996613"/>
              <a:gd name="connsiteY6458" fmla="*/ 897135 h 4188227"/>
              <a:gd name="connsiteX6459" fmla="*/ 1353050 w 10996613"/>
              <a:gd name="connsiteY6459" fmla="*/ 889490 h 4188227"/>
              <a:gd name="connsiteX6460" fmla="*/ 3823408 w 10996613"/>
              <a:gd name="connsiteY6460" fmla="*/ 3544501 h 4188227"/>
              <a:gd name="connsiteX6461" fmla="*/ 3820017 w 10996613"/>
              <a:gd name="connsiteY6461" fmla="*/ 3546773 h 4188227"/>
              <a:gd name="connsiteX6462" fmla="*/ 3829053 w 10996613"/>
              <a:gd name="connsiteY6462" fmla="*/ 3549211 h 4188227"/>
              <a:gd name="connsiteX6463" fmla="*/ 3835647 w 10996613"/>
              <a:gd name="connsiteY6463" fmla="*/ 3545401 h 4188227"/>
              <a:gd name="connsiteX6464" fmla="*/ 3833252 w 10996613"/>
              <a:gd name="connsiteY6464" fmla="*/ 3539342 h 4188227"/>
              <a:gd name="connsiteX6465" fmla="*/ 3823408 w 10996613"/>
              <a:gd name="connsiteY6465" fmla="*/ 3544501 h 4188227"/>
              <a:gd name="connsiteX6466" fmla="*/ 4433485 w 10996613"/>
              <a:gd name="connsiteY6466" fmla="*/ 3551886 h 4188227"/>
              <a:gd name="connsiteX6467" fmla="*/ 4428457 w 10996613"/>
              <a:gd name="connsiteY6467" fmla="*/ 3550158 h 4188227"/>
              <a:gd name="connsiteX6468" fmla="*/ 4425896 w 10996613"/>
              <a:gd name="connsiteY6468" fmla="*/ 3551649 h 4188227"/>
              <a:gd name="connsiteX6469" fmla="*/ 4425777 w 10996613"/>
              <a:gd name="connsiteY6469" fmla="*/ 3556122 h 4188227"/>
              <a:gd name="connsiteX6470" fmla="*/ 4425990 w 10996613"/>
              <a:gd name="connsiteY6470" fmla="*/ 3560572 h 4188227"/>
              <a:gd name="connsiteX6471" fmla="*/ 4431042 w 10996613"/>
              <a:gd name="connsiteY6471" fmla="*/ 3562347 h 4188227"/>
              <a:gd name="connsiteX6472" fmla="*/ 4433604 w 10996613"/>
              <a:gd name="connsiteY6472" fmla="*/ 3560856 h 4188227"/>
              <a:gd name="connsiteX6473" fmla="*/ 4433485 w 10996613"/>
              <a:gd name="connsiteY6473" fmla="*/ 3551886 h 4188227"/>
              <a:gd name="connsiteX6474" fmla="*/ 823093 w 10996613"/>
              <a:gd name="connsiteY6474" fmla="*/ 544951 h 4188227"/>
              <a:gd name="connsiteX6475" fmla="*/ 823093 w 10996613"/>
              <a:gd name="connsiteY6475" fmla="*/ 546489 h 4188227"/>
              <a:gd name="connsiteX6476" fmla="*/ 833624 w 10996613"/>
              <a:gd name="connsiteY6476" fmla="*/ 548028 h 4188227"/>
              <a:gd name="connsiteX6477" fmla="*/ 844155 w 10996613"/>
              <a:gd name="connsiteY6477" fmla="*/ 546489 h 4188227"/>
              <a:gd name="connsiteX6478" fmla="*/ 844155 w 10996613"/>
              <a:gd name="connsiteY6478" fmla="*/ 544951 h 4188227"/>
              <a:gd name="connsiteX6479" fmla="*/ 823093 w 10996613"/>
              <a:gd name="connsiteY6479" fmla="*/ 544951 h 4188227"/>
              <a:gd name="connsiteX6480" fmla="*/ 5336172 w 10996613"/>
              <a:gd name="connsiteY6480" fmla="*/ 765918 h 4188227"/>
              <a:gd name="connsiteX6481" fmla="*/ 5336196 w 10996613"/>
              <a:gd name="connsiteY6481" fmla="*/ 771906 h 4188227"/>
              <a:gd name="connsiteX6482" fmla="*/ 5346276 w 10996613"/>
              <a:gd name="connsiteY6482" fmla="*/ 773421 h 4188227"/>
              <a:gd name="connsiteX6483" fmla="*/ 5349384 w 10996613"/>
              <a:gd name="connsiteY6483" fmla="*/ 770699 h 4188227"/>
              <a:gd name="connsiteX6484" fmla="*/ 5338757 w 10996613"/>
              <a:gd name="connsiteY6484" fmla="*/ 764356 h 4188227"/>
              <a:gd name="connsiteX6485" fmla="*/ 5336172 w 10996613"/>
              <a:gd name="connsiteY6485" fmla="*/ 765918 h 4188227"/>
              <a:gd name="connsiteX6486" fmla="*/ 5024967 w 10996613"/>
              <a:gd name="connsiteY6486" fmla="*/ 3670488 h 4188227"/>
              <a:gd name="connsiteX6487" fmla="*/ 5027742 w 10996613"/>
              <a:gd name="connsiteY6487" fmla="*/ 3673564 h 4188227"/>
              <a:gd name="connsiteX6488" fmla="*/ 5035475 w 10996613"/>
              <a:gd name="connsiteY6488" fmla="*/ 3678345 h 4188227"/>
              <a:gd name="connsiteX6489" fmla="*/ 5038273 w 10996613"/>
              <a:gd name="connsiteY6489" fmla="*/ 3670653 h 4188227"/>
              <a:gd name="connsiteX6490" fmla="*/ 5024967 w 10996613"/>
              <a:gd name="connsiteY6490" fmla="*/ 3670488 h 4188227"/>
              <a:gd name="connsiteX6491" fmla="*/ 5410600 w 10996613"/>
              <a:gd name="connsiteY6491" fmla="*/ 787835 h 4188227"/>
              <a:gd name="connsiteX6492" fmla="*/ 5406923 w 10996613"/>
              <a:gd name="connsiteY6492" fmla="*/ 789373 h 4188227"/>
              <a:gd name="connsiteX6493" fmla="*/ 5411952 w 10996613"/>
              <a:gd name="connsiteY6493" fmla="*/ 791574 h 4188227"/>
              <a:gd name="connsiteX6494" fmla="*/ 5410600 w 10996613"/>
              <a:gd name="connsiteY6494" fmla="*/ 787835 h 4188227"/>
              <a:gd name="connsiteX6495" fmla="*/ 7001135 w 10996613"/>
              <a:gd name="connsiteY6495" fmla="*/ 3781823 h 4188227"/>
              <a:gd name="connsiteX6496" fmla="*/ 7025304 w 10996613"/>
              <a:gd name="connsiteY6496" fmla="*/ 3781823 h 4188227"/>
              <a:gd name="connsiteX6497" fmla="*/ 7001135 w 10996613"/>
              <a:gd name="connsiteY6497" fmla="*/ 3781823 h 4188227"/>
              <a:gd name="connsiteX6498" fmla="*/ 642243 w 10996613"/>
              <a:gd name="connsiteY6498" fmla="*/ 216601 h 4188227"/>
              <a:gd name="connsiteX6499" fmla="*/ 656687 w 10996613"/>
              <a:gd name="connsiteY6499" fmla="*/ 216435 h 4188227"/>
              <a:gd name="connsiteX6500" fmla="*/ 662166 w 10996613"/>
              <a:gd name="connsiteY6500" fmla="*/ 211962 h 4188227"/>
              <a:gd name="connsiteX6501" fmla="*/ 643713 w 10996613"/>
              <a:gd name="connsiteY6501" fmla="*/ 212080 h 4188227"/>
              <a:gd name="connsiteX6502" fmla="*/ 638234 w 10996613"/>
              <a:gd name="connsiteY6502" fmla="*/ 216317 h 4188227"/>
              <a:gd name="connsiteX6503" fmla="*/ 614635 w 10996613"/>
              <a:gd name="connsiteY6503" fmla="*/ 219204 h 4188227"/>
              <a:gd name="connsiteX6504" fmla="*/ 642243 w 10996613"/>
              <a:gd name="connsiteY6504" fmla="*/ 216601 h 4188227"/>
              <a:gd name="connsiteX6505" fmla="*/ 983949 w 10996613"/>
              <a:gd name="connsiteY6505" fmla="*/ 972329 h 4188227"/>
              <a:gd name="connsiteX6506" fmla="*/ 983617 w 10996613"/>
              <a:gd name="connsiteY6506" fmla="*/ 980021 h 4188227"/>
              <a:gd name="connsiteX6507" fmla="*/ 988954 w 10996613"/>
              <a:gd name="connsiteY6507" fmla="*/ 978411 h 4188227"/>
              <a:gd name="connsiteX6508" fmla="*/ 997231 w 10996613"/>
              <a:gd name="connsiteY6508" fmla="*/ 973962 h 4188227"/>
              <a:gd name="connsiteX6509" fmla="*/ 983949 w 10996613"/>
              <a:gd name="connsiteY6509" fmla="*/ 972329 h 4188227"/>
              <a:gd name="connsiteX6510" fmla="*/ 10523177 w 10996613"/>
              <a:gd name="connsiteY6510" fmla="*/ 3444219 h 4188227"/>
              <a:gd name="connsiteX6511" fmla="*/ 10509824 w 10996613"/>
              <a:gd name="connsiteY6511" fmla="*/ 3450467 h 4188227"/>
              <a:gd name="connsiteX6512" fmla="*/ 10522869 w 10996613"/>
              <a:gd name="connsiteY6512" fmla="*/ 3451793 h 4188227"/>
              <a:gd name="connsiteX6513" fmla="*/ 10523177 w 10996613"/>
              <a:gd name="connsiteY6513" fmla="*/ 3444219 h 4188227"/>
              <a:gd name="connsiteX6514" fmla="*/ 10287822 w 10996613"/>
              <a:gd name="connsiteY6514" fmla="*/ 3486467 h 4188227"/>
              <a:gd name="connsiteX6515" fmla="*/ 10287846 w 10996613"/>
              <a:gd name="connsiteY6515" fmla="*/ 3492455 h 4188227"/>
              <a:gd name="connsiteX6516" fmla="*/ 10297950 w 10996613"/>
              <a:gd name="connsiteY6516" fmla="*/ 3493969 h 4188227"/>
              <a:gd name="connsiteX6517" fmla="*/ 10301057 w 10996613"/>
              <a:gd name="connsiteY6517" fmla="*/ 3491248 h 4188227"/>
              <a:gd name="connsiteX6518" fmla="*/ 10290432 w 10996613"/>
              <a:gd name="connsiteY6518" fmla="*/ 3484905 h 4188227"/>
              <a:gd name="connsiteX6519" fmla="*/ 10287822 w 10996613"/>
              <a:gd name="connsiteY6519" fmla="*/ 3486467 h 4188227"/>
              <a:gd name="connsiteX6520" fmla="*/ 4478052 w 10996613"/>
              <a:gd name="connsiteY6520" fmla="*/ 3475934 h 4188227"/>
              <a:gd name="connsiteX6521" fmla="*/ 4473593 w 10996613"/>
              <a:gd name="connsiteY6521" fmla="*/ 3489402 h 4188227"/>
              <a:gd name="connsiteX6522" fmla="*/ 4459101 w 10996613"/>
              <a:gd name="connsiteY6522" fmla="*/ 3496076 h 4188227"/>
              <a:gd name="connsiteX6523" fmla="*/ 4444775 w 10996613"/>
              <a:gd name="connsiteY6523" fmla="*/ 3504005 h 4188227"/>
              <a:gd name="connsiteX6524" fmla="*/ 4441692 w 10996613"/>
              <a:gd name="connsiteY6524" fmla="*/ 3507697 h 4188227"/>
              <a:gd name="connsiteX6525" fmla="*/ 4413586 w 10996613"/>
              <a:gd name="connsiteY6525" fmla="*/ 3526158 h 4188227"/>
              <a:gd name="connsiteX6526" fmla="*/ 4402154 w 10996613"/>
              <a:gd name="connsiteY6526" fmla="*/ 3528833 h 4188227"/>
              <a:gd name="connsiteX6527" fmla="*/ 4425777 w 10996613"/>
              <a:gd name="connsiteY6527" fmla="*/ 3542561 h 4188227"/>
              <a:gd name="connsiteX6528" fmla="*/ 4433865 w 10996613"/>
              <a:gd name="connsiteY6528" fmla="*/ 3542537 h 4188227"/>
              <a:gd name="connsiteX6529" fmla="*/ 4442688 w 10996613"/>
              <a:gd name="connsiteY6529" fmla="*/ 3523460 h 4188227"/>
              <a:gd name="connsiteX6530" fmla="*/ 4471079 w 10996613"/>
              <a:gd name="connsiteY6530" fmla="*/ 3498159 h 4188227"/>
              <a:gd name="connsiteX6531" fmla="*/ 4473735 w 10996613"/>
              <a:gd name="connsiteY6531" fmla="*/ 3489520 h 4188227"/>
              <a:gd name="connsiteX6532" fmla="*/ 4481301 w 10996613"/>
              <a:gd name="connsiteY6532" fmla="*/ 3486230 h 4188227"/>
              <a:gd name="connsiteX6533" fmla="*/ 4478052 w 10996613"/>
              <a:gd name="connsiteY6533" fmla="*/ 3475934 h 4188227"/>
              <a:gd name="connsiteX6534" fmla="*/ 10242758 w 10996613"/>
              <a:gd name="connsiteY6534" fmla="*/ 3475697 h 4188227"/>
              <a:gd name="connsiteX6535" fmla="*/ 10235073 w 10996613"/>
              <a:gd name="connsiteY6535" fmla="*/ 3475816 h 4188227"/>
              <a:gd name="connsiteX6536" fmla="*/ 10232014 w 10996613"/>
              <a:gd name="connsiteY6536" fmla="*/ 3478727 h 4188227"/>
              <a:gd name="connsiteX6537" fmla="*/ 10234599 w 10996613"/>
              <a:gd name="connsiteY6537" fmla="*/ 3480218 h 4188227"/>
              <a:gd name="connsiteX6538" fmla="*/ 10250111 w 10996613"/>
              <a:gd name="connsiteY6538" fmla="*/ 3480147 h 4188227"/>
              <a:gd name="connsiteX6539" fmla="*/ 10253099 w 10996613"/>
              <a:gd name="connsiteY6539" fmla="*/ 3477236 h 4188227"/>
              <a:gd name="connsiteX6540" fmla="*/ 10250490 w 10996613"/>
              <a:gd name="connsiteY6540" fmla="*/ 3475745 h 4188227"/>
              <a:gd name="connsiteX6541" fmla="*/ 10242758 w 10996613"/>
              <a:gd name="connsiteY6541" fmla="*/ 3475697 h 4188227"/>
              <a:gd name="connsiteX6542" fmla="*/ 10798259 w 10996613"/>
              <a:gd name="connsiteY6542" fmla="*/ 3477283 h 4188227"/>
              <a:gd name="connsiteX6543" fmla="*/ 10800584 w 10996613"/>
              <a:gd name="connsiteY6543" fmla="*/ 3484810 h 4188227"/>
              <a:gd name="connsiteX6544" fmla="*/ 10811400 w 10996613"/>
              <a:gd name="connsiteY6544" fmla="*/ 3477094 h 4188227"/>
              <a:gd name="connsiteX6545" fmla="*/ 10798259 w 10996613"/>
              <a:gd name="connsiteY6545" fmla="*/ 3477283 h 4188227"/>
              <a:gd name="connsiteX6546" fmla="*/ 1048415 w 10996613"/>
              <a:gd name="connsiteY6546" fmla="*/ 939382 h 4188227"/>
              <a:gd name="connsiteX6547" fmla="*/ 1037149 w 10996613"/>
              <a:gd name="connsiteY6547" fmla="*/ 942814 h 4188227"/>
              <a:gd name="connsiteX6548" fmla="*/ 1040137 w 10996613"/>
              <a:gd name="connsiteY6548" fmla="*/ 948944 h 4188227"/>
              <a:gd name="connsiteX6549" fmla="*/ 1051570 w 10996613"/>
              <a:gd name="connsiteY6549" fmla="*/ 942128 h 4188227"/>
              <a:gd name="connsiteX6550" fmla="*/ 1048415 w 10996613"/>
              <a:gd name="connsiteY6550" fmla="*/ 939382 h 4188227"/>
              <a:gd name="connsiteX6551" fmla="*/ 2009567 w 10996613"/>
              <a:gd name="connsiteY6551" fmla="*/ 2384709 h 4188227"/>
              <a:gd name="connsiteX6552" fmla="*/ 2009520 w 10996613"/>
              <a:gd name="connsiteY6552" fmla="*/ 2378295 h 4188227"/>
              <a:gd name="connsiteX6553" fmla="*/ 2004966 w 10996613"/>
              <a:gd name="connsiteY6553" fmla="*/ 2375975 h 4188227"/>
              <a:gd name="connsiteX6554" fmla="*/ 2002523 w 10996613"/>
              <a:gd name="connsiteY6554" fmla="*/ 2377419 h 4188227"/>
              <a:gd name="connsiteX6555" fmla="*/ 2006152 w 10996613"/>
              <a:gd name="connsiteY6555" fmla="*/ 2384662 h 4188227"/>
              <a:gd name="connsiteX6556" fmla="*/ 2009567 w 10996613"/>
              <a:gd name="connsiteY6556" fmla="*/ 2384709 h 4188227"/>
              <a:gd name="connsiteX6557" fmla="*/ 10620825 w 10996613"/>
              <a:gd name="connsiteY6557" fmla="*/ 2333988 h 4188227"/>
              <a:gd name="connsiteX6558" fmla="*/ 10628320 w 10996613"/>
              <a:gd name="connsiteY6558" fmla="*/ 2331361 h 4188227"/>
              <a:gd name="connsiteX6559" fmla="*/ 10622580 w 10996613"/>
              <a:gd name="connsiteY6559" fmla="*/ 2329467 h 4188227"/>
              <a:gd name="connsiteX6560" fmla="*/ 10618904 w 10996613"/>
              <a:gd name="connsiteY6560" fmla="*/ 2329514 h 4188227"/>
              <a:gd name="connsiteX6561" fmla="*/ 10613591 w 10996613"/>
              <a:gd name="connsiteY6561" fmla="*/ 2331952 h 4188227"/>
              <a:gd name="connsiteX6562" fmla="*/ 10620825 w 10996613"/>
              <a:gd name="connsiteY6562" fmla="*/ 2333988 h 4188227"/>
              <a:gd name="connsiteX6563" fmla="*/ 1989478 w 10996613"/>
              <a:gd name="connsiteY6563" fmla="*/ 2361845 h 4188227"/>
              <a:gd name="connsiteX6564" fmla="*/ 1985968 w 10996613"/>
              <a:gd name="connsiteY6564" fmla="*/ 2366035 h 4188227"/>
              <a:gd name="connsiteX6565" fmla="*/ 1990522 w 10996613"/>
              <a:gd name="connsiteY6565" fmla="*/ 2370366 h 4188227"/>
              <a:gd name="connsiteX6566" fmla="*/ 1993771 w 10996613"/>
              <a:gd name="connsiteY6566" fmla="*/ 2367052 h 4188227"/>
              <a:gd name="connsiteX6567" fmla="*/ 1993676 w 10996613"/>
              <a:gd name="connsiteY6567" fmla="*/ 2364946 h 4188227"/>
              <a:gd name="connsiteX6568" fmla="*/ 1989478 w 10996613"/>
              <a:gd name="connsiteY6568" fmla="*/ 2361845 h 4188227"/>
              <a:gd name="connsiteX6569" fmla="*/ 10787254 w 10996613"/>
              <a:gd name="connsiteY6569" fmla="*/ 2351005 h 4188227"/>
              <a:gd name="connsiteX6570" fmla="*/ 10787492 w 10996613"/>
              <a:gd name="connsiteY6570" fmla="*/ 2349467 h 4188227"/>
              <a:gd name="connsiteX6571" fmla="*/ 10774328 w 10996613"/>
              <a:gd name="connsiteY6571" fmla="*/ 2349372 h 4188227"/>
              <a:gd name="connsiteX6572" fmla="*/ 10774138 w 10996613"/>
              <a:gd name="connsiteY6572" fmla="*/ 2350911 h 4188227"/>
              <a:gd name="connsiteX6573" fmla="*/ 10787254 w 10996613"/>
              <a:gd name="connsiteY6573" fmla="*/ 2351005 h 4188227"/>
              <a:gd name="connsiteX6574" fmla="*/ 5831691 w 10996613"/>
              <a:gd name="connsiteY6574" fmla="*/ 2347005 h 4188227"/>
              <a:gd name="connsiteX6575" fmla="*/ 5834276 w 10996613"/>
              <a:gd name="connsiteY6575" fmla="*/ 2347124 h 4188227"/>
              <a:gd name="connsiteX6576" fmla="*/ 5837075 w 10996613"/>
              <a:gd name="connsiteY6576" fmla="*/ 2343408 h 4188227"/>
              <a:gd name="connsiteX6577" fmla="*/ 5831904 w 10996613"/>
              <a:gd name="connsiteY6577" fmla="*/ 2339550 h 4188227"/>
              <a:gd name="connsiteX6578" fmla="*/ 5831691 w 10996613"/>
              <a:gd name="connsiteY6578" fmla="*/ 2347005 h 4188227"/>
              <a:gd name="connsiteX6579" fmla="*/ 10287751 w 10996613"/>
              <a:gd name="connsiteY6579" fmla="*/ 2369324 h 4188227"/>
              <a:gd name="connsiteX6580" fmla="*/ 10300868 w 10996613"/>
              <a:gd name="connsiteY6580" fmla="*/ 2369443 h 4188227"/>
              <a:gd name="connsiteX6581" fmla="*/ 10301128 w 10996613"/>
              <a:gd name="connsiteY6581" fmla="*/ 2367904 h 4188227"/>
              <a:gd name="connsiteX6582" fmla="*/ 10287965 w 10996613"/>
              <a:gd name="connsiteY6582" fmla="*/ 2367810 h 4188227"/>
              <a:gd name="connsiteX6583" fmla="*/ 10287751 w 10996613"/>
              <a:gd name="connsiteY6583" fmla="*/ 2369324 h 4188227"/>
              <a:gd name="connsiteX6584" fmla="*/ 10785950 w 10996613"/>
              <a:gd name="connsiteY6584" fmla="*/ 2367076 h 4188227"/>
              <a:gd name="connsiteX6585" fmla="*/ 10783365 w 10996613"/>
              <a:gd name="connsiteY6585" fmla="*/ 2367194 h 4188227"/>
              <a:gd name="connsiteX6586" fmla="*/ 10783578 w 10996613"/>
              <a:gd name="connsiteY6586" fmla="*/ 2374650 h 4188227"/>
              <a:gd name="connsiteX6587" fmla="*/ 10788748 w 10996613"/>
              <a:gd name="connsiteY6587" fmla="*/ 2370792 h 4188227"/>
              <a:gd name="connsiteX6588" fmla="*/ 10785950 w 10996613"/>
              <a:gd name="connsiteY6588" fmla="*/ 2367076 h 4188227"/>
              <a:gd name="connsiteX6589" fmla="*/ 9535627 w 10996613"/>
              <a:gd name="connsiteY6589" fmla="*/ 2482956 h 4188227"/>
              <a:gd name="connsiteX6590" fmla="*/ 9522464 w 10996613"/>
              <a:gd name="connsiteY6590" fmla="*/ 2482861 h 4188227"/>
              <a:gd name="connsiteX6591" fmla="*/ 9522273 w 10996613"/>
              <a:gd name="connsiteY6591" fmla="*/ 2484400 h 4188227"/>
              <a:gd name="connsiteX6592" fmla="*/ 9535390 w 10996613"/>
              <a:gd name="connsiteY6592" fmla="*/ 2484518 h 4188227"/>
              <a:gd name="connsiteX6593" fmla="*/ 9535627 w 10996613"/>
              <a:gd name="connsiteY6593" fmla="*/ 2482956 h 4188227"/>
              <a:gd name="connsiteX6594" fmla="*/ 10415331 w 10996613"/>
              <a:gd name="connsiteY6594" fmla="*/ 2470601 h 4188227"/>
              <a:gd name="connsiteX6595" fmla="*/ 10428447 w 10996613"/>
              <a:gd name="connsiteY6595" fmla="*/ 2470719 h 4188227"/>
              <a:gd name="connsiteX6596" fmla="*/ 10428684 w 10996613"/>
              <a:gd name="connsiteY6596" fmla="*/ 2469181 h 4188227"/>
              <a:gd name="connsiteX6597" fmla="*/ 10415521 w 10996613"/>
              <a:gd name="connsiteY6597" fmla="*/ 2469086 h 4188227"/>
              <a:gd name="connsiteX6598" fmla="*/ 10415331 w 10996613"/>
              <a:gd name="connsiteY6598" fmla="*/ 2470601 h 4188227"/>
              <a:gd name="connsiteX6599" fmla="*/ 9713654 w 10996613"/>
              <a:gd name="connsiteY6599" fmla="*/ 2505985 h 4188227"/>
              <a:gd name="connsiteX6600" fmla="*/ 9713845 w 10996613"/>
              <a:gd name="connsiteY6600" fmla="*/ 2507524 h 4188227"/>
              <a:gd name="connsiteX6601" fmla="*/ 9727008 w 10996613"/>
              <a:gd name="connsiteY6601" fmla="*/ 2507429 h 4188227"/>
              <a:gd name="connsiteX6602" fmla="*/ 9726747 w 10996613"/>
              <a:gd name="connsiteY6602" fmla="*/ 2505890 h 4188227"/>
              <a:gd name="connsiteX6603" fmla="*/ 9713654 w 10996613"/>
              <a:gd name="connsiteY6603" fmla="*/ 2505985 h 4188227"/>
              <a:gd name="connsiteX6604" fmla="*/ 6513349 w 10996613"/>
              <a:gd name="connsiteY6604" fmla="*/ 2505890 h 4188227"/>
              <a:gd name="connsiteX6605" fmla="*/ 6500233 w 10996613"/>
              <a:gd name="connsiteY6605" fmla="*/ 2506009 h 4188227"/>
              <a:gd name="connsiteX6606" fmla="*/ 6500423 w 10996613"/>
              <a:gd name="connsiteY6606" fmla="*/ 2507547 h 4188227"/>
              <a:gd name="connsiteX6607" fmla="*/ 6513586 w 10996613"/>
              <a:gd name="connsiteY6607" fmla="*/ 2507452 h 4188227"/>
              <a:gd name="connsiteX6608" fmla="*/ 6513349 w 10996613"/>
              <a:gd name="connsiteY6608" fmla="*/ 2505890 h 4188227"/>
              <a:gd name="connsiteX6609" fmla="*/ 10182822 w 10996613"/>
              <a:gd name="connsiteY6609" fmla="*/ 2501938 h 4188227"/>
              <a:gd name="connsiteX6610" fmla="*/ 10185218 w 10996613"/>
              <a:gd name="connsiteY6610" fmla="*/ 2503476 h 4188227"/>
              <a:gd name="connsiteX6611" fmla="*/ 10198025 w 10996613"/>
              <a:gd name="connsiteY6611" fmla="*/ 2502506 h 4188227"/>
              <a:gd name="connsiteX6612" fmla="*/ 10196745 w 10996613"/>
              <a:gd name="connsiteY6612" fmla="*/ 2501038 h 4188227"/>
              <a:gd name="connsiteX6613" fmla="*/ 10186499 w 10996613"/>
              <a:gd name="connsiteY6613" fmla="*/ 2499784 h 4188227"/>
              <a:gd name="connsiteX6614" fmla="*/ 10182822 w 10996613"/>
              <a:gd name="connsiteY6614" fmla="*/ 2501938 h 4188227"/>
              <a:gd name="connsiteX6615" fmla="*/ 7495515 w 10996613"/>
              <a:gd name="connsiteY6615" fmla="*/ 2417347 h 4188227"/>
              <a:gd name="connsiteX6616" fmla="*/ 7502631 w 10996613"/>
              <a:gd name="connsiteY6616" fmla="*/ 2419407 h 4188227"/>
              <a:gd name="connsiteX6617" fmla="*/ 7499618 w 10996613"/>
              <a:gd name="connsiteY6617" fmla="*/ 2412330 h 4188227"/>
              <a:gd name="connsiteX6618" fmla="*/ 7495515 w 10996613"/>
              <a:gd name="connsiteY6618" fmla="*/ 2417347 h 4188227"/>
              <a:gd name="connsiteX6619" fmla="*/ 1790459 w 10996613"/>
              <a:gd name="connsiteY6619" fmla="*/ 2403123 h 4188227"/>
              <a:gd name="connsiteX6620" fmla="*/ 1790459 w 10996613"/>
              <a:gd name="connsiteY6620" fmla="*/ 2412353 h 4188227"/>
              <a:gd name="connsiteX6621" fmla="*/ 1790459 w 10996613"/>
              <a:gd name="connsiteY6621" fmla="*/ 2403123 h 4188227"/>
              <a:gd name="connsiteX6622" fmla="*/ 2395034 w 10996613"/>
              <a:gd name="connsiteY6622" fmla="*/ 2406862 h 4188227"/>
              <a:gd name="connsiteX6623" fmla="*/ 2397619 w 10996613"/>
              <a:gd name="connsiteY6623" fmla="*/ 2406981 h 4188227"/>
              <a:gd name="connsiteX6624" fmla="*/ 2400418 w 10996613"/>
              <a:gd name="connsiteY6624" fmla="*/ 2403265 h 4188227"/>
              <a:gd name="connsiteX6625" fmla="*/ 2395247 w 10996613"/>
              <a:gd name="connsiteY6625" fmla="*/ 2399407 h 4188227"/>
              <a:gd name="connsiteX6626" fmla="*/ 2395034 w 10996613"/>
              <a:gd name="connsiteY6626" fmla="*/ 2406862 h 4188227"/>
              <a:gd name="connsiteX6627" fmla="*/ 10569499 w 10996613"/>
              <a:gd name="connsiteY6627" fmla="*/ 2393939 h 4188227"/>
              <a:gd name="connsiteX6628" fmla="*/ 10569499 w 10996613"/>
              <a:gd name="connsiteY6628" fmla="*/ 2384709 h 4188227"/>
              <a:gd name="connsiteX6629" fmla="*/ 10569499 w 10996613"/>
              <a:gd name="connsiteY6629" fmla="*/ 2393939 h 4188227"/>
              <a:gd name="connsiteX6630" fmla="*/ 9271052 w 10996613"/>
              <a:gd name="connsiteY6630" fmla="*/ 2380851 h 4188227"/>
              <a:gd name="connsiteX6631" fmla="*/ 9268371 w 10996613"/>
              <a:gd name="connsiteY6631" fmla="*/ 2380993 h 4188227"/>
              <a:gd name="connsiteX6632" fmla="*/ 9268561 w 10996613"/>
              <a:gd name="connsiteY6632" fmla="*/ 2388567 h 4188227"/>
              <a:gd name="connsiteX6633" fmla="*/ 9271217 w 10996613"/>
              <a:gd name="connsiteY6633" fmla="*/ 2388448 h 4188227"/>
              <a:gd name="connsiteX6634" fmla="*/ 9271052 w 10996613"/>
              <a:gd name="connsiteY6634" fmla="*/ 2380851 h 4188227"/>
              <a:gd name="connsiteX6635" fmla="*/ 3710890 w 10996613"/>
              <a:gd name="connsiteY6635" fmla="*/ 2057116 h 4188227"/>
              <a:gd name="connsiteX6636" fmla="*/ 3713546 w 10996613"/>
              <a:gd name="connsiteY6636" fmla="*/ 2056998 h 4188227"/>
              <a:gd name="connsiteX6637" fmla="*/ 3713404 w 10996613"/>
              <a:gd name="connsiteY6637" fmla="*/ 2049400 h 4188227"/>
              <a:gd name="connsiteX6638" fmla="*/ 3710724 w 10996613"/>
              <a:gd name="connsiteY6638" fmla="*/ 2049542 h 4188227"/>
              <a:gd name="connsiteX6639" fmla="*/ 3710890 w 10996613"/>
              <a:gd name="connsiteY6639" fmla="*/ 2057116 h 4188227"/>
              <a:gd name="connsiteX6640" fmla="*/ 3649579 w 10996613"/>
              <a:gd name="connsiteY6640" fmla="*/ 2049400 h 4188227"/>
              <a:gd name="connsiteX6641" fmla="*/ 3646898 w 10996613"/>
              <a:gd name="connsiteY6641" fmla="*/ 2049542 h 4188227"/>
              <a:gd name="connsiteX6642" fmla="*/ 3647088 w 10996613"/>
              <a:gd name="connsiteY6642" fmla="*/ 2057116 h 4188227"/>
              <a:gd name="connsiteX6643" fmla="*/ 3649745 w 10996613"/>
              <a:gd name="connsiteY6643" fmla="*/ 2056998 h 4188227"/>
              <a:gd name="connsiteX6644" fmla="*/ 3649579 w 10996613"/>
              <a:gd name="connsiteY6644" fmla="*/ 2049400 h 4188227"/>
              <a:gd name="connsiteX6645" fmla="*/ 4207334 w 10996613"/>
              <a:gd name="connsiteY6645" fmla="*/ 2044193 h 4188227"/>
              <a:gd name="connsiteX6646" fmla="*/ 4203301 w 10996613"/>
              <a:gd name="connsiteY6646" fmla="*/ 2046821 h 4188227"/>
              <a:gd name="connsiteX6647" fmla="*/ 4205815 w 10996613"/>
              <a:gd name="connsiteY6647" fmla="*/ 2048241 h 4188227"/>
              <a:gd name="connsiteX6648" fmla="*/ 4218362 w 10996613"/>
              <a:gd name="connsiteY6648" fmla="*/ 2046134 h 4188227"/>
              <a:gd name="connsiteX6649" fmla="*/ 4218433 w 10996613"/>
              <a:gd name="connsiteY6649" fmla="*/ 2044170 h 4188227"/>
              <a:gd name="connsiteX6650" fmla="*/ 4207334 w 10996613"/>
              <a:gd name="connsiteY6650" fmla="*/ 2044193 h 4188227"/>
              <a:gd name="connsiteX6651" fmla="*/ 3787831 w 10996613"/>
              <a:gd name="connsiteY6651" fmla="*/ 2143032 h 4188227"/>
              <a:gd name="connsiteX6652" fmla="*/ 3803817 w 10996613"/>
              <a:gd name="connsiteY6652" fmla="*/ 2143032 h 4188227"/>
              <a:gd name="connsiteX6653" fmla="*/ 3787831 w 10996613"/>
              <a:gd name="connsiteY6653" fmla="*/ 2143032 h 4188227"/>
              <a:gd name="connsiteX6654" fmla="*/ 1900654 w 10996613"/>
              <a:gd name="connsiteY6654" fmla="*/ 2137021 h 4188227"/>
              <a:gd name="connsiteX6655" fmla="*/ 1900867 w 10996613"/>
              <a:gd name="connsiteY6655" fmla="*/ 2144476 h 4188227"/>
              <a:gd name="connsiteX6656" fmla="*/ 1906038 w 10996613"/>
              <a:gd name="connsiteY6656" fmla="*/ 2140618 h 4188227"/>
              <a:gd name="connsiteX6657" fmla="*/ 1903239 w 10996613"/>
              <a:gd name="connsiteY6657" fmla="*/ 2136902 h 4188227"/>
              <a:gd name="connsiteX6658" fmla="*/ 1900654 w 10996613"/>
              <a:gd name="connsiteY6658" fmla="*/ 2137021 h 4188227"/>
              <a:gd name="connsiteX6659" fmla="*/ 10495071 w 10996613"/>
              <a:gd name="connsiteY6659" fmla="*/ 2134559 h 4188227"/>
              <a:gd name="connsiteX6660" fmla="*/ 10508187 w 10996613"/>
              <a:gd name="connsiteY6660" fmla="*/ 2134677 h 4188227"/>
              <a:gd name="connsiteX6661" fmla="*/ 10508424 w 10996613"/>
              <a:gd name="connsiteY6661" fmla="*/ 2133139 h 4188227"/>
              <a:gd name="connsiteX6662" fmla="*/ 10495261 w 10996613"/>
              <a:gd name="connsiteY6662" fmla="*/ 2133044 h 4188227"/>
              <a:gd name="connsiteX6663" fmla="*/ 10495071 w 10996613"/>
              <a:gd name="connsiteY6663" fmla="*/ 2134559 h 4188227"/>
              <a:gd name="connsiteX6664" fmla="*/ 4221185 w 10996613"/>
              <a:gd name="connsiteY6664" fmla="*/ 2139979 h 4188227"/>
              <a:gd name="connsiteX6665" fmla="*/ 4223841 w 10996613"/>
              <a:gd name="connsiteY6665" fmla="*/ 2139861 h 4188227"/>
              <a:gd name="connsiteX6666" fmla="*/ 4223699 w 10996613"/>
              <a:gd name="connsiteY6666" fmla="*/ 2132263 h 4188227"/>
              <a:gd name="connsiteX6667" fmla="*/ 4221019 w 10996613"/>
              <a:gd name="connsiteY6667" fmla="*/ 2132405 h 4188227"/>
              <a:gd name="connsiteX6668" fmla="*/ 4221185 w 10996613"/>
              <a:gd name="connsiteY6668" fmla="*/ 2139979 h 4188227"/>
              <a:gd name="connsiteX6669" fmla="*/ 4837831 w 10996613"/>
              <a:gd name="connsiteY6669" fmla="*/ 2123198 h 4188227"/>
              <a:gd name="connsiteX6670" fmla="*/ 4835175 w 10996613"/>
              <a:gd name="connsiteY6670" fmla="*/ 2123080 h 4188227"/>
              <a:gd name="connsiteX6671" fmla="*/ 4834985 w 10996613"/>
              <a:gd name="connsiteY6671" fmla="*/ 2130654 h 4188227"/>
              <a:gd name="connsiteX6672" fmla="*/ 4837665 w 10996613"/>
              <a:gd name="connsiteY6672" fmla="*/ 2130796 h 4188227"/>
              <a:gd name="connsiteX6673" fmla="*/ 4837831 w 10996613"/>
              <a:gd name="connsiteY6673" fmla="*/ 2123198 h 4188227"/>
              <a:gd name="connsiteX6674" fmla="*/ 3628612 w 10996613"/>
              <a:gd name="connsiteY6674" fmla="*/ 2117707 h 4188227"/>
              <a:gd name="connsiteX6675" fmla="*/ 3635039 w 10996613"/>
              <a:gd name="connsiteY6675" fmla="*/ 2116098 h 4188227"/>
              <a:gd name="connsiteX6676" fmla="*/ 3634850 w 10996613"/>
              <a:gd name="connsiteY6676" fmla="*/ 2114607 h 4188227"/>
              <a:gd name="connsiteX6677" fmla="*/ 3621923 w 10996613"/>
              <a:gd name="connsiteY6677" fmla="*/ 2114725 h 4188227"/>
              <a:gd name="connsiteX6678" fmla="*/ 3628612 w 10996613"/>
              <a:gd name="connsiteY6678" fmla="*/ 2117707 h 4188227"/>
              <a:gd name="connsiteX6679" fmla="*/ 9248590 w 10996613"/>
              <a:gd name="connsiteY6679" fmla="*/ 2064051 h 4188227"/>
              <a:gd name="connsiteX6680" fmla="*/ 9235427 w 10996613"/>
              <a:gd name="connsiteY6680" fmla="*/ 2063956 h 4188227"/>
              <a:gd name="connsiteX6681" fmla="*/ 9235237 w 10996613"/>
              <a:gd name="connsiteY6681" fmla="*/ 2065495 h 4188227"/>
              <a:gd name="connsiteX6682" fmla="*/ 9248353 w 10996613"/>
              <a:gd name="connsiteY6682" fmla="*/ 2065613 h 4188227"/>
              <a:gd name="connsiteX6683" fmla="*/ 9248590 w 10996613"/>
              <a:gd name="connsiteY6683" fmla="*/ 2064051 h 4188227"/>
              <a:gd name="connsiteX6684" fmla="*/ 3893045 w 10996613"/>
              <a:gd name="connsiteY6684" fmla="*/ 1949023 h 4188227"/>
              <a:gd name="connsiteX6685" fmla="*/ 3899710 w 10996613"/>
              <a:gd name="connsiteY6685" fmla="*/ 1952006 h 4188227"/>
              <a:gd name="connsiteX6686" fmla="*/ 3906137 w 10996613"/>
              <a:gd name="connsiteY6686" fmla="*/ 1950396 h 4188227"/>
              <a:gd name="connsiteX6687" fmla="*/ 3905948 w 10996613"/>
              <a:gd name="connsiteY6687" fmla="*/ 1948905 h 4188227"/>
              <a:gd name="connsiteX6688" fmla="*/ 3893045 w 10996613"/>
              <a:gd name="connsiteY6688" fmla="*/ 1949023 h 4188227"/>
              <a:gd name="connsiteX6689" fmla="*/ 10096394 w 10996613"/>
              <a:gd name="connsiteY6689" fmla="*/ 1930586 h 4188227"/>
              <a:gd name="connsiteX6690" fmla="*/ 10096584 w 10996613"/>
              <a:gd name="connsiteY6690" fmla="*/ 1932124 h 4188227"/>
              <a:gd name="connsiteX6691" fmla="*/ 10109747 w 10996613"/>
              <a:gd name="connsiteY6691" fmla="*/ 1932030 h 4188227"/>
              <a:gd name="connsiteX6692" fmla="*/ 10109510 w 10996613"/>
              <a:gd name="connsiteY6692" fmla="*/ 1930491 h 4188227"/>
              <a:gd name="connsiteX6693" fmla="*/ 10096394 w 10996613"/>
              <a:gd name="connsiteY6693" fmla="*/ 1930586 h 4188227"/>
              <a:gd name="connsiteX6694" fmla="*/ 4831143 w 10996613"/>
              <a:gd name="connsiteY6694" fmla="*/ 1918207 h 4188227"/>
              <a:gd name="connsiteX6695" fmla="*/ 4830906 w 10996613"/>
              <a:gd name="connsiteY6695" fmla="*/ 1916669 h 4188227"/>
              <a:gd name="connsiteX6696" fmla="*/ 4817790 w 10996613"/>
              <a:gd name="connsiteY6696" fmla="*/ 1916787 h 4188227"/>
              <a:gd name="connsiteX6697" fmla="*/ 4817979 w 10996613"/>
              <a:gd name="connsiteY6697" fmla="*/ 1918326 h 4188227"/>
              <a:gd name="connsiteX6698" fmla="*/ 4831143 w 10996613"/>
              <a:gd name="connsiteY6698" fmla="*/ 1918207 h 4188227"/>
              <a:gd name="connsiteX6699" fmla="*/ 3923428 w 10996613"/>
              <a:gd name="connsiteY6699" fmla="*/ 1912882 h 4188227"/>
              <a:gd name="connsiteX6700" fmla="*/ 3907442 w 10996613"/>
              <a:gd name="connsiteY6700" fmla="*/ 1912882 h 4188227"/>
              <a:gd name="connsiteX6701" fmla="*/ 3923428 w 10996613"/>
              <a:gd name="connsiteY6701" fmla="*/ 1912882 h 4188227"/>
              <a:gd name="connsiteX6702" fmla="*/ 3505325 w 10996613"/>
              <a:gd name="connsiteY6702" fmla="*/ 1901474 h 4188227"/>
              <a:gd name="connsiteX6703" fmla="*/ 3503760 w 10996613"/>
              <a:gd name="connsiteY6703" fmla="*/ 1905521 h 4188227"/>
              <a:gd name="connsiteX6704" fmla="*/ 3509025 w 10996613"/>
              <a:gd name="connsiteY6704" fmla="*/ 1905971 h 4188227"/>
              <a:gd name="connsiteX6705" fmla="*/ 3515453 w 10996613"/>
              <a:gd name="connsiteY6705" fmla="*/ 1904361 h 4188227"/>
              <a:gd name="connsiteX6706" fmla="*/ 3515263 w 10996613"/>
              <a:gd name="connsiteY6706" fmla="*/ 1902870 h 4188227"/>
              <a:gd name="connsiteX6707" fmla="*/ 3505325 w 10996613"/>
              <a:gd name="connsiteY6707" fmla="*/ 1901474 h 4188227"/>
              <a:gd name="connsiteX6708" fmla="*/ 4352678 w 10996613"/>
              <a:gd name="connsiteY6708" fmla="*/ 2019413 h 4188227"/>
              <a:gd name="connsiteX6709" fmla="*/ 4352488 w 10996613"/>
              <a:gd name="connsiteY6709" fmla="*/ 2017922 h 4188227"/>
              <a:gd name="connsiteX6710" fmla="*/ 4339585 w 10996613"/>
              <a:gd name="connsiteY6710" fmla="*/ 2018040 h 4188227"/>
              <a:gd name="connsiteX6711" fmla="*/ 4346250 w 10996613"/>
              <a:gd name="connsiteY6711" fmla="*/ 2021022 h 4188227"/>
              <a:gd name="connsiteX6712" fmla="*/ 4352678 w 10996613"/>
              <a:gd name="connsiteY6712" fmla="*/ 2019413 h 4188227"/>
              <a:gd name="connsiteX6713" fmla="*/ 4210701 w 10996613"/>
              <a:gd name="connsiteY6713" fmla="*/ 2005117 h 4188227"/>
              <a:gd name="connsiteX6714" fmla="*/ 4217935 w 10996613"/>
              <a:gd name="connsiteY6714" fmla="*/ 2007153 h 4188227"/>
              <a:gd name="connsiteX6715" fmla="*/ 4225430 w 10996613"/>
              <a:gd name="connsiteY6715" fmla="*/ 2004526 h 4188227"/>
              <a:gd name="connsiteX6716" fmla="*/ 4219691 w 10996613"/>
              <a:gd name="connsiteY6716" fmla="*/ 2002632 h 4188227"/>
              <a:gd name="connsiteX6717" fmla="*/ 4216038 w 10996613"/>
              <a:gd name="connsiteY6717" fmla="*/ 2002679 h 4188227"/>
              <a:gd name="connsiteX6718" fmla="*/ 4210701 w 10996613"/>
              <a:gd name="connsiteY6718" fmla="*/ 2005117 h 4188227"/>
              <a:gd name="connsiteX6719" fmla="*/ 4169337 w 10996613"/>
              <a:gd name="connsiteY6719" fmla="*/ 2001070 h 4188227"/>
              <a:gd name="connsiteX6720" fmla="*/ 4169100 w 10996613"/>
              <a:gd name="connsiteY6720" fmla="*/ 1999531 h 4188227"/>
              <a:gd name="connsiteX6721" fmla="*/ 4155984 w 10996613"/>
              <a:gd name="connsiteY6721" fmla="*/ 1999626 h 4188227"/>
              <a:gd name="connsiteX6722" fmla="*/ 4156173 w 10996613"/>
              <a:gd name="connsiteY6722" fmla="*/ 2001165 h 4188227"/>
              <a:gd name="connsiteX6723" fmla="*/ 4169337 w 10996613"/>
              <a:gd name="connsiteY6723" fmla="*/ 2001070 h 4188227"/>
              <a:gd name="connsiteX6724" fmla="*/ 10162828 w 10996613"/>
              <a:gd name="connsiteY6724" fmla="*/ 1998040 h 4188227"/>
              <a:gd name="connsiteX6725" fmla="*/ 10162828 w 10996613"/>
              <a:gd name="connsiteY6725" fmla="*/ 1988810 h 4188227"/>
              <a:gd name="connsiteX6726" fmla="*/ 10162828 w 10996613"/>
              <a:gd name="connsiteY6726" fmla="*/ 1998040 h 4188227"/>
              <a:gd name="connsiteX6727" fmla="*/ 7934158 w 10996613"/>
              <a:gd name="connsiteY6727" fmla="*/ 2281137 h 4188227"/>
              <a:gd name="connsiteX6728" fmla="*/ 7950143 w 10996613"/>
              <a:gd name="connsiteY6728" fmla="*/ 2281137 h 4188227"/>
              <a:gd name="connsiteX6729" fmla="*/ 7934158 w 10996613"/>
              <a:gd name="connsiteY6729" fmla="*/ 2281137 h 4188227"/>
              <a:gd name="connsiteX6730" fmla="*/ 6143821 w 10996613"/>
              <a:gd name="connsiteY6730" fmla="*/ 2278817 h 4188227"/>
              <a:gd name="connsiteX6731" fmla="*/ 6140169 w 10996613"/>
              <a:gd name="connsiteY6731" fmla="*/ 2280971 h 4188227"/>
              <a:gd name="connsiteX6732" fmla="*/ 6142564 w 10996613"/>
              <a:gd name="connsiteY6732" fmla="*/ 2282509 h 4188227"/>
              <a:gd name="connsiteX6733" fmla="*/ 6155372 w 10996613"/>
              <a:gd name="connsiteY6733" fmla="*/ 2281539 h 4188227"/>
              <a:gd name="connsiteX6734" fmla="*/ 6154091 w 10996613"/>
              <a:gd name="connsiteY6734" fmla="*/ 2280072 h 4188227"/>
              <a:gd name="connsiteX6735" fmla="*/ 6143821 w 10996613"/>
              <a:gd name="connsiteY6735" fmla="*/ 2278817 h 4188227"/>
              <a:gd name="connsiteX6736" fmla="*/ 10481101 w 10996613"/>
              <a:gd name="connsiteY6736" fmla="*/ 2283054 h 4188227"/>
              <a:gd name="connsiteX6737" fmla="*/ 10485584 w 10996613"/>
              <a:gd name="connsiteY6737" fmla="*/ 2280639 h 4188227"/>
              <a:gd name="connsiteX6738" fmla="*/ 10485774 w 10996613"/>
              <a:gd name="connsiteY6738" fmla="*/ 2276379 h 4188227"/>
              <a:gd name="connsiteX6739" fmla="*/ 10482074 w 10996613"/>
              <a:gd name="connsiteY6739" fmla="*/ 2274273 h 4188227"/>
              <a:gd name="connsiteX6740" fmla="*/ 10479441 w 10996613"/>
              <a:gd name="connsiteY6740" fmla="*/ 2275669 h 4188227"/>
              <a:gd name="connsiteX6741" fmla="*/ 10477970 w 10996613"/>
              <a:gd name="connsiteY6741" fmla="*/ 2279551 h 4188227"/>
              <a:gd name="connsiteX6742" fmla="*/ 10481101 w 10996613"/>
              <a:gd name="connsiteY6742" fmla="*/ 2283054 h 4188227"/>
              <a:gd name="connsiteX6743" fmla="*/ 6513349 w 10996613"/>
              <a:gd name="connsiteY6743" fmla="*/ 2277350 h 4188227"/>
              <a:gd name="connsiteX6744" fmla="*/ 6513539 w 10996613"/>
              <a:gd name="connsiteY6744" fmla="*/ 2275859 h 4188227"/>
              <a:gd name="connsiteX6745" fmla="*/ 6507111 w 10996613"/>
              <a:gd name="connsiteY6745" fmla="*/ 2274249 h 4188227"/>
              <a:gd name="connsiteX6746" fmla="*/ 6500446 w 10996613"/>
              <a:gd name="connsiteY6746" fmla="*/ 2277231 h 4188227"/>
              <a:gd name="connsiteX6747" fmla="*/ 6513349 w 10996613"/>
              <a:gd name="connsiteY6747" fmla="*/ 2277350 h 4188227"/>
              <a:gd name="connsiteX6748" fmla="*/ 6140050 w 10996613"/>
              <a:gd name="connsiteY6748" fmla="*/ 2276711 h 4188227"/>
              <a:gd name="connsiteX6749" fmla="*/ 6137654 w 10996613"/>
              <a:gd name="connsiteY6749" fmla="*/ 2275196 h 4188227"/>
              <a:gd name="connsiteX6750" fmla="*/ 6130918 w 10996613"/>
              <a:gd name="connsiteY6750" fmla="*/ 2274344 h 4188227"/>
              <a:gd name="connsiteX6751" fmla="*/ 6124847 w 10996613"/>
              <a:gd name="connsiteY6751" fmla="*/ 2276143 h 4188227"/>
              <a:gd name="connsiteX6752" fmla="*/ 6129044 w 10996613"/>
              <a:gd name="connsiteY6752" fmla="*/ 2278722 h 4188227"/>
              <a:gd name="connsiteX6753" fmla="*/ 6136397 w 10996613"/>
              <a:gd name="connsiteY6753" fmla="*/ 2278841 h 4188227"/>
              <a:gd name="connsiteX6754" fmla="*/ 6140050 w 10996613"/>
              <a:gd name="connsiteY6754" fmla="*/ 2276711 h 4188227"/>
              <a:gd name="connsiteX6755" fmla="*/ 6506826 w 10996613"/>
              <a:gd name="connsiteY6755" fmla="*/ 2267101 h 4188227"/>
              <a:gd name="connsiteX6756" fmla="*/ 6506897 w 10996613"/>
              <a:gd name="connsiteY6756" fmla="*/ 2265042 h 4188227"/>
              <a:gd name="connsiteX6757" fmla="*/ 6495797 w 10996613"/>
              <a:gd name="connsiteY6757" fmla="*/ 2265160 h 4188227"/>
              <a:gd name="connsiteX6758" fmla="*/ 6491765 w 10996613"/>
              <a:gd name="connsiteY6758" fmla="*/ 2267788 h 4188227"/>
              <a:gd name="connsiteX6759" fmla="*/ 6494280 w 10996613"/>
              <a:gd name="connsiteY6759" fmla="*/ 2269208 h 4188227"/>
              <a:gd name="connsiteX6760" fmla="*/ 6506826 w 10996613"/>
              <a:gd name="connsiteY6760" fmla="*/ 2267101 h 4188227"/>
              <a:gd name="connsiteX6761" fmla="*/ 10577468 w 10996613"/>
              <a:gd name="connsiteY6761" fmla="*/ 2269634 h 4188227"/>
              <a:gd name="connsiteX6762" fmla="*/ 10577468 w 10996613"/>
              <a:gd name="connsiteY6762" fmla="*/ 2260403 h 4188227"/>
              <a:gd name="connsiteX6763" fmla="*/ 10577468 w 10996613"/>
              <a:gd name="connsiteY6763" fmla="*/ 2269634 h 4188227"/>
              <a:gd name="connsiteX6764" fmla="*/ 8086997 w 10996613"/>
              <a:gd name="connsiteY6764" fmla="*/ 2257421 h 4188227"/>
              <a:gd name="connsiteX6765" fmla="*/ 8087187 w 10996613"/>
              <a:gd name="connsiteY6765" fmla="*/ 2258959 h 4188227"/>
              <a:gd name="connsiteX6766" fmla="*/ 8100350 w 10996613"/>
              <a:gd name="connsiteY6766" fmla="*/ 2258865 h 4188227"/>
              <a:gd name="connsiteX6767" fmla="*/ 8100113 w 10996613"/>
              <a:gd name="connsiteY6767" fmla="*/ 2257326 h 4188227"/>
              <a:gd name="connsiteX6768" fmla="*/ 8086997 w 10996613"/>
              <a:gd name="connsiteY6768" fmla="*/ 2257421 h 4188227"/>
              <a:gd name="connsiteX6769" fmla="*/ 6399526 w 10996613"/>
              <a:gd name="connsiteY6769" fmla="*/ 2260427 h 4188227"/>
              <a:gd name="connsiteX6770" fmla="*/ 6403178 w 10996613"/>
              <a:gd name="connsiteY6770" fmla="*/ 2258297 h 4188227"/>
              <a:gd name="connsiteX6771" fmla="*/ 6400782 w 10996613"/>
              <a:gd name="connsiteY6771" fmla="*/ 2256782 h 4188227"/>
              <a:gd name="connsiteX6772" fmla="*/ 6394070 w 10996613"/>
              <a:gd name="connsiteY6772" fmla="*/ 2255930 h 4188227"/>
              <a:gd name="connsiteX6773" fmla="*/ 6387998 w 10996613"/>
              <a:gd name="connsiteY6773" fmla="*/ 2257729 h 4188227"/>
              <a:gd name="connsiteX6774" fmla="*/ 6392196 w 10996613"/>
              <a:gd name="connsiteY6774" fmla="*/ 2260309 h 4188227"/>
              <a:gd name="connsiteX6775" fmla="*/ 6399526 w 10996613"/>
              <a:gd name="connsiteY6775" fmla="*/ 2260427 h 4188227"/>
              <a:gd name="connsiteX6776" fmla="*/ 10585722 w 10996613"/>
              <a:gd name="connsiteY6776" fmla="*/ 2255835 h 4188227"/>
              <a:gd name="connsiteX6777" fmla="*/ 10589374 w 10996613"/>
              <a:gd name="connsiteY6777" fmla="*/ 2253705 h 4188227"/>
              <a:gd name="connsiteX6778" fmla="*/ 10586979 w 10996613"/>
              <a:gd name="connsiteY6778" fmla="*/ 2252190 h 4188227"/>
              <a:gd name="connsiteX6779" fmla="*/ 10580267 w 10996613"/>
              <a:gd name="connsiteY6779" fmla="*/ 2251338 h 4188227"/>
              <a:gd name="connsiteX6780" fmla="*/ 10574195 w 10996613"/>
              <a:gd name="connsiteY6780" fmla="*/ 2253137 h 4188227"/>
              <a:gd name="connsiteX6781" fmla="*/ 10578393 w 10996613"/>
              <a:gd name="connsiteY6781" fmla="*/ 2255717 h 4188227"/>
              <a:gd name="connsiteX6782" fmla="*/ 10585722 w 10996613"/>
              <a:gd name="connsiteY6782" fmla="*/ 2255835 h 4188227"/>
              <a:gd name="connsiteX6783" fmla="*/ 10686618 w 10996613"/>
              <a:gd name="connsiteY6783" fmla="*/ 2326485 h 4188227"/>
              <a:gd name="connsiteX6784" fmla="*/ 10693283 w 10996613"/>
              <a:gd name="connsiteY6784" fmla="*/ 2329467 h 4188227"/>
              <a:gd name="connsiteX6785" fmla="*/ 10699711 w 10996613"/>
              <a:gd name="connsiteY6785" fmla="*/ 2327858 h 4188227"/>
              <a:gd name="connsiteX6786" fmla="*/ 10699521 w 10996613"/>
              <a:gd name="connsiteY6786" fmla="*/ 2326367 h 4188227"/>
              <a:gd name="connsiteX6787" fmla="*/ 10686618 w 10996613"/>
              <a:gd name="connsiteY6787" fmla="*/ 2326485 h 4188227"/>
              <a:gd name="connsiteX6788" fmla="*/ 5992238 w 10996613"/>
              <a:gd name="connsiteY6788" fmla="*/ 2333846 h 4188227"/>
              <a:gd name="connsiteX6789" fmla="*/ 5991835 w 10996613"/>
              <a:gd name="connsiteY6789" fmla="*/ 2325396 h 4188227"/>
              <a:gd name="connsiteX6790" fmla="*/ 5992238 w 10996613"/>
              <a:gd name="connsiteY6790" fmla="*/ 2333846 h 4188227"/>
              <a:gd name="connsiteX6791" fmla="*/ 9695107 w 10996613"/>
              <a:gd name="connsiteY6791" fmla="*/ 2321846 h 4188227"/>
              <a:gd name="connsiteX6792" fmla="*/ 9681944 w 10996613"/>
              <a:gd name="connsiteY6792" fmla="*/ 2321751 h 4188227"/>
              <a:gd name="connsiteX6793" fmla="*/ 9681754 w 10996613"/>
              <a:gd name="connsiteY6793" fmla="*/ 2323290 h 4188227"/>
              <a:gd name="connsiteX6794" fmla="*/ 9694870 w 10996613"/>
              <a:gd name="connsiteY6794" fmla="*/ 2323408 h 4188227"/>
              <a:gd name="connsiteX6795" fmla="*/ 9695107 w 10996613"/>
              <a:gd name="connsiteY6795" fmla="*/ 2321846 h 4188227"/>
              <a:gd name="connsiteX6796" fmla="*/ 7560929 w 10996613"/>
              <a:gd name="connsiteY6796" fmla="*/ 2312686 h 4188227"/>
              <a:gd name="connsiteX6797" fmla="*/ 7567594 w 10996613"/>
              <a:gd name="connsiteY6797" fmla="*/ 2315669 h 4188227"/>
              <a:gd name="connsiteX6798" fmla="*/ 7574022 w 10996613"/>
              <a:gd name="connsiteY6798" fmla="*/ 2314059 h 4188227"/>
              <a:gd name="connsiteX6799" fmla="*/ 7573832 w 10996613"/>
              <a:gd name="connsiteY6799" fmla="*/ 2312568 h 4188227"/>
              <a:gd name="connsiteX6800" fmla="*/ 7560929 w 10996613"/>
              <a:gd name="connsiteY6800" fmla="*/ 2312686 h 4188227"/>
              <a:gd name="connsiteX6801" fmla="*/ 7999477 w 10996613"/>
              <a:gd name="connsiteY6801" fmla="*/ 2298746 h 4188227"/>
              <a:gd name="connsiteX6802" fmla="*/ 7999288 w 10996613"/>
              <a:gd name="connsiteY6802" fmla="*/ 2300284 h 4188227"/>
              <a:gd name="connsiteX6803" fmla="*/ 8012403 w 10996613"/>
              <a:gd name="connsiteY6803" fmla="*/ 2300403 h 4188227"/>
              <a:gd name="connsiteX6804" fmla="*/ 8012641 w 10996613"/>
              <a:gd name="connsiteY6804" fmla="*/ 2298864 h 4188227"/>
              <a:gd name="connsiteX6805" fmla="*/ 7999477 w 10996613"/>
              <a:gd name="connsiteY6805" fmla="*/ 2298746 h 4188227"/>
              <a:gd name="connsiteX6806" fmla="*/ 7415870 w 10996613"/>
              <a:gd name="connsiteY6806" fmla="*/ 2294959 h 4188227"/>
              <a:gd name="connsiteX6807" fmla="*/ 7431856 w 10996613"/>
              <a:gd name="connsiteY6807" fmla="*/ 2294959 h 4188227"/>
              <a:gd name="connsiteX6808" fmla="*/ 7415870 w 10996613"/>
              <a:gd name="connsiteY6808" fmla="*/ 2294959 h 4188227"/>
              <a:gd name="connsiteX6809" fmla="*/ 1619001 w 10996613"/>
              <a:gd name="connsiteY6809" fmla="*/ 2202889 h 4188227"/>
              <a:gd name="connsiteX6810" fmla="*/ 1634987 w 10996613"/>
              <a:gd name="connsiteY6810" fmla="*/ 2202889 h 4188227"/>
              <a:gd name="connsiteX6811" fmla="*/ 1619001 w 10996613"/>
              <a:gd name="connsiteY6811" fmla="*/ 2202889 h 4188227"/>
              <a:gd name="connsiteX6812" fmla="*/ 4105488 w 10996613"/>
              <a:gd name="connsiteY6812" fmla="*/ 2189753 h 4188227"/>
              <a:gd name="connsiteX6813" fmla="*/ 4105298 w 10996613"/>
              <a:gd name="connsiteY6813" fmla="*/ 2188262 h 4188227"/>
              <a:gd name="connsiteX6814" fmla="*/ 4092395 w 10996613"/>
              <a:gd name="connsiteY6814" fmla="*/ 2188381 h 4188227"/>
              <a:gd name="connsiteX6815" fmla="*/ 4099060 w 10996613"/>
              <a:gd name="connsiteY6815" fmla="*/ 2191363 h 4188227"/>
              <a:gd name="connsiteX6816" fmla="*/ 4105488 w 10996613"/>
              <a:gd name="connsiteY6816" fmla="*/ 2189753 h 4188227"/>
              <a:gd name="connsiteX6817" fmla="*/ 1573937 w 10996613"/>
              <a:gd name="connsiteY6817" fmla="*/ 2177683 h 4188227"/>
              <a:gd name="connsiteX6818" fmla="*/ 1563192 w 10996613"/>
              <a:gd name="connsiteY6818" fmla="*/ 2177564 h 4188227"/>
              <a:gd name="connsiteX6819" fmla="*/ 1568387 w 10996613"/>
              <a:gd name="connsiteY6819" fmla="*/ 2182061 h 4188227"/>
              <a:gd name="connsiteX6820" fmla="*/ 1579131 w 10996613"/>
              <a:gd name="connsiteY6820" fmla="*/ 2182180 h 4188227"/>
              <a:gd name="connsiteX6821" fmla="*/ 1573937 w 10996613"/>
              <a:gd name="connsiteY6821" fmla="*/ 2177683 h 4188227"/>
              <a:gd name="connsiteX6822" fmla="*/ 10892444 w 10996613"/>
              <a:gd name="connsiteY6822" fmla="*/ 2175268 h 4188227"/>
              <a:gd name="connsiteX6823" fmla="*/ 10876458 w 10996613"/>
              <a:gd name="connsiteY6823" fmla="*/ 2175268 h 4188227"/>
              <a:gd name="connsiteX6824" fmla="*/ 10892444 w 10996613"/>
              <a:gd name="connsiteY6824" fmla="*/ 2175268 h 4188227"/>
              <a:gd name="connsiteX6825" fmla="*/ 3948664 w 10996613"/>
              <a:gd name="connsiteY6825" fmla="*/ 2174558 h 4188227"/>
              <a:gd name="connsiteX6826" fmla="*/ 3948853 w 10996613"/>
              <a:gd name="connsiteY6826" fmla="*/ 2176097 h 4188227"/>
              <a:gd name="connsiteX6827" fmla="*/ 3962017 w 10996613"/>
              <a:gd name="connsiteY6827" fmla="*/ 2176002 h 4188227"/>
              <a:gd name="connsiteX6828" fmla="*/ 3961780 w 10996613"/>
              <a:gd name="connsiteY6828" fmla="*/ 2174464 h 4188227"/>
              <a:gd name="connsiteX6829" fmla="*/ 3948664 w 10996613"/>
              <a:gd name="connsiteY6829" fmla="*/ 2174558 h 4188227"/>
              <a:gd name="connsiteX6830" fmla="*/ 3985877 w 10996613"/>
              <a:gd name="connsiteY6830" fmla="*/ 2166724 h 4188227"/>
              <a:gd name="connsiteX6831" fmla="*/ 3985688 w 10996613"/>
              <a:gd name="connsiteY6831" fmla="*/ 2165233 h 4188227"/>
              <a:gd name="connsiteX6832" fmla="*/ 3972785 w 10996613"/>
              <a:gd name="connsiteY6832" fmla="*/ 2165351 h 4188227"/>
              <a:gd name="connsiteX6833" fmla="*/ 3979450 w 10996613"/>
              <a:gd name="connsiteY6833" fmla="*/ 2168334 h 4188227"/>
              <a:gd name="connsiteX6834" fmla="*/ 3985877 w 10996613"/>
              <a:gd name="connsiteY6834" fmla="*/ 2166724 h 4188227"/>
              <a:gd name="connsiteX6835" fmla="*/ 1534067 w 10996613"/>
              <a:gd name="connsiteY6835" fmla="*/ 2163860 h 4188227"/>
              <a:gd name="connsiteX6836" fmla="*/ 1523322 w 10996613"/>
              <a:gd name="connsiteY6836" fmla="*/ 2163742 h 4188227"/>
              <a:gd name="connsiteX6837" fmla="*/ 1528517 w 10996613"/>
              <a:gd name="connsiteY6837" fmla="*/ 2168239 h 4188227"/>
              <a:gd name="connsiteX6838" fmla="*/ 1539261 w 10996613"/>
              <a:gd name="connsiteY6838" fmla="*/ 2168357 h 4188227"/>
              <a:gd name="connsiteX6839" fmla="*/ 1534067 w 10996613"/>
              <a:gd name="connsiteY6839" fmla="*/ 2163860 h 4188227"/>
              <a:gd name="connsiteX6840" fmla="*/ 1523275 w 10996613"/>
              <a:gd name="connsiteY6840" fmla="*/ 2161635 h 4188227"/>
              <a:gd name="connsiteX6841" fmla="*/ 1520879 w 10996613"/>
              <a:gd name="connsiteY6841" fmla="*/ 2160121 h 4188227"/>
              <a:gd name="connsiteX6842" fmla="*/ 1514167 w 10996613"/>
              <a:gd name="connsiteY6842" fmla="*/ 2159269 h 4188227"/>
              <a:gd name="connsiteX6843" fmla="*/ 1508095 w 10996613"/>
              <a:gd name="connsiteY6843" fmla="*/ 2161067 h 4188227"/>
              <a:gd name="connsiteX6844" fmla="*/ 1512294 w 10996613"/>
              <a:gd name="connsiteY6844" fmla="*/ 2163647 h 4188227"/>
              <a:gd name="connsiteX6845" fmla="*/ 1519646 w 10996613"/>
              <a:gd name="connsiteY6845" fmla="*/ 2163766 h 4188227"/>
              <a:gd name="connsiteX6846" fmla="*/ 1523275 w 10996613"/>
              <a:gd name="connsiteY6846" fmla="*/ 2161635 h 4188227"/>
              <a:gd name="connsiteX6847" fmla="*/ 3867571 w 10996613"/>
              <a:gd name="connsiteY6847" fmla="*/ 2159032 h 4188227"/>
              <a:gd name="connsiteX6848" fmla="*/ 3864773 w 10996613"/>
              <a:gd name="connsiteY6848" fmla="*/ 2155316 h 4188227"/>
              <a:gd name="connsiteX6849" fmla="*/ 3862188 w 10996613"/>
              <a:gd name="connsiteY6849" fmla="*/ 2155434 h 4188227"/>
              <a:gd name="connsiteX6850" fmla="*/ 3862401 w 10996613"/>
              <a:gd name="connsiteY6850" fmla="*/ 2162890 h 4188227"/>
              <a:gd name="connsiteX6851" fmla="*/ 3867571 w 10996613"/>
              <a:gd name="connsiteY6851" fmla="*/ 2159032 h 4188227"/>
              <a:gd name="connsiteX6852" fmla="*/ 10836541 w 10996613"/>
              <a:gd name="connsiteY6852" fmla="*/ 2147411 h 4188227"/>
              <a:gd name="connsiteX6853" fmla="*/ 10836612 w 10996613"/>
              <a:gd name="connsiteY6853" fmla="*/ 2145446 h 4188227"/>
              <a:gd name="connsiteX6854" fmla="*/ 10825512 w 10996613"/>
              <a:gd name="connsiteY6854" fmla="*/ 2145470 h 4188227"/>
              <a:gd name="connsiteX6855" fmla="*/ 10821479 w 10996613"/>
              <a:gd name="connsiteY6855" fmla="*/ 2148097 h 4188227"/>
              <a:gd name="connsiteX6856" fmla="*/ 10823994 w 10996613"/>
              <a:gd name="connsiteY6856" fmla="*/ 2149517 h 4188227"/>
              <a:gd name="connsiteX6857" fmla="*/ 10836541 w 10996613"/>
              <a:gd name="connsiteY6857" fmla="*/ 2147411 h 4188227"/>
              <a:gd name="connsiteX6858" fmla="*/ 9123786 w 10996613"/>
              <a:gd name="connsiteY6858" fmla="*/ 2248238 h 4188227"/>
              <a:gd name="connsiteX6859" fmla="*/ 9130451 w 10996613"/>
              <a:gd name="connsiteY6859" fmla="*/ 2251220 h 4188227"/>
              <a:gd name="connsiteX6860" fmla="*/ 9136878 w 10996613"/>
              <a:gd name="connsiteY6860" fmla="*/ 2249610 h 4188227"/>
              <a:gd name="connsiteX6861" fmla="*/ 9136688 w 10996613"/>
              <a:gd name="connsiteY6861" fmla="*/ 2248119 h 4188227"/>
              <a:gd name="connsiteX6862" fmla="*/ 9123786 w 10996613"/>
              <a:gd name="connsiteY6862" fmla="*/ 2248238 h 4188227"/>
              <a:gd name="connsiteX6863" fmla="*/ 5720074 w 10996613"/>
              <a:gd name="connsiteY6863" fmla="*/ 2242889 h 4188227"/>
              <a:gd name="connsiteX6864" fmla="*/ 5720287 w 10996613"/>
              <a:gd name="connsiteY6864" fmla="*/ 2250344 h 4188227"/>
              <a:gd name="connsiteX6865" fmla="*/ 5725457 w 10996613"/>
              <a:gd name="connsiteY6865" fmla="*/ 2246486 h 4188227"/>
              <a:gd name="connsiteX6866" fmla="*/ 5722659 w 10996613"/>
              <a:gd name="connsiteY6866" fmla="*/ 2242770 h 4188227"/>
              <a:gd name="connsiteX6867" fmla="*/ 5720074 w 10996613"/>
              <a:gd name="connsiteY6867" fmla="*/ 2242889 h 4188227"/>
              <a:gd name="connsiteX6868" fmla="*/ 9713821 w 10996613"/>
              <a:gd name="connsiteY6868" fmla="*/ 2238889 h 4188227"/>
              <a:gd name="connsiteX6869" fmla="*/ 9713631 w 10996613"/>
              <a:gd name="connsiteY6869" fmla="*/ 2240427 h 4188227"/>
              <a:gd name="connsiteX6870" fmla="*/ 9726747 w 10996613"/>
              <a:gd name="connsiteY6870" fmla="*/ 2240546 h 4188227"/>
              <a:gd name="connsiteX6871" fmla="*/ 9726984 w 10996613"/>
              <a:gd name="connsiteY6871" fmla="*/ 2239007 h 4188227"/>
              <a:gd name="connsiteX6872" fmla="*/ 9713821 w 10996613"/>
              <a:gd name="connsiteY6872" fmla="*/ 2238889 h 4188227"/>
              <a:gd name="connsiteX6873" fmla="*/ 10764770 w 10996613"/>
              <a:gd name="connsiteY6873" fmla="*/ 2234865 h 4188227"/>
              <a:gd name="connsiteX6874" fmla="*/ 10764841 w 10996613"/>
              <a:gd name="connsiteY6874" fmla="*/ 2232901 h 4188227"/>
              <a:gd name="connsiteX6875" fmla="*/ 10753741 w 10996613"/>
              <a:gd name="connsiteY6875" fmla="*/ 2232924 h 4188227"/>
              <a:gd name="connsiteX6876" fmla="*/ 10749708 w 10996613"/>
              <a:gd name="connsiteY6876" fmla="*/ 2235551 h 4188227"/>
              <a:gd name="connsiteX6877" fmla="*/ 10752223 w 10996613"/>
              <a:gd name="connsiteY6877" fmla="*/ 2236972 h 4188227"/>
              <a:gd name="connsiteX6878" fmla="*/ 10764770 w 10996613"/>
              <a:gd name="connsiteY6878" fmla="*/ 2234865 h 4188227"/>
              <a:gd name="connsiteX6879" fmla="*/ 8957617 w 10996613"/>
              <a:gd name="connsiteY6879" fmla="*/ 2229090 h 4188227"/>
              <a:gd name="connsiteX6880" fmla="*/ 8957404 w 10996613"/>
              <a:gd name="connsiteY6880" fmla="*/ 2236545 h 4188227"/>
              <a:gd name="connsiteX6881" fmla="*/ 8959988 w 10996613"/>
              <a:gd name="connsiteY6881" fmla="*/ 2236664 h 4188227"/>
              <a:gd name="connsiteX6882" fmla="*/ 8962787 w 10996613"/>
              <a:gd name="connsiteY6882" fmla="*/ 2232948 h 4188227"/>
              <a:gd name="connsiteX6883" fmla="*/ 8957617 w 10996613"/>
              <a:gd name="connsiteY6883" fmla="*/ 2229090 h 4188227"/>
              <a:gd name="connsiteX6884" fmla="*/ 8899009 w 10996613"/>
              <a:gd name="connsiteY6884" fmla="*/ 2237421 h 4188227"/>
              <a:gd name="connsiteX6885" fmla="*/ 8898891 w 10996613"/>
              <a:gd name="connsiteY6885" fmla="*/ 2230652 h 4188227"/>
              <a:gd name="connsiteX6886" fmla="*/ 8896448 w 10996613"/>
              <a:gd name="connsiteY6886" fmla="*/ 2229114 h 4188227"/>
              <a:gd name="connsiteX6887" fmla="*/ 8891278 w 10996613"/>
              <a:gd name="connsiteY6887" fmla="*/ 2230676 h 4188227"/>
              <a:gd name="connsiteX6888" fmla="*/ 8891040 w 10996613"/>
              <a:gd name="connsiteY6888" fmla="*/ 2237421 h 4188227"/>
              <a:gd name="connsiteX6889" fmla="*/ 8899009 w 10996613"/>
              <a:gd name="connsiteY6889" fmla="*/ 2237421 h 4188227"/>
              <a:gd name="connsiteX6890" fmla="*/ 7423887 w 10996613"/>
              <a:gd name="connsiteY6890" fmla="*/ 2212096 h 4188227"/>
              <a:gd name="connsiteX6891" fmla="*/ 7407900 w 10996613"/>
              <a:gd name="connsiteY6891" fmla="*/ 2212096 h 4188227"/>
              <a:gd name="connsiteX6892" fmla="*/ 7423887 w 10996613"/>
              <a:gd name="connsiteY6892" fmla="*/ 2212096 h 4188227"/>
              <a:gd name="connsiteX6893" fmla="*/ 1923542 w 10996613"/>
              <a:gd name="connsiteY6893" fmla="*/ 2206795 h 4188227"/>
              <a:gd name="connsiteX6894" fmla="*/ 1930206 w 10996613"/>
              <a:gd name="connsiteY6894" fmla="*/ 2209777 h 4188227"/>
              <a:gd name="connsiteX6895" fmla="*/ 1936658 w 10996613"/>
              <a:gd name="connsiteY6895" fmla="*/ 2208167 h 4188227"/>
              <a:gd name="connsiteX6896" fmla="*/ 1936468 w 10996613"/>
              <a:gd name="connsiteY6896" fmla="*/ 2206676 h 4188227"/>
              <a:gd name="connsiteX6897" fmla="*/ 1923542 w 10996613"/>
              <a:gd name="connsiteY6897" fmla="*/ 2206795 h 4188227"/>
              <a:gd name="connsiteX6898" fmla="*/ 8358308 w 10996613"/>
              <a:gd name="connsiteY6898" fmla="*/ 2202061 h 4188227"/>
              <a:gd name="connsiteX6899" fmla="*/ 8358119 w 10996613"/>
              <a:gd name="connsiteY6899" fmla="*/ 2203599 h 4188227"/>
              <a:gd name="connsiteX6900" fmla="*/ 8371234 w 10996613"/>
              <a:gd name="connsiteY6900" fmla="*/ 2203718 h 4188227"/>
              <a:gd name="connsiteX6901" fmla="*/ 8371472 w 10996613"/>
              <a:gd name="connsiteY6901" fmla="*/ 2202179 h 4188227"/>
              <a:gd name="connsiteX6902" fmla="*/ 8358308 w 10996613"/>
              <a:gd name="connsiteY6902" fmla="*/ 2202061 h 4188227"/>
              <a:gd name="connsiteX6903" fmla="*/ 6226550 w 10996613"/>
              <a:gd name="connsiteY6903" fmla="*/ 3596950 h 4188227"/>
              <a:gd name="connsiteX6904" fmla="*/ 6213386 w 10996613"/>
              <a:gd name="connsiteY6904" fmla="*/ 3596855 h 4188227"/>
              <a:gd name="connsiteX6905" fmla="*/ 6213196 w 10996613"/>
              <a:gd name="connsiteY6905" fmla="*/ 3598394 h 4188227"/>
              <a:gd name="connsiteX6906" fmla="*/ 6226312 w 10996613"/>
              <a:gd name="connsiteY6906" fmla="*/ 3598512 h 4188227"/>
              <a:gd name="connsiteX6907" fmla="*/ 6226550 w 10996613"/>
              <a:gd name="connsiteY6907" fmla="*/ 3596950 h 4188227"/>
              <a:gd name="connsiteX6908" fmla="*/ 10742451 w 10996613"/>
              <a:gd name="connsiteY6908" fmla="*/ 3596997 h 4188227"/>
              <a:gd name="connsiteX6909" fmla="*/ 10742451 w 10996613"/>
              <a:gd name="connsiteY6909" fmla="*/ 3597802 h 4188227"/>
              <a:gd name="connsiteX6910" fmla="*/ 10744230 w 10996613"/>
              <a:gd name="connsiteY6910" fmla="*/ 3599601 h 4188227"/>
              <a:gd name="connsiteX6911" fmla="*/ 10749140 w 10996613"/>
              <a:gd name="connsiteY6911" fmla="*/ 3599980 h 4188227"/>
              <a:gd name="connsiteX6912" fmla="*/ 10755567 w 10996613"/>
              <a:gd name="connsiteY6912" fmla="*/ 3598370 h 4188227"/>
              <a:gd name="connsiteX6913" fmla="*/ 10755377 w 10996613"/>
              <a:gd name="connsiteY6913" fmla="*/ 3596879 h 4188227"/>
              <a:gd name="connsiteX6914" fmla="*/ 10742451 w 10996613"/>
              <a:gd name="connsiteY6914" fmla="*/ 3596997 h 4188227"/>
              <a:gd name="connsiteX6915" fmla="*/ 6275859 w 10996613"/>
              <a:gd name="connsiteY6915" fmla="*/ 3600004 h 4188227"/>
              <a:gd name="connsiteX6916" fmla="*/ 6269195 w 10996613"/>
              <a:gd name="connsiteY6916" fmla="*/ 3602986 h 4188227"/>
              <a:gd name="connsiteX6917" fmla="*/ 6282097 w 10996613"/>
              <a:gd name="connsiteY6917" fmla="*/ 3603104 h 4188227"/>
              <a:gd name="connsiteX6918" fmla="*/ 6282287 w 10996613"/>
              <a:gd name="connsiteY6918" fmla="*/ 3601613 h 4188227"/>
              <a:gd name="connsiteX6919" fmla="*/ 6275859 w 10996613"/>
              <a:gd name="connsiteY6919" fmla="*/ 3600004 h 4188227"/>
              <a:gd name="connsiteX6920" fmla="*/ 3067110 w 10996613"/>
              <a:gd name="connsiteY6920" fmla="*/ 3116768 h 4188227"/>
              <a:gd name="connsiteX6921" fmla="*/ 3063078 w 10996613"/>
              <a:gd name="connsiteY6921" fmla="*/ 3119396 h 4188227"/>
              <a:gd name="connsiteX6922" fmla="*/ 3065592 w 10996613"/>
              <a:gd name="connsiteY6922" fmla="*/ 3120816 h 4188227"/>
              <a:gd name="connsiteX6923" fmla="*/ 3078138 w 10996613"/>
              <a:gd name="connsiteY6923" fmla="*/ 3118709 h 4188227"/>
              <a:gd name="connsiteX6924" fmla="*/ 3078210 w 10996613"/>
              <a:gd name="connsiteY6924" fmla="*/ 3116650 h 4188227"/>
              <a:gd name="connsiteX6925" fmla="*/ 3067110 w 10996613"/>
              <a:gd name="connsiteY6925" fmla="*/ 3116768 h 4188227"/>
              <a:gd name="connsiteX6926" fmla="*/ 3083760 w 10996613"/>
              <a:gd name="connsiteY6926" fmla="*/ 3112082 h 4188227"/>
              <a:gd name="connsiteX6927" fmla="*/ 3078447 w 10996613"/>
              <a:gd name="connsiteY6927" fmla="*/ 3114520 h 4188227"/>
              <a:gd name="connsiteX6928" fmla="*/ 3085681 w 10996613"/>
              <a:gd name="connsiteY6928" fmla="*/ 3116555 h 4188227"/>
              <a:gd name="connsiteX6929" fmla="*/ 3093176 w 10996613"/>
              <a:gd name="connsiteY6929" fmla="*/ 3113928 h 4188227"/>
              <a:gd name="connsiteX6930" fmla="*/ 3087436 w 10996613"/>
              <a:gd name="connsiteY6930" fmla="*/ 3112035 h 4188227"/>
              <a:gd name="connsiteX6931" fmla="*/ 3083760 w 10996613"/>
              <a:gd name="connsiteY6931" fmla="*/ 3112082 h 4188227"/>
              <a:gd name="connsiteX6932" fmla="*/ 5787931 w 10996613"/>
              <a:gd name="connsiteY6932" fmla="*/ 3615435 h 4188227"/>
              <a:gd name="connsiteX6933" fmla="*/ 5781503 w 10996613"/>
              <a:gd name="connsiteY6933" fmla="*/ 3613826 h 4188227"/>
              <a:gd name="connsiteX6934" fmla="*/ 5780080 w 10996613"/>
              <a:gd name="connsiteY6934" fmla="*/ 3613826 h 4188227"/>
              <a:gd name="connsiteX6935" fmla="*/ 5781337 w 10996613"/>
              <a:gd name="connsiteY6935" fmla="*/ 3618583 h 4188227"/>
              <a:gd name="connsiteX6936" fmla="*/ 5787741 w 10996613"/>
              <a:gd name="connsiteY6936" fmla="*/ 3616926 h 4188227"/>
              <a:gd name="connsiteX6937" fmla="*/ 5787931 w 10996613"/>
              <a:gd name="connsiteY6937" fmla="*/ 3615435 h 4188227"/>
              <a:gd name="connsiteX6938" fmla="*/ 6195906 w 10996613"/>
              <a:gd name="connsiteY6938" fmla="*/ 3616098 h 4188227"/>
              <a:gd name="connsiteX6939" fmla="*/ 6211892 w 10996613"/>
              <a:gd name="connsiteY6939" fmla="*/ 3616098 h 4188227"/>
              <a:gd name="connsiteX6940" fmla="*/ 6195906 w 10996613"/>
              <a:gd name="connsiteY6940" fmla="*/ 3616098 h 4188227"/>
              <a:gd name="connsiteX6941" fmla="*/ 10836588 w 10996613"/>
              <a:gd name="connsiteY6941" fmla="*/ 3565472 h 4188227"/>
              <a:gd name="connsiteX6942" fmla="*/ 10852574 w 10996613"/>
              <a:gd name="connsiteY6942" fmla="*/ 3565472 h 4188227"/>
              <a:gd name="connsiteX6943" fmla="*/ 10836588 w 10996613"/>
              <a:gd name="connsiteY6943" fmla="*/ 3565472 h 4188227"/>
              <a:gd name="connsiteX6944" fmla="*/ 4437707 w 10996613"/>
              <a:gd name="connsiteY6944" fmla="*/ 3567767 h 4188227"/>
              <a:gd name="connsiteX6945" fmla="*/ 4437707 w 10996613"/>
              <a:gd name="connsiteY6945" fmla="*/ 3576998 h 4188227"/>
              <a:gd name="connsiteX6946" fmla="*/ 4437707 w 10996613"/>
              <a:gd name="connsiteY6946" fmla="*/ 3567767 h 4188227"/>
              <a:gd name="connsiteX6947" fmla="*/ 2623676 w 10996613"/>
              <a:gd name="connsiteY6947" fmla="*/ 3146567 h 4188227"/>
              <a:gd name="connsiteX6948" fmla="*/ 2639662 w 10996613"/>
              <a:gd name="connsiteY6948" fmla="*/ 3146567 h 4188227"/>
              <a:gd name="connsiteX6949" fmla="*/ 2623676 w 10996613"/>
              <a:gd name="connsiteY6949" fmla="*/ 3146567 h 4188227"/>
              <a:gd name="connsiteX6950" fmla="*/ 2687478 w 10996613"/>
              <a:gd name="connsiteY6950" fmla="*/ 3137360 h 4188227"/>
              <a:gd name="connsiteX6951" fmla="*/ 2703464 w 10996613"/>
              <a:gd name="connsiteY6951" fmla="*/ 3137360 h 4188227"/>
              <a:gd name="connsiteX6952" fmla="*/ 2687478 w 10996613"/>
              <a:gd name="connsiteY6952" fmla="*/ 3137360 h 4188227"/>
              <a:gd name="connsiteX6953" fmla="*/ 10468317 w 10996613"/>
              <a:gd name="connsiteY6953" fmla="*/ 2972463 h 4188227"/>
              <a:gd name="connsiteX6954" fmla="*/ 10468507 w 10996613"/>
              <a:gd name="connsiteY6954" fmla="*/ 2970972 h 4188227"/>
              <a:gd name="connsiteX6955" fmla="*/ 10462080 w 10996613"/>
              <a:gd name="connsiteY6955" fmla="*/ 2969362 h 4188227"/>
              <a:gd name="connsiteX6956" fmla="*/ 10455415 w 10996613"/>
              <a:gd name="connsiteY6956" fmla="*/ 2972345 h 4188227"/>
              <a:gd name="connsiteX6957" fmla="*/ 10468317 w 10996613"/>
              <a:gd name="connsiteY6957" fmla="*/ 2972463 h 4188227"/>
              <a:gd name="connsiteX6958" fmla="*/ 3746728 w 10996613"/>
              <a:gd name="connsiteY6958" fmla="*/ 3090591 h 4188227"/>
              <a:gd name="connsiteX6959" fmla="*/ 3733564 w 10996613"/>
              <a:gd name="connsiteY6959" fmla="*/ 3090497 h 4188227"/>
              <a:gd name="connsiteX6960" fmla="*/ 3733375 w 10996613"/>
              <a:gd name="connsiteY6960" fmla="*/ 3092035 h 4188227"/>
              <a:gd name="connsiteX6961" fmla="*/ 3746491 w 10996613"/>
              <a:gd name="connsiteY6961" fmla="*/ 3092154 h 4188227"/>
              <a:gd name="connsiteX6962" fmla="*/ 3746728 w 10996613"/>
              <a:gd name="connsiteY6962" fmla="*/ 3090591 h 4188227"/>
              <a:gd name="connsiteX6963" fmla="*/ 3964602 w 10996613"/>
              <a:gd name="connsiteY6963" fmla="*/ 3270139 h 4188227"/>
              <a:gd name="connsiteX6964" fmla="*/ 3964792 w 10996613"/>
              <a:gd name="connsiteY6964" fmla="*/ 3271677 h 4188227"/>
              <a:gd name="connsiteX6965" fmla="*/ 3977956 w 10996613"/>
              <a:gd name="connsiteY6965" fmla="*/ 3271583 h 4188227"/>
              <a:gd name="connsiteX6966" fmla="*/ 3977719 w 10996613"/>
              <a:gd name="connsiteY6966" fmla="*/ 3270044 h 4188227"/>
              <a:gd name="connsiteX6967" fmla="*/ 3964602 w 10996613"/>
              <a:gd name="connsiteY6967" fmla="*/ 3270139 h 4188227"/>
              <a:gd name="connsiteX6968" fmla="*/ 10705047 w 10996613"/>
              <a:gd name="connsiteY6968" fmla="*/ 3397450 h 4188227"/>
              <a:gd name="connsiteX6969" fmla="*/ 10705047 w 10996613"/>
              <a:gd name="connsiteY6969" fmla="*/ 3388220 h 4188227"/>
              <a:gd name="connsiteX6970" fmla="*/ 10705047 w 10996613"/>
              <a:gd name="connsiteY6970" fmla="*/ 3397450 h 4188227"/>
              <a:gd name="connsiteX6971" fmla="*/ 10926883 w 10996613"/>
              <a:gd name="connsiteY6971" fmla="*/ 3389119 h 4188227"/>
              <a:gd name="connsiteX6972" fmla="*/ 10927096 w 10996613"/>
              <a:gd name="connsiteY6972" fmla="*/ 3396575 h 4188227"/>
              <a:gd name="connsiteX6973" fmla="*/ 10932266 w 10996613"/>
              <a:gd name="connsiteY6973" fmla="*/ 3392717 h 4188227"/>
              <a:gd name="connsiteX6974" fmla="*/ 10929468 w 10996613"/>
              <a:gd name="connsiteY6974" fmla="*/ 3389001 h 4188227"/>
              <a:gd name="connsiteX6975" fmla="*/ 10926883 w 10996613"/>
              <a:gd name="connsiteY6975" fmla="*/ 3389119 h 4188227"/>
              <a:gd name="connsiteX6976" fmla="*/ 10948229 w 10996613"/>
              <a:gd name="connsiteY6976" fmla="*/ 3390539 h 4188227"/>
              <a:gd name="connsiteX6977" fmla="*/ 10964215 w 10996613"/>
              <a:gd name="connsiteY6977" fmla="*/ 3390539 h 4188227"/>
              <a:gd name="connsiteX6978" fmla="*/ 10948229 w 10996613"/>
              <a:gd name="connsiteY6978" fmla="*/ 3390539 h 4188227"/>
              <a:gd name="connsiteX6979" fmla="*/ 3755954 w 10996613"/>
              <a:gd name="connsiteY6979" fmla="*/ 3245405 h 4188227"/>
              <a:gd name="connsiteX6980" fmla="*/ 3753156 w 10996613"/>
              <a:gd name="connsiteY6980" fmla="*/ 3241689 h 4188227"/>
              <a:gd name="connsiteX6981" fmla="*/ 3750570 w 10996613"/>
              <a:gd name="connsiteY6981" fmla="*/ 3241808 h 4188227"/>
              <a:gd name="connsiteX6982" fmla="*/ 3750784 w 10996613"/>
              <a:gd name="connsiteY6982" fmla="*/ 3249263 h 4188227"/>
              <a:gd name="connsiteX6983" fmla="*/ 3755954 w 10996613"/>
              <a:gd name="connsiteY6983" fmla="*/ 3245405 h 4188227"/>
              <a:gd name="connsiteX6984" fmla="*/ 4275594 w 10996613"/>
              <a:gd name="connsiteY6984" fmla="*/ 3408243 h 4188227"/>
              <a:gd name="connsiteX6985" fmla="*/ 4275784 w 10996613"/>
              <a:gd name="connsiteY6985" fmla="*/ 3409782 h 4188227"/>
              <a:gd name="connsiteX6986" fmla="*/ 4288947 w 10996613"/>
              <a:gd name="connsiteY6986" fmla="*/ 3409687 h 4188227"/>
              <a:gd name="connsiteX6987" fmla="*/ 4288710 w 10996613"/>
              <a:gd name="connsiteY6987" fmla="*/ 3408149 h 4188227"/>
              <a:gd name="connsiteX6988" fmla="*/ 4275594 w 10996613"/>
              <a:gd name="connsiteY6988" fmla="*/ 3408243 h 4188227"/>
              <a:gd name="connsiteX6989" fmla="*/ 3771893 w 10996613"/>
              <a:gd name="connsiteY6989" fmla="*/ 3234021 h 4188227"/>
              <a:gd name="connsiteX6990" fmla="*/ 3787879 w 10996613"/>
              <a:gd name="connsiteY6990" fmla="*/ 3234021 h 4188227"/>
              <a:gd name="connsiteX6991" fmla="*/ 3771893 w 10996613"/>
              <a:gd name="connsiteY6991" fmla="*/ 3234021 h 4188227"/>
              <a:gd name="connsiteX6992" fmla="*/ 10815479 w 10996613"/>
              <a:gd name="connsiteY6992" fmla="*/ 3322919 h 4188227"/>
              <a:gd name="connsiteX6993" fmla="*/ 10820649 w 10996613"/>
              <a:gd name="connsiteY6993" fmla="*/ 3319061 h 4188227"/>
              <a:gd name="connsiteX6994" fmla="*/ 10817851 w 10996613"/>
              <a:gd name="connsiteY6994" fmla="*/ 3315345 h 4188227"/>
              <a:gd name="connsiteX6995" fmla="*/ 10815265 w 10996613"/>
              <a:gd name="connsiteY6995" fmla="*/ 3315464 h 4188227"/>
              <a:gd name="connsiteX6996" fmla="*/ 10815479 w 10996613"/>
              <a:gd name="connsiteY6996" fmla="*/ 3322919 h 4188227"/>
              <a:gd name="connsiteX6997" fmla="*/ 4100365 w 10996613"/>
              <a:gd name="connsiteY6997" fmla="*/ 3320789 h 4188227"/>
              <a:gd name="connsiteX6998" fmla="*/ 4107029 w 10996613"/>
              <a:gd name="connsiteY6998" fmla="*/ 3323771 h 4188227"/>
              <a:gd name="connsiteX6999" fmla="*/ 4113481 w 10996613"/>
              <a:gd name="connsiteY6999" fmla="*/ 3322161 h 4188227"/>
              <a:gd name="connsiteX7000" fmla="*/ 4113291 w 10996613"/>
              <a:gd name="connsiteY7000" fmla="*/ 3320671 h 4188227"/>
              <a:gd name="connsiteX7001" fmla="*/ 4100365 w 10996613"/>
              <a:gd name="connsiteY7001" fmla="*/ 3320789 h 4188227"/>
              <a:gd name="connsiteX7002" fmla="*/ 10803098 w 10996613"/>
              <a:gd name="connsiteY7002" fmla="*/ 3326966 h 4188227"/>
              <a:gd name="connsiteX7003" fmla="*/ 10801414 w 10996613"/>
              <a:gd name="connsiteY7003" fmla="*/ 3319582 h 4188227"/>
              <a:gd name="connsiteX7004" fmla="*/ 10798900 w 10996613"/>
              <a:gd name="connsiteY7004" fmla="*/ 3320316 h 4188227"/>
              <a:gd name="connsiteX7005" fmla="*/ 10796718 w 10996613"/>
              <a:gd name="connsiteY7005" fmla="*/ 3326233 h 4188227"/>
              <a:gd name="connsiteX7006" fmla="*/ 10800466 w 10996613"/>
              <a:gd name="connsiteY7006" fmla="*/ 3328339 h 4188227"/>
              <a:gd name="connsiteX7007" fmla="*/ 10803098 w 10996613"/>
              <a:gd name="connsiteY7007" fmla="*/ 3326966 h 4188227"/>
              <a:gd name="connsiteX7008" fmla="*/ 10792069 w 10996613"/>
              <a:gd name="connsiteY7008" fmla="*/ 3337214 h 4188227"/>
              <a:gd name="connsiteX7009" fmla="*/ 10796552 w 10996613"/>
              <a:gd name="connsiteY7009" fmla="*/ 3334801 h 4188227"/>
              <a:gd name="connsiteX7010" fmla="*/ 10796741 w 10996613"/>
              <a:gd name="connsiteY7010" fmla="*/ 3330564 h 4188227"/>
              <a:gd name="connsiteX7011" fmla="*/ 10793041 w 10996613"/>
              <a:gd name="connsiteY7011" fmla="*/ 3328457 h 4188227"/>
              <a:gd name="connsiteX7012" fmla="*/ 10790409 w 10996613"/>
              <a:gd name="connsiteY7012" fmla="*/ 3329854 h 4188227"/>
              <a:gd name="connsiteX7013" fmla="*/ 10788938 w 10996613"/>
              <a:gd name="connsiteY7013" fmla="*/ 3333736 h 4188227"/>
              <a:gd name="connsiteX7014" fmla="*/ 10792069 w 10996613"/>
              <a:gd name="connsiteY7014" fmla="*/ 3337214 h 4188227"/>
              <a:gd name="connsiteX7015" fmla="*/ 8716522 w 10996613"/>
              <a:gd name="connsiteY7015" fmla="*/ 3277665 h 4188227"/>
              <a:gd name="connsiteX7016" fmla="*/ 8707818 w 10996613"/>
              <a:gd name="connsiteY7016" fmla="*/ 3275535 h 4188227"/>
              <a:gd name="connsiteX7017" fmla="*/ 8716522 w 10996613"/>
              <a:gd name="connsiteY7017" fmla="*/ 3277665 h 4188227"/>
              <a:gd name="connsiteX7018" fmla="*/ 3757496 w 10996613"/>
              <a:gd name="connsiteY7018" fmla="*/ 3527957 h 4188227"/>
              <a:gd name="connsiteX7019" fmla="*/ 3764160 w 10996613"/>
              <a:gd name="connsiteY7019" fmla="*/ 3530939 h 4188227"/>
              <a:gd name="connsiteX7020" fmla="*/ 3770612 w 10996613"/>
              <a:gd name="connsiteY7020" fmla="*/ 3529330 h 4188227"/>
              <a:gd name="connsiteX7021" fmla="*/ 3770422 w 10996613"/>
              <a:gd name="connsiteY7021" fmla="*/ 3527839 h 4188227"/>
              <a:gd name="connsiteX7022" fmla="*/ 3757496 w 10996613"/>
              <a:gd name="connsiteY7022" fmla="*/ 3527957 h 4188227"/>
              <a:gd name="connsiteX7023" fmla="*/ 7067617 w 10996613"/>
              <a:gd name="connsiteY7023" fmla="*/ 3531815 h 4188227"/>
              <a:gd name="connsiteX7024" fmla="*/ 7067831 w 10996613"/>
              <a:gd name="connsiteY7024" fmla="*/ 3539271 h 4188227"/>
              <a:gd name="connsiteX7025" fmla="*/ 7073001 w 10996613"/>
              <a:gd name="connsiteY7025" fmla="*/ 3535413 h 4188227"/>
              <a:gd name="connsiteX7026" fmla="*/ 7070202 w 10996613"/>
              <a:gd name="connsiteY7026" fmla="*/ 3531697 h 4188227"/>
              <a:gd name="connsiteX7027" fmla="*/ 7067617 w 10996613"/>
              <a:gd name="connsiteY7027" fmla="*/ 3531815 h 4188227"/>
              <a:gd name="connsiteX7028" fmla="*/ 3819685 w 10996613"/>
              <a:gd name="connsiteY7028" fmla="*/ 3542631 h 4188227"/>
              <a:gd name="connsiteX7029" fmla="*/ 3817289 w 10996613"/>
              <a:gd name="connsiteY7029" fmla="*/ 3541117 h 4188227"/>
              <a:gd name="connsiteX7030" fmla="*/ 3810577 w 10996613"/>
              <a:gd name="connsiteY7030" fmla="*/ 3540265 h 4188227"/>
              <a:gd name="connsiteX7031" fmla="*/ 3804505 w 10996613"/>
              <a:gd name="connsiteY7031" fmla="*/ 3542063 h 4188227"/>
              <a:gd name="connsiteX7032" fmla="*/ 3808703 w 10996613"/>
              <a:gd name="connsiteY7032" fmla="*/ 3544643 h 4188227"/>
              <a:gd name="connsiteX7033" fmla="*/ 3816056 w 10996613"/>
              <a:gd name="connsiteY7033" fmla="*/ 3544762 h 4188227"/>
              <a:gd name="connsiteX7034" fmla="*/ 3819685 w 10996613"/>
              <a:gd name="connsiteY7034" fmla="*/ 3542631 h 4188227"/>
              <a:gd name="connsiteX7035" fmla="*/ 4302443 w 10996613"/>
              <a:gd name="connsiteY7035" fmla="*/ 3231725 h 4188227"/>
              <a:gd name="connsiteX7036" fmla="*/ 4306096 w 10996613"/>
              <a:gd name="connsiteY7036" fmla="*/ 3229595 h 4188227"/>
              <a:gd name="connsiteX7037" fmla="*/ 4303700 w 10996613"/>
              <a:gd name="connsiteY7037" fmla="*/ 3228080 h 4188227"/>
              <a:gd name="connsiteX7038" fmla="*/ 4296988 w 10996613"/>
              <a:gd name="connsiteY7038" fmla="*/ 3227228 h 4188227"/>
              <a:gd name="connsiteX7039" fmla="*/ 4290916 w 10996613"/>
              <a:gd name="connsiteY7039" fmla="*/ 3229027 h 4188227"/>
              <a:gd name="connsiteX7040" fmla="*/ 4295114 w 10996613"/>
              <a:gd name="connsiteY7040" fmla="*/ 3231607 h 4188227"/>
              <a:gd name="connsiteX7041" fmla="*/ 4302443 w 10996613"/>
              <a:gd name="connsiteY7041" fmla="*/ 3231725 h 4188227"/>
              <a:gd name="connsiteX7042" fmla="*/ 3811715 w 10996613"/>
              <a:gd name="connsiteY7042" fmla="*/ 3224577 h 4188227"/>
              <a:gd name="connsiteX7043" fmla="*/ 3811787 w 10996613"/>
              <a:gd name="connsiteY7043" fmla="*/ 3222613 h 4188227"/>
              <a:gd name="connsiteX7044" fmla="*/ 3800687 w 10996613"/>
              <a:gd name="connsiteY7044" fmla="*/ 3222637 h 4188227"/>
              <a:gd name="connsiteX7045" fmla="*/ 3796655 w 10996613"/>
              <a:gd name="connsiteY7045" fmla="*/ 3225264 h 4188227"/>
              <a:gd name="connsiteX7046" fmla="*/ 3799169 w 10996613"/>
              <a:gd name="connsiteY7046" fmla="*/ 3226684 h 4188227"/>
              <a:gd name="connsiteX7047" fmla="*/ 3811715 w 10996613"/>
              <a:gd name="connsiteY7047" fmla="*/ 3224577 h 4188227"/>
              <a:gd name="connsiteX7048" fmla="*/ 10584014 w 10996613"/>
              <a:gd name="connsiteY7048" fmla="*/ 3425947 h 4188227"/>
              <a:gd name="connsiteX7049" fmla="*/ 10584228 w 10996613"/>
              <a:gd name="connsiteY7049" fmla="*/ 3433403 h 4188227"/>
              <a:gd name="connsiteX7050" fmla="*/ 10589398 w 10996613"/>
              <a:gd name="connsiteY7050" fmla="*/ 3429544 h 4188227"/>
              <a:gd name="connsiteX7051" fmla="*/ 10586600 w 10996613"/>
              <a:gd name="connsiteY7051" fmla="*/ 3425829 h 4188227"/>
              <a:gd name="connsiteX7052" fmla="*/ 10584014 w 10996613"/>
              <a:gd name="connsiteY7052" fmla="*/ 3425947 h 4188227"/>
              <a:gd name="connsiteX7053" fmla="*/ 4259822 w 10996613"/>
              <a:gd name="connsiteY7053" fmla="*/ 3219536 h 4188227"/>
              <a:gd name="connsiteX7054" fmla="*/ 4266486 w 10996613"/>
              <a:gd name="connsiteY7054" fmla="*/ 3222518 h 4188227"/>
              <a:gd name="connsiteX7055" fmla="*/ 4272914 w 10996613"/>
              <a:gd name="connsiteY7055" fmla="*/ 3220909 h 4188227"/>
              <a:gd name="connsiteX7056" fmla="*/ 4272724 w 10996613"/>
              <a:gd name="connsiteY7056" fmla="*/ 3219418 h 4188227"/>
              <a:gd name="connsiteX7057" fmla="*/ 4259822 w 10996613"/>
              <a:gd name="connsiteY7057" fmla="*/ 3219536 h 4188227"/>
              <a:gd name="connsiteX7058" fmla="*/ 10681116 w 10996613"/>
              <a:gd name="connsiteY7058" fmla="*/ 3443461 h 4188227"/>
              <a:gd name="connsiteX7059" fmla="*/ 10681116 w 10996613"/>
              <a:gd name="connsiteY7059" fmla="*/ 3452692 h 4188227"/>
              <a:gd name="connsiteX7060" fmla="*/ 10681116 w 10996613"/>
              <a:gd name="connsiteY7060" fmla="*/ 3443461 h 4188227"/>
              <a:gd name="connsiteX7061" fmla="*/ 3952577 w 10996613"/>
              <a:gd name="connsiteY7061" fmla="*/ 3453426 h 4188227"/>
              <a:gd name="connsiteX7062" fmla="*/ 3949897 w 10996613"/>
              <a:gd name="connsiteY7062" fmla="*/ 3453568 h 4188227"/>
              <a:gd name="connsiteX7063" fmla="*/ 3950087 w 10996613"/>
              <a:gd name="connsiteY7063" fmla="*/ 3461142 h 4188227"/>
              <a:gd name="connsiteX7064" fmla="*/ 3952743 w 10996613"/>
              <a:gd name="connsiteY7064" fmla="*/ 3461023 h 4188227"/>
              <a:gd name="connsiteX7065" fmla="*/ 3952577 w 10996613"/>
              <a:gd name="connsiteY7065" fmla="*/ 3453426 h 4188227"/>
              <a:gd name="connsiteX7066" fmla="*/ 6374123 w 10996613"/>
              <a:gd name="connsiteY7066" fmla="*/ 2647995 h 4188227"/>
              <a:gd name="connsiteX7067" fmla="*/ 6373910 w 10996613"/>
              <a:gd name="connsiteY7067" fmla="*/ 2655450 h 4188227"/>
              <a:gd name="connsiteX7068" fmla="*/ 6374408 w 10996613"/>
              <a:gd name="connsiteY7068" fmla="*/ 2655521 h 4188227"/>
              <a:gd name="connsiteX7069" fmla="*/ 6376828 w 10996613"/>
              <a:gd name="connsiteY7069" fmla="*/ 2655119 h 4188227"/>
              <a:gd name="connsiteX7070" fmla="*/ 6379294 w 10996613"/>
              <a:gd name="connsiteY7070" fmla="*/ 2651853 h 4188227"/>
              <a:gd name="connsiteX7071" fmla="*/ 6374123 w 10996613"/>
              <a:gd name="connsiteY7071" fmla="*/ 2647995 h 4188227"/>
              <a:gd name="connsiteX7072" fmla="*/ 6859254 w 10996613"/>
              <a:gd name="connsiteY7072" fmla="*/ 3937655 h 4188227"/>
              <a:gd name="connsiteX7073" fmla="*/ 6865919 w 10996613"/>
              <a:gd name="connsiteY7073" fmla="*/ 3940637 h 4188227"/>
              <a:gd name="connsiteX7074" fmla="*/ 6872346 w 10996613"/>
              <a:gd name="connsiteY7074" fmla="*/ 3939028 h 4188227"/>
              <a:gd name="connsiteX7075" fmla="*/ 6872156 w 10996613"/>
              <a:gd name="connsiteY7075" fmla="*/ 3937536 h 4188227"/>
              <a:gd name="connsiteX7076" fmla="*/ 6859254 w 10996613"/>
              <a:gd name="connsiteY7076" fmla="*/ 3937655 h 4188227"/>
              <a:gd name="connsiteX7077" fmla="*/ 5908846 w 10996613"/>
              <a:gd name="connsiteY7077" fmla="*/ 3878484 h 4188227"/>
              <a:gd name="connsiteX7078" fmla="*/ 5924832 w 10996613"/>
              <a:gd name="connsiteY7078" fmla="*/ 3878484 h 4188227"/>
              <a:gd name="connsiteX7079" fmla="*/ 5908846 w 10996613"/>
              <a:gd name="connsiteY7079" fmla="*/ 3878484 h 4188227"/>
              <a:gd name="connsiteX7080" fmla="*/ 5661893 w 10996613"/>
              <a:gd name="connsiteY7080" fmla="*/ 3880804 h 4188227"/>
              <a:gd name="connsiteX7081" fmla="*/ 5655228 w 10996613"/>
              <a:gd name="connsiteY7081" fmla="*/ 3883786 h 4188227"/>
              <a:gd name="connsiteX7082" fmla="*/ 5668131 w 10996613"/>
              <a:gd name="connsiteY7082" fmla="*/ 3883904 h 4188227"/>
              <a:gd name="connsiteX7083" fmla="*/ 5668321 w 10996613"/>
              <a:gd name="connsiteY7083" fmla="*/ 3882413 h 4188227"/>
              <a:gd name="connsiteX7084" fmla="*/ 5661893 w 10996613"/>
              <a:gd name="connsiteY7084" fmla="*/ 3880804 h 4188227"/>
              <a:gd name="connsiteX7085" fmla="*/ 10556027 w 10996613"/>
              <a:gd name="connsiteY7085" fmla="*/ 2539736 h 4188227"/>
              <a:gd name="connsiteX7086" fmla="*/ 10556264 w 10996613"/>
              <a:gd name="connsiteY7086" fmla="*/ 2538198 h 4188227"/>
              <a:gd name="connsiteX7087" fmla="*/ 10543100 w 10996613"/>
              <a:gd name="connsiteY7087" fmla="*/ 2538103 h 4188227"/>
              <a:gd name="connsiteX7088" fmla="*/ 10542911 w 10996613"/>
              <a:gd name="connsiteY7088" fmla="*/ 2539641 h 4188227"/>
              <a:gd name="connsiteX7089" fmla="*/ 10556027 w 10996613"/>
              <a:gd name="connsiteY7089" fmla="*/ 2539736 h 4188227"/>
              <a:gd name="connsiteX7090" fmla="*/ 9835921 w 10996613"/>
              <a:gd name="connsiteY7090" fmla="*/ 2532020 h 4188227"/>
              <a:gd name="connsiteX7091" fmla="*/ 9835921 w 10996613"/>
              <a:gd name="connsiteY7091" fmla="*/ 2541251 h 4188227"/>
              <a:gd name="connsiteX7092" fmla="*/ 9835921 w 10996613"/>
              <a:gd name="connsiteY7092" fmla="*/ 2532020 h 4188227"/>
              <a:gd name="connsiteX7093" fmla="*/ 9528914 w 10996613"/>
              <a:gd name="connsiteY7093" fmla="*/ 2534316 h 4188227"/>
              <a:gd name="connsiteX7094" fmla="*/ 9544900 w 10996613"/>
              <a:gd name="connsiteY7094" fmla="*/ 2534316 h 4188227"/>
              <a:gd name="connsiteX7095" fmla="*/ 9528914 w 10996613"/>
              <a:gd name="connsiteY7095" fmla="*/ 2534316 h 4188227"/>
              <a:gd name="connsiteX7096" fmla="*/ 10891164 w 10996613"/>
              <a:gd name="connsiteY7096" fmla="*/ 2528991 h 4188227"/>
              <a:gd name="connsiteX7097" fmla="*/ 10878000 w 10996613"/>
              <a:gd name="connsiteY7097" fmla="*/ 2528896 h 4188227"/>
              <a:gd name="connsiteX7098" fmla="*/ 10877810 w 10996613"/>
              <a:gd name="connsiteY7098" fmla="*/ 2530434 h 4188227"/>
              <a:gd name="connsiteX7099" fmla="*/ 10890926 w 10996613"/>
              <a:gd name="connsiteY7099" fmla="*/ 2530553 h 4188227"/>
              <a:gd name="connsiteX7100" fmla="*/ 10891164 w 10996613"/>
              <a:gd name="connsiteY7100" fmla="*/ 2528991 h 4188227"/>
              <a:gd name="connsiteX7101" fmla="*/ 2121351 w 10996613"/>
              <a:gd name="connsiteY7101" fmla="*/ 2635592 h 4188227"/>
              <a:gd name="connsiteX7102" fmla="*/ 2137336 w 10996613"/>
              <a:gd name="connsiteY7102" fmla="*/ 2635592 h 4188227"/>
              <a:gd name="connsiteX7103" fmla="*/ 2121351 w 10996613"/>
              <a:gd name="connsiteY7103" fmla="*/ 2635592 h 4188227"/>
              <a:gd name="connsiteX7104" fmla="*/ 5771803 w 10996613"/>
              <a:gd name="connsiteY7104" fmla="*/ 2622599 h 4188227"/>
              <a:gd name="connsiteX7105" fmla="*/ 5772040 w 10996613"/>
              <a:gd name="connsiteY7105" fmla="*/ 2621060 h 4188227"/>
              <a:gd name="connsiteX7106" fmla="*/ 5758876 w 10996613"/>
              <a:gd name="connsiteY7106" fmla="*/ 2620966 h 4188227"/>
              <a:gd name="connsiteX7107" fmla="*/ 5758686 w 10996613"/>
              <a:gd name="connsiteY7107" fmla="*/ 2622504 h 4188227"/>
              <a:gd name="connsiteX7108" fmla="*/ 5771803 w 10996613"/>
              <a:gd name="connsiteY7108" fmla="*/ 2622599 h 4188227"/>
              <a:gd name="connsiteX7109" fmla="*/ 9990089 w 10996613"/>
              <a:gd name="connsiteY7109" fmla="*/ 2617865 h 4188227"/>
              <a:gd name="connsiteX7110" fmla="*/ 9989899 w 10996613"/>
              <a:gd name="connsiteY7110" fmla="*/ 2616374 h 4188227"/>
              <a:gd name="connsiteX7111" fmla="*/ 9976996 w 10996613"/>
              <a:gd name="connsiteY7111" fmla="*/ 2616492 h 4188227"/>
              <a:gd name="connsiteX7112" fmla="*/ 9983661 w 10996613"/>
              <a:gd name="connsiteY7112" fmla="*/ 2619474 h 4188227"/>
              <a:gd name="connsiteX7113" fmla="*/ 9990089 w 10996613"/>
              <a:gd name="connsiteY7113" fmla="*/ 2617865 h 4188227"/>
              <a:gd name="connsiteX7114" fmla="*/ 2376723 w 10996613"/>
              <a:gd name="connsiteY7114" fmla="*/ 2587262 h 4188227"/>
              <a:gd name="connsiteX7115" fmla="*/ 2370059 w 10996613"/>
              <a:gd name="connsiteY7115" fmla="*/ 2590244 h 4188227"/>
              <a:gd name="connsiteX7116" fmla="*/ 2382985 w 10996613"/>
              <a:gd name="connsiteY7116" fmla="*/ 2590363 h 4188227"/>
              <a:gd name="connsiteX7117" fmla="*/ 2383175 w 10996613"/>
              <a:gd name="connsiteY7117" fmla="*/ 2588871 h 4188227"/>
              <a:gd name="connsiteX7118" fmla="*/ 2376723 w 10996613"/>
              <a:gd name="connsiteY7118" fmla="*/ 2587262 h 4188227"/>
              <a:gd name="connsiteX7119" fmla="*/ 10872189 w 10996613"/>
              <a:gd name="connsiteY7119" fmla="*/ 2895659 h 4188227"/>
              <a:gd name="connsiteX7120" fmla="*/ 10874869 w 10996613"/>
              <a:gd name="connsiteY7120" fmla="*/ 2894287 h 4188227"/>
              <a:gd name="connsiteX7121" fmla="*/ 10873185 w 10996613"/>
              <a:gd name="connsiteY7121" fmla="*/ 2886902 h 4188227"/>
              <a:gd name="connsiteX7122" fmla="*/ 10870671 w 10996613"/>
              <a:gd name="connsiteY7122" fmla="*/ 2887636 h 4188227"/>
              <a:gd name="connsiteX7123" fmla="*/ 10868489 w 10996613"/>
              <a:gd name="connsiteY7123" fmla="*/ 2893553 h 4188227"/>
              <a:gd name="connsiteX7124" fmla="*/ 10872189 w 10996613"/>
              <a:gd name="connsiteY7124" fmla="*/ 2895659 h 4188227"/>
              <a:gd name="connsiteX7125" fmla="*/ 2706239 w 10996613"/>
              <a:gd name="connsiteY7125" fmla="*/ 2970214 h 4188227"/>
              <a:gd name="connsiteX7126" fmla="*/ 2706025 w 10996613"/>
              <a:gd name="connsiteY7126" fmla="*/ 2977670 h 4188227"/>
              <a:gd name="connsiteX7127" fmla="*/ 2708611 w 10996613"/>
              <a:gd name="connsiteY7127" fmla="*/ 2977788 h 4188227"/>
              <a:gd name="connsiteX7128" fmla="*/ 2711409 w 10996613"/>
              <a:gd name="connsiteY7128" fmla="*/ 2974072 h 4188227"/>
              <a:gd name="connsiteX7129" fmla="*/ 2706239 w 10996613"/>
              <a:gd name="connsiteY7129" fmla="*/ 2970214 h 4188227"/>
              <a:gd name="connsiteX7130" fmla="*/ 10671723 w 10996613"/>
              <a:gd name="connsiteY7130" fmla="*/ 2973078 h 4188227"/>
              <a:gd name="connsiteX7131" fmla="*/ 10674309 w 10996613"/>
              <a:gd name="connsiteY7131" fmla="*/ 2973197 h 4188227"/>
              <a:gd name="connsiteX7132" fmla="*/ 10677107 w 10996613"/>
              <a:gd name="connsiteY7132" fmla="*/ 2969481 h 4188227"/>
              <a:gd name="connsiteX7133" fmla="*/ 10671937 w 10996613"/>
              <a:gd name="connsiteY7133" fmla="*/ 2965623 h 4188227"/>
              <a:gd name="connsiteX7134" fmla="*/ 10671723 w 10996613"/>
              <a:gd name="connsiteY7134" fmla="*/ 2973078 h 4188227"/>
              <a:gd name="connsiteX7135" fmla="*/ 10901907 w 10996613"/>
              <a:gd name="connsiteY7135" fmla="*/ 3721280 h 4188227"/>
              <a:gd name="connsiteX7136" fmla="*/ 10908572 w 10996613"/>
              <a:gd name="connsiteY7136" fmla="*/ 3724262 h 4188227"/>
              <a:gd name="connsiteX7137" fmla="*/ 10915000 w 10996613"/>
              <a:gd name="connsiteY7137" fmla="*/ 3722652 h 4188227"/>
              <a:gd name="connsiteX7138" fmla="*/ 10914810 w 10996613"/>
              <a:gd name="connsiteY7138" fmla="*/ 3721161 h 4188227"/>
              <a:gd name="connsiteX7139" fmla="*/ 10901907 w 10996613"/>
              <a:gd name="connsiteY7139" fmla="*/ 3721280 h 4188227"/>
              <a:gd name="connsiteX7140" fmla="*/ 7028364 w 10996613"/>
              <a:gd name="connsiteY7140" fmla="*/ 3737350 h 4188227"/>
              <a:gd name="connsiteX7141" fmla="*/ 7028292 w 10996613"/>
              <a:gd name="connsiteY7141" fmla="*/ 3737398 h 4188227"/>
              <a:gd name="connsiteX7142" fmla="*/ 7029597 w 10996613"/>
              <a:gd name="connsiteY7142" fmla="*/ 3738037 h 4188227"/>
              <a:gd name="connsiteX7143" fmla="*/ 7033179 w 10996613"/>
              <a:gd name="connsiteY7143" fmla="*/ 3738084 h 4188227"/>
              <a:gd name="connsiteX7144" fmla="*/ 7033202 w 10996613"/>
              <a:gd name="connsiteY7144" fmla="*/ 3733634 h 4188227"/>
              <a:gd name="connsiteX7145" fmla="*/ 7028364 w 10996613"/>
              <a:gd name="connsiteY7145" fmla="*/ 3737350 h 4188227"/>
              <a:gd name="connsiteX7146" fmla="*/ 10788748 w 10996613"/>
              <a:gd name="connsiteY7146" fmla="*/ 2948629 h 4188227"/>
              <a:gd name="connsiteX7147" fmla="*/ 10804735 w 10996613"/>
              <a:gd name="connsiteY7147" fmla="*/ 2948629 h 4188227"/>
              <a:gd name="connsiteX7148" fmla="*/ 10788748 w 10996613"/>
              <a:gd name="connsiteY7148" fmla="*/ 2948629 h 4188227"/>
              <a:gd name="connsiteX7149" fmla="*/ 10286399 w 10996613"/>
              <a:gd name="connsiteY7149" fmla="*/ 2948629 h 4188227"/>
              <a:gd name="connsiteX7150" fmla="*/ 10302386 w 10996613"/>
              <a:gd name="connsiteY7150" fmla="*/ 2948629 h 4188227"/>
              <a:gd name="connsiteX7151" fmla="*/ 10286399 w 10996613"/>
              <a:gd name="connsiteY7151" fmla="*/ 2948629 h 4188227"/>
              <a:gd name="connsiteX7152" fmla="*/ 10662521 w 10996613"/>
              <a:gd name="connsiteY7152" fmla="*/ 2943304 h 4188227"/>
              <a:gd name="connsiteX7153" fmla="*/ 10662711 w 10996613"/>
              <a:gd name="connsiteY7153" fmla="*/ 2944842 h 4188227"/>
              <a:gd name="connsiteX7154" fmla="*/ 10675874 w 10996613"/>
              <a:gd name="connsiteY7154" fmla="*/ 2944747 h 4188227"/>
              <a:gd name="connsiteX7155" fmla="*/ 10675637 w 10996613"/>
              <a:gd name="connsiteY7155" fmla="*/ 2943209 h 4188227"/>
              <a:gd name="connsiteX7156" fmla="*/ 10662521 w 10996613"/>
              <a:gd name="connsiteY7156" fmla="*/ 2943304 h 4188227"/>
              <a:gd name="connsiteX7157" fmla="*/ 10340263 w 10996613"/>
              <a:gd name="connsiteY7157" fmla="*/ 2804844 h 4188227"/>
              <a:gd name="connsiteX7158" fmla="*/ 10330017 w 10996613"/>
              <a:gd name="connsiteY7158" fmla="*/ 2803590 h 4188227"/>
              <a:gd name="connsiteX7159" fmla="*/ 10326364 w 10996613"/>
              <a:gd name="connsiteY7159" fmla="*/ 2805744 h 4188227"/>
              <a:gd name="connsiteX7160" fmla="*/ 10328760 w 10996613"/>
              <a:gd name="connsiteY7160" fmla="*/ 2807282 h 4188227"/>
              <a:gd name="connsiteX7161" fmla="*/ 10341567 w 10996613"/>
              <a:gd name="connsiteY7161" fmla="*/ 2806312 h 4188227"/>
              <a:gd name="connsiteX7162" fmla="*/ 10340263 w 10996613"/>
              <a:gd name="connsiteY7162" fmla="*/ 2804844 h 4188227"/>
              <a:gd name="connsiteX7163" fmla="*/ 2290128 w 10996613"/>
              <a:gd name="connsiteY7163" fmla="*/ 2786785 h 4188227"/>
              <a:gd name="connsiteX7164" fmla="*/ 2290318 w 10996613"/>
              <a:gd name="connsiteY7164" fmla="*/ 2788324 h 4188227"/>
              <a:gd name="connsiteX7165" fmla="*/ 2303482 w 10996613"/>
              <a:gd name="connsiteY7165" fmla="*/ 2788229 h 4188227"/>
              <a:gd name="connsiteX7166" fmla="*/ 2303245 w 10996613"/>
              <a:gd name="connsiteY7166" fmla="*/ 2786691 h 4188227"/>
              <a:gd name="connsiteX7167" fmla="*/ 2290128 w 10996613"/>
              <a:gd name="connsiteY7167" fmla="*/ 2786785 h 4188227"/>
              <a:gd name="connsiteX7168" fmla="*/ 5733427 w 10996613"/>
              <a:gd name="connsiteY7168" fmla="*/ 3864686 h 4188227"/>
              <a:gd name="connsiteX7169" fmla="*/ 5749413 w 10996613"/>
              <a:gd name="connsiteY7169" fmla="*/ 3864686 h 4188227"/>
              <a:gd name="connsiteX7170" fmla="*/ 5733427 w 10996613"/>
              <a:gd name="connsiteY7170" fmla="*/ 3864686 h 4188227"/>
              <a:gd name="connsiteX7171" fmla="*/ 5853037 w 10996613"/>
              <a:gd name="connsiteY7171" fmla="*/ 3864686 h 4188227"/>
              <a:gd name="connsiteX7172" fmla="*/ 5869023 w 10996613"/>
              <a:gd name="connsiteY7172" fmla="*/ 3864686 h 4188227"/>
              <a:gd name="connsiteX7173" fmla="*/ 5853037 w 10996613"/>
              <a:gd name="connsiteY7173" fmla="*/ 3864686 h 4188227"/>
              <a:gd name="connsiteX7174" fmla="*/ 5711037 w 10996613"/>
              <a:gd name="connsiteY7174" fmla="*/ 3868591 h 4188227"/>
              <a:gd name="connsiteX7175" fmla="*/ 5717702 w 10996613"/>
              <a:gd name="connsiteY7175" fmla="*/ 3871573 h 4188227"/>
              <a:gd name="connsiteX7176" fmla="*/ 5724129 w 10996613"/>
              <a:gd name="connsiteY7176" fmla="*/ 3869964 h 4188227"/>
              <a:gd name="connsiteX7177" fmla="*/ 5723939 w 10996613"/>
              <a:gd name="connsiteY7177" fmla="*/ 3868472 h 4188227"/>
              <a:gd name="connsiteX7178" fmla="*/ 5711037 w 10996613"/>
              <a:gd name="connsiteY7178" fmla="*/ 3868591 h 4188227"/>
              <a:gd name="connsiteX7179" fmla="*/ 7070297 w 10996613"/>
              <a:gd name="connsiteY7179" fmla="*/ 3794059 h 4188227"/>
              <a:gd name="connsiteX7180" fmla="*/ 7067617 w 10996613"/>
              <a:gd name="connsiteY7180" fmla="*/ 3794201 h 4188227"/>
              <a:gd name="connsiteX7181" fmla="*/ 7067807 w 10996613"/>
              <a:gd name="connsiteY7181" fmla="*/ 3801775 h 4188227"/>
              <a:gd name="connsiteX7182" fmla="*/ 7070463 w 10996613"/>
              <a:gd name="connsiteY7182" fmla="*/ 3801657 h 4188227"/>
              <a:gd name="connsiteX7183" fmla="*/ 7070297 w 10996613"/>
              <a:gd name="connsiteY7183" fmla="*/ 3794059 h 4188227"/>
              <a:gd name="connsiteX7184" fmla="*/ 7174254 w 10996613"/>
              <a:gd name="connsiteY7184" fmla="*/ 3811787 h 4188227"/>
              <a:gd name="connsiteX7185" fmla="*/ 7170695 w 10996613"/>
              <a:gd name="connsiteY7185" fmla="*/ 3812994 h 4188227"/>
              <a:gd name="connsiteX7186" fmla="*/ 7164316 w 10996613"/>
              <a:gd name="connsiteY7186" fmla="*/ 3808994 h 4188227"/>
              <a:gd name="connsiteX7187" fmla="*/ 7159501 w 10996613"/>
              <a:gd name="connsiteY7187" fmla="*/ 3809041 h 4188227"/>
              <a:gd name="connsiteX7188" fmla="*/ 7156987 w 10996613"/>
              <a:gd name="connsiteY7188" fmla="*/ 3813089 h 4188227"/>
              <a:gd name="connsiteX7189" fmla="*/ 7162560 w 10996613"/>
              <a:gd name="connsiteY7189" fmla="*/ 3817397 h 4188227"/>
              <a:gd name="connsiteX7190" fmla="*/ 7160734 w 10996613"/>
              <a:gd name="connsiteY7190" fmla="*/ 3820923 h 4188227"/>
              <a:gd name="connsiteX7191" fmla="*/ 7166355 w 10996613"/>
              <a:gd name="connsiteY7191" fmla="*/ 3820024 h 4188227"/>
              <a:gd name="connsiteX7192" fmla="*/ 7167043 w 10996613"/>
              <a:gd name="connsiteY7192" fmla="*/ 3822769 h 4188227"/>
              <a:gd name="connsiteX7193" fmla="*/ 7180041 w 10996613"/>
              <a:gd name="connsiteY7193" fmla="*/ 3812308 h 4188227"/>
              <a:gd name="connsiteX7194" fmla="*/ 7177906 w 10996613"/>
              <a:gd name="connsiteY7194" fmla="*/ 3811716 h 4188227"/>
              <a:gd name="connsiteX7195" fmla="*/ 7174254 w 10996613"/>
              <a:gd name="connsiteY7195" fmla="*/ 3811787 h 4188227"/>
              <a:gd name="connsiteX7196" fmla="*/ 6618729 w 10996613"/>
              <a:gd name="connsiteY7196" fmla="*/ 2817436 h 4188227"/>
              <a:gd name="connsiteX7197" fmla="*/ 6612064 w 10996613"/>
              <a:gd name="connsiteY7197" fmla="*/ 2820418 h 4188227"/>
              <a:gd name="connsiteX7198" fmla="*/ 6624966 w 10996613"/>
              <a:gd name="connsiteY7198" fmla="*/ 2820536 h 4188227"/>
              <a:gd name="connsiteX7199" fmla="*/ 6625156 w 10996613"/>
              <a:gd name="connsiteY7199" fmla="*/ 2819045 h 4188227"/>
              <a:gd name="connsiteX7200" fmla="*/ 6618729 w 10996613"/>
              <a:gd name="connsiteY7200" fmla="*/ 2817436 h 4188227"/>
              <a:gd name="connsiteX7201" fmla="*/ 7149635 w 10996613"/>
              <a:gd name="connsiteY7201" fmla="*/ 3821065 h 4188227"/>
              <a:gd name="connsiteX7202" fmla="*/ 7145602 w 10996613"/>
              <a:gd name="connsiteY7202" fmla="*/ 3823692 h 4188227"/>
              <a:gd name="connsiteX7203" fmla="*/ 7148116 w 10996613"/>
              <a:gd name="connsiteY7203" fmla="*/ 3825112 h 4188227"/>
              <a:gd name="connsiteX7204" fmla="*/ 7160663 w 10996613"/>
              <a:gd name="connsiteY7204" fmla="*/ 3823006 h 4188227"/>
              <a:gd name="connsiteX7205" fmla="*/ 7160734 w 10996613"/>
              <a:gd name="connsiteY7205" fmla="*/ 3821041 h 4188227"/>
              <a:gd name="connsiteX7206" fmla="*/ 7149635 w 10996613"/>
              <a:gd name="connsiteY7206" fmla="*/ 3821065 h 4188227"/>
              <a:gd name="connsiteX7207" fmla="*/ 7749536 w 10996613"/>
              <a:gd name="connsiteY7207" fmla="*/ 1052777 h 4188227"/>
              <a:gd name="connsiteX7208" fmla="*/ 7749299 w 10996613"/>
              <a:gd name="connsiteY7208" fmla="*/ 1051239 h 4188227"/>
              <a:gd name="connsiteX7209" fmla="*/ 7736183 w 10996613"/>
              <a:gd name="connsiteY7209" fmla="*/ 1051357 h 4188227"/>
              <a:gd name="connsiteX7210" fmla="*/ 7736372 w 10996613"/>
              <a:gd name="connsiteY7210" fmla="*/ 1052895 h 4188227"/>
              <a:gd name="connsiteX7211" fmla="*/ 7749536 w 10996613"/>
              <a:gd name="connsiteY7211" fmla="*/ 1052777 h 4188227"/>
              <a:gd name="connsiteX7212" fmla="*/ 3720093 w 10996613"/>
              <a:gd name="connsiteY7212" fmla="*/ 1597550 h 4188227"/>
              <a:gd name="connsiteX7213" fmla="*/ 3720093 w 10996613"/>
              <a:gd name="connsiteY7213" fmla="*/ 1606780 h 4188227"/>
              <a:gd name="connsiteX7214" fmla="*/ 3720093 w 10996613"/>
              <a:gd name="connsiteY7214" fmla="*/ 1597550 h 4188227"/>
              <a:gd name="connsiteX7215" fmla="*/ 1842331 w 10996613"/>
              <a:gd name="connsiteY7215" fmla="*/ 1604295 h 4188227"/>
              <a:gd name="connsiteX7216" fmla="*/ 1844726 w 10996613"/>
              <a:gd name="connsiteY7216" fmla="*/ 1605834 h 4188227"/>
              <a:gd name="connsiteX7217" fmla="*/ 1857534 w 10996613"/>
              <a:gd name="connsiteY7217" fmla="*/ 1604863 h 4188227"/>
              <a:gd name="connsiteX7218" fmla="*/ 1856253 w 10996613"/>
              <a:gd name="connsiteY7218" fmla="*/ 1603396 h 4188227"/>
              <a:gd name="connsiteX7219" fmla="*/ 1846007 w 10996613"/>
              <a:gd name="connsiteY7219" fmla="*/ 1602141 h 4188227"/>
              <a:gd name="connsiteX7220" fmla="*/ 1842331 w 10996613"/>
              <a:gd name="connsiteY7220" fmla="*/ 1604295 h 4188227"/>
              <a:gd name="connsiteX7221" fmla="*/ 4918852 w 10996613"/>
              <a:gd name="connsiteY7221" fmla="*/ 702936 h 4188227"/>
              <a:gd name="connsiteX7222" fmla="*/ 4918615 w 10996613"/>
              <a:gd name="connsiteY7222" fmla="*/ 701398 h 4188227"/>
              <a:gd name="connsiteX7223" fmla="*/ 4905499 w 10996613"/>
              <a:gd name="connsiteY7223" fmla="*/ 701516 h 4188227"/>
              <a:gd name="connsiteX7224" fmla="*/ 4905689 w 10996613"/>
              <a:gd name="connsiteY7224" fmla="*/ 703055 h 4188227"/>
              <a:gd name="connsiteX7225" fmla="*/ 4918852 w 10996613"/>
              <a:gd name="connsiteY7225" fmla="*/ 702936 h 4188227"/>
              <a:gd name="connsiteX7226" fmla="*/ 5828631 w 10996613"/>
              <a:gd name="connsiteY7226" fmla="*/ 1625076 h 4188227"/>
              <a:gd name="connsiteX7227" fmla="*/ 5836126 w 10996613"/>
              <a:gd name="connsiteY7227" fmla="*/ 1622449 h 4188227"/>
              <a:gd name="connsiteX7228" fmla="*/ 5830386 w 10996613"/>
              <a:gd name="connsiteY7228" fmla="*/ 1620555 h 4188227"/>
              <a:gd name="connsiteX7229" fmla="*/ 5826734 w 10996613"/>
              <a:gd name="connsiteY7229" fmla="*/ 1620603 h 4188227"/>
              <a:gd name="connsiteX7230" fmla="*/ 5821421 w 10996613"/>
              <a:gd name="connsiteY7230" fmla="*/ 1623040 h 4188227"/>
              <a:gd name="connsiteX7231" fmla="*/ 5828631 w 10996613"/>
              <a:gd name="connsiteY7231" fmla="*/ 1625076 h 4188227"/>
              <a:gd name="connsiteX7232" fmla="*/ 4823174 w 10996613"/>
              <a:gd name="connsiteY7232" fmla="*/ 698345 h 4188227"/>
              <a:gd name="connsiteX7233" fmla="*/ 4822936 w 10996613"/>
              <a:gd name="connsiteY7233" fmla="*/ 696806 h 4188227"/>
              <a:gd name="connsiteX7234" fmla="*/ 4809820 w 10996613"/>
              <a:gd name="connsiteY7234" fmla="*/ 696925 h 4188227"/>
              <a:gd name="connsiteX7235" fmla="*/ 4810010 w 10996613"/>
              <a:gd name="connsiteY7235" fmla="*/ 698463 h 4188227"/>
              <a:gd name="connsiteX7236" fmla="*/ 4823174 w 10996613"/>
              <a:gd name="connsiteY7236" fmla="*/ 698345 h 4188227"/>
              <a:gd name="connsiteX7237" fmla="*/ 1609775 w 10996613"/>
              <a:gd name="connsiteY7237" fmla="*/ 1612934 h 4188227"/>
              <a:gd name="connsiteX7238" fmla="*/ 1596611 w 10996613"/>
              <a:gd name="connsiteY7238" fmla="*/ 1612839 h 4188227"/>
              <a:gd name="connsiteX7239" fmla="*/ 1596422 w 10996613"/>
              <a:gd name="connsiteY7239" fmla="*/ 1614378 h 4188227"/>
              <a:gd name="connsiteX7240" fmla="*/ 1609538 w 10996613"/>
              <a:gd name="connsiteY7240" fmla="*/ 1614496 h 4188227"/>
              <a:gd name="connsiteX7241" fmla="*/ 1609775 w 10996613"/>
              <a:gd name="connsiteY7241" fmla="*/ 1612934 h 4188227"/>
              <a:gd name="connsiteX7242" fmla="*/ 1585796 w 10996613"/>
              <a:gd name="connsiteY7242" fmla="*/ 1614330 h 4188227"/>
              <a:gd name="connsiteX7243" fmla="*/ 1585606 w 10996613"/>
              <a:gd name="connsiteY7243" fmla="*/ 1612839 h 4188227"/>
              <a:gd name="connsiteX7244" fmla="*/ 1572703 w 10996613"/>
              <a:gd name="connsiteY7244" fmla="*/ 1612958 h 4188227"/>
              <a:gd name="connsiteX7245" fmla="*/ 1579368 w 10996613"/>
              <a:gd name="connsiteY7245" fmla="*/ 1615940 h 4188227"/>
              <a:gd name="connsiteX7246" fmla="*/ 1585796 w 10996613"/>
              <a:gd name="connsiteY7246" fmla="*/ 1614330 h 4188227"/>
              <a:gd name="connsiteX7247" fmla="*/ 6338119 w 10996613"/>
              <a:gd name="connsiteY7247" fmla="*/ 1609739 h 4188227"/>
              <a:gd name="connsiteX7248" fmla="*/ 6337930 w 10996613"/>
              <a:gd name="connsiteY7248" fmla="*/ 1608248 h 4188227"/>
              <a:gd name="connsiteX7249" fmla="*/ 6325027 w 10996613"/>
              <a:gd name="connsiteY7249" fmla="*/ 1608366 h 4188227"/>
              <a:gd name="connsiteX7250" fmla="*/ 6331692 w 10996613"/>
              <a:gd name="connsiteY7250" fmla="*/ 1611348 h 4188227"/>
              <a:gd name="connsiteX7251" fmla="*/ 6338119 w 10996613"/>
              <a:gd name="connsiteY7251" fmla="*/ 1609739 h 4188227"/>
              <a:gd name="connsiteX7252" fmla="*/ 665771 w 10996613"/>
              <a:gd name="connsiteY7252" fmla="*/ 212128 h 4188227"/>
              <a:gd name="connsiteX7253" fmla="*/ 663043 w 10996613"/>
              <a:gd name="connsiteY7253" fmla="*/ 209406 h 4188227"/>
              <a:gd name="connsiteX7254" fmla="*/ 662403 w 10996613"/>
              <a:gd name="connsiteY7254" fmla="*/ 209832 h 4188227"/>
              <a:gd name="connsiteX7255" fmla="*/ 665771 w 10996613"/>
              <a:gd name="connsiteY7255" fmla="*/ 212128 h 4188227"/>
              <a:gd name="connsiteX7256" fmla="*/ 7152694 w 10996613"/>
              <a:gd name="connsiteY7256" fmla="*/ 1061037 h 4188227"/>
              <a:gd name="connsiteX7257" fmla="*/ 7152765 w 10996613"/>
              <a:gd name="connsiteY7257" fmla="*/ 1058978 h 4188227"/>
              <a:gd name="connsiteX7258" fmla="*/ 7141665 w 10996613"/>
              <a:gd name="connsiteY7258" fmla="*/ 1059097 h 4188227"/>
              <a:gd name="connsiteX7259" fmla="*/ 7137633 w 10996613"/>
              <a:gd name="connsiteY7259" fmla="*/ 1061724 h 4188227"/>
              <a:gd name="connsiteX7260" fmla="*/ 7140147 w 10996613"/>
              <a:gd name="connsiteY7260" fmla="*/ 1063144 h 4188227"/>
              <a:gd name="connsiteX7261" fmla="*/ 7152694 w 10996613"/>
              <a:gd name="connsiteY7261" fmla="*/ 1061037 h 4188227"/>
              <a:gd name="connsiteX7262" fmla="*/ 5768 w 10996613"/>
              <a:gd name="connsiteY7262" fmla="*/ 28698 h 4188227"/>
              <a:gd name="connsiteX7263" fmla="*/ 3111 w 10996613"/>
              <a:gd name="connsiteY7263" fmla="*/ 28580 h 4188227"/>
              <a:gd name="connsiteX7264" fmla="*/ 2921 w 10996613"/>
              <a:gd name="connsiteY7264" fmla="*/ 36154 h 4188227"/>
              <a:gd name="connsiteX7265" fmla="*/ 5602 w 10996613"/>
              <a:gd name="connsiteY7265" fmla="*/ 36296 h 4188227"/>
              <a:gd name="connsiteX7266" fmla="*/ 5768 w 10996613"/>
              <a:gd name="connsiteY7266" fmla="*/ 28698 h 4188227"/>
              <a:gd name="connsiteX7267" fmla="*/ 9228715 w 10996613"/>
              <a:gd name="connsiteY7267" fmla="*/ 1695087 h 4188227"/>
              <a:gd name="connsiteX7268" fmla="*/ 9228501 w 10996613"/>
              <a:gd name="connsiteY7268" fmla="*/ 1702542 h 4188227"/>
              <a:gd name="connsiteX7269" fmla="*/ 9231087 w 10996613"/>
              <a:gd name="connsiteY7269" fmla="*/ 1702660 h 4188227"/>
              <a:gd name="connsiteX7270" fmla="*/ 9233885 w 10996613"/>
              <a:gd name="connsiteY7270" fmla="*/ 1698944 h 4188227"/>
              <a:gd name="connsiteX7271" fmla="*/ 9228715 w 10996613"/>
              <a:gd name="connsiteY7271" fmla="*/ 1695087 h 4188227"/>
              <a:gd name="connsiteX7272" fmla="*/ 6455073 w 10996613"/>
              <a:gd name="connsiteY7272" fmla="*/ 1735630 h 4188227"/>
              <a:gd name="connsiteX7273" fmla="*/ 6455073 w 10996613"/>
              <a:gd name="connsiteY7273" fmla="*/ 1744861 h 4188227"/>
              <a:gd name="connsiteX7274" fmla="*/ 6455073 w 10996613"/>
              <a:gd name="connsiteY7274" fmla="*/ 1735630 h 4188227"/>
              <a:gd name="connsiteX7275" fmla="*/ 4372720 w 10996613"/>
              <a:gd name="connsiteY7275" fmla="*/ 1735749 h 4188227"/>
              <a:gd name="connsiteX7276" fmla="*/ 4361975 w 10996613"/>
              <a:gd name="connsiteY7276" fmla="*/ 1735630 h 4188227"/>
              <a:gd name="connsiteX7277" fmla="*/ 4367170 w 10996613"/>
              <a:gd name="connsiteY7277" fmla="*/ 1740127 h 4188227"/>
              <a:gd name="connsiteX7278" fmla="*/ 4377914 w 10996613"/>
              <a:gd name="connsiteY7278" fmla="*/ 1740246 h 4188227"/>
              <a:gd name="connsiteX7279" fmla="*/ 4372720 w 10996613"/>
              <a:gd name="connsiteY7279" fmla="*/ 1735749 h 4188227"/>
              <a:gd name="connsiteX7280" fmla="*/ 8969263 w 10996613"/>
              <a:gd name="connsiteY7280" fmla="*/ 1669714 h 4188227"/>
              <a:gd name="connsiteX7281" fmla="*/ 8969499 w 10996613"/>
              <a:gd name="connsiteY7281" fmla="*/ 1668176 h 4188227"/>
              <a:gd name="connsiteX7282" fmla="*/ 8956336 w 10996613"/>
              <a:gd name="connsiteY7282" fmla="*/ 1668081 h 4188227"/>
              <a:gd name="connsiteX7283" fmla="*/ 8956146 w 10996613"/>
              <a:gd name="connsiteY7283" fmla="*/ 1669620 h 4188227"/>
              <a:gd name="connsiteX7284" fmla="*/ 8969263 w 10996613"/>
              <a:gd name="connsiteY7284" fmla="*/ 1669714 h 4188227"/>
              <a:gd name="connsiteX7285" fmla="*/ 7203403 w 10996613"/>
              <a:gd name="connsiteY7285" fmla="*/ 1016659 h 4188227"/>
              <a:gd name="connsiteX7286" fmla="*/ 7208574 w 10996613"/>
              <a:gd name="connsiteY7286" fmla="*/ 1012801 h 4188227"/>
              <a:gd name="connsiteX7287" fmla="*/ 7205775 w 10996613"/>
              <a:gd name="connsiteY7287" fmla="*/ 1009085 h 4188227"/>
              <a:gd name="connsiteX7288" fmla="*/ 7203190 w 10996613"/>
              <a:gd name="connsiteY7288" fmla="*/ 1009204 h 4188227"/>
              <a:gd name="connsiteX7289" fmla="*/ 7203403 w 10996613"/>
              <a:gd name="connsiteY7289" fmla="*/ 1016659 h 4188227"/>
              <a:gd name="connsiteX7290" fmla="*/ 3959574 w 10996613"/>
              <a:gd name="connsiteY7290" fmla="*/ 1666590 h 4188227"/>
              <a:gd name="connsiteX7291" fmla="*/ 3963227 w 10996613"/>
              <a:gd name="connsiteY7291" fmla="*/ 1664460 h 4188227"/>
              <a:gd name="connsiteX7292" fmla="*/ 3960831 w 10996613"/>
              <a:gd name="connsiteY7292" fmla="*/ 1662945 h 4188227"/>
              <a:gd name="connsiteX7293" fmla="*/ 3954119 w 10996613"/>
              <a:gd name="connsiteY7293" fmla="*/ 1662093 h 4188227"/>
              <a:gd name="connsiteX7294" fmla="*/ 3948047 w 10996613"/>
              <a:gd name="connsiteY7294" fmla="*/ 1663892 h 4188227"/>
              <a:gd name="connsiteX7295" fmla="*/ 3952245 w 10996613"/>
              <a:gd name="connsiteY7295" fmla="*/ 1666472 h 4188227"/>
              <a:gd name="connsiteX7296" fmla="*/ 3959574 w 10996613"/>
              <a:gd name="connsiteY7296" fmla="*/ 1666590 h 4188227"/>
              <a:gd name="connsiteX7297" fmla="*/ 5855622 w 10996613"/>
              <a:gd name="connsiteY7297" fmla="*/ 1656531 h 4188227"/>
              <a:gd name="connsiteX7298" fmla="*/ 5858207 w 10996613"/>
              <a:gd name="connsiteY7298" fmla="*/ 1656649 h 4188227"/>
              <a:gd name="connsiteX7299" fmla="*/ 5861007 w 10996613"/>
              <a:gd name="connsiteY7299" fmla="*/ 1652933 h 4188227"/>
              <a:gd name="connsiteX7300" fmla="*/ 5855836 w 10996613"/>
              <a:gd name="connsiteY7300" fmla="*/ 1649075 h 4188227"/>
              <a:gd name="connsiteX7301" fmla="*/ 5855622 w 10996613"/>
              <a:gd name="connsiteY7301" fmla="*/ 1656531 h 4188227"/>
              <a:gd name="connsiteX7302" fmla="*/ 2044196 w 10996613"/>
              <a:gd name="connsiteY7302" fmla="*/ 1688743 h 4188227"/>
              <a:gd name="connsiteX7303" fmla="*/ 2046876 w 10996613"/>
              <a:gd name="connsiteY7303" fmla="*/ 1688885 h 4188227"/>
              <a:gd name="connsiteX7304" fmla="*/ 2047018 w 10996613"/>
              <a:gd name="connsiteY7304" fmla="*/ 1681288 h 4188227"/>
              <a:gd name="connsiteX7305" fmla="*/ 2044362 w 10996613"/>
              <a:gd name="connsiteY7305" fmla="*/ 1681170 h 4188227"/>
              <a:gd name="connsiteX7306" fmla="*/ 2044196 w 10996613"/>
              <a:gd name="connsiteY7306" fmla="*/ 1688743 h 4188227"/>
              <a:gd name="connsiteX7307" fmla="*/ 407007 w 10996613"/>
              <a:gd name="connsiteY7307" fmla="*/ 71562 h 4188227"/>
              <a:gd name="connsiteX7308" fmla="*/ 422993 w 10996613"/>
              <a:gd name="connsiteY7308" fmla="*/ 71562 h 4188227"/>
              <a:gd name="connsiteX7309" fmla="*/ 407007 w 10996613"/>
              <a:gd name="connsiteY7309" fmla="*/ 71562 h 4188227"/>
              <a:gd name="connsiteX7310" fmla="*/ 6859254 w 10996613"/>
              <a:gd name="connsiteY7310" fmla="*/ 1350595 h 4188227"/>
              <a:gd name="connsiteX7311" fmla="*/ 6865919 w 10996613"/>
              <a:gd name="connsiteY7311" fmla="*/ 1353577 h 4188227"/>
              <a:gd name="connsiteX7312" fmla="*/ 6872346 w 10996613"/>
              <a:gd name="connsiteY7312" fmla="*/ 1351968 h 4188227"/>
              <a:gd name="connsiteX7313" fmla="*/ 6872156 w 10996613"/>
              <a:gd name="connsiteY7313" fmla="*/ 1350477 h 4188227"/>
              <a:gd name="connsiteX7314" fmla="*/ 6859254 w 10996613"/>
              <a:gd name="connsiteY7314" fmla="*/ 1350595 h 4188227"/>
              <a:gd name="connsiteX7315" fmla="*/ 1596350 w 10996613"/>
              <a:gd name="connsiteY7315" fmla="*/ 1227709 h 4188227"/>
              <a:gd name="connsiteX7316" fmla="*/ 1609514 w 10996613"/>
              <a:gd name="connsiteY7316" fmla="*/ 1227804 h 4188227"/>
              <a:gd name="connsiteX7317" fmla="*/ 1609704 w 10996613"/>
              <a:gd name="connsiteY7317" fmla="*/ 1226313 h 4188227"/>
              <a:gd name="connsiteX7318" fmla="*/ 1606028 w 10996613"/>
              <a:gd name="connsiteY7318" fmla="*/ 1225390 h 4188227"/>
              <a:gd name="connsiteX7319" fmla="*/ 1607498 w 10996613"/>
              <a:gd name="connsiteY7319" fmla="*/ 1224396 h 4188227"/>
              <a:gd name="connsiteX7320" fmla="*/ 1605885 w 10996613"/>
              <a:gd name="connsiteY7320" fmla="*/ 1222218 h 4188227"/>
              <a:gd name="connsiteX7321" fmla="*/ 1604059 w 10996613"/>
              <a:gd name="connsiteY7321" fmla="*/ 1223378 h 4188227"/>
              <a:gd name="connsiteX7322" fmla="*/ 1605767 w 10996613"/>
              <a:gd name="connsiteY7322" fmla="*/ 1225319 h 4188227"/>
              <a:gd name="connsiteX7323" fmla="*/ 1603205 w 10996613"/>
              <a:gd name="connsiteY7323" fmla="*/ 1224680 h 4188227"/>
              <a:gd name="connsiteX7324" fmla="*/ 1596350 w 10996613"/>
              <a:gd name="connsiteY7324" fmla="*/ 1227709 h 4188227"/>
              <a:gd name="connsiteX7325" fmla="*/ 4112366 w 10996613"/>
              <a:gd name="connsiteY7325" fmla="*/ 1339826 h 4188227"/>
              <a:gd name="connsiteX7326" fmla="*/ 4107053 w 10996613"/>
              <a:gd name="connsiteY7326" fmla="*/ 1342264 h 4188227"/>
              <a:gd name="connsiteX7327" fmla="*/ 4114287 w 10996613"/>
              <a:gd name="connsiteY7327" fmla="*/ 1344299 h 4188227"/>
              <a:gd name="connsiteX7328" fmla="*/ 4121782 w 10996613"/>
              <a:gd name="connsiteY7328" fmla="*/ 1341672 h 4188227"/>
              <a:gd name="connsiteX7329" fmla="*/ 4116042 w 10996613"/>
              <a:gd name="connsiteY7329" fmla="*/ 1339779 h 4188227"/>
              <a:gd name="connsiteX7330" fmla="*/ 4112366 w 10996613"/>
              <a:gd name="connsiteY7330" fmla="*/ 1339826 h 4188227"/>
              <a:gd name="connsiteX7331" fmla="*/ 6577340 w 10996613"/>
              <a:gd name="connsiteY7331" fmla="*/ 1332181 h 4188227"/>
              <a:gd name="connsiteX7332" fmla="*/ 6570912 w 10996613"/>
              <a:gd name="connsiteY7332" fmla="*/ 1330572 h 4188227"/>
              <a:gd name="connsiteX7333" fmla="*/ 6564247 w 10996613"/>
              <a:gd name="connsiteY7333" fmla="*/ 1333554 h 4188227"/>
              <a:gd name="connsiteX7334" fmla="*/ 6577150 w 10996613"/>
              <a:gd name="connsiteY7334" fmla="*/ 1333672 h 4188227"/>
              <a:gd name="connsiteX7335" fmla="*/ 6577340 w 10996613"/>
              <a:gd name="connsiteY7335" fmla="*/ 1332181 h 4188227"/>
              <a:gd name="connsiteX7336" fmla="*/ 762707 w 10996613"/>
              <a:gd name="connsiteY7336" fmla="*/ 566536 h 4188227"/>
              <a:gd name="connsiteX7337" fmla="*/ 758675 w 10996613"/>
              <a:gd name="connsiteY7337" fmla="*/ 569163 h 4188227"/>
              <a:gd name="connsiteX7338" fmla="*/ 761189 w 10996613"/>
              <a:gd name="connsiteY7338" fmla="*/ 570584 h 4188227"/>
              <a:gd name="connsiteX7339" fmla="*/ 773736 w 10996613"/>
              <a:gd name="connsiteY7339" fmla="*/ 568477 h 4188227"/>
              <a:gd name="connsiteX7340" fmla="*/ 773807 w 10996613"/>
              <a:gd name="connsiteY7340" fmla="*/ 566513 h 4188227"/>
              <a:gd name="connsiteX7341" fmla="*/ 762707 w 10996613"/>
              <a:gd name="connsiteY7341" fmla="*/ 566536 h 4188227"/>
              <a:gd name="connsiteX7342" fmla="*/ 6051131 w 10996613"/>
              <a:gd name="connsiteY7342" fmla="*/ 1204704 h 4188227"/>
              <a:gd name="connsiteX7343" fmla="*/ 6050893 w 10996613"/>
              <a:gd name="connsiteY7343" fmla="*/ 1203165 h 4188227"/>
              <a:gd name="connsiteX7344" fmla="*/ 6037777 w 10996613"/>
              <a:gd name="connsiteY7344" fmla="*/ 1203284 h 4188227"/>
              <a:gd name="connsiteX7345" fmla="*/ 6037967 w 10996613"/>
              <a:gd name="connsiteY7345" fmla="*/ 1204822 h 4188227"/>
              <a:gd name="connsiteX7346" fmla="*/ 6051131 w 10996613"/>
              <a:gd name="connsiteY7346" fmla="*/ 1204704 h 4188227"/>
              <a:gd name="connsiteX7347" fmla="*/ 4710845 w 10996613"/>
              <a:gd name="connsiteY7347" fmla="*/ 1377837 h 4188227"/>
              <a:gd name="connsiteX7348" fmla="*/ 4700599 w 10996613"/>
              <a:gd name="connsiteY7348" fmla="*/ 1376583 h 4188227"/>
              <a:gd name="connsiteX7349" fmla="*/ 4696946 w 10996613"/>
              <a:gd name="connsiteY7349" fmla="*/ 1378737 h 4188227"/>
              <a:gd name="connsiteX7350" fmla="*/ 4699341 w 10996613"/>
              <a:gd name="connsiteY7350" fmla="*/ 1380275 h 4188227"/>
              <a:gd name="connsiteX7351" fmla="*/ 4712149 w 10996613"/>
              <a:gd name="connsiteY7351" fmla="*/ 1379305 h 4188227"/>
              <a:gd name="connsiteX7352" fmla="*/ 4710845 w 10996613"/>
              <a:gd name="connsiteY7352" fmla="*/ 1377837 h 4188227"/>
              <a:gd name="connsiteX7353" fmla="*/ 5189713 w 10996613"/>
              <a:gd name="connsiteY7353" fmla="*/ 541921 h 4188227"/>
              <a:gd name="connsiteX7354" fmla="*/ 5189950 w 10996613"/>
              <a:gd name="connsiteY7354" fmla="*/ 540383 h 4188227"/>
              <a:gd name="connsiteX7355" fmla="*/ 5176787 w 10996613"/>
              <a:gd name="connsiteY7355" fmla="*/ 540288 h 4188227"/>
              <a:gd name="connsiteX7356" fmla="*/ 5176597 w 10996613"/>
              <a:gd name="connsiteY7356" fmla="*/ 541827 h 4188227"/>
              <a:gd name="connsiteX7357" fmla="*/ 5189713 w 10996613"/>
              <a:gd name="connsiteY7357" fmla="*/ 541921 h 4188227"/>
              <a:gd name="connsiteX7358" fmla="*/ 6130871 w 10996613"/>
              <a:gd name="connsiteY7358" fmla="*/ 1223118 h 4188227"/>
              <a:gd name="connsiteX7359" fmla="*/ 6130634 w 10996613"/>
              <a:gd name="connsiteY7359" fmla="*/ 1221579 h 4188227"/>
              <a:gd name="connsiteX7360" fmla="*/ 6117517 w 10996613"/>
              <a:gd name="connsiteY7360" fmla="*/ 1221698 h 4188227"/>
              <a:gd name="connsiteX7361" fmla="*/ 6117707 w 10996613"/>
              <a:gd name="connsiteY7361" fmla="*/ 1223236 h 4188227"/>
              <a:gd name="connsiteX7362" fmla="*/ 6130871 w 10996613"/>
              <a:gd name="connsiteY7362" fmla="*/ 1223118 h 4188227"/>
              <a:gd name="connsiteX7363" fmla="*/ 6875002 w 10996613"/>
              <a:gd name="connsiteY7363" fmla="*/ 1221674 h 4188227"/>
              <a:gd name="connsiteX7364" fmla="*/ 6875192 w 10996613"/>
              <a:gd name="connsiteY7364" fmla="*/ 1223212 h 4188227"/>
              <a:gd name="connsiteX7365" fmla="*/ 6888355 w 10996613"/>
              <a:gd name="connsiteY7365" fmla="*/ 1223118 h 4188227"/>
              <a:gd name="connsiteX7366" fmla="*/ 6888119 w 10996613"/>
              <a:gd name="connsiteY7366" fmla="*/ 1221579 h 4188227"/>
              <a:gd name="connsiteX7367" fmla="*/ 6875002 w 10996613"/>
              <a:gd name="connsiteY7367" fmla="*/ 1221674 h 4188227"/>
              <a:gd name="connsiteX7368" fmla="*/ 6750957 w 10996613"/>
              <a:gd name="connsiteY7368" fmla="*/ 1247827 h 4188227"/>
              <a:gd name="connsiteX7369" fmla="*/ 6746925 w 10996613"/>
              <a:gd name="connsiteY7369" fmla="*/ 1250454 h 4188227"/>
              <a:gd name="connsiteX7370" fmla="*/ 6749439 w 10996613"/>
              <a:gd name="connsiteY7370" fmla="*/ 1251875 h 4188227"/>
              <a:gd name="connsiteX7371" fmla="*/ 6761985 w 10996613"/>
              <a:gd name="connsiteY7371" fmla="*/ 1249768 h 4188227"/>
              <a:gd name="connsiteX7372" fmla="*/ 6762057 w 10996613"/>
              <a:gd name="connsiteY7372" fmla="*/ 1247804 h 4188227"/>
              <a:gd name="connsiteX7373" fmla="*/ 6750957 w 10996613"/>
              <a:gd name="connsiteY7373" fmla="*/ 1247827 h 4188227"/>
              <a:gd name="connsiteX7374" fmla="*/ 5163315 w 10996613"/>
              <a:gd name="connsiteY7374" fmla="*/ 432905 h 4188227"/>
              <a:gd name="connsiteX7375" fmla="*/ 5163315 w 10996613"/>
              <a:gd name="connsiteY7375" fmla="*/ 442136 h 4188227"/>
              <a:gd name="connsiteX7376" fmla="*/ 5163315 w 10996613"/>
              <a:gd name="connsiteY7376" fmla="*/ 432905 h 4188227"/>
              <a:gd name="connsiteX7377" fmla="*/ 6540317 w 10996613"/>
              <a:gd name="connsiteY7377" fmla="*/ 1272324 h 4188227"/>
              <a:gd name="connsiteX7378" fmla="*/ 6546981 w 10996613"/>
              <a:gd name="connsiteY7378" fmla="*/ 1275306 h 4188227"/>
              <a:gd name="connsiteX7379" fmla="*/ 6553432 w 10996613"/>
              <a:gd name="connsiteY7379" fmla="*/ 1273697 h 4188227"/>
              <a:gd name="connsiteX7380" fmla="*/ 6553243 w 10996613"/>
              <a:gd name="connsiteY7380" fmla="*/ 1272206 h 4188227"/>
              <a:gd name="connsiteX7381" fmla="*/ 6540317 w 10996613"/>
              <a:gd name="connsiteY7381" fmla="*/ 1272324 h 4188227"/>
              <a:gd name="connsiteX7382" fmla="*/ 1595070 w 10996613"/>
              <a:gd name="connsiteY7382" fmla="*/ 1282217 h 4188227"/>
              <a:gd name="connsiteX7383" fmla="*/ 1611056 w 10996613"/>
              <a:gd name="connsiteY7383" fmla="*/ 1282217 h 4188227"/>
              <a:gd name="connsiteX7384" fmla="*/ 1595070 w 10996613"/>
              <a:gd name="connsiteY7384" fmla="*/ 1282217 h 4188227"/>
              <a:gd name="connsiteX7385" fmla="*/ 4896226 w 10996613"/>
              <a:gd name="connsiteY7385" fmla="*/ 504265 h 4188227"/>
              <a:gd name="connsiteX7386" fmla="*/ 4880239 w 10996613"/>
              <a:gd name="connsiteY7386" fmla="*/ 504265 h 4188227"/>
              <a:gd name="connsiteX7387" fmla="*/ 4896226 w 10996613"/>
              <a:gd name="connsiteY7387" fmla="*/ 504265 h 4188227"/>
              <a:gd name="connsiteX7388" fmla="*/ 7918266 w 10996613"/>
              <a:gd name="connsiteY7388" fmla="*/ 1319045 h 4188227"/>
              <a:gd name="connsiteX7389" fmla="*/ 7902280 w 10996613"/>
              <a:gd name="connsiteY7389" fmla="*/ 1319045 h 4188227"/>
              <a:gd name="connsiteX7390" fmla="*/ 7918266 w 10996613"/>
              <a:gd name="connsiteY7390" fmla="*/ 1319045 h 4188227"/>
              <a:gd name="connsiteX7391" fmla="*/ 6219861 w 10996613"/>
              <a:gd name="connsiteY7391" fmla="*/ 1250005 h 4188227"/>
              <a:gd name="connsiteX7392" fmla="*/ 6203875 w 10996613"/>
              <a:gd name="connsiteY7392" fmla="*/ 1250005 h 4188227"/>
              <a:gd name="connsiteX7393" fmla="*/ 6219861 w 10996613"/>
              <a:gd name="connsiteY7393" fmla="*/ 1250005 h 4188227"/>
              <a:gd name="connsiteX7394" fmla="*/ 4960217 w 10996613"/>
              <a:gd name="connsiteY7394" fmla="*/ 1127995 h 4188227"/>
              <a:gd name="connsiteX7395" fmla="*/ 4966644 w 10996613"/>
              <a:gd name="connsiteY7395" fmla="*/ 1126385 h 4188227"/>
              <a:gd name="connsiteX7396" fmla="*/ 4966455 w 10996613"/>
              <a:gd name="connsiteY7396" fmla="*/ 1124894 h 4188227"/>
              <a:gd name="connsiteX7397" fmla="*/ 4953552 w 10996613"/>
              <a:gd name="connsiteY7397" fmla="*/ 1125013 h 4188227"/>
              <a:gd name="connsiteX7398" fmla="*/ 4960217 w 10996613"/>
              <a:gd name="connsiteY7398" fmla="*/ 1127995 h 4188227"/>
              <a:gd name="connsiteX7399" fmla="*/ 5169885 w 10996613"/>
              <a:gd name="connsiteY7399" fmla="*/ 616169 h 4188227"/>
              <a:gd name="connsiteX7400" fmla="*/ 5172470 w 10996613"/>
              <a:gd name="connsiteY7400" fmla="*/ 616287 h 4188227"/>
              <a:gd name="connsiteX7401" fmla="*/ 5175292 w 10996613"/>
              <a:gd name="connsiteY7401" fmla="*/ 612524 h 4188227"/>
              <a:gd name="connsiteX7402" fmla="*/ 5170027 w 10996613"/>
              <a:gd name="connsiteY7402" fmla="*/ 608571 h 4188227"/>
              <a:gd name="connsiteX7403" fmla="*/ 5169885 w 10996613"/>
              <a:gd name="connsiteY7403" fmla="*/ 616169 h 4188227"/>
              <a:gd name="connsiteX7404" fmla="*/ 1937986 w 10996613"/>
              <a:gd name="connsiteY7404" fmla="*/ 1475563 h 4188227"/>
              <a:gd name="connsiteX7405" fmla="*/ 1922000 w 10996613"/>
              <a:gd name="connsiteY7405" fmla="*/ 1475563 h 4188227"/>
              <a:gd name="connsiteX7406" fmla="*/ 1937986 w 10996613"/>
              <a:gd name="connsiteY7406" fmla="*/ 1475563 h 4188227"/>
              <a:gd name="connsiteX7407" fmla="*/ 5081132 w 10996613"/>
              <a:gd name="connsiteY7407" fmla="*/ 1471658 h 4188227"/>
              <a:gd name="connsiteX7408" fmla="*/ 5094034 w 10996613"/>
              <a:gd name="connsiteY7408" fmla="*/ 1471776 h 4188227"/>
              <a:gd name="connsiteX7409" fmla="*/ 5094224 w 10996613"/>
              <a:gd name="connsiteY7409" fmla="*/ 1470285 h 4188227"/>
              <a:gd name="connsiteX7410" fmla="*/ 5087796 w 10996613"/>
              <a:gd name="connsiteY7410" fmla="*/ 1468676 h 4188227"/>
              <a:gd name="connsiteX7411" fmla="*/ 5081132 w 10996613"/>
              <a:gd name="connsiteY7411" fmla="*/ 1471658 h 4188227"/>
              <a:gd name="connsiteX7412" fmla="*/ 3317620 w 10996613"/>
              <a:gd name="connsiteY7412" fmla="*/ 1473244 h 4188227"/>
              <a:gd name="connsiteX7413" fmla="*/ 3324048 w 10996613"/>
              <a:gd name="connsiteY7413" fmla="*/ 1471634 h 4188227"/>
              <a:gd name="connsiteX7414" fmla="*/ 3323858 w 10996613"/>
              <a:gd name="connsiteY7414" fmla="*/ 1470143 h 4188227"/>
              <a:gd name="connsiteX7415" fmla="*/ 3310955 w 10996613"/>
              <a:gd name="connsiteY7415" fmla="*/ 1470262 h 4188227"/>
              <a:gd name="connsiteX7416" fmla="*/ 3317620 w 10996613"/>
              <a:gd name="connsiteY7416" fmla="*/ 1473244 h 4188227"/>
              <a:gd name="connsiteX7417" fmla="*/ 8881767 w 10996613"/>
              <a:gd name="connsiteY7417" fmla="*/ 1521219 h 4188227"/>
              <a:gd name="connsiteX7418" fmla="*/ 8875742 w 10996613"/>
              <a:gd name="connsiteY7418" fmla="*/ 1525977 h 4188227"/>
              <a:gd name="connsiteX7419" fmla="*/ 8879086 w 10996613"/>
              <a:gd name="connsiteY7419" fmla="*/ 1528533 h 4188227"/>
              <a:gd name="connsiteX7420" fmla="*/ 8881767 w 10996613"/>
              <a:gd name="connsiteY7420" fmla="*/ 1521219 h 4188227"/>
              <a:gd name="connsiteX7421" fmla="*/ 4951038 w 10996613"/>
              <a:gd name="connsiteY7421" fmla="*/ 315108 h 4188227"/>
              <a:gd name="connsiteX7422" fmla="*/ 4947053 w 10996613"/>
              <a:gd name="connsiteY7422" fmla="*/ 313735 h 4188227"/>
              <a:gd name="connsiteX7423" fmla="*/ 4938539 w 10996613"/>
              <a:gd name="connsiteY7423" fmla="*/ 318161 h 4188227"/>
              <a:gd name="connsiteX7424" fmla="*/ 4943543 w 10996613"/>
              <a:gd name="connsiteY7424" fmla="*/ 317759 h 4188227"/>
              <a:gd name="connsiteX7425" fmla="*/ 4951038 w 10996613"/>
              <a:gd name="connsiteY7425" fmla="*/ 315108 h 4188227"/>
              <a:gd name="connsiteX7426" fmla="*/ 4064218 w 10996613"/>
              <a:gd name="connsiteY7426" fmla="*/ 1412677 h 4188227"/>
              <a:gd name="connsiteX7427" fmla="*/ 4064361 w 10996613"/>
              <a:gd name="connsiteY7427" fmla="*/ 1405079 h 4188227"/>
              <a:gd name="connsiteX7428" fmla="*/ 4061704 w 10996613"/>
              <a:gd name="connsiteY7428" fmla="*/ 1404961 h 4188227"/>
              <a:gd name="connsiteX7429" fmla="*/ 4061514 w 10996613"/>
              <a:gd name="connsiteY7429" fmla="*/ 1412535 h 4188227"/>
              <a:gd name="connsiteX7430" fmla="*/ 4064218 w 10996613"/>
              <a:gd name="connsiteY7430" fmla="*/ 1412677 h 4188227"/>
              <a:gd name="connsiteX7431" fmla="*/ 791263 w 10996613"/>
              <a:gd name="connsiteY7431" fmla="*/ 592548 h 4188227"/>
              <a:gd name="connsiteX7432" fmla="*/ 804427 w 10996613"/>
              <a:gd name="connsiteY7432" fmla="*/ 592453 h 4188227"/>
              <a:gd name="connsiteX7433" fmla="*/ 804190 w 10996613"/>
              <a:gd name="connsiteY7433" fmla="*/ 590915 h 4188227"/>
              <a:gd name="connsiteX7434" fmla="*/ 791074 w 10996613"/>
              <a:gd name="connsiteY7434" fmla="*/ 591033 h 4188227"/>
              <a:gd name="connsiteX7435" fmla="*/ 791263 w 10996613"/>
              <a:gd name="connsiteY7435" fmla="*/ 592548 h 4188227"/>
              <a:gd name="connsiteX7436" fmla="*/ 679622 w 10996613"/>
              <a:gd name="connsiteY7436" fmla="*/ 581708 h 4188227"/>
              <a:gd name="connsiteX7437" fmla="*/ 679433 w 10996613"/>
              <a:gd name="connsiteY7437" fmla="*/ 583246 h 4188227"/>
              <a:gd name="connsiteX7438" fmla="*/ 692549 w 10996613"/>
              <a:gd name="connsiteY7438" fmla="*/ 583364 h 4188227"/>
              <a:gd name="connsiteX7439" fmla="*/ 692786 w 10996613"/>
              <a:gd name="connsiteY7439" fmla="*/ 581826 h 4188227"/>
              <a:gd name="connsiteX7440" fmla="*/ 679622 w 10996613"/>
              <a:gd name="connsiteY7440" fmla="*/ 581708 h 4188227"/>
              <a:gd name="connsiteX7441" fmla="*/ 7822445 w 10996613"/>
              <a:gd name="connsiteY7441" fmla="*/ 912543 h 4188227"/>
              <a:gd name="connsiteX7442" fmla="*/ 7815449 w 10996613"/>
              <a:gd name="connsiteY7442" fmla="*/ 909276 h 4188227"/>
              <a:gd name="connsiteX7443" fmla="*/ 7818555 w 10996613"/>
              <a:gd name="connsiteY7443" fmla="*/ 916282 h 4188227"/>
              <a:gd name="connsiteX7444" fmla="*/ 7822445 w 10996613"/>
              <a:gd name="connsiteY7444" fmla="*/ 912543 h 4188227"/>
              <a:gd name="connsiteX7445" fmla="*/ 1217217 w 10996613"/>
              <a:gd name="connsiteY7445" fmla="*/ 930199 h 4188227"/>
              <a:gd name="connsiteX7446" fmla="*/ 1213185 w 10996613"/>
              <a:gd name="connsiteY7446" fmla="*/ 932826 h 4188227"/>
              <a:gd name="connsiteX7447" fmla="*/ 1215699 w 10996613"/>
              <a:gd name="connsiteY7447" fmla="*/ 934246 h 4188227"/>
              <a:gd name="connsiteX7448" fmla="*/ 1228246 w 10996613"/>
              <a:gd name="connsiteY7448" fmla="*/ 932140 h 4188227"/>
              <a:gd name="connsiteX7449" fmla="*/ 1228317 w 10996613"/>
              <a:gd name="connsiteY7449" fmla="*/ 930176 h 4188227"/>
              <a:gd name="connsiteX7450" fmla="*/ 1217217 w 10996613"/>
              <a:gd name="connsiteY7450" fmla="*/ 930199 h 4188227"/>
              <a:gd name="connsiteX7451" fmla="*/ 1194898 w 10996613"/>
              <a:gd name="connsiteY7451" fmla="*/ 937797 h 4188227"/>
              <a:gd name="connsiteX7452" fmla="*/ 1195088 w 10996613"/>
              <a:gd name="connsiteY7452" fmla="*/ 936306 h 4188227"/>
              <a:gd name="connsiteX7453" fmla="*/ 1188660 w 10996613"/>
              <a:gd name="connsiteY7453" fmla="*/ 934696 h 4188227"/>
              <a:gd name="connsiteX7454" fmla="*/ 1181995 w 10996613"/>
              <a:gd name="connsiteY7454" fmla="*/ 937678 h 4188227"/>
              <a:gd name="connsiteX7455" fmla="*/ 1194898 w 10996613"/>
              <a:gd name="connsiteY7455" fmla="*/ 937797 h 4188227"/>
              <a:gd name="connsiteX7456" fmla="*/ 6431142 w 10996613"/>
              <a:gd name="connsiteY7456" fmla="*/ 1777097 h 4188227"/>
              <a:gd name="connsiteX7457" fmla="*/ 6431142 w 10996613"/>
              <a:gd name="connsiteY7457" fmla="*/ 1767867 h 4188227"/>
              <a:gd name="connsiteX7458" fmla="*/ 6431142 w 10996613"/>
              <a:gd name="connsiteY7458" fmla="*/ 1777097 h 4188227"/>
              <a:gd name="connsiteX7459" fmla="*/ 7778970 w 10996613"/>
              <a:gd name="connsiteY7459" fmla="*/ 930081 h 4188227"/>
              <a:gd name="connsiteX7460" fmla="*/ 7782623 w 10996613"/>
              <a:gd name="connsiteY7460" fmla="*/ 927951 h 4188227"/>
              <a:gd name="connsiteX7461" fmla="*/ 7780227 w 10996613"/>
              <a:gd name="connsiteY7461" fmla="*/ 926436 h 4188227"/>
              <a:gd name="connsiteX7462" fmla="*/ 7773515 w 10996613"/>
              <a:gd name="connsiteY7462" fmla="*/ 925584 h 4188227"/>
              <a:gd name="connsiteX7463" fmla="*/ 7767443 w 10996613"/>
              <a:gd name="connsiteY7463" fmla="*/ 927383 h 4188227"/>
              <a:gd name="connsiteX7464" fmla="*/ 7771641 w 10996613"/>
              <a:gd name="connsiteY7464" fmla="*/ 929962 h 4188227"/>
              <a:gd name="connsiteX7465" fmla="*/ 7778970 w 10996613"/>
              <a:gd name="connsiteY7465" fmla="*/ 930081 h 4188227"/>
              <a:gd name="connsiteX7466" fmla="*/ 4189307 w 10996613"/>
              <a:gd name="connsiteY7466" fmla="*/ 1863770 h 4188227"/>
              <a:gd name="connsiteX7467" fmla="*/ 4191964 w 10996613"/>
              <a:gd name="connsiteY7467" fmla="*/ 1863652 h 4188227"/>
              <a:gd name="connsiteX7468" fmla="*/ 4191822 w 10996613"/>
              <a:gd name="connsiteY7468" fmla="*/ 1856054 h 4188227"/>
              <a:gd name="connsiteX7469" fmla="*/ 4189141 w 10996613"/>
              <a:gd name="connsiteY7469" fmla="*/ 1856196 h 4188227"/>
              <a:gd name="connsiteX7470" fmla="*/ 4189307 w 10996613"/>
              <a:gd name="connsiteY7470" fmla="*/ 1863770 h 4188227"/>
              <a:gd name="connsiteX7471" fmla="*/ 5455878 w 10996613"/>
              <a:gd name="connsiteY7471" fmla="*/ 928448 h 4188227"/>
              <a:gd name="connsiteX7472" fmla="*/ 5461665 w 10996613"/>
              <a:gd name="connsiteY7472" fmla="*/ 930317 h 4188227"/>
              <a:gd name="connsiteX7473" fmla="*/ 5461617 w 10996613"/>
              <a:gd name="connsiteY7473" fmla="*/ 925489 h 4188227"/>
              <a:gd name="connsiteX7474" fmla="*/ 5455878 w 10996613"/>
              <a:gd name="connsiteY7474" fmla="*/ 928448 h 4188227"/>
              <a:gd name="connsiteX7475" fmla="*/ 4169076 w 10996613"/>
              <a:gd name="connsiteY7475" fmla="*/ 1849238 h 4188227"/>
              <a:gd name="connsiteX7476" fmla="*/ 4169266 w 10996613"/>
              <a:gd name="connsiteY7476" fmla="*/ 1847747 h 4188227"/>
              <a:gd name="connsiteX7477" fmla="*/ 4162815 w 10996613"/>
              <a:gd name="connsiteY7477" fmla="*/ 1846137 h 4188227"/>
              <a:gd name="connsiteX7478" fmla="*/ 4156150 w 10996613"/>
              <a:gd name="connsiteY7478" fmla="*/ 1849120 h 4188227"/>
              <a:gd name="connsiteX7479" fmla="*/ 4169076 w 10996613"/>
              <a:gd name="connsiteY7479" fmla="*/ 1849238 h 4188227"/>
              <a:gd name="connsiteX7480" fmla="*/ 6053716 w 10996613"/>
              <a:gd name="connsiteY7480" fmla="*/ 1829309 h 4188227"/>
              <a:gd name="connsiteX7481" fmla="*/ 6053905 w 10996613"/>
              <a:gd name="connsiteY7481" fmla="*/ 1830848 h 4188227"/>
              <a:gd name="connsiteX7482" fmla="*/ 6067069 w 10996613"/>
              <a:gd name="connsiteY7482" fmla="*/ 1830753 h 4188227"/>
              <a:gd name="connsiteX7483" fmla="*/ 6066832 w 10996613"/>
              <a:gd name="connsiteY7483" fmla="*/ 1829215 h 4188227"/>
              <a:gd name="connsiteX7484" fmla="*/ 6053716 w 10996613"/>
              <a:gd name="connsiteY7484" fmla="*/ 1829309 h 4188227"/>
              <a:gd name="connsiteX7485" fmla="*/ 6172235 w 10996613"/>
              <a:gd name="connsiteY7485" fmla="*/ 1830209 h 4188227"/>
              <a:gd name="connsiteX7486" fmla="*/ 6179469 w 10996613"/>
              <a:gd name="connsiteY7486" fmla="*/ 1832244 h 4188227"/>
              <a:gd name="connsiteX7487" fmla="*/ 6186964 w 10996613"/>
              <a:gd name="connsiteY7487" fmla="*/ 1829617 h 4188227"/>
              <a:gd name="connsiteX7488" fmla="*/ 6181224 w 10996613"/>
              <a:gd name="connsiteY7488" fmla="*/ 1827724 h 4188227"/>
              <a:gd name="connsiteX7489" fmla="*/ 6177572 w 10996613"/>
              <a:gd name="connsiteY7489" fmla="*/ 1827771 h 4188227"/>
              <a:gd name="connsiteX7490" fmla="*/ 6172235 w 10996613"/>
              <a:gd name="connsiteY7490" fmla="*/ 1830209 h 4188227"/>
              <a:gd name="connsiteX7491" fmla="*/ 4401158 w 10996613"/>
              <a:gd name="connsiteY7491" fmla="*/ 1747559 h 4188227"/>
              <a:gd name="connsiteX7492" fmla="*/ 4399877 w 10996613"/>
              <a:gd name="connsiteY7492" fmla="*/ 1746092 h 4188227"/>
              <a:gd name="connsiteX7493" fmla="*/ 4389631 w 10996613"/>
              <a:gd name="connsiteY7493" fmla="*/ 1744813 h 4188227"/>
              <a:gd name="connsiteX7494" fmla="*/ 4385978 w 10996613"/>
              <a:gd name="connsiteY7494" fmla="*/ 1746967 h 4188227"/>
              <a:gd name="connsiteX7495" fmla="*/ 4388374 w 10996613"/>
              <a:gd name="connsiteY7495" fmla="*/ 1748506 h 4188227"/>
              <a:gd name="connsiteX7496" fmla="*/ 4401158 w 10996613"/>
              <a:gd name="connsiteY7496" fmla="*/ 1747559 h 4188227"/>
              <a:gd name="connsiteX7497" fmla="*/ 5970086 w 10996613"/>
              <a:gd name="connsiteY7497" fmla="*/ 1803819 h 4188227"/>
              <a:gd name="connsiteX7498" fmla="*/ 5969943 w 10996613"/>
              <a:gd name="connsiteY7498" fmla="*/ 1796221 h 4188227"/>
              <a:gd name="connsiteX7499" fmla="*/ 5967263 w 10996613"/>
              <a:gd name="connsiteY7499" fmla="*/ 1796363 h 4188227"/>
              <a:gd name="connsiteX7500" fmla="*/ 5967453 w 10996613"/>
              <a:gd name="connsiteY7500" fmla="*/ 1803937 h 4188227"/>
              <a:gd name="connsiteX7501" fmla="*/ 5970086 w 10996613"/>
              <a:gd name="connsiteY7501" fmla="*/ 1803819 h 4188227"/>
              <a:gd name="connsiteX7502" fmla="*/ 17816 w 10996613"/>
              <a:gd name="connsiteY7502" fmla="*/ 1693 h 4188227"/>
              <a:gd name="connsiteX7503" fmla="*/ 17627 w 10996613"/>
              <a:gd name="connsiteY7503" fmla="*/ 3208 h 4188227"/>
              <a:gd name="connsiteX7504" fmla="*/ 30743 w 10996613"/>
              <a:gd name="connsiteY7504" fmla="*/ 3326 h 4188227"/>
              <a:gd name="connsiteX7505" fmla="*/ 30980 w 10996613"/>
              <a:gd name="connsiteY7505" fmla="*/ 1788 h 4188227"/>
              <a:gd name="connsiteX7506" fmla="*/ 17816 w 10996613"/>
              <a:gd name="connsiteY7506" fmla="*/ 1693 h 4188227"/>
              <a:gd name="connsiteX7507" fmla="*/ 9275273 w 10996613"/>
              <a:gd name="connsiteY7507" fmla="*/ 1898255 h 4188227"/>
              <a:gd name="connsiteX7508" fmla="*/ 9275083 w 10996613"/>
              <a:gd name="connsiteY7508" fmla="*/ 1899793 h 4188227"/>
              <a:gd name="connsiteX7509" fmla="*/ 9288200 w 10996613"/>
              <a:gd name="connsiteY7509" fmla="*/ 1899912 h 4188227"/>
              <a:gd name="connsiteX7510" fmla="*/ 9288437 w 10996613"/>
              <a:gd name="connsiteY7510" fmla="*/ 1898373 h 4188227"/>
              <a:gd name="connsiteX7511" fmla="*/ 9275273 w 10996613"/>
              <a:gd name="connsiteY7511" fmla="*/ 1898255 h 4188227"/>
              <a:gd name="connsiteX7512" fmla="*/ 5380027 w 10996613"/>
              <a:gd name="connsiteY7512" fmla="*/ 917134 h 4188227"/>
              <a:gd name="connsiteX7513" fmla="*/ 5377371 w 10996613"/>
              <a:gd name="connsiteY7513" fmla="*/ 917016 h 4188227"/>
              <a:gd name="connsiteX7514" fmla="*/ 5377181 w 10996613"/>
              <a:gd name="connsiteY7514" fmla="*/ 924590 h 4188227"/>
              <a:gd name="connsiteX7515" fmla="*/ 5379861 w 10996613"/>
              <a:gd name="connsiteY7515" fmla="*/ 924732 h 4188227"/>
              <a:gd name="connsiteX7516" fmla="*/ 5380027 w 10996613"/>
              <a:gd name="connsiteY7516" fmla="*/ 917134 h 4188227"/>
              <a:gd name="connsiteX7517" fmla="*/ 10319272 w 10996613"/>
              <a:gd name="connsiteY7517" fmla="*/ 3509874 h 4188227"/>
              <a:gd name="connsiteX7518" fmla="*/ 10322736 w 10996613"/>
              <a:gd name="connsiteY7518" fmla="*/ 3512525 h 4188227"/>
              <a:gd name="connsiteX7519" fmla="*/ 10326151 w 10996613"/>
              <a:gd name="connsiteY7519" fmla="*/ 3512455 h 4188227"/>
              <a:gd name="connsiteX7520" fmla="*/ 10326198 w 10996613"/>
              <a:gd name="connsiteY7520" fmla="*/ 3510514 h 4188227"/>
              <a:gd name="connsiteX7521" fmla="*/ 10319272 w 10996613"/>
              <a:gd name="connsiteY7521" fmla="*/ 3509874 h 4188227"/>
              <a:gd name="connsiteX7522" fmla="*/ 916187 w 10996613"/>
              <a:gd name="connsiteY7522" fmla="*/ 573968 h 4188227"/>
              <a:gd name="connsiteX7523" fmla="*/ 913341 w 10996613"/>
              <a:gd name="connsiteY7523" fmla="*/ 571010 h 4188227"/>
              <a:gd name="connsiteX7524" fmla="*/ 910850 w 10996613"/>
              <a:gd name="connsiteY7524" fmla="*/ 572524 h 4188227"/>
              <a:gd name="connsiteX7525" fmla="*/ 913341 w 10996613"/>
              <a:gd name="connsiteY7525" fmla="*/ 575625 h 4188227"/>
              <a:gd name="connsiteX7526" fmla="*/ 916187 w 10996613"/>
              <a:gd name="connsiteY7526" fmla="*/ 573968 h 4188227"/>
              <a:gd name="connsiteX7527" fmla="*/ 655359 w 10996613"/>
              <a:gd name="connsiteY7527" fmla="*/ 578583 h 4188227"/>
              <a:gd name="connsiteX7528" fmla="*/ 658205 w 10996613"/>
              <a:gd name="connsiteY7528" fmla="*/ 580216 h 4188227"/>
              <a:gd name="connsiteX7529" fmla="*/ 660695 w 10996613"/>
              <a:gd name="connsiteY7529" fmla="*/ 577116 h 4188227"/>
              <a:gd name="connsiteX7530" fmla="*/ 658205 w 10996613"/>
              <a:gd name="connsiteY7530" fmla="*/ 575601 h 4188227"/>
              <a:gd name="connsiteX7531" fmla="*/ 655359 w 10996613"/>
              <a:gd name="connsiteY7531" fmla="*/ 578583 h 4188227"/>
              <a:gd name="connsiteX7532" fmla="*/ 6938970 w 10996613"/>
              <a:gd name="connsiteY7532" fmla="*/ 3909916 h 4188227"/>
              <a:gd name="connsiteX7533" fmla="*/ 6941461 w 10996613"/>
              <a:gd name="connsiteY7533" fmla="*/ 3913016 h 4188227"/>
              <a:gd name="connsiteX7534" fmla="*/ 6943951 w 10996613"/>
              <a:gd name="connsiteY7534" fmla="*/ 3911501 h 4188227"/>
              <a:gd name="connsiteX7535" fmla="*/ 6941461 w 10996613"/>
              <a:gd name="connsiteY7535" fmla="*/ 3908401 h 4188227"/>
              <a:gd name="connsiteX7536" fmla="*/ 6938970 w 10996613"/>
              <a:gd name="connsiteY7536" fmla="*/ 3909916 h 4188227"/>
              <a:gd name="connsiteX7537" fmla="*/ 6905575 w 10996613"/>
              <a:gd name="connsiteY7537" fmla="*/ 3910720 h 4188227"/>
              <a:gd name="connsiteX7538" fmla="*/ 6908208 w 10996613"/>
              <a:gd name="connsiteY7538" fmla="*/ 3912164 h 4188227"/>
              <a:gd name="connsiteX7539" fmla="*/ 6913568 w 10996613"/>
              <a:gd name="connsiteY7539" fmla="*/ 3910720 h 4188227"/>
              <a:gd name="connsiteX7540" fmla="*/ 6910959 w 10996613"/>
              <a:gd name="connsiteY7540" fmla="*/ 3909276 h 4188227"/>
              <a:gd name="connsiteX7541" fmla="*/ 6905575 w 10996613"/>
              <a:gd name="connsiteY7541" fmla="*/ 3910720 h 4188227"/>
              <a:gd name="connsiteX7542" fmla="*/ 10303856 w 10996613"/>
              <a:gd name="connsiteY7542" fmla="*/ 3506419 h 4188227"/>
              <a:gd name="connsiteX7543" fmla="*/ 10306346 w 10996613"/>
              <a:gd name="connsiteY7543" fmla="*/ 3507934 h 4188227"/>
              <a:gd name="connsiteX7544" fmla="*/ 10309192 w 10996613"/>
              <a:gd name="connsiteY7544" fmla="*/ 3504975 h 4188227"/>
              <a:gd name="connsiteX7545" fmla="*/ 10306346 w 10996613"/>
              <a:gd name="connsiteY7545" fmla="*/ 3503342 h 4188227"/>
              <a:gd name="connsiteX7546" fmla="*/ 10303856 w 10996613"/>
              <a:gd name="connsiteY7546" fmla="*/ 3506419 h 4188227"/>
              <a:gd name="connsiteX7547" fmla="*/ 7042618 w 10996613"/>
              <a:gd name="connsiteY7547" fmla="*/ 3891502 h 4188227"/>
              <a:gd name="connsiteX7548" fmla="*/ 7045109 w 10996613"/>
              <a:gd name="connsiteY7548" fmla="*/ 3894602 h 4188227"/>
              <a:gd name="connsiteX7549" fmla="*/ 7047599 w 10996613"/>
              <a:gd name="connsiteY7549" fmla="*/ 3893088 h 4188227"/>
              <a:gd name="connsiteX7550" fmla="*/ 7045109 w 10996613"/>
              <a:gd name="connsiteY7550" fmla="*/ 3889987 h 4188227"/>
              <a:gd name="connsiteX7551" fmla="*/ 7042618 w 10996613"/>
              <a:gd name="connsiteY7551" fmla="*/ 3891502 h 4188227"/>
              <a:gd name="connsiteX7552" fmla="*/ 7074519 w 10996613"/>
              <a:gd name="connsiteY7552" fmla="*/ 3891502 h 4188227"/>
              <a:gd name="connsiteX7553" fmla="*/ 7077009 w 10996613"/>
              <a:gd name="connsiteY7553" fmla="*/ 3894602 h 4188227"/>
              <a:gd name="connsiteX7554" fmla="*/ 7079855 w 10996613"/>
              <a:gd name="connsiteY7554" fmla="*/ 3892969 h 4188227"/>
              <a:gd name="connsiteX7555" fmla="*/ 7077009 w 10996613"/>
              <a:gd name="connsiteY7555" fmla="*/ 3890011 h 4188227"/>
              <a:gd name="connsiteX7556" fmla="*/ 7074519 w 10996613"/>
              <a:gd name="connsiteY7556" fmla="*/ 3891502 h 4188227"/>
              <a:gd name="connsiteX7557" fmla="*/ 638258 w 10996613"/>
              <a:gd name="connsiteY7557" fmla="*/ 577921 h 4188227"/>
              <a:gd name="connsiteX7558" fmla="*/ 640891 w 10996613"/>
              <a:gd name="connsiteY7558" fmla="*/ 579364 h 4188227"/>
              <a:gd name="connsiteX7559" fmla="*/ 646251 w 10996613"/>
              <a:gd name="connsiteY7559" fmla="*/ 577921 h 4188227"/>
              <a:gd name="connsiteX7560" fmla="*/ 643618 w 10996613"/>
              <a:gd name="connsiteY7560" fmla="*/ 576477 h 4188227"/>
              <a:gd name="connsiteX7561" fmla="*/ 638258 w 10996613"/>
              <a:gd name="connsiteY7561" fmla="*/ 577921 h 4188227"/>
              <a:gd name="connsiteX7562" fmla="*/ 3741510 w 10996613"/>
              <a:gd name="connsiteY7562" fmla="*/ 3523247 h 4188227"/>
              <a:gd name="connsiteX7563" fmla="*/ 3744000 w 10996613"/>
              <a:gd name="connsiteY7563" fmla="*/ 3526348 h 4188227"/>
              <a:gd name="connsiteX7564" fmla="*/ 3746846 w 10996613"/>
              <a:gd name="connsiteY7564" fmla="*/ 3524715 h 4188227"/>
              <a:gd name="connsiteX7565" fmla="*/ 3744000 w 10996613"/>
              <a:gd name="connsiteY7565" fmla="*/ 3521756 h 4188227"/>
              <a:gd name="connsiteX7566" fmla="*/ 3741510 w 10996613"/>
              <a:gd name="connsiteY7566" fmla="*/ 3523247 h 4188227"/>
              <a:gd name="connsiteX7567" fmla="*/ 5007843 w 10996613"/>
              <a:gd name="connsiteY7567" fmla="*/ 614748 h 4188227"/>
              <a:gd name="connsiteX7568" fmla="*/ 5002482 w 10996613"/>
              <a:gd name="connsiteY7568" fmla="*/ 613305 h 4188227"/>
              <a:gd name="connsiteX7569" fmla="*/ 4999850 w 10996613"/>
              <a:gd name="connsiteY7569" fmla="*/ 614748 h 4188227"/>
              <a:gd name="connsiteX7570" fmla="*/ 5004997 w 10996613"/>
              <a:gd name="connsiteY7570" fmla="*/ 616382 h 4188227"/>
              <a:gd name="connsiteX7571" fmla="*/ 5007843 w 10996613"/>
              <a:gd name="connsiteY7571" fmla="*/ 614748 h 4188227"/>
              <a:gd name="connsiteX7572" fmla="*/ 7077009 w 10996613"/>
              <a:gd name="connsiteY7572" fmla="*/ 3839361 h 4188227"/>
              <a:gd name="connsiteX7573" fmla="*/ 7074519 w 10996613"/>
              <a:gd name="connsiteY7573" fmla="*/ 3840875 h 4188227"/>
              <a:gd name="connsiteX7574" fmla="*/ 7075492 w 10996613"/>
              <a:gd name="connsiteY7574" fmla="*/ 3842319 h 4188227"/>
              <a:gd name="connsiteX7575" fmla="*/ 7075112 w 10996613"/>
              <a:gd name="connsiteY7575" fmla="*/ 3842556 h 4188227"/>
              <a:gd name="connsiteX7576" fmla="*/ 7076938 w 10996613"/>
              <a:gd name="connsiteY7576" fmla="*/ 3844639 h 4188227"/>
              <a:gd name="connsiteX7577" fmla="*/ 7078551 w 10996613"/>
              <a:gd name="connsiteY7577" fmla="*/ 3843574 h 4188227"/>
              <a:gd name="connsiteX7578" fmla="*/ 7078314 w 10996613"/>
              <a:gd name="connsiteY7578" fmla="*/ 3843195 h 4188227"/>
              <a:gd name="connsiteX7579" fmla="*/ 7079832 w 10996613"/>
              <a:gd name="connsiteY7579" fmla="*/ 3842319 h 4188227"/>
              <a:gd name="connsiteX7580" fmla="*/ 7077009 w 10996613"/>
              <a:gd name="connsiteY7580" fmla="*/ 3839361 h 4188227"/>
              <a:gd name="connsiteX7581" fmla="*/ 5679112 w 10996613"/>
              <a:gd name="connsiteY7581" fmla="*/ 3877703 h 4188227"/>
              <a:gd name="connsiteX7582" fmla="*/ 5681603 w 10996613"/>
              <a:gd name="connsiteY7582" fmla="*/ 3880804 h 4188227"/>
              <a:gd name="connsiteX7583" fmla="*/ 5684093 w 10996613"/>
              <a:gd name="connsiteY7583" fmla="*/ 3879289 h 4188227"/>
              <a:gd name="connsiteX7584" fmla="*/ 5681603 w 10996613"/>
              <a:gd name="connsiteY7584" fmla="*/ 3876188 h 4188227"/>
              <a:gd name="connsiteX7585" fmla="*/ 5679112 w 10996613"/>
              <a:gd name="connsiteY7585" fmla="*/ 3877703 h 4188227"/>
              <a:gd name="connsiteX7586" fmla="*/ 5086421 w 10996613"/>
              <a:gd name="connsiteY7586" fmla="*/ 583175 h 4188227"/>
              <a:gd name="connsiteX7587" fmla="*/ 5083575 w 10996613"/>
              <a:gd name="connsiteY7587" fmla="*/ 580216 h 4188227"/>
              <a:gd name="connsiteX7588" fmla="*/ 5081084 w 10996613"/>
              <a:gd name="connsiteY7588" fmla="*/ 581731 h 4188227"/>
              <a:gd name="connsiteX7589" fmla="*/ 5083575 w 10996613"/>
              <a:gd name="connsiteY7589" fmla="*/ 584832 h 4188227"/>
              <a:gd name="connsiteX7590" fmla="*/ 5086421 w 10996613"/>
              <a:gd name="connsiteY7590" fmla="*/ 583175 h 4188227"/>
              <a:gd name="connsiteX7591" fmla="*/ 10326412 w 10996613"/>
              <a:gd name="connsiteY7591" fmla="*/ 3512596 h 4188227"/>
              <a:gd name="connsiteX7592" fmla="*/ 10326388 w 10996613"/>
              <a:gd name="connsiteY7592" fmla="*/ 3514513 h 4188227"/>
              <a:gd name="connsiteX7593" fmla="*/ 10331084 w 10996613"/>
              <a:gd name="connsiteY7593" fmla="*/ 3516597 h 4188227"/>
              <a:gd name="connsiteX7594" fmla="*/ 10333598 w 10996613"/>
              <a:gd name="connsiteY7594" fmla="*/ 3515176 h 4188227"/>
              <a:gd name="connsiteX7595" fmla="*/ 10329756 w 10996613"/>
              <a:gd name="connsiteY7595" fmla="*/ 3512549 h 4188227"/>
              <a:gd name="connsiteX7596" fmla="*/ 10326412 w 10996613"/>
              <a:gd name="connsiteY7596" fmla="*/ 3512596 h 4188227"/>
              <a:gd name="connsiteX7597" fmla="*/ 4864230 w 10996613"/>
              <a:gd name="connsiteY7597" fmla="*/ 490750 h 4188227"/>
              <a:gd name="connsiteX7598" fmla="*/ 4862902 w 10996613"/>
              <a:gd name="connsiteY7598" fmla="*/ 489733 h 4188227"/>
              <a:gd name="connsiteX7599" fmla="*/ 4862854 w 10996613"/>
              <a:gd name="connsiteY7599" fmla="*/ 492833 h 4188227"/>
              <a:gd name="connsiteX7600" fmla="*/ 4864182 w 10996613"/>
              <a:gd name="connsiteY7600" fmla="*/ 492691 h 4188227"/>
              <a:gd name="connsiteX7601" fmla="*/ 4864230 w 10996613"/>
              <a:gd name="connsiteY7601" fmla="*/ 490750 h 4188227"/>
              <a:gd name="connsiteX7602" fmla="*/ 5298271 w 10996613"/>
              <a:gd name="connsiteY7602" fmla="*/ 487603 h 4188227"/>
              <a:gd name="connsiteX7603" fmla="*/ 5302872 w 10996613"/>
              <a:gd name="connsiteY7603" fmla="*/ 485614 h 4188227"/>
              <a:gd name="connsiteX7604" fmla="*/ 5302730 w 10996613"/>
              <a:gd name="connsiteY7604" fmla="*/ 483626 h 4188227"/>
              <a:gd name="connsiteX7605" fmla="*/ 5299362 w 10996613"/>
              <a:gd name="connsiteY7605" fmla="*/ 483603 h 4188227"/>
              <a:gd name="connsiteX7606" fmla="*/ 5298271 w 10996613"/>
              <a:gd name="connsiteY7606" fmla="*/ 487603 h 4188227"/>
              <a:gd name="connsiteX7607" fmla="*/ 4871630 w 10996613"/>
              <a:gd name="connsiteY7607" fmla="*/ 495437 h 4188227"/>
              <a:gd name="connsiteX7608" fmla="*/ 4867787 w 10996613"/>
              <a:gd name="connsiteY7608" fmla="*/ 492810 h 4188227"/>
              <a:gd name="connsiteX7609" fmla="*/ 4864443 w 10996613"/>
              <a:gd name="connsiteY7609" fmla="*/ 492833 h 4188227"/>
              <a:gd name="connsiteX7610" fmla="*/ 4864419 w 10996613"/>
              <a:gd name="connsiteY7610" fmla="*/ 494774 h 4188227"/>
              <a:gd name="connsiteX7611" fmla="*/ 4869116 w 10996613"/>
              <a:gd name="connsiteY7611" fmla="*/ 496857 h 4188227"/>
              <a:gd name="connsiteX7612" fmla="*/ 4871630 w 10996613"/>
              <a:gd name="connsiteY7612" fmla="*/ 495437 h 4188227"/>
              <a:gd name="connsiteX7613" fmla="*/ 5982111 w 10996613"/>
              <a:gd name="connsiteY7613" fmla="*/ 4021985 h 4188227"/>
              <a:gd name="connsiteX7614" fmla="*/ 5984601 w 10996613"/>
              <a:gd name="connsiteY7614" fmla="*/ 4023500 h 4188227"/>
              <a:gd name="connsiteX7615" fmla="*/ 5987448 w 10996613"/>
              <a:gd name="connsiteY7615" fmla="*/ 4020541 h 4188227"/>
              <a:gd name="connsiteX7616" fmla="*/ 5984601 w 10996613"/>
              <a:gd name="connsiteY7616" fmla="*/ 4018908 h 4188227"/>
              <a:gd name="connsiteX7617" fmla="*/ 5982111 w 10996613"/>
              <a:gd name="connsiteY7617" fmla="*/ 4021985 h 4188227"/>
              <a:gd name="connsiteX7618" fmla="*/ 10262515 w 10996613"/>
              <a:gd name="connsiteY7618" fmla="*/ 3477993 h 4188227"/>
              <a:gd name="connsiteX7619" fmla="*/ 10265361 w 10996613"/>
              <a:gd name="connsiteY7619" fmla="*/ 3479626 h 4188227"/>
              <a:gd name="connsiteX7620" fmla="*/ 10270508 w 10996613"/>
              <a:gd name="connsiteY7620" fmla="*/ 3477993 h 4188227"/>
              <a:gd name="connsiteX7621" fmla="*/ 10267875 w 10996613"/>
              <a:gd name="connsiteY7621" fmla="*/ 3476550 h 4188227"/>
              <a:gd name="connsiteX7622" fmla="*/ 10262515 w 10996613"/>
              <a:gd name="connsiteY7622" fmla="*/ 3477993 h 4188227"/>
              <a:gd name="connsiteX7623" fmla="*/ 6037943 w 10996613"/>
              <a:gd name="connsiteY7623" fmla="*/ 4029606 h 4188227"/>
              <a:gd name="connsiteX7624" fmla="*/ 6040434 w 10996613"/>
              <a:gd name="connsiteY7624" fmla="*/ 4032707 h 4188227"/>
              <a:gd name="connsiteX7625" fmla="*/ 6043280 w 10996613"/>
              <a:gd name="connsiteY7625" fmla="*/ 4031074 h 4188227"/>
              <a:gd name="connsiteX7626" fmla="*/ 6040434 w 10996613"/>
              <a:gd name="connsiteY7626" fmla="*/ 4028115 h 4188227"/>
              <a:gd name="connsiteX7627" fmla="*/ 6037943 w 10996613"/>
              <a:gd name="connsiteY7627" fmla="*/ 4029606 h 4188227"/>
              <a:gd name="connsiteX7628" fmla="*/ 6938970 w 10996613"/>
              <a:gd name="connsiteY7628" fmla="*/ 4015807 h 4188227"/>
              <a:gd name="connsiteX7629" fmla="*/ 6941461 w 10996613"/>
              <a:gd name="connsiteY7629" fmla="*/ 4018908 h 4188227"/>
              <a:gd name="connsiteX7630" fmla="*/ 6943951 w 10996613"/>
              <a:gd name="connsiteY7630" fmla="*/ 4017393 h 4188227"/>
              <a:gd name="connsiteX7631" fmla="*/ 6941461 w 10996613"/>
              <a:gd name="connsiteY7631" fmla="*/ 4014293 h 4188227"/>
              <a:gd name="connsiteX7632" fmla="*/ 6938970 w 10996613"/>
              <a:gd name="connsiteY7632" fmla="*/ 4015807 h 4188227"/>
              <a:gd name="connsiteX7633" fmla="*/ 5306335 w 10996613"/>
              <a:gd name="connsiteY7633" fmla="*/ 483484 h 4188227"/>
              <a:gd name="connsiteX7634" fmla="*/ 5309964 w 10996613"/>
              <a:gd name="connsiteY7634" fmla="*/ 480762 h 4188227"/>
              <a:gd name="connsiteX7635" fmla="*/ 5307497 w 10996613"/>
              <a:gd name="connsiteY7635" fmla="*/ 479295 h 4188227"/>
              <a:gd name="connsiteX7636" fmla="*/ 5302967 w 10996613"/>
              <a:gd name="connsiteY7636" fmla="*/ 481520 h 4188227"/>
              <a:gd name="connsiteX7637" fmla="*/ 5302991 w 10996613"/>
              <a:gd name="connsiteY7637" fmla="*/ 483461 h 4188227"/>
              <a:gd name="connsiteX7638" fmla="*/ 5306335 w 10996613"/>
              <a:gd name="connsiteY7638" fmla="*/ 483484 h 4188227"/>
              <a:gd name="connsiteX7639" fmla="*/ 10407527 w 10996613"/>
              <a:gd name="connsiteY7639" fmla="*/ 3500242 h 4188227"/>
              <a:gd name="connsiteX7640" fmla="*/ 10410018 w 10996613"/>
              <a:gd name="connsiteY7640" fmla="*/ 3503342 h 4188227"/>
              <a:gd name="connsiteX7641" fmla="*/ 10412508 w 10996613"/>
              <a:gd name="connsiteY7641" fmla="*/ 3501827 h 4188227"/>
              <a:gd name="connsiteX7642" fmla="*/ 10410018 w 10996613"/>
              <a:gd name="connsiteY7642" fmla="*/ 3498727 h 4188227"/>
              <a:gd name="connsiteX7643" fmla="*/ 10407527 w 10996613"/>
              <a:gd name="connsiteY7643" fmla="*/ 3500242 h 4188227"/>
              <a:gd name="connsiteX7644" fmla="*/ 10383596 w 10996613"/>
              <a:gd name="connsiteY7644" fmla="*/ 3500242 h 4188227"/>
              <a:gd name="connsiteX7645" fmla="*/ 10386087 w 10996613"/>
              <a:gd name="connsiteY7645" fmla="*/ 3503342 h 4188227"/>
              <a:gd name="connsiteX7646" fmla="*/ 10388577 w 10996613"/>
              <a:gd name="connsiteY7646" fmla="*/ 3501827 h 4188227"/>
              <a:gd name="connsiteX7647" fmla="*/ 10386087 w 10996613"/>
              <a:gd name="connsiteY7647" fmla="*/ 3498727 h 4188227"/>
              <a:gd name="connsiteX7648" fmla="*/ 10383596 w 10996613"/>
              <a:gd name="connsiteY7648" fmla="*/ 3500242 h 4188227"/>
              <a:gd name="connsiteX7649" fmla="*/ 5916933 w 10996613"/>
              <a:gd name="connsiteY7649" fmla="*/ 3938625 h 4188227"/>
              <a:gd name="connsiteX7650" fmla="*/ 5916957 w 10996613"/>
              <a:gd name="connsiteY7650" fmla="*/ 3940566 h 4188227"/>
              <a:gd name="connsiteX7651" fmla="*/ 5920302 w 10996613"/>
              <a:gd name="connsiteY7651" fmla="*/ 3940590 h 4188227"/>
              <a:gd name="connsiteX7652" fmla="*/ 5923931 w 10996613"/>
              <a:gd name="connsiteY7652" fmla="*/ 3937868 h 4188227"/>
              <a:gd name="connsiteX7653" fmla="*/ 5921464 w 10996613"/>
              <a:gd name="connsiteY7653" fmla="*/ 3936401 h 4188227"/>
              <a:gd name="connsiteX7654" fmla="*/ 5916933 w 10996613"/>
              <a:gd name="connsiteY7654" fmla="*/ 3938625 h 4188227"/>
              <a:gd name="connsiteX7655" fmla="*/ 6787127 w 10996613"/>
              <a:gd name="connsiteY7655" fmla="*/ 3937679 h 4188227"/>
              <a:gd name="connsiteX7656" fmla="*/ 6789973 w 10996613"/>
              <a:gd name="connsiteY7656" fmla="*/ 3940637 h 4188227"/>
              <a:gd name="connsiteX7657" fmla="*/ 6792463 w 10996613"/>
              <a:gd name="connsiteY7657" fmla="*/ 3939122 h 4188227"/>
              <a:gd name="connsiteX7658" fmla="*/ 6789973 w 10996613"/>
              <a:gd name="connsiteY7658" fmla="*/ 3936022 h 4188227"/>
              <a:gd name="connsiteX7659" fmla="*/ 6787127 w 10996613"/>
              <a:gd name="connsiteY7659" fmla="*/ 3937679 h 4188227"/>
              <a:gd name="connsiteX7660" fmla="*/ 6819004 w 10996613"/>
              <a:gd name="connsiteY7660" fmla="*/ 3937679 h 4188227"/>
              <a:gd name="connsiteX7661" fmla="*/ 6821850 w 10996613"/>
              <a:gd name="connsiteY7661" fmla="*/ 3940637 h 4188227"/>
              <a:gd name="connsiteX7662" fmla="*/ 6824340 w 10996613"/>
              <a:gd name="connsiteY7662" fmla="*/ 3939122 h 4188227"/>
              <a:gd name="connsiteX7663" fmla="*/ 6821850 w 10996613"/>
              <a:gd name="connsiteY7663" fmla="*/ 3936022 h 4188227"/>
              <a:gd name="connsiteX7664" fmla="*/ 6819004 w 10996613"/>
              <a:gd name="connsiteY7664" fmla="*/ 3937679 h 4188227"/>
              <a:gd name="connsiteX7665" fmla="*/ 7937573 w 10996613"/>
              <a:gd name="connsiteY7665" fmla="*/ 906507 h 4188227"/>
              <a:gd name="connsiteX7666" fmla="*/ 7942174 w 10996613"/>
              <a:gd name="connsiteY7666" fmla="*/ 904519 h 4188227"/>
              <a:gd name="connsiteX7667" fmla="*/ 7942055 w 10996613"/>
              <a:gd name="connsiteY7667" fmla="*/ 902531 h 4188227"/>
              <a:gd name="connsiteX7668" fmla="*/ 7938687 w 10996613"/>
              <a:gd name="connsiteY7668" fmla="*/ 902507 h 4188227"/>
              <a:gd name="connsiteX7669" fmla="*/ 7937573 w 10996613"/>
              <a:gd name="connsiteY7669" fmla="*/ 906507 h 4188227"/>
              <a:gd name="connsiteX7670" fmla="*/ 793232 w 10996613"/>
              <a:gd name="connsiteY7670" fmla="*/ 557140 h 4188227"/>
              <a:gd name="connsiteX7671" fmla="*/ 796861 w 10996613"/>
              <a:gd name="connsiteY7671" fmla="*/ 554418 h 4188227"/>
              <a:gd name="connsiteX7672" fmla="*/ 794394 w 10996613"/>
              <a:gd name="connsiteY7672" fmla="*/ 552951 h 4188227"/>
              <a:gd name="connsiteX7673" fmla="*/ 789864 w 10996613"/>
              <a:gd name="connsiteY7673" fmla="*/ 555175 h 4188227"/>
              <a:gd name="connsiteX7674" fmla="*/ 789888 w 10996613"/>
              <a:gd name="connsiteY7674" fmla="*/ 557116 h 4188227"/>
              <a:gd name="connsiteX7675" fmla="*/ 793232 w 10996613"/>
              <a:gd name="connsiteY7675" fmla="*/ 557140 h 4188227"/>
              <a:gd name="connsiteX7676" fmla="*/ 6036449 w 10996613"/>
              <a:gd name="connsiteY7676" fmla="*/ 3956755 h 4188227"/>
              <a:gd name="connsiteX7677" fmla="*/ 6041596 w 10996613"/>
              <a:gd name="connsiteY7677" fmla="*/ 3958388 h 4188227"/>
              <a:gd name="connsiteX7678" fmla="*/ 6044442 w 10996613"/>
              <a:gd name="connsiteY7678" fmla="*/ 3956755 h 4188227"/>
              <a:gd name="connsiteX7679" fmla="*/ 6039082 w 10996613"/>
              <a:gd name="connsiteY7679" fmla="*/ 3955311 h 4188227"/>
              <a:gd name="connsiteX7680" fmla="*/ 6036449 w 10996613"/>
              <a:gd name="connsiteY7680" fmla="*/ 3956755 h 4188227"/>
              <a:gd name="connsiteX7681" fmla="*/ 5913352 w 10996613"/>
              <a:gd name="connsiteY7681" fmla="*/ 3940685 h 4188227"/>
              <a:gd name="connsiteX7682" fmla="*/ 5912261 w 10996613"/>
              <a:gd name="connsiteY7682" fmla="*/ 3944684 h 4188227"/>
              <a:gd name="connsiteX7683" fmla="*/ 5916863 w 10996613"/>
              <a:gd name="connsiteY7683" fmla="*/ 3942696 h 4188227"/>
              <a:gd name="connsiteX7684" fmla="*/ 5916720 w 10996613"/>
              <a:gd name="connsiteY7684" fmla="*/ 3940708 h 4188227"/>
              <a:gd name="connsiteX7685" fmla="*/ 5913352 w 10996613"/>
              <a:gd name="connsiteY7685" fmla="*/ 3940685 h 4188227"/>
              <a:gd name="connsiteX7686" fmla="*/ 5408015 w 10996613"/>
              <a:gd name="connsiteY7686" fmla="*/ 3676736 h 4188227"/>
              <a:gd name="connsiteX7687" fmla="*/ 5410505 w 10996613"/>
              <a:gd name="connsiteY7687" fmla="*/ 3678251 h 4188227"/>
              <a:gd name="connsiteX7688" fmla="*/ 5413351 w 10996613"/>
              <a:gd name="connsiteY7688" fmla="*/ 3675292 h 4188227"/>
              <a:gd name="connsiteX7689" fmla="*/ 5410505 w 10996613"/>
              <a:gd name="connsiteY7689" fmla="*/ 3673659 h 4188227"/>
              <a:gd name="connsiteX7690" fmla="*/ 5408015 w 10996613"/>
              <a:gd name="connsiteY7690" fmla="*/ 3676736 h 4188227"/>
              <a:gd name="connsiteX7691" fmla="*/ 10912367 w 10996613"/>
              <a:gd name="connsiteY7691" fmla="*/ 3586181 h 4188227"/>
              <a:gd name="connsiteX7692" fmla="*/ 10915213 w 10996613"/>
              <a:gd name="connsiteY7692" fmla="*/ 3584548 h 4188227"/>
              <a:gd name="connsiteX7693" fmla="*/ 10912367 w 10996613"/>
              <a:gd name="connsiteY7693" fmla="*/ 3581590 h 4188227"/>
              <a:gd name="connsiteX7694" fmla="*/ 10909877 w 10996613"/>
              <a:gd name="connsiteY7694" fmla="*/ 3583104 h 4188227"/>
              <a:gd name="connsiteX7695" fmla="*/ 10912367 w 10996613"/>
              <a:gd name="connsiteY7695" fmla="*/ 3586181 h 4188227"/>
              <a:gd name="connsiteX7696" fmla="*/ 4953505 w 10996613"/>
              <a:gd name="connsiteY7696" fmla="*/ 752048 h 4188227"/>
              <a:gd name="connsiteX7697" fmla="*/ 4955995 w 10996613"/>
              <a:gd name="connsiteY7697" fmla="*/ 755149 h 4188227"/>
              <a:gd name="connsiteX7698" fmla="*/ 4958841 w 10996613"/>
              <a:gd name="connsiteY7698" fmla="*/ 753516 h 4188227"/>
              <a:gd name="connsiteX7699" fmla="*/ 4955995 w 10996613"/>
              <a:gd name="connsiteY7699" fmla="*/ 750557 h 4188227"/>
              <a:gd name="connsiteX7700" fmla="*/ 4953505 w 10996613"/>
              <a:gd name="connsiteY7700" fmla="*/ 752048 h 4188227"/>
              <a:gd name="connsiteX7701" fmla="*/ 5296374 w 10996613"/>
              <a:gd name="connsiteY7701" fmla="*/ 3583080 h 4188227"/>
              <a:gd name="connsiteX7702" fmla="*/ 5298864 w 10996613"/>
              <a:gd name="connsiteY7702" fmla="*/ 3586181 h 4188227"/>
              <a:gd name="connsiteX7703" fmla="*/ 5301354 w 10996613"/>
              <a:gd name="connsiteY7703" fmla="*/ 3584666 h 4188227"/>
              <a:gd name="connsiteX7704" fmla="*/ 5298864 w 10996613"/>
              <a:gd name="connsiteY7704" fmla="*/ 3581566 h 4188227"/>
              <a:gd name="connsiteX7705" fmla="*/ 5296374 w 10996613"/>
              <a:gd name="connsiteY7705" fmla="*/ 3583080 h 4188227"/>
              <a:gd name="connsiteX7706" fmla="*/ 4944041 w 10996613"/>
              <a:gd name="connsiteY7706" fmla="*/ 711410 h 4188227"/>
              <a:gd name="connsiteX7707" fmla="*/ 4949401 w 10996613"/>
              <a:gd name="connsiteY7707" fmla="*/ 712853 h 4188227"/>
              <a:gd name="connsiteX7708" fmla="*/ 4952034 w 10996613"/>
              <a:gd name="connsiteY7708" fmla="*/ 711410 h 4188227"/>
              <a:gd name="connsiteX7709" fmla="*/ 4946887 w 10996613"/>
              <a:gd name="connsiteY7709" fmla="*/ 709777 h 4188227"/>
              <a:gd name="connsiteX7710" fmla="*/ 4944041 w 10996613"/>
              <a:gd name="connsiteY7710" fmla="*/ 711410 h 4188227"/>
              <a:gd name="connsiteX7711" fmla="*/ 10812680 w 10996613"/>
              <a:gd name="connsiteY7711" fmla="*/ 3574678 h 4188227"/>
              <a:gd name="connsiteX7712" fmla="*/ 10815526 w 10996613"/>
              <a:gd name="connsiteY7712" fmla="*/ 3576311 h 4188227"/>
              <a:gd name="connsiteX7713" fmla="*/ 10820673 w 10996613"/>
              <a:gd name="connsiteY7713" fmla="*/ 3574678 h 4188227"/>
              <a:gd name="connsiteX7714" fmla="*/ 10818064 w 10996613"/>
              <a:gd name="connsiteY7714" fmla="*/ 3573234 h 4188227"/>
              <a:gd name="connsiteX7715" fmla="*/ 10812680 w 10996613"/>
              <a:gd name="connsiteY7715" fmla="*/ 3574678 h 4188227"/>
              <a:gd name="connsiteX7716" fmla="*/ 5064814 w 10996613"/>
              <a:gd name="connsiteY7716" fmla="*/ 3624642 h 4188227"/>
              <a:gd name="connsiteX7717" fmla="*/ 5067660 w 10996613"/>
              <a:gd name="connsiteY7717" fmla="*/ 3627601 h 4188227"/>
              <a:gd name="connsiteX7718" fmla="*/ 5070150 w 10996613"/>
              <a:gd name="connsiteY7718" fmla="*/ 3626086 h 4188227"/>
              <a:gd name="connsiteX7719" fmla="*/ 5067660 w 10996613"/>
              <a:gd name="connsiteY7719" fmla="*/ 3622985 h 4188227"/>
              <a:gd name="connsiteX7720" fmla="*/ 5064814 w 10996613"/>
              <a:gd name="connsiteY7720" fmla="*/ 3624642 h 4188227"/>
              <a:gd name="connsiteX7721" fmla="*/ 6355386 w 10996613"/>
              <a:gd name="connsiteY7721" fmla="*/ 3639127 h 4188227"/>
              <a:gd name="connsiteX7722" fmla="*/ 6357995 w 10996613"/>
              <a:gd name="connsiteY7722" fmla="*/ 3640571 h 4188227"/>
              <a:gd name="connsiteX7723" fmla="*/ 6363356 w 10996613"/>
              <a:gd name="connsiteY7723" fmla="*/ 3639127 h 4188227"/>
              <a:gd name="connsiteX7724" fmla="*/ 6360723 w 10996613"/>
              <a:gd name="connsiteY7724" fmla="*/ 3637683 h 4188227"/>
              <a:gd name="connsiteX7725" fmla="*/ 6355386 w 10996613"/>
              <a:gd name="connsiteY7725" fmla="*/ 3639127 h 4188227"/>
              <a:gd name="connsiteX7726" fmla="*/ 5923670 w 10996613"/>
              <a:gd name="connsiteY7726" fmla="*/ 3612169 h 4188227"/>
              <a:gd name="connsiteX7727" fmla="*/ 5920823 w 10996613"/>
              <a:gd name="connsiteY7727" fmla="*/ 3609210 h 4188227"/>
              <a:gd name="connsiteX7728" fmla="*/ 5918333 w 10996613"/>
              <a:gd name="connsiteY7728" fmla="*/ 3610725 h 4188227"/>
              <a:gd name="connsiteX7729" fmla="*/ 5920823 w 10996613"/>
              <a:gd name="connsiteY7729" fmla="*/ 3613826 h 4188227"/>
              <a:gd name="connsiteX7730" fmla="*/ 5923670 w 10996613"/>
              <a:gd name="connsiteY7730" fmla="*/ 3612169 h 4188227"/>
              <a:gd name="connsiteX7731" fmla="*/ 885424 w 10996613"/>
              <a:gd name="connsiteY7731" fmla="*/ 771267 h 4188227"/>
              <a:gd name="connsiteX7732" fmla="*/ 888057 w 10996613"/>
              <a:gd name="connsiteY7732" fmla="*/ 772711 h 4188227"/>
              <a:gd name="connsiteX7733" fmla="*/ 893417 w 10996613"/>
              <a:gd name="connsiteY7733" fmla="*/ 771267 h 4188227"/>
              <a:gd name="connsiteX7734" fmla="*/ 890571 w 10996613"/>
              <a:gd name="connsiteY7734" fmla="*/ 769634 h 4188227"/>
              <a:gd name="connsiteX7735" fmla="*/ 885424 w 10996613"/>
              <a:gd name="connsiteY7735" fmla="*/ 771267 h 4188227"/>
              <a:gd name="connsiteX7736" fmla="*/ 5455522 w 10996613"/>
              <a:gd name="connsiteY7736" fmla="*/ 3661470 h 4188227"/>
              <a:gd name="connsiteX7737" fmla="*/ 5458368 w 10996613"/>
              <a:gd name="connsiteY7737" fmla="*/ 3664429 h 4188227"/>
              <a:gd name="connsiteX7738" fmla="*/ 5460858 w 10996613"/>
              <a:gd name="connsiteY7738" fmla="*/ 3662914 h 4188227"/>
              <a:gd name="connsiteX7739" fmla="*/ 5458368 w 10996613"/>
              <a:gd name="connsiteY7739" fmla="*/ 3659813 h 4188227"/>
              <a:gd name="connsiteX7740" fmla="*/ 5455522 w 10996613"/>
              <a:gd name="connsiteY7740" fmla="*/ 3661470 h 4188227"/>
              <a:gd name="connsiteX7741" fmla="*/ 5317317 w 10996613"/>
              <a:gd name="connsiteY7741" fmla="*/ 758225 h 4188227"/>
              <a:gd name="connsiteX7742" fmla="*/ 5314826 w 10996613"/>
              <a:gd name="connsiteY7742" fmla="*/ 755125 h 4188227"/>
              <a:gd name="connsiteX7743" fmla="*/ 5311980 w 10996613"/>
              <a:gd name="connsiteY7743" fmla="*/ 756758 h 4188227"/>
              <a:gd name="connsiteX7744" fmla="*/ 5314826 w 10996613"/>
              <a:gd name="connsiteY7744" fmla="*/ 759717 h 4188227"/>
              <a:gd name="connsiteX7745" fmla="*/ 5317317 w 10996613"/>
              <a:gd name="connsiteY7745" fmla="*/ 758225 h 4188227"/>
              <a:gd name="connsiteX7746" fmla="*/ 5208664 w 10996613"/>
              <a:gd name="connsiteY7746" fmla="*/ 3652144 h 4188227"/>
              <a:gd name="connsiteX7747" fmla="*/ 5211154 w 10996613"/>
              <a:gd name="connsiteY7747" fmla="*/ 3655245 h 4188227"/>
              <a:gd name="connsiteX7748" fmla="*/ 5214000 w 10996613"/>
              <a:gd name="connsiteY7748" fmla="*/ 3653612 h 4188227"/>
              <a:gd name="connsiteX7749" fmla="*/ 5211154 w 10996613"/>
              <a:gd name="connsiteY7749" fmla="*/ 3650654 h 4188227"/>
              <a:gd name="connsiteX7750" fmla="*/ 5208664 w 10996613"/>
              <a:gd name="connsiteY7750" fmla="*/ 3652144 h 4188227"/>
              <a:gd name="connsiteX7751" fmla="*/ 6164029 w 10996613"/>
              <a:gd name="connsiteY7751" fmla="*/ 3652926 h 4188227"/>
              <a:gd name="connsiteX7752" fmla="*/ 6166662 w 10996613"/>
              <a:gd name="connsiteY7752" fmla="*/ 3654369 h 4188227"/>
              <a:gd name="connsiteX7753" fmla="*/ 6172022 w 10996613"/>
              <a:gd name="connsiteY7753" fmla="*/ 3652926 h 4188227"/>
              <a:gd name="connsiteX7754" fmla="*/ 6169176 w 10996613"/>
              <a:gd name="connsiteY7754" fmla="*/ 3651292 h 4188227"/>
              <a:gd name="connsiteX7755" fmla="*/ 6164029 w 10996613"/>
              <a:gd name="connsiteY7755" fmla="*/ 3652926 h 4188227"/>
              <a:gd name="connsiteX7756" fmla="*/ 10614492 w 10996613"/>
              <a:gd name="connsiteY7756" fmla="*/ 3541779 h 4188227"/>
              <a:gd name="connsiteX7757" fmla="*/ 10617338 w 10996613"/>
              <a:gd name="connsiteY7757" fmla="*/ 3544738 h 4188227"/>
              <a:gd name="connsiteX7758" fmla="*/ 10619829 w 10996613"/>
              <a:gd name="connsiteY7758" fmla="*/ 3543223 h 4188227"/>
              <a:gd name="connsiteX7759" fmla="*/ 10617338 w 10996613"/>
              <a:gd name="connsiteY7759" fmla="*/ 3540123 h 4188227"/>
              <a:gd name="connsiteX7760" fmla="*/ 10614492 w 10996613"/>
              <a:gd name="connsiteY7760" fmla="*/ 3541779 h 4188227"/>
              <a:gd name="connsiteX7761" fmla="*/ 7085477 w 10996613"/>
              <a:gd name="connsiteY7761" fmla="*/ 3540194 h 4188227"/>
              <a:gd name="connsiteX7762" fmla="*/ 7084386 w 10996613"/>
              <a:gd name="connsiteY7762" fmla="*/ 3544194 h 4188227"/>
              <a:gd name="connsiteX7763" fmla="*/ 7088987 w 10996613"/>
              <a:gd name="connsiteY7763" fmla="*/ 3542206 h 4188227"/>
              <a:gd name="connsiteX7764" fmla="*/ 7088845 w 10996613"/>
              <a:gd name="connsiteY7764" fmla="*/ 3540217 h 4188227"/>
              <a:gd name="connsiteX7765" fmla="*/ 7085477 w 10996613"/>
              <a:gd name="connsiteY7765" fmla="*/ 3540194 h 4188227"/>
              <a:gd name="connsiteX7766" fmla="*/ 5400306 w 10996613"/>
              <a:gd name="connsiteY7766" fmla="*/ 3541448 h 4188227"/>
              <a:gd name="connsiteX7767" fmla="*/ 5405097 w 10996613"/>
              <a:gd name="connsiteY7767" fmla="*/ 3542844 h 4188227"/>
              <a:gd name="connsiteX7768" fmla="*/ 5402536 w 10996613"/>
              <a:gd name="connsiteY7768" fmla="*/ 3540146 h 4188227"/>
              <a:gd name="connsiteX7769" fmla="*/ 5400306 w 10996613"/>
              <a:gd name="connsiteY7769" fmla="*/ 3541448 h 4188227"/>
              <a:gd name="connsiteX7770" fmla="*/ 5133928 w 10996613"/>
              <a:gd name="connsiteY7770" fmla="*/ 887123 h 4188227"/>
              <a:gd name="connsiteX7771" fmla="*/ 5131438 w 10996613"/>
              <a:gd name="connsiteY7771" fmla="*/ 884022 h 4188227"/>
              <a:gd name="connsiteX7772" fmla="*/ 5128592 w 10996613"/>
              <a:gd name="connsiteY7772" fmla="*/ 885655 h 4188227"/>
              <a:gd name="connsiteX7773" fmla="*/ 5131438 w 10996613"/>
              <a:gd name="connsiteY7773" fmla="*/ 888614 h 4188227"/>
              <a:gd name="connsiteX7774" fmla="*/ 5133928 w 10996613"/>
              <a:gd name="connsiteY7774" fmla="*/ 887123 h 4188227"/>
              <a:gd name="connsiteX7775" fmla="*/ 10359688 w 10996613"/>
              <a:gd name="connsiteY7775" fmla="*/ 3537069 h 4188227"/>
              <a:gd name="connsiteX7776" fmla="*/ 10362179 w 10996613"/>
              <a:gd name="connsiteY7776" fmla="*/ 3540170 h 4188227"/>
              <a:gd name="connsiteX7777" fmla="*/ 10364669 w 10996613"/>
              <a:gd name="connsiteY7777" fmla="*/ 3538655 h 4188227"/>
              <a:gd name="connsiteX7778" fmla="*/ 10362179 w 10996613"/>
              <a:gd name="connsiteY7778" fmla="*/ 3535555 h 4188227"/>
              <a:gd name="connsiteX7779" fmla="*/ 10359688 w 10996613"/>
              <a:gd name="connsiteY7779" fmla="*/ 3537069 h 4188227"/>
              <a:gd name="connsiteX7780" fmla="*/ 5613745 w 10996613"/>
              <a:gd name="connsiteY7780" fmla="*/ 3551933 h 4188227"/>
              <a:gd name="connsiteX7781" fmla="*/ 5606819 w 10996613"/>
              <a:gd name="connsiteY7781" fmla="*/ 3551294 h 4188227"/>
              <a:gd name="connsiteX7782" fmla="*/ 5610283 w 10996613"/>
              <a:gd name="connsiteY7782" fmla="*/ 3553945 h 4188227"/>
              <a:gd name="connsiteX7783" fmla="*/ 5613698 w 10996613"/>
              <a:gd name="connsiteY7783" fmla="*/ 3553874 h 4188227"/>
              <a:gd name="connsiteX7784" fmla="*/ 5613745 w 10996613"/>
              <a:gd name="connsiteY7784" fmla="*/ 3551933 h 4188227"/>
              <a:gd name="connsiteX7785" fmla="*/ 5910364 w 10996613"/>
              <a:gd name="connsiteY7785" fmla="*/ 3801018 h 4188227"/>
              <a:gd name="connsiteX7786" fmla="*/ 5912854 w 10996613"/>
              <a:gd name="connsiteY7786" fmla="*/ 3802533 h 4188227"/>
              <a:gd name="connsiteX7787" fmla="*/ 5915700 w 10996613"/>
              <a:gd name="connsiteY7787" fmla="*/ 3799574 h 4188227"/>
              <a:gd name="connsiteX7788" fmla="*/ 5912854 w 10996613"/>
              <a:gd name="connsiteY7788" fmla="*/ 3797941 h 4188227"/>
              <a:gd name="connsiteX7789" fmla="*/ 5910364 w 10996613"/>
              <a:gd name="connsiteY7789" fmla="*/ 3801018 h 4188227"/>
              <a:gd name="connsiteX7790" fmla="*/ 6986809 w 10996613"/>
              <a:gd name="connsiteY7790" fmla="*/ 3799456 h 4188227"/>
              <a:gd name="connsiteX7791" fmla="*/ 6989300 w 10996613"/>
              <a:gd name="connsiteY7791" fmla="*/ 3802557 h 4188227"/>
              <a:gd name="connsiteX7792" fmla="*/ 6991790 w 10996613"/>
              <a:gd name="connsiteY7792" fmla="*/ 3801042 h 4188227"/>
              <a:gd name="connsiteX7793" fmla="*/ 6989300 w 10996613"/>
              <a:gd name="connsiteY7793" fmla="*/ 3797941 h 4188227"/>
              <a:gd name="connsiteX7794" fmla="*/ 6986809 w 10996613"/>
              <a:gd name="connsiteY7794" fmla="*/ 3799456 h 4188227"/>
              <a:gd name="connsiteX7795" fmla="*/ 3860765 w 10996613"/>
              <a:gd name="connsiteY7795" fmla="*/ 3547720 h 4188227"/>
              <a:gd name="connsiteX7796" fmla="*/ 3863611 w 10996613"/>
              <a:gd name="connsiteY7796" fmla="*/ 3549353 h 4188227"/>
              <a:gd name="connsiteX7797" fmla="*/ 3866101 w 10996613"/>
              <a:gd name="connsiteY7797" fmla="*/ 3546253 h 4188227"/>
              <a:gd name="connsiteX7798" fmla="*/ 3863611 w 10996613"/>
              <a:gd name="connsiteY7798" fmla="*/ 3544738 h 4188227"/>
              <a:gd name="connsiteX7799" fmla="*/ 3860765 w 10996613"/>
              <a:gd name="connsiteY7799" fmla="*/ 3547720 h 4188227"/>
              <a:gd name="connsiteX7800" fmla="*/ 10701063 w 10996613"/>
              <a:gd name="connsiteY7800" fmla="*/ 3528643 h 4188227"/>
              <a:gd name="connsiteX7801" fmla="*/ 10705996 w 10996613"/>
              <a:gd name="connsiteY7801" fmla="*/ 3529969 h 4188227"/>
              <a:gd name="connsiteX7802" fmla="*/ 10706660 w 10996613"/>
              <a:gd name="connsiteY7802" fmla="*/ 3529993 h 4188227"/>
              <a:gd name="connsiteX7803" fmla="*/ 10709056 w 10996613"/>
              <a:gd name="connsiteY7803" fmla="*/ 3528643 h 4188227"/>
              <a:gd name="connsiteX7804" fmla="*/ 10703909 w 10996613"/>
              <a:gd name="connsiteY7804" fmla="*/ 3527011 h 4188227"/>
              <a:gd name="connsiteX7805" fmla="*/ 10701063 w 10996613"/>
              <a:gd name="connsiteY7805" fmla="*/ 3528643 h 4188227"/>
              <a:gd name="connsiteX7806" fmla="*/ 4889727 w 10996613"/>
              <a:gd name="connsiteY7806" fmla="*/ 3537069 h 4188227"/>
              <a:gd name="connsiteX7807" fmla="*/ 4892217 w 10996613"/>
              <a:gd name="connsiteY7807" fmla="*/ 3540170 h 4188227"/>
              <a:gd name="connsiteX7808" fmla="*/ 4894707 w 10996613"/>
              <a:gd name="connsiteY7808" fmla="*/ 3538655 h 4188227"/>
              <a:gd name="connsiteX7809" fmla="*/ 4892217 w 10996613"/>
              <a:gd name="connsiteY7809" fmla="*/ 3535555 h 4188227"/>
              <a:gd name="connsiteX7810" fmla="*/ 4889727 w 10996613"/>
              <a:gd name="connsiteY7810" fmla="*/ 3537069 h 4188227"/>
              <a:gd name="connsiteX7811" fmla="*/ 10303856 w 10996613"/>
              <a:gd name="connsiteY7811" fmla="*/ 3532454 h 4188227"/>
              <a:gd name="connsiteX7812" fmla="*/ 10306346 w 10996613"/>
              <a:gd name="connsiteY7812" fmla="*/ 3535555 h 4188227"/>
              <a:gd name="connsiteX7813" fmla="*/ 10309192 w 10996613"/>
              <a:gd name="connsiteY7813" fmla="*/ 3533922 h 4188227"/>
              <a:gd name="connsiteX7814" fmla="*/ 10306346 w 10996613"/>
              <a:gd name="connsiteY7814" fmla="*/ 3530963 h 4188227"/>
              <a:gd name="connsiteX7815" fmla="*/ 10303856 w 10996613"/>
              <a:gd name="connsiteY7815" fmla="*/ 3532454 h 4188227"/>
              <a:gd name="connsiteX7816" fmla="*/ 5245901 w 10996613"/>
              <a:gd name="connsiteY7816" fmla="*/ 632500 h 4188227"/>
              <a:gd name="connsiteX7817" fmla="*/ 5243055 w 10996613"/>
              <a:gd name="connsiteY7817" fmla="*/ 630867 h 4188227"/>
              <a:gd name="connsiteX7818" fmla="*/ 5240565 w 10996613"/>
              <a:gd name="connsiteY7818" fmla="*/ 633967 h 4188227"/>
              <a:gd name="connsiteX7819" fmla="*/ 5243055 w 10996613"/>
              <a:gd name="connsiteY7819" fmla="*/ 635482 h 4188227"/>
              <a:gd name="connsiteX7820" fmla="*/ 5245901 w 10996613"/>
              <a:gd name="connsiteY7820" fmla="*/ 632500 h 4188227"/>
              <a:gd name="connsiteX7821" fmla="*/ 6042924 w 10996613"/>
              <a:gd name="connsiteY7821" fmla="*/ 3564667 h 4188227"/>
              <a:gd name="connsiteX7822" fmla="*/ 6040434 w 10996613"/>
              <a:gd name="connsiteY7822" fmla="*/ 3563152 h 4188227"/>
              <a:gd name="connsiteX7823" fmla="*/ 6037588 w 10996613"/>
              <a:gd name="connsiteY7823" fmla="*/ 3566110 h 4188227"/>
              <a:gd name="connsiteX7824" fmla="*/ 6040434 w 10996613"/>
              <a:gd name="connsiteY7824" fmla="*/ 3567744 h 4188227"/>
              <a:gd name="connsiteX7825" fmla="*/ 6042924 w 10996613"/>
              <a:gd name="connsiteY7825" fmla="*/ 3564667 h 4188227"/>
              <a:gd name="connsiteX7826" fmla="*/ 7034649 w 10996613"/>
              <a:gd name="connsiteY7826" fmla="*/ 3762628 h 4188227"/>
              <a:gd name="connsiteX7827" fmla="*/ 7037139 w 10996613"/>
              <a:gd name="connsiteY7827" fmla="*/ 3765729 h 4188227"/>
              <a:gd name="connsiteX7828" fmla="*/ 7039630 w 10996613"/>
              <a:gd name="connsiteY7828" fmla="*/ 3764214 h 4188227"/>
              <a:gd name="connsiteX7829" fmla="*/ 7037139 w 10996613"/>
              <a:gd name="connsiteY7829" fmla="*/ 3761113 h 4188227"/>
              <a:gd name="connsiteX7830" fmla="*/ 7034649 w 10996613"/>
              <a:gd name="connsiteY7830" fmla="*/ 3762628 h 4188227"/>
              <a:gd name="connsiteX7831" fmla="*/ 10174782 w 10996613"/>
              <a:gd name="connsiteY7831" fmla="*/ 3565472 h 4188227"/>
              <a:gd name="connsiteX7832" fmla="*/ 10180142 w 10996613"/>
              <a:gd name="connsiteY7832" fmla="*/ 3566915 h 4188227"/>
              <a:gd name="connsiteX7833" fmla="*/ 10182775 w 10996613"/>
              <a:gd name="connsiteY7833" fmla="*/ 3565472 h 4188227"/>
              <a:gd name="connsiteX7834" fmla="*/ 10177628 w 10996613"/>
              <a:gd name="connsiteY7834" fmla="*/ 3563838 h 4188227"/>
              <a:gd name="connsiteX7835" fmla="*/ 10174782 w 10996613"/>
              <a:gd name="connsiteY7835" fmla="*/ 3565472 h 4188227"/>
              <a:gd name="connsiteX7836" fmla="*/ 3845205 w 10996613"/>
              <a:gd name="connsiteY7836" fmla="*/ 3557022 h 4188227"/>
              <a:gd name="connsiteX7837" fmla="*/ 3849735 w 10996613"/>
              <a:gd name="connsiteY7837" fmla="*/ 3556406 h 4188227"/>
              <a:gd name="connsiteX7838" fmla="*/ 3850518 w 10996613"/>
              <a:gd name="connsiteY7838" fmla="*/ 3555602 h 4188227"/>
              <a:gd name="connsiteX7839" fmla="*/ 3847672 w 10996613"/>
              <a:gd name="connsiteY7839" fmla="*/ 3553969 h 4188227"/>
              <a:gd name="connsiteX7840" fmla="*/ 3845205 w 10996613"/>
              <a:gd name="connsiteY7840" fmla="*/ 3557022 h 4188227"/>
              <a:gd name="connsiteX7841" fmla="*/ 7090457 w 10996613"/>
              <a:gd name="connsiteY7841" fmla="*/ 3785633 h 4188227"/>
              <a:gd name="connsiteX7842" fmla="*/ 7092948 w 10996613"/>
              <a:gd name="connsiteY7842" fmla="*/ 3788734 h 4188227"/>
              <a:gd name="connsiteX7843" fmla="*/ 7095439 w 10996613"/>
              <a:gd name="connsiteY7843" fmla="*/ 3787219 h 4188227"/>
              <a:gd name="connsiteX7844" fmla="*/ 7092948 w 10996613"/>
              <a:gd name="connsiteY7844" fmla="*/ 3784119 h 4188227"/>
              <a:gd name="connsiteX7845" fmla="*/ 7090457 w 10996613"/>
              <a:gd name="connsiteY7845" fmla="*/ 3785633 h 4188227"/>
              <a:gd name="connsiteX7846" fmla="*/ 4856332 w 10996613"/>
              <a:gd name="connsiteY7846" fmla="*/ 3560856 h 4188227"/>
              <a:gd name="connsiteX7847" fmla="*/ 4861478 w 10996613"/>
              <a:gd name="connsiteY7847" fmla="*/ 3562489 h 4188227"/>
              <a:gd name="connsiteX7848" fmla="*/ 4864325 w 10996613"/>
              <a:gd name="connsiteY7848" fmla="*/ 3560856 h 4188227"/>
              <a:gd name="connsiteX7849" fmla="*/ 4858964 w 10996613"/>
              <a:gd name="connsiteY7849" fmla="*/ 3559412 h 4188227"/>
              <a:gd name="connsiteX7850" fmla="*/ 4856332 w 10996613"/>
              <a:gd name="connsiteY7850" fmla="*/ 3560856 h 4188227"/>
              <a:gd name="connsiteX7851" fmla="*/ 1323996 w 10996613"/>
              <a:gd name="connsiteY7851" fmla="*/ 872520 h 4188227"/>
              <a:gd name="connsiteX7852" fmla="*/ 1326605 w 10996613"/>
              <a:gd name="connsiteY7852" fmla="*/ 873963 h 4188227"/>
              <a:gd name="connsiteX7853" fmla="*/ 1331965 w 10996613"/>
              <a:gd name="connsiteY7853" fmla="*/ 872520 h 4188227"/>
              <a:gd name="connsiteX7854" fmla="*/ 1329119 w 10996613"/>
              <a:gd name="connsiteY7854" fmla="*/ 870886 h 4188227"/>
              <a:gd name="connsiteX7855" fmla="*/ 1323996 w 10996613"/>
              <a:gd name="connsiteY7855" fmla="*/ 872520 h 4188227"/>
              <a:gd name="connsiteX7856" fmla="*/ 7034649 w 10996613"/>
              <a:gd name="connsiteY7856" fmla="*/ 3776427 h 4188227"/>
              <a:gd name="connsiteX7857" fmla="*/ 7037139 w 10996613"/>
              <a:gd name="connsiteY7857" fmla="*/ 3779527 h 4188227"/>
              <a:gd name="connsiteX7858" fmla="*/ 7039630 w 10996613"/>
              <a:gd name="connsiteY7858" fmla="*/ 3778012 h 4188227"/>
              <a:gd name="connsiteX7859" fmla="*/ 7037139 w 10996613"/>
              <a:gd name="connsiteY7859" fmla="*/ 3774912 h 4188227"/>
              <a:gd name="connsiteX7860" fmla="*/ 7034649 w 10996613"/>
              <a:gd name="connsiteY7860" fmla="*/ 3776427 h 4188227"/>
              <a:gd name="connsiteX7861" fmla="*/ 392206 w 10996613"/>
              <a:gd name="connsiteY7861" fmla="*/ 70899 h 4188227"/>
              <a:gd name="connsiteX7862" fmla="*/ 395053 w 10996613"/>
              <a:gd name="connsiteY7862" fmla="*/ 73858 h 4188227"/>
              <a:gd name="connsiteX7863" fmla="*/ 397543 w 10996613"/>
              <a:gd name="connsiteY7863" fmla="*/ 72343 h 4188227"/>
              <a:gd name="connsiteX7864" fmla="*/ 395053 w 10996613"/>
              <a:gd name="connsiteY7864" fmla="*/ 69242 h 4188227"/>
              <a:gd name="connsiteX7865" fmla="*/ 392206 w 10996613"/>
              <a:gd name="connsiteY7865" fmla="*/ 70899 h 4188227"/>
              <a:gd name="connsiteX7866" fmla="*/ 554533 w 10996613"/>
              <a:gd name="connsiteY7866" fmla="*/ 142898 h 4188227"/>
              <a:gd name="connsiteX7867" fmla="*/ 557024 w 10996613"/>
              <a:gd name="connsiteY7867" fmla="*/ 139797 h 4188227"/>
              <a:gd name="connsiteX7868" fmla="*/ 554533 w 10996613"/>
              <a:gd name="connsiteY7868" fmla="*/ 138283 h 4188227"/>
              <a:gd name="connsiteX7869" fmla="*/ 551687 w 10996613"/>
              <a:gd name="connsiteY7869" fmla="*/ 141241 h 4188227"/>
              <a:gd name="connsiteX7870" fmla="*/ 554533 w 10996613"/>
              <a:gd name="connsiteY7870" fmla="*/ 142898 h 4188227"/>
              <a:gd name="connsiteX7871" fmla="*/ 6682435 w 10996613"/>
              <a:gd name="connsiteY7871" fmla="*/ 4134054 h 4188227"/>
              <a:gd name="connsiteX7872" fmla="*/ 6682412 w 10996613"/>
              <a:gd name="connsiteY7872" fmla="*/ 4135971 h 4188227"/>
              <a:gd name="connsiteX7873" fmla="*/ 6687108 w 10996613"/>
              <a:gd name="connsiteY7873" fmla="*/ 4138054 h 4188227"/>
              <a:gd name="connsiteX7874" fmla="*/ 6689622 w 10996613"/>
              <a:gd name="connsiteY7874" fmla="*/ 4136634 h 4188227"/>
              <a:gd name="connsiteX7875" fmla="*/ 6685780 w 10996613"/>
              <a:gd name="connsiteY7875" fmla="*/ 4134007 h 4188227"/>
              <a:gd name="connsiteX7876" fmla="*/ 6682435 w 10996613"/>
              <a:gd name="connsiteY7876" fmla="*/ 4134054 h 4188227"/>
              <a:gd name="connsiteX7877" fmla="*/ 5253539 w 10996613"/>
              <a:gd name="connsiteY7877" fmla="*/ 408385 h 4188227"/>
              <a:gd name="connsiteX7878" fmla="*/ 5251048 w 10996613"/>
              <a:gd name="connsiteY7878" fmla="*/ 405284 h 4188227"/>
              <a:gd name="connsiteX7879" fmla="*/ 5248558 w 10996613"/>
              <a:gd name="connsiteY7879" fmla="*/ 406799 h 4188227"/>
              <a:gd name="connsiteX7880" fmla="*/ 5251048 w 10996613"/>
              <a:gd name="connsiteY7880" fmla="*/ 409900 h 4188227"/>
              <a:gd name="connsiteX7881" fmla="*/ 5253539 w 10996613"/>
              <a:gd name="connsiteY7881" fmla="*/ 408385 h 4188227"/>
              <a:gd name="connsiteX7882" fmla="*/ 5239071 w 10996613"/>
              <a:gd name="connsiteY7882" fmla="*/ 402988 h 4188227"/>
              <a:gd name="connsiteX7883" fmla="*/ 5236438 w 10996613"/>
              <a:gd name="connsiteY7883" fmla="*/ 401545 h 4188227"/>
              <a:gd name="connsiteX7884" fmla="*/ 5231077 w 10996613"/>
              <a:gd name="connsiteY7884" fmla="*/ 402988 h 4188227"/>
              <a:gd name="connsiteX7885" fmla="*/ 5233710 w 10996613"/>
              <a:gd name="connsiteY7885" fmla="*/ 404432 h 4188227"/>
              <a:gd name="connsiteX7886" fmla="*/ 5239071 w 10996613"/>
              <a:gd name="connsiteY7886" fmla="*/ 402988 h 4188227"/>
              <a:gd name="connsiteX7887" fmla="*/ 6738125 w 10996613"/>
              <a:gd name="connsiteY7887" fmla="*/ 4076446 h 4188227"/>
              <a:gd name="connsiteX7888" fmla="*/ 6738789 w 10996613"/>
              <a:gd name="connsiteY7888" fmla="*/ 4076635 h 4188227"/>
              <a:gd name="connsiteX7889" fmla="*/ 6743225 w 10996613"/>
              <a:gd name="connsiteY7889" fmla="*/ 4075546 h 4188227"/>
              <a:gd name="connsiteX7890" fmla="*/ 6740971 w 10996613"/>
              <a:gd name="connsiteY7890" fmla="*/ 4074836 h 4188227"/>
              <a:gd name="connsiteX7891" fmla="*/ 6738125 w 10996613"/>
              <a:gd name="connsiteY7891" fmla="*/ 4076446 h 4188227"/>
              <a:gd name="connsiteX7892" fmla="*/ 599882 w 10996613"/>
              <a:gd name="connsiteY7892" fmla="*/ 224246 h 4188227"/>
              <a:gd name="connsiteX7893" fmla="*/ 602373 w 10996613"/>
              <a:gd name="connsiteY7893" fmla="*/ 225761 h 4188227"/>
              <a:gd name="connsiteX7894" fmla="*/ 605219 w 10996613"/>
              <a:gd name="connsiteY7894" fmla="*/ 222802 h 4188227"/>
              <a:gd name="connsiteX7895" fmla="*/ 602373 w 10996613"/>
              <a:gd name="connsiteY7895" fmla="*/ 221169 h 4188227"/>
              <a:gd name="connsiteX7896" fmla="*/ 599882 w 10996613"/>
              <a:gd name="connsiteY7896" fmla="*/ 224246 h 4188227"/>
              <a:gd name="connsiteX7897" fmla="*/ 574456 w 10996613"/>
              <a:gd name="connsiteY7897" fmla="*/ 223465 h 4188227"/>
              <a:gd name="connsiteX7898" fmla="*/ 577065 w 10996613"/>
              <a:gd name="connsiteY7898" fmla="*/ 224908 h 4188227"/>
              <a:gd name="connsiteX7899" fmla="*/ 582426 w 10996613"/>
              <a:gd name="connsiteY7899" fmla="*/ 223465 h 4188227"/>
              <a:gd name="connsiteX7900" fmla="*/ 579793 w 10996613"/>
              <a:gd name="connsiteY7900" fmla="*/ 222021 h 4188227"/>
              <a:gd name="connsiteX7901" fmla="*/ 574456 w 10996613"/>
              <a:gd name="connsiteY7901" fmla="*/ 223465 h 4188227"/>
              <a:gd name="connsiteX7902" fmla="*/ 623458 w 10996613"/>
              <a:gd name="connsiteY7902" fmla="*/ 325404 h 4188227"/>
              <a:gd name="connsiteX7903" fmla="*/ 626304 w 10996613"/>
              <a:gd name="connsiteY7903" fmla="*/ 327037 h 4188227"/>
              <a:gd name="connsiteX7904" fmla="*/ 628795 w 10996613"/>
              <a:gd name="connsiteY7904" fmla="*/ 323936 h 4188227"/>
              <a:gd name="connsiteX7905" fmla="*/ 626304 w 10996613"/>
              <a:gd name="connsiteY7905" fmla="*/ 322422 h 4188227"/>
              <a:gd name="connsiteX7906" fmla="*/ 623458 w 10996613"/>
              <a:gd name="connsiteY7906" fmla="*/ 325404 h 4188227"/>
              <a:gd name="connsiteX7907" fmla="*/ 10175754 w 10996613"/>
              <a:gd name="connsiteY7907" fmla="*/ 2497157 h 4188227"/>
              <a:gd name="connsiteX7908" fmla="*/ 10179217 w 10996613"/>
              <a:gd name="connsiteY7908" fmla="*/ 2499808 h 4188227"/>
              <a:gd name="connsiteX7909" fmla="*/ 10182633 w 10996613"/>
              <a:gd name="connsiteY7909" fmla="*/ 2499737 h 4188227"/>
              <a:gd name="connsiteX7910" fmla="*/ 10182680 w 10996613"/>
              <a:gd name="connsiteY7910" fmla="*/ 2497796 h 4188227"/>
              <a:gd name="connsiteX7911" fmla="*/ 10175754 w 10996613"/>
              <a:gd name="connsiteY7911" fmla="*/ 2497157 h 4188227"/>
              <a:gd name="connsiteX7912" fmla="*/ 10437934 w 10996613"/>
              <a:gd name="connsiteY7912" fmla="*/ 2497488 h 4188227"/>
              <a:gd name="connsiteX7913" fmla="*/ 10440543 w 10996613"/>
              <a:gd name="connsiteY7913" fmla="*/ 2498932 h 4188227"/>
              <a:gd name="connsiteX7914" fmla="*/ 10445904 w 10996613"/>
              <a:gd name="connsiteY7914" fmla="*/ 2497488 h 4188227"/>
              <a:gd name="connsiteX7915" fmla="*/ 10443058 w 10996613"/>
              <a:gd name="connsiteY7915" fmla="*/ 2495855 h 4188227"/>
              <a:gd name="connsiteX7916" fmla="*/ 10437934 w 10996613"/>
              <a:gd name="connsiteY7916" fmla="*/ 2497488 h 4188227"/>
              <a:gd name="connsiteX7917" fmla="*/ 10537598 w 10996613"/>
              <a:gd name="connsiteY7917" fmla="*/ 2495192 h 4188227"/>
              <a:gd name="connsiteX7918" fmla="*/ 10535107 w 10996613"/>
              <a:gd name="connsiteY7918" fmla="*/ 2496707 h 4188227"/>
              <a:gd name="connsiteX7919" fmla="*/ 10537598 w 10996613"/>
              <a:gd name="connsiteY7919" fmla="*/ 2499808 h 4188227"/>
              <a:gd name="connsiteX7920" fmla="*/ 10540088 w 10996613"/>
              <a:gd name="connsiteY7920" fmla="*/ 2498293 h 4188227"/>
              <a:gd name="connsiteX7921" fmla="*/ 10537598 w 10996613"/>
              <a:gd name="connsiteY7921" fmla="*/ 2495192 h 4188227"/>
              <a:gd name="connsiteX7922" fmla="*/ 3425063 w 10996613"/>
              <a:gd name="connsiteY7922" fmla="*/ 1528509 h 4188227"/>
              <a:gd name="connsiteX7923" fmla="*/ 3427554 w 10996613"/>
              <a:gd name="connsiteY7923" fmla="*/ 1525409 h 4188227"/>
              <a:gd name="connsiteX7924" fmla="*/ 3425063 w 10996613"/>
              <a:gd name="connsiteY7924" fmla="*/ 1523894 h 4188227"/>
              <a:gd name="connsiteX7925" fmla="*/ 3422217 w 10996613"/>
              <a:gd name="connsiteY7925" fmla="*/ 1526852 h 4188227"/>
              <a:gd name="connsiteX7926" fmla="*/ 3425063 w 10996613"/>
              <a:gd name="connsiteY7926" fmla="*/ 1528509 h 4188227"/>
              <a:gd name="connsiteX7927" fmla="*/ 6582653 w 10996613"/>
              <a:gd name="connsiteY7927" fmla="*/ 2509015 h 4188227"/>
              <a:gd name="connsiteX7928" fmla="*/ 6585143 w 10996613"/>
              <a:gd name="connsiteY7928" fmla="*/ 2505914 h 4188227"/>
              <a:gd name="connsiteX7929" fmla="*/ 6582653 w 10996613"/>
              <a:gd name="connsiteY7929" fmla="*/ 2504399 h 4188227"/>
              <a:gd name="connsiteX7930" fmla="*/ 6579807 w 10996613"/>
              <a:gd name="connsiteY7930" fmla="*/ 2507358 h 4188227"/>
              <a:gd name="connsiteX7931" fmla="*/ 6582653 w 10996613"/>
              <a:gd name="connsiteY7931" fmla="*/ 2509015 h 4188227"/>
              <a:gd name="connsiteX7932" fmla="*/ 9983425 w 10996613"/>
              <a:gd name="connsiteY7932" fmla="*/ 2506695 h 4188227"/>
              <a:gd name="connsiteX7933" fmla="*/ 9988571 w 10996613"/>
              <a:gd name="connsiteY7933" fmla="*/ 2508328 h 4188227"/>
              <a:gd name="connsiteX7934" fmla="*/ 9991417 w 10996613"/>
              <a:gd name="connsiteY7934" fmla="*/ 2506695 h 4188227"/>
              <a:gd name="connsiteX7935" fmla="*/ 9986057 w 10996613"/>
              <a:gd name="connsiteY7935" fmla="*/ 2505251 h 4188227"/>
              <a:gd name="connsiteX7936" fmla="*/ 9983425 w 10996613"/>
              <a:gd name="connsiteY7936" fmla="*/ 2506695 h 4188227"/>
              <a:gd name="connsiteX7937" fmla="*/ 10338247 w 10996613"/>
              <a:gd name="connsiteY7937" fmla="*/ 2518222 h 4188227"/>
              <a:gd name="connsiteX7938" fmla="*/ 10340738 w 10996613"/>
              <a:gd name="connsiteY7938" fmla="*/ 2516707 h 4188227"/>
              <a:gd name="connsiteX7939" fmla="*/ 10338247 w 10996613"/>
              <a:gd name="connsiteY7939" fmla="*/ 2513606 h 4188227"/>
              <a:gd name="connsiteX7940" fmla="*/ 10335401 w 10996613"/>
              <a:gd name="connsiteY7940" fmla="*/ 2515239 h 4188227"/>
              <a:gd name="connsiteX7941" fmla="*/ 10338247 w 10996613"/>
              <a:gd name="connsiteY7941" fmla="*/ 2518222 h 4188227"/>
              <a:gd name="connsiteX7942" fmla="*/ 9506857 w 10996613"/>
              <a:gd name="connsiteY7942" fmla="*/ 2519452 h 4188227"/>
              <a:gd name="connsiteX7943" fmla="*/ 9509466 w 10996613"/>
              <a:gd name="connsiteY7943" fmla="*/ 2522600 h 4188227"/>
              <a:gd name="connsiteX7944" fmla="*/ 9511482 w 10996613"/>
              <a:gd name="connsiteY7944" fmla="*/ 2521322 h 4188227"/>
              <a:gd name="connsiteX7945" fmla="*/ 9508991 w 10996613"/>
              <a:gd name="connsiteY7945" fmla="*/ 2518222 h 4188227"/>
              <a:gd name="connsiteX7946" fmla="*/ 9506857 w 10996613"/>
              <a:gd name="connsiteY7946" fmla="*/ 2519452 h 4188227"/>
              <a:gd name="connsiteX7947" fmla="*/ 10470783 w 10996613"/>
              <a:gd name="connsiteY7947" fmla="*/ 2524778 h 4188227"/>
              <a:gd name="connsiteX7948" fmla="*/ 10474247 w 10996613"/>
              <a:gd name="connsiteY7948" fmla="*/ 2527428 h 4188227"/>
              <a:gd name="connsiteX7949" fmla="*/ 10477662 w 10996613"/>
              <a:gd name="connsiteY7949" fmla="*/ 2527358 h 4188227"/>
              <a:gd name="connsiteX7950" fmla="*/ 10477710 w 10996613"/>
              <a:gd name="connsiteY7950" fmla="*/ 2525417 h 4188227"/>
              <a:gd name="connsiteX7951" fmla="*/ 10470783 w 10996613"/>
              <a:gd name="connsiteY7951" fmla="*/ 2524778 h 4188227"/>
              <a:gd name="connsiteX7952" fmla="*/ 10802102 w 10996613"/>
              <a:gd name="connsiteY7952" fmla="*/ 2468447 h 4188227"/>
              <a:gd name="connsiteX7953" fmla="*/ 10796741 w 10996613"/>
              <a:gd name="connsiteY7953" fmla="*/ 2469891 h 4188227"/>
              <a:gd name="connsiteX7954" fmla="*/ 10799588 w 10996613"/>
              <a:gd name="connsiteY7954" fmla="*/ 2471524 h 4188227"/>
              <a:gd name="connsiteX7955" fmla="*/ 10804735 w 10996613"/>
              <a:gd name="connsiteY7955" fmla="*/ 2469891 h 4188227"/>
              <a:gd name="connsiteX7956" fmla="*/ 10802102 w 10996613"/>
              <a:gd name="connsiteY7956" fmla="*/ 2468447 h 4188227"/>
              <a:gd name="connsiteX7957" fmla="*/ 10279948 w 10996613"/>
              <a:gd name="connsiteY7957" fmla="*/ 2475264 h 4188227"/>
              <a:gd name="connsiteX7958" fmla="*/ 10282439 w 10996613"/>
              <a:gd name="connsiteY7958" fmla="*/ 2476778 h 4188227"/>
              <a:gd name="connsiteX7959" fmla="*/ 10285285 w 10996613"/>
              <a:gd name="connsiteY7959" fmla="*/ 2473820 h 4188227"/>
              <a:gd name="connsiteX7960" fmla="*/ 10282439 w 10996613"/>
              <a:gd name="connsiteY7960" fmla="*/ 2472187 h 4188227"/>
              <a:gd name="connsiteX7961" fmla="*/ 10279948 w 10996613"/>
              <a:gd name="connsiteY7961" fmla="*/ 2475264 h 4188227"/>
              <a:gd name="connsiteX7962" fmla="*/ 10372638 w 10996613"/>
              <a:gd name="connsiteY7962" fmla="*/ 2475264 h 4188227"/>
              <a:gd name="connsiteX7963" fmla="*/ 10370148 w 10996613"/>
              <a:gd name="connsiteY7963" fmla="*/ 2472163 h 4188227"/>
              <a:gd name="connsiteX7964" fmla="*/ 10367657 w 10996613"/>
              <a:gd name="connsiteY7964" fmla="*/ 2473678 h 4188227"/>
              <a:gd name="connsiteX7965" fmla="*/ 10370148 w 10996613"/>
              <a:gd name="connsiteY7965" fmla="*/ 2476778 h 4188227"/>
              <a:gd name="connsiteX7966" fmla="*/ 10372638 w 10996613"/>
              <a:gd name="connsiteY7966" fmla="*/ 2475264 h 4188227"/>
              <a:gd name="connsiteX7967" fmla="*/ 10776818 w 10996613"/>
              <a:gd name="connsiteY7967" fmla="*/ 2472187 h 4188227"/>
              <a:gd name="connsiteX7968" fmla="*/ 10774328 w 10996613"/>
              <a:gd name="connsiteY7968" fmla="*/ 2473702 h 4188227"/>
              <a:gd name="connsiteX7969" fmla="*/ 10776818 w 10996613"/>
              <a:gd name="connsiteY7969" fmla="*/ 2476802 h 4188227"/>
              <a:gd name="connsiteX7970" fmla="*/ 10779664 w 10996613"/>
              <a:gd name="connsiteY7970" fmla="*/ 2475169 h 4188227"/>
              <a:gd name="connsiteX7971" fmla="*/ 10776818 w 10996613"/>
              <a:gd name="connsiteY7971" fmla="*/ 2472187 h 4188227"/>
              <a:gd name="connsiteX7972" fmla="*/ 9936723 w 10996613"/>
              <a:gd name="connsiteY7972" fmla="*/ 2478412 h 4188227"/>
              <a:gd name="connsiteX7973" fmla="*/ 9939570 w 10996613"/>
              <a:gd name="connsiteY7973" fmla="*/ 2481370 h 4188227"/>
              <a:gd name="connsiteX7974" fmla="*/ 9942060 w 10996613"/>
              <a:gd name="connsiteY7974" fmla="*/ 2479855 h 4188227"/>
              <a:gd name="connsiteX7975" fmla="*/ 9939570 w 10996613"/>
              <a:gd name="connsiteY7975" fmla="*/ 2476755 h 4188227"/>
              <a:gd name="connsiteX7976" fmla="*/ 9936723 w 10996613"/>
              <a:gd name="connsiteY7976" fmla="*/ 2478412 h 4188227"/>
              <a:gd name="connsiteX7977" fmla="*/ 10351363 w 10996613"/>
              <a:gd name="connsiteY7977" fmla="*/ 2478412 h 4188227"/>
              <a:gd name="connsiteX7978" fmla="*/ 10354210 w 10996613"/>
              <a:gd name="connsiteY7978" fmla="*/ 2481370 h 4188227"/>
              <a:gd name="connsiteX7979" fmla="*/ 10356699 w 10996613"/>
              <a:gd name="connsiteY7979" fmla="*/ 2479855 h 4188227"/>
              <a:gd name="connsiteX7980" fmla="*/ 10354210 w 10996613"/>
              <a:gd name="connsiteY7980" fmla="*/ 2476755 h 4188227"/>
              <a:gd name="connsiteX7981" fmla="*/ 10351363 w 10996613"/>
              <a:gd name="connsiteY7981" fmla="*/ 2478412 h 4188227"/>
              <a:gd name="connsiteX7982" fmla="*/ 2359409 w 10996613"/>
              <a:gd name="connsiteY7982" fmla="*/ 2492234 h 4188227"/>
              <a:gd name="connsiteX7983" fmla="*/ 2356563 w 10996613"/>
              <a:gd name="connsiteY7983" fmla="*/ 2490601 h 4188227"/>
              <a:gd name="connsiteX7984" fmla="*/ 2354072 w 10996613"/>
              <a:gd name="connsiteY7984" fmla="*/ 2493701 h 4188227"/>
              <a:gd name="connsiteX7985" fmla="*/ 2356563 w 10996613"/>
              <a:gd name="connsiteY7985" fmla="*/ 2495216 h 4188227"/>
              <a:gd name="connsiteX7986" fmla="*/ 2359409 w 10996613"/>
              <a:gd name="connsiteY7986" fmla="*/ 2492234 h 4188227"/>
              <a:gd name="connsiteX7987" fmla="*/ 2194616 w 10996613"/>
              <a:gd name="connsiteY7987" fmla="*/ 2496707 h 4188227"/>
              <a:gd name="connsiteX7988" fmla="*/ 2197106 w 10996613"/>
              <a:gd name="connsiteY7988" fmla="*/ 2499808 h 4188227"/>
              <a:gd name="connsiteX7989" fmla="*/ 2199952 w 10996613"/>
              <a:gd name="connsiteY7989" fmla="*/ 2498175 h 4188227"/>
              <a:gd name="connsiteX7990" fmla="*/ 2197106 w 10996613"/>
              <a:gd name="connsiteY7990" fmla="*/ 2495216 h 4188227"/>
              <a:gd name="connsiteX7991" fmla="*/ 2194616 w 10996613"/>
              <a:gd name="connsiteY7991" fmla="*/ 2496707 h 4188227"/>
              <a:gd name="connsiteX7992" fmla="*/ 9554341 w 10996613"/>
              <a:gd name="connsiteY7992" fmla="*/ 2542742 h 4188227"/>
              <a:gd name="connsiteX7993" fmla="*/ 9556830 w 10996613"/>
              <a:gd name="connsiteY7993" fmla="*/ 2545842 h 4188227"/>
              <a:gd name="connsiteX7994" fmla="*/ 9559677 w 10996613"/>
              <a:gd name="connsiteY7994" fmla="*/ 2544209 h 4188227"/>
              <a:gd name="connsiteX7995" fmla="*/ 9556830 w 10996613"/>
              <a:gd name="connsiteY7995" fmla="*/ 2541251 h 4188227"/>
              <a:gd name="connsiteX7996" fmla="*/ 9554341 w 10996613"/>
              <a:gd name="connsiteY7996" fmla="*/ 2542742 h 4188227"/>
              <a:gd name="connsiteX7997" fmla="*/ 3349307 w 10996613"/>
              <a:gd name="connsiteY7997" fmla="*/ 1484770 h 4188227"/>
              <a:gd name="connsiteX7998" fmla="*/ 3346461 w 10996613"/>
              <a:gd name="connsiteY7998" fmla="*/ 1483137 h 4188227"/>
              <a:gd name="connsiteX7999" fmla="*/ 3341315 w 10996613"/>
              <a:gd name="connsiteY7999" fmla="*/ 1484770 h 4188227"/>
              <a:gd name="connsiteX8000" fmla="*/ 3343924 w 10996613"/>
              <a:gd name="connsiteY8000" fmla="*/ 1486214 h 4188227"/>
              <a:gd name="connsiteX8001" fmla="*/ 3349307 w 10996613"/>
              <a:gd name="connsiteY8001" fmla="*/ 1484770 h 4188227"/>
              <a:gd name="connsiteX8002" fmla="*/ 10178174 w 10996613"/>
              <a:gd name="connsiteY8002" fmla="*/ 2549890 h 4188227"/>
              <a:gd name="connsiteX8003" fmla="*/ 10182775 w 10996613"/>
              <a:gd name="connsiteY8003" fmla="*/ 2547902 h 4188227"/>
              <a:gd name="connsiteX8004" fmla="*/ 10182633 w 10996613"/>
              <a:gd name="connsiteY8004" fmla="*/ 2545913 h 4188227"/>
              <a:gd name="connsiteX8005" fmla="*/ 10179265 w 10996613"/>
              <a:gd name="connsiteY8005" fmla="*/ 2545890 h 4188227"/>
              <a:gd name="connsiteX8006" fmla="*/ 10178174 w 10996613"/>
              <a:gd name="connsiteY8006" fmla="*/ 2549890 h 4188227"/>
              <a:gd name="connsiteX8007" fmla="*/ 6396751 w 10996613"/>
              <a:gd name="connsiteY8007" fmla="*/ 2551949 h 4188227"/>
              <a:gd name="connsiteX8008" fmla="*/ 6399241 w 10996613"/>
              <a:gd name="connsiteY8008" fmla="*/ 2555049 h 4188227"/>
              <a:gd name="connsiteX8009" fmla="*/ 6401731 w 10996613"/>
              <a:gd name="connsiteY8009" fmla="*/ 2553535 h 4188227"/>
              <a:gd name="connsiteX8010" fmla="*/ 6399241 w 10996613"/>
              <a:gd name="connsiteY8010" fmla="*/ 2550434 h 4188227"/>
              <a:gd name="connsiteX8011" fmla="*/ 6396751 w 10996613"/>
              <a:gd name="connsiteY8011" fmla="*/ 2551949 h 4188227"/>
              <a:gd name="connsiteX8012" fmla="*/ 6293103 w 10996613"/>
              <a:gd name="connsiteY8012" fmla="*/ 2558126 h 4188227"/>
              <a:gd name="connsiteX8013" fmla="*/ 6295593 w 10996613"/>
              <a:gd name="connsiteY8013" fmla="*/ 2559641 h 4188227"/>
              <a:gd name="connsiteX8014" fmla="*/ 6298440 w 10996613"/>
              <a:gd name="connsiteY8014" fmla="*/ 2556682 h 4188227"/>
              <a:gd name="connsiteX8015" fmla="*/ 6295593 w 10996613"/>
              <a:gd name="connsiteY8015" fmla="*/ 2555049 h 4188227"/>
              <a:gd name="connsiteX8016" fmla="*/ 6293103 w 10996613"/>
              <a:gd name="connsiteY8016" fmla="*/ 2558126 h 4188227"/>
              <a:gd name="connsiteX8017" fmla="*/ 6681154 w 10996613"/>
              <a:gd name="connsiteY8017" fmla="*/ 2556682 h 4188227"/>
              <a:gd name="connsiteX8018" fmla="*/ 6678308 w 10996613"/>
              <a:gd name="connsiteY8018" fmla="*/ 2555049 h 4188227"/>
              <a:gd name="connsiteX8019" fmla="*/ 6675818 w 10996613"/>
              <a:gd name="connsiteY8019" fmla="*/ 2558150 h 4188227"/>
              <a:gd name="connsiteX8020" fmla="*/ 6678308 w 10996613"/>
              <a:gd name="connsiteY8020" fmla="*/ 2559665 h 4188227"/>
              <a:gd name="connsiteX8021" fmla="*/ 6681154 w 10996613"/>
              <a:gd name="connsiteY8021" fmla="*/ 2556682 h 4188227"/>
              <a:gd name="connsiteX8022" fmla="*/ 1960399 w 10996613"/>
              <a:gd name="connsiteY8022" fmla="*/ 1480960 h 4188227"/>
              <a:gd name="connsiteX8023" fmla="*/ 1957909 w 10996613"/>
              <a:gd name="connsiteY8023" fmla="*/ 1477859 h 4188227"/>
              <a:gd name="connsiteX8024" fmla="*/ 1955419 w 10996613"/>
              <a:gd name="connsiteY8024" fmla="*/ 1479374 h 4188227"/>
              <a:gd name="connsiteX8025" fmla="*/ 1957909 w 10996613"/>
              <a:gd name="connsiteY8025" fmla="*/ 1482474 h 4188227"/>
              <a:gd name="connsiteX8026" fmla="*/ 1960399 w 10996613"/>
              <a:gd name="connsiteY8026" fmla="*/ 1480960 h 4188227"/>
              <a:gd name="connsiteX8027" fmla="*/ 4165257 w 10996613"/>
              <a:gd name="connsiteY8027" fmla="*/ 1513835 h 4188227"/>
              <a:gd name="connsiteX8028" fmla="*/ 4170618 w 10996613"/>
              <a:gd name="connsiteY8028" fmla="*/ 1512391 h 4188227"/>
              <a:gd name="connsiteX8029" fmla="*/ 4167985 w 10996613"/>
              <a:gd name="connsiteY8029" fmla="*/ 1510947 h 4188227"/>
              <a:gd name="connsiteX8030" fmla="*/ 4162625 w 10996613"/>
              <a:gd name="connsiteY8030" fmla="*/ 1512391 h 4188227"/>
              <a:gd name="connsiteX8031" fmla="*/ 4165257 w 10996613"/>
              <a:gd name="connsiteY8031" fmla="*/ 1513835 h 4188227"/>
              <a:gd name="connsiteX8032" fmla="*/ 10000857 w 10996613"/>
              <a:gd name="connsiteY8032" fmla="*/ 2528943 h 4188227"/>
              <a:gd name="connsiteX8033" fmla="*/ 10003348 w 10996613"/>
              <a:gd name="connsiteY8033" fmla="*/ 2532044 h 4188227"/>
              <a:gd name="connsiteX8034" fmla="*/ 10006194 w 10996613"/>
              <a:gd name="connsiteY8034" fmla="*/ 2530411 h 4188227"/>
              <a:gd name="connsiteX8035" fmla="*/ 10003348 w 10996613"/>
              <a:gd name="connsiteY8035" fmla="*/ 2527452 h 4188227"/>
              <a:gd name="connsiteX8036" fmla="*/ 10000857 w 10996613"/>
              <a:gd name="connsiteY8036" fmla="*/ 2528943 h 4188227"/>
              <a:gd name="connsiteX8037" fmla="*/ 10160338 w 10996613"/>
              <a:gd name="connsiteY8037" fmla="*/ 2533535 h 4188227"/>
              <a:gd name="connsiteX8038" fmla="*/ 10162828 w 10996613"/>
              <a:gd name="connsiteY8038" fmla="*/ 2536635 h 4188227"/>
              <a:gd name="connsiteX8039" fmla="*/ 10165318 w 10996613"/>
              <a:gd name="connsiteY8039" fmla="*/ 2535121 h 4188227"/>
              <a:gd name="connsiteX8040" fmla="*/ 10162828 w 10996613"/>
              <a:gd name="connsiteY8040" fmla="*/ 2532020 h 4188227"/>
              <a:gd name="connsiteX8041" fmla="*/ 10160338 w 10996613"/>
              <a:gd name="connsiteY8041" fmla="*/ 2533535 h 4188227"/>
              <a:gd name="connsiteX8042" fmla="*/ 10378117 w 10996613"/>
              <a:gd name="connsiteY8042" fmla="*/ 2536635 h 4188227"/>
              <a:gd name="connsiteX8043" fmla="*/ 10380963 w 10996613"/>
              <a:gd name="connsiteY8043" fmla="*/ 2535002 h 4188227"/>
              <a:gd name="connsiteX8044" fmla="*/ 10378117 w 10996613"/>
              <a:gd name="connsiteY8044" fmla="*/ 2532044 h 4188227"/>
              <a:gd name="connsiteX8045" fmla="*/ 10375627 w 10996613"/>
              <a:gd name="connsiteY8045" fmla="*/ 2533559 h 4188227"/>
              <a:gd name="connsiteX8046" fmla="*/ 10378117 w 10996613"/>
              <a:gd name="connsiteY8046" fmla="*/ 2536635 h 4188227"/>
              <a:gd name="connsiteX8047" fmla="*/ 1915003 w 10996613"/>
              <a:gd name="connsiteY8047" fmla="*/ 2538576 h 4188227"/>
              <a:gd name="connsiteX8048" fmla="*/ 1918466 w 10996613"/>
              <a:gd name="connsiteY8048" fmla="*/ 2541227 h 4188227"/>
              <a:gd name="connsiteX8049" fmla="*/ 1921905 w 10996613"/>
              <a:gd name="connsiteY8049" fmla="*/ 2541156 h 4188227"/>
              <a:gd name="connsiteX8050" fmla="*/ 1921953 w 10996613"/>
              <a:gd name="connsiteY8050" fmla="*/ 2539215 h 4188227"/>
              <a:gd name="connsiteX8051" fmla="*/ 1915003 w 10996613"/>
              <a:gd name="connsiteY8051" fmla="*/ 2538576 h 4188227"/>
              <a:gd name="connsiteX8052" fmla="*/ 4815323 w 10996613"/>
              <a:gd name="connsiteY8052" fmla="*/ 1497906 h 4188227"/>
              <a:gd name="connsiteX8053" fmla="*/ 4812477 w 10996613"/>
              <a:gd name="connsiteY8053" fmla="*/ 1496273 h 4188227"/>
              <a:gd name="connsiteX8054" fmla="*/ 4809986 w 10996613"/>
              <a:gd name="connsiteY8054" fmla="*/ 1499374 h 4188227"/>
              <a:gd name="connsiteX8055" fmla="*/ 4812477 w 10996613"/>
              <a:gd name="connsiteY8055" fmla="*/ 1500888 h 4188227"/>
              <a:gd name="connsiteX8056" fmla="*/ 4815323 w 10996613"/>
              <a:gd name="connsiteY8056" fmla="*/ 1497906 h 4188227"/>
              <a:gd name="connsiteX8057" fmla="*/ 5916839 w 10996613"/>
              <a:gd name="connsiteY8057" fmla="*/ 1493977 h 4188227"/>
              <a:gd name="connsiteX8058" fmla="*/ 5913993 w 10996613"/>
              <a:gd name="connsiteY8058" fmla="*/ 1492344 h 4188227"/>
              <a:gd name="connsiteX8059" fmla="*/ 5908846 w 10996613"/>
              <a:gd name="connsiteY8059" fmla="*/ 1493977 h 4188227"/>
              <a:gd name="connsiteX8060" fmla="*/ 5911455 w 10996613"/>
              <a:gd name="connsiteY8060" fmla="*/ 1495421 h 4188227"/>
              <a:gd name="connsiteX8061" fmla="*/ 5916839 w 10996613"/>
              <a:gd name="connsiteY8061" fmla="*/ 1493977 h 4188227"/>
              <a:gd name="connsiteX8062" fmla="*/ 1922142 w 10996613"/>
              <a:gd name="connsiteY8062" fmla="*/ 2541298 h 4188227"/>
              <a:gd name="connsiteX8063" fmla="*/ 1922118 w 10996613"/>
              <a:gd name="connsiteY8063" fmla="*/ 2543239 h 4188227"/>
              <a:gd name="connsiteX8064" fmla="*/ 1926815 w 10996613"/>
              <a:gd name="connsiteY8064" fmla="*/ 2545322 h 4188227"/>
              <a:gd name="connsiteX8065" fmla="*/ 1929329 w 10996613"/>
              <a:gd name="connsiteY8065" fmla="*/ 2543902 h 4188227"/>
              <a:gd name="connsiteX8066" fmla="*/ 1925486 w 10996613"/>
              <a:gd name="connsiteY8066" fmla="*/ 2541274 h 4188227"/>
              <a:gd name="connsiteX8067" fmla="*/ 1922142 w 10996613"/>
              <a:gd name="connsiteY8067" fmla="*/ 2541298 h 4188227"/>
              <a:gd name="connsiteX8068" fmla="*/ 1842141 w 10996613"/>
              <a:gd name="connsiteY8068" fmla="*/ 1602070 h 4188227"/>
              <a:gd name="connsiteX8069" fmla="*/ 1842188 w 10996613"/>
              <a:gd name="connsiteY8069" fmla="*/ 1600129 h 4188227"/>
              <a:gd name="connsiteX8070" fmla="*/ 1835263 w 10996613"/>
              <a:gd name="connsiteY8070" fmla="*/ 1599490 h 4188227"/>
              <a:gd name="connsiteX8071" fmla="*/ 1838726 w 10996613"/>
              <a:gd name="connsiteY8071" fmla="*/ 1602141 h 4188227"/>
              <a:gd name="connsiteX8072" fmla="*/ 1842141 w 10996613"/>
              <a:gd name="connsiteY8072" fmla="*/ 1602070 h 4188227"/>
              <a:gd name="connsiteX8073" fmla="*/ 10760856 w 10996613"/>
              <a:gd name="connsiteY8073" fmla="*/ 2398531 h 4188227"/>
              <a:gd name="connsiteX8074" fmla="*/ 10758365 w 10996613"/>
              <a:gd name="connsiteY8074" fmla="*/ 2400046 h 4188227"/>
              <a:gd name="connsiteX8075" fmla="*/ 10760856 w 10996613"/>
              <a:gd name="connsiteY8075" fmla="*/ 2403146 h 4188227"/>
              <a:gd name="connsiteX8076" fmla="*/ 10763347 w 10996613"/>
              <a:gd name="connsiteY8076" fmla="*/ 2401632 h 4188227"/>
              <a:gd name="connsiteX8077" fmla="*/ 10760856 w 10996613"/>
              <a:gd name="connsiteY8077" fmla="*/ 2398531 h 4188227"/>
              <a:gd name="connsiteX8078" fmla="*/ 1795938 w 10996613"/>
              <a:gd name="connsiteY8078" fmla="*/ 1596035 h 4188227"/>
              <a:gd name="connsiteX8079" fmla="*/ 1798429 w 10996613"/>
              <a:gd name="connsiteY8079" fmla="*/ 1597550 h 4188227"/>
              <a:gd name="connsiteX8080" fmla="*/ 1801275 w 10996613"/>
              <a:gd name="connsiteY8080" fmla="*/ 1594591 h 4188227"/>
              <a:gd name="connsiteX8081" fmla="*/ 1798429 w 10996613"/>
              <a:gd name="connsiteY8081" fmla="*/ 1592958 h 4188227"/>
              <a:gd name="connsiteX8082" fmla="*/ 1795938 w 10996613"/>
              <a:gd name="connsiteY8082" fmla="*/ 1596035 h 4188227"/>
              <a:gd name="connsiteX8083" fmla="*/ 4633073 w 10996613"/>
              <a:gd name="connsiteY8083" fmla="*/ 2405442 h 4188227"/>
              <a:gd name="connsiteX8084" fmla="*/ 4635919 w 10996613"/>
              <a:gd name="connsiteY8084" fmla="*/ 2407075 h 4188227"/>
              <a:gd name="connsiteX8085" fmla="*/ 4641066 w 10996613"/>
              <a:gd name="connsiteY8085" fmla="*/ 2405442 h 4188227"/>
              <a:gd name="connsiteX8086" fmla="*/ 4638433 w 10996613"/>
              <a:gd name="connsiteY8086" fmla="*/ 2403999 h 4188227"/>
              <a:gd name="connsiteX8087" fmla="*/ 4633073 w 10996613"/>
              <a:gd name="connsiteY8087" fmla="*/ 2405442 h 4188227"/>
              <a:gd name="connsiteX8088" fmla="*/ 3846297 w 10996613"/>
              <a:gd name="connsiteY8088" fmla="*/ 1589195 h 4188227"/>
              <a:gd name="connsiteX8089" fmla="*/ 3843664 w 10996613"/>
              <a:gd name="connsiteY8089" fmla="*/ 1590638 h 4188227"/>
              <a:gd name="connsiteX8090" fmla="*/ 3848810 w 10996613"/>
              <a:gd name="connsiteY8090" fmla="*/ 1592272 h 4188227"/>
              <a:gd name="connsiteX8091" fmla="*/ 3851657 w 10996613"/>
              <a:gd name="connsiteY8091" fmla="*/ 1590638 h 4188227"/>
              <a:gd name="connsiteX8092" fmla="*/ 3846297 w 10996613"/>
              <a:gd name="connsiteY8092" fmla="*/ 1589195 h 4188227"/>
              <a:gd name="connsiteX8093" fmla="*/ 6427157 w 10996613"/>
              <a:gd name="connsiteY8093" fmla="*/ 2414649 h 4188227"/>
              <a:gd name="connsiteX8094" fmla="*/ 6429766 w 10996613"/>
              <a:gd name="connsiteY8094" fmla="*/ 2416093 h 4188227"/>
              <a:gd name="connsiteX8095" fmla="*/ 6435127 w 10996613"/>
              <a:gd name="connsiteY8095" fmla="*/ 2414649 h 4188227"/>
              <a:gd name="connsiteX8096" fmla="*/ 6432280 w 10996613"/>
              <a:gd name="connsiteY8096" fmla="*/ 2413016 h 4188227"/>
              <a:gd name="connsiteX8097" fmla="*/ 6427157 w 10996613"/>
              <a:gd name="connsiteY8097" fmla="*/ 2414649 h 4188227"/>
              <a:gd name="connsiteX8098" fmla="*/ 9012121 w 10996613"/>
              <a:gd name="connsiteY8098" fmla="*/ 2418460 h 4188227"/>
              <a:gd name="connsiteX8099" fmla="*/ 9014611 w 10996613"/>
              <a:gd name="connsiteY8099" fmla="*/ 2421560 h 4188227"/>
              <a:gd name="connsiteX8100" fmla="*/ 9017102 w 10996613"/>
              <a:gd name="connsiteY8100" fmla="*/ 2420046 h 4188227"/>
              <a:gd name="connsiteX8101" fmla="*/ 9014611 w 10996613"/>
              <a:gd name="connsiteY8101" fmla="*/ 2416945 h 4188227"/>
              <a:gd name="connsiteX8102" fmla="*/ 9012121 w 10996613"/>
              <a:gd name="connsiteY8102" fmla="*/ 2418460 h 4188227"/>
              <a:gd name="connsiteX8103" fmla="*/ 9099831 w 10996613"/>
              <a:gd name="connsiteY8103" fmla="*/ 2420022 h 4188227"/>
              <a:gd name="connsiteX8104" fmla="*/ 9102321 w 10996613"/>
              <a:gd name="connsiteY8104" fmla="*/ 2421537 h 4188227"/>
              <a:gd name="connsiteX8105" fmla="*/ 9105167 w 10996613"/>
              <a:gd name="connsiteY8105" fmla="*/ 2418578 h 4188227"/>
              <a:gd name="connsiteX8106" fmla="*/ 9102321 w 10996613"/>
              <a:gd name="connsiteY8106" fmla="*/ 2416945 h 4188227"/>
              <a:gd name="connsiteX8107" fmla="*/ 9099831 w 10996613"/>
              <a:gd name="connsiteY8107" fmla="*/ 2420022 h 4188227"/>
              <a:gd name="connsiteX8108" fmla="*/ 9689889 w 10996613"/>
              <a:gd name="connsiteY8108" fmla="*/ 2363218 h 4188227"/>
              <a:gd name="connsiteX8109" fmla="*/ 9692379 w 10996613"/>
              <a:gd name="connsiteY8109" fmla="*/ 2366319 h 4188227"/>
              <a:gd name="connsiteX8110" fmla="*/ 9695226 w 10996613"/>
              <a:gd name="connsiteY8110" fmla="*/ 2364686 h 4188227"/>
              <a:gd name="connsiteX8111" fmla="*/ 9692379 w 10996613"/>
              <a:gd name="connsiteY8111" fmla="*/ 2361727 h 4188227"/>
              <a:gd name="connsiteX8112" fmla="*/ 9689889 w 10996613"/>
              <a:gd name="connsiteY8112" fmla="*/ 2363218 h 4188227"/>
              <a:gd name="connsiteX8113" fmla="*/ 4935977 w 10996613"/>
              <a:gd name="connsiteY8113" fmla="*/ 1609336 h 4188227"/>
              <a:gd name="connsiteX8114" fmla="*/ 4929051 w 10996613"/>
              <a:gd name="connsiteY8114" fmla="*/ 1608697 h 4188227"/>
              <a:gd name="connsiteX8115" fmla="*/ 4932514 w 10996613"/>
              <a:gd name="connsiteY8115" fmla="*/ 1611348 h 4188227"/>
              <a:gd name="connsiteX8116" fmla="*/ 4936072 w 10996613"/>
              <a:gd name="connsiteY8116" fmla="*/ 1611348 h 4188227"/>
              <a:gd name="connsiteX8117" fmla="*/ 4935977 w 10996613"/>
              <a:gd name="connsiteY8117" fmla="*/ 1609336 h 4188227"/>
              <a:gd name="connsiteX8118" fmla="*/ 9075567 w 10996613"/>
              <a:gd name="connsiteY8118" fmla="*/ 2369277 h 4188227"/>
              <a:gd name="connsiteX8119" fmla="*/ 9078413 w 10996613"/>
              <a:gd name="connsiteY8119" fmla="*/ 2370910 h 4188227"/>
              <a:gd name="connsiteX8120" fmla="*/ 9080904 w 10996613"/>
              <a:gd name="connsiteY8120" fmla="*/ 2367833 h 4188227"/>
              <a:gd name="connsiteX8121" fmla="*/ 9078413 w 10996613"/>
              <a:gd name="connsiteY8121" fmla="*/ 2366319 h 4188227"/>
              <a:gd name="connsiteX8122" fmla="*/ 9075567 w 10996613"/>
              <a:gd name="connsiteY8122" fmla="*/ 2369277 h 4188227"/>
              <a:gd name="connsiteX8123" fmla="*/ 5994444 w 10996613"/>
              <a:gd name="connsiteY8123" fmla="*/ 2374437 h 4188227"/>
              <a:gd name="connsiteX8124" fmla="*/ 5994349 w 10996613"/>
              <a:gd name="connsiteY8124" fmla="*/ 2372756 h 4188227"/>
              <a:gd name="connsiteX8125" fmla="*/ 5992571 w 10996613"/>
              <a:gd name="connsiteY8125" fmla="*/ 2370910 h 4188227"/>
              <a:gd name="connsiteX8126" fmla="*/ 5990080 w 10996613"/>
              <a:gd name="connsiteY8126" fmla="*/ 2372425 h 4188227"/>
              <a:gd name="connsiteX8127" fmla="*/ 5992571 w 10996613"/>
              <a:gd name="connsiteY8127" fmla="*/ 2375526 h 4188227"/>
              <a:gd name="connsiteX8128" fmla="*/ 5994444 w 10996613"/>
              <a:gd name="connsiteY8128" fmla="*/ 2374437 h 4188227"/>
              <a:gd name="connsiteX8129" fmla="*/ 10622271 w 10996613"/>
              <a:gd name="connsiteY8129" fmla="*/ 2372851 h 4188227"/>
              <a:gd name="connsiteX8130" fmla="*/ 10625734 w 10996613"/>
              <a:gd name="connsiteY8130" fmla="*/ 2375502 h 4188227"/>
              <a:gd name="connsiteX8131" fmla="*/ 10629173 w 10996613"/>
              <a:gd name="connsiteY8131" fmla="*/ 2375431 h 4188227"/>
              <a:gd name="connsiteX8132" fmla="*/ 10629221 w 10996613"/>
              <a:gd name="connsiteY8132" fmla="*/ 2373490 h 4188227"/>
              <a:gd name="connsiteX8133" fmla="*/ 10622271 w 10996613"/>
              <a:gd name="connsiteY8133" fmla="*/ 2372851 h 4188227"/>
              <a:gd name="connsiteX8134" fmla="*/ 4805883 w 10996613"/>
              <a:gd name="connsiteY8134" fmla="*/ 1603017 h 4188227"/>
              <a:gd name="connsiteX8135" fmla="*/ 4800523 w 10996613"/>
              <a:gd name="connsiteY8135" fmla="*/ 1604461 h 4188227"/>
              <a:gd name="connsiteX8136" fmla="*/ 4803155 w 10996613"/>
              <a:gd name="connsiteY8136" fmla="*/ 1605905 h 4188227"/>
              <a:gd name="connsiteX8137" fmla="*/ 4808516 w 10996613"/>
              <a:gd name="connsiteY8137" fmla="*/ 1604461 h 4188227"/>
              <a:gd name="connsiteX8138" fmla="*/ 4805883 w 10996613"/>
              <a:gd name="connsiteY8138" fmla="*/ 1603017 h 4188227"/>
              <a:gd name="connsiteX8139" fmla="*/ 4714308 w 10996613"/>
              <a:gd name="connsiteY8139" fmla="*/ 2377017 h 4188227"/>
              <a:gd name="connsiteX8140" fmla="*/ 4716798 w 10996613"/>
              <a:gd name="connsiteY8140" fmla="*/ 2380117 h 4188227"/>
              <a:gd name="connsiteX8141" fmla="*/ 4719288 w 10996613"/>
              <a:gd name="connsiteY8141" fmla="*/ 2378602 h 4188227"/>
              <a:gd name="connsiteX8142" fmla="*/ 4716798 w 10996613"/>
              <a:gd name="connsiteY8142" fmla="*/ 2375502 h 4188227"/>
              <a:gd name="connsiteX8143" fmla="*/ 4714308 w 10996613"/>
              <a:gd name="connsiteY8143" fmla="*/ 2377017 h 4188227"/>
              <a:gd name="connsiteX8144" fmla="*/ 6367364 w 10996613"/>
              <a:gd name="connsiteY8144" fmla="*/ 2375502 h 4188227"/>
              <a:gd name="connsiteX8145" fmla="*/ 6364874 w 10996613"/>
              <a:gd name="connsiteY8145" fmla="*/ 2378602 h 4188227"/>
              <a:gd name="connsiteX8146" fmla="*/ 6367364 w 10996613"/>
              <a:gd name="connsiteY8146" fmla="*/ 2380117 h 4188227"/>
              <a:gd name="connsiteX8147" fmla="*/ 6370210 w 10996613"/>
              <a:gd name="connsiteY8147" fmla="*/ 2377159 h 4188227"/>
              <a:gd name="connsiteX8148" fmla="*/ 6367364 w 10996613"/>
              <a:gd name="connsiteY8148" fmla="*/ 2375502 h 4188227"/>
              <a:gd name="connsiteX8149" fmla="*/ 4585234 w 10996613"/>
              <a:gd name="connsiteY8149" fmla="*/ 1604461 h 4188227"/>
              <a:gd name="connsiteX8150" fmla="*/ 4587866 w 10996613"/>
              <a:gd name="connsiteY8150" fmla="*/ 1605905 h 4188227"/>
              <a:gd name="connsiteX8151" fmla="*/ 4593227 w 10996613"/>
              <a:gd name="connsiteY8151" fmla="*/ 1604461 h 4188227"/>
              <a:gd name="connsiteX8152" fmla="*/ 4590594 w 10996613"/>
              <a:gd name="connsiteY8152" fmla="*/ 1603017 h 4188227"/>
              <a:gd name="connsiteX8153" fmla="*/ 4585234 w 10996613"/>
              <a:gd name="connsiteY8153" fmla="*/ 1604461 h 4188227"/>
              <a:gd name="connsiteX8154" fmla="*/ 4787193 w 10996613"/>
              <a:gd name="connsiteY8154" fmla="*/ 1601289 h 4188227"/>
              <a:gd name="connsiteX8155" fmla="*/ 4792554 w 10996613"/>
              <a:gd name="connsiteY8155" fmla="*/ 1599845 h 4188227"/>
              <a:gd name="connsiteX8156" fmla="*/ 4789921 w 10996613"/>
              <a:gd name="connsiteY8156" fmla="*/ 1598402 h 4188227"/>
              <a:gd name="connsiteX8157" fmla="*/ 4784561 w 10996613"/>
              <a:gd name="connsiteY8157" fmla="*/ 1599845 h 4188227"/>
              <a:gd name="connsiteX8158" fmla="*/ 4787193 w 10996613"/>
              <a:gd name="connsiteY8158" fmla="*/ 1601289 h 4188227"/>
              <a:gd name="connsiteX8159" fmla="*/ 3507626 w 10996613"/>
              <a:gd name="connsiteY8159" fmla="*/ 1599183 h 4188227"/>
              <a:gd name="connsiteX8160" fmla="*/ 3504780 w 10996613"/>
              <a:gd name="connsiteY8160" fmla="*/ 1597550 h 4188227"/>
              <a:gd name="connsiteX8161" fmla="*/ 3502289 w 10996613"/>
              <a:gd name="connsiteY8161" fmla="*/ 1600650 h 4188227"/>
              <a:gd name="connsiteX8162" fmla="*/ 3504780 w 10996613"/>
              <a:gd name="connsiteY8162" fmla="*/ 1602165 h 4188227"/>
              <a:gd name="connsiteX8163" fmla="*/ 3507626 w 10996613"/>
              <a:gd name="connsiteY8163" fmla="*/ 1599183 h 4188227"/>
              <a:gd name="connsiteX8164" fmla="*/ 9560815 w 10996613"/>
              <a:gd name="connsiteY8164" fmla="*/ 2451477 h 4188227"/>
              <a:gd name="connsiteX8165" fmla="*/ 9563662 w 10996613"/>
              <a:gd name="connsiteY8165" fmla="*/ 2453110 h 4188227"/>
              <a:gd name="connsiteX8166" fmla="*/ 9568808 w 10996613"/>
              <a:gd name="connsiteY8166" fmla="*/ 2451477 h 4188227"/>
              <a:gd name="connsiteX8167" fmla="*/ 9566176 w 10996613"/>
              <a:gd name="connsiteY8167" fmla="*/ 2450033 h 4188227"/>
              <a:gd name="connsiteX8168" fmla="*/ 9560815 w 10996613"/>
              <a:gd name="connsiteY8168" fmla="*/ 2451477 h 4188227"/>
              <a:gd name="connsiteX8169" fmla="*/ 9959493 w 10996613"/>
              <a:gd name="connsiteY8169" fmla="*/ 2456069 h 4188227"/>
              <a:gd name="connsiteX8170" fmla="*/ 9954346 w 10996613"/>
              <a:gd name="connsiteY8170" fmla="*/ 2454436 h 4188227"/>
              <a:gd name="connsiteX8171" fmla="*/ 9951500 w 10996613"/>
              <a:gd name="connsiteY8171" fmla="*/ 2456069 h 4188227"/>
              <a:gd name="connsiteX8172" fmla="*/ 9956860 w 10996613"/>
              <a:gd name="connsiteY8172" fmla="*/ 2457513 h 4188227"/>
              <a:gd name="connsiteX8173" fmla="*/ 9959493 w 10996613"/>
              <a:gd name="connsiteY8173" fmla="*/ 2456069 h 4188227"/>
              <a:gd name="connsiteX8174" fmla="*/ 10947090 w 10996613"/>
              <a:gd name="connsiteY8174" fmla="*/ 2418578 h 4188227"/>
              <a:gd name="connsiteX8175" fmla="*/ 10944244 w 10996613"/>
              <a:gd name="connsiteY8175" fmla="*/ 2416945 h 4188227"/>
              <a:gd name="connsiteX8176" fmla="*/ 10941754 w 10996613"/>
              <a:gd name="connsiteY8176" fmla="*/ 2420046 h 4188227"/>
              <a:gd name="connsiteX8177" fmla="*/ 10944244 w 10996613"/>
              <a:gd name="connsiteY8177" fmla="*/ 2421560 h 4188227"/>
              <a:gd name="connsiteX8178" fmla="*/ 10947090 w 10996613"/>
              <a:gd name="connsiteY8178" fmla="*/ 2418578 h 4188227"/>
              <a:gd name="connsiteX8179" fmla="*/ 6021981 w 10996613"/>
              <a:gd name="connsiteY8179" fmla="*/ 1572556 h 4188227"/>
              <a:gd name="connsiteX8180" fmla="*/ 6021649 w 10996613"/>
              <a:gd name="connsiteY8180" fmla="*/ 1572911 h 4188227"/>
              <a:gd name="connsiteX8181" fmla="*/ 6022100 w 10996613"/>
              <a:gd name="connsiteY8181" fmla="*/ 1573171 h 4188227"/>
              <a:gd name="connsiteX8182" fmla="*/ 6021981 w 10996613"/>
              <a:gd name="connsiteY8182" fmla="*/ 1572556 h 4188227"/>
              <a:gd name="connsiteX8183" fmla="*/ 10492581 w 10996613"/>
              <a:gd name="connsiteY8183" fmla="*/ 2433726 h 4188227"/>
              <a:gd name="connsiteX8184" fmla="*/ 10489734 w 10996613"/>
              <a:gd name="connsiteY8184" fmla="*/ 2430767 h 4188227"/>
              <a:gd name="connsiteX8185" fmla="*/ 10487244 w 10996613"/>
              <a:gd name="connsiteY8185" fmla="*/ 2432282 h 4188227"/>
              <a:gd name="connsiteX8186" fmla="*/ 10489734 w 10996613"/>
              <a:gd name="connsiteY8186" fmla="*/ 2435383 h 4188227"/>
              <a:gd name="connsiteX8187" fmla="*/ 10492581 w 10996613"/>
              <a:gd name="connsiteY8187" fmla="*/ 2433726 h 4188227"/>
              <a:gd name="connsiteX8188" fmla="*/ 2225022 w 10996613"/>
              <a:gd name="connsiteY8188" fmla="*/ 2437655 h 4188227"/>
              <a:gd name="connsiteX8189" fmla="*/ 2227631 w 10996613"/>
              <a:gd name="connsiteY8189" fmla="*/ 2439099 h 4188227"/>
              <a:gd name="connsiteX8190" fmla="*/ 2232992 w 10996613"/>
              <a:gd name="connsiteY8190" fmla="*/ 2437655 h 4188227"/>
              <a:gd name="connsiteX8191" fmla="*/ 2230145 w 10996613"/>
              <a:gd name="connsiteY8191" fmla="*/ 2436022 h 4188227"/>
              <a:gd name="connsiteX8192" fmla="*/ 2225022 w 10996613"/>
              <a:gd name="connsiteY8192" fmla="*/ 2437655 h 4188227"/>
              <a:gd name="connsiteX8193" fmla="*/ 2392472 w 10996613"/>
              <a:gd name="connsiteY8193" fmla="*/ 2437655 h 4188227"/>
              <a:gd name="connsiteX8194" fmla="*/ 2397619 w 10996613"/>
              <a:gd name="connsiteY8194" fmla="*/ 2439288 h 4188227"/>
              <a:gd name="connsiteX8195" fmla="*/ 2400465 w 10996613"/>
              <a:gd name="connsiteY8195" fmla="*/ 2437655 h 4188227"/>
              <a:gd name="connsiteX8196" fmla="*/ 2395105 w 10996613"/>
              <a:gd name="connsiteY8196" fmla="*/ 2436211 h 4188227"/>
              <a:gd name="connsiteX8197" fmla="*/ 2392472 w 10996613"/>
              <a:gd name="connsiteY8197" fmla="*/ 2437655 h 4188227"/>
              <a:gd name="connsiteX8198" fmla="*/ 4413799 w 10996613"/>
              <a:gd name="connsiteY8198" fmla="*/ 1569929 h 4188227"/>
              <a:gd name="connsiteX8199" fmla="*/ 4416290 w 10996613"/>
              <a:gd name="connsiteY8199" fmla="*/ 1566828 h 4188227"/>
              <a:gd name="connsiteX8200" fmla="*/ 4413799 w 10996613"/>
              <a:gd name="connsiteY8200" fmla="*/ 1565313 h 4188227"/>
              <a:gd name="connsiteX8201" fmla="*/ 4410953 w 10996613"/>
              <a:gd name="connsiteY8201" fmla="*/ 1568272 h 4188227"/>
              <a:gd name="connsiteX8202" fmla="*/ 4413799 w 10996613"/>
              <a:gd name="connsiteY8202" fmla="*/ 1569929 h 4188227"/>
              <a:gd name="connsiteX8203" fmla="*/ 3850494 w 10996613"/>
              <a:gd name="connsiteY8203" fmla="*/ 1563680 h 4188227"/>
              <a:gd name="connsiteX8204" fmla="*/ 3847648 w 10996613"/>
              <a:gd name="connsiteY8204" fmla="*/ 1560722 h 4188227"/>
              <a:gd name="connsiteX8205" fmla="*/ 3845158 w 10996613"/>
              <a:gd name="connsiteY8205" fmla="*/ 1562237 h 4188227"/>
              <a:gd name="connsiteX8206" fmla="*/ 3847648 w 10996613"/>
              <a:gd name="connsiteY8206" fmla="*/ 1565313 h 4188227"/>
              <a:gd name="connsiteX8207" fmla="*/ 3850494 w 10996613"/>
              <a:gd name="connsiteY8207" fmla="*/ 1563680 h 4188227"/>
              <a:gd name="connsiteX8208" fmla="*/ 10673147 w 10996613"/>
              <a:gd name="connsiteY8208" fmla="*/ 2725366 h 4188227"/>
              <a:gd name="connsiteX8209" fmla="*/ 10670656 w 10996613"/>
              <a:gd name="connsiteY8209" fmla="*/ 2726881 h 4188227"/>
              <a:gd name="connsiteX8210" fmla="*/ 10673147 w 10996613"/>
              <a:gd name="connsiteY8210" fmla="*/ 2729981 h 4188227"/>
              <a:gd name="connsiteX8211" fmla="*/ 10675637 w 10996613"/>
              <a:gd name="connsiteY8211" fmla="*/ 2728467 h 4188227"/>
              <a:gd name="connsiteX8212" fmla="*/ 10673147 w 10996613"/>
              <a:gd name="connsiteY8212" fmla="*/ 2725366 h 4188227"/>
              <a:gd name="connsiteX8213" fmla="*/ 4058977 w 10996613"/>
              <a:gd name="connsiteY8213" fmla="*/ 1355873 h 4188227"/>
              <a:gd name="connsiteX8214" fmla="*/ 4061609 w 10996613"/>
              <a:gd name="connsiteY8214" fmla="*/ 1357317 h 4188227"/>
              <a:gd name="connsiteX8215" fmla="*/ 4066970 w 10996613"/>
              <a:gd name="connsiteY8215" fmla="*/ 1355873 h 4188227"/>
              <a:gd name="connsiteX8216" fmla="*/ 4064337 w 10996613"/>
              <a:gd name="connsiteY8216" fmla="*/ 1354429 h 4188227"/>
              <a:gd name="connsiteX8217" fmla="*/ 4058977 w 10996613"/>
              <a:gd name="connsiteY8217" fmla="*/ 1355873 h 4188227"/>
              <a:gd name="connsiteX8218" fmla="*/ 6259707 w 10996613"/>
              <a:gd name="connsiteY8218" fmla="*/ 1351281 h 4188227"/>
              <a:gd name="connsiteX8219" fmla="*/ 6257075 w 10996613"/>
              <a:gd name="connsiteY8219" fmla="*/ 1349838 h 4188227"/>
              <a:gd name="connsiteX8220" fmla="*/ 6251715 w 10996613"/>
              <a:gd name="connsiteY8220" fmla="*/ 1351281 h 4188227"/>
              <a:gd name="connsiteX8221" fmla="*/ 6254347 w 10996613"/>
              <a:gd name="connsiteY8221" fmla="*/ 1352725 h 4188227"/>
              <a:gd name="connsiteX8222" fmla="*/ 6259707 w 10996613"/>
              <a:gd name="connsiteY8222" fmla="*/ 1351281 h 4188227"/>
              <a:gd name="connsiteX8223" fmla="*/ 5948834 w 10996613"/>
              <a:gd name="connsiteY8223" fmla="*/ 2741768 h 4188227"/>
              <a:gd name="connsiteX8224" fmla="*/ 5948858 w 10996613"/>
              <a:gd name="connsiteY8224" fmla="*/ 2743709 h 4188227"/>
              <a:gd name="connsiteX8225" fmla="*/ 5952203 w 10996613"/>
              <a:gd name="connsiteY8225" fmla="*/ 2743733 h 4188227"/>
              <a:gd name="connsiteX8226" fmla="*/ 5955831 w 10996613"/>
              <a:gd name="connsiteY8226" fmla="*/ 2741011 h 4188227"/>
              <a:gd name="connsiteX8227" fmla="*/ 5953365 w 10996613"/>
              <a:gd name="connsiteY8227" fmla="*/ 2739543 h 4188227"/>
              <a:gd name="connsiteX8228" fmla="*/ 5948834 w 10996613"/>
              <a:gd name="connsiteY8228" fmla="*/ 2741768 h 4188227"/>
              <a:gd name="connsiteX8229" fmla="*/ 4081746 w 10996613"/>
              <a:gd name="connsiteY8229" fmla="*/ 1351944 h 4188227"/>
              <a:gd name="connsiteX8230" fmla="*/ 4078900 w 10996613"/>
              <a:gd name="connsiteY8230" fmla="*/ 1348986 h 4188227"/>
              <a:gd name="connsiteX8231" fmla="*/ 4076409 w 10996613"/>
              <a:gd name="connsiteY8231" fmla="*/ 1350500 h 4188227"/>
              <a:gd name="connsiteX8232" fmla="*/ 4078900 w 10996613"/>
              <a:gd name="connsiteY8232" fmla="*/ 1353601 h 4188227"/>
              <a:gd name="connsiteX8233" fmla="*/ 4081746 w 10996613"/>
              <a:gd name="connsiteY8233" fmla="*/ 1351944 h 4188227"/>
              <a:gd name="connsiteX8234" fmla="*/ 5945229 w 10996613"/>
              <a:gd name="connsiteY8234" fmla="*/ 2743828 h 4188227"/>
              <a:gd name="connsiteX8235" fmla="*/ 5944138 w 10996613"/>
              <a:gd name="connsiteY8235" fmla="*/ 2747827 h 4188227"/>
              <a:gd name="connsiteX8236" fmla="*/ 5948739 w 10996613"/>
              <a:gd name="connsiteY8236" fmla="*/ 2745839 h 4188227"/>
              <a:gd name="connsiteX8237" fmla="*/ 5948597 w 10996613"/>
              <a:gd name="connsiteY8237" fmla="*/ 2743851 h 4188227"/>
              <a:gd name="connsiteX8238" fmla="*/ 5945229 w 10996613"/>
              <a:gd name="connsiteY8238" fmla="*/ 2743828 h 4188227"/>
              <a:gd name="connsiteX8239" fmla="*/ 2008571 w 10996613"/>
              <a:gd name="connsiteY8239" fmla="*/ 1351944 h 4188227"/>
              <a:gd name="connsiteX8240" fmla="*/ 2005725 w 10996613"/>
              <a:gd name="connsiteY8240" fmla="*/ 1348986 h 4188227"/>
              <a:gd name="connsiteX8241" fmla="*/ 2003234 w 10996613"/>
              <a:gd name="connsiteY8241" fmla="*/ 1350500 h 4188227"/>
              <a:gd name="connsiteX8242" fmla="*/ 2005725 w 10996613"/>
              <a:gd name="connsiteY8242" fmla="*/ 1353601 h 4188227"/>
              <a:gd name="connsiteX8243" fmla="*/ 2008571 w 10996613"/>
              <a:gd name="connsiteY8243" fmla="*/ 1351944 h 4188227"/>
              <a:gd name="connsiteX8244" fmla="*/ 4155794 w 10996613"/>
              <a:gd name="connsiteY8244" fmla="*/ 1346003 h 4188227"/>
              <a:gd name="connsiteX8245" fmla="*/ 4158640 w 10996613"/>
              <a:gd name="connsiteY8245" fmla="*/ 1348962 h 4188227"/>
              <a:gd name="connsiteX8246" fmla="*/ 4161130 w 10996613"/>
              <a:gd name="connsiteY8246" fmla="*/ 1347447 h 4188227"/>
              <a:gd name="connsiteX8247" fmla="*/ 4158640 w 10996613"/>
              <a:gd name="connsiteY8247" fmla="*/ 1344346 h 4188227"/>
              <a:gd name="connsiteX8248" fmla="*/ 4155794 w 10996613"/>
              <a:gd name="connsiteY8248" fmla="*/ 1346003 h 4188227"/>
              <a:gd name="connsiteX8249" fmla="*/ 4106816 w 10996613"/>
              <a:gd name="connsiteY8249" fmla="*/ 1346429 h 4188227"/>
              <a:gd name="connsiteX8250" fmla="*/ 4106697 w 10996613"/>
              <a:gd name="connsiteY8250" fmla="*/ 1344441 h 4188227"/>
              <a:gd name="connsiteX8251" fmla="*/ 4103329 w 10996613"/>
              <a:gd name="connsiteY8251" fmla="*/ 1344418 h 4188227"/>
              <a:gd name="connsiteX8252" fmla="*/ 4102239 w 10996613"/>
              <a:gd name="connsiteY8252" fmla="*/ 1348417 h 4188227"/>
              <a:gd name="connsiteX8253" fmla="*/ 4106816 w 10996613"/>
              <a:gd name="connsiteY8253" fmla="*/ 1346429 h 4188227"/>
              <a:gd name="connsiteX8254" fmla="*/ 10693094 w 10996613"/>
              <a:gd name="connsiteY8254" fmla="*/ 2700041 h 4188227"/>
              <a:gd name="connsiteX8255" fmla="*/ 10687946 w 10996613"/>
              <a:gd name="connsiteY8255" fmla="*/ 2698408 h 4188227"/>
              <a:gd name="connsiteX8256" fmla="*/ 10685100 w 10996613"/>
              <a:gd name="connsiteY8256" fmla="*/ 2700041 h 4188227"/>
              <a:gd name="connsiteX8257" fmla="*/ 10690461 w 10996613"/>
              <a:gd name="connsiteY8257" fmla="*/ 2701485 h 4188227"/>
              <a:gd name="connsiteX8258" fmla="*/ 10693094 w 10996613"/>
              <a:gd name="connsiteY8258" fmla="*/ 2700041 h 4188227"/>
              <a:gd name="connsiteX8259" fmla="*/ 10940260 w 10996613"/>
              <a:gd name="connsiteY8259" fmla="*/ 2704656 h 4188227"/>
              <a:gd name="connsiteX8260" fmla="*/ 10935113 w 10996613"/>
              <a:gd name="connsiteY8260" fmla="*/ 2703023 h 4188227"/>
              <a:gd name="connsiteX8261" fmla="*/ 10932266 w 10996613"/>
              <a:gd name="connsiteY8261" fmla="*/ 2704656 h 4188227"/>
              <a:gd name="connsiteX8262" fmla="*/ 10937627 w 10996613"/>
              <a:gd name="connsiteY8262" fmla="*/ 2706100 h 4188227"/>
              <a:gd name="connsiteX8263" fmla="*/ 10940260 w 10996613"/>
              <a:gd name="connsiteY8263" fmla="*/ 2704656 h 4188227"/>
              <a:gd name="connsiteX8264" fmla="*/ 5958203 w 10996613"/>
              <a:gd name="connsiteY8264" fmla="*/ 2708467 h 4188227"/>
              <a:gd name="connsiteX8265" fmla="*/ 5960693 w 10996613"/>
              <a:gd name="connsiteY8265" fmla="*/ 2711568 h 4188227"/>
              <a:gd name="connsiteX8266" fmla="*/ 5963540 w 10996613"/>
              <a:gd name="connsiteY8266" fmla="*/ 2709934 h 4188227"/>
              <a:gd name="connsiteX8267" fmla="*/ 5960693 w 10996613"/>
              <a:gd name="connsiteY8267" fmla="*/ 2706976 h 4188227"/>
              <a:gd name="connsiteX8268" fmla="*/ 5958203 w 10996613"/>
              <a:gd name="connsiteY8268" fmla="*/ 2708467 h 4188227"/>
              <a:gd name="connsiteX8269" fmla="*/ 6578645 w 10996613"/>
              <a:gd name="connsiteY8269" fmla="*/ 2778288 h 4188227"/>
              <a:gd name="connsiteX8270" fmla="*/ 6581278 w 10996613"/>
              <a:gd name="connsiteY8270" fmla="*/ 2779732 h 4188227"/>
              <a:gd name="connsiteX8271" fmla="*/ 6586637 w 10996613"/>
              <a:gd name="connsiteY8271" fmla="*/ 2778288 h 4188227"/>
              <a:gd name="connsiteX8272" fmla="*/ 6584029 w 10996613"/>
              <a:gd name="connsiteY8272" fmla="*/ 2776845 h 4188227"/>
              <a:gd name="connsiteX8273" fmla="*/ 6578645 w 10996613"/>
              <a:gd name="connsiteY8273" fmla="*/ 2778288 h 4188227"/>
              <a:gd name="connsiteX8274" fmla="*/ 6626507 w 10996613"/>
              <a:gd name="connsiteY8274" fmla="*/ 1330548 h 4188227"/>
              <a:gd name="connsiteX8275" fmla="*/ 6618538 w 10996613"/>
              <a:gd name="connsiteY8275" fmla="*/ 1325956 h 4188227"/>
              <a:gd name="connsiteX8276" fmla="*/ 6626507 w 10996613"/>
              <a:gd name="connsiteY8276" fmla="*/ 1330548 h 4188227"/>
              <a:gd name="connsiteX8277" fmla="*/ 6355268 w 10996613"/>
              <a:gd name="connsiteY8277" fmla="*/ 2785271 h 4188227"/>
              <a:gd name="connsiteX8278" fmla="*/ 6351900 w 10996613"/>
              <a:gd name="connsiteY8278" fmla="*/ 2785247 h 4188227"/>
              <a:gd name="connsiteX8279" fmla="*/ 6350809 w 10996613"/>
              <a:gd name="connsiteY8279" fmla="*/ 2789247 h 4188227"/>
              <a:gd name="connsiteX8280" fmla="*/ 6355410 w 10996613"/>
              <a:gd name="connsiteY8280" fmla="*/ 2787259 h 4188227"/>
              <a:gd name="connsiteX8281" fmla="*/ 6355268 w 10996613"/>
              <a:gd name="connsiteY8281" fmla="*/ 2785271 h 4188227"/>
              <a:gd name="connsiteX8282" fmla="*/ 10308860 w 10996613"/>
              <a:gd name="connsiteY8282" fmla="*/ 2797507 h 4188227"/>
              <a:gd name="connsiteX8283" fmla="*/ 10306370 w 10996613"/>
              <a:gd name="connsiteY8283" fmla="*/ 2794407 h 4188227"/>
              <a:gd name="connsiteX8284" fmla="*/ 10303880 w 10996613"/>
              <a:gd name="connsiteY8284" fmla="*/ 2795921 h 4188227"/>
              <a:gd name="connsiteX8285" fmla="*/ 10306370 w 10996613"/>
              <a:gd name="connsiteY8285" fmla="*/ 2799022 h 4188227"/>
              <a:gd name="connsiteX8286" fmla="*/ 10308860 w 10996613"/>
              <a:gd name="connsiteY8286" fmla="*/ 2797507 h 4188227"/>
              <a:gd name="connsiteX8287" fmla="*/ 10337109 w 10996613"/>
              <a:gd name="connsiteY8287" fmla="*/ 2795069 h 4188227"/>
              <a:gd name="connsiteX8288" fmla="*/ 10334263 w 10996613"/>
              <a:gd name="connsiteY8288" fmla="*/ 2796702 h 4188227"/>
              <a:gd name="connsiteX8289" fmla="*/ 10339622 w 10996613"/>
              <a:gd name="connsiteY8289" fmla="*/ 2798146 h 4188227"/>
              <a:gd name="connsiteX8290" fmla="*/ 10342256 w 10996613"/>
              <a:gd name="connsiteY8290" fmla="*/ 2796702 h 4188227"/>
              <a:gd name="connsiteX8291" fmla="*/ 10337109 w 10996613"/>
              <a:gd name="connsiteY8291" fmla="*/ 2795069 h 4188227"/>
              <a:gd name="connsiteX8292" fmla="*/ 5898054 w 10996613"/>
              <a:gd name="connsiteY8292" fmla="*/ 2753650 h 4188227"/>
              <a:gd name="connsiteX8293" fmla="*/ 5892907 w 10996613"/>
              <a:gd name="connsiteY8293" fmla="*/ 2755283 h 4188227"/>
              <a:gd name="connsiteX8294" fmla="*/ 5895516 w 10996613"/>
              <a:gd name="connsiteY8294" fmla="*/ 2756727 h 4188227"/>
              <a:gd name="connsiteX8295" fmla="*/ 5900877 w 10996613"/>
              <a:gd name="connsiteY8295" fmla="*/ 2755283 h 4188227"/>
              <a:gd name="connsiteX8296" fmla="*/ 5898054 w 10996613"/>
              <a:gd name="connsiteY8296" fmla="*/ 2753650 h 4188227"/>
              <a:gd name="connsiteX8297" fmla="*/ 7757600 w 10996613"/>
              <a:gd name="connsiteY8297" fmla="*/ 1342737 h 4188227"/>
              <a:gd name="connsiteX8298" fmla="*/ 7754754 w 10996613"/>
              <a:gd name="connsiteY8298" fmla="*/ 1339779 h 4188227"/>
              <a:gd name="connsiteX8299" fmla="*/ 7753592 w 10996613"/>
              <a:gd name="connsiteY8299" fmla="*/ 1340347 h 4188227"/>
              <a:gd name="connsiteX8300" fmla="*/ 7753758 w 10996613"/>
              <a:gd name="connsiteY8300" fmla="*/ 1343116 h 4188227"/>
              <a:gd name="connsiteX8301" fmla="*/ 7754777 w 10996613"/>
              <a:gd name="connsiteY8301" fmla="*/ 1344370 h 4188227"/>
              <a:gd name="connsiteX8302" fmla="*/ 7757600 w 10996613"/>
              <a:gd name="connsiteY8302" fmla="*/ 1342737 h 4188227"/>
              <a:gd name="connsiteX8303" fmla="*/ 10693094 w 10996613"/>
              <a:gd name="connsiteY8303" fmla="*/ 2759898 h 4188227"/>
              <a:gd name="connsiteX8304" fmla="*/ 10695702 w 10996613"/>
              <a:gd name="connsiteY8304" fmla="*/ 2761342 h 4188227"/>
              <a:gd name="connsiteX8305" fmla="*/ 10701063 w 10996613"/>
              <a:gd name="connsiteY8305" fmla="*/ 2759898 h 4188227"/>
              <a:gd name="connsiteX8306" fmla="*/ 10698217 w 10996613"/>
              <a:gd name="connsiteY8306" fmla="*/ 2758265 h 4188227"/>
              <a:gd name="connsiteX8307" fmla="*/ 10693094 w 10996613"/>
              <a:gd name="connsiteY8307" fmla="*/ 2759898 h 4188227"/>
              <a:gd name="connsiteX8308" fmla="*/ 6388449 w 10996613"/>
              <a:gd name="connsiteY8308" fmla="*/ 2765153 h 4188227"/>
              <a:gd name="connsiteX8309" fmla="*/ 6391295 w 10996613"/>
              <a:gd name="connsiteY8309" fmla="*/ 2766786 h 4188227"/>
              <a:gd name="connsiteX8310" fmla="*/ 6393786 w 10996613"/>
              <a:gd name="connsiteY8310" fmla="*/ 2763709 h 4188227"/>
              <a:gd name="connsiteX8311" fmla="*/ 6391295 w 10996613"/>
              <a:gd name="connsiteY8311" fmla="*/ 2762194 h 4188227"/>
              <a:gd name="connsiteX8312" fmla="*/ 6388449 w 10996613"/>
              <a:gd name="connsiteY8312" fmla="*/ 2765153 h 4188227"/>
              <a:gd name="connsiteX8313" fmla="*/ 7844978 w 10996613"/>
              <a:gd name="connsiteY8313" fmla="*/ 1338264 h 4188227"/>
              <a:gd name="connsiteX8314" fmla="*/ 7842487 w 10996613"/>
              <a:gd name="connsiteY8314" fmla="*/ 1335163 h 4188227"/>
              <a:gd name="connsiteX8315" fmla="*/ 7839997 w 10996613"/>
              <a:gd name="connsiteY8315" fmla="*/ 1336678 h 4188227"/>
              <a:gd name="connsiteX8316" fmla="*/ 7842487 w 10996613"/>
              <a:gd name="connsiteY8316" fmla="*/ 1339779 h 4188227"/>
              <a:gd name="connsiteX8317" fmla="*/ 7844978 w 10996613"/>
              <a:gd name="connsiteY8317" fmla="*/ 1338264 h 4188227"/>
              <a:gd name="connsiteX8318" fmla="*/ 10800726 w 10996613"/>
              <a:gd name="connsiteY8318" fmla="*/ 2766786 h 4188227"/>
              <a:gd name="connsiteX8319" fmla="*/ 10803572 w 10996613"/>
              <a:gd name="connsiteY8319" fmla="*/ 2763827 h 4188227"/>
              <a:gd name="connsiteX8320" fmla="*/ 10800726 w 10996613"/>
              <a:gd name="connsiteY8320" fmla="*/ 2762194 h 4188227"/>
              <a:gd name="connsiteX8321" fmla="*/ 10798235 w 10996613"/>
              <a:gd name="connsiteY8321" fmla="*/ 2765295 h 4188227"/>
              <a:gd name="connsiteX8322" fmla="*/ 10800726 w 10996613"/>
              <a:gd name="connsiteY8322" fmla="*/ 2766786 h 4188227"/>
              <a:gd name="connsiteX8323" fmla="*/ 4170594 w 10996613"/>
              <a:gd name="connsiteY8323" fmla="*/ 1337222 h 4188227"/>
              <a:gd name="connsiteX8324" fmla="*/ 4170475 w 10996613"/>
              <a:gd name="connsiteY8324" fmla="*/ 1335234 h 4188227"/>
              <a:gd name="connsiteX8325" fmla="*/ 4167108 w 10996613"/>
              <a:gd name="connsiteY8325" fmla="*/ 1335211 h 4188227"/>
              <a:gd name="connsiteX8326" fmla="*/ 4166016 w 10996613"/>
              <a:gd name="connsiteY8326" fmla="*/ 1339210 h 4188227"/>
              <a:gd name="connsiteX8327" fmla="*/ 4170594 w 10996613"/>
              <a:gd name="connsiteY8327" fmla="*/ 1337222 h 4188227"/>
              <a:gd name="connsiteX8328" fmla="*/ 4146686 w 10996613"/>
              <a:gd name="connsiteY8328" fmla="*/ 1337459 h 4188227"/>
              <a:gd name="connsiteX8329" fmla="*/ 4141326 w 10996613"/>
              <a:gd name="connsiteY8329" fmla="*/ 1336015 h 4188227"/>
              <a:gd name="connsiteX8330" fmla="*/ 4138693 w 10996613"/>
              <a:gd name="connsiteY8330" fmla="*/ 1337459 h 4188227"/>
              <a:gd name="connsiteX8331" fmla="*/ 4143840 w 10996613"/>
              <a:gd name="connsiteY8331" fmla="*/ 1339092 h 4188227"/>
              <a:gd name="connsiteX8332" fmla="*/ 4146686 w 10996613"/>
              <a:gd name="connsiteY8332" fmla="*/ 1337459 h 4188227"/>
              <a:gd name="connsiteX8333" fmla="*/ 5798723 w 10996613"/>
              <a:gd name="connsiteY8333" fmla="*/ 2774478 h 4188227"/>
              <a:gd name="connsiteX8334" fmla="*/ 5801213 w 10996613"/>
              <a:gd name="connsiteY8334" fmla="*/ 2775993 h 4188227"/>
              <a:gd name="connsiteX8335" fmla="*/ 5804059 w 10996613"/>
              <a:gd name="connsiteY8335" fmla="*/ 2773034 h 4188227"/>
              <a:gd name="connsiteX8336" fmla="*/ 5801213 w 10996613"/>
              <a:gd name="connsiteY8336" fmla="*/ 2771401 h 4188227"/>
              <a:gd name="connsiteX8337" fmla="*/ 5798723 w 10996613"/>
              <a:gd name="connsiteY8337" fmla="*/ 2774478 h 4188227"/>
              <a:gd name="connsiteX8338" fmla="*/ 6371443 w 10996613"/>
              <a:gd name="connsiteY8338" fmla="*/ 2773981 h 4188227"/>
              <a:gd name="connsiteX8339" fmla="*/ 6371467 w 10996613"/>
              <a:gd name="connsiteY8339" fmla="*/ 2775922 h 4188227"/>
              <a:gd name="connsiteX8340" fmla="*/ 6374811 w 10996613"/>
              <a:gd name="connsiteY8340" fmla="*/ 2775945 h 4188227"/>
              <a:gd name="connsiteX8341" fmla="*/ 6378440 w 10996613"/>
              <a:gd name="connsiteY8341" fmla="*/ 2773223 h 4188227"/>
              <a:gd name="connsiteX8342" fmla="*/ 6375974 w 10996613"/>
              <a:gd name="connsiteY8342" fmla="*/ 2771756 h 4188227"/>
              <a:gd name="connsiteX8343" fmla="*/ 6371443 w 10996613"/>
              <a:gd name="connsiteY8343" fmla="*/ 2773981 h 4188227"/>
              <a:gd name="connsiteX8344" fmla="*/ 4214449 w 10996613"/>
              <a:gd name="connsiteY8344" fmla="*/ 1330548 h 4188227"/>
              <a:gd name="connsiteX8345" fmla="*/ 4211958 w 10996613"/>
              <a:gd name="connsiteY8345" fmla="*/ 1332063 h 4188227"/>
              <a:gd name="connsiteX8346" fmla="*/ 4214449 w 10996613"/>
              <a:gd name="connsiteY8346" fmla="*/ 1335163 h 4188227"/>
              <a:gd name="connsiteX8347" fmla="*/ 4217295 w 10996613"/>
              <a:gd name="connsiteY8347" fmla="*/ 1333530 h 4188227"/>
              <a:gd name="connsiteX8348" fmla="*/ 4214449 w 10996613"/>
              <a:gd name="connsiteY8348" fmla="*/ 1330548 h 4188227"/>
              <a:gd name="connsiteX8349" fmla="*/ 10410018 w 10996613"/>
              <a:gd name="connsiteY8349" fmla="*/ 2601084 h 4188227"/>
              <a:gd name="connsiteX8350" fmla="*/ 10407527 w 10996613"/>
              <a:gd name="connsiteY8350" fmla="*/ 2604185 h 4188227"/>
              <a:gd name="connsiteX8351" fmla="*/ 10410018 w 10996613"/>
              <a:gd name="connsiteY8351" fmla="*/ 2605699 h 4188227"/>
              <a:gd name="connsiteX8352" fmla="*/ 10412864 w 10996613"/>
              <a:gd name="connsiteY8352" fmla="*/ 2602741 h 4188227"/>
              <a:gd name="connsiteX8353" fmla="*/ 10410018 w 10996613"/>
              <a:gd name="connsiteY8353" fmla="*/ 2601084 h 4188227"/>
              <a:gd name="connsiteX8354" fmla="*/ 9825106 w 10996613"/>
              <a:gd name="connsiteY8354" fmla="*/ 2616516 h 4188227"/>
              <a:gd name="connsiteX8355" fmla="*/ 9827952 w 10996613"/>
              <a:gd name="connsiteY8355" fmla="*/ 2619474 h 4188227"/>
              <a:gd name="connsiteX8356" fmla="*/ 9830443 w 10996613"/>
              <a:gd name="connsiteY8356" fmla="*/ 2617960 h 4188227"/>
              <a:gd name="connsiteX8357" fmla="*/ 9827952 w 10996613"/>
              <a:gd name="connsiteY8357" fmla="*/ 2614859 h 4188227"/>
              <a:gd name="connsiteX8358" fmla="*/ 9825106 w 10996613"/>
              <a:gd name="connsiteY8358" fmla="*/ 2616516 h 4188227"/>
              <a:gd name="connsiteX8359" fmla="*/ 2082975 w 10996613"/>
              <a:gd name="connsiteY8359" fmla="*/ 2620989 h 4188227"/>
              <a:gd name="connsiteX8360" fmla="*/ 2085465 w 10996613"/>
              <a:gd name="connsiteY8360" fmla="*/ 2624090 h 4188227"/>
              <a:gd name="connsiteX8361" fmla="*/ 2088311 w 10996613"/>
              <a:gd name="connsiteY8361" fmla="*/ 2622457 h 4188227"/>
              <a:gd name="connsiteX8362" fmla="*/ 2085465 w 10996613"/>
              <a:gd name="connsiteY8362" fmla="*/ 2619498 h 4188227"/>
              <a:gd name="connsiteX8363" fmla="*/ 2082975 w 10996613"/>
              <a:gd name="connsiteY8363" fmla="*/ 2620989 h 4188227"/>
              <a:gd name="connsiteX8364" fmla="*/ 6331478 w 10996613"/>
              <a:gd name="connsiteY8364" fmla="*/ 2621794 h 4188227"/>
              <a:gd name="connsiteX8365" fmla="*/ 6336839 w 10996613"/>
              <a:gd name="connsiteY8365" fmla="*/ 2623238 h 4188227"/>
              <a:gd name="connsiteX8366" fmla="*/ 6339447 w 10996613"/>
              <a:gd name="connsiteY8366" fmla="*/ 2621794 h 4188227"/>
              <a:gd name="connsiteX8367" fmla="*/ 6334301 w 10996613"/>
              <a:gd name="connsiteY8367" fmla="*/ 2620161 h 4188227"/>
              <a:gd name="connsiteX8368" fmla="*/ 6331478 w 10996613"/>
              <a:gd name="connsiteY8368" fmla="*/ 2621794 h 4188227"/>
              <a:gd name="connsiteX8369" fmla="*/ 4441715 w 10996613"/>
              <a:gd name="connsiteY8369" fmla="*/ 1411115 h 4188227"/>
              <a:gd name="connsiteX8370" fmla="*/ 4438869 w 10996613"/>
              <a:gd name="connsiteY8370" fmla="*/ 1409482 h 4188227"/>
              <a:gd name="connsiteX8371" fmla="*/ 4433723 w 10996613"/>
              <a:gd name="connsiteY8371" fmla="*/ 1411115 h 4188227"/>
              <a:gd name="connsiteX8372" fmla="*/ 4436355 w 10996613"/>
              <a:gd name="connsiteY8372" fmla="*/ 1412558 h 4188227"/>
              <a:gd name="connsiteX8373" fmla="*/ 4441715 w 10996613"/>
              <a:gd name="connsiteY8373" fmla="*/ 1411115 h 4188227"/>
              <a:gd name="connsiteX8374" fmla="*/ 4618629 w 10996613"/>
              <a:gd name="connsiteY8374" fmla="*/ 1402689 h 4188227"/>
              <a:gd name="connsiteX8375" fmla="*/ 4621119 w 10996613"/>
              <a:gd name="connsiteY8375" fmla="*/ 1404204 h 4188227"/>
              <a:gd name="connsiteX8376" fmla="*/ 4623965 w 10996613"/>
              <a:gd name="connsiteY8376" fmla="*/ 1401245 h 4188227"/>
              <a:gd name="connsiteX8377" fmla="*/ 4621119 w 10996613"/>
              <a:gd name="connsiteY8377" fmla="*/ 1399612 h 4188227"/>
              <a:gd name="connsiteX8378" fmla="*/ 4618629 w 10996613"/>
              <a:gd name="connsiteY8378" fmla="*/ 1402689 h 4188227"/>
              <a:gd name="connsiteX8379" fmla="*/ 10549552 w 10996613"/>
              <a:gd name="connsiteY8379" fmla="*/ 2635592 h 4188227"/>
              <a:gd name="connsiteX8380" fmla="*/ 10544404 w 10996613"/>
              <a:gd name="connsiteY8380" fmla="*/ 2633959 h 4188227"/>
              <a:gd name="connsiteX8381" fmla="*/ 10541558 w 10996613"/>
              <a:gd name="connsiteY8381" fmla="*/ 2635592 h 4188227"/>
              <a:gd name="connsiteX8382" fmla="*/ 10546919 w 10996613"/>
              <a:gd name="connsiteY8382" fmla="*/ 2637036 h 4188227"/>
              <a:gd name="connsiteX8383" fmla="*/ 10549552 w 10996613"/>
              <a:gd name="connsiteY8383" fmla="*/ 2635592 h 4188227"/>
              <a:gd name="connsiteX8384" fmla="*/ 3651168 w 10996613"/>
              <a:gd name="connsiteY8384" fmla="*/ 1461078 h 4188227"/>
              <a:gd name="connsiteX8385" fmla="*/ 3648322 w 10996613"/>
              <a:gd name="connsiteY8385" fmla="*/ 1459445 h 4188227"/>
              <a:gd name="connsiteX8386" fmla="*/ 3645831 w 10996613"/>
              <a:gd name="connsiteY8386" fmla="*/ 1462546 h 4188227"/>
              <a:gd name="connsiteX8387" fmla="*/ 3648322 w 10996613"/>
              <a:gd name="connsiteY8387" fmla="*/ 1464061 h 4188227"/>
              <a:gd name="connsiteX8388" fmla="*/ 3651168 w 10996613"/>
              <a:gd name="connsiteY8388" fmla="*/ 1461078 h 4188227"/>
              <a:gd name="connsiteX8389" fmla="*/ 10366163 w 10996613"/>
              <a:gd name="connsiteY8389" fmla="*/ 2584966 h 4188227"/>
              <a:gd name="connsiteX8390" fmla="*/ 10371523 w 10996613"/>
              <a:gd name="connsiteY8390" fmla="*/ 2586410 h 4188227"/>
              <a:gd name="connsiteX8391" fmla="*/ 10374157 w 10996613"/>
              <a:gd name="connsiteY8391" fmla="*/ 2584966 h 4188227"/>
              <a:gd name="connsiteX8392" fmla="*/ 10369009 w 10996613"/>
              <a:gd name="connsiteY8392" fmla="*/ 2583333 h 4188227"/>
              <a:gd name="connsiteX8393" fmla="*/ 10366163 w 10996613"/>
              <a:gd name="connsiteY8393" fmla="*/ 2584966 h 4188227"/>
              <a:gd name="connsiteX8394" fmla="*/ 4193031 w 10996613"/>
              <a:gd name="connsiteY8394" fmla="*/ 1444132 h 4188227"/>
              <a:gd name="connsiteX8395" fmla="*/ 4190541 w 10996613"/>
              <a:gd name="connsiteY8395" fmla="*/ 1441031 h 4188227"/>
              <a:gd name="connsiteX8396" fmla="*/ 4188050 w 10996613"/>
              <a:gd name="connsiteY8396" fmla="*/ 1442546 h 4188227"/>
              <a:gd name="connsiteX8397" fmla="*/ 4190541 w 10996613"/>
              <a:gd name="connsiteY8397" fmla="*/ 1445647 h 4188227"/>
              <a:gd name="connsiteX8398" fmla="*/ 4193031 w 10996613"/>
              <a:gd name="connsiteY8398" fmla="*/ 1444132 h 4188227"/>
              <a:gd name="connsiteX8399" fmla="*/ 6452227 w 10996613"/>
              <a:gd name="connsiteY8399" fmla="*/ 2668491 h 4188227"/>
              <a:gd name="connsiteX8400" fmla="*/ 6455073 w 10996613"/>
              <a:gd name="connsiteY8400" fmla="*/ 2670124 h 4188227"/>
              <a:gd name="connsiteX8401" fmla="*/ 6457564 w 10996613"/>
              <a:gd name="connsiteY8401" fmla="*/ 2667024 h 4188227"/>
              <a:gd name="connsiteX8402" fmla="*/ 6455073 w 10996613"/>
              <a:gd name="connsiteY8402" fmla="*/ 2665509 h 4188227"/>
              <a:gd name="connsiteX8403" fmla="*/ 6452227 w 10996613"/>
              <a:gd name="connsiteY8403" fmla="*/ 2668491 h 4188227"/>
              <a:gd name="connsiteX8404" fmla="*/ 10875319 w 10996613"/>
              <a:gd name="connsiteY8404" fmla="*/ 2668491 h 4188227"/>
              <a:gd name="connsiteX8405" fmla="*/ 10872473 w 10996613"/>
              <a:gd name="connsiteY8405" fmla="*/ 2665533 h 4188227"/>
              <a:gd name="connsiteX8406" fmla="*/ 10869983 w 10996613"/>
              <a:gd name="connsiteY8406" fmla="*/ 2667048 h 4188227"/>
              <a:gd name="connsiteX8407" fmla="*/ 10872473 w 10996613"/>
              <a:gd name="connsiteY8407" fmla="*/ 2670148 h 4188227"/>
              <a:gd name="connsiteX8408" fmla="*/ 10875319 w 10996613"/>
              <a:gd name="connsiteY8408" fmla="*/ 2668491 h 4188227"/>
              <a:gd name="connsiteX8409" fmla="*/ 10222645 w 10996613"/>
              <a:gd name="connsiteY8409" fmla="*/ 2672420 h 4188227"/>
              <a:gd name="connsiteX8410" fmla="*/ 10225491 w 10996613"/>
              <a:gd name="connsiteY8410" fmla="*/ 2674053 h 4188227"/>
              <a:gd name="connsiteX8411" fmla="*/ 10230638 w 10996613"/>
              <a:gd name="connsiteY8411" fmla="*/ 2672420 h 4188227"/>
              <a:gd name="connsiteX8412" fmla="*/ 10228005 w 10996613"/>
              <a:gd name="connsiteY8412" fmla="*/ 2670977 h 4188227"/>
              <a:gd name="connsiteX8413" fmla="*/ 10222645 w 10996613"/>
              <a:gd name="connsiteY8413" fmla="*/ 2672420 h 4188227"/>
              <a:gd name="connsiteX8414" fmla="*/ 6851758 w 10996613"/>
              <a:gd name="connsiteY8414" fmla="*/ 1374145 h 4188227"/>
              <a:gd name="connsiteX8415" fmla="*/ 6854937 w 10996613"/>
              <a:gd name="connsiteY8415" fmla="*/ 1373482 h 4188227"/>
              <a:gd name="connsiteX8416" fmla="*/ 6853751 w 10996613"/>
              <a:gd name="connsiteY8416" fmla="*/ 1371991 h 4188227"/>
              <a:gd name="connsiteX8417" fmla="*/ 6851260 w 10996613"/>
              <a:gd name="connsiteY8417" fmla="*/ 1373506 h 4188227"/>
              <a:gd name="connsiteX8418" fmla="*/ 6851758 w 10996613"/>
              <a:gd name="connsiteY8418" fmla="*/ 1374145 h 4188227"/>
              <a:gd name="connsiteX8419" fmla="*/ 5334749 w 10996613"/>
              <a:gd name="connsiteY8419" fmla="*/ 1374287 h 4188227"/>
              <a:gd name="connsiteX8420" fmla="*/ 5329603 w 10996613"/>
              <a:gd name="connsiteY8420" fmla="*/ 1372654 h 4188227"/>
              <a:gd name="connsiteX8421" fmla="*/ 5326756 w 10996613"/>
              <a:gd name="connsiteY8421" fmla="*/ 1374287 h 4188227"/>
              <a:gd name="connsiteX8422" fmla="*/ 5332116 w 10996613"/>
              <a:gd name="connsiteY8422" fmla="*/ 1375731 h 4188227"/>
              <a:gd name="connsiteX8423" fmla="*/ 5334749 w 10996613"/>
              <a:gd name="connsiteY8423" fmla="*/ 1374287 h 4188227"/>
              <a:gd name="connsiteX8424" fmla="*/ 10965686 w 10996613"/>
              <a:gd name="connsiteY8424" fmla="*/ 2634811 h 4188227"/>
              <a:gd name="connsiteX8425" fmla="*/ 10968176 w 10996613"/>
              <a:gd name="connsiteY8425" fmla="*/ 2637912 h 4188227"/>
              <a:gd name="connsiteX8426" fmla="*/ 10971022 w 10996613"/>
              <a:gd name="connsiteY8426" fmla="*/ 2636279 h 4188227"/>
              <a:gd name="connsiteX8427" fmla="*/ 10968176 w 10996613"/>
              <a:gd name="connsiteY8427" fmla="*/ 2633320 h 4188227"/>
              <a:gd name="connsiteX8428" fmla="*/ 10965686 w 10996613"/>
              <a:gd name="connsiteY8428" fmla="*/ 2634811 h 4188227"/>
              <a:gd name="connsiteX8429" fmla="*/ 3783870 w 10996613"/>
              <a:gd name="connsiteY8429" fmla="*/ 1404204 h 4188227"/>
              <a:gd name="connsiteX8430" fmla="*/ 3786361 w 10996613"/>
              <a:gd name="connsiteY8430" fmla="*/ 1402689 h 4188227"/>
              <a:gd name="connsiteX8431" fmla="*/ 3783870 w 10996613"/>
              <a:gd name="connsiteY8431" fmla="*/ 1399588 h 4188227"/>
              <a:gd name="connsiteX8432" fmla="*/ 3781380 w 10996613"/>
              <a:gd name="connsiteY8432" fmla="*/ 1401103 h 4188227"/>
              <a:gd name="connsiteX8433" fmla="*/ 3783870 w 10996613"/>
              <a:gd name="connsiteY8433" fmla="*/ 1404204 h 4188227"/>
              <a:gd name="connsiteX8434" fmla="*/ 10489758 w 10996613"/>
              <a:gd name="connsiteY8434" fmla="*/ 2637888 h 4188227"/>
              <a:gd name="connsiteX8435" fmla="*/ 10487268 w 10996613"/>
              <a:gd name="connsiteY8435" fmla="*/ 2639403 h 4188227"/>
              <a:gd name="connsiteX8436" fmla="*/ 10489758 w 10996613"/>
              <a:gd name="connsiteY8436" fmla="*/ 2642504 h 4188227"/>
              <a:gd name="connsiteX8437" fmla="*/ 10492604 w 10996613"/>
              <a:gd name="connsiteY8437" fmla="*/ 2640870 h 4188227"/>
              <a:gd name="connsiteX8438" fmla="*/ 10489758 w 10996613"/>
              <a:gd name="connsiteY8438" fmla="*/ 2637888 h 4188227"/>
              <a:gd name="connsiteX8439" fmla="*/ 10593406 w 10996613"/>
              <a:gd name="connsiteY8439" fmla="*/ 2642504 h 4188227"/>
              <a:gd name="connsiteX8440" fmla="*/ 10590560 w 10996613"/>
              <a:gd name="connsiteY8440" fmla="*/ 2644137 h 4188227"/>
              <a:gd name="connsiteX8441" fmla="*/ 10593406 w 10996613"/>
              <a:gd name="connsiteY8441" fmla="*/ 2647095 h 4188227"/>
              <a:gd name="connsiteX8442" fmla="*/ 10595897 w 10996613"/>
              <a:gd name="connsiteY8442" fmla="*/ 2645581 h 4188227"/>
              <a:gd name="connsiteX8443" fmla="*/ 10593406 w 10996613"/>
              <a:gd name="connsiteY8443" fmla="*/ 2642504 h 4188227"/>
              <a:gd name="connsiteX8444" fmla="*/ 10917847 w 10996613"/>
              <a:gd name="connsiteY8444" fmla="*/ 2653225 h 4188227"/>
              <a:gd name="connsiteX8445" fmla="*/ 10920336 w 10996613"/>
              <a:gd name="connsiteY8445" fmla="*/ 2656326 h 4188227"/>
              <a:gd name="connsiteX8446" fmla="*/ 10923182 w 10996613"/>
              <a:gd name="connsiteY8446" fmla="*/ 2654693 h 4188227"/>
              <a:gd name="connsiteX8447" fmla="*/ 10920336 w 10996613"/>
              <a:gd name="connsiteY8447" fmla="*/ 2651734 h 4188227"/>
              <a:gd name="connsiteX8448" fmla="*/ 10917847 w 10996613"/>
              <a:gd name="connsiteY8448" fmla="*/ 2653225 h 4188227"/>
              <a:gd name="connsiteX8449" fmla="*/ 9855845 w 10996613"/>
              <a:gd name="connsiteY8449" fmla="*/ 2658622 h 4188227"/>
              <a:gd name="connsiteX8450" fmla="*/ 9860991 w 10996613"/>
              <a:gd name="connsiteY8450" fmla="*/ 2660255 h 4188227"/>
              <a:gd name="connsiteX8451" fmla="*/ 9863837 w 10996613"/>
              <a:gd name="connsiteY8451" fmla="*/ 2658622 h 4188227"/>
              <a:gd name="connsiteX8452" fmla="*/ 9858478 w 10996613"/>
              <a:gd name="connsiteY8452" fmla="*/ 2657178 h 4188227"/>
              <a:gd name="connsiteX8453" fmla="*/ 9855845 w 10996613"/>
              <a:gd name="connsiteY8453" fmla="*/ 2658622 h 4188227"/>
              <a:gd name="connsiteX8454" fmla="*/ 1762543 w 10996613"/>
              <a:gd name="connsiteY8454" fmla="*/ 2069400 h 4188227"/>
              <a:gd name="connsiteX8455" fmla="*/ 1767690 w 10996613"/>
              <a:gd name="connsiteY8455" fmla="*/ 2071033 h 4188227"/>
              <a:gd name="connsiteX8456" fmla="*/ 1770536 w 10996613"/>
              <a:gd name="connsiteY8456" fmla="*/ 2069400 h 4188227"/>
              <a:gd name="connsiteX8457" fmla="*/ 1765176 w 10996613"/>
              <a:gd name="connsiteY8457" fmla="*/ 2067956 h 4188227"/>
              <a:gd name="connsiteX8458" fmla="*/ 1762543 w 10996613"/>
              <a:gd name="connsiteY8458" fmla="*/ 2069400 h 4188227"/>
              <a:gd name="connsiteX8459" fmla="*/ 1444744 w 10996613"/>
              <a:gd name="connsiteY8459" fmla="*/ 2074655 h 4188227"/>
              <a:gd name="connsiteX8460" fmla="*/ 1447591 w 10996613"/>
              <a:gd name="connsiteY8460" fmla="*/ 2076288 h 4188227"/>
              <a:gd name="connsiteX8461" fmla="*/ 1450081 w 10996613"/>
              <a:gd name="connsiteY8461" fmla="*/ 2073187 h 4188227"/>
              <a:gd name="connsiteX8462" fmla="*/ 1447591 w 10996613"/>
              <a:gd name="connsiteY8462" fmla="*/ 2071672 h 4188227"/>
              <a:gd name="connsiteX8463" fmla="*/ 1444744 w 10996613"/>
              <a:gd name="connsiteY8463" fmla="*/ 2074655 h 4188227"/>
              <a:gd name="connsiteX8464" fmla="*/ 1779644 w 10996613"/>
              <a:gd name="connsiteY8464" fmla="*/ 2074655 h 4188227"/>
              <a:gd name="connsiteX8465" fmla="*/ 1782490 w 10996613"/>
              <a:gd name="connsiteY8465" fmla="*/ 2076288 h 4188227"/>
              <a:gd name="connsiteX8466" fmla="*/ 1784981 w 10996613"/>
              <a:gd name="connsiteY8466" fmla="*/ 2073187 h 4188227"/>
              <a:gd name="connsiteX8467" fmla="*/ 1782490 w 10996613"/>
              <a:gd name="connsiteY8467" fmla="*/ 2071672 h 4188227"/>
              <a:gd name="connsiteX8468" fmla="*/ 1779644 w 10996613"/>
              <a:gd name="connsiteY8468" fmla="*/ 2074655 h 4188227"/>
              <a:gd name="connsiteX8469" fmla="*/ 6117328 w 10996613"/>
              <a:gd name="connsiteY8469" fmla="*/ 2073329 h 4188227"/>
              <a:gd name="connsiteX8470" fmla="*/ 6120174 w 10996613"/>
              <a:gd name="connsiteY8470" fmla="*/ 2076288 h 4188227"/>
              <a:gd name="connsiteX8471" fmla="*/ 6122664 w 10996613"/>
              <a:gd name="connsiteY8471" fmla="*/ 2074773 h 4188227"/>
              <a:gd name="connsiteX8472" fmla="*/ 6120174 w 10996613"/>
              <a:gd name="connsiteY8472" fmla="*/ 2071672 h 4188227"/>
              <a:gd name="connsiteX8473" fmla="*/ 6117328 w 10996613"/>
              <a:gd name="connsiteY8473" fmla="*/ 2073329 h 4188227"/>
              <a:gd name="connsiteX8474" fmla="*/ 10388577 w 10996613"/>
              <a:gd name="connsiteY8474" fmla="*/ 2079388 h 4188227"/>
              <a:gd name="connsiteX8475" fmla="*/ 10386087 w 10996613"/>
              <a:gd name="connsiteY8475" fmla="*/ 2076288 h 4188227"/>
              <a:gd name="connsiteX8476" fmla="*/ 10383596 w 10996613"/>
              <a:gd name="connsiteY8476" fmla="*/ 2077802 h 4188227"/>
              <a:gd name="connsiteX8477" fmla="*/ 10386087 w 10996613"/>
              <a:gd name="connsiteY8477" fmla="*/ 2080903 h 4188227"/>
              <a:gd name="connsiteX8478" fmla="*/ 10388577 w 10996613"/>
              <a:gd name="connsiteY8478" fmla="*/ 2079388 h 4188227"/>
              <a:gd name="connsiteX8479" fmla="*/ 5019797 w 10996613"/>
              <a:gd name="connsiteY8479" fmla="*/ 2085495 h 4188227"/>
              <a:gd name="connsiteX8480" fmla="*/ 5022287 w 10996613"/>
              <a:gd name="connsiteY8480" fmla="*/ 2083980 h 4188227"/>
              <a:gd name="connsiteX8481" fmla="*/ 5019797 w 10996613"/>
              <a:gd name="connsiteY8481" fmla="*/ 2080879 h 4188227"/>
              <a:gd name="connsiteX8482" fmla="*/ 5017306 w 10996613"/>
              <a:gd name="connsiteY8482" fmla="*/ 2082394 h 4188227"/>
              <a:gd name="connsiteX8483" fmla="*/ 5019797 w 10996613"/>
              <a:gd name="connsiteY8483" fmla="*/ 2085495 h 4188227"/>
              <a:gd name="connsiteX8484" fmla="*/ 6084288 w 10996613"/>
              <a:gd name="connsiteY8484" fmla="*/ 2087814 h 4188227"/>
              <a:gd name="connsiteX8485" fmla="*/ 6086898 w 10996613"/>
              <a:gd name="connsiteY8485" fmla="*/ 2089258 h 4188227"/>
              <a:gd name="connsiteX8486" fmla="*/ 6092258 w 10996613"/>
              <a:gd name="connsiteY8486" fmla="*/ 2087814 h 4188227"/>
              <a:gd name="connsiteX8487" fmla="*/ 6089412 w 10996613"/>
              <a:gd name="connsiteY8487" fmla="*/ 2086181 h 4188227"/>
              <a:gd name="connsiteX8488" fmla="*/ 6084288 w 10996613"/>
              <a:gd name="connsiteY8488" fmla="*/ 2087814 h 4188227"/>
              <a:gd name="connsiteX8489" fmla="*/ 10476642 w 10996613"/>
              <a:gd name="connsiteY8489" fmla="*/ 2087151 h 4188227"/>
              <a:gd name="connsiteX8490" fmla="*/ 10473796 w 10996613"/>
              <a:gd name="connsiteY8490" fmla="*/ 2085518 h 4188227"/>
              <a:gd name="connsiteX8491" fmla="*/ 10471305 w 10996613"/>
              <a:gd name="connsiteY8491" fmla="*/ 2088619 h 4188227"/>
              <a:gd name="connsiteX8492" fmla="*/ 10473796 w 10996613"/>
              <a:gd name="connsiteY8492" fmla="*/ 2090134 h 4188227"/>
              <a:gd name="connsiteX8493" fmla="*/ 10476642 w 10996613"/>
              <a:gd name="connsiteY8493" fmla="*/ 2087151 h 4188227"/>
              <a:gd name="connsiteX8494" fmla="*/ 9150160 w 10996613"/>
              <a:gd name="connsiteY8494" fmla="*/ 2099317 h 4188227"/>
              <a:gd name="connsiteX8495" fmla="*/ 9147314 w 10996613"/>
              <a:gd name="connsiteY8495" fmla="*/ 2102275 h 4188227"/>
              <a:gd name="connsiteX8496" fmla="*/ 9150160 w 10996613"/>
              <a:gd name="connsiteY8496" fmla="*/ 2103909 h 4188227"/>
              <a:gd name="connsiteX8497" fmla="*/ 9152651 w 10996613"/>
              <a:gd name="connsiteY8497" fmla="*/ 2100808 h 4188227"/>
              <a:gd name="connsiteX8498" fmla="*/ 9150160 w 10996613"/>
              <a:gd name="connsiteY8498" fmla="*/ 2099317 h 4188227"/>
              <a:gd name="connsiteX8499" fmla="*/ 10709032 w 10996613"/>
              <a:gd name="connsiteY8499" fmla="*/ 2101613 h 4188227"/>
              <a:gd name="connsiteX8500" fmla="*/ 10706399 w 10996613"/>
              <a:gd name="connsiteY8500" fmla="*/ 2100169 h 4188227"/>
              <a:gd name="connsiteX8501" fmla="*/ 10701039 w 10996613"/>
              <a:gd name="connsiteY8501" fmla="*/ 2101613 h 4188227"/>
              <a:gd name="connsiteX8502" fmla="*/ 10703671 w 10996613"/>
              <a:gd name="connsiteY8502" fmla="*/ 2103056 h 4188227"/>
              <a:gd name="connsiteX8503" fmla="*/ 10709032 w 10996613"/>
              <a:gd name="connsiteY8503" fmla="*/ 2101613 h 4188227"/>
              <a:gd name="connsiteX8504" fmla="*/ 4158640 w 10996613"/>
              <a:gd name="connsiteY8504" fmla="*/ 1827724 h 4188227"/>
              <a:gd name="connsiteX8505" fmla="*/ 4156150 w 10996613"/>
              <a:gd name="connsiteY8505" fmla="*/ 1829238 h 4188227"/>
              <a:gd name="connsiteX8506" fmla="*/ 4158640 w 10996613"/>
              <a:gd name="connsiteY8506" fmla="*/ 1832339 h 4188227"/>
              <a:gd name="connsiteX8507" fmla="*/ 4161486 w 10996613"/>
              <a:gd name="connsiteY8507" fmla="*/ 1830706 h 4188227"/>
              <a:gd name="connsiteX8508" fmla="*/ 4158640 w 10996613"/>
              <a:gd name="connsiteY8508" fmla="*/ 1827724 h 4188227"/>
              <a:gd name="connsiteX8509" fmla="*/ 4082884 w 10996613"/>
              <a:gd name="connsiteY8509" fmla="*/ 1830019 h 4188227"/>
              <a:gd name="connsiteX8510" fmla="*/ 4088031 w 10996613"/>
              <a:gd name="connsiteY8510" fmla="*/ 1831653 h 4188227"/>
              <a:gd name="connsiteX8511" fmla="*/ 4090877 w 10996613"/>
              <a:gd name="connsiteY8511" fmla="*/ 1830019 h 4188227"/>
              <a:gd name="connsiteX8512" fmla="*/ 4085517 w 10996613"/>
              <a:gd name="connsiteY8512" fmla="*/ 1828576 h 4188227"/>
              <a:gd name="connsiteX8513" fmla="*/ 4082884 w 10996613"/>
              <a:gd name="connsiteY8513" fmla="*/ 1830019 h 4188227"/>
              <a:gd name="connsiteX8514" fmla="*/ 4028214 w 10996613"/>
              <a:gd name="connsiteY8514" fmla="*/ 1829357 h 4188227"/>
              <a:gd name="connsiteX8515" fmla="*/ 4031060 w 10996613"/>
              <a:gd name="connsiteY8515" fmla="*/ 1832315 h 4188227"/>
              <a:gd name="connsiteX8516" fmla="*/ 4033551 w 10996613"/>
              <a:gd name="connsiteY8516" fmla="*/ 1830800 h 4188227"/>
              <a:gd name="connsiteX8517" fmla="*/ 4031060 w 10996613"/>
              <a:gd name="connsiteY8517" fmla="*/ 1827724 h 4188227"/>
              <a:gd name="connsiteX8518" fmla="*/ 4028214 w 10996613"/>
              <a:gd name="connsiteY8518" fmla="*/ 1829357 h 4188227"/>
              <a:gd name="connsiteX8519" fmla="*/ 9231347 w 10996613"/>
              <a:gd name="connsiteY8519" fmla="*/ 2047176 h 4188227"/>
              <a:gd name="connsiteX8520" fmla="*/ 9233885 w 10996613"/>
              <a:gd name="connsiteY8520" fmla="*/ 2046371 h 4188227"/>
              <a:gd name="connsiteX8521" fmla="*/ 9231821 w 10996613"/>
              <a:gd name="connsiteY8521" fmla="*/ 2045164 h 4188227"/>
              <a:gd name="connsiteX8522" fmla="*/ 9231347 w 10996613"/>
              <a:gd name="connsiteY8522" fmla="*/ 2047176 h 4188227"/>
              <a:gd name="connsiteX8523" fmla="*/ 7746808 w 10996613"/>
              <a:gd name="connsiteY8523" fmla="*/ 1823108 h 4188227"/>
              <a:gd name="connsiteX8524" fmla="*/ 7749299 w 10996613"/>
              <a:gd name="connsiteY8524" fmla="*/ 1820008 h 4188227"/>
              <a:gd name="connsiteX8525" fmla="*/ 7746808 w 10996613"/>
              <a:gd name="connsiteY8525" fmla="*/ 1818493 h 4188227"/>
              <a:gd name="connsiteX8526" fmla="*/ 7743962 w 10996613"/>
              <a:gd name="connsiteY8526" fmla="*/ 1821451 h 4188227"/>
              <a:gd name="connsiteX8527" fmla="*/ 7746808 w 10996613"/>
              <a:gd name="connsiteY8527" fmla="*/ 1823108 h 4188227"/>
              <a:gd name="connsiteX8528" fmla="*/ 6411218 w 10996613"/>
              <a:gd name="connsiteY8528" fmla="*/ 1820812 h 4188227"/>
              <a:gd name="connsiteX8529" fmla="*/ 6408372 w 10996613"/>
              <a:gd name="connsiteY8529" fmla="*/ 1819179 h 4188227"/>
              <a:gd name="connsiteX8530" fmla="*/ 6403226 w 10996613"/>
              <a:gd name="connsiteY8530" fmla="*/ 1820812 h 4188227"/>
              <a:gd name="connsiteX8531" fmla="*/ 6405835 w 10996613"/>
              <a:gd name="connsiteY8531" fmla="*/ 1822256 h 4188227"/>
              <a:gd name="connsiteX8532" fmla="*/ 6411218 w 10996613"/>
              <a:gd name="connsiteY8532" fmla="*/ 1820812 h 4188227"/>
              <a:gd name="connsiteX8533" fmla="*/ 4266273 w 10996613"/>
              <a:gd name="connsiteY8533" fmla="*/ 2050986 h 4188227"/>
              <a:gd name="connsiteX8534" fmla="*/ 4268906 w 10996613"/>
              <a:gd name="connsiteY8534" fmla="*/ 2052430 h 4188227"/>
              <a:gd name="connsiteX8535" fmla="*/ 4274266 w 10996613"/>
              <a:gd name="connsiteY8535" fmla="*/ 2050986 h 4188227"/>
              <a:gd name="connsiteX8536" fmla="*/ 4271420 w 10996613"/>
              <a:gd name="connsiteY8536" fmla="*/ 2049353 h 4188227"/>
              <a:gd name="connsiteX8537" fmla="*/ 4266273 w 10996613"/>
              <a:gd name="connsiteY8537" fmla="*/ 2050986 h 4188227"/>
              <a:gd name="connsiteX8538" fmla="*/ 4172088 w 10996613"/>
              <a:gd name="connsiteY8538" fmla="*/ 1815416 h 4188227"/>
              <a:gd name="connsiteX8539" fmla="*/ 4174578 w 10996613"/>
              <a:gd name="connsiteY8539" fmla="*/ 1818517 h 4188227"/>
              <a:gd name="connsiteX8540" fmla="*/ 4177425 w 10996613"/>
              <a:gd name="connsiteY8540" fmla="*/ 1816883 h 4188227"/>
              <a:gd name="connsiteX8541" fmla="*/ 4174578 w 10996613"/>
              <a:gd name="connsiteY8541" fmla="*/ 1813925 h 4188227"/>
              <a:gd name="connsiteX8542" fmla="*/ 4172088 w 10996613"/>
              <a:gd name="connsiteY8542" fmla="*/ 1815416 h 4188227"/>
              <a:gd name="connsiteX8543" fmla="*/ 6058863 w 10996613"/>
              <a:gd name="connsiteY8543" fmla="*/ 1810824 h 4188227"/>
              <a:gd name="connsiteX8544" fmla="*/ 6056372 w 10996613"/>
              <a:gd name="connsiteY8544" fmla="*/ 1809310 h 4188227"/>
              <a:gd name="connsiteX8545" fmla="*/ 6053526 w 10996613"/>
              <a:gd name="connsiteY8545" fmla="*/ 1812268 h 4188227"/>
              <a:gd name="connsiteX8546" fmla="*/ 6056372 w 10996613"/>
              <a:gd name="connsiteY8546" fmla="*/ 1813901 h 4188227"/>
              <a:gd name="connsiteX8547" fmla="*/ 6058863 w 10996613"/>
              <a:gd name="connsiteY8547" fmla="*/ 1810824 h 4188227"/>
              <a:gd name="connsiteX8548" fmla="*/ 5850428 w 10996613"/>
              <a:gd name="connsiteY8548" fmla="*/ 2054134 h 4188227"/>
              <a:gd name="connsiteX8549" fmla="*/ 5845068 w 10996613"/>
              <a:gd name="connsiteY8549" fmla="*/ 2055578 h 4188227"/>
              <a:gd name="connsiteX8550" fmla="*/ 5847701 w 10996613"/>
              <a:gd name="connsiteY8550" fmla="*/ 2057022 h 4188227"/>
              <a:gd name="connsiteX8551" fmla="*/ 5853061 w 10996613"/>
              <a:gd name="connsiteY8551" fmla="*/ 2055578 h 4188227"/>
              <a:gd name="connsiteX8552" fmla="*/ 5850428 w 10996613"/>
              <a:gd name="connsiteY8552" fmla="*/ 2054134 h 4188227"/>
              <a:gd name="connsiteX8553" fmla="*/ 8828732 w 10996613"/>
              <a:gd name="connsiteY8553" fmla="*/ 1803180 h 4188227"/>
              <a:gd name="connsiteX8554" fmla="*/ 8831223 w 10996613"/>
              <a:gd name="connsiteY8554" fmla="*/ 1804694 h 4188227"/>
              <a:gd name="connsiteX8555" fmla="*/ 8834069 w 10996613"/>
              <a:gd name="connsiteY8555" fmla="*/ 1801736 h 4188227"/>
              <a:gd name="connsiteX8556" fmla="*/ 8831223 w 10996613"/>
              <a:gd name="connsiteY8556" fmla="*/ 1800103 h 4188227"/>
              <a:gd name="connsiteX8557" fmla="*/ 8828732 w 10996613"/>
              <a:gd name="connsiteY8557" fmla="*/ 1803180 h 4188227"/>
              <a:gd name="connsiteX8558" fmla="*/ 4180057 w 10996613"/>
              <a:gd name="connsiteY8558" fmla="*/ 2060974 h 4188227"/>
              <a:gd name="connsiteX8559" fmla="*/ 4182548 w 10996613"/>
              <a:gd name="connsiteY8559" fmla="*/ 2062489 h 4188227"/>
              <a:gd name="connsiteX8560" fmla="*/ 4185394 w 10996613"/>
              <a:gd name="connsiteY8560" fmla="*/ 2059531 h 4188227"/>
              <a:gd name="connsiteX8561" fmla="*/ 4182548 w 10996613"/>
              <a:gd name="connsiteY8561" fmla="*/ 2057897 h 4188227"/>
              <a:gd name="connsiteX8562" fmla="*/ 4180057 w 10996613"/>
              <a:gd name="connsiteY8562" fmla="*/ 2060974 h 4188227"/>
              <a:gd name="connsiteX8563" fmla="*/ 2639638 w 10996613"/>
              <a:gd name="connsiteY8563" fmla="*/ 2064785 h 4188227"/>
              <a:gd name="connsiteX8564" fmla="*/ 2636792 w 10996613"/>
              <a:gd name="connsiteY8564" fmla="*/ 2063152 h 4188227"/>
              <a:gd name="connsiteX8565" fmla="*/ 2631645 w 10996613"/>
              <a:gd name="connsiteY8565" fmla="*/ 2064785 h 4188227"/>
              <a:gd name="connsiteX8566" fmla="*/ 2634254 w 10996613"/>
              <a:gd name="connsiteY8566" fmla="*/ 2066229 h 4188227"/>
              <a:gd name="connsiteX8567" fmla="*/ 2639638 w 10996613"/>
              <a:gd name="connsiteY8567" fmla="*/ 2064785 h 4188227"/>
              <a:gd name="connsiteX8568" fmla="*/ 4170594 w 10996613"/>
              <a:gd name="connsiteY8568" fmla="*/ 2064785 h 4188227"/>
              <a:gd name="connsiteX8569" fmla="*/ 4167961 w 10996613"/>
              <a:gd name="connsiteY8569" fmla="*/ 2063341 h 4188227"/>
              <a:gd name="connsiteX8570" fmla="*/ 4162601 w 10996613"/>
              <a:gd name="connsiteY8570" fmla="*/ 2064785 h 4188227"/>
              <a:gd name="connsiteX8571" fmla="*/ 4165234 w 10996613"/>
              <a:gd name="connsiteY8571" fmla="*/ 2066229 h 4188227"/>
              <a:gd name="connsiteX8572" fmla="*/ 4170594 w 10996613"/>
              <a:gd name="connsiteY8572" fmla="*/ 2064785 h 4188227"/>
              <a:gd name="connsiteX8573" fmla="*/ 5870494 w 10996613"/>
              <a:gd name="connsiteY8573" fmla="*/ 2064004 h 4188227"/>
              <a:gd name="connsiteX8574" fmla="*/ 5872984 w 10996613"/>
              <a:gd name="connsiteY8574" fmla="*/ 2067104 h 4188227"/>
              <a:gd name="connsiteX8575" fmla="*/ 5875475 w 10996613"/>
              <a:gd name="connsiteY8575" fmla="*/ 2065590 h 4188227"/>
              <a:gd name="connsiteX8576" fmla="*/ 5872984 w 10996613"/>
              <a:gd name="connsiteY8576" fmla="*/ 2062489 h 4188227"/>
              <a:gd name="connsiteX8577" fmla="*/ 5870494 w 10996613"/>
              <a:gd name="connsiteY8577" fmla="*/ 2064004 h 4188227"/>
              <a:gd name="connsiteX8578" fmla="*/ 3764042 w 10996613"/>
              <a:gd name="connsiteY8578" fmla="*/ 2142748 h 4188227"/>
              <a:gd name="connsiteX8579" fmla="*/ 3768738 w 10996613"/>
              <a:gd name="connsiteY8579" fmla="*/ 2144831 h 4188227"/>
              <a:gd name="connsiteX8580" fmla="*/ 3771252 w 10996613"/>
              <a:gd name="connsiteY8580" fmla="*/ 2143411 h 4188227"/>
              <a:gd name="connsiteX8581" fmla="*/ 3767410 w 10996613"/>
              <a:gd name="connsiteY8581" fmla="*/ 2140784 h 4188227"/>
              <a:gd name="connsiteX8582" fmla="*/ 3764066 w 10996613"/>
              <a:gd name="connsiteY8582" fmla="*/ 2140807 h 4188227"/>
              <a:gd name="connsiteX8583" fmla="*/ 3764042 w 10996613"/>
              <a:gd name="connsiteY8583" fmla="*/ 2142748 h 4188227"/>
              <a:gd name="connsiteX8584" fmla="*/ 3991190 w 10996613"/>
              <a:gd name="connsiteY8584" fmla="*/ 2140736 h 4188227"/>
              <a:gd name="connsiteX8585" fmla="*/ 3988700 w 10996613"/>
              <a:gd name="connsiteY8585" fmla="*/ 2142251 h 4188227"/>
              <a:gd name="connsiteX8586" fmla="*/ 3991190 w 10996613"/>
              <a:gd name="connsiteY8586" fmla="*/ 2145352 h 4188227"/>
              <a:gd name="connsiteX8587" fmla="*/ 3994036 w 10996613"/>
              <a:gd name="connsiteY8587" fmla="*/ 2143719 h 4188227"/>
              <a:gd name="connsiteX8588" fmla="*/ 3991190 w 10996613"/>
              <a:gd name="connsiteY8588" fmla="*/ 2140736 h 4188227"/>
              <a:gd name="connsiteX8589" fmla="*/ 10484279 w 10996613"/>
              <a:gd name="connsiteY8589" fmla="*/ 2142251 h 4188227"/>
              <a:gd name="connsiteX8590" fmla="*/ 10481789 w 10996613"/>
              <a:gd name="connsiteY8590" fmla="*/ 2140736 h 4188227"/>
              <a:gd name="connsiteX8591" fmla="*/ 10478943 w 10996613"/>
              <a:gd name="connsiteY8591" fmla="*/ 2143695 h 4188227"/>
              <a:gd name="connsiteX8592" fmla="*/ 10481789 w 10996613"/>
              <a:gd name="connsiteY8592" fmla="*/ 2145328 h 4188227"/>
              <a:gd name="connsiteX8593" fmla="*/ 10484279 w 10996613"/>
              <a:gd name="connsiteY8593" fmla="*/ 2142251 h 4188227"/>
              <a:gd name="connsiteX8594" fmla="*/ 10840074 w 10996613"/>
              <a:gd name="connsiteY8594" fmla="*/ 2145281 h 4188227"/>
              <a:gd name="connsiteX8595" fmla="*/ 10843704 w 10996613"/>
              <a:gd name="connsiteY8595" fmla="*/ 2142559 h 4188227"/>
              <a:gd name="connsiteX8596" fmla="*/ 10841237 w 10996613"/>
              <a:gd name="connsiteY8596" fmla="*/ 2141115 h 4188227"/>
              <a:gd name="connsiteX8597" fmla="*/ 10836706 w 10996613"/>
              <a:gd name="connsiteY8597" fmla="*/ 2143340 h 4188227"/>
              <a:gd name="connsiteX8598" fmla="*/ 10836730 w 10996613"/>
              <a:gd name="connsiteY8598" fmla="*/ 2145281 h 4188227"/>
              <a:gd name="connsiteX8599" fmla="*/ 10840074 w 10996613"/>
              <a:gd name="connsiteY8599" fmla="*/ 2145281 h 4188227"/>
              <a:gd name="connsiteX8600" fmla="*/ 4865463 w 10996613"/>
              <a:gd name="connsiteY8600" fmla="*/ 2148310 h 4188227"/>
              <a:gd name="connsiteX8601" fmla="*/ 4868309 w 10996613"/>
              <a:gd name="connsiteY8601" fmla="*/ 2149943 h 4188227"/>
              <a:gd name="connsiteX8602" fmla="*/ 4870800 w 10996613"/>
              <a:gd name="connsiteY8602" fmla="*/ 2146843 h 4188227"/>
              <a:gd name="connsiteX8603" fmla="*/ 4868309 w 10996613"/>
              <a:gd name="connsiteY8603" fmla="*/ 2145328 h 4188227"/>
              <a:gd name="connsiteX8604" fmla="*/ 4865463 w 10996613"/>
              <a:gd name="connsiteY8604" fmla="*/ 2148310 h 4188227"/>
              <a:gd name="connsiteX8605" fmla="*/ 7790663 w 10996613"/>
              <a:gd name="connsiteY8605" fmla="*/ 1770186 h 4188227"/>
              <a:gd name="connsiteX8606" fmla="*/ 7795810 w 10996613"/>
              <a:gd name="connsiteY8606" fmla="*/ 1771819 h 4188227"/>
              <a:gd name="connsiteX8607" fmla="*/ 7798656 w 10996613"/>
              <a:gd name="connsiteY8607" fmla="*/ 1770186 h 4188227"/>
              <a:gd name="connsiteX8608" fmla="*/ 7793295 w 10996613"/>
              <a:gd name="connsiteY8608" fmla="*/ 1768742 h 4188227"/>
              <a:gd name="connsiteX8609" fmla="*/ 7790663 w 10996613"/>
              <a:gd name="connsiteY8609" fmla="*/ 1770186 h 4188227"/>
              <a:gd name="connsiteX8610" fmla="*/ 9221931 w 10996613"/>
              <a:gd name="connsiteY8610" fmla="*/ 1763275 h 4188227"/>
              <a:gd name="connsiteX8611" fmla="*/ 9219441 w 10996613"/>
              <a:gd name="connsiteY8611" fmla="*/ 1764790 h 4188227"/>
              <a:gd name="connsiteX8612" fmla="*/ 9221931 w 10996613"/>
              <a:gd name="connsiteY8612" fmla="*/ 1767890 h 4188227"/>
              <a:gd name="connsiteX8613" fmla="*/ 9224422 w 10996613"/>
              <a:gd name="connsiteY8613" fmla="*/ 1766375 h 4188227"/>
              <a:gd name="connsiteX8614" fmla="*/ 9221931 w 10996613"/>
              <a:gd name="connsiteY8614" fmla="*/ 1763275 h 4188227"/>
              <a:gd name="connsiteX8615" fmla="*/ 4007129 w 10996613"/>
              <a:gd name="connsiteY8615" fmla="*/ 2149943 h 4188227"/>
              <a:gd name="connsiteX8616" fmla="*/ 4004638 w 10996613"/>
              <a:gd name="connsiteY8616" fmla="*/ 2151458 h 4188227"/>
              <a:gd name="connsiteX8617" fmla="*/ 4007129 w 10996613"/>
              <a:gd name="connsiteY8617" fmla="*/ 2154559 h 4188227"/>
              <a:gd name="connsiteX8618" fmla="*/ 4009975 w 10996613"/>
              <a:gd name="connsiteY8618" fmla="*/ 2152926 h 4188227"/>
              <a:gd name="connsiteX8619" fmla="*/ 4007129 w 10996613"/>
              <a:gd name="connsiteY8619" fmla="*/ 2149943 h 4188227"/>
              <a:gd name="connsiteX8620" fmla="*/ 4098847 w 10996613"/>
              <a:gd name="connsiteY8620" fmla="*/ 2152239 h 4188227"/>
              <a:gd name="connsiteX8621" fmla="*/ 4096214 w 10996613"/>
              <a:gd name="connsiteY8621" fmla="*/ 2150795 h 4188227"/>
              <a:gd name="connsiteX8622" fmla="*/ 4090854 w 10996613"/>
              <a:gd name="connsiteY8622" fmla="*/ 2152239 h 4188227"/>
              <a:gd name="connsiteX8623" fmla="*/ 4093486 w 10996613"/>
              <a:gd name="connsiteY8623" fmla="*/ 2153683 h 4188227"/>
              <a:gd name="connsiteX8624" fmla="*/ 4098847 w 10996613"/>
              <a:gd name="connsiteY8624" fmla="*/ 2152239 h 4188227"/>
              <a:gd name="connsiteX8625" fmla="*/ 8055286 w 10996613"/>
              <a:gd name="connsiteY8625" fmla="*/ 2153044 h 4188227"/>
              <a:gd name="connsiteX8626" fmla="*/ 8057776 w 10996613"/>
              <a:gd name="connsiteY8626" fmla="*/ 2154559 h 4188227"/>
              <a:gd name="connsiteX8627" fmla="*/ 8060623 w 10996613"/>
              <a:gd name="connsiteY8627" fmla="*/ 2151600 h 4188227"/>
              <a:gd name="connsiteX8628" fmla="*/ 8057776 w 10996613"/>
              <a:gd name="connsiteY8628" fmla="*/ 2149967 h 4188227"/>
              <a:gd name="connsiteX8629" fmla="*/ 8055286 w 10996613"/>
              <a:gd name="connsiteY8629" fmla="*/ 2153044 h 4188227"/>
              <a:gd name="connsiteX8630" fmla="*/ 3914296 w 10996613"/>
              <a:gd name="connsiteY8630" fmla="*/ 2166724 h 4188227"/>
              <a:gd name="connsiteX8631" fmla="*/ 3911450 w 10996613"/>
              <a:gd name="connsiteY8631" fmla="*/ 2163766 h 4188227"/>
              <a:gd name="connsiteX8632" fmla="*/ 3908960 w 10996613"/>
              <a:gd name="connsiteY8632" fmla="*/ 2165280 h 4188227"/>
              <a:gd name="connsiteX8633" fmla="*/ 3911450 w 10996613"/>
              <a:gd name="connsiteY8633" fmla="*/ 2168381 h 4188227"/>
              <a:gd name="connsiteX8634" fmla="*/ 3914296 w 10996613"/>
              <a:gd name="connsiteY8634" fmla="*/ 2166724 h 4188227"/>
              <a:gd name="connsiteX8635" fmla="*/ 6440273 w 10996613"/>
              <a:gd name="connsiteY8635" fmla="*/ 1762612 h 4188227"/>
              <a:gd name="connsiteX8636" fmla="*/ 6443119 w 10996613"/>
              <a:gd name="connsiteY8636" fmla="*/ 1760979 h 4188227"/>
              <a:gd name="connsiteX8637" fmla="*/ 6437759 w 10996613"/>
              <a:gd name="connsiteY8637" fmla="*/ 1759535 h 4188227"/>
              <a:gd name="connsiteX8638" fmla="*/ 6435127 w 10996613"/>
              <a:gd name="connsiteY8638" fmla="*/ 1760979 h 4188227"/>
              <a:gd name="connsiteX8639" fmla="*/ 6440273 w 10996613"/>
              <a:gd name="connsiteY8639" fmla="*/ 1762612 h 4188227"/>
              <a:gd name="connsiteX8640" fmla="*/ 6351401 w 10996613"/>
              <a:gd name="connsiteY8640" fmla="*/ 2163766 h 4188227"/>
              <a:gd name="connsiteX8641" fmla="*/ 6348911 w 10996613"/>
              <a:gd name="connsiteY8641" fmla="*/ 2165280 h 4188227"/>
              <a:gd name="connsiteX8642" fmla="*/ 6351401 w 10996613"/>
              <a:gd name="connsiteY8642" fmla="*/ 2168381 h 4188227"/>
              <a:gd name="connsiteX8643" fmla="*/ 6354248 w 10996613"/>
              <a:gd name="connsiteY8643" fmla="*/ 2166748 h 4188227"/>
              <a:gd name="connsiteX8644" fmla="*/ 6351401 w 10996613"/>
              <a:gd name="connsiteY8644" fmla="*/ 2163766 h 4188227"/>
              <a:gd name="connsiteX8645" fmla="*/ 3900990 w 10996613"/>
              <a:gd name="connsiteY8645" fmla="*/ 1761760 h 4188227"/>
              <a:gd name="connsiteX8646" fmla="*/ 3903481 w 10996613"/>
              <a:gd name="connsiteY8646" fmla="*/ 1763275 h 4188227"/>
              <a:gd name="connsiteX8647" fmla="*/ 3906327 w 10996613"/>
              <a:gd name="connsiteY8647" fmla="*/ 1760316 h 4188227"/>
              <a:gd name="connsiteX8648" fmla="*/ 3903481 w 10996613"/>
              <a:gd name="connsiteY8648" fmla="*/ 1758683 h 4188227"/>
              <a:gd name="connsiteX8649" fmla="*/ 3900990 w 10996613"/>
              <a:gd name="connsiteY8649" fmla="*/ 1761760 h 4188227"/>
              <a:gd name="connsiteX8650" fmla="*/ 9243372 w 10996613"/>
              <a:gd name="connsiteY8650" fmla="*/ 2165280 h 4188227"/>
              <a:gd name="connsiteX8651" fmla="*/ 9245863 w 10996613"/>
              <a:gd name="connsiteY8651" fmla="*/ 2168381 h 4188227"/>
              <a:gd name="connsiteX8652" fmla="*/ 9248709 w 10996613"/>
              <a:gd name="connsiteY8652" fmla="*/ 2166748 h 4188227"/>
              <a:gd name="connsiteX8653" fmla="*/ 9245863 w 10996613"/>
              <a:gd name="connsiteY8653" fmla="*/ 2163789 h 4188227"/>
              <a:gd name="connsiteX8654" fmla="*/ 9243372 w 10996613"/>
              <a:gd name="connsiteY8654" fmla="*/ 2165280 h 4188227"/>
              <a:gd name="connsiteX8655" fmla="*/ 4456160 w 10996613"/>
              <a:gd name="connsiteY8655" fmla="*/ 1752553 h 4188227"/>
              <a:gd name="connsiteX8656" fmla="*/ 4453669 w 10996613"/>
              <a:gd name="connsiteY8656" fmla="*/ 1749453 h 4188227"/>
              <a:gd name="connsiteX8657" fmla="*/ 4451179 w 10996613"/>
              <a:gd name="connsiteY8657" fmla="*/ 1750967 h 4188227"/>
              <a:gd name="connsiteX8658" fmla="*/ 4453669 w 10996613"/>
              <a:gd name="connsiteY8658" fmla="*/ 1754068 h 4188227"/>
              <a:gd name="connsiteX8659" fmla="*/ 4456160 w 10996613"/>
              <a:gd name="connsiteY8659" fmla="*/ 1752553 h 4188227"/>
              <a:gd name="connsiteX8660" fmla="*/ 4214449 w 10996613"/>
              <a:gd name="connsiteY8660" fmla="*/ 1749453 h 4188227"/>
              <a:gd name="connsiteX8661" fmla="*/ 4211958 w 10996613"/>
              <a:gd name="connsiteY8661" fmla="*/ 1750967 h 4188227"/>
              <a:gd name="connsiteX8662" fmla="*/ 4214449 w 10996613"/>
              <a:gd name="connsiteY8662" fmla="*/ 1754068 h 4188227"/>
              <a:gd name="connsiteX8663" fmla="*/ 4216939 w 10996613"/>
              <a:gd name="connsiteY8663" fmla="*/ 1752553 h 4188227"/>
              <a:gd name="connsiteX8664" fmla="*/ 4214449 w 10996613"/>
              <a:gd name="connsiteY8664" fmla="*/ 1749453 h 4188227"/>
              <a:gd name="connsiteX8665" fmla="*/ 4789921 w 10996613"/>
              <a:gd name="connsiteY8665" fmla="*/ 2104784 h 4188227"/>
              <a:gd name="connsiteX8666" fmla="*/ 4784561 w 10996613"/>
              <a:gd name="connsiteY8666" fmla="*/ 2106228 h 4188227"/>
              <a:gd name="connsiteX8667" fmla="*/ 4787193 w 10996613"/>
              <a:gd name="connsiteY8667" fmla="*/ 2107672 h 4188227"/>
              <a:gd name="connsiteX8668" fmla="*/ 4792554 w 10996613"/>
              <a:gd name="connsiteY8668" fmla="*/ 2106228 h 4188227"/>
              <a:gd name="connsiteX8669" fmla="*/ 4789921 w 10996613"/>
              <a:gd name="connsiteY8669" fmla="*/ 2104784 h 4188227"/>
              <a:gd name="connsiteX8670" fmla="*/ 6028480 w 10996613"/>
              <a:gd name="connsiteY8670" fmla="*/ 2106228 h 4188227"/>
              <a:gd name="connsiteX8671" fmla="*/ 6031089 w 10996613"/>
              <a:gd name="connsiteY8671" fmla="*/ 2107672 h 4188227"/>
              <a:gd name="connsiteX8672" fmla="*/ 6036449 w 10996613"/>
              <a:gd name="connsiteY8672" fmla="*/ 2106228 h 4188227"/>
              <a:gd name="connsiteX8673" fmla="*/ 6033816 w 10996613"/>
              <a:gd name="connsiteY8673" fmla="*/ 2104784 h 4188227"/>
              <a:gd name="connsiteX8674" fmla="*/ 6028480 w 10996613"/>
              <a:gd name="connsiteY8674" fmla="*/ 2106228 h 4188227"/>
              <a:gd name="connsiteX8675" fmla="*/ 9171602 w 10996613"/>
              <a:gd name="connsiteY8675" fmla="*/ 2107009 h 4188227"/>
              <a:gd name="connsiteX8676" fmla="*/ 9174092 w 10996613"/>
              <a:gd name="connsiteY8676" fmla="*/ 2108524 h 4188227"/>
              <a:gd name="connsiteX8677" fmla="*/ 9176938 w 10996613"/>
              <a:gd name="connsiteY8677" fmla="*/ 2105565 h 4188227"/>
              <a:gd name="connsiteX8678" fmla="*/ 9174092 w 10996613"/>
              <a:gd name="connsiteY8678" fmla="*/ 2103932 h 4188227"/>
              <a:gd name="connsiteX8679" fmla="*/ 9171602 w 10996613"/>
              <a:gd name="connsiteY8679" fmla="*/ 2107009 h 4188227"/>
              <a:gd name="connsiteX8680" fmla="*/ 6371348 w 10996613"/>
              <a:gd name="connsiteY8680" fmla="*/ 2110820 h 4188227"/>
              <a:gd name="connsiteX8681" fmla="*/ 6376709 w 10996613"/>
              <a:gd name="connsiteY8681" fmla="*/ 2112263 h 4188227"/>
              <a:gd name="connsiteX8682" fmla="*/ 6379318 w 10996613"/>
              <a:gd name="connsiteY8682" fmla="*/ 2110820 h 4188227"/>
              <a:gd name="connsiteX8683" fmla="*/ 6374171 w 10996613"/>
              <a:gd name="connsiteY8683" fmla="*/ 2109187 h 4188227"/>
              <a:gd name="connsiteX8684" fmla="*/ 6371348 w 10996613"/>
              <a:gd name="connsiteY8684" fmla="*/ 2110820 h 4188227"/>
              <a:gd name="connsiteX8685" fmla="*/ 4127902 w 10996613"/>
              <a:gd name="connsiteY8685" fmla="*/ 1790233 h 4188227"/>
              <a:gd name="connsiteX8686" fmla="*/ 4130748 w 10996613"/>
              <a:gd name="connsiteY8686" fmla="*/ 1788600 h 4188227"/>
              <a:gd name="connsiteX8687" fmla="*/ 4125387 w 10996613"/>
              <a:gd name="connsiteY8687" fmla="*/ 1787156 h 4188227"/>
              <a:gd name="connsiteX8688" fmla="*/ 4122778 w 10996613"/>
              <a:gd name="connsiteY8688" fmla="*/ 1788600 h 4188227"/>
              <a:gd name="connsiteX8689" fmla="*/ 4127902 w 10996613"/>
              <a:gd name="connsiteY8689" fmla="*/ 1790233 h 4188227"/>
              <a:gd name="connsiteX8690" fmla="*/ 1889981 w 10996613"/>
              <a:gd name="connsiteY8690" fmla="*/ 2126867 h 4188227"/>
              <a:gd name="connsiteX8691" fmla="*/ 1890028 w 10996613"/>
              <a:gd name="connsiteY8691" fmla="*/ 2124926 h 4188227"/>
              <a:gd name="connsiteX8692" fmla="*/ 1883102 w 10996613"/>
              <a:gd name="connsiteY8692" fmla="*/ 2124287 h 4188227"/>
              <a:gd name="connsiteX8693" fmla="*/ 1886565 w 10996613"/>
              <a:gd name="connsiteY8693" fmla="*/ 2126938 h 4188227"/>
              <a:gd name="connsiteX8694" fmla="*/ 1889981 w 10996613"/>
              <a:gd name="connsiteY8694" fmla="*/ 2126867 h 4188227"/>
              <a:gd name="connsiteX8695" fmla="*/ 10540088 w 10996613"/>
              <a:gd name="connsiteY8695" fmla="*/ 2125423 h 4188227"/>
              <a:gd name="connsiteX8696" fmla="*/ 10537598 w 10996613"/>
              <a:gd name="connsiteY8696" fmla="*/ 2122323 h 4188227"/>
              <a:gd name="connsiteX8697" fmla="*/ 10535107 w 10996613"/>
              <a:gd name="connsiteY8697" fmla="*/ 2123837 h 4188227"/>
              <a:gd name="connsiteX8698" fmla="*/ 10537598 w 10996613"/>
              <a:gd name="connsiteY8698" fmla="*/ 2126938 h 4188227"/>
              <a:gd name="connsiteX8699" fmla="*/ 10540088 w 10996613"/>
              <a:gd name="connsiteY8699" fmla="*/ 2125423 h 4188227"/>
              <a:gd name="connsiteX8700" fmla="*/ 1890241 w 10996613"/>
              <a:gd name="connsiteY8700" fmla="*/ 2127009 h 4188227"/>
              <a:gd name="connsiteX8701" fmla="*/ 1890218 w 10996613"/>
              <a:gd name="connsiteY8701" fmla="*/ 2128950 h 4188227"/>
              <a:gd name="connsiteX8702" fmla="*/ 1894914 w 10996613"/>
              <a:gd name="connsiteY8702" fmla="*/ 2131032 h 4188227"/>
              <a:gd name="connsiteX8703" fmla="*/ 1897428 w 10996613"/>
              <a:gd name="connsiteY8703" fmla="*/ 2129612 h 4188227"/>
              <a:gd name="connsiteX8704" fmla="*/ 1893586 w 10996613"/>
              <a:gd name="connsiteY8704" fmla="*/ 2126985 h 4188227"/>
              <a:gd name="connsiteX8705" fmla="*/ 1890241 w 10996613"/>
              <a:gd name="connsiteY8705" fmla="*/ 2127009 h 4188227"/>
              <a:gd name="connsiteX8706" fmla="*/ 4023091 w 10996613"/>
              <a:gd name="connsiteY8706" fmla="*/ 1786280 h 4188227"/>
              <a:gd name="connsiteX8707" fmla="*/ 4025937 w 10996613"/>
              <a:gd name="connsiteY8707" fmla="*/ 1784647 h 4188227"/>
              <a:gd name="connsiteX8708" fmla="*/ 4023091 w 10996613"/>
              <a:gd name="connsiteY8708" fmla="*/ 1781689 h 4188227"/>
              <a:gd name="connsiteX8709" fmla="*/ 4020601 w 10996613"/>
              <a:gd name="connsiteY8709" fmla="*/ 1783203 h 4188227"/>
              <a:gd name="connsiteX8710" fmla="*/ 4023091 w 10996613"/>
              <a:gd name="connsiteY8710" fmla="*/ 1786280 h 4188227"/>
              <a:gd name="connsiteX8711" fmla="*/ 3677376 w 10996613"/>
              <a:gd name="connsiteY8711" fmla="*/ 2129896 h 4188227"/>
              <a:gd name="connsiteX8712" fmla="*/ 3680222 w 10996613"/>
              <a:gd name="connsiteY8712" fmla="*/ 2131529 h 4188227"/>
              <a:gd name="connsiteX8713" fmla="*/ 3682713 w 10996613"/>
              <a:gd name="connsiteY8713" fmla="*/ 2128429 h 4188227"/>
              <a:gd name="connsiteX8714" fmla="*/ 3680222 w 10996613"/>
              <a:gd name="connsiteY8714" fmla="*/ 2126914 h 4188227"/>
              <a:gd name="connsiteX8715" fmla="*/ 3677376 w 10996613"/>
              <a:gd name="connsiteY8715" fmla="*/ 2129896 h 4188227"/>
              <a:gd name="connsiteX8716" fmla="*/ 3884696 w 10996613"/>
              <a:gd name="connsiteY8716" fmla="*/ 1784647 h 4188227"/>
              <a:gd name="connsiteX8717" fmla="*/ 3887542 w 10996613"/>
              <a:gd name="connsiteY8717" fmla="*/ 1786280 h 4188227"/>
              <a:gd name="connsiteX8718" fmla="*/ 3890033 w 10996613"/>
              <a:gd name="connsiteY8718" fmla="*/ 1783180 h 4188227"/>
              <a:gd name="connsiteX8719" fmla="*/ 3887542 w 10996613"/>
              <a:gd name="connsiteY8719" fmla="*/ 1781665 h 4188227"/>
              <a:gd name="connsiteX8720" fmla="*/ 3884696 w 10996613"/>
              <a:gd name="connsiteY8720" fmla="*/ 1784647 h 4188227"/>
              <a:gd name="connsiteX8721" fmla="*/ 10205544 w 10996613"/>
              <a:gd name="connsiteY8721" fmla="*/ 1941166 h 4188227"/>
              <a:gd name="connsiteX8722" fmla="*/ 10202698 w 10996613"/>
              <a:gd name="connsiteY8722" fmla="*/ 1938207 h 4188227"/>
              <a:gd name="connsiteX8723" fmla="*/ 10200208 w 10996613"/>
              <a:gd name="connsiteY8723" fmla="*/ 1939722 h 4188227"/>
              <a:gd name="connsiteX8724" fmla="*/ 10202698 w 10996613"/>
              <a:gd name="connsiteY8724" fmla="*/ 1942822 h 4188227"/>
              <a:gd name="connsiteX8725" fmla="*/ 10205544 w 10996613"/>
              <a:gd name="connsiteY8725" fmla="*/ 1941166 h 4188227"/>
              <a:gd name="connsiteX8726" fmla="*/ 3981845 w 10996613"/>
              <a:gd name="connsiteY8726" fmla="*/ 1943651 h 4188227"/>
              <a:gd name="connsiteX8727" fmla="*/ 3979236 w 10996613"/>
              <a:gd name="connsiteY8727" fmla="*/ 1945094 h 4188227"/>
              <a:gd name="connsiteX8728" fmla="*/ 3984383 w 10996613"/>
              <a:gd name="connsiteY8728" fmla="*/ 1946728 h 4188227"/>
              <a:gd name="connsiteX8729" fmla="*/ 3987230 w 10996613"/>
              <a:gd name="connsiteY8729" fmla="*/ 1945094 h 4188227"/>
              <a:gd name="connsiteX8730" fmla="*/ 3981845 w 10996613"/>
              <a:gd name="connsiteY8730" fmla="*/ 1943651 h 4188227"/>
              <a:gd name="connsiteX8731" fmla="*/ 5063651 w 10996613"/>
              <a:gd name="connsiteY8731" fmla="*/ 1885261 h 4188227"/>
              <a:gd name="connsiteX8732" fmla="*/ 5058291 w 10996613"/>
              <a:gd name="connsiteY8732" fmla="*/ 1883817 h 4188227"/>
              <a:gd name="connsiteX8733" fmla="*/ 5055682 w 10996613"/>
              <a:gd name="connsiteY8733" fmla="*/ 1885261 h 4188227"/>
              <a:gd name="connsiteX8734" fmla="*/ 5060829 w 10996613"/>
              <a:gd name="connsiteY8734" fmla="*/ 1886894 h 4188227"/>
              <a:gd name="connsiteX8735" fmla="*/ 5063651 w 10996613"/>
              <a:gd name="connsiteY8735" fmla="*/ 1885261 h 4188227"/>
              <a:gd name="connsiteX8736" fmla="*/ 3859626 w 10996613"/>
              <a:gd name="connsiteY8736" fmla="*/ 1885261 h 4188227"/>
              <a:gd name="connsiteX8737" fmla="*/ 3854266 w 10996613"/>
              <a:gd name="connsiteY8737" fmla="*/ 1883817 h 4188227"/>
              <a:gd name="connsiteX8738" fmla="*/ 3851657 w 10996613"/>
              <a:gd name="connsiteY8738" fmla="*/ 1885261 h 4188227"/>
              <a:gd name="connsiteX8739" fmla="*/ 3856780 w 10996613"/>
              <a:gd name="connsiteY8739" fmla="*/ 1886894 h 4188227"/>
              <a:gd name="connsiteX8740" fmla="*/ 3859626 w 10996613"/>
              <a:gd name="connsiteY8740" fmla="*/ 1885261 h 4188227"/>
              <a:gd name="connsiteX8741" fmla="*/ 6253233 w 10996613"/>
              <a:gd name="connsiteY8741" fmla="*/ 1879865 h 4188227"/>
              <a:gd name="connsiteX8742" fmla="*/ 6255723 w 10996613"/>
              <a:gd name="connsiteY8742" fmla="*/ 1882965 h 4188227"/>
              <a:gd name="connsiteX8743" fmla="*/ 6258213 w 10996613"/>
              <a:gd name="connsiteY8743" fmla="*/ 1881450 h 4188227"/>
              <a:gd name="connsiteX8744" fmla="*/ 6255723 w 10996613"/>
              <a:gd name="connsiteY8744" fmla="*/ 1878350 h 4188227"/>
              <a:gd name="connsiteX8745" fmla="*/ 6253233 w 10996613"/>
              <a:gd name="connsiteY8745" fmla="*/ 1879865 h 4188227"/>
              <a:gd name="connsiteX8746" fmla="*/ 3992329 w 10996613"/>
              <a:gd name="connsiteY8746" fmla="*/ 1952668 h 4188227"/>
              <a:gd name="connsiteX8747" fmla="*/ 3987182 w 10996613"/>
              <a:gd name="connsiteY8747" fmla="*/ 1954301 h 4188227"/>
              <a:gd name="connsiteX8748" fmla="*/ 3989815 w 10996613"/>
              <a:gd name="connsiteY8748" fmla="*/ 1955745 h 4188227"/>
              <a:gd name="connsiteX8749" fmla="*/ 3995175 w 10996613"/>
              <a:gd name="connsiteY8749" fmla="*/ 1954301 h 4188227"/>
              <a:gd name="connsiteX8750" fmla="*/ 3992329 w 10996613"/>
              <a:gd name="connsiteY8750" fmla="*/ 1952668 h 4188227"/>
              <a:gd name="connsiteX8751" fmla="*/ 5019797 w 10996613"/>
              <a:gd name="connsiteY8751" fmla="*/ 1873758 h 4188227"/>
              <a:gd name="connsiteX8752" fmla="*/ 5017306 w 10996613"/>
              <a:gd name="connsiteY8752" fmla="*/ 1875273 h 4188227"/>
              <a:gd name="connsiteX8753" fmla="*/ 5019797 w 10996613"/>
              <a:gd name="connsiteY8753" fmla="*/ 1878374 h 4188227"/>
              <a:gd name="connsiteX8754" fmla="*/ 5022287 w 10996613"/>
              <a:gd name="connsiteY8754" fmla="*/ 1876859 h 4188227"/>
              <a:gd name="connsiteX8755" fmla="*/ 5019797 w 10996613"/>
              <a:gd name="connsiteY8755" fmla="*/ 1873758 h 4188227"/>
              <a:gd name="connsiteX8756" fmla="*/ 10133773 w 10996613"/>
              <a:gd name="connsiteY8756" fmla="*/ 1958254 h 4188227"/>
              <a:gd name="connsiteX8757" fmla="*/ 10130927 w 10996613"/>
              <a:gd name="connsiteY8757" fmla="*/ 1956621 h 4188227"/>
              <a:gd name="connsiteX8758" fmla="*/ 10128437 w 10996613"/>
              <a:gd name="connsiteY8758" fmla="*/ 1959721 h 4188227"/>
              <a:gd name="connsiteX8759" fmla="*/ 10130927 w 10996613"/>
              <a:gd name="connsiteY8759" fmla="*/ 1961236 h 4188227"/>
              <a:gd name="connsiteX8760" fmla="*/ 10133773 w 10996613"/>
              <a:gd name="connsiteY8760" fmla="*/ 1958254 h 4188227"/>
              <a:gd name="connsiteX8761" fmla="*/ 8908473 w 10996613"/>
              <a:gd name="connsiteY8761" fmla="*/ 1870658 h 4188227"/>
              <a:gd name="connsiteX8762" fmla="*/ 8910963 w 10996613"/>
              <a:gd name="connsiteY8762" fmla="*/ 1873758 h 4188227"/>
              <a:gd name="connsiteX8763" fmla="*/ 8913809 w 10996613"/>
              <a:gd name="connsiteY8763" fmla="*/ 1872125 h 4188227"/>
              <a:gd name="connsiteX8764" fmla="*/ 8910963 w 10996613"/>
              <a:gd name="connsiteY8764" fmla="*/ 1869167 h 4188227"/>
              <a:gd name="connsiteX8765" fmla="*/ 8908473 w 10996613"/>
              <a:gd name="connsiteY8765" fmla="*/ 1870658 h 4188227"/>
              <a:gd name="connsiteX8766" fmla="*/ 4353982 w 10996613"/>
              <a:gd name="connsiteY8766" fmla="*/ 1968124 h 4188227"/>
              <a:gd name="connsiteX8767" fmla="*/ 4356829 w 10996613"/>
              <a:gd name="connsiteY8767" fmla="*/ 1969757 h 4188227"/>
              <a:gd name="connsiteX8768" fmla="*/ 4361975 w 10996613"/>
              <a:gd name="connsiteY8768" fmla="*/ 1968124 h 4188227"/>
              <a:gd name="connsiteX8769" fmla="*/ 4359366 w 10996613"/>
              <a:gd name="connsiteY8769" fmla="*/ 1966680 h 4188227"/>
              <a:gd name="connsiteX8770" fmla="*/ 4353982 w 10996613"/>
              <a:gd name="connsiteY8770" fmla="*/ 1968124 h 4188227"/>
              <a:gd name="connsiteX8771" fmla="*/ 3571072 w 10996613"/>
              <a:gd name="connsiteY8771" fmla="*/ 1973520 h 4188227"/>
              <a:gd name="connsiteX8772" fmla="*/ 3568581 w 10996613"/>
              <a:gd name="connsiteY8772" fmla="*/ 1970420 h 4188227"/>
              <a:gd name="connsiteX8773" fmla="*/ 3565735 w 10996613"/>
              <a:gd name="connsiteY8773" fmla="*/ 1972053 h 4188227"/>
              <a:gd name="connsiteX8774" fmla="*/ 3568581 w 10996613"/>
              <a:gd name="connsiteY8774" fmla="*/ 1975011 h 4188227"/>
              <a:gd name="connsiteX8775" fmla="*/ 3571072 w 10996613"/>
              <a:gd name="connsiteY8775" fmla="*/ 1973520 h 4188227"/>
              <a:gd name="connsiteX8776" fmla="*/ 3717246 w 10996613"/>
              <a:gd name="connsiteY8776" fmla="*/ 1904338 h 4188227"/>
              <a:gd name="connsiteX8777" fmla="*/ 3720093 w 10996613"/>
              <a:gd name="connsiteY8777" fmla="*/ 1905971 h 4188227"/>
              <a:gd name="connsiteX8778" fmla="*/ 3722583 w 10996613"/>
              <a:gd name="connsiteY8778" fmla="*/ 1902870 h 4188227"/>
              <a:gd name="connsiteX8779" fmla="*/ 3720093 w 10996613"/>
              <a:gd name="connsiteY8779" fmla="*/ 1901356 h 4188227"/>
              <a:gd name="connsiteX8780" fmla="*/ 3717246 w 10996613"/>
              <a:gd name="connsiteY8780" fmla="*/ 1904338 h 4188227"/>
              <a:gd name="connsiteX8781" fmla="*/ 2360571 w 10996613"/>
              <a:gd name="connsiteY8781" fmla="*/ 1912882 h 4188227"/>
              <a:gd name="connsiteX8782" fmla="*/ 2365718 w 10996613"/>
              <a:gd name="connsiteY8782" fmla="*/ 1914515 h 4188227"/>
              <a:gd name="connsiteX8783" fmla="*/ 2368564 w 10996613"/>
              <a:gd name="connsiteY8783" fmla="*/ 1912882 h 4188227"/>
              <a:gd name="connsiteX8784" fmla="*/ 2363204 w 10996613"/>
              <a:gd name="connsiteY8784" fmla="*/ 1911438 h 4188227"/>
              <a:gd name="connsiteX8785" fmla="*/ 2360571 w 10996613"/>
              <a:gd name="connsiteY8785" fmla="*/ 1912882 h 4188227"/>
              <a:gd name="connsiteX8786" fmla="*/ 4904171 w 10996613"/>
              <a:gd name="connsiteY8786" fmla="*/ 1899060 h 4188227"/>
              <a:gd name="connsiteX8787" fmla="*/ 4906804 w 10996613"/>
              <a:gd name="connsiteY8787" fmla="*/ 1900503 h 4188227"/>
              <a:gd name="connsiteX8788" fmla="*/ 4912164 w 10996613"/>
              <a:gd name="connsiteY8788" fmla="*/ 1899060 h 4188227"/>
              <a:gd name="connsiteX8789" fmla="*/ 4909531 w 10996613"/>
              <a:gd name="connsiteY8789" fmla="*/ 1897616 h 4188227"/>
              <a:gd name="connsiteX8790" fmla="*/ 4904171 w 10996613"/>
              <a:gd name="connsiteY8790" fmla="*/ 1899060 h 4188227"/>
              <a:gd name="connsiteX8791" fmla="*/ 9105167 w 10996613"/>
              <a:gd name="connsiteY8791" fmla="*/ 1921426 h 4188227"/>
              <a:gd name="connsiteX8792" fmla="*/ 9102321 w 10996613"/>
              <a:gd name="connsiteY8792" fmla="*/ 1919793 h 4188227"/>
              <a:gd name="connsiteX8793" fmla="*/ 9099831 w 10996613"/>
              <a:gd name="connsiteY8793" fmla="*/ 1922894 h 4188227"/>
              <a:gd name="connsiteX8794" fmla="*/ 9102321 w 10996613"/>
              <a:gd name="connsiteY8794" fmla="*/ 1924408 h 4188227"/>
              <a:gd name="connsiteX8795" fmla="*/ 9105167 w 10996613"/>
              <a:gd name="connsiteY8795" fmla="*/ 1921426 h 4188227"/>
              <a:gd name="connsiteX8796" fmla="*/ 2021687 w 10996613"/>
              <a:gd name="connsiteY8796" fmla="*/ 1924385 h 4188227"/>
              <a:gd name="connsiteX8797" fmla="*/ 2018841 w 10996613"/>
              <a:gd name="connsiteY8797" fmla="*/ 1926018 h 4188227"/>
              <a:gd name="connsiteX8798" fmla="*/ 2021687 w 10996613"/>
              <a:gd name="connsiteY8798" fmla="*/ 1928976 h 4188227"/>
              <a:gd name="connsiteX8799" fmla="*/ 2024177 w 10996613"/>
              <a:gd name="connsiteY8799" fmla="*/ 1927462 h 4188227"/>
              <a:gd name="connsiteX8800" fmla="*/ 2021687 w 10996613"/>
              <a:gd name="connsiteY8800" fmla="*/ 1924385 h 4188227"/>
              <a:gd name="connsiteX8801" fmla="*/ 8964281 w 10996613"/>
              <a:gd name="connsiteY8801" fmla="*/ 1884480 h 4188227"/>
              <a:gd name="connsiteX8802" fmla="*/ 8966772 w 10996613"/>
              <a:gd name="connsiteY8802" fmla="*/ 1887581 h 4188227"/>
              <a:gd name="connsiteX8803" fmla="*/ 8969618 w 10996613"/>
              <a:gd name="connsiteY8803" fmla="*/ 1885947 h 4188227"/>
              <a:gd name="connsiteX8804" fmla="*/ 8966772 w 10996613"/>
              <a:gd name="connsiteY8804" fmla="*/ 1882989 h 4188227"/>
              <a:gd name="connsiteX8805" fmla="*/ 8964281 w 10996613"/>
              <a:gd name="connsiteY8805" fmla="*/ 1884480 h 4188227"/>
              <a:gd name="connsiteX8806" fmla="*/ 4269119 w 10996613"/>
              <a:gd name="connsiteY8806" fmla="*/ 1942136 h 4188227"/>
              <a:gd name="connsiteX8807" fmla="*/ 4274242 w 10996613"/>
              <a:gd name="connsiteY8807" fmla="*/ 1940503 h 4188227"/>
              <a:gd name="connsiteX8808" fmla="*/ 4271633 w 10996613"/>
              <a:gd name="connsiteY8808" fmla="*/ 1939059 h 4188227"/>
              <a:gd name="connsiteX8809" fmla="*/ 4266273 w 10996613"/>
              <a:gd name="connsiteY8809" fmla="*/ 1940503 h 4188227"/>
              <a:gd name="connsiteX8810" fmla="*/ 4269119 w 10996613"/>
              <a:gd name="connsiteY8810" fmla="*/ 1942136 h 4188227"/>
              <a:gd name="connsiteX8811" fmla="*/ 6026986 w 10996613"/>
              <a:gd name="connsiteY8811" fmla="*/ 1941284 h 4188227"/>
              <a:gd name="connsiteX8812" fmla="*/ 6024495 w 10996613"/>
              <a:gd name="connsiteY8812" fmla="*/ 1938183 h 4188227"/>
              <a:gd name="connsiteX8813" fmla="*/ 6021649 w 10996613"/>
              <a:gd name="connsiteY8813" fmla="*/ 1939816 h 4188227"/>
              <a:gd name="connsiteX8814" fmla="*/ 6024495 w 10996613"/>
              <a:gd name="connsiteY8814" fmla="*/ 1942775 h 4188227"/>
              <a:gd name="connsiteX8815" fmla="*/ 6026986 w 10996613"/>
              <a:gd name="connsiteY8815" fmla="*/ 1941284 h 4188227"/>
              <a:gd name="connsiteX8816" fmla="*/ 10300868 w 10996613"/>
              <a:gd name="connsiteY8816" fmla="*/ 2010348 h 4188227"/>
              <a:gd name="connsiteX8817" fmla="*/ 10298377 w 10996613"/>
              <a:gd name="connsiteY8817" fmla="*/ 2007247 h 4188227"/>
              <a:gd name="connsiteX8818" fmla="*/ 10295531 w 10996613"/>
              <a:gd name="connsiteY8818" fmla="*/ 2008880 h 4188227"/>
              <a:gd name="connsiteX8819" fmla="*/ 10298377 w 10996613"/>
              <a:gd name="connsiteY8819" fmla="*/ 2011839 h 4188227"/>
              <a:gd name="connsiteX8820" fmla="*/ 10300868 w 10996613"/>
              <a:gd name="connsiteY8820" fmla="*/ 2010348 h 4188227"/>
              <a:gd name="connsiteX8821" fmla="*/ 7758881 w 10996613"/>
              <a:gd name="connsiteY8821" fmla="*/ 1850800 h 4188227"/>
              <a:gd name="connsiteX8822" fmla="*/ 7758857 w 10996613"/>
              <a:gd name="connsiteY8822" fmla="*/ 1852741 h 4188227"/>
              <a:gd name="connsiteX8823" fmla="*/ 7763553 w 10996613"/>
              <a:gd name="connsiteY8823" fmla="*/ 1854824 h 4188227"/>
              <a:gd name="connsiteX8824" fmla="*/ 7766068 w 10996613"/>
              <a:gd name="connsiteY8824" fmla="*/ 1853404 h 4188227"/>
              <a:gd name="connsiteX8825" fmla="*/ 7762225 w 10996613"/>
              <a:gd name="connsiteY8825" fmla="*/ 1850776 h 4188227"/>
              <a:gd name="connsiteX8826" fmla="*/ 7758881 w 10996613"/>
              <a:gd name="connsiteY8826" fmla="*/ 1850800 h 4188227"/>
              <a:gd name="connsiteX8827" fmla="*/ 4954643 w 10996613"/>
              <a:gd name="connsiteY8827" fmla="*/ 1854469 h 4188227"/>
              <a:gd name="connsiteX8828" fmla="*/ 4960003 w 10996613"/>
              <a:gd name="connsiteY8828" fmla="*/ 1853025 h 4188227"/>
              <a:gd name="connsiteX8829" fmla="*/ 4957371 w 10996613"/>
              <a:gd name="connsiteY8829" fmla="*/ 1851581 h 4188227"/>
              <a:gd name="connsiteX8830" fmla="*/ 4952010 w 10996613"/>
              <a:gd name="connsiteY8830" fmla="*/ 1853025 h 4188227"/>
              <a:gd name="connsiteX8831" fmla="*/ 4954643 w 10996613"/>
              <a:gd name="connsiteY8831" fmla="*/ 1854469 h 4188227"/>
              <a:gd name="connsiteX8832" fmla="*/ 4369944 w 10996613"/>
              <a:gd name="connsiteY8832" fmla="*/ 2018750 h 4188227"/>
              <a:gd name="connsiteX8833" fmla="*/ 4372577 w 10996613"/>
              <a:gd name="connsiteY8833" fmla="*/ 2020194 h 4188227"/>
              <a:gd name="connsiteX8834" fmla="*/ 4377938 w 10996613"/>
              <a:gd name="connsiteY8834" fmla="*/ 2018750 h 4188227"/>
              <a:gd name="connsiteX8835" fmla="*/ 4375305 w 10996613"/>
              <a:gd name="connsiteY8835" fmla="*/ 2017306 h 4188227"/>
              <a:gd name="connsiteX8836" fmla="*/ 4369944 w 10996613"/>
              <a:gd name="connsiteY8836" fmla="*/ 2018750 h 4188227"/>
              <a:gd name="connsiteX8837" fmla="*/ 10812680 w 10996613"/>
              <a:gd name="connsiteY8837" fmla="*/ 2018750 h 4188227"/>
              <a:gd name="connsiteX8838" fmla="*/ 10810047 w 10996613"/>
              <a:gd name="connsiteY8838" fmla="*/ 2017306 h 4188227"/>
              <a:gd name="connsiteX8839" fmla="*/ 10804687 w 10996613"/>
              <a:gd name="connsiteY8839" fmla="*/ 2018750 h 4188227"/>
              <a:gd name="connsiteX8840" fmla="*/ 10807534 w 10996613"/>
              <a:gd name="connsiteY8840" fmla="*/ 2020383 h 4188227"/>
              <a:gd name="connsiteX8841" fmla="*/ 10812680 w 10996613"/>
              <a:gd name="connsiteY8841" fmla="*/ 2018750 h 4188227"/>
              <a:gd name="connsiteX8842" fmla="*/ 4369944 w 10996613"/>
              <a:gd name="connsiteY8842" fmla="*/ 1853025 h 4188227"/>
              <a:gd name="connsiteX8843" fmla="*/ 4372577 w 10996613"/>
              <a:gd name="connsiteY8843" fmla="*/ 1854469 h 4188227"/>
              <a:gd name="connsiteX8844" fmla="*/ 4377938 w 10996613"/>
              <a:gd name="connsiteY8844" fmla="*/ 1853025 h 4188227"/>
              <a:gd name="connsiteX8845" fmla="*/ 4375305 w 10996613"/>
              <a:gd name="connsiteY8845" fmla="*/ 1851581 h 4188227"/>
              <a:gd name="connsiteX8846" fmla="*/ 4369944 w 10996613"/>
              <a:gd name="connsiteY8846" fmla="*/ 1853025 h 4188227"/>
              <a:gd name="connsiteX8847" fmla="*/ 2551929 w 10996613"/>
              <a:gd name="connsiteY8847" fmla="*/ 2023365 h 4188227"/>
              <a:gd name="connsiteX8848" fmla="*/ 2549083 w 10996613"/>
              <a:gd name="connsiteY8848" fmla="*/ 2021732 h 4188227"/>
              <a:gd name="connsiteX8849" fmla="*/ 2543936 w 10996613"/>
              <a:gd name="connsiteY8849" fmla="*/ 2023365 h 4188227"/>
              <a:gd name="connsiteX8850" fmla="*/ 2546569 w 10996613"/>
              <a:gd name="connsiteY8850" fmla="*/ 2024809 h 4188227"/>
              <a:gd name="connsiteX8851" fmla="*/ 2551929 w 10996613"/>
              <a:gd name="connsiteY8851" fmla="*/ 2023365 h 4188227"/>
              <a:gd name="connsiteX8852" fmla="*/ 10294392 w 10996613"/>
              <a:gd name="connsiteY8852" fmla="*/ 2027957 h 4188227"/>
              <a:gd name="connsiteX8853" fmla="*/ 10289032 w 10996613"/>
              <a:gd name="connsiteY8853" fmla="*/ 2026513 h 4188227"/>
              <a:gd name="connsiteX8854" fmla="*/ 10286399 w 10996613"/>
              <a:gd name="connsiteY8854" fmla="*/ 2027957 h 4188227"/>
              <a:gd name="connsiteX8855" fmla="*/ 10291546 w 10996613"/>
              <a:gd name="connsiteY8855" fmla="*/ 2029590 h 4188227"/>
              <a:gd name="connsiteX8856" fmla="*/ 10294392 w 10996613"/>
              <a:gd name="connsiteY8856" fmla="*/ 2027957 h 4188227"/>
              <a:gd name="connsiteX8857" fmla="*/ 4106816 w 10996613"/>
              <a:gd name="connsiteY8857" fmla="*/ 1843818 h 4188227"/>
              <a:gd name="connsiteX8858" fmla="*/ 4111963 w 10996613"/>
              <a:gd name="connsiteY8858" fmla="*/ 1845451 h 4188227"/>
              <a:gd name="connsiteX8859" fmla="*/ 4114809 w 10996613"/>
              <a:gd name="connsiteY8859" fmla="*/ 1843818 h 4188227"/>
              <a:gd name="connsiteX8860" fmla="*/ 4109449 w 10996613"/>
              <a:gd name="connsiteY8860" fmla="*/ 1842374 h 4188227"/>
              <a:gd name="connsiteX8861" fmla="*/ 4106816 w 10996613"/>
              <a:gd name="connsiteY8861" fmla="*/ 1843818 h 4188227"/>
              <a:gd name="connsiteX8862" fmla="*/ 9896853 w 10996613"/>
              <a:gd name="connsiteY8862" fmla="*/ 2033235 h 4188227"/>
              <a:gd name="connsiteX8863" fmla="*/ 9899700 w 10996613"/>
              <a:gd name="connsiteY8863" fmla="*/ 2034868 h 4188227"/>
              <a:gd name="connsiteX8864" fmla="*/ 9902190 w 10996613"/>
              <a:gd name="connsiteY8864" fmla="*/ 2031768 h 4188227"/>
              <a:gd name="connsiteX8865" fmla="*/ 9899700 w 10996613"/>
              <a:gd name="connsiteY8865" fmla="*/ 2030253 h 4188227"/>
              <a:gd name="connsiteX8866" fmla="*/ 9896853 w 10996613"/>
              <a:gd name="connsiteY8866" fmla="*/ 2033235 h 4188227"/>
              <a:gd name="connsiteX8867" fmla="*/ 9975455 w 10996613"/>
              <a:gd name="connsiteY8867" fmla="*/ 2037164 h 4188227"/>
              <a:gd name="connsiteX8868" fmla="*/ 9972609 w 10996613"/>
              <a:gd name="connsiteY8868" fmla="*/ 2035531 h 4188227"/>
              <a:gd name="connsiteX8869" fmla="*/ 9967462 w 10996613"/>
              <a:gd name="connsiteY8869" fmla="*/ 2037164 h 4188227"/>
              <a:gd name="connsiteX8870" fmla="*/ 9970095 w 10996613"/>
              <a:gd name="connsiteY8870" fmla="*/ 2038608 h 4188227"/>
              <a:gd name="connsiteX8871" fmla="*/ 9975455 w 10996613"/>
              <a:gd name="connsiteY8871" fmla="*/ 2037164 h 4188227"/>
              <a:gd name="connsiteX8872" fmla="*/ 10402049 w 10996613"/>
              <a:gd name="connsiteY8872" fmla="*/ 2034868 h 4188227"/>
              <a:gd name="connsiteX8873" fmla="*/ 10399558 w 10996613"/>
              <a:gd name="connsiteY8873" fmla="*/ 2037969 h 4188227"/>
              <a:gd name="connsiteX8874" fmla="*/ 10402049 w 10996613"/>
              <a:gd name="connsiteY8874" fmla="*/ 2039484 h 4188227"/>
              <a:gd name="connsiteX8875" fmla="*/ 10404895 w 10996613"/>
              <a:gd name="connsiteY8875" fmla="*/ 2036525 h 4188227"/>
              <a:gd name="connsiteX8876" fmla="*/ 10402049 w 10996613"/>
              <a:gd name="connsiteY8876" fmla="*/ 2034868 h 4188227"/>
              <a:gd name="connsiteX8877" fmla="*/ 4221920 w 10996613"/>
              <a:gd name="connsiteY8877" fmla="*/ 2044004 h 4188227"/>
              <a:gd name="connsiteX8878" fmla="*/ 4225549 w 10996613"/>
              <a:gd name="connsiteY8878" fmla="*/ 2041282 h 4188227"/>
              <a:gd name="connsiteX8879" fmla="*/ 4223082 w 10996613"/>
              <a:gd name="connsiteY8879" fmla="*/ 2039815 h 4188227"/>
              <a:gd name="connsiteX8880" fmla="*/ 4218552 w 10996613"/>
              <a:gd name="connsiteY8880" fmla="*/ 2042040 h 4188227"/>
              <a:gd name="connsiteX8881" fmla="*/ 4218576 w 10996613"/>
              <a:gd name="connsiteY8881" fmla="*/ 2043981 h 4188227"/>
              <a:gd name="connsiteX8882" fmla="*/ 4221920 w 10996613"/>
              <a:gd name="connsiteY8882" fmla="*/ 2044004 h 4188227"/>
              <a:gd name="connsiteX8883" fmla="*/ 6092163 w 10996613"/>
              <a:gd name="connsiteY8883" fmla="*/ 1830303 h 4188227"/>
              <a:gd name="connsiteX8884" fmla="*/ 6085237 w 10996613"/>
              <a:gd name="connsiteY8884" fmla="*/ 1829664 h 4188227"/>
              <a:gd name="connsiteX8885" fmla="*/ 6088700 w 10996613"/>
              <a:gd name="connsiteY8885" fmla="*/ 1832315 h 4188227"/>
              <a:gd name="connsiteX8886" fmla="*/ 6092258 w 10996613"/>
              <a:gd name="connsiteY8886" fmla="*/ 1832315 h 4188227"/>
              <a:gd name="connsiteX8887" fmla="*/ 6092163 w 10996613"/>
              <a:gd name="connsiteY8887" fmla="*/ 1830303 h 4188227"/>
              <a:gd name="connsiteX8888" fmla="*/ 9195510 w 10996613"/>
              <a:gd name="connsiteY8888" fmla="*/ 1982727 h 4188227"/>
              <a:gd name="connsiteX8889" fmla="*/ 9197999 w 10996613"/>
              <a:gd name="connsiteY8889" fmla="*/ 1984242 h 4188227"/>
              <a:gd name="connsiteX8890" fmla="*/ 9200846 w 10996613"/>
              <a:gd name="connsiteY8890" fmla="*/ 1981283 h 4188227"/>
              <a:gd name="connsiteX8891" fmla="*/ 9197999 w 10996613"/>
              <a:gd name="connsiteY8891" fmla="*/ 1979650 h 4188227"/>
              <a:gd name="connsiteX8892" fmla="*/ 9195510 w 10996613"/>
              <a:gd name="connsiteY8892" fmla="*/ 1982727 h 4188227"/>
              <a:gd name="connsiteX8893" fmla="*/ 10149380 w 10996613"/>
              <a:gd name="connsiteY8893" fmla="*/ 1982727 h 4188227"/>
              <a:gd name="connsiteX8894" fmla="*/ 10146890 w 10996613"/>
              <a:gd name="connsiteY8894" fmla="*/ 1979626 h 4188227"/>
              <a:gd name="connsiteX8895" fmla="*/ 10144399 w 10996613"/>
              <a:gd name="connsiteY8895" fmla="*/ 1981141 h 4188227"/>
              <a:gd name="connsiteX8896" fmla="*/ 10146890 w 10996613"/>
              <a:gd name="connsiteY8896" fmla="*/ 1984242 h 4188227"/>
              <a:gd name="connsiteX8897" fmla="*/ 10149380 w 10996613"/>
              <a:gd name="connsiteY8897" fmla="*/ 1982727 h 4188227"/>
              <a:gd name="connsiteX8898" fmla="*/ 10406034 w 10996613"/>
              <a:gd name="connsiteY8898" fmla="*/ 1981922 h 4188227"/>
              <a:gd name="connsiteX8899" fmla="*/ 10403401 w 10996613"/>
              <a:gd name="connsiteY8899" fmla="*/ 1980478 h 4188227"/>
              <a:gd name="connsiteX8900" fmla="*/ 10398040 w 10996613"/>
              <a:gd name="connsiteY8900" fmla="*/ 1981922 h 4188227"/>
              <a:gd name="connsiteX8901" fmla="*/ 10400886 w 10996613"/>
              <a:gd name="connsiteY8901" fmla="*/ 1983555 h 4188227"/>
              <a:gd name="connsiteX8902" fmla="*/ 10406034 w 10996613"/>
              <a:gd name="connsiteY8902" fmla="*/ 1981922 h 4188227"/>
              <a:gd name="connsiteX8903" fmla="*/ 2178677 w 10996613"/>
              <a:gd name="connsiteY8903" fmla="*/ 1985733 h 4188227"/>
              <a:gd name="connsiteX8904" fmla="*/ 2181168 w 10996613"/>
              <a:gd name="connsiteY8904" fmla="*/ 1988833 h 4188227"/>
              <a:gd name="connsiteX8905" fmla="*/ 2184014 w 10996613"/>
              <a:gd name="connsiteY8905" fmla="*/ 1987200 h 4188227"/>
              <a:gd name="connsiteX8906" fmla="*/ 2181168 w 10996613"/>
              <a:gd name="connsiteY8906" fmla="*/ 1984242 h 4188227"/>
              <a:gd name="connsiteX8907" fmla="*/ 2178677 w 10996613"/>
              <a:gd name="connsiteY8907" fmla="*/ 1985733 h 4188227"/>
              <a:gd name="connsiteX8908" fmla="*/ 2097443 w 10996613"/>
              <a:gd name="connsiteY8908" fmla="*/ 1866847 h 4188227"/>
              <a:gd name="connsiteX8909" fmla="*/ 2102590 w 10996613"/>
              <a:gd name="connsiteY8909" fmla="*/ 1868480 h 4188227"/>
              <a:gd name="connsiteX8910" fmla="*/ 2105436 w 10996613"/>
              <a:gd name="connsiteY8910" fmla="*/ 1866847 h 4188227"/>
              <a:gd name="connsiteX8911" fmla="*/ 2100075 w 10996613"/>
              <a:gd name="connsiteY8911" fmla="*/ 1865403 h 4188227"/>
              <a:gd name="connsiteX8912" fmla="*/ 2097443 w 10996613"/>
              <a:gd name="connsiteY8912" fmla="*/ 1866847 h 4188227"/>
              <a:gd name="connsiteX8913" fmla="*/ 5708380 w 10996613"/>
              <a:gd name="connsiteY8913" fmla="*/ 1990467 h 4188227"/>
              <a:gd name="connsiteX8914" fmla="*/ 5705534 w 10996613"/>
              <a:gd name="connsiteY8914" fmla="*/ 1988833 h 4188227"/>
              <a:gd name="connsiteX8915" fmla="*/ 5703044 w 10996613"/>
              <a:gd name="connsiteY8915" fmla="*/ 1991934 h 4188227"/>
              <a:gd name="connsiteX8916" fmla="*/ 5705534 w 10996613"/>
              <a:gd name="connsiteY8916" fmla="*/ 1993449 h 4188227"/>
              <a:gd name="connsiteX8917" fmla="*/ 5708380 w 10996613"/>
              <a:gd name="connsiteY8917" fmla="*/ 1990467 h 4188227"/>
              <a:gd name="connsiteX8918" fmla="*/ 9904846 w 10996613"/>
              <a:gd name="connsiteY8918" fmla="*/ 1996407 h 4188227"/>
              <a:gd name="connsiteX8919" fmla="*/ 9907692 w 10996613"/>
              <a:gd name="connsiteY8919" fmla="*/ 1998040 h 4188227"/>
              <a:gd name="connsiteX8920" fmla="*/ 9910183 w 10996613"/>
              <a:gd name="connsiteY8920" fmla="*/ 1994940 h 4188227"/>
              <a:gd name="connsiteX8921" fmla="*/ 9907692 w 10996613"/>
              <a:gd name="connsiteY8921" fmla="*/ 1993425 h 4188227"/>
              <a:gd name="connsiteX8922" fmla="*/ 9904846 w 10996613"/>
              <a:gd name="connsiteY8922" fmla="*/ 1996407 h 4188227"/>
              <a:gd name="connsiteX8923" fmla="*/ 3740016 w 10996613"/>
              <a:gd name="connsiteY8923" fmla="*/ 1857640 h 4188227"/>
              <a:gd name="connsiteX8924" fmla="*/ 3742648 w 10996613"/>
              <a:gd name="connsiteY8924" fmla="*/ 1859084 h 4188227"/>
              <a:gd name="connsiteX8925" fmla="*/ 3748008 w 10996613"/>
              <a:gd name="connsiteY8925" fmla="*/ 1857640 h 4188227"/>
              <a:gd name="connsiteX8926" fmla="*/ 3745162 w 10996613"/>
              <a:gd name="connsiteY8926" fmla="*/ 1856007 h 4188227"/>
              <a:gd name="connsiteX8927" fmla="*/ 3740016 w 10996613"/>
              <a:gd name="connsiteY8927" fmla="*/ 1857640 h 4188227"/>
              <a:gd name="connsiteX8928" fmla="*/ 3644337 w 10996613"/>
              <a:gd name="connsiteY8928" fmla="*/ 2004952 h 4188227"/>
              <a:gd name="connsiteX8929" fmla="*/ 3638976 w 10996613"/>
              <a:gd name="connsiteY8929" fmla="*/ 2003508 h 4188227"/>
              <a:gd name="connsiteX8930" fmla="*/ 3636344 w 10996613"/>
              <a:gd name="connsiteY8930" fmla="*/ 2004952 h 4188227"/>
              <a:gd name="connsiteX8931" fmla="*/ 3641491 w 10996613"/>
              <a:gd name="connsiteY8931" fmla="*/ 2006585 h 4188227"/>
              <a:gd name="connsiteX8932" fmla="*/ 3644337 w 10996613"/>
              <a:gd name="connsiteY8932" fmla="*/ 2004952 h 4188227"/>
              <a:gd name="connsiteX8933" fmla="*/ 1823499 w 10996613"/>
              <a:gd name="connsiteY8933" fmla="*/ 1856007 h 4188227"/>
              <a:gd name="connsiteX8934" fmla="*/ 1818352 w 10996613"/>
              <a:gd name="connsiteY8934" fmla="*/ 1857640 h 4188227"/>
              <a:gd name="connsiteX8935" fmla="*/ 1820985 w 10996613"/>
              <a:gd name="connsiteY8935" fmla="*/ 1859084 h 4188227"/>
              <a:gd name="connsiteX8936" fmla="*/ 1826345 w 10996613"/>
              <a:gd name="connsiteY8936" fmla="*/ 1857640 h 4188227"/>
              <a:gd name="connsiteX8937" fmla="*/ 1823499 w 10996613"/>
              <a:gd name="connsiteY8937" fmla="*/ 1856007 h 4188227"/>
              <a:gd name="connsiteX8938" fmla="*/ 3980375 w 10996613"/>
              <a:gd name="connsiteY8938" fmla="*/ 2010206 h 4188227"/>
              <a:gd name="connsiteX8939" fmla="*/ 3983221 w 10996613"/>
              <a:gd name="connsiteY8939" fmla="*/ 2011839 h 4188227"/>
              <a:gd name="connsiteX8940" fmla="*/ 3985711 w 10996613"/>
              <a:gd name="connsiteY8940" fmla="*/ 2008738 h 4188227"/>
              <a:gd name="connsiteX8941" fmla="*/ 3983221 w 10996613"/>
              <a:gd name="connsiteY8941" fmla="*/ 2007224 h 4188227"/>
              <a:gd name="connsiteX8942" fmla="*/ 3980375 w 10996613"/>
              <a:gd name="connsiteY8942" fmla="*/ 2010206 h 4188227"/>
              <a:gd name="connsiteX8943" fmla="*/ 4205175 w 10996613"/>
              <a:gd name="connsiteY8943" fmla="*/ 2010892 h 4188227"/>
              <a:gd name="connsiteX8944" fmla="*/ 4210464 w 10996613"/>
              <a:gd name="connsiteY8944" fmla="*/ 2007247 h 4188227"/>
              <a:gd name="connsiteX8945" fmla="*/ 4202495 w 10996613"/>
              <a:gd name="connsiteY8945" fmla="*/ 2007247 h 4188227"/>
              <a:gd name="connsiteX8946" fmla="*/ 4205175 w 10996613"/>
              <a:gd name="connsiteY8946" fmla="*/ 2010892 h 4188227"/>
              <a:gd name="connsiteX8947" fmla="*/ 9074428 w 10996613"/>
              <a:gd name="connsiteY8947" fmla="*/ 1659703 h 4188227"/>
              <a:gd name="connsiteX8948" fmla="*/ 9069305 w 10996613"/>
              <a:gd name="connsiteY8948" fmla="*/ 1658069 h 4188227"/>
              <a:gd name="connsiteX8949" fmla="*/ 9066459 w 10996613"/>
              <a:gd name="connsiteY8949" fmla="*/ 1659703 h 4188227"/>
              <a:gd name="connsiteX8950" fmla="*/ 9071820 w 10996613"/>
              <a:gd name="connsiteY8950" fmla="*/ 1661146 h 4188227"/>
              <a:gd name="connsiteX8951" fmla="*/ 9074428 w 10996613"/>
              <a:gd name="connsiteY8951" fmla="*/ 1659703 h 4188227"/>
              <a:gd name="connsiteX8952" fmla="*/ 4538888 w 10996613"/>
              <a:gd name="connsiteY8952" fmla="*/ 2304947 h 4188227"/>
              <a:gd name="connsiteX8953" fmla="*/ 4541379 w 10996613"/>
              <a:gd name="connsiteY8953" fmla="*/ 2306462 h 4188227"/>
              <a:gd name="connsiteX8954" fmla="*/ 4544225 w 10996613"/>
              <a:gd name="connsiteY8954" fmla="*/ 2303503 h 4188227"/>
              <a:gd name="connsiteX8955" fmla="*/ 4541379 w 10996613"/>
              <a:gd name="connsiteY8955" fmla="*/ 2301870 h 4188227"/>
              <a:gd name="connsiteX8956" fmla="*/ 4538888 w 10996613"/>
              <a:gd name="connsiteY8956" fmla="*/ 2304947 h 4188227"/>
              <a:gd name="connsiteX8957" fmla="*/ 10709032 w 10996613"/>
              <a:gd name="connsiteY8957" fmla="*/ 2301846 h 4188227"/>
              <a:gd name="connsiteX8958" fmla="*/ 10717001 w 10996613"/>
              <a:gd name="connsiteY8958" fmla="*/ 2306462 h 4188227"/>
              <a:gd name="connsiteX8959" fmla="*/ 10709032 w 10996613"/>
              <a:gd name="connsiteY8959" fmla="*/ 2301846 h 4188227"/>
              <a:gd name="connsiteX8960" fmla="*/ 8922917 w 10996613"/>
              <a:gd name="connsiteY8960" fmla="*/ 1659703 h 4188227"/>
              <a:gd name="connsiteX8961" fmla="*/ 8925527 w 10996613"/>
              <a:gd name="connsiteY8961" fmla="*/ 1661146 h 4188227"/>
              <a:gd name="connsiteX8962" fmla="*/ 8930886 w 10996613"/>
              <a:gd name="connsiteY8962" fmla="*/ 1659703 h 4188227"/>
              <a:gd name="connsiteX8963" fmla="*/ 8928040 w 10996613"/>
              <a:gd name="connsiteY8963" fmla="*/ 1658069 h 4188227"/>
              <a:gd name="connsiteX8964" fmla="*/ 8922917 w 10996613"/>
              <a:gd name="connsiteY8964" fmla="*/ 1659703 h 4188227"/>
              <a:gd name="connsiteX8965" fmla="*/ 3666774 w 10996613"/>
              <a:gd name="connsiteY8965" fmla="*/ 1658898 h 4188227"/>
              <a:gd name="connsiteX8966" fmla="*/ 3664284 w 10996613"/>
              <a:gd name="connsiteY8966" fmla="*/ 1657383 h 4188227"/>
              <a:gd name="connsiteX8967" fmla="*/ 3661438 w 10996613"/>
              <a:gd name="connsiteY8967" fmla="*/ 1660342 h 4188227"/>
              <a:gd name="connsiteX8968" fmla="*/ 3664284 w 10996613"/>
              <a:gd name="connsiteY8968" fmla="*/ 1661975 h 4188227"/>
              <a:gd name="connsiteX8969" fmla="*/ 3666774 w 10996613"/>
              <a:gd name="connsiteY8969" fmla="*/ 1658898 h 4188227"/>
              <a:gd name="connsiteX8970" fmla="*/ 5966172 w 10996613"/>
              <a:gd name="connsiteY8970" fmla="*/ 2309562 h 4188227"/>
              <a:gd name="connsiteX8971" fmla="*/ 5968663 w 10996613"/>
              <a:gd name="connsiteY8971" fmla="*/ 2311077 h 4188227"/>
              <a:gd name="connsiteX8972" fmla="*/ 5971509 w 10996613"/>
              <a:gd name="connsiteY8972" fmla="*/ 2308118 h 4188227"/>
              <a:gd name="connsiteX8973" fmla="*/ 5968663 w 10996613"/>
              <a:gd name="connsiteY8973" fmla="*/ 2306485 h 4188227"/>
              <a:gd name="connsiteX8974" fmla="*/ 5966172 w 10996613"/>
              <a:gd name="connsiteY8974" fmla="*/ 2309562 h 4188227"/>
              <a:gd name="connsiteX8975" fmla="*/ 8460438 w 10996613"/>
              <a:gd name="connsiteY8975" fmla="*/ 2308757 h 4188227"/>
              <a:gd name="connsiteX8976" fmla="*/ 8465585 w 10996613"/>
              <a:gd name="connsiteY8976" fmla="*/ 2310391 h 4188227"/>
              <a:gd name="connsiteX8977" fmla="*/ 8468431 w 10996613"/>
              <a:gd name="connsiteY8977" fmla="*/ 2308757 h 4188227"/>
              <a:gd name="connsiteX8978" fmla="*/ 8463071 w 10996613"/>
              <a:gd name="connsiteY8978" fmla="*/ 2307314 h 4188227"/>
              <a:gd name="connsiteX8979" fmla="*/ 8460438 w 10996613"/>
              <a:gd name="connsiteY8979" fmla="*/ 2308757 h 4188227"/>
              <a:gd name="connsiteX8980" fmla="*/ 10645230 w 10996613"/>
              <a:gd name="connsiteY8980" fmla="*/ 2308757 h 4188227"/>
              <a:gd name="connsiteX8981" fmla="*/ 10642384 w 10996613"/>
              <a:gd name="connsiteY8981" fmla="*/ 2307124 h 4188227"/>
              <a:gd name="connsiteX8982" fmla="*/ 10637237 w 10996613"/>
              <a:gd name="connsiteY8982" fmla="*/ 2308757 h 4188227"/>
              <a:gd name="connsiteX8983" fmla="*/ 10639847 w 10996613"/>
              <a:gd name="connsiteY8983" fmla="*/ 2310201 h 4188227"/>
              <a:gd name="connsiteX8984" fmla="*/ 10645230 w 10996613"/>
              <a:gd name="connsiteY8984" fmla="*/ 2308757 h 4188227"/>
              <a:gd name="connsiteX8985" fmla="*/ 9080904 w 10996613"/>
              <a:gd name="connsiteY8985" fmla="*/ 1651277 h 4188227"/>
              <a:gd name="connsiteX8986" fmla="*/ 9078413 w 10996613"/>
              <a:gd name="connsiteY8986" fmla="*/ 1648176 h 4188227"/>
              <a:gd name="connsiteX8987" fmla="*/ 9075922 w 10996613"/>
              <a:gd name="connsiteY8987" fmla="*/ 1649691 h 4188227"/>
              <a:gd name="connsiteX8988" fmla="*/ 9078413 w 10996613"/>
              <a:gd name="connsiteY8988" fmla="*/ 1652791 h 4188227"/>
              <a:gd name="connsiteX8989" fmla="*/ 9080904 w 10996613"/>
              <a:gd name="connsiteY8989" fmla="*/ 1651277 h 4188227"/>
              <a:gd name="connsiteX8990" fmla="*/ 6278279 w 10996613"/>
              <a:gd name="connsiteY8990" fmla="*/ 2314816 h 4188227"/>
              <a:gd name="connsiteX8991" fmla="*/ 6283639 w 10996613"/>
              <a:gd name="connsiteY8991" fmla="*/ 2313373 h 4188227"/>
              <a:gd name="connsiteX8992" fmla="*/ 6280793 w 10996613"/>
              <a:gd name="connsiteY8992" fmla="*/ 2311740 h 4188227"/>
              <a:gd name="connsiteX8993" fmla="*/ 6275646 w 10996613"/>
              <a:gd name="connsiteY8993" fmla="*/ 2313373 h 4188227"/>
              <a:gd name="connsiteX8994" fmla="*/ 6278279 w 10996613"/>
              <a:gd name="connsiteY8994" fmla="*/ 2314816 h 4188227"/>
              <a:gd name="connsiteX8995" fmla="*/ 9082398 w 10996613"/>
              <a:gd name="connsiteY8995" fmla="*/ 1641289 h 4188227"/>
              <a:gd name="connsiteX8996" fmla="*/ 9087545 w 10996613"/>
              <a:gd name="connsiteY8996" fmla="*/ 1642922 h 4188227"/>
              <a:gd name="connsiteX8997" fmla="*/ 9090391 w 10996613"/>
              <a:gd name="connsiteY8997" fmla="*/ 1641289 h 4188227"/>
              <a:gd name="connsiteX8998" fmla="*/ 9085030 w 10996613"/>
              <a:gd name="connsiteY8998" fmla="*/ 1639845 h 4188227"/>
              <a:gd name="connsiteX8999" fmla="*/ 9082398 w 10996613"/>
              <a:gd name="connsiteY8999" fmla="*/ 1641289 h 4188227"/>
              <a:gd name="connsiteX9000" fmla="*/ 3995175 w 10996613"/>
              <a:gd name="connsiteY9000" fmla="*/ 2317964 h 4188227"/>
              <a:gd name="connsiteX9001" fmla="*/ 3992329 w 10996613"/>
              <a:gd name="connsiteY9001" fmla="*/ 2316331 h 4188227"/>
              <a:gd name="connsiteX9002" fmla="*/ 3987182 w 10996613"/>
              <a:gd name="connsiteY9002" fmla="*/ 2317964 h 4188227"/>
              <a:gd name="connsiteX9003" fmla="*/ 3989815 w 10996613"/>
              <a:gd name="connsiteY9003" fmla="*/ 2319408 h 4188227"/>
              <a:gd name="connsiteX9004" fmla="*/ 3995175 w 10996613"/>
              <a:gd name="connsiteY9004" fmla="*/ 2317964 h 4188227"/>
              <a:gd name="connsiteX9005" fmla="*/ 4529425 w 10996613"/>
              <a:gd name="connsiteY9005" fmla="*/ 2317964 h 4188227"/>
              <a:gd name="connsiteX9006" fmla="*/ 4533789 w 10996613"/>
              <a:gd name="connsiteY9006" fmla="*/ 2319361 h 4188227"/>
              <a:gd name="connsiteX9007" fmla="*/ 4535331 w 10996613"/>
              <a:gd name="connsiteY9007" fmla="*/ 2319172 h 4188227"/>
              <a:gd name="connsiteX9008" fmla="*/ 4537395 w 10996613"/>
              <a:gd name="connsiteY9008" fmla="*/ 2317988 h 4188227"/>
              <a:gd name="connsiteX9009" fmla="*/ 4532034 w 10996613"/>
              <a:gd name="connsiteY9009" fmla="*/ 2316544 h 4188227"/>
              <a:gd name="connsiteX9010" fmla="*/ 4529425 w 10996613"/>
              <a:gd name="connsiteY9010" fmla="*/ 2317964 h 4188227"/>
              <a:gd name="connsiteX9011" fmla="*/ 10607993 w 10996613"/>
              <a:gd name="connsiteY9011" fmla="*/ 2277989 h 4188227"/>
              <a:gd name="connsiteX9012" fmla="*/ 10613353 w 10996613"/>
              <a:gd name="connsiteY9012" fmla="*/ 2276545 h 4188227"/>
              <a:gd name="connsiteX9013" fmla="*/ 10610507 w 10996613"/>
              <a:gd name="connsiteY9013" fmla="*/ 2274912 h 4188227"/>
              <a:gd name="connsiteX9014" fmla="*/ 10605360 w 10996613"/>
              <a:gd name="connsiteY9014" fmla="*/ 2276545 h 4188227"/>
              <a:gd name="connsiteX9015" fmla="*/ 10607993 w 10996613"/>
              <a:gd name="connsiteY9015" fmla="*/ 2277989 h 4188227"/>
              <a:gd name="connsiteX9016" fmla="*/ 4626598 w 10996613"/>
              <a:gd name="connsiteY9016" fmla="*/ 2280356 h 4188227"/>
              <a:gd name="connsiteX9017" fmla="*/ 4629089 w 10996613"/>
              <a:gd name="connsiteY9017" fmla="*/ 2283456 h 4188227"/>
              <a:gd name="connsiteX9018" fmla="*/ 4631935 w 10996613"/>
              <a:gd name="connsiteY9018" fmla="*/ 2281823 h 4188227"/>
              <a:gd name="connsiteX9019" fmla="*/ 4629089 w 10996613"/>
              <a:gd name="connsiteY9019" fmla="*/ 2278864 h 4188227"/>
              <a:gd name="connsiteX9020" fmla="*/ 4626598 w 10996613"/>
              <a:gd name="connsiteY9020" fmla="*/ 2280356 h 4188227"/>
              <a:gd name="connsiteX9021" fmla="*/ 7513067 w 10996613"/>
              <a:gd name="connsiteY9021" fmla="*/ 2280356 h 4188227"/>
              <a:gd name="connsiteX9022" fmla="*/ 7515557 w 10996613"/>
              <a:gd name="connsiteY9022" fmla="*/ 2283456 h 4188227"/>
              <a:gd name="connsiteX9023" fmla="*/ 7518403 w 10996613"/>
              <a:gd name="connsiteY9023" fmla="*/ 2281823 h 4188227"/>
              <a:gd name="connsiteX9024" fmla="*/ 7515557 w 10996613"/>
              <a:gd name="connsiteY9024" fmla="*/ 2278864 h 4188227"/>
              <a:gd name="connsiteX9025" fmla="*/ 7513067 w 10996613"/>
              <a:gd name="connsiteY9025" fmla="*/ 2280356 h 4188227"/>
              <a:gd name="connsiteX9026" fmla="*/ 3733540 w 10996613"/>
              <a:gd name="connsiteY9026" fmla="*/ 1672720 h 4188227"/>
              <a:gd name="connsiteX9027" fmla="*/ 3736031 w 10996613"/>
              <a:gd name="connsiteY9027" fmla="*/ 1675821 h 4188227"/>
              <a:gd name="connsiteX9028" fmla="*/ 3738521 w 10996613"/>
              <a:gd name="connsiteY9028" fmla="*/ 1674306 h 4188227"/>
              <a:gd name="connsiteX9029" fmla="*/ 3736031 w 10996613"/>
              <a:gd name="connsiteY9029" fmla="*/ 1671205 h 4188227"/>
              <a:gd name="connsiteX9030" fmla="*/ 3733540 w 10996613"/>
              <a:gd name="connsiteY9030" fmla="*/ 1672720 h 4188227"/>
              <a:gd name="connsiteX9031" fmla="*/ 4829578 w 10996613"/>
              <a:gd name="connsiteY9031" fmla="*/ 2284119 h 4188227"/>
              <a:gd name="connsiteX9032" fmla="*/ 4824431 w 10996613"/>
              <a:gd name="connsiteY9032" fmla="*/ 2285752 h 4188227"/>
              <a:gd name="connsiteX9033" fmla="*/ 4827040 w 10996613"/>
              <a:gd name="connsiteY9033" fmla="*/ 2287196 h 4188227"/>
              <a:gd name="connsiteX9034" fmla="*/ 4832400 w 10996613"/>
              <a:gd name="connsiteY9034" fmla="*/ 2285752 h 4188227"/>
              <a:gd name="connsiteX9035" fmla="*/ 4829578 w 10996613"/>
              <a:gd name="connsiteY9035" fmla="*/ 2284119 h 4188227"/>
              <a:gd name="connsiteX9036" fmla="*/ 9528914 w 10996613"/>
              <a:gd name="connsiteY9036" fmla="*/ 2285752 h 4188227"/>
              <a:gd name="connsiteX9037" fmla="*/ 9534275 w 10996613"/>
              <a:gd name="connsiteY9037" fmla="*/ 2287196 h 4188227"/>
              <a:gd name="connsiteX9038" fmla="*/ 9536883 w 10996613"/>
              <a:gd name="connsiteY9038" fmla="*/ 2285752 h 4188227"/>
              <a:gd name="connsiteX9039" fmla="*/ 9531737 w 10996613"/>
              <a:gd name="connsiteY9039" fmla="*/ 2284119 h 4188227"/>
              <a:gd name="connsiteX9040" fmla="*/ 9528914 w 10996613"/>
              <a:gd name="connsiteY9040" fmla="*/ 2285752 h 4188227"/>
              <a:gd name="connsiteX9041" fmla="*/ 7567405 w 10996613"/>
              <a:gd name="connsiteY9041" fmla="*/ 2290344 h 4188227"/>
              <a:gd name="connsiteX9042" fmla="*/ 7564559 w 10996613"/>
              <a:gd name="connsiteY9042" fmla="*/ 2288710 h 4188227"/>
              <a:gd name="connsiteX9043" fmla="*/ 7559411 w 10996613"/>
              <a:gd name="connsiteY9043" fmla="*/ 2290344 h 4188227"/>
              <a:gd name="connsiteX9044" fmla="*/ 7562044 w 10996613"/>
              <a:gd name="connsiteY9044" fmla="*/ 2291787 h 4188227"/>
              <a:gd name="connsiteX9045" fmla="*/ 7567405 w 10996613"/>
              <a:gd name="connsiteY9045" fmla="*/ 2290344 h 4188227"/>
              <a:gd name="connsiteX9046" fmla="*/ 9512976 w 10996613"/>
              <a:gd name="connsiteY9046" fmla="*/ 2290344 h 4188227"/>
              <a:gd name="connsiteX9047" fmla="*/ 9515585 w 10996613"/>
              <a:gd name="connsiteY9047" fmla="*/ 2291787 h 4188227"/>
              <a:gd name="connsiteX9048" fmla="*/ 9520945 w 10996613"/>
              <a:gd name="connsiteY9048" fmla="*/ 2290344 h 4188227"/>
              <a:gd name="connsiteX9049" fmla="*/ 9518312 w 10996613"/>
              <a:gd name="connsiteY9049" fmla="*/ 2288900 h 4188227"/>
              <a:gd name="connsiteX9050" fmla="*/ 9512976 w 10996613"/>
              <a:gd name="connsiteY9050" fmla="*/ 2290344 h 4188227"/>
              <a:gd name="connsiteX9051" fmla="*/ 4553333 w 10996613"/>
              <a:gd name="connsiteY9051" fmla="*/ 2294959 h 4188227"/>
              <a:gd name="connsiteX9052" fmla="*/ 4558693 w 10996613"/>
              <a:gd name="connsiteY9052" fmla="*/ 2296403 h 4188227"/>
              <a:gd name="connsiteX9053" fmla="*/ 4561302 w 10996613"/>
              <a:gd name="connsiteY9053" fmla="*/ 2294959 h 4188227"/>
              <a:gd name="connsiteX9054" fmla="*/ 4556156 w 10996613"/>
              <a:gd name="connsiteY9054" fmla="*/ 2293326 h 4188227"/>
              <a:gd name="connsiteX9055" fmla="*/ 4553333 w 10996613"/>
              <a:gd name="connsiteY9055" fmla="*/ 2294959 h 4188227"/>
              <a:gd name="connsiteX9056" fmla="*/ 3926037 w 10996613"/>
              <a:gd name="connsiteY9056" fmla="*/ 1665738 h 4188227"/>
              <a:gd name="connsiteX9057" fmla="*/ 3931397 w 10996613"/>
              <a:gd name="connsiteY9057" fmla="*/ 1664294 h 4188227"/>
              <a:gd name="connsiteX9058" fmla="*/ 3928764 w 10996613"/>
              <a:gd name="connsiteY9058" fmla="*/ 1662850 h 4188227"/>
              <a:gd name="connsiteX9059" fmla="*/ 3923404 w 10996613"/>
              <a:gd name="connsiteY9059" fmla="*/ 1664294 h 4188227"/>
              <a:gd name="connsiteX9060" fmla="*/ 3926037 w 10996613"/>
              <a:gd name="connsiteY9060" fmla="*/ 1665738 h 4188227"/>
              <a:gd name="connsiteX9061" fmla="*/ 4007129 w 10996613"/>
              <a:gd name="connsiteY9061" fmla="*/ 2301846 h 4188227"/>
              <a:gd name="connsiteX9062" fmla="*/ 4009619 w 10996613"/>
              <a:gd name="connsiteY9062" fmla="*/ 2300331 h 4188227"/>
              <a:gd name="connsiteX9063" fmla="*/ 4007129 w 10996613"/>
              <a:gd name="connsiteY9063" fmla="*/ 2297231 h 4188227"/>
              <a:gd name="connsiteX9064" fmla="*/ 4004638 w 10996613"/>
              <a:gd name="connsiteY9064" fmla="*/ 2298746 h 4188227"/>
              <a:gd name="connsiteX9065" fmla="*/ 4007129 w 10996613"/>
              <a:gd name="connsiteY9065" fmla="*/ 2301846 h 4188227"/>
              <a:gd name="connsiteX9066" fmla="*/ 9937079 w 10996613"/>
              <a:gd name="connsiteY9066" fmla="*/ 2298769 h 4188227"/>
              <a:gd name="connsiteX9067" fmla="*/ 9939570 w 10996613"/>
              <a:gd name="connsiteY9067" fmla="*/ 2301870 h 4188227"/>
              <a:gd name="connsiteX9068" fmla="*/ 9942416 w 10996613"/>
              <a:gd name="connsiteY9068" fmla="*/ 2300237 h 4188227"/>
              <a:gd name="connsiteX9069" fmla="*/ 9939570 w 10996613"/>
              <a:gd name="connsiteY9069" fmla="*/ 2297278 h 4188227"/>
              <a:gd name="connsiteX9070" fmla="*/ 9937079 w 10996613"/>
              <a:gd name="connsiteY9070" fmla="*/ 2298769 h 4188227"/>
              <a:gd name="connsiteX9071" fmla="*/ 10708937 w 10996613"/>
              <a:gd name="connsiteY9071" fmla="*/ 2299835 h 4188227"/>
              <a:gd name="connsiteX9072" fmla="*/ 10702012 w 10996613"/>
              <a:gd name="connsiteY9072" fmla="*/ 2299195 h 4188227"/>
              <a:gd name="connsiteX9073" fmla="*/ 10705474 w 10996613"/>
              <a:gd name="connsiteY9073" fmla="*/ 2301846 h 4188227"/>
              <a:gd name="connsiteX9074" fmla="*/ 10708913 w 10996613"/>
              <a:gd name="connsiteY9074" fmla="*/ 2301775 h 4188227"/>
              <a:gd name="connsiteX9075" fmla="*/ 10708937 w 10996613"/>
              <a:gd name="connsiteY9075" fmla="*/ 2299835 h 4188227"/>
              <a:gd name="connsiteX9076" fmla="*/ 1890123 w 10996613"/>
              <a:gd name="connsiteY9076" fmla="*/ 2340994 h 4188227"/>
              <a:gd name="connsiteX9077" fmla="*/ 1895483 w 10996613"/>
              <a:gd name="connsiteY9077" fmla="*/ 2342437 h 4188227"/>
              <a:gd name="connsiteX9078" fmla="*/ 1898116 w 10996613"/>
              <a:gd name="connsiteY9078" fmla="*/ 2340994 h 4188227"/>
              <a:gd name="connsiteX9079" fmla="*/ 1892969 w 10996613"/>
              <a:gd name="connsiteY9079" fmla="*/ 2339360 h 4188227"/>
              <a:gd name="connsiteX9080" fmla="*/ 1890123 w 10996613"/>
              <a:gd name="connsiteY9080" fmla="*/ 2340994 h 4188227"/>
              <a:gd name="connsiteX9081" fmla="*/ 1962843 w 10996613"/>
              <a:gd name="connsiteY9081" fmla="*/ 2340639 h 4188227"/>
              <a:gd name="connsiteX9082" fmla="*/ 1966305 w 10996613"/>
              <a:gd name="connsiteY9082" fmla="*/ 2343289 h 4188227"/>
              <a:gd name="connsiteX9083" fmla="*/ 1969721 w 10996613"/>
              <a:gd name="connsiteY9083" fmla="*/ 2343218 h 4188227"/>
              <a:gd name="connsiteX9084" fmla="*/ 1969768 w 10996613"/>
              <a:gd name="connsiteY9084" fmla="*/ 2341278 h 4188227"/>
              <a:gd name="connsiteX9085" fmla="*/ 1962843 w 10996613"/>
              <a:gd name="connsiteY9085" fmla="*/ 2340639 h 4188227"/>
              <a:gd name="connsiteX9086" fmla="*/ 4817624 w 10996613"/>
              <a:gd name="connsiteY9086" fmla="*/ 1622212 h 4188227"/>
              <a:gd name="connsiteX9087" fmla="*/ 4820470 w 10996613"/>
              <a:gd name="connsiteY9087" fmla="*/ 1625171 h 4188227"/>
              <a:gd name="connsiteX9088" fmla="*/ 4822960 w 10996613"/>
              <a:gd name="connsiteY9088" fmla="*/ 1623656 h 4188227"/>
              <a:gd name="connsiteX9089" fmla="*/ 4820470 w 10996613"/>
              <a:gd name="connsiteY9089" fmla="*/ 1620555 h 4188227"/>
              <a:gd name="connsiteX9090" fmla="*/ 4817624 w 10996613"/>
              <a:gd name="connsiteY9090" fmla="*/ 1622212 h 4188227"/>
              <a:gd name="connsiteX9091" fmla="*/ 10064303 w 10996613"/>
              <a:gd name="connsiteY9091" fmla="*/ 2340331 h 4188227"/>
              <a:gd name="connsiteX9092" fmla="*/ 10067150 w 10996613"/>
              <a:gd name="connsiteY9092" fmla="*/ 2343289 h 4188227"/>
              <a:gd name="connsiteX9093" fmla="*/ 10069639 w 10996613"/>
              <a:gd name="connsiteY9093" fmla="*/ 2341775 h 4188227"/>
              <a:gd name="connsiteX9094" fmla="*/ 10067150 w 10996613"/>
              <a:gd name="connsiteY9094" fmla="*/ 2338674 h 4188227"/>
              <a:gd name="connsiteX9095" fmla="*/ 10064303 w 10996613"/>
              <a:gd name="connsiteY9095" fmla="*/ 2340331 h 4188227"/>
              <a:gd name="connsiteX9096" fmla="*/ 1977192 w 10996613"/>
              <a:gd name="connsiteY9096" fmla="*/ 2345964 h 4188227"/>
              <a:gd name="connsiteX9097" fmla="*/ 1973350 w 10996613"/>
              <a:gd name="connsiteY9097" fmla="*/ 2343337 h 4188227"/>
              <a:gd name="connsiteX9098" fmla="*/ 1970005 w 10996613"/>
              <a:gd name="connsiteY9098" fmla="*/ 2343360 h 4188227"/>
              <a:gd name="connsiteX9099" fmla="*/ 1969982 w 10996613"/>
              <a:gd name="connsiteY9099" fmla="*/ 2345301 h 4188227"/>
              <a:gd name="connsiteX9100" fmla="*/ 1974678 w 10996613"/>
              <a:gd name="connsiteY9100" fmla="*/ 2347384 h 4188227"/>
              <a:gd name="connsiteX9101" fmla="*/ 1977192 w 10996613"/>
              <a:gd name="connsiteY9101" fmla="*/ 2345964 h 4188227"/>
              <a:gd name="connsiteX9102" fmla="*/ 9640555 w 10996613"/>
              <a:gd name="connsiteY9102" fmla="*/ 1618259 h 4188227"/>
              <a:gd name="connsiteX9103" fmla="*/ 9635433 w 10996613"/>
              <a:gd name="connsiteY9103" fmla="*/ 1616626 h 4188227"/>
              <a:gd name="connsiteX9104" fmla="*/ 9632586 w 10996613"/>
              <a:gd name="connsiteY9104" fmla="*/ 1618259 h 4188227"/>
              <a:gd name="connsiteX9105" fmla="*/ 9637947 w 10996613"/>
              <a:gd name="connsiteY9105" fmla="*/ 1619703 h 4188227"/>
              <a:gd name="connsiteX9106" fmla="*/ 9640555 w 10996613"/>
              <a:gd name="connsiteY9106" fmla="*/ 1618259 h 4188227"/>
              <a:gd name="connsiteX9107" fmla="*/ 6319501 w 10996613"/>
              <a:gd name="connsiteY9107" fmla="*/ 2352496 h 4188227"/>
              <a:gd name="connsiteX9108" fmla="*/ 6321991 w 10996613"/>
              <a:gd name="connsiteY9108" fmla="*/ 2349396 h 4188227"/>
              <a:gd name="connsiteX9109" fmla="*/ 6319501 w 10996613"/>
              <a:gd name="connsiteY9109" fmla="*/ 2347881 h 4188227"/>
              <a:gd name="connsiteX9110" fmla="*/ 6316654 w 10996613"/>
              <a:gd name="connsiteY9110" fmla="*/ 2350840 h 4188227"/>
              <a:gd name="connsiteX9111" fmla="*/ 6319501 w 10996613"/>
              <a:gd name="connsiteY9111" fmla="*/ 2352496 h 4188227"/>
              <a:gd name="connsiteX9112" fmla="*/ 5062157 w 10996613"/>
              <a:gd name="connsiteY9112" fmla="*/ 1619064 h 4188227"/>
              <a:gd name="connsiteX9113" fmla="*/ 5059667 w 10996613"/>
              <a:gd name="connsiteY9113" fmla="*/ 1615964 h 4188227"/>
              <a:gd name="connsiteX9114" fmla="*/ 5056821 w 10996613"/>
              <a:gd name="connsiteY9114" fmla="*/ 1617597 h 4188227"/>
              <a:gd name="connsiteX9115" fmla="*/ 5059667 w 10996613"/>
              <a:gd name="connsiteY9115" fmla="*/ 1620555 h 4188227"/>
              <a:gd name="connsiteX9116" fmla="*/ 5062157 w 10996613"/>
              <a:gd name="connsiteY9116" fmla="*/ 1619064 h 4188227"/>
              <a:gd name="connsiteX9117" fmla="*/ 2431180 w 10996613"/>
              <a:gd name="connsiteY9117" fmla="*/ 2355455 h 4188227"/>
              <a:gd name="connsiteX9118" fmla="*/ 2428334 w 10996613"/>
              <a:gd name="connsiteY9118" fmla="*/ 2352496 h 4188227"/>
              <a:gd name="connsiteX9119" fmla="*/ 2425843 w 10996613"/>
              <a:gd name="connsiteY9119" fmla="*/ 2354011 h 4188227"/>
              <a:gd name="connsiteX9120" fmla="*/ 2428334 w 10996613"/>
              <a:gd name="connsiteY9120" fmla="*/ 2357112 h 4188227"/>
              <a:gd name="connsiteX9121" fmla="*/ 2431180 w 10996613"/>
              <a:gd name="connsiteY9121" fmla="*/ 2355455 h 4188227"/>
              <a:gd name="connsiteX9122" fmla="*/ 5923670 w 10996613"/>
              <a:gd name="connsiteY9122" fmla="*/ 2355455 h 4188227"/>
              <a:gd name="connsiteX9123" fmla="*/ 5920823 w 10996613"/>
              <a:gd name="connsiteY9123" fmla="*/ 2352496 h 4188227"/>
              <a:gd name="connsiteX9124" fmla="*/ 5918333 w 10996613"/>
              <a:gd name="connsiteY9124" fmla="*/ 2354011 h 4188227"/>
              <a:gd name="connsiteX9125" fmla="*/ 5920823 w 10996613"/>
              <a:gd name="connsiteY9125" fmla="*/ 2357112 h 4188227"/>
              <a:gd name="connsiteX9126" fmla="*/ 5923670 w 10996613"/>
              <a:gd name="connsiteY9126" fmla="*/ 2355455 h 4188227"/>
              <a:gd name="connsiteX9127" fmla="*/ 7503603 w 10996613"/>
              <a:gd name="connsiteY9127" fmla="*/ 2354792 h 4188227"/>
              <a:gd name="connsiteX9128" fmla="*/ 7506449 w 10996613"/>
              <a:gd name="connsiteY9128" fmla="*/ 2356425 h 4188227"/>
              <a:gd name="connsiteX9129" fmla="*/ 7511596 w 10996613"/>
              <a:gd name="connsiteY9129" fmla="*/ 2354792 h 4188227"/>
              <a:gd name="connsiteX9130" fmla="*/ 7508963 w 10996613"/>
              <a:gd name="connsiteY9130" fmla="*/ 2353348 h 4188227"/>
              <a:gd name="connsiteX9131" fmla="*/ 7503603 w 10996613"/>
              <a:gd name="connsiteY9131" fmla="*/ 2354792 h 4188227"/>
              <a:gd name="connsiteX9132" fmla="*/ 8388691 w 10996613"/>
              <a:gd name="connsiteY9132" fmla="*/ 2354792 h 4188227"/>
              <a:gd name="connsiteX9133" fmla="*/ 8394051 w 10996613"/>
              <a:gd name="connsiteY9133" fmla="*/ 2356236 h 4188227"/>
              <a:gd name="connsiteX9134" fmla="*/ 8396660 w 10996613"/>
              <a:gd name="connsiteY9134" fmla="*/ 2354792 h 4188227"/>
              <a:gd name="connsiteX9135" fmla="*/ 8391513 w 10996613"/>
              <a:gd name="connsiteY9135" fmla="*/ 2353159 h 4188227"/>
              <a:gd name="connsiteX9136" fmla="*/ 8388691 w 10996613"/>
              <a:gd name="connsiteY9136" fmla="*/ 2354792 h 4188227"/>
              <a:gd name="connsiteX9137" fmla="*/ 9178076 w 10996613"/>
              <a:gd name="connsiteY9137" fmla="*/ 1613668 h 4188227"/>
              <a:gd name="connsiteX9138" fmla="*/ 9180709 w 10996613"/>
              <a:gd name="connsiteY9138" fmla="*/ 1615111 h 4188227"/>
              <a:gd name="connsiteX9139" fmla="*/ 9186069 w 10996613"/>
              <a:gd name="connsiteY9139" fmla="*/ 1613668 h 4188227"/>
              <a:gd name="connsiteX9140" fmla="*/ 9183223 w 10996613"/>
              <a:gd name="connsiteY9140" fmla="*/ 1612035 h 4188227"/>
              <a:gd name="connsiteX9141" fmla="*/ 9178076 w 10996613"/>
              <a:gd name="connsiteY9141" fmla="*/ 1613668 h 4188227"/>
              <a:gd name="connsiteX9142" fmla="*/ 10548413 w 10996613"/>
              <a:gd name="connsiteY9142" fmla="*/ 2354129 h 4188227"/>
              <a:gd name="connsiteX9143" fmla="*/ 10545567 w 10996613"/>
              <a:gd name="connsiteY9143" fmla="*/ 2352496 h 4188227"/>
              <a:gd name="connsiteX9144" fmla="*/ 10543076 w 10996613"/>
              <a:gd name="connsiteY9144" fmla="*/ 2355573 h 4188227"/>
              <a:gd name="connsiteX9145" fmla="*/ 10545567 w 10996613"/>
              <a:gd name="connsiteY9145" fmla="*/ 2357088 h 4188227"/>
              <a:gd name="connsiteX9146" fmla="*/ 10548413 w 10996613"/>
              <a:gd name="connsiteY9146" fmla="*/ 2354129 h 4188227"/>
              <a:gd name="connsiteX9147" fmla="*/ 10960207 w 10996613"/>
              <a:gd name="connsiteY9147" fmla="*/ 2357088 h 4188227"/>
              <a:gd name="connsiteX9148" fmla="*/ 10963053 w 10996613"/>
              <a:gd name="connsiteY9148" fmla="*/ 2354129 h 4188227"/>
              <a:gd name="connsiteX9149" fmla="*/ 10960207 w 10996613"/>
              <a:gd name="connsiteY9149" fmla="*/ 2352496 h 4188227"/>
              <a:gd name="connsiteX9150" fmla="*/ 10957717 w 10996613"/>
              <a:gd name="connsiteY9150" fmla="*/ 2355597 h 4188227"/>
              <a:gd name="connsiteX9151" fmla="*/ 10960207 w 10996613"/>
              <a:gd name="connsiteY9151" fmla="*/ 2357088 h 4188227"/>
              <a:gd name="connsiteX9152" fmla="*/ 4746209 w 10996613"/>
              <a:gd name="connsiteY9152" fmla="*/ 2358603 h 4188227"/>
              <a:gd name="connsiteX9153" fmla="*/ 4748699 w 10996613"/>
              <a:gd name="connsiteY9153" fmla="*/ 2361703 h 4188227"/>
              <a:gd name="connsiteX9154" fmla="*/ 4751189 w 10996613"/>
              <a:gd name="connsiteY9154" fmla="*/ 2360188 h 4188227"/>
              <a:gd name="connsiteX9155" fmla="*/ 4748699 w 10996613"/>
              <a:gd name="connsiteY9155" fmla="*/ 2357088 h 4188227"/>
              <a:gd name="connsiteX9156" fmla="*/ 4746209 w 10996613"/>
              <a:gd name="connsiteY9156" fmla="*/ 2358603 h 4188227"/>
              <a:gd name="connsiteX9157" fmla="*/ 5781290 w 10996613"/>
              <a:gd name="connsiteY9157" fmla="*/ 2359407 h 4188227"/>
              <a:gd name="connsiteX9158" fmla="*/ 5778444 w 10996613"/>
              <a:gd name="connsiteY9158" fmla="*/ 2357774 h 4188227"/>
              <a:gd name="connsiteX9159" fmla="*/ 5773297 w 10996613"/>
              <a:gd name="connsiteY9159" fmla="*/ 2359407 h 4188227"/>
              <a:gd name="connsiteX9160" fmla="*/ 5775930 w 10996613"/>
              <a:gd name="connsiteY9160" fmla="*/ 2360851 h 4188227"/>
              <a:gd name="connsiteX9161" fmla="*/ 5781290 w 10996613"/>
              <a:gd name="connsiteY9161" fmla="*/ 2359407 h 4188227"/>
              <a:gd name="connsiteX9162" fmla="*/ 9274918 w 10996613"/>
              <a:gd name="connsiteY9162" fmla="*/ 2358745 h 4188227"/>
              <a:gd name="connsiteX9163" fmla="*/ 9277764 w 10996613"/>
              <a:gd name="connsiteY9163" fmla="*/ 2361703 h 4188227"/>
              <a:gd name="connsiteX9164" fmla="*/ 9280254 w 10996613"/>
              <a:gd name="connsiteY9164" fmla="*/ 2360188 h 4188227"/>
              <a:gd name="connsiteX9165" fmla="*/ 9277764 w 10996613"/>
              <a:gd name="connsiteY9165" fmla="*/ 2357088 h 4188227"/>
              <a:gd name="connsiteX9166" fmla="*/ 9274918 w 10996613"/>
              <a:gd name="connsiteY9166" fmla="*/ 2358745 h 4188227"/>
              <a:gd name="connsiteX9167" fmla="*/ 9705828 w 10996613"/>
              <a:gd name="connsiteY9167" fmla="*/ 2360188 h 4188227"/>
              <a:gd name="connsiteX9168" fmla="*/ 9708319 w 10996613"/>
              <a:gd name="connsiteY9168" fmla="*/ 2361703 h 4188227"/>
              <a:gd name="connsiteX9169" fmla="*/ 9711165 w 10996613"/>
              <a:gd name="connsiteY9169" fmla="*/ 2358745 h 4188227"/>
              <a:gd name="connsiteX9170" fmla="*/ 9708319 w 10996613"/>
              <a:gd name="connsiteY9170" fmla="*/ 2357112 h 4188227"/>
              <a:gd name="connsiteX9171" fmla="*/ 9705828 w 10996613"/>
              <a:gd name="connsiteY9171" fmla="*/ 2360188 h 4188227"/>
              <a:gd name="connsiteX9172" fmla="*/ 8897847 w 10996613"/>
              <a:gd name="connsiteY9172" fmla="*/ 1608390 h 4188227"/>
              <a:gd name="connsiteX9173" fmla="*/ 8895001 w 10996613"/>
              <a:gd name="connsiteY9173" fmla="*/ 1606757 h 4188227"/>
              <a:gd name="connsiteX9174" fmla="*/ 8892510 w 10996613"/>
              <a:gd name="connsiteY9174" fmla="*/ 1609857 h 4188227"/>
              <a:gd name="connsiteX9175" fmla="*/ 8895001 w 10996613"/>
              <a:gd name="connsiteY9175" fmla="*/ 1611372 h 4188227"/>
              <a:gd name="connsiteX9176" fmla="*/ 8897847 w 10996613"/>
              <a:gd name="connsiteY9176" fmla="*/ 1608390 h 4188227"/>
              <a:gd name="connsiteX9177" fmla="*/ 9600685 w 10996613"/>
              <a:gd name="connsiteY9177" fmla="*/ 2317964 h 4188227"/>
              <a:gd name="connsiteX9178" fmla="*/ 9605832 w 10996613"/>
              <a:gd name="connsiteY9178" fmla="*/ 2319597 h 4188227"/>
              <a:gd name="connsiteX9179" fmla="*/ 9608678 w 10996613"/>
              <a:gd name="connsiteY9179" fmla="*/ 2317964 h 4188227"/>
              <a:gd name="connsiteX9180" fmla="*/ 9603318 w 10996613"/>
              <a:gd name="connsiteY9180" fmla="*/ 2316521 h 4188227"/>
              <a:gd name="connsiteX9181" fmla="*/ 9600685 w 10996613"/>
              <a:gd name="connsiteY9181" fmla="*/ 2317964 h 4188227"/>
              <a:gd name="connsiteX9182" fmla="*/ 10450315 w 10996613"/>
              <a:gd name="connsiteY9182" fmla="*/ 2320260 h 4188227"/>
              <a:gd name="connsiteX9183" fmla="*/ 10453730 w 10996613"/>
              <a:gd name="connsiteY9183" fmla="*/ 2320189 h 4188227"/>
              <a:gd name="connsiteX9184" fmla="*/ 10453778 w 10996613"/>
              <a:gd name="connsiteY9184" fmla="*/ 2318248 h 4188227"/>
              <a:gd name="connsiteX9185" fmla="*/ 10446853 w 10996613"/>
              <a:gd name="connsiteY9185" fmla="*/ 2317609 h 4188227"/>
              <a:gd name="connsiteX9186" fmla="*/ 10450315 w 10996613"/>
              <a:gd name="connsiteY9186" fmla="*/ 2320260 h 4188227"/>
              <a:gd name="connsiteX9187" fmla="*/ 4938918 w 10996613"/>
              <a:gd name="connsiteY9187" fmla="*/ 1633715 h 4188227"/>
              <a:gd name="connsiteX9188" fmla="*/ 4944041 w 10996613"/>
              <a:gd name="connsiteY9188" fmla="*/ 1632082 h 4188227"/>
              <a:gd name="connsiteX9189" fmla="*/ 4941432 w 10996613"/>
              <a:gd name="connsiteY9189" fmla="*/ 1630638 h 4188227"/>
              <a:gd name="connsiteX9190" fmla="*/ 4936072 w 10996613"/>
              <a:gd name="connsiteY9190" fmla="*/ 1632082 h 4188227"/>
              <a:gd name="connsiteX9191" fmla="*/ 4938918 w 10996613"/>
              <a:gd name="connsiteY9191" fmla="*/ 1633715 h 4188227"/>
              <a:gd name="connsiteX9192" fmla="*/ 10457336 w 10996613"/>
              <a:gd name="connsiteY9192" fmla="*/ 2320331 h 4188227"/>
              <a:gd name="connsiteX9193" fmla="*/ 10453992 w 10996613"/>
              <a:gd name="connsiteY9193" fmla="*/ 2320355 h 4188227"/>
              <a:gd name="connsiteX9194" fmla="*/ 10453968 w 10996613"/>
              <a:gd name="connsiteY9194" fmla="*/ 2322296 h 4188227"/>
              <a:gd name="connsiteX9195" fmla="*/ 10458664 w 10996613"/>
              <a:gd name="connsiteY9195" fmla="*/ 2324379 h 4188227"/>
              <a:gd name="connsiteX9196" fmla="*/ 10461178 w 10996613"/>
              <a:gd name="connsiteY9196" fmla="*/ 2322958 h 4188227"/>
              <a:gd name="connsiteX9197" fmla="*/ 10457336 w 10996613"/>
              <a:gd name="connsiteY9197" fmla="*/ 2320331 h 4188227"/>
              <a:gd name="connsiteX9198" fmla="*/ 9095514 w 10996613"/>
              <a:gd name="connsiteY9198" fmla="*/ 1625833 h 4188227"/>
              <a:gd name="connsiteX9199" fmla="*/ 9090367 w 10996613"/>
              <a:gd name="connsiteY9199" fmla="*/ 1627466 h 4188227"/>
              <a:gd name="connsiteX9200" fmla="*/ 9092999 w 10996613"/>
              <a:gd name="connsiteY9200" fmla="*/ 1628910 h 4188227"/>
              <a:gd name="connsiteX9201" fmla="*/ 9098360 w 10996613"/>
              <a:gd name="connsiteY9201" fmla="*/ 1627466 h 4188227"/>
              <a:gd name="connsiteX9202" fmla="*/ 9095514 w 10996613"/>
              <a:gd name="connsiteY9202" fmla="*/ 1625833 h 4188227"/>
              <a:gd name="connsiteX9203" fmla="*/ 5816559 w 10996613"/>
              <a:gd name="connsiteY9203" fmla="*/ 1629218 h 4188227"/>
              <a:gd name="connsiteX9204" fmla="*/ 5821160 w 10996613"/>
              <a:gd name="connsiteY9204" fmla="*/ 1627230 h 4188227"/>
              <a:gd name="connsiteX9205" fmla="*/ 5821018 w 10996613"/>
              <a:gd name="connsiteY9205" fmla="*/ 1625242 h 4188227"/>
              <a:gd name="connsiteX9206" fmla="*/ 5817650 w 10996613"/>
              <a:gd name="connsiteY9206" fmla="*/ 1625218 h 4188227"/>
              <a:gd name="connsiteX9207" fmla="*/ 5816559 w 10996613"/>
              <a:gd name="connsiteY9207" fmla="*/ 1629218 h 4188227"/>
              <a:gd name="connsiteX9208" fmla="*/ 8348821 w 10996613"/>
              <a:gd name="connsiteY9208" fmla="*/ 2327171 h 4188227"/>
              <a:gd name="connsiteX9209" fmla="*/ 8353968 w 10996613"/>
              <a:gd name="connsiteY9209" fmla="*/ 2328804 h 4188227"/>
              <a:gd name="connsiteX9210" fmla="*/ 8356814 w 10996613"/>
              <a:gd name="connsiteY9210" fmla="*/ 2327171 h 4188227"/>
              <a:gd name="connsiteX9211" fmla="*/ 8351454 w 10996613"/>
              <a:gd name="connsiteY9211" fmla="*/ 2325728 h 4188227"/>
              <a:gd name="connsiteX9212" fmla="*/ 8348821 w 10996613"/>
              <a:gd name="connsiteY9212" fmla="*/ 2327171 h 4188227"/>
              <a:gd name="connsiteX9213" fmla="*/ 10497728 w 10996613"/>
              <a:gd name="connsiteY9213" fmla="*/ 2329467 h 4188227"/>
              <a:gd name="connsiteX9214" fmla="*/ 10500218 w 10996613"/>
              <a:gd name="connsiteY9214" fmla="*/ 2327952 h 4188227"/>
              <a:gd name="connsiteX9215" fmla="*/ 10497728 w 10996613"/>
              <a:gd name="connsiteY9215" fmla="*/ 2324852 h 4188227"/>
              <a:gd name="connsiteX9216" fmla="*/ 10495237 w 10996613"/>
              <a:gd name="connsiteY9216" fmla="*/ 2326367 h 4188227"/>
              <a:gd name="connsiteX9217" fmla="*/ 10497728 w 10996613"/>
              <a:gd name="connsiteY9217" fmla="*/ 2329467 h 4188227"/>
              <a:gd name="connsiteX9218" fmla="*/ 10859025 w 10996613"/>
              <a:gd name="connsiteY9218" fmla="*/ 2327976 h 4188227"/>
              <a:gd name="connsiteX9219" fmla="*/ 10856535 w 10996613"/>
              <a:gd name="connsiteY9219" fmla="*/ 2324876 h 4188227"/>
              <a:gd name="connsiteX9220" fmla="*/ 10854045 w 10996613"/>
              <a:gd name="connsiteY9220" fmla="*/ 2326390 h 4188227"/>
              <a:gd name="connsiteX9221" fmla="*/ 10856535 w 10996613"/>
              <a:gd name="connsiteY9221" fmla="*/ 2329491 h 4188227"/>
              <a:gd name="connsiteX9222" fmla="*/ 10859025 w 10996613"/>
              <a:gd name="connsiteY9222" fmla="*/ 2327976 h 4188227"/>
              <a:gd name="connsiteX9223" fmla="*/ 1955395 w 10996613"/>
              <a:gd name="connsiteY9223" fmla="*/ 2330982 h 4188227"/>
              <a:gd name="connsiteX9224" fmla="*/ 1957885 w 10996613"/>
              <a:gd name="connsiteY9224" fmla="*/ 2334082 h 4188227"/>
              <a:gd name="connsiteX9225" fmla="*/ 1960732 w 10996613"/>
              <a:gd name="connsiteY9225" fmla="*/ 2332449 h 4188227"/>
              <a:gd name="connsiteX9226" fmla="*/ 1957885 w 10996613"/>
              <a:gd name="connsiteY9226" fmla="*/ 2329491 h 4188227"/>
              <a:gd name="connsiteX9227" fmla="*/ 1955395 w 10996613"/>
              <a:gd name="connsiteY9227" fmla="*/ 2330982 h 4188227"/>
              <a:gd name="connsiteX9228" fmla="*/ 10605241 w 10996613"/>
              <a:gd name="connsiteY9228" fmla="*/ 2334011 h 4188227"/>
              <a:gd name="connsiteX9229" fmla="*/ 10605289 w 10996613"/>
              <a:gd name="connsiteY9229" fmla="*/ 2332071 h 4188227"/>
              <a:gd name="connsiteX9230" fmla="*/ 10598364 w 10996613"/>
              <a:gd name="connsiteY9230" fmla="*/ 2331432 h 4188227"/>
              <a:gd name="connsiteX9231" fmla="*/ 10601826 w 10996613"/>
              <a:gd name="connsiteY9231" fmla="*/ 2334082 h 4188227"/>
              <a:gd name="connsiteX9232" fmla="*/ 10605241 w 10996613"/>
              <a:gd name="connsiteY9232" fmla="*/ 2334011 h 4188227"/>
              <a:gd name="connsiteX9233" fmla="*/ 10674309 w 10996613"/>
              <a:gd name="connsiteY9233" fmla="*/ 2330130 h 4188227"/>
              <a:gd name="connsiteX9234" fmla="*/ 10669162 w 10996613"/>
              <a:gd name="connsiteY9234" fmla="*/ 2331763 h 4188227"/>
              <a:gd name="connsiteX9235" fmla="*/ 10671794 w 10996613"/>
              <a:gd name="connsiteY9235" fmla="*/ 2333207 h 4188227"/>
              <a:gd name="connsiteX9236" fmla="*/ 10677155 w 10996613"/>
              <a:gd name="connsiteY9236" fmla="*/ 2331763 h 4188227"/>
              <a:gd name="connsiteX9237" fmla="*/ 10674309 w 10996613"/>
              <a:gd name="connsiteY9237" fmla="*/ 2330130 h 4188227"/>
              <a:gd name="connsiteX9238" fmla="*/ 4625104 w 10996613"/>
              <a:gd name="connsiteY9238" fmla="*/ 1627466 h 4188227"/>
              <a:gd name="connsiteX9239" fmla="*/ 4630251 w 10996613"/>
              <a:gd name="connsiteY9239" fmla="*/ 1629099 h 4188227"/>
              <a:gd name="connsiteX9240" fmla="*/ 4633097 w 10996613"/>
              <a:gd name="connsiteY9240" fmla="*/ 1627466 h 4188227"/>
              <a:gd name="connsiteX9241" fmla="*/ 4627737 w 10996613"/>
              <a:gd name="connsiteY9241" fmla="*/ 1626023 h 4188227"/>
              <a:gd name="connsiteX9242" fmla="*/ 4625104 w 10996613"/>
              <a:gd name="connsiteY9242" fmla="*/ 1627466 h 4188227"/>
              <a:gd name="connsiteX9243" fmla="*/ 1993771 w 10996613"/>
              <a:gd name="connsiteY9243" fmla="*/ 1627466 h 4188227"/>
              <a:gd name="connsiteX9244" fmla="*/ 1988411 w 10996613"/>
              <a:gd name="connsiteY9244" fmla="*/ 1626023 h 4188227"/>
              <a:gd name="connsiteX9245" fmla="*/ 1985778 w 10996613"/>
              <a:gd name="connsiteY9245" fmla="*/ 1627466 h 4188227"/>
              <a:gd name="connsiteX9246" fmla="*/ 1990925 w 10996613"/>
              <a:gd name="connsiteY9246" fmla="*/ 1629099 h 4188227"/>
              <a:gd name="connsiteX9247" fmla="*/ 1993771 w 10996613"/>
              <a:gd name="connsiteY9247" fmla="*/ 1627466 h 4188227"/>
              <a:gd name="connsiteX9248" fmla="*/ 9075922 w 10996613"/>
              <a:gd name="connsiteY9248" fmla="*/ 2335597 h 4188227"/>
              <a:gd name="connsiteX9249" fmla="*/ 9078413 w 10996613"/>
              <a:gd name="connsiteY9249" fmla="*/ 2338698 h 4188227"/>
              <a:gd name="connsiteX9250" fmla="*/ 9081259 w 10996613"/>
              <a:gd name="connsiteY9250" fmla="*/ 2337065 h 4188227"/>
              <a:gd name="connsiteX9251" fmla="*/ 9078413 w 10996613"/>
              <a:gd name="connsiteY9251" fmla="*/ 2334106 h 4188227"/>
              <a:gd name="connsiteX9252" fmla="*/ 9075922 w 10996613"/>
              <a:gd name="connsiteY9252" fmla="*/ 2335597 h 4188227"/>
              <a:gd name="connsiteX9253" fmla="*/ 10608064 w 10996613"/>
              <a:gd name="connsiteY9253" fmla="*/ 2337727 h 4188227"/>
              <a:gd name="connsiteX9254" fmla="*/ 10613353 w 10996613"/>
              <a:gd name="connsiteY9254" fmla="*/ 2334082 h 4188227"/>
              <a:gd name="connsiteX9255" fmla="*/ 10605384 w 10996613"/>
              <a:gd name="connsiteY9255" fmla="*/ 2334082 h 4188227"/>
              <a:gd name="connsiteX9256" fmla="*/ 10608064 w 10996613"/>
              <a:gd name="connsiteY9256" fmla="*/ 2337727 h 4188227"/>
              <a:gd name="connsiteX9257" fmla="*/ 10625307 w 10996613"/>
              <a:gd name="connsiteY9257" fmla="*/ 2205185 h 4188227"/>
              <a:gd name="connsiteX9258" fmla="*/ 10628153 w 10996613"/>
              <a:gd name="connsiteY9258" fmla="*/ 2202227 h 4188227"/>
              <a:gd name="connsiteX9259" fmla="*/ 10625307 w 10996613"/>
              <a:gd name="connsiteY9259" fmla="*/ 2200593 h 4188227"/>
              <a:gd name="connsiteX9260" fmla="*/ 10622817 w 10996613"/>
              <a:gd name="connsiteY9260" fmla="*/ 2203694 h 4188227"/>
              <a:gd name="connsiteX9261" fmla="*/ 10625307 w 10996613"/>
              <a:gd name="connsiteY9261" fmla="*/ 2205185 h 4188227"/>
              <a:gd name="connsiteX9262" fmla="*/ 10867350 w 10996613"/>
              <a:gd name="connsiteY9262" fmla="*/ 2202227 h 4188227"/>
              <a:gd name="connsiteX9263" fmla="*/ 10864504 w 10996613"/>
              <a:gd name="connsiteY9263" fmla="*/ 2200593 h 4188227"/>
              <a:gd name="connsiteX9264" fmla="*/ 10862014 w 10996613"/>
              <a:gd name="connsiteY9264" fmla="*/ 2203694 h 4188227"/>
              <a:gd name="connsiteX9265" fmla="*/ 10864504 w 10996613"/>
              <a:gd name="connsiteY9265" fmla="*/ 2205209 h 4188227"/>
              <a:gd name="connsiteX9266" fmla="*/ 10867350 w 10996613"/>
              <a:gd name="connsiteY9266" fmla="*/ 2202227 h 4188227"/>
              <a:gd name="connsiteX9267" fmla="*/ 4625104 w 10996613"/>
              <a:gd name="connsiteY9267" fmla="*/ 1733358 h 4188227"/>
              <a:gd name="connsiteX9268" fmla="*/ 4619957 w 10996613"/>
              <a:gd name="connsiteY9268" fmla="*/ 1731725 h 4188227"/>
              <a:gd name="connsiteX9269" fmla="*/ 4617111 w 10996613"/>
              <a:gd name="connsiteY9269" fmla="*/ 1733358 h 4188227"/>
              <a:gd name="connsiteX9270" fmla="*/ 4622471 w 10996613"/>
              <a:gd name="connsiteY9270" fmla="*/ 1734802 h 4188227"/>
              <a:gd name="connsiteX9271" fmla="*/ 4625104 w 10996613"/>
              <a:gd name="connsiteY9271" fmla="*/ 1733358 h 4188227"/>
              <a:gd name="connsiteX9272" fmla="*/ 2519388 w 10996613"/>
              <a:gd name="connsiteY9272" fmla="*/ 2207860 h 4188227"/>
              <a:gd name="connsiteX9273" fmla="*/ 2515545 w 10996613"/>
              <a:gd name="connsiteY9273" fmla="*/ 2205232 h 4188227"/>
              <a:gd name="connsiteX9274" fmla="*/ 2512201 w 10996613"/>
              <a:gd name="connsiteY9274" fmla="*/ 2205256 h 4188227"/>
              <a:gd name="connsiteX9275" fmla="*/ 2512177 w 10996613"/>
              <a:gd name="connsiteY9275" fmla="*/ 2207197 h 4188227"/>
              <a:gd name="connsiteX9276" fmla="*/ 2516874 w 10996613"/>
              <a:gd name="connsiteY9276" fmla="*/ 2209280 h 4188227"/>
              <a:gd name="connsiteX9277" fmla="*/ 2519388 w 10996613"/>
              <a:gd name="connsiteY9277" fmla="*/ 2207860 h 4188227"/>
              <a:gd name="connsiteX9278" fmla="*/ 3856780 w 10996613"/>
              <a:gd name="connsiteY9278" fmla="*/ 2205848 h 4188227"/>
              <a:gd name="connsiteX9279" fmla="*/ 3851657 w 10996613"/>
              <a:gd name="connsiteY9279" fmla="*/ 2207481 h 4188227"/>
              <a:gd name="connsiteX9280" fmla="*/ 3854266 w 10996613"/>
              <a:gd name="connsiteY9280" fmla="*/ 2208925 h 4188227"/>
              <a:gd name="connsiteX9281" fmla="*/ 3859626 w 10996613"/>
              <a:gd name="connsiteY9281" fmla="*/ 2207481 h 4188227"/>
              <a:gd name="connsiteX9282" fmla="*/ 3856780 w 10996613"/>
              <a:gd name="connsiteY9282" fmla="*/ 2205848 h 4188227"/>
              <a:gd name="connsiteX9283" fmla="*/ 4361880 w 10996613"/>
              <a:gd name="connsiteY9283" fmla="*/ 1733642 h 4188227"/>
              <a:gd name="connsiteX9284" fmla="*/ 4354955 w 10996613"/>
              <a:gd name="connsiteY9284" fmla="*/ 1733003 h 4188227"/>
              <a:gd name="connsiteX9285" fmla="*/ 4358418 w 10996613"/>
              <a:gd name="connsiteY9285" fmla="*/ 1735654 h 4188227"/>
              <a:gd name="connsiteX9286" fmla="*/ 4361975 w 10996613"/>
              <a:gd name="connsiteY9286" fmla="*/ 1735654 h 4188227"/>
              <a:gd name="connsiteX9287" fmla="*/ 4361880 w 10996613"/>
              <a:gd name="connsiteY9287" fmla="*/ 1733642 h 4188227"/>
              <a:gd name="connsiteX9288" fmla="*/ 6467027 w 10996613"/>
              <a:gd name="connsiteY9288" fmla="*/ 1728743 h 4188227"/>
              <a:gd name="connsiteX9289" fmla="*/ 6461667 w 10996613"/>
              <a:gd name="connsiteY9289" fmla="*/ 1727299 h 4188227"/>
              <a:gd name="connsiteX9290" fmla="*/ 6459058 w 10996613"/>
              <a:gd name="connsiteY9290" fmla="*/ 1728743 h 4188227"/>
              <a:gd name="connsiteX9291" fmla="*/ 6464181 w 10996613"/>
              <a:gd name="connsiteY9291" fmla="*/ 1730376 h 4188227"/>
              <a:gd name="connsiteX9292" fmla="*/ 6467027 w 10996613"/>
              <a:gd name="connsiteY9292" fmla="*/ 1728743 h 4188227"/>
              <a:gd name="connsiteX9293" fmla="*/ 10406034 w 10996613"/>
              <a:gd name="connsiteY9293" fmla="*/ 2207481 h 4188227"/>
              <a:gd name="connsiteX9294" fmla="*/ 10400886 w 10996613"/>
              <a:gd name="connsiteY9294" fmla="*/ 2205848 h 4188227"/>
              <a:gd name="connsiteX9295" fmla="*/ 10398040 w 10996613"/>
              <a:gd name="connsiteY9295" fmla="*/ 2207481 h 4188227"/>
              <a:gd name="connsiteX9296" fmla="*/ 10403401 w 10996613"/>
              <a:gd name="connsiteY9296" fmla="*/ 2208925 h 4188227"/>
              <a:gd name="connsiteX9297" fmla="*/ 10406034 w 10996613"/>
              <a:gd name="connsiteY9297" fmla="*/ 2207481 h 4188227"/>
              <a:gd name="connsiteX9298" fmla="*/ 10645112 w 10996613"/>
              <a:gd name="connsiteY9298" fmla="*/ 2209706 h 4188227"/>
              <a:gd name="connsiteX9299" fmla="*/ 10645159 w 10996613"/>
              <a:gd name="connsiteY9299" fmla="*/ 2207765 h 4188227"/>
              <a:gd name="connsiteX9300" fmla="*/ 10638234 w 10996613"/>
              <a:gd name="connsiteY9300" fmla="*/ 2207126 h 4188227"/>
              <a:gd name="connsiteX9301" fmla="*/ 10641697 w 10996613"/>
              <a:gd name="connsiteY9301" fmla="*/ 2209777 h 4188227"/>
              <a:gd name="connsiteX9302" fmla="*/ 10645112 w 10996613"/>
              <a:gd name="connsiteY9302" fmla="*/ 2209706 h 4188227"/>
              <a:gd name="connsiteX9303" fmla="*/ 8100137 w 10996613"/>
              <a:gd name="connsiteY9303" fmla="*/ 2212877 h 4188227"/>
              <a:gd name="connsiteX9304" fmla="*/ 8097646 w 10996613"/>
              <a:gd name="connsiteY9304" fmla="*/ 2209777 h 4188227"/>
              <a:gd name="connsiteX9305" fmla="*/ 8094800 w 10996613"/>
              <a:gd name="connsiteY9305" fmla="*/ 2211410 h 4188227"/>
              <a:gd name="connsiteX9306" fmla="*/ 8097646 w 10996613"/>
              <a:gd name="connsiteY9306" fmla="*/ 2214368 h 4188227"/>
              <a:gd name="connsiteX9307" fmla="*/ 8100137 w 10996613"/>
              <a:gd name="connsiteY9307" fmla="*/ 2212877 h 4188227"/>
              <a:gd name="connsiteX9308" fmla="*/ 10652559 w 10996613"/>
              <a:gd name="connsiteY9308" fmla="*/ 2212475 h 4188227"/>
              <a:gd name="connsiteX9309" fmla="*/ 10648717 w 10996613"/>
              <a:gd name="connsiteY9309" fmla="*/ 2209848 h 4188227"/>
              <a:gd name="connsiteX9310" fmla="*/ 10645373 w 10996613"/>
              <a:gd name="connsiteY9310" fmla="*/ 2209871 h 4188227"/>
              <a:gd name="connsiteX9311" fmla="*/ 10645349 w 10996613"/>
              <a:gd name="connsiteY9311" fmla="*/ 2211789 h 4188227"/>
              <a:gd name="connsiteX9312" fmla="*/ 10650045 w 10996613"/>
              <a:gd name="connsiteY9312" fmla="*/ 2213871 h 4188227"/>
              <a:gd name="connsiteX9313" fmla="*/ 10652559 w 10996613"/>
              <a:gd name="connsiteY9313" fmla="*/ 2212475 h 4188227"/>
              <a:gd name="connsiteX9314" fmla="*/ 10819179 w 10996613"/>
              <a:gd name="connsiteY9314" fmla="*/ 2212877 h 4188227"/>
              <a:gd name="connsiteX9315" fmla="*/ 10816688 w 10996613"/>
              <a:gd name="connsiteY9315" fmla="*/ 2209777 h 4188227"/>
              <a:gd name="connsiteX9316" fmla="*/ 10814198 w 10996613"/>
              <a:gd name="connsiteY9316" fmla="*/ 2211292 h 4188227"/>
              <a:gd name="connsiteX9317" fmla="*/ 10816688 w 10996613"/>
              <a:gd name="connsiteY9317" fmla="*/ 2214392 h 4188227"/>
              <a:gd name="connsiteX9318" fmla="*/ 10819179 w 10996613"/>
              <a:gd name="connsiteY9318" fmla="*/ 2212877 h 4188227"/>
              <a:gd name="connsiteX9319" fmla="*/ 7526372 w 10996613"/>
              <a:gd name="connsiteY9319" fmla="*/ 2217351 h 4188227"/>
              <a:gd name="connsiteX9320" fmla="*/ 7523526 w 10996613"/>
              <a:gd name="connsiteY9320" fmla="*/ 2214392 h 4188227"/>
              <a:gd name="connsiteX9321" fmla="*/ 7521036 w 10996613"/>
              <a:gd name="connsiteY9321" fmla="*/ 2215907 h 4188227"/>
              <a:gd name="connsiteX9322" fmla="*/ 7523526 w 10996613"/>
              <a:gd name="connsiteY9322" fmla="*/ 2219007 h 4188227"/>
              <a:gd name="connsiteX9323" fmla="*/ 7526372 w 10996613"/>
              <a:gd name="connsiteY9323" fmla="*/ 2217351 h 4188227"/>
              <a:gd name="connsiteX9324" fmla="*/ 4385883 w 10996613"/>
              <a:gd name="connsiteY9324" fmla="*/ 1714944 h 4188227"/>
              <a:gd name="connsiteX9325" fmla="*/ 4380523 w 10996613"/>
              <a:gd name="connsiteY9325" fmla="*/ 1713500 h 4188227"/>
              <a:gd name="connsiteX9326" fmla="*/ 4377890 w 10996613"/>
              <a:gd name="connsiteY9326" fmla="*/ 1714944 h 4188227"/>
              <a:gd name="connsiteX9327" fmla="*/ 4383037 w 10996613"/>
              <a:gd name="connsiteY9327" fmla="*/ 1716577 h 4188227"/>
              <a:gd name="connsiteX9328" fmla="*/ 4385883 w 10996613"/>
              <a:gd name="connsiteY9328" fmla="*/ 1714944 h 4188227"/>
              <a:gd name="connsiteX9329" fmla="*/ 1285620 w 10996613"/>
              <a:gd name="connsiteY9329" fmla="*/ 1746376 h 4188227"/>
              <a:gd name="connsiteX9330" fmla="*/ 1288110 w 10996613"/>
              <a:gd name="connsiteY9330" fmla="*/ 1749476 h 4188227"/>
              <a:gd name="connsiteX9331" fmla="*/ 1290956 w 10996613"/>
              <a:gd name="connsiteY9331" fmla="*/ 1747843 h 4188227"/>
              <a:gd name="connsiteX9332" fmla="*/ 1288110 w 10996613"/>
              <a:gd name="connsiteY9332" fmla="*/ 1744885 h 4188227"/>
              <a:gd name="connsiteX9333" fmla="*/ 1285620 w 10996613"/>
              <a:gd name="connsiteY9333" fmla="*/ 1746376 h 4188227"/>
              <a:gd name="connsiteX9334" fmla="*/ 8364760 w 10996613"/>
              <a:gd name="connsiteY9334" fmla="*/ 2179860 h 4188227"/>
              <a:gd name="connsiteX9335" fmla="*/ 8363408 w 10996613"/>
              <a:gd name="connsiteY9335" fmla="*/ 2179434 h 4188227"/>
              <a:gd name="connsiteX9336" fmla="*/ 8358735 w 10996613"/>
              <a:gd name="connsiteY9336" fmla="*/ 2178748 h 4188227"/>
              <a:gd name="connsiteX9337" fmla="*/ 8356814 w 10996613"/>
              <a:gd name="connsiteY9337" fmla="*/ 2179860 h 4188227"/>
              <a:gd name="connsiteX9338" fmla="*/ 8362174 w 10996613"/>
              <a:gd name="connsiteY9338" fmla="*/ 2181304 h 4188227"/>
              <a:gd name="connsiteX9339" fmla="*/ 8364760 w 10996613"/>
              <a:gd name="connsiteY9339" fmla="*/ 2179860 h 4188227"/>
              <a:gd name="connsiteX9340" fmla="*/ 9202008 w 10996613"/>
              <a:gd name="connsiteY9340" fmla="*/ 1742565 h 4188227"/>
              <a:gd name="connsiteX9341" fmla="*/ 9207155 w 10996613"/>
              <a:gd name="connsiteY9341" fmla="*/ 1744198 h 4188227"/>
              <a:gd name="connsiteX9342" fmla="*/ 9210001 w 10996613"/>
              <a:gd name="connsiteY9342" fmla="*/ 1742565 h 4188227"/>
              <a:gd name="connsiteX9343" fmla="*/ 9204641 w 10996613"/>
              <a:gd name="connsiteY9343" fmla="*/ 1741121 h 4188227"/>
              <a:gd name="connsiteX9344" fmla="*/ 9202008 w 10996613"/>
              <a:gd name="connsiteY9344" fmla="*/ 1742565 h 4188227"/>
              <a:gd name="connsiteX9345" fmla="*/ 4046999 w 10996613"/>
              <a:gd name="connsiteY9345" fmla="*/ 2186771 h 4188227"/>
              <a:gd name="connsiteX9346" fmla="*/ 4049845 w 10996613"/>
              <a:gd name="connsiteY9346" fmla="*/ 2185138 h 4188227"/>
              <a:gd name="connsiteX9347" fmla="*/ 4046999 w 10996613"/>
              <a:gd name="connsiteY9347" fmla="*/ 2182180 h 4188227"/>
              <a:gd name="connsiteX9348" fmla="*/ 4044509 w 10996613"/>
              <a:gd name="connsiteY9348" fmla="*/ 2183694 h 4188227"/>
              <a:gd name="connsiteX9349" fmla="*/ 4046999 w 10996613"/>
              <a:gd name="connsiteY9349" fmla="*/ 2186771 h 4188227"/>
              <a:gd name="connsiteX9350" fmla="*/ 6323509 w 10996613"/>
              <a:gd name="connsiteY9350" fmla="*/ 2184475 h 4188227"/>
              <a:gd name="connsiteX9351" fmla="*/ 6320876 w 10996613"/>
              <a:gd name="connsiteY9351" fmla="*/ 2183032 h 4188227"/>
              <a:gd name="connsiteX9352" fmla="*/ 6315516 w 10996613"/>
              <a:gd name="connsiteY9352" fmla="*/ 2184475 h 4188227"/>
              <a:gd name="connsiteX9353" fmla="*/ 6318363 w 10996613"/>
              <a:gd name="connsiteY9353" fmla="*/ 2186108 h 4188227"/>
              <a:gd name="connsiteX9354" fmla="*/ 6323509 w 10996613"/>
              <a:gd name="connsiteY9354" fmla="*/ 2184475 h 4188227"/>
              <a:gd name="connsiteX9355" fmla="*/ 9916800 w 10996613"/>
              <a:gd name="connsiteY9355" fmla="*/ 2182842 h 4188227"/>
              <a:gd name="connsiteX9356" fmla="*/ 9911654 w 10996613"/>
              <a:gd name="connsiteY9356" fmla="*/ 2184475 h 4188227"/>
              <a:gd name="connsiteX9357" fmla="*/ 9914286 w 10996613"/>
              <a:gd name="connsiteY9357" fmla="*/ 2185919 h 4188227"/>
              <a:gd name="connsiteX9358" fmla="*/ 9919646 w 10996613"/>
              <a:gd name="connsiteY9358" fmla="*/ 2184475 h 4188227"/>
              <a:gd name="connsiteX9359" fmla="*/ 9916800 w 10996613"/>
              <a:gd name="connsiteY9359" fmla="*/ 2182842 h 4188227"/>
              <a:gd name="connsiteX9360" fmla="*/ 4070930 w 10996613"/>
              <a:gd name="connsiteY9360" fmla="*/ 2186771 h 4188227"/>
              <a:gd name="connsiteX9361" fmla="*/ 4068440 w 10996613"/>
              <a:gd name="connsiteY9361" fmla="*/ 2188286 h 4188227"/>
              <a:gd name="connsiteX9362" fmla="*/ 4070930 w 10996613"/>
              <a:gd name="connsiteY9362" fmla="*/ 2191386 h 4188227"/>
              <a:gd name="connsiteX9363" fmla="*/ 4073777 w 10996613"/>
              <a:gd name="connsiteY9363" fmla="*/ 2189753 h 4188227"/>
              <a:gd name="connsiteX9364" fmla="*/ 4070930 w 10996613"/>
              <a:gd name="connsiteY9364" fmla="*/ 2186771 h 4188227"/>
              <a:gd name="connsiteX9365" fmla="*/ 4689001 w 10996613"/>
              <a:gd name="connsiteY9365" fmla="*/ 2193966 h 4188227"/>
              <a:gd name="connsiteX9366" fmla="*/ 4689024 w 10996613"/>
              <a:gd name="connsiteY9366" fmla="*/ 2195907 h 4188227"/>
              <a:gd name="connsiteX9367" fmla="*/ 4692368 w 10996613"/>
              <a:gd name="connsiteY9367" fmla="*/ 2195931 h 4188227"/>
              <a:gd name="connsiteX9368" fmla="*/ 4695997 w 10996613"/>
              <a:gd name="connsiteY9368" fmla="*/ 2193209 h 4188227"/>
              <a:gd name="connsiteX9369" fmla="*/ 4693531 w 10996613"/>
              <a:gd name="connsiteY9369" fmla="*/ 2191742 h 4188227"/>
              <a:gd name="connsiteX9370" fmla="*/ 4689001 w 10996613"/>
              <a:gd name="connsiteY9370" fmla="*/ 2193966 h 4188227"/>
              <a:gd name="connsiteX9371" fmla="*/ 6395256 w 10996613"/>
              <a:gd name="connsiteY9371" fmla="*/ 1742565 h 4188227"/>
              <a:gd name="connsiteX9372" fmla="*/ 6392410 w 10996613"/>
              <a:gd name="connsiteY9372" fmla="*/ 1740932 h 4188227"/>
              <a:gd name="connsiteX9373" fmla="*/ 6387264 w 10996613"/>
              <a:gd name="connsiteY9373" fmla="*/ 1742565 h 4188227"/>
              <a:gd name="connsiteX9374" fmla="*/ 6389872 w 10996613"/>
              <a:gd name="connsiteY9374" fmla="*/ 1744009 h 4188227"/>
              <a:gd name="connsiteX9375" fmla="*/ 6395256 w 10996613"/>
              <a:gd name="connsiteY9375" fmla="*/ 1742565 h 4188227"/>
              <a:gd name="connsiteX9376" fmla="*/ 8851170 w 10996613"/>
              <a:gd name="connsiteY9376" fmla="*/ 2193682 h 4188227"/>
              <a:gd name="connsiteX9377" fmla="*/ 8856316 w 10996613"/>
              <a:gd name="connsiteY9377" fmla="*/ 2195315 h 4188227"/>
              <a:gd name="connsiteX9378" fmla="*/ 8859139 w 10996613"/>
              <a:gd name="connsiteY9378" fmla="*/ 2193682 h 4188227"/>
              <a:gd name="connsiteX9379" fmla="*/ 8853779 w 10996613"/>
              <a:gd name="connsiteY9379" fmla="*/ 2192239 h 4188227"/>
              <a:gd name="connsiteX9380" fmla="*/ 8851170 w 10996613"/>
              <a:gd name="connsiteY9380" fmla="*/ 2193682 h 4188227"/>
              <a:gd name="connsiteX9381" fmla="*/ 10852550 w 10996613"/>
              <a:gd name="connsiteY9381" fmla="*/ 2193682 h 4188227"/>
              <a:gd name="connsiteX9382" fmla="*/ 10849918 w 10996613"/>
              <a:gd name="connsiteY9382" fmla="*/ 2192239 h 4188227"/>
              <a:gd name="connsiteX9383" fmla="*/ 10844557 w 10996613"/>
              <a:gd name="connsiteY9383" fmla="*/ 2193682 h 4188227"/>
              <a:gd name="connsiteX9384" fmla="*/ 10847404 w 10996613"/>
              <a:gd name="connsiteY9384" fmla="*/ 2195315 h 4188227"/>
              <a:gd name="connsiteX9385" fmla="*/ 10852550 w 10996613"/>
              <a:gd name="connsiteY9385" fmla="*/ 2193682 h 4188227"/>
              <a:gd name="connsiteX9386" fmla="*/ 4688882 w 10996613"/>
              <a:gd name="connsiteY9386" fmla="*/ 2195978 h 4188227"/>
              <a:gd name="connsiteX9387" fmla="*/ 4680913 w 10996613"/>
              <a:gd name="connsiteY9387" fmla="*/ 2200570 h 4188227"/>
              <a:gd name="connsiteX9388" fmla="*/ 4688882 w 10996613"/>
              <a:gd name="connsiteY9388" fmla="*/ 2195978 h 4188227"/>
              <a:gd name="connsiteX9389" fmla="*/ 4557318 w 10996613"/>
              <a:gd name="connsiteY9389" fmla="*/ 1740246 h 4188227"/>
              <a:gd name="connsiteX9390" fmla="*/ 4554471 w 10996613"/>
              <a:gd name="connsiteY9390" fmla="*/ 1741879 h 4188227"/>
              <a:gd name="connsiteX9391" fmla="*/ 4557318 w 10996613"/>
              <a:gd name="connsiteY9391" fmla="*/ 1744837 h 4188227"/>
              <a:gd name="connsiteX9392" fmla="*/ 4559808 w 10996613"/>
              <a:gd name="connsiteY9392" fmla="*/ 1743322 h 4188227"/>
              <a:gd name="connsiteX9393" fmla="*/ 4557318 w 10996613"/>
              <a:gd name="connsiteY9393" fmla="*/ 1740246 h 4188227"/>
              <a:gd name="connsiteX9394" fmla="*/ 9059961 w 10996613"/>
              <a:gd name="connsiteY9394" fmla="*/ 2197493 h 4188227"/>
              <a:gd name="connsiteX9395" fmla="*/ 9062451 w 10996613"/>
              <a:gd name="connsiteY9395" fmla="*/ 2200593 h 4188227"/>
              <a:gd name="connsiteX9396" fmla="*/ 9065297 w 10996613"/>
              <a:gd name="connsiteY9396" fmla="*/ 2198960 h 4188227"/>
              <a:gd name="connsiteX9397" fmla="*/ 9062451 w 10996613"/>
              <a:gd name="connsiteY9397" fmla="*/ 2196002 h 4188227"/>
              <a:gd name="connsiteX9398" fmla="*/ 9059961 w 10996613"/>
              <a:gd name="connsiteY9398" fmla="*/ 2197493 h 4188227"/>
              <a:gd name="connsiteX9399" fmla="*/ 4377914 w 10996613"/>
              <a:gd name="connsiteY9399" fmla="*/ 1740246 h 4188227"/>
              <a:gd name="connsiteX9400" fmla="*/ 4385883 w 10996613"/>
              <a:gd name="connsiteY9400" fmla="*/ 1744861 h 4188227"/>
              <a:gd name="connsiteX9401" fmla="*/ 4377914 w 10996613"/>
              <a:gd name="connsiteY9401" fmla="*/ 1740246 h 4188227"/>
              <a:gd name="connsiteX9402" fmla="*/ 2511940 w 10996613"/>
              <a:gd name="connsiteY9402" fmla="*/ 2205114 h 4188227"/>
              <a:gd name="connsiteX9403" fmla="*/ 2511988 w 10996613"/>
              <a:gd name="connsiteY9403" fmla="*/ 2203173 h 4188227"/>
              <a:gd name="connsiteX9404" fmla="*/ 2505062 w 10996613"/>
              <a:gd name="connsiteY9404" fmla="*/ 2202534 h 4188227"/>
              <a:gd name="connsiteX9405" fmla="*/ 2508525 w 10996613"/>
              <a:gd name="connsiteY9405" fmla="*/ 2205185 h 4188227"/>
              <a:gd name="connsiteX9406" fmla="*/ 2511940 w 10996613"/>
              <a:gd name="connsiteY9406" fmla="*/ 2205114 h 4188227"/>
              <a:gd name="connsiteX9407" fmla="*/ 5716350 w 10996613"/>
              <a:gd name="connsiteY9407" fmla="*/ 2203552 h 4188227"/>
              <a:gd name="connsiteX9408" fmla="*/ 5713503 w 10996613"/>
              <a:gd name="connsiteY9408" fmla="*/ 2200593 h 4188227"/>
              <a:gd name="connsiteX9409" fmla="*/ 5711013 w 10996613"/>
              <a:gd name="connsiteY9409" fmla="*/ 2202108 h 4188227"/>
              <a:gd name="connsiteX9410" fmla="*/ 5713503 w 10996613"/>
              <a:gd name="connsiteY9410" fmla="*/ 2205209 h 4188227"/>
              <a:gd name="connsiteX9411" fmla="*/ 5716350 w 10996613"/>
              <a:gd name="connsiteY9411" fmla="*/ 2203552 h 4188227"/>
              <a:gd name="connsiteX9412" fmla="*/ 9950385 w 10996613"/>
              <a:gd name="connsiteY9412" fmla="*/ 2202227 h 4188227"/>
              <a:gd name="connsiteX9413" fmla="*/ 9947539 w 10996613"/>
              <a:gd name="connsiteY9413" fmla="*/ 2200593 h 4188227"/>
              <a:gd name="connsiteX9414" fmla="*/ 9945049 w 10996613"/>
              <a:gd name="connsiteY9414" fmla="*/ 2203670 h 4188227"/>
              <a:gd name="connsiteX9415" fmla="*/ 9947539 w 10996613"/>
              <a:gd name="connsiteY9415" fmla="*/ 2205185 h 4188227"/>
              <a:gd name="connsiteX9416" fmla="*/ 9950385 w 10996613"/>
              <a:gd name="connsiteY9416" fmla="*/ 2202227 h 4188227"/>
              <a:gd name="connsiteX9417" fmla="*/ 9299181 w 10996613"/>
              <a:gd name="connsiteY9417" fmla="*/ 2252735 h 4188227"/>
              <a:gd name="connsiteX9418" fmla="*/ 9301671 w 10996613"/>
              <a:gd name="connsiteY9418" fmla="*/ 2255835 h 4188227"/>
              <a:gd name="connsiteX9419" fmla="*/ 9304517 w 10996613"/>
              <a:gd name="connsiteY9419" fmla="*/ 2254202 h 4188227"/>
              <a:gd name="connsiteX9420" fmla="*/ 9301671 w 10996613"/>
              <a:gd name="connsiteY9420" fmla="*/ 2251244 h 4188227"/>
              <a:gd name="connsiteX9421" fmla="*/ 9299181 w 10996613"/>
              <a:gd name="connsiteY9421" fmla="*/ 2252735 h 4188227"/>
              <a:gd name="connsiteX9422" fmla="*/ 9489044 w 10996613"/>
              <a:gd name="connsiteY9422" fmla="*/ 1696530 h 4188227"/>
              <a:gd name="connsiteX9423" fmla="*/ 9491653 w 10996613"/>
              <a:gd name="connsiteY9423" fmla="*/ 1697974 h 4188227"/>
              <a:gd name="connsiteX9424" fmla="*/ 9497013 w 10996613"/>
              <a:gd name="connsiteY9424" fmla="*/ 1696530 h 4188227"/>
              <a:gd name="connsiteX9425" fmla="*/ 9494167 w 10996613"/>
              <a:gd name="connsiteY9425" fmla="*/ 1694897 h 4188227"/>
              <a:gd name="connsiteX9426" fmla="*/ 9489044 w 10996613"/>
              <a:gd name="connsiteY9426" fmla="*/ 1696530 h 4188227"/>
              <a:gd name="connsiteX9427" fmla="*/ 4597686 w 10996613"/>
              <a:gd name="connsiteY9427" fmla="*/ 2255882 h 4188227"/>
              <a:gd name="connsiteX9428" fmla="*/ 4596595 w 10996613"/>
              <a:gd name="connsiteY9428" fmla="*/ 2259882 h 4188227"/>
              <a:gd name="connsiteX9429" fmla="*/ 4601196 w 10996613"/>
              <a:gd name="connsiteY9429" fmla="*/ 2257894 h 4188227"/>
              <a:gd name="connsiteX9430" fmla="*/ 4601078 w 10996613"/>
              <a:gd name="connsiteY9430" fmla="*/ 2255906 h 4188227"/>
              <a:gd name="connsiteX9431" fmla="*/ 4597686 w 10996613"/>
              <a:gd name="connsiteY9431" fmla="*/ 2255882 h 4188227"/>
              <a:gd name="connsiteX9432" fmla="*/ 3468040 w 10996613"/>
              <a:gd name="connsiteY9432" fmla="*/ 1696057 h 4188227"/>
              <a:gd name="connsiteX9433" fmla="*/ 3465574 w 10996613"/>
              <a:gd name="connsiteY9433" fmla="*/ 1694590 h 4188227"/>
              <a:gd name="connsiteX9434" fmla="*/ 3461043 w 10996613"/>
              <a:gd name="connsiteY9434" fmla="*/ 1696814 h 4188227"/>
              <a:gd name="connsiteX9435" fmla="*/ 3461067 w 10996613"/>
              <a:gd name="connsiteY9435" fmla="*/ 1698755 h 4188227"/>
              <a:gd name="connsiteX9436" fmla="*/ 3464411 w 10996613"/>
              <a:gd name="connsiteY9436" fmla="*/ 1698779 h 4188227"/>
              <a:gd name="connsiteX9437" fmla="*/ 3468040 w 10996613"/>
              <a:gd name="connsiteY9437" fmla="*/ 1696057 h 4188227"/>
              <a:gd name="connsiteX9438" fmla="*/ 7887789 w 10996613"/>
              <a:gd name="connsiteY9438" fmla="*/ 2257161 h 4188227"/>
              <a:gd name="connsiteX9439" fmla="*/ 7888667 w 10996613"/>
              <a:gd name="connsiteY9439" fmla="*/ 2258865 h 4188227"/>
              <a:gd name="connsiteX9440" fmla="*/ 7891489 w 10996613"/>
              <a:gd name="connsiteY9440" fmla="*/ 2259764 h 4188227"/>
              <a:gd name="connsiteX9441" fmla="*/ 7894335 w 10996613"/>
              <a:gd name="connsiteY9441" fmla="*/ 2258131 h 4188227"/>
              <a:gd name="connsiteX9442" fmla="*/ 7888975 w 10996613"/>
              <a:gd name="connsiteY9442" fmla="*/ 2256687 h 4188227"/>
              <a:gd name="connsiteX9443" fmla="*/ 7887789 w 10996613"/>
              <a:gd name="connsiteY9443" fmla="*/ 2257161 h 4188227"/>
              <a:gd name="connsiteX9444" fmla="*/ 3414580 w 10996613"/>
              <a:gd name="connsiteY9444" fmla="*/ 1697311 h 4188227"/>
              <a:gd name="connsiteX9445" fmla="*/ 3417070 w 10996613"/>
              <a:gd name="connsiteY9445" fmla="*/ 1698826 h 4188227"/>
              <a:gd name="connsiteX9446" fmla="*/ 3419916 w 10996613"/>
              <a:gd name="connsiteY9446" fmla="*/ 1695868 h 4188227"/>
              <a:gd name="connsiteX9447" fmla="*/ 3417070 w 10996613"/>
              <a:gd name="connsiteY9447" fmla="*/ 1694235 h 4188227"/>
              <a:gd name="connsiteX9448" fmla="*/ 3414580 w 10996613"/>
              <a:gd name="connsiteY9448" fmla="*/ 1697311 h 4188227"/>
              <a:gd name="connsiteX9449" fmla="*/ 10596750 w 10996613"/>
              <a:gd name="connsiteY9449" fmla="*/ 2258510 h 4188227"/>
              <a:gd name="connsiteX9450" fmla="*/ 10592908 w 10996613"/>
              <a:gd name="connsiteY9450" fmla="*/ 2255882 h 4188227"/>
              <a:gd name="connsiteX9451" fmla="*/ 10589564 w 10996613"/>
              <a:gd name="connsiteY9451" fmla="*/ 2255906 h 4188227"/>
              <a:gd name="connsiteX9452" fmla="*/ 10589540 w 10996613"/>
              <a:gd name="connsiteY9452" fmla="*/ 2257847 h 4188227"/>
              <a:gd name="connsiteX9453" fmla="*/ 10594237 w 10996613"/>
              <a:gd name="connsiteY9453" fmla="*/ 2259930 h 4188227"/>
              <a:gd name="connsiteX9454" fmla="*/ 10596750 w 10996613"/>
              <a:gd name="connsiteY9454" fmla="*/ 2258510 h 4188227"/>
              <a:gd name="connsiteX9455" fmla="*/ 10715507 w 10996613"/>
              <a:gd name="connsiteY9455" fmla="*/ 2258912 h 4188227"/>
              <a:gd name="connsiteX9456" fmla="*/ 10713017 w 10996613"/>
              <a:gd name="connsiteY9456" fmla="*/ 2255812 h 4188227"/>
              <a:gd name="connsiteX9457" fmla="*/ 10710171 w 10996613"/>
              <a:gd name="connsiteY9457" fmla="*/ 2257445 h 4188227"/>
              <a:gd name="connsiteX9458" fmla="*/ 10713017 w 10996613"/>
              <a:gd name="connsiteY9458" fmla="*/ 2260403 h 4188227"/>
              <a:gd name="connsiteX9459" fmla="*/ 10715507 w 10996613"/>
              <a:gd name="connsiteY9459" fmla="*/ 2258912 h 4188227"/>
              <a:gd name="connsiteX9460" fmla="*/ 7439825 w 10996613"/>
              <a:gd name="connsiteY9460" fmla="*/ 2262723 h 4188227"/>
              <a:gd name="connsiteX9461" fmla="*/ 7434464 w 10996613"/>
              <a:gd name="connsiteY9461" fmla="*/ 2261279 h 4188227"/>
              <a:gd name="connsiteX9462" fmla="*/ 7431832 w 10996613"/>
              <a:gd name="connsiteY9462" fmla="*/ 2262723 h 4188227"/>
              <a:gd name="connsiteX9463" fmla="*/ 7436979 w 10996613"/>
              <a:gd name="connsiteY9463" fmla="*/ 2264356 h 4188227"/>
              <a:gd name="connsiteX9464" fmla="*/ 7439825 w 10996613"/>
              <a:gd name="connsiteY9464" fmla="*/ 2262723 h 4188227"/>
              <a:gd name="connsiteX9465" fmla="*/ 9275250 w 10996613"/>
              <a:gd name="connsiteY9465" fmla="*/ 2261942 h 4188227"/>
              <a:gd name="connsiteX9466" fmla="*/ 9277740 w 10996613"/>
              <a:gd name="connsiteY9466" fmla="*/ 2265042 h 4188227"/>
              <a:gd name="connsiteX9467" fmla="*/ 9280230 w 10996613"/>
              <a:gd name="connsiteY9467" fmla="*/ 2263527 h 4188227"/>
              <a:gd name="connsiteX9468" fmla="*/ 9277740 w 10996613"/>
              <a:gd name="connsiteY9468" fmla="*/ 2260427 h 4188227"/>
              <a:gd name="connsiteX9469" fmla="*/ 9275250 w 10996613"/>
              <a:gd name="connsiteY9469" fmla="*/ 2261942 h 4188227"/>
              <a:gd name="connsiteX9470" fmla="*/ 3484857 w 10996613"/>
              <a:gd name="connsiteY9470" fmla="*/ 1691915 h 4188227"/>
              <a:gd name="connsiteX9471" fmla="*/ 3487489 w 10996613"/>
              <a:gd name="connsiteY9471" fmla="*/ 1693359 h 4188227"/>
              <a:gd name="connsiteX9472" fmla="*/ 3492849 w 10996613"/>
              <a:gd name="connsiteY9472" fmla="*/ 1691915 h 4188227"/>
              <a:gd name="connsiteX9473" fmla="*/ 3490003 w 10996613"/>
              <a:gd name="connsiteY9473" fmla="*/ 1690282 h 4188227"/>
              <a:gd name="connsiteX9474" fmla="*/ 3484857 w 10996613"/>
              <a:gd name="connsiteY9474" fmla="*/ 1691915 h 4188227"/>
              <a:gd name="connsiteX9475" fmla="*/ 4745853 w 10996613"/>
              <a:gd name="connsiteY9475" fmla="*/ 2268001 h 4188227"/>
              <a:gd name="connsiteX9476" fmla="*/ 4748699 w 10996613"/>
              <a:gd name="connsiteY9476" fmla="*/ 2269634 h 4188227"/>
              <a:gd name="connsiteX9477" fmla="*/ 4751189 w 10996613"/>
              <a:gd name="connsiteY9477" fmla="*/ 2266533 h 4188227"/>
              <a:gd name="connsiteX9478" fmla="*/ 4748699 w 10996613"/>
              <a:gd name="connsiteY9478" fmla="*/ 2265018 h 4188227"/>
              <a:gd name="connsiteX9479" fmla="*/ 4745853 w 10996613"/>
              <a:gd name="connsiteY9479" fmla="*/ 2268001 h 4188227"/>
              <a:gd name="connsiteX9480" fmla="*/ 5866367 w 10996613"/>
              <a:gd name="connsiteY9480" fmla="*/ 2268782 h 4188227"/>
              <a:gd name="connsiteX9481" fmla="*/ 5868976 w 10996613"/>
              <a:gd name="connsiteY9481" fmla="*/ 2267338 h 4188227"/>
              <a:gd name="connsiteX9482" fmla="*/ 5863829 w 10996613"/>
              <a:gd name="connsiteY9482" fmla="*/ 2265705 h 4188227"/>
              <a:gd name="connsiteX9483" fmla="*/ 5860983 w 10996613"/>
              <a:gd name="connsiteY9483" fmla="*/ 2267338 h 4188227"/>
              <a:gd name="connsiteX9484" fmla="*/ 5866367 w 10996613"/>
              <a:gd name="connsiteY9484" fmla="*/ 2268782 h 4188227"/>
              <a:gd name="connsiteX9485" fmla="*/ 5926302 w 10996613"/>
              <a:gd name="connsiteY9485" fmla="*/ 2266533 h 4188227"/>
              <a:gd name="connsiteX9486" fmla="*/ 5928792 w 10996613"/>
              <a:gd name="connsiteY9486" fmla="*/ 2269634 h 4188227"/>
              <a:gd name="connsiteX9487" fmla="*/ 5931639 w 10996613"/>
              <a:gd name="connsiteY9487" fmla="*/ 2268001 h 4188227"/>
              <a:gd name="connsiteX9488" fmla="*/ 5928792 w 10996613"/>
              <a:gd name="connsiteY9488" fmla="*/ 2265042 h 4188227"/>
              <a:gd name="connsiteX9489" fmla="*/ 5926302 w 10996613"/>
              <a:gd name="connsiteY9489" fmla="*/ 2266533 h 4188227"/>
              <a:gd name="connsiteX9490" fmla="*/ 6634477 w 10996613"/>
              <a:gd name="connsiteY9490" fmla="*/ 1687323 h 4188227"/>
              <a:gd name="connsiteX9491" fmla="*/ 6639624 w 10996613"/>
              <a:gd name="connsiteY9491" fmla="*/ 1688957 h 4188227"/>
              <a:gd name="connsiteX9492" fmla="*/ 6642470 w 10996613"/>
              <a:gd name="connsiteY9492" fmla="*/ 1687323 h 4188227"/>
              <a:gd name="connsiteX9493" fmla="*/ 6637110 w 10996613"/>
              <a:gd name="connsiteY9493" fmla="*/ 1685880 h 4188227"/>
              <a:gd name="connsiteX9494" fmla="*/ 6634477 w 10996613"/>
              <a:gd name="connsiteY9494" fmla="*/ 1687323 h 4188227"/>
              <a:gd name="connsiteX9495" fmla="*/ 3523232 w 10996613"/>
              <a:gd name="connsiteY9495" fmla="*/ 1686519 h 4188227"/>
              <a:gd name="connsiteX9496" fmla="*/ 3520742 w 10996613"/>
              <a:gd name="connsiteY9496" fmla="*/ 1685004 h 4188227"/>
              <a:gd name="connsiteX9497" fmla="*/ 3517896 w 10996613"/>
              <a:gd name="connsiteY9497" fmla="*/ 1687962 h 4188227"/>
              <a:gd name="connsiteX9498" fmla="*/ 3520742 w 10996613"/>
              <a:gd name="connsiteY9498" fmla="*/ 1689596 h 4188227"/>
              <a:gd name="connsiteX9499" fmla="*/ 3523232 w 10996613"/>
              <a:gd name="connsiteY9499" fmla="*/ 1686519 h 4188227"/>
              <a:gd name="connsiteX9500" fmla="*/ 10308860 w 10996613"/>
              <a:gd name="connsiteY9500" fmla="*/ 2272734 h 4188227"/>
              <a:gd name="connsiteX9501" fmla="*/ 10306370 w 10996613"/>
              <a:gd name="connsiteY9501" fmla="*/ 2269634 h 4188227"/>
              <a:gd name="connsiteX9502" fmla="*/ 10303880 w 10996613"/>
              <a:gd name="connsiteY9502" fmla="*/ 2271149 h 4188227"/>
              <a:gd name="connsiteX9503" fmla="*/ 10306370 w 10996613"/>
              <a:gd name="connsiteY9503" fmla="*/ 2274249 h 4188227"/>
              <a:gd name="connsiteX9504" fmla="*/ 10308860 w 10996613"/>
              <a:gd name="connsiteY9504" fmla="*/ 2272734 h 4188227"/>
              <a:gd name="connsiteX9505" fmla="*/ 10492865 w 10996613"/>
              <a:gd name="connsiteY9505" fmla="*/ 2271456 h 4188227"/>
              <a:gd name="connsiteX9506" fmla="*/ 10490399 w 10996613"/>
              <a:gd name="connsiteY9506" fmla="*/ 2270012 h 4188227"/>
              <a:gd name="connsiteX9507" fmla="*/ 10485869 w 10996613"/>
              <a:gd name="connsiteY9507" fmla="*/ 2272237 h 4188227"/>
              <a:gd name="connsiteX9508" fmla="*/ 10485892 w 10996613"/>
              <a:gd name="connsiteY9508" fmla="*/ 2274178 h 4188227"/>
              <a:gd name="connsiteX9509" fmla="*/ 10489236 w 10996613"/>
              <a:gd name="connsiteY9509" fmla="*/ 2274202 h 4188227"/>
              <a:gd name="connsiteX9510" fmla="*/ 10492865 w 10996613"/>
              <a:gd name="connsiteY9510" fmla="*/ 2271456 h 4188227"/>
              <a:gd name="connsiteX9511" fmla="*/ 7393574 w 10996613"/>
              <a:gd name="connsiteY9511" fmla="*/ 2223433 h 4188227"/>
              <a:gd name="connsiteX9512" fmla="*/ 7393148 w 10996613"/>
              <a:gd name="connsiteY9512" fmla="*/ 2226084 h 4188227"/>
              <a:gd name="connsiteX9513" fmla="*/ 7396777 w 10996613"/>
              <a:gd name="connsiteY9513" fmla="*/ 2227694 h 4188227"/>
              <a:gd name="connsiteX9514" fmla="*/ 7399290 w 10996613"/>
              <a:gd name="connsiteY9514" fmla="*/ 2226273 h 4188227"/>
              <a:gd name="connsiteX9515" fmla="*/ 7395448 w 10996613"/>
              <a:gd name="connsiteY9515" fmla="*/ 2223646 h 4188227"/>
              <a:gd name="connsiteX9516" fmla="*/ 7393574 w 10996613"/>
              <a:gd name="connsiteY9516" fmla="*/ 2223433 h 4188227"/>
              <a:gd name="connsiteX9517" fmla="*/ 8021890 w 10996613"/>
              <a:gd name="connsiteY9517" fmla="*/ 2225895 h 4188227"/>
              <a:gd name="connsiteX9518" fmla="*/ 8024737 w 10996613"/>
              <a:gd name="connsiteY9518" fmla="*/ 2227528 h 4188227"/>
              <a:gd name="connsiteX9519" fmla="*/ 8029884 w 10996613"/>
              <a:gd name="connsiteY9519" fmla="*/ 2225895 h 4188227"/>
              <a:gd name="connsiteX9520" fmla="*/ 8027251 w 10996613"/>
              <a:gd name="connsiteY9520" fmla="*/ 2224451 h 4188227"/>
              <a:gd name="connsiteX9521" fmla="*/ 8021890 w 10996613"/>
              <a:gd name="connsiteY9521" fmla="*/ 2225895 h 4188227"/>
              <a:gd name="connsiteX9522" fmla="*/ 10675993 w 10996613"/>
              <a:gd name="connsiteY9522" fmla="*/ 2229847 h 4188227"/>
              <a:gd name="connsiteX9523" fmla="*/ 10673147 w 10996613"/>
              <a:gd name="connsiteY9523" fmla="*/ 2228214 h 4188227"/>
              <a:gd name="connsiteX9524" fmla="*/ 10670656 w 10996613"/>
              <a:gd name="connsiteY9524" fmla="*/ 2231315 h 4188227"/>
              <a:gd name="connsiteX9525" fmla="*/ 10673147 w 10996613"/>
              <a:gd name="connsiteY9525" fmla="*/ 2232830 h 4188227"/>
              <a:gd name="connsiteX9526" fmla="*/ 10675993 w 10996613"/>
              <a:gd name="connsiteY9526" fmla="*/ 2229847 h 4188227"/>
              <a:gd name="connsiteX9527" fmla="*/ 10772810 w 10996613"/>
              <a:gd name="connsiteY9527" fmla="*/ 2228214 h 4188227"/>
              <a:gd name="connsiteX9528" fmla="*/ 10764841 w 10996613"/>
              <a:gd name="connsiteY9528" fmla="*/ 2232830 h 4188227"/>
              <a:gd name="connsiteX9529" fmla="*/ 10772810 w 10996613"/>
              <a:gd name="connsiteY9529" fmla="*/ 2228214 h 4188227"/>
              <a:gd name="connsiteX9530" fmla="*/ 1732137 w 10996613"/>
              <a:gd name="connsiteY9530" fmla="*/ 2235906 h 4188227"/>
              <a:gd name="connsiteX9531" fmla="*/ 1734627 w 10996613"/>
              <a:gd name="connsiteY9531" fmla="*/ 2237421 h 4188227"/>
              <a:gd name="connsiteX9532" fmla="*/ 1737473 w 10996613"/>
              <a:gd name="connsiteY9532" fmla="*/ 2234463 h 4188227"/>
              <a:gd name="connsiteX9533" fmla="*/ 1734627 w 10996613"/>
              <a:gd name="connsiteY9533" fmla="*/ 2232830 h 4188227"/>
              <a:gd name="connsiteX9534" fmla="*/ 1732137 w 10996613"/>
              <a:gd name="connsiteY9534" fmla="*/ 2235906 h 4188227"/>
              <a:gd name="connsiteX9535" fmla="*/ 6472150 w 10996613"/>
              <a:gd name="connsiteY9535" fmla="*/ 1704081 h 4188227"/>
              <a:gd name="connsiteX9536" fmla="*/ 6467004 w 10996613"/>
              <a:gd name="connsiteY9536" fmla="*/ 1705714 h 4188227"/>
              <a:gd name="connsiteX9537" fmla="*/ 6469636 w 10996613"/>
              <a:gd name="connsiteY9537" fmla="*/ 1707157 h 4188227"/>
              <a:gd name="connsiteX9538" fmla="*/ 6474997 w 10996613"/>
              <a:gd name="connsiteY9538" fmla="*/ 1705714 h 4188227"/>
              <a:gd name="connsiteX9539" fmla="*/ 6472150 w 10996613"/>
              <a:gd name="connsiteY9539" fmla="*/ 1704081 h 4188227"/>
              <a:gd name="connsiteX9540" fmla="*/ 7527535 w 10996613"/>
              <a:gd name="connsiteY9540" fmla="*/ 2235102 h 4188227"/>
              <a:gd name="connsiteX9541" fmla="*/ 7522387 w 10996613"/>
              <a:gd name="connsiteY9541" fmla="*/ 2233469 h 4188227"/>
              <a:gd name="connsiteX9542" fmla="*/ 7519541 w 10996613"/>
              <a:gd name="connsiteY9542" fmla="*/ 2235102 h 4188227"/>
              <a:gd name="connsiteX9543" fmla="*/ 7524902 w 10996613"/>
              <a:gd name="connsiteY9543" fmla="*/ 2236545 h 4188227"/>
              <a:gd name="connsiteX9544" fmla="*/ 7527535 w 10996613"/>
              <a:gd name="connsiteY9544" fmla="*/ 2235102 h 4188227"/>
              <a:gd name="connsiteX9545" fmla="*/ 5987116 w 10996613"/>
              <a:gd name="connsiteY9545" fmla="*/ 1706518 h 4188227"/>
              <a:gd name="connsiteX9546" fmla="*/ 5984625 w 10996613"/>
              <a:gd name="connsiteY9546" fmla="*/ 1703418 h 4188227"/>
              <a:gd name="connsiteX9547" fmla="*/ 5981779 w 10996613"/>
              <a:gd name="connsiteY9547" fmla="*/ 1705051 h 4188227"/>
              <a:gd name="connsiteX9548" fmla="*/ 5984625 w 10996613"/>
              <a:gd name="connsiteY9548" fmla="*/ 1708010 h 4188227"/>
              <a:gd name="connsiteX9549" fmla="*/ 5987116 w 10996613"/>
              <a:gd name="connsiteY9549" fmla="*/ 1706518 h 4188227"/>
              <a:gd name="connsiteX9550" fmla="*/ 10649239 w 10996613"/>
              <a:gd name="connsiteY9550" fmla="*/ 2232806 h 4188227"/>
              <a:gd name="connsiteX9551" fmla="*/ 10646748 w 10996613"/>
              <a:gd name="connsiteY9551" fmla="*/ 2234321 h 4188227"/>
              <a:gd name="connsiteX9552" fmla="*/ 10649239 w 10996613"/>
              <a:gd name="connsiteY9552" fmla="*/ 2237421 h 4188227"/>
              <a:gd name="connsiteX9553" fmla="*/ 10651729 w 10996613"/>
              <a:gd name="connsiteY9553" fmla="*/ 2235906 h 4188227"/>
              <a:gd name="connsiteX9554" fmla="*/ 10649239 w 10996613"/>
              <a:gd name="connsiteY9554" fmla="*/ 2232806 h 4188227"/>
              <a:gd name="connsiteX9555" fmla="*/ 4384389 w 10996613"/>
              <a:gd name="connsiteY9555" fmla="*/ 1706518 h 4188227"/>
              <a:gd name="connsiteX9556" fmla="*/ 4381899 w 10996613"/>
              <a:gd name="connsiteY9556" fmla="*/ 1703418 h 4188227"/>
              <a:gd name="connsiteX9557" fmla="*/ 4379408 w 10996613"/>
              <a:gd name="connsiteY9557" fmla="*/ 1704933 h 4188227"/>
              <a:gd name="connsiteX9558" fmla="*/ 4381899 w 10996613"/>
              <a:gd name="connsiteY9558" fmla="*/ 1708033 h 4188227"/>
              <a:gd name="connsiteX9559" fmla="*/ 4384389 w 10996613"/>
              <a:gd name="connsiteY9559" fmla="*/ 1706518 h 4188227"/>
              <a:gd name="connsiteX9560" fmla="*/ 4201357 w 10996613"/>
              <a:gd name="connsiteY9560" fmla="*/ 1706400 h 4188227"/>
              <a:gd name="connsiteX9561" fmla="*/ 4198510 w 10996613"/>
              <a:gd name="connsiteY9561" fmla="*/ 1703442 h 4188227"/>
              <a:gd name="connsiteX9562" fmla="*/ 4196020 w 10996613"/>
              <a:gd name="connsiteY9562" fmla="*/ 1704956 h 4188227"/>
              <a:gd name="connsiteX9563" fmla="*/ 4198510 w 10996613"/>
              <a:gd name="connsiteY9563" fmla="*/ 1708057 h 4188227"/>
              <a:gd name="connsiteX9564" fmla="*/ 4201357 w 10996613"/>
              <a:gd name="connsiteY9564" fmla="*/ 1706400 h 4188227"/>
              <a:gd name="connsiteX9565" fmla="*/ 8890898 w 10996613"/>
              <a:gd name="connsiteY9565" fmla="*/ 2237492 h 4188227"/>
              <a:gd name="connsiteX9566" fmla="*/ 8887530 w 10996613"/>
              <a:gd name="connsiteY9566" fmla="*/ 2237469 h 4188227"/>
              <a:gd name="connsiteX9567" fmla="*/ 8886439 w 10996613"/>
              <a:gd name="connsiteY9567" fmla="*/ 2241468 h 4188227"/>
              <a:gd name="connsiteX9568" fmla="*/ 8891040 w 10996613"/>
              <a:gd name="connsiteY9568" fmla="*/ 2239480 h 4188227"/>
              <a:gd name="connsiteX9569" fmla="*/ 8890898 w 10996613"/>
              <a:gd name="connsiteY9569" fmla="*/ 2237492 h 4188227"/>
              <a:gd name="connsiteX9570" fmla="*/ 8906314 w 10996613"/>
              <a:gd name="connsiteY9570" fmla="*/ 2240096 h 4188227"/>
              <a:gd name="connsiteX9571" fmla="*/ 8902472 w 10996613"/>
              <a:gd name="connsiteY9571" fmla="*/ 2237469 h 4188227"/>
              <a:gd name="connsiteX9572" fmla="*/ 8899128 w 10996613"/>
              <a:gd name="connsiteY9572" fmla="*/ 2237492 h 4188227"/>
              <a:gd name="connsiteX9573" fmla="*/ 8899104 w 10996613"/>
              <a:gd name="connsiteY9573" fmla="*/ 2239433 h 4188227"/>
              <a:gd name="connsiteX9574" fmla="*/ 8903800 w 10996613"/>
              <a:gd name="connsiteY9574" fmla="*/ 2241516 h 4188227"/>
              <a:gd name="connsiteX9575" fmla="*/ 8906314 w 10996613"/>
              <a:gd name="connsiteY9575" fmla="*/ 2240096 h 4188227"/>
              <a:gd name="connsiteX9576" fmla="*/ 9315120 w 10996613"/>
              <a:gd name="connsiteY9576" fmla="*/ 2243528 h 4188227"/>
              <a:gd name="connsiteX9577" fmla="*/ 9317610 w 10996613"/>
              <a:gd name="connsiteY9577" fmla="*/ 2246628 h 4188227"/>
              <a:gd name="connsiteX9578" fmla="*/ 9320100 w 10996613"/>
              <a:gd name="connsiteY9578" fmla="*/ 2245113 h 4188227"/>
              <a:gd name="connsiteX9579" fmla="*/ 9317610 w 10996613"/>
              <a:gd name="connsiteY9579" fmla="*/ 2242013 h 4188227"/>
              <a:gd name="connsiteX9580" fmla="*/ 9315120 w 10996613"/>
              <a:gd name="connsiteY9580" fmla="*/ 2243528 h 4188227"/>
              <a:gd name="connsiteX9581" fmla="*/ 4610636 w 10996613"/>
              <a:gd name="connsiteY9581" fmla="*/ 1701903 h 4188227"/>
              <a:gd name="connsiteX9582" fmla="*/ 4613126 w 10996613"/>
              <a:gd name="connsiteY9582" fmla="*/ 1703418 h 4188227"/>
              <a:gd name="connsiteX9583" fmla="*/ 4615972 w 10996613"/>
              <a:gd name="connsiteY9583" fmla="*/ 1700459 h 4188227"/>
              <a:gd name="connsiteX9584" fmla="*/ 4613126 w 10996613"/>
              <a:gd name="connsiteY9584" fmla="*/ 1698826 h 4188227"/>
              <a:gd name="connsiteX9585" fmla="*/ 4610636 w 10996613"/>
              <a:gd name="connsiteY9585" fmla="*/ 1701903 h 4188227"/>
              <a:gd name="connsiteX9586" fmla="*/ 3456347 w 10996613"/>
              <a:gd name="connsiteY9586" fmla="*/ 1702873 h 4188227"/>
              <a:gd name="connsiteX9587" fmla="*/ 3460948 w 10996613"/>
              <a:gd name="connsiteY9587" fmla="*/ 1700885 h 4188227"/>
              <a:gd name="connsiteX9588" fmla="*/ 3460948 w 10996613"/>
              <a:gd name="connsiteY9588" fmla="*/ 1698826 h 4188227"/>
              <a:gd name="connsiteX9589" fmla="*/ 3457462 w 10996613"/>
              <a:gd name="connsiteY9589" fmla="*/ 1698874 h 4188227"/>
              <a:gd name="connsiteX9590" fmla="*/ 3456347 w 10996613"/>
              <a:gd name="connsiteY9590" fmla="*/ 1702873 h 4188227"/>
              <a:gd name="connsiteX9591" fmla="*/ 4601267 w 10996613"/>
              <a:gd name="connsiteY9591" fmla="*/ 2253823 h 4188227"/>
              <a:gd name="connsiteX9592" fmla="*/ 4601291 w 10996613"/>
              <a:gd name="connsiteY9592" fmla="*/ 2255764 h 4188227"/>
              <a:gd name="connsiteX9593" fmla="*/ 4604635 w 10996613"/>
              <a:gd name="connsiteY9593" fmla="*/ 2255788 h 4188227"/>
              <a:gd name="connsiteX9594" fmla="*/ 4608264 w 10996613"/>
              <a:gd name="connsiteY9594" fmla="*/ 2253066 h 4188227"/>
              <a:gd name="connsiteX9595" fmla="*/ 4605797 w 10996613"/>
              <a:gd name="connsiteY9595" fmla="*/ 2251599 h 4188227"/>
              <a:gd name="connsiteX9596" fmla="*/ 4601267 w 10996613"/>
              <a:gd name="connsiteY9596" fmla="*/ 2253823 h 4188227"/>
              <a:gd name="connsiteX9597" fmla="*/ 3437017 w 10996613"/>
              <a:gd name="connsiteY9597" fmla="*/ 1701122 h 4188227"/>
              <a:gd name="connsiteX9598" fmla="*/ 3439650 w 10996613"/>
              <a:gd name="connsiteY9598" fmla="*/ 1702566 h 4188227"/>
              <a:gd name="connsiteX9599" fmla="*/ 3445010 w 10996613"/>
              <a:gd name="connsiteY9599" fmla="*/ 1701122 h 4188227"/>
              <a:gd name="connsiteX9600" fmla="*/ 3442377 w 10996613"/>
              <a:gd name="connsiteY9600" fmla="*/ 1699678 h 4188227"/>
              <a:gd name="connsiteX9601" fmla="*/ 3437017 w 10996613"/>
              <a:gd name="connsiteY9601" fmla="*/ 1701122 h 4188227"/>
              <a:gd name="connsiteX9602" fmla="*/ 10948229 w 10996613"/>
              <a:gd name="connsiteY9602" fmla="*/ 3263961 h 4188227"/>
              <a:gd name="connsiteX9603" fmla="*/ 10956198 w 10996613"/>
              <a:gd name="connsiteY9603" fmla="*/ 3259346 h 4188227"/>
              <a:gd name="connsiteX9604" fmla="*/ 10948229 w 10996613"/>
              <a:gd name="connsiteY9604" fmla="*/ 3263961 h 4188227"/>
              <a:gd name="connsiteX9605" fmla="*/ 1531316 w 10996613"/>
              <a:gd name="connsiteY9605" fmla="*/ 1015239 h 4188227"/>
              <a:gd name="connsiteX9606" fmla="*/ 1528683 w 10996613"/>
              <a:gd name="connsiteY9606" fmla="*/ 1013795 h 4188227"/>
              <a:gd name="connsiteX9607" fmla="*/ 1523322 w 10996613"/>
              <a:gd name="connsiteY9607" fmla="*/ 1015239 h 4188227"/>
              <a:gd name="connsiteX9608" fmla="*/ 1526169 w 10996613"/>
              <a:gd name="connsiteY9608" fmla="*/ 1016872 h 4188227"/>
              <a:gd name="connsiteX9609" fmla="*/ 1531316 w 10996613"/>
              <a:gd name="connsiteY9609" fmla="*/ 1015239 h 4188227"/>
              <a:gd name="connsiteX9610" fmla="*/ 3815771 w 10996613"/>
              <a:gd name="connsiteY9610" fmla="*/ 3273144 h 4188227"/>
              <a:gd name="connsiteX9611" fmla="*/ 3818617 w 10996613"/>
              <a:gd name="connsiteY9611" fmla="*/ 3270186 h 4188227"/>
              <a:gd name="connsiteX9612" fmla="*/ 3815771 w 10996613"/>
              <a:gd name="connsiteY9612" fmla="*/ 3268553 h 4188227"/>
              <a:gd name="connsiteX9613" fmla="*/ 3813281 w 10996613"/>
              <a:gd name="connsiteY9613" fmla="*/ 3271654 h 4188227"/>
              <a:gd name="connsiteX9614" fmla="*/ 3815771 w 10996613"/>
              <a:gd name="connsiteY9614" fmla="*/ 3273144 h 4188227"/>
              <a:gd name="connsiteX9615" fmla="*/ 4043014 w 10996613"/>
              <a:gd name="connsiteY9615" fmla="*/ 3270849 h 4188227"/>
              <a:gd name="connsiteX9616" fmla="*/ 4048161 w 10996613"/>
              <a:gd name="connsiteY9616" fmla="*/ 3272482 h 4188227"/>
              <a:gd name="connsiteX9617" fmla="*/ 4051007 w 10996613"/>
              <a:gd name="connsiteY9617" fmla="*/ 3270849 h 4188227"/>
              <a:gd name="connsiteX9618" fmla="*/ 4045647 w 10996613"/>
              <a:gd name="connsiteY9618" fmla="*/ 3269405 h 4188227"/>
              <a:gd name="connsiteX9619" fmla="*/ 4043014 w 10996613"/>
              <a:gd name="connsiteY9619" fmla="*/ 3270849 h 4188227"/>
              <a:gd name="connsiteX9620" fmla="*/ 7742824 w 10996613"/>
              <a:gd name="connsiteY9620" fmla="*/ 1010624 h 4188227"/>
              <a:gd name="connsiteX9621" fmla="*/ 7737464 w 10996613"/>
              <a:gd name="connsiteY9621" fmla="*/ 1009180 h 4188227"/>
              <a:gd name="connsiteX9622" fmla="*/ 7735139 w 10996613"/>
              <a:gd name="connsiteY9622" fmla="*/ 1010411 h 4188227"/>
              <a:gd name="connsiteX9623" fmla="*/ 7735044 w 10996613"/>
              <a:gd name="connsiteY9623" fmla="*/ 1010695 h 4188227"/>
              <a:gd name="connsiteX9624" fmla="*/ 7739954 w 10996613"/>
              <a:gd name="connsiteY9624" fmla="*/ 1012257 h 4188227"/>
              <a:gd name="connsiteX9625" fmla="*/ 7742824 w 10996613"/>
              <a:gd name="connsiteY9625" fmla="*/ 1010624 h 4188227"/>
              <a:gd name="connsiteX9626" fmla="*/ 2791150 w 10996613"/>
              <a:gd name="connsiteY9626" fmla="*/ 3247843 h 4188227"/>
              <a:gd name="connsiteX9627" fmla="*/ 2796296 w 10996613"/>
              <a:gd name="connsiteY9627" fmla="*/ 3249476 h 4188227"/>
              <a:gd name="connsiteX9628" fmla="*/ 2799142 w 10996613"/>
              <a:gd name="connsiteY9628" fmla="*/ 3247843 h 4188227"/>
              <a:gd name="connsiteX9629" fmla="*/ 2793782 w 10996613"/>
              <a:gd name="connsiteY9629" fmla="*/ 3246400 h 4188227"/>
              <a:gd name="connsiteX9630" fmla="*/ 2791150 w 10996613"/>
              <a:gd name="connsiteY9630" fmla="*/ 3247843 h 4188227"/>
              <a:gd name="connsiteX9631" fmla="*/ 4346013 w 10996613"/>
              <a:gd name="connsiteY9631" fmla="*/ 3247843 h 4188227"/>
              <a:gd name="connsiteX9632" fmla="*/ 4351373 w 10996613"/>
              <a:gd name="connsiteY9632" fmla="*/ 3249287 h 4188227"/>
              <a:gd name="connsiteX9633" fmla="*/ 4354006 w 10996613"/>
              <a:gd name="connsiteY9633" fmla="*/ 3247843 h 4188227"/>
              <a:gd name="connsiteX9634" fmla="*/ 4348859 w 10996613"/>
              <a:gd name="connsiteY9634" fmla="*/ 3246210 h 4188227"/>
              <a:gd name="connsiteX9635" fmla="*/ 4346013 w 10996613"/>
              <a:gd name="connsiteY9635" fmla="*/ 3247843 h 4188227"/>
              <a:gd name="connsiteX9636" fmla="*/ 4363470 w 10996613"/>
              <a:gd name="connsiteY9636" fmla="*/ 3256246 h 4188227"/>
              <a:gd name="connsiteX9637" fmla="*/ 4365960 w 10996613"/>
              <a:gd name="connsiteY9637" fmla="*/ 3259346 h 4188227"/>
              <a:gd name="connsiteX9638" fmla="*/ 4368451 w 10996613"/>
              <a:gd name="connsiteY9638" fmla="*/ 3257831 h 4188227"/>
              <a:gd name="connsiteX9639" fmla="*/ 4365960 w 10996613"/>
              <a:gd name="connsiteY9639" fmla="*/ 3254731 h 4188227"/>
              <a:gd name="connsiteX9640" fmla="*/ 4363470 w 10996613"/>
              <a:gd name="connsiteY9640" fmla="*/ 3256246 h 4188227"/>
              <a:gd name="connsiteX9641" fmla="*/ 10803572 w 10996613"/>
              <a:gd name="connsiteY9641" fmla="*/ 3256388 h 4188227"/>
              <a:gd name="connsiteX9642" fmla="*/ 10800726 w 10996613"/>
              <a:gd name="connsiteY9642" fmla="*/ 3254754 h 4188227"/>
              <a:gd name="connsiteX9643" fmla="*/ 10798235 w 10996613"/>
              <a:gd name="connsiteY9643" fmla="*/ 3257855 h 4188227"/>
              <a:gd name="connsiteX9644" fmla="*/ 10800726 w 10996613"/>
              <a:gd name="connsiteY9644" fmla="*/ 3259370 h 4188227"/>
              <a:gd name="connsiteX9645" fmla="*/ 10803572 w 10996613"/>
              <a:gd name="connsiteY9645" fmla="*/ 3256388 h 4188227"/>
              <a:gd name="connsiteX9646" fmla="*/ 10956222 w 10996613"/>
              <a:gd name="connsiteY9646" fmla="*/ 3259346 h 4188227"/>
              <a:gd name="connsiteX9647" fmla="*/ 10964191 w 10996613"/>
              <a:gd name="connsiteY9647" fmla="*/ 3254731 h 4188227"/>
              <a:gd name="connsiteX9648" fmla="*/ 10956222 w 10996613"/>
              <a:gd name="connsiteY9648" fmla="*/ 3259346 h 4188227"/>
              <a:gd name="connsiteX9649" fmla="*/ 4052478 w 10996613"/>
              <a:gd name="connsiteY9649" fmla="*/ 3260861 h 4188227"/>
              <a:gd name="connsiteX9650" fmla="*/ 4054968 w 10996613"/>
              <a:gd name="connsiteY9650" fmla="*/ 3263961 h 4188227"/>
              <a:gd name="connsiteX9651" fmla="*/ 4057459 w 10996613"/>
              <a:gd name="connsiteY9651" fmla="*/ 3262447 h 4188227"/>
              <a:gd name="connsiteX9652" fmla="*/ 4054968 w 10996613"/>
              <a:gd name="connsiteY9652" fmla="*/ 3259346 h 4188227"/>
              <a:gd name="connsiteX9653" fmla="*/ 4052478 w 10996613"/>
              <a:gd name="connsiteY9653" fmla="*/ 3260861 h 4188227"/>
              <a:gd name="connsiteX9654" fmla="*/ 10876482 w 10996613"/>
              <a:gd name="connsiteY9654" fmla="*/ 3293878 h 4188227"/>
              <a:gd name="connsiteX9655" fmla="*/ 10879328 w 10996613"/>
              <a:gd name="connsiteY9655" fmla="*/ 3295511 h 4188227"/>
              <a:gd name="connsiteX9656" fmla="*/ 10884475 w 10996613"/>
              <a:gd name="connsiteY9656" fmla="*/ 3293878 h 4188227"/>
              <a:gd name="connsiteX9657" fmla="*/ 10881842 w 10996613"/>
              <a:gd name="connsiteY9657" fmla="*/ 3292434 h 4188227"/>
              <a:gd name="connsiteX9658" fmla="*/ 10876482 w 10996613"/>
              <a:gd name="connsiteY9658" fmla="*/ 3293878 h 4188227"/>
              <a:gd name="connsiteX9659" fmla="*/ 7819054 w 10996613"/>
              <a:gd name="connsiteY9659" fmla="*/ 989961 h 4188227"/>
              <a:gd name="connsiteX9660" fmla="*/ 7817962 w 10996613"/>
              <a:gd name="connsiteY9660" fmla="*/ 993961 h 4188227"/>
              <a:gd name="connsiteX9661" fmla="*/ 7822564 w 10996613"/>
              <a:gd name="connsiteY9661" fmla="*/ 991973 h 4188227"/>
              <a:gd name="connsiteX9662" fmla="*/ 7822422 w 10996613"/>
              <a:gd name="connsiteY9662" fmla="*/ 989985 h 4188227"/>
              <a:gd name="connsiteX9663" fmla="*/ 7819054 w 10996613"/>
              <a:gd name="connsiteY9663" fmla="*/ 989961 h 4188227"/>
              <a:gd name="connsiteX9664" fmla="*/ 2991639 w 10996613"/>
              <a:gd name="connsiteY9664" fmla="*/ 3280719 h 4188227"/>
              <a:gd name="connsiteX9665" fmla="*/ 2994485 w 10996613"/>
              <a:gd name="connsiteY9665" fmla="*/ 3282352 h 4188227"/>
              <a:gd name="connsiteX9666" fmla="*/ 2996975 w 10996613"/>
              <a:gd name="connsiteY9666" fmla="*/ 3279251 h 4188227"/>
              <a:gd name="connsiteX9667" fmla="*/ 2994485 w 10996613"/>
              <a:gd name="connsiteY9667" fmla="*/ 3277736 h 4188227"/>
              <a:gd name="connsiteX9668" fmla="*/ 2991639 w 10996613"/>
              <a:gd name="connsiteY9668" fmla="*/ 3280719 h 4188227"/>
              <a:gd name="connsiteX9669" fmla="*/ 3597992 w 10996613"/>
              <a:gd name="connsiteY9669" fmla="*/ 3279275 h 4188227"/>
              <a:gd name="connsiteX9670" fmla="*/ 3600482 w 10996613"/>
              <a:gd name="connsiteY9670" fmla="*/ 3282375 h 4188227"/>
              <a:gd name="connsiteX9671" fmla="*/ 3603328 w 10996613"/>
              <a:gd name="connsiteY9671" fmla="*/ 3280742 h 4188227"/>
              <a:gd name="connsiteX9672" fmla="*/ 3600482 w 10996613"/>
              <a:gd name="connsiteY9672" fmla="*/ 3277783 h 4188227"/>
              <a:gd name="connsiteX9673" fmla="*/ 3597992 w 10996613"/>
              <a:gd name="connsiteY9673" fmla="*/ 3279275 h 4188227"/>
              <a:gd name="connsiteX9674" fmla="*/ 7774701 w 10996613"/>
              <a:gd name="connsiteY9674" fmla="*/ 1006032 h 4188227"/>
              <a:gd name="connsiteX9675" fmla="*/ 7779848 w 10996613"/>
              <a:gd name="connsiteY9675" fmla="*/ 1007665 h 4188227"/>
              <a:gd name="connsiteX9676" fmla="*/ 7782694 w 10996613"/>
              <a:gd name="connsiteY9676" fmla="*/ 1006032 h 4188227"/>
              <a:gd name="connsiteX9677" fmla="*/ 7777334 w 10996613"/>
              <a:gd name="connsiteY9677" fmla="*/ 1004588 h 4188227"/>
              <a:gd name="connsiteX9678" fmla="*/ 7774701 w 10996613"/>
              <a:gd name="connsiteY9678" fmla="*/ 1006032 h 4188227"/>
              <a:gd name="connsiteX9679" fmla="*/ 4672279 w 10996613"/>
              <a:gd name="connsiteY9679" fmla="*/ 1006411 h 4188227"/>
              <a:gd name="connsiteX9680" fmla="*/ 4668437 w 10996613"/>
              <a:gd name="connsiteY9680" fmla="*/ 1003784 h 4188227"/>
              <a:gd name="connsiteX9681" fmla="*/ 4665092 w 10996613"/>
              <a:gd name="connsiteY9681" fmla="*/ 1003807 h 4188227"/>
              <a:gd name="connsiteX9682" fmla="*/ 4665069 w 10996613"/>
              <a:gd name="connsiteY9682" fmla="*/ 1005725 h 4188227"/>
              <a:gd name="connsiteX9683" fmla="*/ 4669765 w 10996613"/>
              <a:gd name="connsiteY9683" fmla="*/ 1007807 h 4188227"/>
              <a:gd name="connsiteX9684" fmla="*/ 4672279 w 10996613"/>
              <a:gd name="connsiteY9684" fmla="*/ 1006411 h 4188227"/>
              <a:gd name="connsiteX9685" fmla="*/ 7967577 w 10996613"/>
              <a:gd name="connsiteY9685" fmla="*/ 1057440 h 4188227"/>
              <a:gd name="connsiteX9686" fmla="*/ 7970066 w 10996613"/>
              <a:gd name="connsiteY9686" fmla="*/ 1058955 h 4188227"/>
              <a:gd name="connsiteX9687" fmla="*/ 7972913 w 10996613"/>
              <a:gd name="connsiteY9687" fmla="*/ 1055996 h 4188227"/>
              <a:gd name="connsiteX9688" fmla="*/ 7970066 w 10996613"/>
              <a:gd name="connsiteY9688" fmla="*/ 1054363 h 4188227"/>
              <a:gd name="connsiteX9689" fmla="*/ 7967577 w 10996613"/>
              <a:gd name="connsiteY9689" fmla="*/ 1057440 h 4188227"/>
              <a:gd name="connsiteX9690" fmla="*/ 7160734 w 10996613"/>
              <a:gd name="connsiteY9690" fmla="*/ 1054363 h 4188227"/>
              <a:gd name="connsiteX9691" fmla="*/ 7152765 w 10996613"/>
              <a:gd name="connsiteY9691" fmla="*/ 1058978 h 4188227"/>
              <a:gd name="connsiteX9692" fmla="*/ 7160734 w 10996613"/>
              <a:gd name="connsiteY9692" fmla="*/ 1054363 h 4188227"/>
              <a:gd name="connsiteX9693" fmla="*/ 4830929 w 10996613"/>
              <a:gd name="connsiteY9693" fmla="*/ 1057440 h 4188227"/>
              <a:gd name="connsiteX9694" fmla="*/ 4828439 w 10996613"/>
              <a:gd name="connsiteY9694" fmla="*/ 1054339 h 4188227"/>
              <a:gd name="connsiteX9695" fmla="*/ 4825949 w 10996613"/>
              <a:gd name="connsiteY9695" fmla="*/ 1055854 h 4188227"/>
              <a:gd name="connsiteX9696" fmla="*/ 4828439 w 10996613"/>
              <a:gd name="connsiteY9696" fmla="*/ 1058955 h 4188227"/>
              <a:gd name="connsiteX9697" fmla="*/ 4830929 w 10996613"/>
              <a:gd name="connsiteY9697" fmla="*/ 1057440 h 4188227"/>
              <a:gd name="connsiteX9698" fmla="*/ 7164197 w 10996613"/>
              <a:gd name="connsiteY9698" fmla="*/ 1054292 h 4188227"/>
              <a:gd name="connsiteX9699" fmla="*/ 7167826 w 10996613"/>
              <a:gd name="connsiteY9699" fmla="*/ 1051570 h 4188227"/>
              <a:gd name="connsiteX9700" fmla="*/ 7165359 w 10996613"/>
              <a:gd name="connsiteY9700" fmla="*/ 1050103 h 4188227"/>
              <a:gd name="connsiteX9701" fmla="*/ 7160829 w 10996613"/>
              <a:gd name="connsiteY9701" fmla="*/ 1052327 h 4188227"/>
              <a:gd name="connsiteX9702" fmla="*/ 7160853 w 10996613"/>
              <a:gd name="connsiteY9702" fmla="*/ 1054268 h 4188227"/>
              <a:gd name="connsiteX9703" fmla="*/ 7164197 w 10996613"/>
              <a:gd name="connsiteY9703" fmla="*/ 1054292 h 4188227"/>
              <a:gd name="connsiteX9704" fmla="*/ 7091596 w 10996613"/>
              <a:gd name="connsiteY9704" fmla="*/ 1071901 h 4188227"/>
              <a:gd name="connsiteX9705" fmla="*/ 7096956 w 10996613"/>
              <a:gd name="connsiteY9705" fmla="*/ 1070457 h 4188227"/>
              <a:gd name="connsiteX9706" fmla="*/ 7094324 w 10996613"/>
              <a:gd name="connsiteY9706" fmla="*/ 1069014 h 4188227"/>
              <a:gd name="connsiteX9707" fmla="*/ 7088963 w 10996613"/>
              <a:gd name="connsiteY9707" fmla="*/ 1070457 h 4188227"/>
              <a:gd name="connsiteX9708" fmla="*/ 7091596 w 10996613"/>
              <a:gd name="connsiteY9708" fmla="*/ 1071901 h 4188227"/>
              <a:gd name="connsiteX9709" fmla="*/ 7057086 w 10996613"/>
              <a:gd name="connsiteY9709" fmla="*/ 1070481 h 4188227"/>
              <a:gd name="connsiteX9710" fmla="*/ 7051726 w 10996613"/>
              <a:gd name="connsiteY9710" fmla="*/ 1069037 h 4188227"/>
              <a:gd name="connsiteX9711" fmla="*/ 7049093 w 10996613"/>
              <a:gd name="connsiteY9711" fmla="*/ 1070481 h 4188227"/>
              <a:gd name="connsiteX9712" fmla="*/ 7054240 w 10996613"/>
              <a:gd name="connsiteY9712" fmla="*/ 1072114 h 4188227"/>
              <a:gd name="connsiteX9713" fmla="*/ 7057086 w 10996613"/>
              <a:gd name="connsiteY9713" fmla="*/ 1070481 h 4188227"/>
              <a:gd name="connsiteX9714" fmla="*/ 3980731 w 10996613"/>
              <a:gd name="connsiteY9714" fmla="*/ 3193383 h 4188227"/>
              <a:gd name="connsiteX9715" fmla="*/ 3983221 w 10996613"/>
              <a:gd name="connsiteY9715" fmla="*/ 3194897 h 4188227"/>
              <a:gd name="connsiteX9716" fmla="*/ 3986067 w 10996613"/>
              <a:gd name="connsiteY9716" fmla="*/ 3191939 h 4188227"/>
              <a:gd name="connsiteX9717" fmla="*/ 3983221 w 10996613"/>
              <a:gd name="connsiteY9717" fmla="*/ 3190306 h 4188227"/>
              <a:gd name="connsiteX9718" fmla="*/ 3980731 w 10996613"/>
              <a:gd name="connsiteY9718" fmla="*/ 3193383 h 4188227"/>
              <a:gd name="connsiteX9719" fmla="*/ 4015122 w 10996613"/>
              <a:gd name="connsiteY9719" fmla="*/ 3194897 h 4188227"/>
              <a:gd name="connsiteX9720" fmla="*/ 4017968 w 10996613"/>
              <a:gd name="connsiteY9720" fmla="*/ 3191939 h 4188227"/>
              <a:gd name="connsiteX9721" fmla="*/ 4015122 w 10996613"/>
              <a:gd name="connsiteY9721" fmla="*/ 3190306 h 4188227"/>
              <a:gd name="connsiteX9722" fmla="*/ 4012632 w 10996613"/>
              <a:gd name="connsiteY9722" fmla="*/ 3193406 h 4188227"/>
              <a:gd name="connsiteX9723" fmla="*/ 4015122 w 10996613"/>
              <a:gd name="connsiteY9723" fmla="*/ 3194897 h 4188227"/>
              <a:gd name="connsiteX9724" fmla="*/ 7127339 w 10996613"/>
              <a:gd name="connsiteY9724" fmla="*/ 1066647 h 4188227"/>
              <a:gd name="connsiteX9725" fmla="*/ 7124849 w 10996613"/>
              <a:gd name="connsiteY9725" fmla="*/ 1063546 h 4188227"/>
              <a:gd name="connsiteX9726" fmla="*/ 7122003 w 10996613"/>
              <a:gd name="connsiteY9726" fmla="*/ 1065179 h 4188227"/>
              <a:gd name="connsiteX9727" fmla="*/ 7124849 w 10996613"/>
              <a:gd name="connsiteY9727" fmla="*/ 1068138 h 4188227"/>
              <a:gd name="connsiteX9728" fmla="*/ 7127339 w 10996613"/>
              <a:gd name="connsiteY9728" fmla="*/ 1066647 h 4188227"/>
              <a:gd name="connsiteX9729" fmla="*/ 7758762 w 10996613"/>
              <a:gd name="connsiteY9729" fmla="*/ 1061274 h 4188227"/>
              <a:gd name="connsiteX9730" fmla="*/ 7761395 w 10996613"/>
              <a:gd name="connsiteY9730" fmla="*/ 1062718 h 4188227"/>
              <a:gd name="connsiteX9731" fmla="*/ 7766755 w 10996613"/>
              <a:gd name="connsiteY9731" fmla="*/ 1061274 h 4188227"/>
              <a:gd name="connsiteX9732" fmla="*/ 7763909 w 10996613"/>
              <a:gd name="connsiteY9732" fmla="*/ 1059641 h 4188227"/>
              <a:gd name="connsiteX9733" fmla="*/ 7758762 w 10996613"/>
              <a:gd name="connsiteY9733" fmla="*/ 1061274 h 4188227"/>
              <a:gd name="connsiteX9734" fmla="*/ 3766556 w 10996613"/>
              <a:gd name="connsiteY9734" fmla="*/ 3203252 h 4188227"/>
              <a:gd name="connsiteX9735" fmla="*/ 3771917 w 10996613"/>
              <a:gd name="connsiteY9735" fmla="*/ 3201809 h 4188227"/>
              <a:gd name="connsiteX9736" fmla="*/ 3769070 w 10996613"/>
              <a:gd name="connsiteY9736" fmla="*/ 3200175 h 4188227"/>
              <a:gd name="connsiteX9737" fmla="*/ 3763923 w 10996613"/>
              <a:gd name="connsiteY9737" fmla="*/ 3201809 h 4188227"/>
              <a:gd name="connsiteX9738" fmla="*/ 3766556 w 10996613"/>
              <a:gd name="connsiteY9738" fmla="*/ 3203252 h 4188227"/>
              <a:gd name="connsiteX9739" fmla="*/ 4310128 w 10996613"/>
              <a:gd name="connsiteY9739" fmla="*/ 3199513 h 4188227"/>
              <a:gd name="connsiteX9740" fmla="*/ 4307281 w 10996613"/>
              <a:gd name="connsiteY9740" fmla="*/ 3201146 h 4188227"/>
              <a:gd name="connsiteX9741" fmla="*/ 4310128 w 10996613"/>
              <a:gd name="connsiteY9741" fmla="*/ 3204104 h 4188227"/>
              <a:gd name="connsiteX9742" fmla="*/ 4312618 w 10996613"/>
              <a:gd name="connsiteY9742" fmla="*/ 3202590 h 4188227"/>
              <a:gd name="connsiteX9743" fmla="*/ 4310128 w 10996613"/>
              <a:gd name="connsiteY9743" fmla="*/ 3199513 h 4188227"/>
              <a:gd name="connsiteX9744" fmla="*/ 3333369 w 10996613"/>
              <a:gd name="connsiteY9744" fmla="*/ 1029038 h 4188227"/>
              <a:gd name="connsiteX9745" fmla="*/ 3330523 w 10996613"/>
              <a:gd name="connsiteY9745" fmla="*/ 1027405 h 4188227"/>
              <a:gd name="connsiteX9746" fmla="*/ 3325376 w 10996613"/>
              <a:gd name="connsiteY9746" fmla="*/ 1029038 h 4188227"/>
              <a:gd name="connsiteX9747" fmla="*/ 3328009 w 10996613"/>
              <a:gd name="connsiteY9747" fmla="*/ 1030482 h 4188227"/>
              <a:gd name="connsiteX9748" fmla="*/ 3333369 w 10996613"/>
              <a:gd name="connsiteY9748" fmla="*/ 1029038 h 4188227"/>
              <a:gd name="connsiteX9749" fmla="*/ 8028366 w 10996613"/>
              <a:gd name="connsiteY9749" fmla="*/ 1020612 h 4188227"/>
              <a:gd name="connsiteX9750" fmla="*/ 8025875 w 10996613"/>
              <a:gd name="connsiteY9750" fmla="*/ 1017511 h 4188227"/>
              <a:gd name="connsiteX9751" fmla="*/ 8023385 w 10996613"/>
              <a:gd name="connsiteY9751" fmla="*/ 1019026 h 4188227"/>
              <a:gd name="connsiteX9752" fmla="*/ 8025875 w 10996613"/>
              <a:gd name="connsiteY9752" fmla="*/ 1022127 h 4188227"/>
              <a:gd name="connsiteX9753" fmla="*/ 8028366 w 10996613"/>
              <a:gd name="connsiteY9753" fmla="*/ 1020612 h 4188227"/>
              <a:gd name="connsiteX9754" fmla="*/ 1649764 w 10996613"/>
              <a:gd name="connsiteY9754" fmla="*/ 1051404 h 4188227"/>
              <a:gd name="connsiteX9755" fmla="*/ 1646918 w 10996613"/>
              <a:gd name="connsiteY9755" fmla="*/ 1049771 h 4188227"/>
              <a:gd name="connsiteX9756" fmla="*/ 1644427 w 10996613"/>
              <a:gd name="connsiteY9756" fmla="*/ 1052872 h 4188227"/>
              <a:gd name="connsiteX9757" fmla="*/ 1646918 w 10996613"/>
              <a:gd name="connsiteY9757" fmla="*/ 1054387 h 4188227"/>
              <a:gd name="connsiteX9758" fmla="*/ 1649764 w 10996613"/>
              <a:gd name="connsiteY9758" fmla="*/ 1051404 h 4188227"/>
              <a:gd name="connsiteX9759" fmla="*/ 3816412 w 10996613"/>
              <a:gd name="connsiteY9759" fmla="*/ 3218282 h 4188227"/>
              <a:gd name="connsiteX9760" fmla="*/ 3811882 w 10996613"/>
              <a:gd name="connsiteY9760" fmla="*/ 3220506 h 4188227"/>
              <a:gd name="connsiteX9761" fmla="*/ 3811905 w 10996613"/>
              <a:gd name="connsiteY9761" fmla="*/ 3222447 h 4188227"/>
              <a:gd name="connsiteX9762" fmla="*/ 3815249 w 10996613"/>
              <a:gd name="connsiteY9762" fmla="*/ 3222471 h 4188227"/>
              <a:gd name="connsiteX9763" fmla="*/ 3818878 w 10996613"/>
              <a:gd name="connsiteY9763" fmla="*/ 3219749 h 4188227"/>
              <a:gd name="connsiteX9764" fmla="*/ 3816412 w 10996613"/>
              <a:gd name="connsiteY9764" fmla="*/ 3218282 h 4188227"/>
              <a:gd name="connsiteX9765" fmla="*/ 4081746 w 10996613"/>
              <a:gd name="connsiteY9765" fmla="*/ 1048114 h 4188227"/>
              <a:gd name="connsiteX9766" fmla="*/ 4078900 w 10996613"/>
              <a:gd name="connsiteY9766" fmla="*/ 1045156 h 4188227"/>
              <a:gd name="connsiteX9767" fmla="*/ 4076409 w 10996613"/>
              <a:gd name="connsiteY9767" fmla="*/ 1046671 h 4188227"/>
              <a:gd name="connsiteX9768" fmla="*/ 4078900 w 10996613"/>
              <a:gd name="connsiteY9768" fmla="*/ 1049771 h 4188227"/>
              <a:gd name="connsiteX9769" fmla="*/ 4081746 w 10996613"/>
              <a:gd name="connsiteY9769" fmla="*/ 1048114 h 4188227"/>
              <a:gd name="connsiteX9770" fmla="*/ 7192635 w 10996613"/>
              <a:gd name="connsiteY9770" fmla="*/ 1042860 h 4188227"/>
              <a:gd name="connsiteX9771" fmla="*/ 7190003 w 10996613"/>
              <a:gd name="connsiteY9771" fmla="*/ 1041416 h 4188227"/>
              <a:gd name="connsiteX9772" fmla="*/ 7184642 w 10996613"/>
              <a:gd name="connsiteY9772" fmla="*/ 1042860 h 4188227"/>
              <a:gd name="connsiteX9773" fmla="*/ 7187275 w 10996613"/>
              <a:gd name="connsiteY9773" fmla="*/ 1044304 h 4188227"/>
              <a:gd name="connsiteX9774" fmla="*/ 7192635 w 10996613"/>
              <a:gd name="connsiteY9774" fmla="*/ 1042860 h 4188227"/>
              <a:gd name="connsiteX9775" fmla="*/ 5142229 w 10996613"/>
              <a:gd name="connsiteY9775" fmla="*/ 1032990 h 4188227"/>
              <a:gd name="connsiteX9776" fmla="*/ 5139383 w 10996613"/>
              <a:gd name="connsiteY9776" fmla="*/ 1031357 h 4188227"/>
              <a:gd name="connsiteX9777" fmla="*/ 5136893 w 10996613"/>
              <a:gd name="connsiteY9777" fmla="*/ 1034458 h 4188227"/>
              <a:gd name="connsiteX9778" fmla="*/ 5139383 w 10996613"/>
              <a:gd name="connsiteY9778" fmla="*/ 1035973 h 4188227"/>
              <a:gd name="connsiteX9779" fmla="*/ 5142229 w 10996613"/>
              <a:gd name="connsiteY9779" fmla="*/ 1032990 h 4188227"/>
              <a:gd name="connsiteX9780" fmla="*/ 844416 w 10996613"/>
              <a:gd name="connsiteY9780" fmla="*/ 1034316 h 4188227"/>
              <a:gd name="connsiteX9781" fmla="*/ 841570 w 10996613"/>
              <a:gd name="connsiteY9781" fmla="*/ 1031357 h 4188227"/>
              <a:gd name="connsiteX9782" fmla="*/ 839079 w 10996613"/>
              <a:gd name="connsiteY9782" fmla="*/ 1032872 h 4188227"/>
              <a:gd name="connsiteX9783" fmla="*/ 841570 w 10996613"/>
              <a:gd name="connsiteY9783" fmla="*/ 1035973 h 4188227"/>
              <a:gd name="connsiteX9784" fmla="*/ 844416 w 10996613"/>
              <a:gd name="connsiteY9784" fmla="*/ 1034316 h 4188227"/>
              <a:gd name="connsiteX9785" fmla="*/ 3628398 w 10996613"/>
              <a:gd name="connsiteY9785" fmla="*/ 3234021 h 4188227"/>
              <a:gd name="connsiteX9786" fmla="*/ 3631031 w 10996613"/>
              <a:gd name="connsiteY9786" fmla="*/ 3235465 h 4188227"/>
              <a:gd name="connsiteX9787" fmla="*/ 3636391 w 10996613"/>
              <a:gd name="connsiteY9787" fmla="*/ 3234021 h 4188227"/>
              <a:gd name="connsiteX9788" fmla="*/ 3633782 w 10996613"/>
              <a:gd name="connsiteY9788" fmla="*/ 3232577 h 4188227"/>
              <a:gd name="connsiteX9789" fmla="*/ 3628398 w 10996613"/>
              <a:gd name="connsiteY9789" fmla="*/ 3234021 h 4188227"/>
              <a:gd name="connsiteX9790" fmla="*/ 8643945 w 10996613"/>
              <a:gd name="connsiteY9790" fmla="*/ 3432266 h 4188227"/>
              <a:gd name="connsiteX9791" fmla="*/ 8643969 w 10996613"/>
              <a:gd name="connsiteY9791" fmla="*/ 3434207 h 4188227"/>
              <a:gd name="connsiteX9792" fmla="*/ 8647313 w 10996613"/>
              <a:gd name="connsiteY9792" fmla="*/ 3434231 h 4188227"/>
              <a:gd name="connsiteX9793" fmla="*/ 8650942 w 10996613"/>
              <a:gd name="connsiteY9793" fmla="*/ 3431509 h 4188227"/>
              <a:gd name="connsiteX9794" fmla="*/ 8648475 w 10996613"/>
              <a:gd name="connsiteY9794" fmla="*/ 3430042 h 4188227"/>
              <a:gd name="connsiteX9795" fmla="*/ 8643945 w 10996613"/>
              <a:gd name="connsiteY9795" fmla="*/ 3432266 h 4188227"/>
              <a:gd name="connsiteX9796" fmla="*/ 10626659 w 10996613"/>
              <a:gd name="connsiteY9796" fmla="*/ 3430539 h 4188227"/>
              <a:gd name="connsiteX9797" fmla="*/ 10621299 w 10996613"/>
              <a:gd name="connsiteY9797" fmla="*/ 3431982 h 4188227"/>
              <a:gd name="connsiteX9798" fmla="*/ 10624145 w 10996613"/>
              <a:gd name="connsiteY9798" fmla="*/ 3433615 h 4188227"/>
              <a:gd name="connsiteX9799" fmla="*/ 10629292 w 10996613"/>
              <a:gd name="connsiteY9799" fmla="*/ 3431982 h 4188227"/>
              <a:gd name="connsiteX9800" fmla="*/ 10626659 w 10996613"/>
              <a:gd name="connsiteY9800" fmla="*/ 3430539 h 4188227"/>
              <a:gd name="connsiteX9801" fmla="*/ 4322105 w 10996613"/>
              <a:gd name="connsiteY9801" fmla="*/ 3436574 h 4188227"/>
              <a:gd name="connsiteX9802" fmla="*/ 4327465 w 10996613"/>
              <a:gd name="connsiteY9802" fmla="*/ 3438018 h 4188227"/>
              <a:gd name="connsiteX9803" fmla="*/ 4330098 w 10996613"/>
              <a:gd name="connsiteY9803" fmla="*/ 3436574 h 4188227"/>
              <a:gd name="connsiteX9804" fmla="*/ 4324952 w 10996613"/>
              <a:gd name="connsiteY9804" fmla="*/ 3434941 h 4188227"/>
              <a:gd name="connsiteX9805" fmla="*/ 4322105 w 10996613"/>
              <a:gd name="connsiteY9805" fmla="*/ 3436574 h 4188227"/>
              <a:gd name="connsiteX9806" fmla="*/ 8640340 w 10996613"/>
              <a:gd name="connsiteY9806" fmla="*/ 3434326 h 4188227"/>
              <a:gd name="connsiteX9807" fmla="*/ 8639249 w 10996613"/>
              <a:gd name="connsiteY9807" fmla="*/ 3438325 h 4188227"/>
              <a:gd name="connsiteX9808" fmla="*/ 8643850 w 10996613"/>
              <a:gd name="connsiteY9808" fmla="*/ 3436337 h 4188227"/>
              <a:gd name="connsiteX9809" fmla="*/ 8643732 w 10996613"/>
              <a:gd name="connsiteY9809" fmla="*/ 3434349 h 4188227"/>
              <a:gd name="connsiteX9810" fmla="*/ 8640340 w 10996613"/>
              <a:gd name="connsiteY9810" fmla="*/ 3434326 h 4188227"/>
              <a:gd name="connsiteX9811" fmla="*/ 10678294 w 10996613"/>
              <a:gd name="connsiteY9811" fmla="*/ 3435911 h 4188227"/>
              <a:gd name="connsiteX9812" fmla="*/ 10681140 w 10996613"/>
              <a:gd name="connsiteY9812" fmla="*/ 3438870 h 4188227"/>
              <a:gd name="connsiteX9813" fmla="*/ 10683630 w 10996613"/>
              <a:gd name="connsiteY9813" fmla="*/ 3437355 h 4188227"/>
              <a:gd name="connsiteX9814" fmla="*/ 10681140 w 10996613"/>
              <a:gd name="connsiteY9814" fmla="*/ 3434255 h 4188227"/>
              <a:gd name="connsiteX9815" fmla="*/ 10678294 w 10996613"/>
              <a:gd name="connsiteY9815" fmla="*/ 3435911 h 4188227"/>
              <a:gd name="connsiteX9816" fmla="*/ 10965330 w 10996613"/>
              <a:gd name="connsiteY9816" fmla="*/ 3435911 h 4188227"/>
              <a:gd name="connsiteX9817" fmla="*/ 10968176 w 10996613"/>
              <a:gd name="connsiteY9817" fmla="*/ 3438870 h 4188227"/>
              <a:gd name="connsiteX9818" fmla="*/ 10970666 w 10996613"/>
              <a:gd name="connsiteY9818" fmla="*/ 3437355 h 4188227"/>
              <a:gd name="connsiteX9819" fmla="*/ 10968176 w 10996613"/>
              <a:gd name="connsiteY9819" fmla="*/ 3434255 h 4188227"/>
              <a:gd name="connsiteX9820" fmla="*/ 10965330 w 10996613"/>
              <a:gd name="connsiteY9820" fmla="*/ 3435911 h 4188227"/>
              <a:gd name="connsiteX9821" fmla="*/ 10503206 w 10996613"/>
              <a:gd name="connsiteY9821" fmla="*/ 3408172 h 4188227"/>
              <a:gd name="connsiteX9822" fmla="*/ 10505697 w 10996613"/>
              <a:gd name="connsiteY9822" fmla="*/ 3411272 h 4188227"/>
              <a:gd name="connsiteX9823" fmla="*/ 10508187 w 10996613"/>
              <a:gd name="connsiteY9823" fmla="*/ 3409758 h 4188227"/>
              <a:gd name="connsiteX9824" fmla="*/ 10505697 w 10996613"/>
              <a:gd name="connsiteY9824" fmla="*/ 3406657 h 4188227"/>
              <a:gd name="connsiteX9825" fmla="*/ 10503206 w 10996613"/>
              <a:gd name="connsiteY9825" fmla="*/ 3408172 h 4188227"/>
              <a:gd name="connsiteX9826" fmla="*/ 1013004 w 10996613"/>
              <a:gd name="connsiteY9826" fmla="*/ 955382 h 4188227"/>
              <a:gd name="connsiteX9827" fmla="*/ 1018151 w 10996613"/>
              <a:gd name="connsiteY9827" fmla="*/ 957015 h 4188227"/>
              <a:gd name="connsiteX9828" fmla="*/ 1020997 w 10996613"/>
              <a:gd name="connsiteY9828" fmla="*/ 955382 h 4188227"/>
              <a:gd name="connsiteX9829" fmla="*/ 1015637 w 10996613"/>
              <a:gd name="connsiteY9829" fmla="*/ 953938 h 4188227"/>
              <a:gd name="connsiteX9830" fmla="*/ 1013004 w 10996613"/>
              <a:gd name="connsiteY9830" fmla="*/ 955382 h 4188227"/>
              <a:gd name="connsiteX9831" fmla="*/ 3126049 w 10996613"/>
              <a:gd name="connsiteY9831" fmla="*/ 3422775 h 4188227"/>
              <a:gd name="connsiteX9832" fmla="*/ 3131196 w 10996613"/>
              <a:gd name="connsiteY9832" fmla="*/ 3424409 h 4188227"/>
              <a:gd name="connsiteX9833" fmla="*/ 3134042 w 10996613"/>
              <a:gd name="connsiteY9833" fmla="*/ 3422775 h 4188227"/>
              <a:gd name="connsiteX9834" fmla="*/ 3128682 w 10996613"/>
              <a:gd name="connsiteY9834" fmla="*/ 3421332 h 4188227"/>
              <a:gd name="connsiteX9835" fmla="*/ 3126049 w 10996613"/>
              <a:gd name="connsiteY9835" fmla="*/ 3422775 h 4188227"/>
              <a:gd name="connsiteX9836" fmla="*/ 3709609 w 10996613"/>
              <a:gd name="connsiteY9836" fmla="*/ 3463414 h 4188227"/>
              <a:gd name="connsiteX9837" fmla="*/ 3712099 w 10996613"/>
              <a:gd name="connsiteY9837" fmla="*/ 3466514 h 4188227"/>
              <a:gd name="connsiteX9838" fmla="*/ 3714946 w 10996613"/>
              <a:gd name="connsiteY9838" fmla="*/ 3464881 h 4188227"/>
              <a:gd name="connsiteX9839" fmla="*/ 3712099 w 10996613"/>
              <a:gd name="connsiteY9839" fmla="*/ 3461923 h 4188227"/>
              <a:gd name="connsiteX9840" fmla="*/ 3709609 w 10996613"/>
              <a:gd name="connsiteY9840" fmla="*/ 3463414 h 4188227"/>
              <a:gd name="connsiteX9841" fmla="*/ 10253028 w 10996613"/>
              <a:gd name="connsiteY9841" fmla="*/ 3463414 h 4188227"/>
              <a:gd name="connsiteX9842" fmla="*/ 10250538 w 10996613"/>
              <a:gd name="connsiteY9842" fmla="*/ 3461899 h 4188227"/>
              <a:gd name="connsiteX9843" fmla="*/ 10247692 w 10996613"/>
              <a:gd name="connsiteY9843" fmla="*/ 3464858 h 4188227"/>
              <a:gd name="connsiteX9844" fmla="*/ 10250538 w 10996613"/>
              <a:gd name="connsiteY9844" fmla="*/ 3466491 h 4188227"/>
              <a:gd name="connsiteX9845" fmla="*/ 10253028 w 10996613"/>
              <a:gd name="connsiteY9845" fmla="*/ 3463414 h 4188227"/>
              <a:gd name="connsiteX9846" fmla="*/ 10489758 w 10996613"/>
              <a:gd name="connsiteY9846" fmla="*/ 3461899 h 4188227"/>
              <a:gd name="connsiteX9847" fmla="*/ 10487268 w 10996613"/>
              <a:gd name="connsiteY9847" fmla="*/ 3463414 h 4188227"/>
              <a:gd name="connsiteX9848" fmla="*/ 10489758 w 10996613"/>
              <a:gd name="connsiteY9848" fmla="*/ 3466514 h 4188227"/>
              <a:gd name="connsiteX9849" fmla="*/ 10492249 w 10996613"/>
              <a:gd name="connsiteY9849" fmla="*/ 3465000 h 4188227"/>
              <a:gd name="connsiteX9850" fmla="*/ 10489758 w 10996613"/>
              <a:gd name="connsiteY9850" fmla="*/ 3461899 h 4188227"/>
              <a:gd name="connsiteX9851" fmla="*/ 3995175 w 10996613"/>
              <a:gd name="connsiteY9851" fmla="*/ 3468787 h 4188227"/>
              <a:gd name="connsiteX9852" fmla="*/ 3997784 w 10996613"/>
              <a:gd name="connsiteY9852" fmla="*/ 3470230 h 4188227"/>
              <a:gd name="connsiteX9853" fmla="*/ 4003144 w 10996613"/>
              <a:gd name="connsiteY9853" fmla="*/ 3468787 h 4188227"/>
              <a:gd name="connsiteX9854" fmla="*/ 4000298 w 10996613"/>
              <a:gd name="connsiteY9854" fmla="*/ 3467153 h 4188227"/>
              <a:gd name="connsiteX9855" fmla="*/ 3995175 w 10996613"/>
              <a:gd name="connsiteY9855" fmla="*/ 3468787 h 4188227"/>
              <a:gd name="connsiteX9856" fmla="*/ 5334749 w 10996613"/>
              <a:gd name="connsiteY9856" fmla="*/ 927761 h 4188227"/>
              <a:gd name="connsiteX9857" fmla="*/ 5332140 w 10996613"/>
              <a:gd name="connsiteY9857" fmla="*/ 926318 h 4188227"/>
              <a:gd name="connsiteX9858" fmla="*/ 5326780 w 10996613"/>
              <a:gd name="connsiteY9858" fmla="*/ 927761 h 4188227"/>
              <a:gd name="connsiteX9859" fmla="*/ 5329413 w 10996613"/>
              <a:gd name="connsiteY9859" fmla="*/ 929205 h 4188227"/>
              <a:gd name="connsiteX9860" fmla="*/ 5334749 w 10996613"/>
              <a:gd name="connsiteY9860" fmla="*/ 927761 h 4188227"/>
              <a:gd name="connsiteX9861" fmla="*/ 1228412 w 10996613"/>
              <a:gd name="connsiteY9861" fmla="*/ 928069 h 4188227"/>
              <a:gd name="connsiteX9862" fmla="*/ 1228435 w 10996613"/>
              <a:gd name="connsiteY9862" fmla="*/ 930010 h 4188227"/>
              <a:gd name="connsiteX9863" fmla="*/ 1231780 w 10996613"/>
              <a:gd name="connsiteY9863" fmla="*/ 930033 h 4188227"/>
              <a:gd name="connsiteX9864" fmla="*/ 1235409 w 10996613"/>
              <a:gd name="connsiteY9864" fmla="*/ 927312 h 4188227"/>
              <a:gd name="connsiteX9865" fmla="*/ 1232942 w 10996613"/>
              <a:gd name="connsiteY9865" fmla="*/ 925844 h 4188227"/>
              <a:gd name="connsiteX9866" fmla="*/ 1228412 w 10996613"/>
              <a:gd name="connsiteY9866" fmla="*/ 928069 h 4188227"/>
              <a:gd name="connsiteX9867" fmla="*/ 10892420 w 10996613"/>
              <a:gd name="connsiteY9867" fmla="*/ 3468787 h 4188227"/>
              <a:gd name="connsiteX9868" fmla="*/ 10895030 w 10996613"/>
              <a:gd name="connsiteY9868" fmla="*/ 3470230 h 4188227"/>
              <a:gd name="connsiteX9869" fmla="*/ 10900389 w 10996613"/>
              <a:gd name="connsiteY9869" fmla="*/ 3468787 h 4188227"/>
              <a:gd name="connsiteX9870" fmla="*/ 10897543 w 10996613"/>
              <a:gd name="connsiteY9870" fmla="*/ 3467153 h 4188227"/>
              <a:gd name="connsiteX9871" fmla="*/ 10892420 w 10996613"/>
              <a:gd name="connsiteY9871" fmla="*/ 3468787 h 4188227"/>
              <a:gd name="connsiteX9872" fmla="*/ 10827480 w 10996613"/>
              <a:gd name="connsiteY9872" fmla="*/ 3472739 h 4188227"/>
              <a:gd name="connsiteX9873" fmla="*/ 10824634 w 10996613"/>
              <a:gd name="connsiteY9873" fmla="*/ 3471106 h 4188227"/>
              <a:gd name="connsiteX9874" fmla="*/ 10822144 w 10996613"/>
              <a:gd name="connsiteY9874" fmla="*/ 3474207 h 4188227"/>
              <a:gd name="connsiteX9875" fmla="*/ 10824634 w 10996613"/>
              <a:gd name="connsiteY9875" fmla="*/ 3475721 h 4188227"/>
              <a:gd name="connsiteX9876" fmla="*/ 10827480 w 10996613"/>
              <a:gd name="connsiteY9876" fmla="*/ 3472739 h 4188227"/>
              <a:gd name="connsiteX9877" fmla="*/ 7895473 w 10996613"/>
              <a:gd name="connsiteY9877" fmla="*/ 922507 h 4188227"/>
              <a:gd name="connsiteX9878" fmla="*/ 7898059 w 10996613"/>
              <a:gd name="connsiteY9878" fmla="*/ 925229 h 4188227"/>
              <a:gd name="connsiteX9879" fmla="*/ 7898628 w 10996613"/>
              <a:gd name="connsiteY9879" fmla="*/ 925323 h 4188227"/>
              <a:gd name="connsiteX9880" fmla="*/ 7900786 w 10996613"/>
              <a:gd name="connsiteY9880" fmla="*/ 923974 h 4188227"/>
              <a:gd name="connsiteX9881" fmla="*/ 7898295 w 10996613"/>
              <a:gd name="connsiteY9881" fmla="*/ 920874 h 4188227"/>
              <a:gd name="connsiteX9882" fmla="*/ 7895473 w 10996613"/>
              <a:gd name="connsiteY9882" fmla="*/ 922507 h 4188227"/>
              <a:gd name="connsiteX9883" fmla="*/ 5395705 w 10996613"/>
              <a:gd name="connsiteY9883" fmla="*/ 921537 h 4188227"/>
              <a:gd name="connsiteX9884" fmla="*/ 5390558 w 10996613"/>
              <a:gd name="connsiteY9884" fmla="*/ 923170 h 4188227"/>
              <a:gd name="connsiteX9885" fmla="*/ 5393167 w 10996613"/>
              <a:gd name="connsiteY9885" fmla="*/ 924613 h 4188227"/>
              <a:gd name="connsiteX9886" fmla="*/ 5398527 w 10996613"/>
              <a:gd name="connsiteY9886" fmla="*/ 923170 h 4188227"/>
              <a:gd name="connsiteX9887" fmla="*/ 5395705 w 10996613"/>
              <a:gd name="connsiteY9887" fmla="*/ 921537 h 4188227"/>
              <a:gd name="connsiteX9888" fmla="*/ 4218433 w 10996613"/>
              <a:gd name="connsiteY9888" fmla="*/ 3445781 h 4188227"/>
              <a:gd name="connsiteX9889" fmla="*/ 4221066 w 10996613"/>
              <a:gd name="connsiteY9889" fmla="*/ 3447225 h 4188227"/>
              <a:gd name="connsiteX9890" fmla="*/ 4226426 w 10996613"/>
              <a:gd name="connsiteY9890" fmla="*/ 3445781 h 4188227"/>
              <a:gd name="connsiteX9891" fmla="*/ 4223580 w 10996613"/>
              <a:gd name="connsiteY9891" fmla="*/ 3444148 h 4188227"/>
              <a:gd name="connsiteX9892" fmla="*/ 4218433 w 10996613"/>
              <a:gd name="connsiteY9892" fmla="*/ 3445781 h 4188227"/>
              <a:gd name="connsiteX9893" fmla="*/ 4258303 w 10996613"/>
              <a:gd name="connsiteY9893" fmla="*/ 3445781 h 4188227"/>
              <a:gd name="connsiteX9894" fmla="*/ 4263664 w 10996613"/>
              <a:gd name="connsiteY9894" fmla="*/ 3447225 h 4188227"/>
              <a:gd name="connsiteX9895" fmla="*/ 4266273 w 10996613"/>
              <a:gd name="connsiteY9895" fmla="*/ 3445781 h 4188227"/>
              <a:gd name="connsiteX9896" fmla="*/ 4261126 w 10996613"/>
              <a:gd name="connsiteY9896" fmla="*/ 3444148 h 4188227"/>
              <a:gd name="connsiteX9897" fmla="*/ 4258303 w 10996613"/>
              <a:gd name="connsiteY9897" fmla="*/ 3445781 h 4188227"/>
              <a:gd name="connsiteX9898" fmla="*/ 10649239 w 10996613"/>
              <a:gd name="connsiteY9898" fmla="*/ 3452692 h 4188227"/>
              <a:gd name="connsiteX9899" fmla="*/ 10651729 w 10996613"/>
              <a:gd name="connsiteY9899" fmla="*/ 3451177 h 4188227"/>
              <a:gd name="connsiteX9900" fmla="*/ 10649239 w 10996613"/>
              <a:gd name="connsiteY9900" fmla="*/ 3448077 h 4188227"/>
              <a:gd name="connsiteX9901" fmla="*/ 10646748 w 10996613"/>
              <a:gd name="connsiteY9901" fmla="*/ 3449591 h 4188227"/>
              <a:gd name="connsiteX9902" fmla="*/ 10649239 w 10996613"/>
              <a:gd name="connsiteY9902" fmla="*/ 3452692 h 4188227"/>
              <a:gd name="connsiteX9903" fmla="*/ 4719288 w 10996613"/>
              <a:gd name="connsiteY9903" fmla="*/ 933158 h 4188227"/>
              <a:gd name="connsiteX9904" fmla="*/ 4716798 w 10996613"/>
              <a:gd name="connsiteY9904" fmla="*/ 930057 h 4188227"/>
              <a:gd name="connsiteX9905" fmla="*/ 4713952 w 10996613"/>
              <a:gd name="connsiteY9905" fmla="*/ 931690 h 4188227"/>
              <a:gd name="connsiteX9906" fmla="*/ 4716798 w 10996613"/>
              <a:gd name="connsiteY9906" fmla="*/ 934649 h 4188227"/>
              <a:gd name="connsiteX9907" fmla="*/ 4719288 w 10996613"/>
              <a:gd name="connsiteY9907" fmla="*/ 933158 h 4188227"/>
              <a:gd name="connsiteX9908" fmla="*/ 10906889 w 10996613"/>
              <a:gd name="connsiteY9908" fmla="*/ 3455769 h 4188227"/>
              <a:gd name="connsiteX9909" fmla="*/ 10904398 w 10996613"/>
              <a:gd name="connsiteY9909" fmla="*/ 3452668 h 4188227"/>
              <a:gd name="connsiteX9910" fmla="*/ 10901552 w 10996613"/>
              <a:gd name="connsiteY9910" fmla="*/ 3454302 h 4188227"/>
              <a:gd name="connsiteX9911" fmla="*/ 10904398 w 10996613"/>
              <a:gd name="connsiteY9911" fmla="*/ 3457260 h 4188227"/>
              <a:gd name="connsiteX9912" fmla="*/ 10906889 w 10996613"/>
              <a:gd name="connsiteY9912" fmla="*/ 3455769 h 4188227"/>
              <a:gd name="connsiteX9913" fmla="*/ 8238674 w 10996613"/>
              <a:gd name="connsiteY9913" fmla="*/ 3458799 h 4188227"/>
              <a:gd name="connsiteX9914" fmla="*/ 8241165 w 10996613"/>
              <a:gd name="connsiteY9914" fmla="*/ 3461899 h 4188227"/>
              <a:gd name="connsiteX9915" fmla="*/ 8244011 w 10996613"/>
              <a:gd name="connsiteY9915" fmla="*/ 3460266 h 4188227"/>
              <a:gd name="connsiteX9916" fmla="*/ 8241165 w 10996613"/>
              <a:gd name="connsiteY9916" fmla="*/ 3457307 h 4188227"/>
              <a:gd name="connsiteX9917" fmla="*/ 8238674 w 10996613"/>
              <a:gd name="connsiteY9917" fmla="*/ 3458799 h 4188227"/>
              <a:gd name="connsiteX9918" fmla="*/ 10326175 w 10996613"/>
              <a:gd name="connsiteY9918" fmla="*/ 3461828 h 4188227"/>
              <a:gd name="connsiteX9919" fmla="*/ 10326222 w 10996613"/>
              <a:gd name="connsiteY9919" fmla="*/ 3459887 h 4188227"/>
              <a:gd name="connsiteX9920" fmla="*/ 10319296 w 10996613"/>
              <a:gd name="connsiteY9920" fmla="*/ 3459248 h 4188227"/>
              <a:gd name="connsiteX9921" fmla="*/ 10322759 w 10996613"/>
              <a:gd name="connsiteY9921" fmla="*/ 3461899 h 4188227"/>
              <a:gd name="connsiteX9922" fmla="*/ 10326175 w 10996613"/>
              <a:gd name="connsiteY9922" fmla="*/ 3461828 h 4188227"/>
              <a:gd name="connsiteX9923" fmla="*/ 4639287 w 10996613"/>
              <a:gd name="connsiteY9923" fmla="*/ 978033 h 4188227"/>
              <a:gd name="connsiteX9924" fmla="*/ 4638671 w 10996613"/>
              <a:gd name="connsiteY9924" fmla="*/ 979832 h 4188227"/>
              <a:gd name="connsiteX9925" fmla="*/ 4640402 w 10996613"/>
              <a:gd name="connsiteY9925" fmla="*/ 978790 h 4188227"/>
              <a:gd name="connsiteX9926" fmla="*/ 4639287 w 10996613"/>
              <a:gd name="connsiteY9926" fmla="*/ 978033 h 4188227"/>
              <a:gd name="connsiteX9927" fmla="*/ 1144070 w 10996613"/>
              <a:gd name="connsiteY9927" fmla="*/ 980660 h 4188227"/>
              <a:gd name="connsiteX9928" fmla="*/ 1147699 w 10996613"/>
              <a:gd name="connsiteY9928" fmla="*/ 977938 h 4188227"/>
              <a:gd name="connsiteX9929" fmla="*/ 1145232 w 10996613"/>
              <a:gd name="connsiteY9929" fmla="*/ 976471 h 4188227"/>
              <a:gd name="connsiteX9930" fmla="*/ 1140702 w 10996613"/>
              <a:gd name="connsiteY9930" fmla="*/ 978695 h 4188227"/>
              <a:gd name="connsiteX9931" fmla="*/ 1140607 w 10996613"/>
              <a:gd name="connsiteY9931" fmla="*/ 980707 h 4188227"/>
              <a:gd name="connsiteX9932" fmla="*/ 1144070 w 10996613"/>
              <a:gd name="connsiteY9932" fmla="*/ 980660 h 4188227"/>
              <a:gd name="connsiteX9933" fmla="*/ 10768825 w 10996613"/>
              <a:gd name="connsiteY9933" fmla="*/ 3351416 h 4188227"/>
              <a:gd name="connsiteX9934" fmla="*/ 10771671 w 10996613"/>
              <a:gd name="connsiteY9934" fmla="*/ 3349782 h 4188227"/>
              <a:gd name="connsiteX9935" fmla="*/ 10768825 w 10996613"/>
              <a:gd name="connsiteY9935" fmla="*/ 3346824 h 4188227"/>
              <a:gd name="connsiteX9936" fmla="*/ 10766335 w 10996613"/>
              <a:gd name="connsiteY9936" fmla="*/ 3348339 h 4188227"/>
              <a:gd name="connsiteX9937" fmla="*/ 10768825 w 10996613"/>
              <a:gd name="connsiteY9937" fmla="*/ 3351416 h 4188227"/>
              <a:gd name="connsiteX9938" fmla="*/ 10527138 w 10996613"/>
              <a:gd name="connsiteY9938" fmla="*/ 3352930 h 4188227"/>
              <a:gd name="connsiteX9939" fmla="*/ 10529628 w 10996613"/>
              <a:gd name="connsiteY9939" fmla="*/ 3356031 h 4188227"/>
              <a:gd name="connsiteX9940" fmla="*/ 10532119 w 10996613"/>
              <a:gd name="connsiteY9940" fmla="*/ 3354516 h 4188227"/>
              <a:gd name="connsiteX9941" fmla="*/ 10529628 w 10996613"/>
              <a:gd name="connsiteY9941" fmla="*/ 3351416 h 4188227"/>
              <a:gd name="connsiteX9942" fmla="*/ 10527138 w 10996613"/>
              <a:gd name="connsiteY9942" fmla="*/ 3352930 h 4188227"/>
              <a:gd name="connsiteX9943" fmla="*/ 4092348 w 10996613"/>
              <a:gd name="connsiteY9943" fmla="*/ 3357522 h 4188227"/>
              <a:gd name="connsiteX9944" fmla="*/ 4094838 w 10996613"/>
              <a:gd name="connsiteY9944" fmla="*/ 3360622 h 4188227"/>
              <a:gd name="connsiteX9945" fmla="*/ 4097329 w 10996613"/>
              <a:gd name="connsiteY9945" fmla="*/ 3359108 h 4188227"/>
              <a:gd name="connsiteX9946" fmla="*/ 4094838 w 10996613"/>
              <a:gd name="connsiteY9946" fmla="*/ 3356007 h 4188227"/>
              <a:gd name="connsiteX9947" fmla="*/ 4092348 w 10996613"/>
              <a:gd name="connsiteY9947" fmla="*/ 3357522 h 4188227"/>
              <a:gd name="connsiteX9948" fmla="*/ 3317407 w 10996613"/>
              <a:gd name="connsiteY9948" fmla="*/ 3362918 h 4188227"/>
              <a:gd name="connsiteX9949" fmla="*/ 3320253 w 10996613"/>
              <a:gd name="connsiteY9949" fmla="*/ 3364551 h 4188227"/>
              <a:gd name="connsiteX9950" fmla="*/ 3325400 w 10996613"/>
              <a:gd name="connsiteY9950" fmla="*/ 3362918 h 4188227"/>
              <a:gd name="connsiteX9951" fmla="*/ 3322767 w 10996613"/>
              <a:gd name="connsiteY9951" fmla="*/ 3361475 h 4188227"/>
              <a:gd name="connsiteX9952" fmla="*/ 3317407 w 10996613"/>
              <a:gd name="connsiteY9952" fmla="*/ 3362918 h 4188227"/>
              <a:gd name="connsiteX9953" fmla="*/ 10832627 w 10996613"/>
              <a:gd name="connsiteY9953" fmla="*/ 3314588 h 4188227"/>
              <a:gd name="connsiteX9954" fmla="*/ 10835118 w 10996613"/>
              <a:gd name="connsiteY9954" fmla="*/ 3313073 h 4188227"/>
              <a:gd name="connsiteX9955" fmla="*/ 10832627 w 10996613"/>
              <a:gd name="connsiteY9955" fmla="*/ 3309972 h 4188227"/>
              <a:gd name="connsiteX9956" fmla="*/ 10830136 w 10996613"/>
              <a:gd name="connsiteY9956" fmla="*/ 3311487 h 4188227"/>
              <a:gd name="connsiteX9957" fmla="*/ 10832627 w 10996613"/>
              <a:gd name="connsiteY9957" fmla="*/ 3314588 h 4188227"/>
              <a:gd name="connsiteX9958" fmla="*/ 7822848 w 10996613"/>
              <a:gd name="connsiteY9958" fmla="*/ 987808 h 4188227"/>
              <a:gd name="connsiteX9959" fmla="*/ 7822659 w 10996613"/>
              <a:gd name="connsiteY9959" fmla="*/ 987902 h 4188227"/>
              <a:gd name="connsiteX9960" fmla="*/ 7822682 w 10996613"/>
              <a:gd name="connsiteY9960" fmla="*/ 989843 h 4188227"/>
              <a:gd name="connsiteX9961" fmla="*/ 7824438 w 10996613"/>
              <a:gd name="connsiteY9961" fmla="*/ 990080 h 4188227"/>
              <a:gd name="connsiteX9962" fmla="*/ 7822848 w 10996613"/>
              <a:gd name="connsiteY9962" fmla="*/ 987808 h 4188227"/>
              <a:gd name="connsiteX9963" fmla="*/ 1136006 w 10996613"/>
              <a:gd name="connsiteY9963" fmla="*/ 984755 h 4188227"/>
              <a:gd name="connsiteX9964" fmla="*/ 1140607 w 10996613"/>
              <a:gd name="connsiteY9964" fmla="*/ 982766 h 4188227"/>
              <a:gd name="connsiteX9965" fmla="*/ 1140489 w 10996613"/>
              <a:gd name="connsiteY9965" fmla="*/ 980778 h 4188227"/>
              <a:gd name="connsiteX9966" fmla="*/ 1137121 w 10996613"/>
              <a:gd name="connsiteY9966" fmla="*/ 980755 h 4188227"/>
              <a:gd name="connsiteX9967" fmla="*/ 1136006 w 10996613"/>
              <a:gd name="connsiteY9967" fmla="*/ 984755 h 4188227"/>
              <a:gd name="connsiteX9968" fmla="*/ 4004638 w 10996613"/>
              <a:gd name="connsiteY9968" fmla="*/ 3326872 h 4188227"/>
              <a:gd name="connsiteX9969" fmla="*/ 4007129 w 10996613"/>
              <a:gd name="connsiteY9969" fmla="*/ 3328386 h 4188227"/>
              <a:gd name="connsiteX9970" fmla="*/ 4009975 w 10996613"/>
              <a:gd name="connsiteY9970" fmla="*/ 3325428 h 4188227"/>
              <a:gd name="connsiteX9971" fmla="*/ 4007129 w 10996613"/>
              <a:gd name="connsiteY9971" fmla="*/ 3323795 h 4188227"/>
              <a:gd name="connsiteX9972" fmla="*/ 4004638 w 10996613"/>
              <a:gd name="connsiteY9972" fmla="*/ 3326872 h 4188227"/>
              <a:gd name="connsiteX9973" fmla="*/ 8642688 w 10996613"/>
              <a:gd name="connsiteY9973" fmla="*/ 3331369 h 4188227"/>
              <a:gd name="connsiteX9974" fmla="*/ 8639842 w 10996613"/>
              <a:gd name="connsiteY9974" fmla="*/ 3328410 h 4188227"/>
              <a:gd name="connsiteX9975" fmla="*/ 8637351 w 10996613"/>
              <a:gd name="connsiteY9975" fmla="*/ 3329925 h 4188227"/>
              <a:gd name="connsiteX9976" fmla="*/ 8639842 w 10996613"/>
              <a:gd name="connsiteY9976" fmla="*/ 3333025 h 4188227"/>
              <a:gd name="connsiteX9977" fmla="*/ 8642688 w 10996613"/>
              <a:gd name="connsiteY9977" fmla="*/ 3331369 h 4188227"/>
              <a:gd name="connsiteX9978" fmla="*/ 997065 w 10996613"/>
              <a:gd name="connsiteY9978" fmla="*/ 964589 h 4188227"/>
              <a:gd name="connsiteX9979" fmla="*/ 999698 w 10996613"/>
              <a:gd name="connsiteY9979" fmla="*/ 966033 h 4188227"/>
              <a:gd name="connsiteX9980" fmla="*/ 1005058 w 10996613"/>
              <a:gd name="connsiteY9980" fmla="*/ 964589 h 4188227"/>
              <a:gd name="connsiteX9981" fmla="*/ 1002212 w 10996613"/>
              <a:gd name="connsiteY9981" fmla="*/ 962956 h 4188227"/>
              <a:gd name="connsiteX9982" fmla="*/ 997065 w 10996613"/>
              <a:gd name="connsiteY9982" fmla="*/ 964589 h 4188227"/>
              <a:gd name="connsiteX9983" fmla="*/ 10567008 w 10996613"/>
              <a:gd name="connsiteY9983" fmla="*/ 3389758 h 4188227"/>
              <a:gd name="connsiteX9984" fmla="*/ 10569499 w 10996613"/>
              <a:gd name="connsiteY9984" fmla="*/ 3392835 h 4188227"/>
              <a:gd name="connsiteX9985" fmla="*/ 10572345 w 10996613"/>
              <a:gd name="connsiteY9985" fmla="*/ 3391202 h 4188227"/>
              <a:gd name="connsiteX9986" fmla="*/ 10569499 w 10996613"/>
              <a:gd name="connsiteY9986" fmla="*/ 3388243 h 4188227"/>
              <a:gd name="connsiteX9987" fmla="*/ 10567008 w 10996613"/>
              <a:gd name="connsiteY9987" fmla="*/ 3389758 h 4188227"/>
              <a:gd name="connsiteX9988" fmla="*/ 4339538 w 10996613"/>
              <a:gd name="connsiteY9988" fmla="*/ 3395936 h 4188227"/>
              <a:gd name="connsiteX9989" fmla="*/ 4342029 w 10996613"/>
              <a:gd name="connsiteY9989" fmla="*/ 3397450 h 4188227"/>
              <a:gd name="connsiteX9990" fmla="*/ 4344875 w 10996613"/>
              <a:gd name="connsiteY9990" fmla="*/ 3394492 h 4188227"/>
              <a:gd name="connsiteX9991" fmla="*/ 4342029 w 10996613"/>
              <a:gd name="connsiteY9991" fmla="*/ 3392859 h 4188227"/>
              <a:gd name="connsiteX9992" fmla="*/ 4339538 w 10996613"/>
              <a:gd name="connsiteY9992" fmla="*/ 3395936 h 4188227"/>
              <a:gd name="connsiteX9993" fmla="*/ 10551046 w 10996613"/>
              <a:gd name="connsiteY9993" fmla="*/ 3394350 h 4188227"/>
              <a:gd name="connsiteX9994" fmla="*/ 10553536 w 10996613"/>
              <a:gd name="connsiteY9994" fmla="*/ 3397450 h 4188227"/>
              <a:gd name="connsiteX9995" fmla="*/ 10556027 w 10996613"/>
              <a:gd name="connsiteY9995" fmla="*/ 3395936 h 4188227"/>
              <a:gd name="connsiteX9996" fmla="*/ 10553536 w 10996613"/>
              <a:gd name="connsiteY9996" fmla="*/ 3392835 h 4188227"/>
              <a:gd name="connsiteX9997" fmla="*/ 10551046 w 10996613"/>
              <a:gd name="connsiteY9997" fmla="*/ 3394350 h 4188227"/>
              <a:gd name="connsiteX9998" fmla="*/ 10728955 w 10996613"/>
              <a:gd name="connsiteY9998" fmla="*/ 3392835 h 4188227"/>
              <a:gd name="connsiteX9999" fmla="*/ 10726465 w 10996613"/>
              <a:gd name="connsiteY9999" fmla="*/ 3395936 h 4188227"/>
              <a:gd name="connsiteX10000" fmla="*/ 10728955 w 10996613"/>
              <a:gd name="connsiteY10000" fmla="*/ 3397450 h 4188227"/>
              <a:gd name="connsiteX10001" fmla="*/ 10731801 w 10996613"/>
              <a:gd name="connsiteY10001" fmla="*/ 3394492 h 4188227"/>
              <a:gd name="connsiteX10002" fmla="*/ 10728955 w 10996613"/>
              <a:gd name="connsiteY10002" fmla="*/ 3392835 h 4188227"/>
              <a:gd name="connsiteX10003" fmla="*/ 10524149 w 10996613"/>
              <a:gd name="connsiteY10003" fmla="*/ 3366729 h 4188227"/>
              <a:gd name="connsiteX10004" fmla="*/ 10521659 w 10996613"/>
              <a:gd name="connsiteY10004" fmla="*/ 3365214 h 4188227"/>
              <a:gd name="connsiteX10005" fmla="*/ 10518813 w 10996613"/>
              <a:gd name="connsiteY10005" fmla="*/ 3368173 h 4188227"/>
              <a:gd name="connsiteX10006" fmla="*/ 10521659 w 10996613"/>
              <a:gd name="connsiteY10006" fmla="*/ 3369806 h 4188227"/>
              <a:gd name="connsiteX10007" fmla="*/ 10524149 w 10996613"/>
              <a:gd name="connsiteY10007" fmla="*/ 3366729 h 4188227"/>
              <a:gd name="connsiteX10008" fmla="*/ 10338247 w 10996613"/>
              <a:gd name="connsiteY10008" fmla="*/ 2927919 h 4188227"/>
              <a:gd name="connsiteX10009" fmla="*/ 10340738 w 10996613"/>
              <a:gd name="connsiteY10009" fmla="*/ 2926405 h 4188227"/>
              <a:gd name="connsiteX10010" fmla="*/ 10338247 w 10996613"/>
              <a:gd name="connsiteY10010" fmla="*/ 2923304 h 4188227"/>
              <a:gd name="connsiteX10011" fmla="*/ 10335401 w 10996613"/>
              <a:gd name="connsiteY10011" fmla="*/ 2924937 h 4188227"/>
              <a:gd name="connsiteX10012" fmla="*/ 10338247 w 10996613"/>
              <a:gd name="connsiteY10012" fmla="*/ 2927919 h 4188227"/>
              <a:gd name="connsiteX10013" fmla="*/ 10718164 w 10996613"/>
              <a:gd name="connsiteY10013" fmla="*/ 2934144 h 4188227"/>
              <a:gd name="connsiteX10014" fmla="*/ 10721010 w 10996613"/>
              <a:gd name="connsiteY10014" fmla="*/ 2937102 h 4188227"/>
              <a:gd name="connsiteX10015" fmla="*/ 10723500 w 10996613"/>
              <a:gd name="connsiteY10015" fmla="*/ 2935588 h 4188227"/>
              <a:gd name="connsiteX10016" fmla="*/ 10721010 w 10996613"/>
              <a:gd name="connsiteY10016" fmla="*/ 2932487 h 4188227"/>
              <a:gd name="connsiteX10017" fmla="*/ 10718164 w 10996613"/>
              <a:gd name="connsiteY10017" fmla="*/ 2934144 h 4188227"/>
              <a:gd name="connsiteX10018" fmla="*/ 10863911 w 10996613"/>
              <a:gd name="connsiteY10018" fmla="*/ 2899730 h 4188227"/>
              <a:gd name="connsiteX10019" fmla="*/ 10868512 w 10996613"/>
              <a:gd name="connsiteY10019" fmla="*/ 2897742 h 4188227"/>
              <a:gd name="connsiteX10020" fmla="*/ 10868394 w 10996613"/>
              <a:gd name="connsiteY10020" fmla="*/ 2895754 h 4188227"/>
              <a:gd name="connsiteX10021" fmla="*/ 10865026 w 10996613"/>
              <a:gd name="connsiteY10021" fmla="*/ 2895731 h 4188227"/>
              <a:gd name="connsiteX10022" fmla="*/ 10863911 w 10996613"/>
              <a:gd name="connsiteY10022" fmla="*/ 2899730 h 4188227"/>
              <a:gd name="connsiteX10023" fmla="*/ 4680913 w 10996613"/>
              <a:gd name="connsiteY10023" fmla="*/ 1268419 h 4188227"/>
              <a:gd name="connsiteX10024" fmla="*/ 4683545 w 10996613"/>
              <a:gd name="connsiteY10024" fmla="*/ 1269862 h 4188227"/>
              <a:gd name="connsiteX10025" fmla="*/ 4688906 w 10996613"/>
              <a:gd name="connsiteY10025" fmla="*/ 1268419 h 4188227"/>
              <a:gd name="connsiteX10026" fmla="*/ 4686273 w 10996613"/>
              <a:gd name="connsiteY10026" fmla="*/ 1266975 h 4188227"/>
              <a:gd name="connsiteX10027" fmla="*/ 4680913 w 10996613"/>
              <a:gd name="connsiteY10027" fmla="*/ 1268419 h 4188227"/>
              <a:gd name="connsiteX10028" fmla="*/ 10702201 w 10996613"/>
              <a:gd name="connsiteY10028" fmla="*/ 2906523 h 4188227"/>
              <a:gd name="connsiteX10029" fmla="*/ 10705047 w 10996613"/>
              <a:gd name="connsiteY10029" fmla="*/ 2909482 h 4188227"/>
              <a:gd name="connsiteX10030" fmla="*/ 10707538 w 10996613"/>
              <a:gd name="connsiteY10030" fmla="*/ 2907967 h 4188227"/>
              <a:gd name="connsiteX10031" fmla="*/ 10705047 w 10996613"/>
              <a:gd name="connsiteY10031" fmla="*/ 2904866 h 4188227"/>
              <a:gd name="connsiteX10032" fmla="*/ 10702201 w 10996613"/>
              <a:gd name="connsiteY10032" fmla="*/ 2906523 h 4188227"/>
              <a:gd name="connsiteX10033" fmla="*/ 3921910 w 10996613"/>
              <a:gd name="connsiteY10033" fmla="*/ 1264608 h 4188227"/>
              <a:gd name="connsiteX10034" fmla="*/ 3919419 w 10996613"/>
              <a:gd name="connsiteY10034" fmla="*/ 1261508 h 4188227"/>
              <a:gd name="connsiteX10035" fmla="*/ 3916573 w 10996613"/>
              <a:gd name="connsiteY10035" fmla="*/ 1263141 h 4188227"/>
              <a:gd name="connsiteX10036" fmla="*/ 3919419 w 10996613"/>
              <a:gd name="connsiteY10036" fmla="*/ 1266099 h 4188227"/>
              <a:gd name="connsiteX10037" fmla="*/ 3921910 w 10996613"/>
              <a:gd name="connsiteY10037" fmla="*/ 1264608 h 4188227"/>
              <a:gd name="connsiteX10038" fmla="*/ 4895063 w 10996613"/>
              <a:gd name="connsiteY10038" fmla="*/ 1258549 h 4188227"/>
              <a:gd name="connsiteX10039" fmla="*/ 4892217 w 10996613"/>
              <a:gd name="connsiteY10039" fmla="*/ 1256916 h 4188227"/>
              <a:gd name="connsiteX10040" fmla="*/ 4889727 w 10996613"/>
              <a:gd name="connsiteY10040" fmla="*/ 1260016 h 4188227"/>
              <a:gd name="connsiteX10041" fmla="*/ 4892217 w 10996613"/>
              <a:gd name="connsiteY10041" fmla="*/ 1261531 h 4188227"/>
              <a:gd name="connsiteX10042" fmla="*/ 4895063 w 10996613"/>
              <a:gd name="connsiteY10042" fmla="*/ 1258549 h 4188227"/>
              <a:gd name="connsiteX10043" fmla="*/ 3253629 w 10996613"/>
              <a:gd name="connsiteY10043" fmla="*/ 1231591 h 4188227"/>
              <a:gd name="connsiteX10044" fmla="*/ 3256262 w 10996613"/>
              <a:gd name="connsiteY10044" fmla="*/ 1233035 h 4188227"/>
              <a:gd name="connsiteX10045" fmla="*/ 3261622 w 10996613"/>
              <a:gd name="connsiteY10045" fmla="*/ 1231591 h 4188227"/>
              <a:gd name="connsiteX10046" fmla="*/ 3258989 w 10996613"/>
              <a:gd name="connsiteY10046" fmla="*/ 1230147 h 4188227"/>
              <a:gd name="connsiteX10047" fmla="*/ 3253629 w 10996613"/>
              <a:gd name="connsiteY10047" fmla="*/ 1231591 h 4188227"/>
              <a:gd name="connsiteX10048" fmla="*/ 10537598 w 10996613"/>
              <a:gd name="connsiteY10048" fmla="*/ 2978546 h 4188227"/>
              <a:gd name="connsiteX10049" fmla="*/ 10540088 w 10996613"/>
              <a:gd name="connsiteY10049" fmla="*/ 2977031 h 4188227"/>
              <a:gd name="connsiteX10050" fmla="*/ 10537598 w 10996613"/>
              <a:gd name="connsiteY10050" fmla="*/ 2973930 h 4188227"/>
              <a:gd name="connsiteX10051" fmla="*/ 10535107 w 10996613"/>
              <a:gd name="connsiteY10051" fmla="*/ 2975445 h 4188227"/>
              <a:gd name="connsiteX10052" fmla="*/ 10537598 w 10996613"/>
              <a:gd name="connsiteY10052" fmla="*/ 2978546 h 4188227"/>
              <a:gd name="connsiteX10053" fmla="*/ 6594465 w 10996613"/>
              <a:gd name="connsiteY10053" fmla="*/ 1229200 h 4188227"/>
              <a:gd name="connsiteX10054" fmla="*/ 6594512 w 10996613"/>
              <a:gd name="connsiteY10054" fmla="*/ 1227260 h 4188227"/>
              <a:gd name="connsiteX10055" fmla="*/ 6587586 w 10996613"/>
              <a:gd name="connsiteY10055" fmla="*/ 1226621 h 4188227"/>
              <a:gd name="connsiteX10056" fmla="*/ 6591049 w 10996613"/>
              <a:gd name="connsiteY10056" fmla="*/ 1229271 h 4188227"/>
              <a:gd name="connsiteX10057" fmla="*/ 6594465 w 10996613"/>
              <a:gd name="connsiteY10057" fmla="*/ 1229200 h 4188227"/>
              <a:gd name="connsiteX10058" fmla="*/ 10565514 w 10996613"/>
              <a:gd name="connsiteY10058" fmla="*/ 2980842 h 4188227"/>
              <a:gd name="connsiteX10059" fmla="*/ 10570874 w 10996613"/>
              <a:gd name="connsiteY10059" fmla="*/ 2982285 h 4188227"/>
              <a:gd name="connsiteX10060" fmla="*/ 10573507 w 10996613"/>
              <a:gd name="connsiteY10060" fmla="*/ 2980842 h 4188227"/>
              <a:gd name="connsiteX10061" fmla="*/ 10568360 w 10996613"/>
              <a:gd name="connsiteY10061" fmla="*/ 2979208 h 4188227"/>
              <a:gd name="connsiteX10062" fmla="*/ 10565514 w 10996613"/>
              <a:gd name="connsiteY10062" fmla="*/ 2980842 h 4188227"/>
              <a:gd name="connsiteX10063" fmla="*/ 6382781 w 10996613"/>
              <a:gd name="connsiteY10063" fmla="*/ 1229224 h 4188227"/>
              <a:gd name="connsiteX10064" fmla="*/ 6386410 w 10996613"/>
              <a:gd name="connsiteY10064" fmla="*/ 1226502 h 4188227"/>
              <a:gd name="connsiteX10065" fmla="*/ 6383943 w 10996613"/>
              <a:gd name="connsiteY10065" fmla="*/ 1225035 h 4188227"/>
              <a:gd name="connsiteX10066" fmla="*/ 6379412 w 10996613"/>
              <a:gd name="connsiteY10066" fmla="*/ 1227260 h 4188227"/>
              <a:gd name="connsiteX10067" fmla="*/ 6379436 w 10996613"/>
              <a:gd name="connsiteY10067" fmla="*/ 1229200 h 4188227"/>
              <a:gd name="connsiteX10068" fmla="*/ 6382781 w 10996613"/>
              <a:gd name="connsiteY10068" fmla="*/ 1229224 h 4188227"/>
              <a:gd name="connsiteX10069" fmla="*/ 2749785 w 10996613"/>
              <a:gd name="connsiteY10069" fmla="*/ 2989268 h 4188227"/>
              <a:gd name="connsiteX10070" fmla="*/ 2747295 w 10996613"/>
              <a:gd name="connsiteY10070" fmla="*/ 2987753 h 4188227"/>
              <a:gd name="connsiteX10071" fmla="*/ 2744449 w 10996613"/>
              <a:gd name="connsiteY10071" fmla="*/ 2990711 h 4188227"/>
              <a:gd name="connsiteX10072" fmla="*/ 2747295 w 10996613"/>
              <a:gd name="connsiteY10072" fmla="*/ 2992344 h 4188227"/>
              <a:gd name="connsiteX10073" fmla="*/ 2749785 w 10996613"/>
              <a:gd name="connsiteY10073" fmla="*/ 2989268 h 4188227"/>
              <a:gd name="connsiteX10074" fmla="*/ 10774305 w 10996613"/>
              <a:gd name="connsiteY10074" fmla="*/ 2943233 h 4188227"/>
              <a:gd name="connsiteX10075" fmla="*/ 10776794 w 10996613"/>
              <a:gd name="connsiteY10075" fmla="*/ 2946333 h 4188227"/>
              <a:gd name="connsiteX10076" fmla="*/ 10779641 w 10996613"/>
              <a:gd name="connsiteY10076" fmla="*/ 2944700 h 4188227"/>
              <a:gd name="connsiteX10077" fmla="*/ 10776794 w 10996613"/>
              <a:gd name="connsiteY10077" fmla="*/ 2941742 h 4188227"/>
              <a:gd name="connsiteX10078" fmla="*/ 10774305 w 10996613"/>
              <a:gd name="connsiteY10078" fmla="*/ 2943233 h 4188227"/>
              <a:gd name="connsiteX10079" fmla="*/ 6714218 w 10996613"/>
              <a:gd name="connsiteY10079" fmla="*/ 1245389 h 4188227"/>
              <a:gd name="connsiteX10080" fmla="*/ 6716850 w 10996613"/>
              <a:gd name="connsiteY10080" fmla="*/ 1246833 h 4188227"/>
              <a:gd name="connsiteX10081" fmla="*/ 6722210 w 10996613"/>
              <a:gd name="connsiteY10081" fmla="*/ 1245389 h 4188227"/>
              <a:gd name="connsiteX10082" fmla="*/ 6719578 w 10996613"/>
              <a:gd name="connsiteY10082" fmla="*/ 1243946 h 4188227"/>
              <a:gd name="connsiteX10083" fmla="*/ 6714218 w 10996613"/>
              <a:gd name="connsiteY10083" fmla="*/ 1245389 h 4188227"/>
              <a:gd name="connsiteX10084" fmla="*/ 10383596 w 10996613"/>
              <a:gd name="connsiteY10084" fmla="*/ 2949410 h 4188227"/>
              <a:gd name="connsiteX10085" fmla="*/ 10386087 w 10996613"/>
              <a:gd name="connsiteY10085" fmla="*/ 2950925 h 4188227"/>
              <a:gd name="connsiteX10086" fmla="*/ 10388933 w 10996613"/>
              <a:gd name="connsiteY10086" fmla="*/ 2947966 h 4188227"/>
              <a:gd name="connsiteX10087" fmla="*/ 10386087 w 10996613"/>
              <a:gd name="connsiteY10087" fmla="*/ 2946333 h 4188227"/>
              <a:gd name="connsiteX10088" fmla="*/ 10383596 w 10996613"/>
              <a:gd name="connsiteY10088" fmla="*/ 2949410 h 4188227"/>
              <a:gd name="connsiteX10089" fmla="*/ 6355386 w 10996613"/>
              <a:gd name="connsiteY10089" fmla="*/ 1240798 h 4188227"/>
              <a:gd name="connsiteX10090" fmla="*/ 6350026 w 10996613"/>
              <a:gd name="connsiteY10090" fmla="*/ 1239354 h 4188227"/>
              <a:gd name="connsiteX10091" fmla="*/ 6347417 w 10996613"/>
              <a:gd name="connsiteY10091" fmla="*/ 1240798 h 4188227"/>
              <a:gd name="connsiteX10092" fmla="*/ 6352564 w 10996613"/>
              <a:gd name="connsiteY10092" fmla="*/ 1242431 h 4188227"/>
              <a:gd name="connsiteX10093" fmla="*/ 6355386 w 10996613"/>
              <a:gd name="connsiteY10093" fmla="*/ 1240798 h 4188227"/>
              <a:gd name="connsiteX10094" fmla="*/ 10649239 w 10996613"/>
              <a:gd name="connsiteY10094" fmla="*/ 2969339 h 4188227"/>
              <a:gd name="connsiteX10095" fmla="*/ 10652085 w 10996613"/>
              <a:gd name="connsiteY10095" fmla="*/ 2966380 h 4188227"/>
              <a:gd name="connsiteX10096" fmla="*/ 10649239 w 10996613"/>
              <a:gd name="connsiteY10096" fmla="*/ 2964747 h 4188227"/>
              <a:gd name="connsiteX10097" fmla="*/ 10646748 w 10996613"/>
              <a:gd name="connsiteY10097" fmla="*/ 2967848 h 4188227"/>
              <a:gd name="connsiteX10098" fmla="*/ 10649239 w 10996613"/>
              <a:gd name="connsiteY10098" fmla="*/ 2969339 h 4188227"/>
              <a:gd name="connsiteX10099" fmla="*/ 7057086 w 10996613"/>
              <a:gd name="connsiteY10099" fmla="*/ 1231591 h 4188227"/>
              <a:gd name="connsiteX10100" fmla="*/ 7051726 w 10996613"/>
              <a:gd name="connsiteY10100" fmla="*/ 1230147 h 4188227"/>
              <a:gd name="connsiteX10101" fmla="*/ 7049093 w 10996613"/>
              <a:gd name="connsiteY10101" fmla="*/ 1231591 h 4188227"/>
              <a:gd name="connsiteX10102" fmla="*/ 7054240 w 10996613"/>
              <a:gd name="connsiteY10102" fmla="*/ 1233224 h 4188227"/>
              <a:gd name="connsiteX10103" fmla="*/ 7057086 w 10996613"/>
              <a:gd name="connsiteY10103" fmla="*/ 1231591 h 4188227"/>
              <a:gd name="connsiteX10104" fmla="*/ 10881818 w 10996613"/>
              <a:gd name="connsiteY10104" fmla="*/ 2965599 h 4188227"/>
              <a:gd name="connsiteX10105" fmla="*/ 10876458 w 10996613"/>
              <a:gd name="connsiteY10105" fmla="*/ 2967043 h 4188227"/>
              <a:gd name="connsiteX10106" fmla="*/ 10879305 w 10996613"/>
              <a:gd name="connsiteY10106" fmla="*/ 2968676 h 4188227"/>
              <a:gd name="connsiteX10107" fmla="*/ 10884451 w 10996613"/>
              <a:gd name="connsiteY10107" fmla="*/ 2967043 h 4188227"/>
              <a:gd name="connsiteX10108" fmla="*/ 10881818 w 10996613"/>
              <a:gd name="connsiteY10108" fmla="*/ 2965599 h 4188227"/>
              <a:gd name="connsiteX10109" fmla="*/ 6601936 w 10996613"/>
              <a:gd name="connsiteY10109" fmla="*/ 1231970 h 4188227"/>
              <a:gd name="connsiteX10110" fmla="*/ 6598093 w 10996613"/>
              <a:gd name="connsiteY10110" fmla="*/ 1229342 h 4188227"/>
              <a:gd name="connsiteX10111" fmla="*/ 6594749 w 10996613"/>
              <a:gd name="connsiteY10111" fmla="*/ 1229366 h 4188227"/>
              <a:gd name="connsiteX10112" fmla="*/ 6594725 w 10996613"/>
              <a:gd name="connsiteY10112" fmla="*/ 1231283 h 4188227"/>
              <a:gd name="connsiteX10113" fmla="*/ 6599421 w 10996613"/>
              <a:gd name="connsiteY10113" fmla="*/ 1233366 h 4188227"/>
              <a:gd name="connsiteX10114" fmla="*/ 6601936 w 10996613"/>
              <a:gd name="connsiteY10114" fmla="*/ 1231970 h 4188227"/>
              <a:gd name="connsiteX10115" fmla="*/ 6374716 w 10996613"/>
              <a:gd name="connsiteY10115" fmla="*/ 1233342 h 4188227"/>
              <a:gd name="connsiteX10116" fmla="*/ 6379318 w 10996613"/>
              <a:gd name="connsiteY10116" fmla="*/ 1231354 h 4188227"/>
              <a:gd name="connsiteX10117" fmla="*/ 6379200 w 10996613"/>
              <a:gd name="connsiteY10117" fmla="*/ 1229366 h 4188227"/>
              <a:gd name="connsiteX10118" fmla="*/ 6375832 w 10996613"/>
              <a:gd name="connsiteY10118" fmla="*/ 1229342 h 4188227"/>
              <a:gd name="connsiteX10119" fmla="*/ 6374716 w 10996613"/>
              <a:gd name="connsiteY10119" fmla="*/ 1233342 h 4188227"/>
              <a:gd name="connsiteX10120" fmla="*/ 4472098 w 10996613"/>
              <a:gd name="connsiteY10120" fmla="*/ 1232372 h 4188227"/>
              <a:gd name="connsiteX10121" fmla="*/ 4469608 w 10996613"/>
              <a:gd name="connsiteY10121" fmla="*/ 1229271 h 4188227"/>
              <a:gd name="connsiteX10122" fmla="*/ 4467118 w 10996613"/>
              <a:gd name="connsiteY10122" fmla="*/ 1230786 h 4188227"/>
              <a:gd name="connsiteX10123" fmla="*/ 4469608 w 10996613"/>
              <a:gd name="connsiteY10123" fmla="*/ 1233887 h 4188227"/>
              <a:gd name="connsiteX10124" fmla="*/ 4472098 w 10996613"/>
              <a:gd name="connsiteY10124" fmla="*/ 1232372 h 4188227"/>
              <a:gd name="connsiteX10125" fmla="*/ 10720986 w 10996613"/>
              <a:gd name="connsiteY10125" fmla="*/ 2817436 h 4188227"/>
              <a:gd name="connsiteX10126" fmla="*/ 10718495 w 10996613"/>
              <a:gd name="connsiteY10126" fmla="*/ 2820536 h 4188227"/>
              <a:gd name="connsiteX10127" fmla="*/ 10720986 w 10996613"/>
              <a:gd name="connsiteY10127" fmla="*/ 2822051 h 4188227"/>
              <a:gd name="connsiteX10128" fmla="*/ 10723832 w 10996613"/>
              <a:gd name="connsiteY10128" fmla="*/ 2819093 h 4188227"/>
              <a:gd name="connsiteX10129" fmla="*/ 10720986 w 10996613"/>
              <a:gd name="connsiteY10129" fmla="*/ 2817436 h 4188227"/>
              <a:gd name="connsiteX10130" fmla="*/ 6578645 w 10996613"/>
              <a:gd name="connsiteY10130" fmla="*/ 1298335 h 4188227"/>
              <a:gd name="connsiteX10131" fmla="*/ 6570676 w 10996613"/>
              <a:gd name="connsiteY10131" fmla="*/ 1293744 h 4188227"/>
              <a:gd name="connsiteX10132" fmla="*/ 6578645 w 10996613"/>
              <a:gd name="connsiteY10132" fmla="*/ 1298335 h 4188227"/>
              <a:gd name="connsiteX10133" fmla="*/ 10740933 w 10996613"/>
              <a:gd name="connsiteY10133" fmla="*/ 2824323 h 4188227"/>
              <a:gd name="connsiteX10134" fmla="*/ 10735786 w 10996613"/>
              <a:gd name="connsiteY10134" fmla="*/ 2822690 h 4188227"/>
              <a:gd name="connsiteX10135" fmla="*/ 10732940 w 10996613"/>
              <a:gd name="connsiteY10135" fmla="*/ 2824323 h 4188227"/>
              <a:gd name="connsiteX10136" fmla="*/ 10738300 w 10996613"/>
              <a:gd name="connsiteY10136" fmla="*/ 2825767 h 4188227"/>
              <a:gd name="connsiteX10137" fmla="*/ 10740933 w 10996613"/>
              <a:gd name="connsiteY10137" fmla="*/ 2824323 h 4188227"/>
              <a:gd name="connsiteX10138" fmla="*/ 2250424 w 10996613"/>
              <a:gd name="connsiteY10138" fmla="*/ 2832749 h 4188227"/>
              <a:gd name="connsiteX10139" fmla="*/ 2252915 w 10996613"/>
              <a:gd name="connsiteY10139" fmla="*/ 2835850 h 4188227"/>
              <a:gd name="connsiteX10140" fmla="*/ 2255761 w 10996613"/>
              <a:gd name="connsiteY10140" fmla="*/ 2834217 h 4188227"/>
              <a:gd name="connsiteX10141" fmla="*/ 2252915 w 10996613"/>
              <a:gd name="connsiteY10141" fmla="*/ 2831258 h 4188227"/>
              <a:gd name="connsiteX10142" fmla="*/ 2250424 w 10996613"/>
              <a:gd name="connsiteY10142" fmla="*/ 2832749 h 4188227"/>
              <a:gd name="connsiteX10143" fmla="*/ 6570557 w 10996613"/>
              <a:gd name="connsiteY10143" fmla="*/ 1293649 h 4188227"/>
              <a:gd name="connsiteX10144" fmla="*/ 6570604 w 10996613"/>
              <a:gd name="connsiteY10144" fmla="*/ 1291708 h 4188227"/>
              <a:gd name="connsiteX10145" fmla="*/ 6563679 w 10996613"/>
              <a:gd name="connsiteY10145" fmla="*/ 1291069 h 4188227"/>
              <a:gd name="connsiteX10146" fmla="*/ 6567141 w 10996613"/>
              <a:gd name="connsiteY10146" fmla="*/ 1293720 h 4188227"/>
              <a:gd name="connsiteX10147" fmla="*/ 6570557 w 10996613"/>
              <a:gd name="connsiteY10147" fmla="*/ 1293649 h 4188227"/>
              <a:gd name="connsiteX10148" fmla="*/ 10326175 w 10996613"/>
              <a:gd name="connsiteY10148" fmla="*/ 2803543 h 4188227"/>
              <a:gd name="connsiteX10149" fmla="*/ 10326222 w 10996613"/>
              <a:gd name="connsiteY10149" fmla="*/ 2801602 h 4188227"/>
              <a:gd name="connsiteX10150" fmla="*/ 10319296 w 10996613"/>
              <a:gd name="connsiteY10150" fmla="*/ 2800963 h 4188227"/>
              <a:gd name="connsiteX10151" fmla="*/ 10322759 w 10996613"/>
              <a:gd name="connsiteY10151" fmla="*/ 2803613 h 4188227"/>
              <a:gd name="connsiteX10152" fmla="*/ 10326175 w 10996613"/>
              <a:gd name="connsiteY10152" fmla="*/ 2803543 h 4188227"/>
              <a:gd name="connsiteX10153" fmla="*/ 4545364 w 10996613"/>
              <a:gd name="connsiteY10153" fmla="*/ 1319045 h 4188227"/>
              <a:gd name="connsiteX10154" fmla="*/ 4550510 w 10996613"/>
              <a:gd name="connsiteY10154" fmla="*/ 1320678 h 4188227"/>
              <a:gd name="connsiteX10155" fmla="*/ 4553357 w 10996613"/>
              <a:gd name="connsiteY10155" fmla="*/ 1319045 h 4188227"/>
              <a:gd name="connsiteX10156" fmla="*/ 4547996 w 10996613"/>
              <a:gd name="connsiteY10156" fmla="*/ 1317601 h 4188227"/>
              <a:gd name="connsiteX10157" fmla="*/ 4545364 w 10996613"/>
              <a:gd name="connsiteY10157" fmla="*/ 1319045 h 4188227"/>
              <a:gd name="connsiteX10158" fmla="*/ 1644427 w 10996613"/>
              <a:gd name="connsiteY10158" fmla="*/ 1318264 h 4188227"/>
              <a:gd name="connsiteX10159" fmla="*/ 1646918 w 10996613"/>
              <a:gd name="connsiteY10159" fmla="*/ 1321365 h 4188227"/>
              <a:gd name="connsiteX10160" fmla="*/ 1649764 w 10996613"/>
              <a:gd name="connsiteY10160" fmla="*/ 1319732 h 4188227"/>
              <a:gd name="connsiteX10161" fmla="*/ 1646918 w 10996613"/>
              <a:gd name="connsiteY10161" fmla="*/ 1316773 h 4188227"/>
              <a:gd name="connsiteX10162" fmla="*/ 1644427 w 10996613"/>
              <a:gd name="connsiteY10162" fmla="*/ 1318264 h 4188227"/>
              <a:gd name="connsiteX10163" fmla="*/ 3959289 w 10996613"/>
              <a:gd name="connsiteY10163" fmla="*/ 1316749 h 4188227"/>
              <a:gd name="connsiteX10164" fmla="*/ 3962135 w 10996613"/>
              <a:gd name="connsiteY10164" fmla="*/ 1315116 h 4188227"/>
              <a:gd name="connsiteX10165" fmla="*/ 3959289 w 10996613"/>
              <a:gd name="connsiteY10165" fmla="*/ 1312158 h 4188227"/>
              <a:gd name="connsiteX10166" fmla="*/ 3956799 w 10996613"/>
              <a:gd name="connsiteY10166" fmla="*/ 1313672 h 4188227"/>
              <a:gd name="connsiteX10167" fmla="*/ 3959289 w 10996613"/>
              <a:gd name="connsiteY10167" fmla="*/ 1316749 h 4188227"/>
              <a:gd name="connsiteX10168" fmla="*/ 5806692 w 10996613"/>
              <a:gd name="connsiteY10168" fmla="*/ 2809744 h 4188227"/>
              <a:gd name="connsiteX10169" fmla="*/ 5809182 w 10996613"/>
              <a:gd name="connsiteY10169" fmla="*/ 2812844 h 4188227"/>
              <a:gd name="connsiteX10170" fmla="*/ 5811673 w 10996613"/>
              <a:gd name="connsiteY10170" fmla="*/ 2811329 h 4188227"/>
              <a:gd name="connsiteX10171" fmla="*/ 5809182 w 10996613"/>
              <a:gd name="connsiteY10171" fmla="*/ 2808229 h 4188227"/>
              <a:gd name="connsiteX10172" fmla="*/ 5806692 w 10996613"/>
              <a:gd name="connsiteY10172" fmla="*/ 2809744 h 4188227"/>
              <a:gd name="connsiteX10173" fmla="*/ 1625500 w 10996613"/>
              <a:gd name="connsiteY10173" fmla="*/ 1304442 h 4188227"/>
              <a:gd name="connsiteX10174" fmla="*/ 1623010 w 10996613"/>
              <a:gd name="connsiteY10174" fmla="*/ 1302927 h 4188227"/>
              <a:gd name="connsiteX10175" fmla="*/ 1620163 w 10996613"/>
              <a:gd name="connsiteY10175" fmla="*/ 1305886 h 4188227"/>
              <a:gd name="connsiteX10176" fmla="*/ 1623010 w 10996613"/>
              <a:gd name="connsiteY10176" fmla="*/ 1307519 h 4188227"/>
              <a:gd name="connsiteX10177" fmla="*/ 1625500 w 10996613"/>
              <a:gd name="connsiteY10177" fmla="*/ 1304442 h 4188227"/>
              <a:gd name="connsiteX10178" fmla="*/ 10683606 w 10996613"/>
              <a:gd name="connsiteY10178" fmla="*/ 2811306 h 4188227"/>
              <a:gd name="connsiteX10179" fmla="*/ 10681116 w 10996613"/>
              <a:gd name="connsiteY10179" fmla="*/ 2808205 h 4188227"/>
              <a:gd name="connsiteX10180" fmla="*/ 10678625 w 10996613"/>
              <a:gd name="connsiteY10180" fmla="*/ 2809720 h 4188227"/>
              <a:gd name="connsiteX10181" fmla="*/ 10681116 w 10996613"/>
              <a:gd name="connsiteY10181" fmla="*/ 2812820 h 4188227"/>
              <a:gd name="connsiteX10182" fmla="*/ 10683606 w 10996613"/>
              <a:gd name="connsiteY10182" fmla="*/ 2811306 h 4188227"/>
              <a:gd name="connsiteX10183" fmla="*/ 1094238 w 10996613"/>
              <a:gd name="connsiteY10183" fmla="*/ 1278407 h 4188227"/>
              <a:gd name="connsiteX10184" fmla="*/ 1096729 w 10996613"/>
              <a:gd name="connsiteY10184" fmla="*/ 1279922 h 4188227"/>
              <a:gd name="connsiteX10185" fmla="*/ 1099575 w 10996613"/>
              <a:gd name="connsiteY10185" fmla="*/ 1276963 h 4188227"/>
              <a:gd name="connsiteX10186" fmla="*/ 1096729 w 10996613"/>
              <a:gd name="connsiteY10186" fmla="*/ 1275330 h 4188227"/>
              <a:gd name="connsiteX10187" fmla="*/ 1094238 w 10996613"/>
              <a:gd name="connsiteY10187" fmla="*/ 1278407 h 4188227"/>
              <a:gd name="connsiteX10188" fmla="*/ 9370952 w 10996613"/>
              <a:gd name="connsiteY10188" fmla="*/ 2884961 h 4188227"/>
              <a:gd name="connsiteX10189" fmla="*/ 9373442 w 10996613"/>
              <a:gd name="connsiteY10189" fmla="*/ 2886476 h 4188227"/>
              <a:gd name="connsiteX10190" fmla="*/ 9376288 w 10996613"/>
              <a:gd name="connsiteY10190" fmla="*/ 2883518 h 4188227"/>
              <a:gd name="connsiteX10191" fmla="*/ 9373442 w 10996613"/>
              <a:gd name="connsiteY10191" fmla="*/ 2881885 h 4188227"/>
              <a:gd name="connsiteX10192" fmla="*/ 9370952 w 10996613"/>
              <a:gd name="connsiteY10192" fmla="*/ 2884961 h 4188227"/>
              <a:gd name="connsiteX10193" fmla="*/ 2465714 w 10996613"/>
              <a:gd name="connsiteY10193" fmla="*/ 2887991 h 4188227"/>
              <a:gd name="connsiteX10194" fmla="*/ 2468204 w 10996613"/>
              <a:gd name="connsiteY10194" fmla="*/ 2891092 h 4188227"/>
              <a:gd name="connsiteX10195" fmla="*/ 2471050 w 10996613"/>
              <a:gd name="connsiteY10195" fmla="*/ 2889458 h 4188227"/>
              <a:gd name="connsiteX10196" fmla="*/ 2468204 w 10996613"/>
              <a:gd name="connsiteY10196" fmla="*/ 2886500 h 4188227"/>
              <a:gd name="connsiteX10197" fmla="*/ 2465714 w 10996613"/>
              <a:gd name="connsiteY10197" fmla="*/ 2887991 h 4188227"/>
              <a:gd name="connsiteX10198" fmla="*/ 3316268 w 10996613"/>
              <a:gd name="connsiteY10198" fmla="*/ 1272348 h 4188227"/>
              <a:gd name="connsiteX10199" fmla="*/ 3313422 w 10996613"/>
              <a:gd name="connsiteY10199" fmla="*/ 1270714 h 4188227"/>
              <a:gd name="connsiteX10200" fmla="*/ 3310932 w 10996613"/>
              <a:gd name="connsiteY10200" fmla="*/ 1273815 h 4188227"/>
              <a:gd name="connsiteX10201" fmla="*/ 3313422 w 10996613"/>
              <a:gd name="connsiteY10201" fmla="*/ 1275330 h 4188227"/>
              <a:gd name="connsiteX10202" fmla="*/ 3316268 w 10996613"/>
              <a:gd name="connsiteY10202" fmla="*/ 1272348 h 4188227"/>
              <a:gd name="connsiteX10203" fmla="*/ 6015720 w 10996613"/>
              <a:gd name="connsiteY10203" fmla="*/ 2846500 h 4188227"/>
              <a:gd name="connsiteX10204" fmla="*/ 6012518 w 10996613"/>
              <a:gd name="connsiteY10204" fmla="*/ 2847352 h 4188227"/>
              <a:gd name="connsiteX10205" fmla="*/ 6014913 w 10996613"/>
              <a:gd name="connsiteY10205" fmla="*/ 2848702 h 4188227"/>
              <a:gd name="connsiteX10206" fmla="*/ 6015720 w 10996613"/>
              <a:gd name="connsiteY10206" fmla="*/ 2846500 h 4188227"/>
              <a:gd name="connsiteX10207" fmla="*/ 5783899 w 10996613"/>
              <a:gd name="connsiteY10207" fmla="*/ 2862595 h 4188227"/>
              <a:gd name="connsiteX10208" fmla="*/ 5789259 w 10996613"/>
              <a:gd name="connsiteY10208" fmla="*/ 2861151 h 4188227"/>
              <a:gd name="connsiteX10209" fmla="*/ 5786413 w 10996613"/>
              <a:gd name="connsiteY10209" fmla="*/ 2859518 h 4188227"/>
              <a:gd name="connsiteX10210" fmla="*/ 5781266 w 10996613"/>
              <a:gd name="connsiteY10210" fmla="*/ 2861151 h 4188227"/>
              <a:gd name="connsiteX10211" fmla="*/ 5783899 w 10996613"/>
              <a:gd name="connsiteY10211" fmla="*/ 2862595 h 4188227"/>
              <a:gd name="connsiteX10212" fmla="*/ 3308299 w 10996613"/>
              <a:gd name="connsiteY10212" fmla="*/ 1130977 h 4188227"/>
              <a:gd name="connsiteX10213" fmla="*/ 3305453 w 10996613"/>
              <a:gd name="connsiteY10213" fmla="*/ 1128019 h 4188227"/>
              <a:gd name="connsiteX10214" fmla="*/ 3302962 w 10996613"/>
              <a:gd name="connsiteY10214" fmla="*/ 1129533 h 4188227"/>
              <a:gd name="connsiteX10215" fmla="*/ 3305453 w 10996613"/>
              <a:gd name="connsiteY10215" fmla="*/ 1132634 h 4188227"/>
              <a:gd name="connsiteX10216" fmla="*/ 3308299 w 10996613"/>
              <a:gd name="connsiteY10216" fmla="*/ 1130977 h 4188227"/>
              <a:gd name="connsiteX10217" fmla="*/ 10897567 w 10996613"/>
              <a:gd name="connsiteY10217" fmla="*/ 3121904 h 4188227"/>
              <a:gd name="connsiteX10218" fmla="*/ 10892420 w 10996613"/>
              <a:gd name="connsiteY10218" fmla="*/ 3123537 h 4188227"/>
              <a:gd name="connsiteX10219" fmla="*/ 10895030 w 10996613"/>
              <a:gd name="connsiteY10219" fmla="*/ 3124981 h 4188227"/>
              <a:gd name="connsiteX10220" fmla="*/ 10900389 w 10996613"/>
              <a:gd name="connsiteY10220" fmla="*/ 3123537 h 4188227"/>
              <a:gd name="connsiteX10221" fmla="*/ 10897567 w 10996613"/>
              <a:gd name="connsiteY10221" fmla="*/ 3121904 h 4188227"/>
              <a:gd name="connsiteX10222" fmla="*/ 10679977 w 10996613"/>
              <a:gd name="connsiteY10222" fmla="*/ 3131111 h 4188227"/>
              <a:gd name="connsiteX10223" fmla="*/ 10677131 w 10996613"/>
              <a:gd name="connsiteY10223" fmla="*/ 3132745 h 4188227"/>
              <a:gd name="connsiteX10224" fmla="*/ 10682492 w 10996613"/>
              <a:gd name="connsiteY10224" fmla="*/ 3134188 h 4188227"/>
              <a:gd name="connsiteX10225" fmla="*/ 10685100 w 10996613"/>
              <a:gd name="connsiteY10225" fmla="*/ 3132745 h 4188227"/>
              <a:gd name="connsiteX10226" fmla="*/ 10679977 w 10996613"/>
              <a:gd name="connsiteY10226" fmla="*/ 3131111 h 4188227"/>
              <a:gd name="connsiteX10227" fmla="*/ 5035142 w 10996613"/>
              <a:gd name="connsiteY10227" fmla="*/ 1122859 h 4188227"/>
              <a:gd name="connsiteX10228" fmla="*/ 5039744 w 10996613"/>
              <a:gd name="connsiteY10228" fmla="*/ 1120871 h 4188227"/>
              <a:gd name="connsiteX10229" fmla="*/ 5039625 w 10996613"/>
              <a:gd name="connsiteY10229" fmla="*/ 1118883 h 4188227"/>
              <a:gd name="connsiteX10230" fmla="*/ 5036257 w 10996613"/>
              <a:gd name="connsiteY10230" fmla="*/ 1118859 h 4188227"/>
              <a:gd name="connsiteX10231" fmla="*/ 5035142 w 10996613"/>
              <a:gd name="connsiteY10231" fmla="*/ 1122859 h 4188227"/>
              <a:gd name="connsiteX10232" fmla="*/ 3301468 w 10996613"/>
              <a:gd name="connsiteY10232" fmla="*/ 1121107 h 4188227"/>
              <a:gd name="connsiteX10233" fmla="*/ 3296108 w 10996613"/>
              <a:gd name="connsiteY10233" fmla="*/ 1119664 h 4188227"/>
              <a:gd name="connsiteX10234" fmla="*/ 3293475 w 10996613"/>
              <a:gd name="connsiteY10234" fmla="*/ 1121107 h 4188227"/>
              <a:gd name="connsiteX10235" fmla="*/ 3298622 w 10996613"/>
              <a:gd name="connsiteY10235" fmla="*/ 1122740 h 4188227"/>
              <a:gd name="connsiteX10236" fmla="*/ 3301468 w 10996613"/>
              <a:gd name="connsiteY10236" fmla="*/ 1121107 h 4188227"/>
              <a:gd name="connsiteX10237" fmla="*/ 10415497 w 10996613"/>
              <a:gd name="connsiteY10237" fmla="*/ 3138141 h 4188227"/>
              <a:gd name="connsiteX10238" fmla="*/ 10417987 w 10996613"/>
              <a:gd name="connsiteY10238" fmla="*/ 3139655 h 4188227"/>
              <a:gd name="connsiteX10239" fmla="*/ 10420833 w 10996613"/>
              <a:gd name="connsiteY10239" fmla="*/ 3136697 h 4188227"/>
              <a:gd name="connsiteX10240" fmla="*/ 10417987 w 10996613"/>
              <a:gd name="connsiteY10240" fmla="*/ 3135064 h 4188227"/>
              <a:gd name="connsiteX10241" fmla="*/ 10415497 w 10996613"/>
              <a:gd name="connsiteY10241" fmla="*/ 3138141 h 4188227"/>
              <a:gd name="connsiteX10242" fmla="*/ 3285530 w 10996613"/>
              <a:gd name="connsiteY10242" fmla="*/ 1121107 h 4188227"/>
              <a:gd name="connsiteX10243" fmla="*/ 3282683 w 10996613"/>
              <a:gd name="connsiteY10243" fmla="*/ 1119474 h 4188227"/>
              <a:gd name="connsiteX10244" fmla="*/ 3277536 w 10996613"/>
              <a:gd name="connsiteY10244" fmla="*/ 1121107 h 4188227"/>
              <a:gd name="connsiteX10245" fmla="*/ 3280169 w 10996613"/>
              <a:gd name="connsiteY10245" fmla="*/ 1122551 h 4188227"/>
              <a:gd name="connsiteX10246" fmla="*/ 3285530 w 10996613"/>
              <a:gd name="connsiteY10246" fmla="*/ 1121107 h 4188227"/>
              <a:gd name="connsiteX10247" fmla="*/ 7942293 w 10996613"/>
              <a:gd name="connsiteY10247" fmla="*/ 1146503 h 4188227"/>
              <a:gd name="connsiteX10248" fmla="*/ 7942269 w 10996613"/>
              <a:gd name="connsiteY10248" fmla="*/ 1148444 h 4188227"/>
              <a:gd name="connsiteX10249" fmla="*/ 7946965 w 10996613"/>
              <a:gd name="connsiteY10249" fmla="*/ 1150527 h 4188227"/>
              <a:gd name="connsiteX10250" fmla="*/ 7949480 w 10996613"/>
              <a:gd name="connsiteY10250" fmla="*/ 1149107 h 4188227"/>
              <a:gd name="connsiteX10251" fmla="*/ 7945637 w 10996613"/>
              <a:gd name="connsiteY10251" fmla="*/ 1146480 h 4188227"/>
              <a:gd name="connsiteX10252" fmla="*/ 7942293 w 10996613"/>
              <a:gd name="connsiteY10252" fmla="*/ 1146503 h 4188227"/>
              <a:gd name="connsiteX10253" fmla="*/ 10795579 w 10996613"/>
              <a:gd name="connsiteY10253" fmla="*/ 3110402 h 4188227"/>
              <a:gd name="connsiteX10254" fmla="*/ 10792733 w 10996613"/>
              <a:gd name="connsiteY10254" fmla="*/ 3107443 h 4188227"/>
              <a:gd name="connsiteX10255" fmla="*/ 10790243 w 10996613"/>
              <a:gd name="connsiteY10255" fmla="*/ 3108958 h 4188227"/>
              <a:gd name="connsiteX10256" fmla="*/ 10792733 w 10996613"/>
              <a:gd name="connsiteY10256" fmla="*/ 3112058 h 4188227"/>
              <a:gd name="connsiteX10257" fmla="*/ 10795579 w 10996613"/>
              <a:gd name="connsiteY10257" fmla="*/ 3110402 h 4188227"/>
              <a:gd name="connsiteX10258" fmla="*/ 3701640 w 10996613"/>
              <a:gd name="connsiteY10258" fmla="*/ 3113549 h 4188227"/>
              <a:gd name="connsiteX10259" fmla="*/ 3704130 w 10996613"/>
              <a:gd name="connsiteY10259" fmla="*/ 3116626 h 4188227"/>
              <a:gd name="connsiteX10260" fmla="*/ 3706976 w 10996613"/>
              <a:gd name="connsiteY10260" fmla="*/ 3114993 h 4188227"/>
              <a:gd name="connsiteX10261" fmla="*/ 3704130 w 10996613"/>
              <a:gd name="connsiteY10261" fmla="*/ 3112035 h 4188227"/>
              <a:gd name="connsiteX10262" fmla="*/ 3701640 w 10996613"/>
              <a:gd name="connsiteY10262" fmla="*/ 3113549 h 4188227"/>
              <a:gd name="connsiteX10263" fmla="*/ 3047803 w 10996613"/>
              <a:gd name="connsiteY10263" fmla="*/ 3118165 h 4188227"/>
              <a:gd name="connsiteX10264" fmla="*/ 3050293 w 10996613"/>
              <a:gd name="connsiteY10264" fmla="*/ 3121265 h 4188227"/>
              <a:gd name="connsiteX10265" fmla="*/ 3053140 w 10996613"/>
              <a:gd name="connsiteY10265" fmla="*/ 3119632 h 4188227"/>
              <a:gd name="connsiteX10266" fmla="*/ 3050293 w 10996613"/>
              <a:gd name="connsiteY10266" fmla="*/ 3116674 h 4188227"/>
              <a:gd name="connsiteX10267" fmla="*/ 3047803 w 10996613"/>
              <a:gd name="connsiteY10267" fmla="*/ 3118165 h 4188227"/>
              <a:gd name="connsiteX10268" fmla="*/ 7942150 w 10996613"/>
              <a:gd name="connsiteY10268" fmla="*/ 1146432 h 4188227"/>
              <a:gd name="connsiteX10269" fmla="*/ 7934181 w 10996613"/>
              <a:gd name="connsiteY10269" fmla="*/ 1141817 h 4188227"/>
              <a:gd name="connsiteX10270" fmla="*/ 7942150 w 10996613"/>
              <a:gd name="connsiteY10270" fmla="*/ 1146432 h 4188227"/>
              <a:gd name="connsiteX10271" fmla="*/ 7146290 w 10996613"/>
              <a:gd name="connsiteY10271" fmla="*/ 1134125 h 4188227"/>
              <a:gd name="connsiteX10272" fmla="*/ 7146290 w 10996613"/>
              <a:gd name="connsiteY10272" fmla="*/ 1134125 h 4188227"/>
              <a:gd name="connsiteX10273" fmla="*/ 7146551 w 10996613"/>
              <a:gd name="connsiteY10273" fmla="*/ 1133912 h 4188227"/>
              <a:gd name="connsiteX10274" fmla="*/ 7146290 w 10996613"/>
              <a:gd name="connsiteY10274" fmla="*/ 1134125 h 4188227"/>
              <a:gd name="connsiteX10275" fmla="*/ 5352206 w 10996613"/>
              <a:gd name="connsiteY10275" fmla="*/ 1101912 h 4188227"/>
              <a:gd name="connsiteX10276" fmla="*/ 5354696 w 10996613"/>
              <a:gd name="connsiteY10276" fmla="*/ 1105013 h 4188227"/>
              <a:gd name="connsiteX10277" fmla="*/ 5357542 w 10996613"/>
              <a:gd name="connsiteY10277" fmla="*/ 1103380 h 4188227"/>
              <a:gd name="connsiteX10278" fmla="*/ 5354696 w 10996613"/>
              <a:gd name="connsiteY10278" fmla="*/ 1100421 h 4188227"/>
              <a:gd name="connsiteX10279" fmla="*/ 5352206 w 10996613"/>
              <a:gd name="connsiteY10279" fmla="*/ 1101912 h 4188227"/>
              <a:gd name="connsiteX10280" fmla="*/ 4900186 w 10996613"/>
              <a:gd name="connsiteY10280" fmla="*/ 1100398 h 4188227"/>
              <a:gd name="connsiteX10281" fmla="*/ 4897696 w 10996613"/>
              <a:gd name="connsiteY10281" fmla="*/ 1101912 h 4188227"/>
              <a:gd name="connsiteX10282" fmla="*/ 4900186 w 10996613"/>
              <a:gd name="connsiteY10282" fmla="*/ 1105013 h 4188227"/>
              <a:gd name="connsiteX10283" fmla="*/ 4903033 w 10996613"/>
              <a:gd name="connsiteY10283" fmla="*/ 1103380 h 4188227"/>
              <a:gd name="connsiteX10284" fmla="*/ 4900186 w 10996613"/>
              <a:gd name="connsiteY10284" fmla="*/ 1100398 h 4188227"/>
              <a:gd name="connsiteX10285" fmla="*/ 10848565 w 10996613"/>
              <a:gd name="connsiteY10285" fmla="*/ 3167277 h 4188227"/>
              <a:gd name="connsiteX10286" fmla="*/ 10851056 w 10996613"/>
              <a:gd name="connsiteY10286" fmla="*/ 3165762 h 4188227"/>
              <a:gd name="connsiteX10287" fmla="*/ 10848565 w 10996613"/>
              <a:gd name="connsiteY10287" fmla="*/ 3162661 h 4188227"/>
              <a:gd name="connsiteX10288" fmla="*/ 10846076 w 10996613"/>
              <a:gd name="connsiteY10288" fmla="*/ 3164176 h 4188227"/>
              <a:gd name="connsiteX10289" fmla="*/ 10848565 w 10996613"/>
              <a:gd name="connsiteY10289" fmla="*/ 3167277 h 4188227"/>
              <a:gd name="connsiteX10290" fmla="*/ 7127339 w 10996613"/>
              <a:gd name="connsiteY10290" fmla="*/ 1097297 h 4188227"/>
              <a:gd name="connsiteX10291" fmla="*/ 7124849 w 10996613"/>
              <a:gd name="connsiteY10291" fmla="*/ 1095782 h 4188227"/>
              <a:gd name="connsiteX10292" fmla="*/ 7122003 w 10996613"/>
              <a:gd name="connsiteY10292" fmla="*/ 1098741 h 4188227"/>
              <a:gd name="connsiteX10293" fmla="*/ 7124849 w 10996613"/>
              <a:gd name="connsiteY10293" fmla="*/ 1100374 h 4188227"/>
              <a:gd name="connsiteX10294" fmla="*/ 7127339 w 10996613"/>
              <a:gd name="connsiteY10294" fmla="*/ 1097297 h 4188227"/>
              <a:gd name="connsiteX10295" fmla="*/ 5081084 w 10996613"/>
              <a:gd name="connsiteY10295" fmla="*/ 1089676 h 4188227"/>
              <a:gd name="connsiteX10296" fmla="*/ 5083575 w 10996613"/>
              <a:gd name="connsiteY10296" fmla="*/ 1091191 h 4188227"/>
              <a:gd name="connsiteX10297" fmla="*/ 5086421 w 10996613"/>
              <a:gd name="connsiteY10297" fmla="*/ 1088232 h 4188227"/>
              <a:gd name="connsiteX10298" fmla="*/ 5083575 w 10996613"/>
              <a:gd name="connsiteY10298" fmla="*/ 1086599 h 4188227"/>
              <a:gd name="connsiteX10299" fmla="*/ 5081084 w 10996613"/>
              <a:gd name="connsiteY10299" fmla="*/ 1089676 h 4188227"/>
              <a:gd name="connsiteX10300" fmla="*/ 4206479 w 10996613"/>
              <a:gd name="connsiteY10300" fmla="*/ 3176483 h 4188227"/>
              <a:gd name="connsiteX10301" fmla="*/ 4208970 w 10996613"/>
              <a:gd name="connsiteY10301" fmla="*/ 3174969 h 4188227"/>
              <a:gd name="connsiteX10302" fmla="*/ 4208069 w 10996613"/>
              <a:gd name="connsiteY10302" fmla="*/ 3173856 h 4188227"/>
              <a:gd name="connsiteX10303" fmla="*/ 4205175 w 10996613"/>
              <a:gd name="connsiteY10303" fmla="*/ 3174874 h 4188227"/>
              <a:gd name="connsiteX10304" fmla="*/ 4206479 w 10996613"/>
              <a:gd name="connsiteY10304" fmla="*/ 3176483 h 4188227"/>
              <a:gd name="connsiteX10305" fmla="*/ 5055682 w 10996613"/>
              <a:gd name="connsiteY10305" fmla="*/ 1084280 h 4188227"/>
              <a:gd name="connsiteX10306" fmla="*/ 5053050 w 10996613"/>
              <a:gd name="connsiteY10306" fmla="*/ 1082836 h 4188227"/>
              <a:gd name="connsiteX10307" fmla="*/ 5047689 w 10996613"/>
              <a:gd name="connsiteY10307" fmla="*/ 1084280 h 4188227"/>
              <a:gd name="connsiteX10308" fmla="*/ 5050298 w 10996613"/>
              <a:gd name="connsiteY10308" fmla="*/ 1085723 h 4188227"/>
              <a:gd name="connsiteX10309" fmla="*/ 5055682 w 10996613"/>
              <a:gd name="connsiteY10309" fmla="*/ 1084280 h 4188227"/>
              <a:gd name="connsiteX10310" fmla="*/ 5039838 w 10996613"/>
              <a:gd name="connsiteY10310" fmla="*/ 1116800 h 4188227"/>
              <a:gd name="connsiteX10311" fmla="*/ 5039862 w 10996613"/>
              <a:gd name="connsiteY10311" fmla="*/ 1118741 h 4188227"/>
              <a:gd name="connsiteX10312" fmla="*/ 5043206 w 10996613"/>
              <a:gd name="connsiteY10312" fmla="*/ 1118764 h 4188227"/>
              <a:gd name="connsiteX10313" fmla="*/ 5046835 w 10996613"/>
              <a:gd name="connsiteY10313" fmla="*/ 1116042 h 4188227"/>
              <a:gd name="connsiteX10314" fmla="*/ 5044369 w 10996613"/>
              <a:gd name="connsiteY10314" fmla="*/ 1114575 h 4188227"/>
              <a:gd name="connsiteX10315" fmla="*/ 5039838 w 10996613"/>
              <a:gd name="connsiteY10315" fmla="*/ 1116800 h 4188227"/>
              <a:gd name="connsiteX10316" fmla="*/ 5061042 w 10996613"/>
              <a:gd name="connsiteY10316" fmla="*/ 1113344 h 4188227"/>
              <a:gd name="connsiteX10317" fmla="*/ 5063675 w 10996613"/>
              <a:gd name="connsiteY10317" fmla="*/ 1111900 h 4188227"/>
              <a:gd name="connsiteX10318" fmla="*/ 5058529 w 10996613"/>
              <a:gd name="connsiteY10318" fmla="*/ 1110267 h 4188227"/>
              <a:gd name="connsiteX10319" fmla="*/ 5055682 w 10996613"/>
              <a:gd name="connsiteY10319" fmla="*/ 1111900 h 4188227"/>
              <a:gd name="connsiteX10320" fmla="*/ 5061042 w 10996613"/>
              <a:gd name="connsiteY10320" fmla="*/ 1113344 h 4188227"/>
              <a:gd name="connsiteX10321" fmla="*/ 10769988 w 10996613"/>
              <a:gd name="connsiteY10321" fmla="*/ 3154140 h 4188227"/>
              <a:gd name="connsiteX10322" fmla="*/ 10764841 w 10996613"/>
              <a:gd name="connsiteY10322" fmla="*/ 3155774 h 4188227"/>
              <a:gd name="connsiteX10323" fmla="*/ 10767473 w 10996613"/>
              <a:gd name="connsiteY10323" fmla="*/ 3157217 h 4188227"/>
              <a:gd name="connsiteX10324" fmla="*/ 10772834 w 10996613"/>
              <a:gd name="connsiteY10324" fmla="*/ 3155774 h 4188227"/>
              <a:gd name="connsiteX10325" fmla="*/ 10769988 w 10996613"/>
              <a:gd name="connsiteY10325" fmla="*/ 3154140 h 4188227"/>
              <a:gd name="connsiteX10326" fmla="*/ 7016054 w 10996613"/>
              <a:gd name="connsiteY10326" fmla="*/ 1106646 h 4188227"/>
              <a:gd name="connsiteX10327" fmla="*/ 7013208 w 10996613"/>
              <a:gd name="connsiteY10327" fmla="*/ 1105013 h 4188227"/>
              <a:gd name="connsiteX10328" fmla="*/ 7010717 w 10996613"/>
              <a:gd name="connsiteY10328" fmla="*/ 1108114 h 4188227"/>
              <a:gd name="connsiteX10329" fmla="*/ 7013208 w 10996613"/>
              <a:gd name="connsiteY10329" fmla="*/ 1109628 h 4188227"/>
              <a:gd name="connsiteX10330" fmla="*/ 7016054 w 10996613"/>
              <a:gd name="connsiteY10330" fmla="*/ 1106646 h 4188227"/>
              <a:gd name="connsiteX10331" fmla="*/ 5166161 w 10996613"/>
              <a:gd name="connsiteY10331" fmla="*/ 1106646 h 4188227"/>
              <a:gd name="connsiteX10332" fmla="*/ 5163315 w 10996613"/>
              <a:gd name="connsiteY10332" fmla="*/ 1105013 h 4188227"/>
              <a:gd name="connsiteX10333" fmla="*/ 5160824 w 10996613"/>
              <a:gd name="connsiteY10333" fmla="*/ 1108114 h 4188227"/>
              <a:gd name="connsiteX10334" fmla="*/ 5163315 w 10996613"/>
              <a:gd name="connsiteY10334" fmla="*/ 1109628 h 4188227"/>
              <a:gd name="connsiteX10335" fmla="*/ 5166161 w 10996613"/>
              <a:gd name="connsiteY10335" fmla="*/ 1106646 h 4188227"/>
              <a:gd name="connsiteX10336" fmla="*/ 10900389 w 10996613"/>
              <a:gd name="connsiteY10336" fmla="*/ 3160365 h 4188227"/>
              <a:gd name="connsiteX10337" fmla="*/ 10905750 w 10996613"/>
              <a:gd name="connsiteY10337" fmla="*/ 3161809 h 4188227"/>
              <a:gd name="connsiteX10338" fmla="*/ 10908359 w 10996613"/>
              <a:gd name="connsiteY10338" fmla="*/ 3160365 h 4188227"/>
              <a:gd name="connsiteX10339" fmla="*/ 10903212 w 10996613"/>
              <a:gd name="connsiteY10339" fmla="*/ 3158732 h 4188227"/>
              <a:gd name="connsiteX10340" fmla="*/ 10900389 w 10996613"/>
              <a:gd name="connsiteY10340" fmla="*/ 3160365 h 4188227"/>
              <a:gd name="connsiteX10341" fmla="*/ 10880466 w 10996613"/>
              <a:gd name="connsiteY10341" fmla="*/ 3029172 h 4188227"/>
              <a:gd name="connsiteX10342" fmla="*/ 10882957 w 10996613"/>
              <a:gd name="connsiteY10342" fmla="*/ 3027657 h 4188227"/>
              <a:gd name="connsiteX10343" fmla="*/ 10880466 w 10996613"/>
              <a:gd name="connsiteY10343" fmla="*/ 3024557 h 4188227"/>
              <a:gd name="connsiteX10344" fmla="*/ 10877620 w 10996613"/>
              <a:gd name="connsiteY10344" fmla="*/ 3026190 h 4188227"/>
              <a:gd name="connsiteX10345" fmla="*/ 10880466 w 10996613"/>
              <a:gd name="connsiteY10345" fmla="*/ 3029172 h 4188227"/>
              <a:gd name="connsiteX10346" fmla="*/ 5575109 w 10996613"/>
              <a:gd name="connsiteY10346" fmla="*/ 1213840 h 4188227"/>
              <a:gd name="connsiteX10347" fmla="*/ 5577955 w 10996613"/>
              <a:gd name="connsiteY10347" fmla="*/ 1215473 h 4188227"/>
              <a:gd name="connsiteX10348" fmla="*/ 5580445 w 10996613"/>
              <a:gd name="connsiteY10348" fmla="*/ 1212372 h 4188227"/>
              <a:gd name="connsiteX10349" fmla="*/ 5577955 w 10996613"/>
              <a:gd name="connsiteY10349" fmla="*/ 1210857 h 4188227"/>
              <a:gd name="connsiteX10350" fmla="*/ 5575109 w 10996613"/>
              <a:gd name="connsiteY10350" fmla="*/ 1213840 h 4188227"/>
              <a:gd name="connsiteX10351" fmla="*/ 3086037 w 10996613"/>
              <a:gd name="connsiteY10351" fmla="*/ 3038308 h 4188227"/>
              <a:gd name="connsiteX10352" fmla="*/ 3086084 w 10996613"/>
              <a:gd name="connsiteY10352" fmla="*/ 3036367 h 4188227"/>
              <a:gd name="connsiteX10353" fmla="*/ 3079158 w 10996613"/>
              <a:gd name="connsiteY10353" fmla="*/ 3035728 h 4188227"/>
              <a:gd name="connsiteX10354" fmla="*/ 3082621 w 10996613"/>
              <a:gd name="connsiteY10354" fmla="*/ 3038379 h 4188227"/>
              <a:gd name="connsiteX10355" fmla="*/ 3086037 w 10996613"/>
              <a:gd name="connsiteY10355" fmla="*/ 3038308 h 4188227"/>
              <a:gd name="connsiteX10356" fmla="*/ 3086298 w 10996613"/>
              <a:gd name="connsiteY10356" fmla="*/ 3038474 h 4188227"/>
              <a:gd name="connsiteX10357" fmla="*/ 3086274 w 10996613"/>
              <a:gd name="connsiteY10357" fmla="*/ 3040415 h 4188227"/>
              <a:gd name="connsiteX10358" fmla="*/ 3090970 w 10996613"/>
              <a:gd name="connsiteY10358" fmla="*/ 3042497 h 4188227"/>
              <a:gd name="connsiteX10359" fmla="*/ 3093484 w 10996613"/>
              <a:gd name="connsiteY10359" fmla="*/ 3041077 h 4188227"/>
              <a:gd name="connsiteX10360" fmla="*/ 3089642 w 10996613"/>
              <a:gd name="connsiteY10360" fmla="*/ 3038450 h 4188227"/>
              <a:gd name="connsiteX10361" fmla="*/ 3086298 w 10996613"/>
              <a:gd name="connsiteY10361" fmla="*/ 3038474 h 4188227"/>
              <a:gd name="connsiteX10362" fmla="*/ 1257371 w 10996613"/>
              <a:gd name="connsiteY10362" fmla="*/ 1206929 h 4188227"/>
              <a:gd name="connsiteX10363" fmla="*/ 1252225 w 10996613"/>
              <a:gd name="connsiteY10363" fmla="*/ 1208562 h 4188227"/>
              <a:gd name="connsiteX10364" fmla="*/ 1254857 w 10996613"/>
              <a:gd name="connsiteY10364" fmla="*/ 1210005 h 4188227"/>
              <a:gd name="connsiteX10365" fmla="*/ 1260218 w 10996613"/>
              <a:gd name="connsiteY10365" fmla="*/ 1208562 h 4188227"/>
              <a:gd name="connsiteX10366" fmla="*/ 1257371 w 10996613"/>
              <a:gd name="connsiteY10366" fmla="*/ 1206929 h 4188227"/>
              <a:gd name="connsiteX10367" fmla="*/ 9401335 w 10996613"/>
              <a:gd name="connsiteY10367" fmla="*/ 3040698 h 4188227"/>
              <a:gd name="connsiteX10368" fmla="*/ 9406695 w 10996613"/>
              <a:gd name="connsiteY10368" fmla="*/ 3042142 h 4188227"/>
              <a:gd name="connsiteX10369" fmla="*/ 9409328 w 10996613"/>
              <a:gd name="connsiteY10369" fmla="*/ 3040698 h 4188227"/>
              <a:gd name="connsiteX10370" fmla="*/ 9404181 w 10996613"/>
              <a:gd name="connsiteY10370" fmla="*/ 3039065 h 4188227"/>
              <a:gd name="connsiteX10371" fmla="*/ 9401335 w 10996613"/>
              <a:gd name="connsiteY10371" fmla="*/ 3040698 h 4188227"/>
              <a:gd name="connsiteX10372" fmla="*/ 10565514 w 10996613"/>
              <a:gd name="connsiteY10372" fmla="*/ 3040698 h 4188227"/>
              <a:gd name="connsiteX10373" fmla="*/ 10570661 w 10996613"/>
              <a:gd name="connsiteY10373" fmla="*/ 3042332 h 4188227"/>
              <a:gd name="connsiteX10374" fmla="*/ 10573483 w 10996613"/>
              <a:gd name="connsiteY10374" fmla="*/ 3040698 h 4188227"/>
              <a:gd name="connsiteX10375" fmla="*/ 10568123 w 10996613"/>
              <a:gd name="connsiteY10375" fmla="*/ 3039255 h 4188227"/>
              <a:gd name="connsiteX10376" fmla="*/ 10565514 w 10996613"/>
              <a:gd name="connsiteY10376" fmla="*/ 3040698 h 4188227"/>
              <a:gd name="connsiteX10377" fmla="*/ 10544428 w 10996613"/>
              <a:gd name="connsiteY10377" fmla="*/ 3048249 h 4188227"/>
              <a:gd name="connsiteX10378" fmla="*/ 10541582 w 10996613"/>
              <a:gd name="connsiteY10378" fmla="*/ 3049882 h 4188227"/>
              <a:gd name="connsiteX10379" fmla="*/ 10546943 w 10996613"/>
              <a:gd name="connsiteY10379" fmla="*/ 3051326 h 4188227"/>
              <a:gd name="connsiteX10380" fmla="*/ 10549575 w 10996613"/>
              <a:gd name="connsiteY10380" fmla="*/ 3049882 h 4188227"/>
              <a:gd name="connsiteX10381" fmla="*/ 10544428 w 10996613"/>
              <a:gd name="connsiteY10381" fmla="*/ 3048249 h 4188227"/>
              <a:gd name="connsiteX10382" fmla="*/ 10481789 w 10996613"/>
              <a:gd name="connsiteY10382" fmla="*/ 3001551 h 4188227"/>
              <a:gd name="connsiteX10383" fmla="*/ 10484635 w 10996613"/>
              <a:gd name="connsiteY10383" fmla="*/ 2999918 h 4188227"/>
              <a:gd name="connsiteX10384" fmla="*/ 10481789 w 10996613"/>
              <a:gd name="connsiteY10384" fmla="*/ 2996960 h 4188227"/>
              <a:gd name="connsiteX10385" fmla="*/ 10479298 w 10996613"/>
              <a:gd name="connsiteY10385" fmla="*/ 2998474 h 4188227"/>
              <a:gd name="connsiteX10386" fmla="*/ 10481789 w 10996613"/>
              <a:gd name="connsiteY10386" fmla="*/ 3001551 h 4188227"/>
              <a:gd name="connsiteX10387" fmla="*/ 6489797 w 10996613"/>
              <a:gd name="connsiteY10387" fmla="*/ 1221721 h 4188227"/>
              <a:gd name="connsiteX10388" fmla="*/ 6486951 w 10996613"/>
              <a:gd name="connsiteY10388" fmla="*/ 1220088 h 4188227"/>
              <a:gd name="connsiteX10389" fmla="*/ 6484460 w 10996613"/>
              <a:gd name="connsiteY10389" fmla="*/ 1223189 h 4188227"/>
              <a:gd name="connsiteX10390" fmla="*/ 6486951 w 10996613"/>
              <a:gd name="connsiteY10390" fmla="*/ 1224703 h 4188227"/>
              <a:gd name="connsiteX10391" fmla="*/ 6489797 w 10996613"/>
              <a:gd name="connsiteY10391" fmla="*/ 1221721 h 4188227"/>
              <a:gd name="connsiteX10392" fmla="*/ 4408321 w 10996613"/>
              <a:gd name="connsiteY10392" fmla="*/ 1223165 h 4188227"/>
              <a:gd name="connsiteX10393" fmla="*/ 4405830 w 10996613"/>
              <a:gd name="connsiteY10393" fmla="*/ 1220064 h 4188227"/>
              <a:gd name="connsiteX10394" fmla="*/ 4403340 w 10996613"/>
              <a:gd name="connsiteY10394" fmla="*/ 1221579 h 4188227"/>
              <a:gd name="connsiteX10395" fmla="*/ 4405830 w 10996613"/>
              <a:gd name="connsiteY10395" fmla="*/ 1224680 h 4188227"/>
              <a:gd name="connsiteX10396" fmla="*/ 4408321 w 10996613"/>
              <a:gd name="connsiteY10396" fmla="*/ 1223165 h 4188227"/>
              <a:gd name="connsiteX10397" fmla="*/ 10938766 w 10996613"/>
              <a:gd name="connsiteY10397" fmla="*/ 3009243 h 4188227"/>
              <a:gd name="connsiteX10398" fmla="*/ 10936275 w 10996613"/>
              <a:gd name="connsiteY10398" fmla="*/ 3006143 h 4188227"/>
              <a:gd name="connsiteX10399" fmla="*/ 10933429 w 10996613"/>
              <a:gd name="connsiteY10399" fmla="*/ 3007776 h 4188227"/>
              <a:gd name="connsiteX10400" fmla="*/ 10936275 w 10996613"/>
              <a:gd name="connsiteY10400" fmla="*/ 3010735 h 4188227"/>
              <a:gd name="connsiteX10401" fmla="*/ 10938766 w 10996613"/>
              <a:gd name="connsiteY10401" fmla="*/ 3009243 h 4188227"/>
              <a:gd name="connsiteX10402" fmla="*/ 2703440 w 10996613"/>
              <a:gd name="connsiteY10402" fmla="*/ 3013078 h 4188227"/>
              <a:gd name="connsiteX10403" fmla="*/ 2700807 w 10996613"/>
              <a:gd name="connsiteY10403" fmla="*/ 3011634 h 4188227"/>
              <a:gd name="connsiteX10404" fmla="*/ 2695447 w 10996613"/>
              <a:gd name="connsiteY10404" fmla="*/ 3013078 h 4188227"/>
              <a:gd name="connsiteX10405" fmla="*/ 2698080 w 10996613"/>
              <a:gd name="connsiteY10405" fmla="*/ 3014521 h 4188227"/>
              <a:gd name="connsiteX10406" fmla="*/ 2703440 w 10996613"/>
              <a:gd name="connsiteY10406" fmla="*/ 3013078 h 4188227"/>
              <a:gd name="connsiteX10407" fmla="*/ 3148818 w 10996613"/>
              <a:gd name="connsiteY10407" fmla="*/ 3013740 h 4188227"/>
              <a:gd name="connsiteX10408" fmla="*/ 3145972 w 10996613"/>
              <a:gd name="connsiteY10408" fmla="*/ 3010782 h 4188227"/>
              <a:gd name="connsiteX10409" fmla="*/ 3143482 w 10996613"/>
              <a:gd name="connsiteY10409" fmla="*/ 3012297 h 4188227"/>
              <a:gd name="connsiteX10410" fmla="*/ 3145972 w 10996613"/>
              <a:gd name="connsiteY10410" fmla="*/ 3015397 h 4188227"/>
              <a:gd name="connsiteX10411" fmla="*/ 3148818 w 10996613"/>
              <a:gd name="connsiteY10411" fmla="*/ 3013740 h 4188227"/>
              <a:gd name="connsiteX10412" fmla="*/ 4376776 w 10996613"/>
              <a:gd name="connsiteY10412" fmla="*/ 1218455 h 4188227"/>
              <a:gd name="connsiteX10413" fmla="*/ 4373929 w 10996613"/>
              <a:gd name="connsiteY10413" fmla="*/ 1215496 h 4188227"/>
              <a:gd name="connsiteX10414" fmla="*/ 4371439 w 10996613"/>
              <a:gd name="connsiteY10414" fmla="*/ 1217011 h 4188227"/>
              <a:gd name="connsiteX10415" fmla="*/ 4373929 w 10996613"/>
              <a:gd name="connsiteY10415" fmla="*/ 1220112 h 4188227"/>
              <a:gd name="connsiteX10416" fmla="*/ 4376776 w 10996613"/>
              <a:gd name="connsiteY10416" fmla="*/ 1218455 h 4188227"/>
              <a:gd name="connsiteX10417" fmla="*/ 6090764 w 10996613"/>
              <a:gd name="connsiteY10417" fmla="*/ 1213958 h 4188227"/>
              <a:gd name="connsiteX10418" fmla="*/ 6088273 w 10996613"/>
              <a:gd name="connsiteY10418" fmla="*/ 1210857 h 4188227"/>
              <a:gd name="connsiteX10419" fmla="*/ 6085783 w 10996613"/>
              <a:gd name="connsiteY10419" fmla="*/ 1212372 h 4188227"/>
              <a:gd name="connsiteX10420" fmla="*/ 6088273 w 10996613"/>
              <a:gd name="connsiteY10420" fmla="*/ 1215473 h 4188227"/>
              <a:gd name="connsiteX10421" fmla="*/ 6090764 w 10996613"/>
              <a:gd name="connsiteY10421" fmla="*/ 1213958 h 4188227"/>
              <a:gd name="connsiteX10422" fmla="*/ 10862014 w 10996613"/>
              <a:gd name="connsiteY10422" fmla="*/ 3081337 h 4188227"/>
              <a:gd name="connsiteX10423" fmla="*/ 10864504 w 10996613"/>
              <a:gd name="connsiteY10423" fmla="*/ 3084438 h 4188227"/>
              <a:gd name="connsiteX10424" fmla="*/ 10867350 w 10996613"/>
              <a:gd name="connsiteY10424" fmla="*/ 3082804 h 4188227"/>
              <a:gd name="connsiteX10425" fmla="*/ 10864504 w 10996613"/>
              <a:gd name="connsiteY10425" fmla="*/ 3079846 h 4188227"/>
              <a:gd name="connsiteX10426" fmla="*/ 10862014 w 10996613"/>
              <a:gd name="connsiteY10426" fmla="*/ 3081337 h 4188227"/>
              <a:gd name="connsiteX10427" fmla="*/ 3619267 w 10996613"/>
              <a:gd name="connsiteY10427" fmla="*/ 1172420 h 4188227"/>
              <a:gd name="connsiteX10428" fmla="*/ 3616421 w 10996613"/>
              <a:gd name="connsiteY10428" fmla="*/ 1169462 h 4188227"/>
              <a:gd name="connsiteX10429" fmla="*/ 3613930 w 10996613"/>
              <a:gd name="connsiteY10429" fmla="*/ 1170976 h 4188227"/>
              <a:gd name="connsiteX10430" fmla="*/ 3616421 w 10996613"/>
              <a:gd name="connsiteY10430" fmla="*/ 1174077 h 4188227"/>
              <a:gd name="connsiteX10431" fmla="*/ 3619267 w 10996613"/>
              <a:gd name="connsiteY10431" fmla="*/ 1172420 h 4188227"/>
              <a:gd name="connsiteX10432" fmla="*/ 3595003 w 10996613"/>
              <a:gd name="connsiteY10432" fmla="*/ 1170953 h 4188227"/>
              <a:gd name="connsiteX10433" fmla="*/ 3592513 w 10996613"/>
              <a:gd name="connsiteY10433" fmla="*/ 1169438 h 4188227"/>
              <a:gd name="connsiteX10434" fmla="*/ 3589667 w 10996613"/>
              <a:gd name="connsiteY10434" fmla="*/ 1172397 h 4188227"/>
              <a:gd name="connsiteX10435" fmla="*/ 3592513 w 10996613"/>
              <a:gd name="connsiteY10435" fmla="*/ 1174030 h 4188227"/>
              <a:gd name="connsiteX10436" fmla="*/ 3595003 w 10996613"/>
              <a:gd name="connsiteY10436" fmla="*/ 1170953 h 4188227"/>
              <a:gd name="connsiteX10437" fmla="*/ 2840151 w 10996613"/>
              <a:gd name="connsiteY10437" fmla="*/ 3091988 h 4188227"/>
              <a:gd name="connsiteX10438" fmla="*/ 2842997 w 10996613"/>
              <a:gd name="connsiteY10438" fmla="*/ 3093621 h 4188227"/>
              <a:gd name="connsiteX10439" fmla="*/ 2845488 w 10996613"/>
              <a:gd name="connsiteY10439" fmla="*/ 3090520 h 4188227"/>
              <a:gd name="connsiteX10440" fmla="*/ 2842997 w 10996613"/>
              <a:gd name="connsiteY10440" fmla="*/ 3089005 h 4188227"/>
              <a:gd name="connsiteX10441" fmla="*/ 2840151 w 10996613"/>
              <a:gd name="connsiteY10441" fmla="*/ 3091988 h 4188227"/>
              <a:gd name="connsiteX10442" fmla="*/ 2910760 w 10996613"/>
              <a:gd name="connsiteY10442" fmla="*/ 3091325 h 4188227"/>
              <a:gd name="connsiteX10443" fmla="*/ 2916120 w 10996613"/>
              <a:gd name="connsiteY10443" fmla="*/ 3092769 h 4188227"/>
              <a:gd name="connsiteX10444" fmla="*/ 2918753 w 10996613"/>
              <a:gd name="connsiteY10444" fmla="*/ 3091325 h 4188227"/>
              <a:gd name="connsiteX10445" fmla="*/ 2913606 w 10996613"/>
              <a:gd name="connsiteY10445" fmla="*/ 3089692 h 4188227"/>
              <a:gd name="connsiteX10446" fmla="*/ 2910760 w 10996613"/>
              <a:gd name="connsiteY10446" fmla="*/ 3091325 h 4188227"/>
              <a:gd name="connsiteX10447" fmla="*/ 3708115 w 10996613"/>
              <a:gd name="connsiteY10447" fmla="*/ 3091325 h 4188227"/>
              <a:gd name="connsiteX10448" fmla="*/ 3710747 w 10996613"/>
              <a:gd name="connsiteY10448" fmla="*/ 3092769 h 4188227"/>
              <a:gd name="connsiteX10449" fmla="*/ 3716108 w 10996613"/>
              <a:gd name="connsiteY10449" fmla="*/ 3091325 h 4188227"/>
              <a:gd name="connsiteX10450" fmla="*/ 3713262 w 10996613"/>
              <a:gd name="connsiteY10450" fmla="*/ 3089692 h 4188227"/>
              <a:gd name="connsiteX10451" fmla="*/ 3708115 w 10996613"/>
              <a:gd name="connsiteY10451" fmla="*/ 3091325 h 4188227"/>
              <a:gd name="connsiteX10452" fmla="*/ 4505494 w 10996613"/>
              <a:gd name="connsiteY10452" fmla="*/ 1157935 h 4188227"/>
              <a:gd name="connsiteX10453" fmla="*/ 4502861 w 10996613"/>
              <a:gd name="connsiteY10453" fmla="*/ 1156492 h 4188227"/>
              <a:gd name="connsiteX10454" fmla="*/ 4497501 w 10996613"/>
              <a:gd name="connsiteY10454" fmla="*/ 1157935 h 4188227"/>
              <a:gd name="connsiteX10455" fmla="*/ 4500133 w 10996613"/>
              <a:gd name="connsiteY10455" fmla="*/ 1159379 h 4188227"/>
              <a:gd name="connsiteX10456" fmla="*/ 4505494 w 10996613"/>
              <a:gd name="connsiteY10456" fmla="*/ 1157935 h 4188227"/>
              <a:gd name="connsiteX10457" fmla="*/ 10489758 w 10996613"/>
              <a:gd name="connsiteY10457" fmla="*/ 3098236 h 4188227"/>
              <a:gd name="connsiteX10458" fmla="*/ 10487268 w 10996613"/>
              <a:gd name="connsiteY10458" fmla="*/ 3099751 h 4188227"/>
              <a:gd name="connsiteX10459" fmla="*/ 10489758 w 10996613"/>
              <a:gd name="connsiteY10459" fmla="*/ 3102851 h 4188227"/>
              <a:gd name="connsiteX10460" fmla="*/ 10492604 w 10996613"/>
              <a:gd name="connsiteY10460" fmla="*/ 3101218 h 4188227"/>
              <a:gd name="connsiteX10461" fmla="*/ 10489758 w 10996613"/>
              <a:gd name="connsiteY10461" fmla="*/ 3098236 h 4188227"/>
              <a:gd name="connsiteX10462" fmla="*/ 10549552 w 10996613"/>
              <a:gd name="connsiteY10462" fmla="*/ 3100532 h 4188227"/>
              <a:gd name="connsiteX10463" fmla="*/ 10554699 w 10996613"/>
              <a:gd name="connsiteY10463" fmla="*/ 3102165 h 4188227"/>
              <a:gd name="connsiteX10464" fmla="*/ 10557545 w 10996613"/>
              <a:gd name="connsiteY10464" fmla="*/ 3100532 h 4188227"/>
              <a:gd name="connsiteX10465" fmla="*/ 10552184 w 10996613"/>
              <a:gd name="connsiteY10465" fmla="*/ 3099088 h 4188227"/>
              <a:gd name="connsiteX10466" fmla="*/ 10549552 w 10996613"/>
              <a:gd name="connsiteY10466" fmla="*/ 3100532 h 4188227"/>
              <a:gd name="connsiteX10467" fmla="*/ 10529628 w 10996613"/>
              <a:gd name="connsiteY10467" fmla="*/ 3056793 h 4188227"/>
              <a:gd name="connsiteX10468" fmla="*/ 10532119 w 10996613"/>
              <a:gd name="connsiteY10468" fmla="*/ 3055278 h 4188227"/>
              <a:gd name="connsiteX10469" fmla="*/ 10529628 w 10996613"/>
              <a:gd name="connsiteY10469" fmla="*/ 3052178 h 4188227"/>
              <a:gd name="connsiteX10470" fmla="*/ 10527138 w 10996613"/>
              <a:gd name="connsiteY10470" fmla="*/ 3053693 h 4188227"/>
              <a:gd name="connsiteX10471" fmla="*/ 10529628 w 10996613"/>
              <a:gd name="connsiteY10471" fmla="*/ 3056793 h 4188227"/>
              <a:gd name="connsiteX10472" fmla="*/ 10493743 w 10996613"/>
              <a:gd name="connsiteY10472" fmla="*/ 3059112 h 4188227"/>
              <a:gd name="connsiteX10473" fmla="*/ 10488596 w 10996613"/>
              <a:gd name="connsiteY10473" fmla="*/ 3057479 h 4188227"/>
              <a:gd name="connsiteX10474" fmla="*/ 10485750 w 10996613"/>
              <a:gd name="connsiteY10474" fmla="*/ 3059112 h 4188227"/>
              <a:gd name="connsiteX10475" fmla="*/ 10491110 w 10996613"/>
              <a:gd name="connsiteY10475" fmla="*/ 3060556 h 4188227"/>
              <a:gd name="connsiteX10476" fmla="*/ 10493743 w 10996613"/>
              <a:gd name="connsiteY10476" fmla="*/ 3059112 h 4188227"/>
              <a:gd name="connsiteX10477" fmla="*/ 6970871 w 10996613"/>
              <a:gd name="connsiteY10477" fmla="*/ 1189367 h 4188227"/>
              <a:gd name="connsiteX10478" fmla="*/ 6973361 w 10996613"/>
              <a:gd name="connsiteY10478" fmla="*/ 1192467 h 4188227"/>
              <a:gd name="connsiteX10479" fmla="*/ 6976208 w 10996613"/>
              <a:gd name="connsiteY10479" fmla="*/ 1190834 h 4188227"/>
              <a:gd name="connsiteX10480" fmla="*/ 6973361 w 10996613"/>
              <a:gd name="connsiteY10480" fmla="*/ 1187876 h 4188227"/>
              <a:gd name="connsiteX10481" fmla="*/ 6970871 w 10996613"/>
              <a:gd name="connsiteY10481" fmla="*/ 1189367 h 4188227"/>
              <a:gd name="connsiteX10482" fmla="*/ 1467514 w 10996613"/>
              <a:gd name="connsiteY10482" fmla="*/ 1176349 h 4188227"/>
              <a:gd name="connsiteX10483" fmla="*/ 1464668 w 10996613"/>
              <a:gd name="connsiteY10483" fmla="*/ 1174716 h 4188227"/>
              <a:gd name="connsiteX10484" fmla="*/ 1459521 w 10996613"/>
              <a:gd name="connsiteY10484" fmla="*/ 1176349 h 4188227"/>
              <a:gd name="connsiteX10485" fmla="*/ 1462130 w 10996613"/>
              <a:gd name="connsiteY10485" fmla="*/ 1177793 h 4188227"/>
              <a:gd name="connsiteX10486" fmla="*/ 1467514 w 10996613"/>
              <a:gd name="connsiteY10486" fmla="*/ 1176349 h 4188227"/>
              <a:gd name="connsiteX10487" fmla="*/ 10879305 w 10996613"/>
              <a:gd name="connsiteY10487" fmla="*/ 3075870 h 4188227"/>
              <a:gd name="connsiteX10488" fmla="*/ 10876458 w 10996613"/>
              <a:gd name="connsiteY10488" fmla="*/ 3077503 h 4188227"/>
              <a:gd name="connsiteX10489" fmla="*/ 10881818 w 10996613"/>
              <a:gd name="connsiteY10489" fmla="*/ 3078946 h 4188227"/>
              <a:gd name="connsiteX10490" fmla="*/ 10884451 w 10996613"/>
              <a:gd name="connsiteY10490" fmla="*/ 3077503 h 4188227"/>
              <a:gd name="connsiteX10491" fmla="*/ 10879305 w 10996613"/>
              <a:gd name="connsiteY10491" fmla="*/ 3075870 h 4188227"/>
              <a:gd name="connsiteX10492" fmla="*/ 10685100 w 10996613"/>
              <a:gd name="connsiteY10492" fmla="*/ 3082118 h 4188227"/>
              <a:gd name="connsiteX10493" fmla="*/ 10690461 w 10996613"/>
              <a:gd name="connsiteY10493" fmla="*/ 3083562 h 4188227"/>
              <a:gd name="connsiteX10494" fmla="*/ 10693094 w 10996613"/>
              <a:gd name="connsiteY10494" fmla="*/ 3082118 h 4188227"/>
              <a:gd name="connsiteX10495" fmla="*/ 10687946 w 10996613"/>
              <a:gd name="connsiteY10495" fmla="*/ 3080485 h 4188227"/>
              <a:gd name="connsiteX10496" fmla="*/ 10685100 w 10996613"/>
              <a:gd name="connsiteY10496" fmla="*/ 3082118 h 418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Lst>
            <a:rect l="l" t="t" r="r" b="b"/>
            <a:pathLst>
              <a:path w="10996613" h="4188227">
                <a:moveTo>
                  <a:pt x="1566750" y="2338745"/>
                </a:moveTo>
                <a:cubicBezTo>
                  <a:pt x="1569288" y="2338721"/>
                  <a:pt x="1571684" y="2338887"/>
                  <a:pt x="1572419" y="2341136"/>
                </a:cubicBezTo>
                <a:cubicBezTo>
                  <a:pt x="1573012" y="2342911"/>
                  <a:pt x="1571660" y="2344070"/>
                  <a:pt x="1570000" y="2345136"/>
                </a:cubicBezTo>
                <a:cubicBezTo>
                  <a:pt x="1568932" y="2342982"/>
                  <a:pt x="1567770" y="2340899"/>
                  <a:pt x="1566750" y="2338745"/>
                </a:cubicBezTo>
                <a:close/>
                <a:moveTo>
                  <a:pt x="10375793" y="2756253"/>
                </a:moveTo>
                <a:cubicBezTo>
                  <a:pt x="10377595" y="2755212"/>
                  <a:pt x="10378947" y="2753910"/>
                  <a:pt x="10382078" y="2754076"/>
                </a:cubicBezTo>
                <a:cubicBezTo>
                  <a:pt x="10386324" y="2754312"/>
                  <a:pt x="10390759" y="2753673"/>
                  <a:pt x="10394838" y="2754242"/>
                </a:cubicBezTo>
                <a:cubicBezTo>
                  <a:pt x="10401598" y="2755188"/>
                  <a:pt x="10403875" y="2749318"/>
                  <a:pt x="10410492" y="2750620"/>
                </a:cubicBezTo>
                <a:cubicBezTo>
                  <a:pt x="10411702" y="2748774"/>
                  <a:pt x="10412698" y="2746881"/>
                  <a:pt x="10414169" y="2745129"/>
                </a:cubicBezTo>
                <a:cubicBezTo>
                  <a:pt x="10414928" y="2744230"/>
                  <a:pt x="10416493" y="2743591"/>
                  <a:pt x="10417893" y="2742715"/>
                </a:cubicBezTo>
                <a:cubicBezTo>
                  <a:pt x="10415426" y="2741271"/>
                  <a:pt x="10412935" y="2739827"/>
                  <a:pt x="10410184" y="2738242"/>
                </a:cubicBezTo>
                <a:cubicBezTo>
                  <a:pt x="10396356" y="2738242"/>
                  <a:pt x="10382078" y="2738242"/>
                  <a:pt x="10368274" y="2738242"/>
                </a:cubicBezTo>
                <a:cubicBezTo>
                  <a:pt x="10361230" y="2743236"/>
                  <a:pt x="10361230" y="2743236"/>
                  <a:pt x="10361609" y="2752821"/>
                </a:cubicBezTo>
                <a:cubicBezTo>
                  <a:pt x="10362819" y="2753579"/>
                  <a:pt x="10364100" y="2754312"/>
                  <a:pt x="10365214" y="2755117"/>
                </a:cubicBezTo>
                <a:cubicBezTo>
                  <a:pt x="10368274" y="2757318"/>
                  <a:pt x="10371476" y="2758762"/>
                  <a:pt x="10375793" y="2756253"/>
                </a:cubicBezTo>
                <a:close/>
                <a:moveTo>
                  <a:pt x="1944912" y="1711820"/>
                </a:moveTo>
                <a:cubicBezTo>
                  <a:pt x="1941354" y="1708388"/>
                  <a:pt x="1934310" y="1708459"/>
                  <a:pt x="1929258" y="1706329"/>
                </a:cubicBezTo>
                <a:cubicBezTo>
                  <a:pt x="1925415" y="1710447"/>
                  <a:pt x="1931321" y="1715299"/>
                  <a:pt x="1927076" y="1717784"/>
                </a:cubicBezTo>
                <a:cubicBezTo>
                  <a:pt x="1921549" y="1719772"/>
                  <a:pt x="1916877" y="1717500"/>
                  <a:pt x="1912418" y="1720412"/>
                </a:cubicBezTo>
                <a:cubicBezTo>
                  <a:pt x="1915786" y="1722518"/>
                  <a:pt x="1919106" y="1724625"/>
                  <a:pt x="1922451" y="1726731"/>
                </a:cubicBezTo>
                <a:cubicBezTo>
                  <a:pt x="1920102" y="1732648"/>
                  <a:pt x="1930372" y="1730636"/>
                  <a:pt x="1933029" y="1733382"/>
                </a:cubicBezTo>
                <a:cubicBezTo>
                  <a:pt x="1928712" y="1736222"/>
                  <a:pt x="1920268" y="1735488"/>
                  <a:pt x="1918158" y="1740246"/>
                </a:cubicBezTo>
                <a:cubicBezTo>
                  <a:pt x="1918158" y="1740246"/>
                  <a:pt x="1935709" y="1744719"/>
                  <a:pt x="1935187" y="1744577"/>
                </a:cubicBezTo>
                <a:cubicBezTo>
                  <a:pt x="1939907" y="1743654"/>
                  <a:pt x="1936942" y="1740719"/>
                  <a:pt x="1939338" y="1739180"/>
                </a:cubicBezTo>
                <a:cubicBezTo>
                  <a:pt x="1942350" y="1737263"/>
                  <a:pt x="1945386" y="1735370"/>
                  <a:pt x="1948422" y="1733453"/>
                </a:cubicBezTo>
                <a:cubicBezTo>
                  <a:pt x="1946809" y="1732317"/>
                  <a:pt x="1945172" y="1731181"/>
                  <a:pt x="1943631" y="1730092"/>
                </a:cubicBezTo>
                <a:cubicBezTo>
                  <a:pt x="1945196" y="1728956"/>
                  <a:pt x="1946738" y="1727843"/>
                  <a:pt x="1948256" y="1726755"/>
                </a:cubicBezTo>
                <a:cubicBezTo>
                  <a:pt x="1943560" y="1723370"/>
                  <a:pt x="1943394" y="1722802"/>
                  <a:pt x="1948588" y="1722210"/>
                </a:cubicBezTo>
                <a:cubicBezTo>
                  <a:pt x="1953616" y="1721619"/>
                  <a:pt x="1954826" y="1718755"/>
                  <a:pt x="1958550" y="1717524"/>
                </a:cubicBezTo>
                <a:cubicBezTo>
                  <a:pt x="1954968" y="1714589"/>
                  <a:pt x="1948256" y="1715039"/>
                  <a:pt x="1944912" y="1711820"/>
                </a:cubicBezTo>
                <a:close/>
                <a:moveTo>
                  <a:pt x="1504894" y="1392156"/>
                </a:moveTo>
                <a:cubicBezTo>
                  <a:pt x="1502213" y="1390121"/>
                  <a:pt x="1497304" y="1391352"/>
                  <a:pt x="1494126" y="1389032"/>
                </a:cubicBezTo>
                <a:cubicBezTo>
                  <a:pt x="1491161" y="1386855"/>
                  <a:pt x="1489524" y="1387044"/>
                  <a:pt x="1485753" y="1388938"/>
                </a:cubicBezTo>
                <a:cubicBezTo>
                  <a:pt x="1478566" y="1392535"/>
                  <a:pt x="1472471" y="1391470"/>
                  <a:pt x="1466423" y="1388014"/>
                </a:cubicBezTo>
                <a:cubicBezTo>
                  <a:pt x="1464027" y="1389529"/>
                  <a:pt x="1461608" y="1391044"/>
                  <a:pt x="1459165" y="1392582"/>
                </a:cubicBezTo>
                <a:cubicBezTo>
                  <a:pt x="1459165" y="1394689"/>
                  <a:pt x="1459165" y="1396819"/>
                  <a:pt x="1459165" y="1400275"/>
                </a:cubicBezTo>
                <a:cubicBezTo>
                  <a:pt x="1465332" y="1398997"/>
                  <a:pt x="1468439" y="1402594"/>
                  <a:pt x="1473515" y="1403967"/>
                </a:cubicBezTo>
                <a:cubicBezTo>
                  <a:pt x="1481626" y="1406168"/>
                  <a:pt x="1489572" y="1409221"/>
                  <a:pt x="1498940" y="1406476"/>
                </a:cubicBezTo>
                <a:cubicBezTo>
                  <a:pt x="1505344" y="1401860"/>
                  <a:pt x="1505344" y="1401860"/>
                  <a:pt x="1504894" y="1392156"/>
                </a:cubicBezTo>
                <a:close/>
                <a:moveTo>
                  <a:pt x="7333378" y="1941828"/>
                </a:moveTo>
                <a:cubicBezTo>
                  <a:pt x="7334517" y="1942349"/>
                  <a:pt x="7336580" y="1942609"/>
                  <a:pt x="7340541" y="1942728"/>
                </a:cubicBezTo>
                <a:cubicBezTo>
                  <a:pt x="7345261" y="1942893"/>
                  <a:pt x="7350218" y="1942136"/>
                  <a:pt x="7353918" y="1945000"/>
                </a:cubicBezTo>
                <a:cubicBezTo>
                  <a:pt x="7352922" y="1944053"/>
                  <a:pt x="7351807" y="1943272"/>
                  <a:pt x="7350598" y="1942751"/>
                </a:cubicBezTo>
                <a:cubicBezTo>
                  <a:pt x="7343482" y="1939793"/>
                  <a:pt x="7337956" y="1939722"/>
                  <a:pt x="7333378" y="1941828"/>
                </a:cubicBezTo>
                <a:close/>
                <a:moveTo>
                  <a:pt x="1899657" y="1773878"/>
                </a:moveTo>
                <a:cubicBezTo>
                  <a:pt x="1902195" y="1772718"/>
                  <a:pt x="1903547" y="1770423"/>
                  <a:pt x="1907769" y="1770683"/>
                </a:cubicBezTo>
                <a:cubicBezTo>
                  <a:pt x="1911137" y="1770896"/>
                  <a:pt x="1914576" y="1770849"/>
                  <a:pt x="1917968" y="1770659"/>
                </a:cubicBezTo>
                <a:cubicBezTo>
                  <a:pt x="1919438" y="1770588"/>
                  <a:pt x="1920814" y="1769855"/>
                  <a:pt x="1922118" y="1769452"/>
                </a:cubicBezTo>
                <a:cubicBezTo>
                  <a:pt x="1922118" y="1766896"/>
                  <a:pt x="1922118" y="1764364"/>
                  <a:pt x="1922118" y="1761689"/>
                </a:cubicBezTo>
                <a:cubicBezTo>
                  <a:pt x="1917399" y="1759819"/>
                  <a:pt x="1911374" y="1762541"/>
                  <a:pt x="1907650" y="1759606"/>
                </a:cubicBezTo>
                <a:cubicBezTo>
                  <a:pt x="1908694" y="1758991"/>
                  <a:pt x="1909643" y="1757926"/>
                  <a:pt x="1910805" y="1757831"/>
                </a:cubicBezTo>
                <a:cubicBezTo>
                  <a:pt x="1913295" y="1757618"/>
                  <a:pt x="1915810" y="1757736"/>
                  <a:pt x="1917873" y="1755772"/>
                </a:cubicBezTo>
                <a:cubicBezTo>
                  <a:pt x="1915525" y="1754470"/>
                  <a:pt x="1913129" y="1752979"/>
                  <a:pt x="1910473" y="1751701"/>
                </a:cubicBezTo>
                <a:cubicBezTo>
                  <a:pt x="1907959" y="1750494"/>
                  <a:pt x="1903239" y="1751299"/>
                  <a:pt x="1902243" y="1753216"/>
                </a:cubicBezTo>
                <a:cubicBezTo>
                  <a:pt x="1901508" y="1754636"/>
                  <a:pt x="1902527" y="1756316"/>
                  <a:pt x="1900013" y="1757476"/>
                </a:cubicBezTo>
                <a:cubicBezTo>
                  <a:pt x="1892756" y="1760837"/>
                  <a:pt x="1899681" y="1763464"/>
                  <a:pt x="1901413" y="1766328"/>
                </a:cubicBezTo>
                <a:cubicBezTo>
                  <a:pt x="1897736" y="1768600"/>
                  <a:pt x="1893254" y="1766920"/>
                  <a:pt x="1889293" y="1767488"/>
                </a:cubicBezTo>
                <a:cubicBezTo>
                  <a:pt x="1885664" y="1764364"/>
                  <a:pt x="1885355" y="1759701"/>
                  <a:pt x="1878359" y="1757997"/>
                </a:cubicBezTo>
                <a:cubicBezTo>
                  <a:pt x="1876105" y="1760529"/>
                  <a:pt x="1871955" y="1760766"/>
                  <a:pt x="1868018" y="1761523"/>
                </a:cubicBezTo>
                <a:cubicBezTo>
                  <a:pt x="1864958" y="1762091"/>
                  <a:pt x="1865883" y="1764293"/>
                  <a:pt x="1866262" y="1765736"/>
                </a:cubicBezTo>
                <a:cubicBezTo>
                  <a:pt x="1866500" y="1766612"/>
                  <a:pt x="1868326" y="1767369"/>
                  <a:pt x="1869607" y="1768056"/>
                </a:cubicBezTo>
                <a:cubicBezTo>
                  <a:pt x="1875299" y="1771085"/>
                  <a:pt x="1877339" y="1771369"/>
                  <a:pt x="1891641" y="1770683"/>
                </a:cubicBezTo>
                <a:cubicBezTo>
                  <a:pt x="1895839" y="1770494"/>
                  <a:pt x="1896882" y="1772931"/>
                  <a:pt x="1899657" y="1773878"/>
                </a:cubicBezTo>
                <a:close/>
                <a:moveTo>
                  <a:pt x="864268" y="1783653"/>
                </a:moveTo>
                <a:cubicBezTo>
                  <a:pt x="856180" y="1783961"/>
                  <a:pt x="848590" y="1783132"/>
                  <a:pt x="841143" y="1784363"/>
                </a:cubicBezTo>
                <a:cubicBezTo>
                  <a:pt x="841143" y="1787109"/>
                  <a:pt x="841143" y="1789215"/>
                  <a:pt x="841143" y="1792292"/>
                </a:cubicBezTo>
                <a:cubicBezTo>
                  <a:pt x="844131" y="1793783"/>
                  <a:pt x="848092" y="1795795"/>
                  <a:pt x="851175" y="1797357"/>
                </a:cubicBezTo>
                <a:cubicBezTo>
                  <a:pt x="851175" y="1799961"/>
                  <a:pt x="851057" y="1801594"/>
                  <a:pt x="851199" y="1803203"/>
                </a:cubicBezTo>
                <a:cubicBezTo>
                  <a:pt x="851413" y="1805499"/>
                  <a:pt x="856014" y="1807677"/>
                  <a:pt x="857556" y="1806327"/>
                </a:cubicBezTo>
                <a:cubicBezTo>
                  <a:pt x="862370" y="1802185"/>
                  <a:pt x="869818" y="1803960"/>
                  <a:pt x="875700" y="1802375"/>
                </a:cubicBezTo>
                <a:cubicBezTo>
                  <a:pt x="878048" y="1798825"/>
                  <a:pt x="876933" y="1795156"/>
                  <a:pt x="876625" y="1792765"/>
                </a:cubicBezTo>
                <a:cubicBezTo>
                  <a:pt x="871763" y="1789168"/>
                  <a:pt x="867897" y="1786328"/>
                  <a:pt x="864268" y="1783653"/>
                </a:cubicBezTo>
                <a:close/>
                <a:moveTo>
                  <a:pt x="276771" y="436810"/>
                </a:moveTo>
                <a:cubicBezTo>
                  <a:pt x="272810" y="436810"/>
                  <a:pt x="268778" y="436834"/>
                  <a:pt x="264769" y="436834"/>
                </a:cubicBezTo>
                <a:cubicBezTo>
                  <a:pt x="266050" y="439177"/>
                  <a:pt x="267568" y="441284"/>
                  <a:pt x="269086" y="443367"/>
                </a:cubicBezTo>
                <a:cubicBezTo>
                  <a:pt x="273545" y="444503"/>
                  <a:pt x="277458" y="447059"/>
                  <a:pt x="282558" y="446538"/>
                </a:cubicBezTo>
                <a:cubicBezTo>
                  <a:pt x="288724" y="445899"/>
                  <a:pt x="293658" y="447224"/>
                  <a:pt x="298449" y="449686"/>
                </a:cubicBezTo>
                <a:cubicBezTo>
                  <a:pt x="300038" y="450491"/>
                  <a:pt x="303335" y="449804"/>
                  <a:pt x="305209" y="448006"/>
                </a:cubicBezTo>
                <a:cubicBezTo>
                  <a:pt x="302101" y="446467"/>
                  <a:pt x="298662" y="443390"/>
                  <a:pt x="295816" y="443580"/>
                </a:cubicBezTo>
                <a:cubicBezTo>
                  <a:pt x="286400" y="444242"/>
                  <a:pt x="282344" y="440100"/>
                  <a:pt x="276771" y="436810"/>
                </a:cubicBezTo>
                <a:close/>
                <a:moveTo>
                  <a:pt x="5916056" y="1723110"/>
                </a:moveTo>
                <a:cubicBezTo>
                  <a:pt x="5915629" y="1727252"/>
                  <a:pt x="5915012" y="1731299"/>
                  <a:pt x="5910103" y="1734471"/>
                </a:cubicBezTo>
                <a:cubicBezTo>
                  <a:pt x="5914799" y="1739465"/>
                  <a:pt x="5903462" y="1741595"/>
                  <a:pt x="5905003" y="1746210"/>
                </a:cubicBezTo>
                <a:cubicBezTo>
                  <a:pt x="5906521" y="1747228"/>
                  <a:pt x="5908110" y="1748506"/>
                  <a:pt x="5909984" y="1749524"/>
                </a:cubicBezTo>
                <a:cubicBezTo>
                  <a:pt x="5915321" y="1752435"/>
                  <a:pt x="5917764" y="1752316"/>
                  <a:pt x="5920159" y="1747867"/>
                </a:cubicBezTo>
                <a:cubicBezTo>
                  <a:pt x="5922223" y="1744056"/>
                  <a:pt x="5928437" y="1742754"/>
                  <a:pt x="5930168" y="1740127"/>
                </a:cubicBezTo>
                <a:cubicBezTo>
                  <a:pt x="5931923" y="1733902"/>
                  <a:pt x="5927630" y="1727914"/>
                  <a:pt x="5934414" y="1722471"/>
                </a:cubicBezTo>
                <a:cubicBezTo>
                  <a:pt x="5927630" y="1723015"/>
                  <a:pt x="5921464" y="1720743"/>
                  <a:pt x="5916056" y="1723110"/>
                </a:cubicBezTo>
                <a:close/>
                <a:moveTo>
                  <a:pt x="10297998" y="2912416"/>
                </a:moveTo>
                <a:cubicBezTo>
                  <a:pt x="10300464" y="2909955"/>
                  <a:pt x="10299278" y="2907352"/>
                  <a:pt x="10298756" y="2904843"/>
                </a:cubicBezTo>
                <a:cubicBezTo>
                  <a:pt x="10298638" y="2904275"/>
                  <a:pt x="10295815" y="2903304"/>
                  <a:pt x="10294819" y="2903541"/>
                </a:cubicBezTo>
                <a:cubicBezTo>
                  <a:pt x="10289672" y="2904724"/>
                  <a:pt x="10284099" y="2905742"/>
                  <a:pt x="10279877" y="2907801"/>
                </a:cubicBezTo>
                <a:cubicBezTo>
                  <a:pt x="10277197" y="2909103"/>
                  <a:pt x="10274754" y="2910618"/>
                  <a:pt x="10272358" y="2912156"/>
                </a:cubicBezTo>
                <a:cubicBezTo>
                  <a:pt x="10271718" y="2916937"/>
                  <a:pt x="10271718" y="2921600"/>
                  <a:pt x="10272216" y="2926168"/>
                </a:cubicBezTo>
                <a:cubicBezTo>
                  <a:pt x="10274801" y="2926168"/>
                  <a:pt x="10277244" y="2926191"/>
                  <a:pt x="10280161" y="2926191"/>
                </a:cubicBezTo>
                <a:cubicBezTo>
                  <a:pt x="10289483" y="2922428"/>
                  <a:pt x="10293206" y="2917174"/>
                  <a:pt x="10297998" y="2912416"/>
                </a:cubicBezTo>
                <a:close/>
                <a:moveTo>
                  <a:pt x="1146940" y="1588674"/>
                </a:moveTo>
                <a:cubicBezTo>
                  <a:pt x="1141983" y="1589928"/>
                  <a:pt x="1136077" y="1587893"/>
                  <a:pt x="1130693" y="1589976"/>
                </a:cubicBezTo>
                <a:cubicBezTo>
                  <a:pt x="1130835" y="1590331"/>
                  <a:pt x="1130978" y="1590710"/>
                  <a:pt x="1131120" y="1591065"/>
                </a:cubicBezTo>
                <a:cubicBezTo>
                  <a:pt x="1132685" y="1592414"/>
                  <a:pt x="1134701" y="1593857"/>
                  <a:pt x="1134251" y="1594875"/>
                </a:cubicBezTo>
                <a:cubicBezTo>
                  <a:pt x="1133658" y="1596248"/>
                  <a:pt x="1133682" y="1597289"/>
                  <a:pt x="1133990" y="1598189"/>
                </a:cubicBezTo>
                <a:cubicBezTo>
                  <a:pt x="1134061" y="1598331"/>
                  <a:pt x="1134109" y="1598496"/>
                  <a:pt x="1134180" y="1598638"/>
                </a:cubicBezTo>
                <a:cubicBezTo>
                  <a:pt x="1135532" y="1601195"/>
                  <a:pt x="1140204" y="1601976"/>
                  <a:pt x="1144260" y="1603490"/>
                </a:cubicBezTo>
                <a:cubicBezTo>
                  <a:pt x="1148339" y="1605005"/>
                  <a:pt x="1150640" y="1605620"/>
                  <a:pt x="1155099" y="1603869"/>
                </a:cubicBezTo>
                <a:cubicBezTo>
                  <a:pt x="1160483" y="1601763"/>
                  <a:pt x="1166840" y="1600674"/>
                  <a:pt x="1170848" y="1596319"/>
                </a:cubicBezTo>
                <a:cubicBezTo>
                  <a:pt x="1165796" y="1595798"/>
                  <a:pt x="1161100" y="1595325"/>
                  <a:pt x="1156759" y="1594875"/>
                </a:cubicBezTo>
                <a:cubicBezTo>
                  <a:pt x="1153439" y="1592769"/>
                  <a:pt x="1150427" y="1590875"/>
                  <a:pt x="1146940" y="1588674"/>
                </a:cubicBezTo>
                <a:close/>
                <a:moveTo>
                  <a:pt x="1851652" y="1739133"/>
                </a:moveTo>
                <a:cubicBezTo>
                  <a:pt x="1857771" y="1737547"/>
                  <a:pt x="1862468" y="1739512"/>
                  <a:pt x="1865907" y="1736743"/>
                </a:cubicBezTo>
                <a:cubicBezTo>
                  <a:pt x="1865907" y="1734731"/>
                  <a:pt x="1865907" y="1732601"/>
                  <a:pt x="1865907" y="1729903"/>
                </a:cubicBezTo>
                <a:cubicBezTo>
                  <a:pt x="1862041" y="1727725"/>
                  <a:pt x="1857629" y="1725216"/>
                  <a:pt x="1852885" y="1722565"/>
                </a:cubicBezTo>
                <a:cubicBezTo>
                  <a:pt x="1848142" y="1723489"/>
                  <a:pt x="1846885" y="1728340"/>
                  <a:pt x="1840291" y="1728553"/>
                </a:cubicBezTo>
                <a:cubicBezTo>
                  <a:pt x="1841999" y="1730707"/>
                  <a:pt x="1844679" y="1732790"/>
                  <a:pt x="1845248" y="1735062"/>
                </a:cubicBezTo>
                <a:cubicBezTo>
                  <a:pt x="1846458" y="1739962"/>
                  <a:pt x="1837303" y="1737050"/>
                  <a:pt x="1835144" y="1739843"/>
                </a:cubicBezTo>
                <a:cubicBezTo>
                  <a:pt x="1833792" y="1741595"/>
                  <a:pt x="1829381" y="1742139"/>
                  <a:pt x="1829997" y="1744766"/>
                </a:cubicBezTo>
                <a:cubicBezTo>
                  <a:pt x="1834267" y="1744766"/>
                  <a:pt x="1838536" y="1744766"/>
                  <a:pt x="1845272" y="1744766"/>
                </a:cubicBezTo>
                <a:cubicBezTo>
                  <a:pt x="1847217" y="1743038"/>
                  <a:pt x="1850182" y="1740435"/>
                  <a:pt x="1851652" y="1739133"/>
                </a:cubicBezTo>
                <a:close/>
                <a:moveTo>
                  <a:pt x="5927678" y="1281152"/>
                </a:moveTo>
                <a:cubicBezTo>
                  <a:pt x="5931568" y="1278170"/>
                  <a:pt x="5935694" y="1274975"/>
                  <a:pt x="5939917" y="1271732"/>
                </a:cubicBezTo>
                <a:cubicBezTo>
                  <a:pt x="5934936" y="1267874"/>
                  <a:pt x="5934936" y="1267874"/>
                  <a:pt x="5940272" y="1262265"/>
                </a:cubicBezTo>
                <a:cubicBezTo>
                  <a:pt x="5934865" y="1260016"/>
                  <a:pt x="5928816" y="1261602"/>
                  <a:pt x="5923124" y="1261153"/>
                </a:cubicBezTo>
                <a:cubicBezTo>
                  <a:pt x="5922223" y="1261981"/>
                  <a:pt x="5921061" y="1262715"/>
                  <a:pt x="5920467" y="1263614"/>
                </a:cubicBezTo>
                <a:cubicBezTo>
                  <a:pt x="5919875" y="1264537"/>
                  <a:pt x="5920136" y="1265673"/>
                  <a:pt x="5919448" y="1266573"/>
                </a:cubicBezTo>
                <a:cubicBezTo>
                  <a:pt x="5912617" y="1275472"/>
                  <a:pt x="5912593" y="1275472"/>
                  <a:pt x="5927678" y="1281152"/>
                </a:cubicBezTo>
                <a:close/>
                <a:moveTo>
                  <a:pt x="4971862" y="2262226"/>
                </a:moveTo>
                <a:cubicBezTo>
                  <a:pt x="4968210" y="2259527"/>
                  <a:pt x="4962849" y="2260474"/>
                  <a:pt x="4958082" y="2261705"/>
                </a:cubicBezTo>
                <a:cubicBezTo>
                  <a:pt x="4956232" y="2265373"/>
                  <a:pt x="4956659" y="2268995"/>
                  <a:pt x="4957774" y="2272640"/>
                </a:cubicBezTo>
                <a:cubicBezTo>
                  <a:pt x="4961213" y="2274036"/>
                  <a:pt x="4962565" y="2277279"/>
                  <a:pt x="4968945" y="2276995"/>
                </a:cubicBezTo>
                <a:cubicBezTo>
                  <a:pt x="4970084" y="2276427"/>
                  <a:pt x="4971791" y="2275267"/>
                  <a:pt x="4973902" y="2274604"/>
                </a:cubicBezTo>
                <a:cubicBezTo>
                  <a:pt x="4976725" y="2273728"/>
                  <a:pt x="4979832" y="2273231"/>
                  <a:pt x="4982678" y="2272616"/>
                </a:cubicBezTo>
                <a:cubicBezTo>
                  <a:pt x="4982298" y="2268616"/>
                  <a:pt x="4984457" y="2264853"/>
                  <a:pt x="4981065" y="2261279"/>
                </a:cubicBezTo>
                <a:cubicBezTo>
                  <a:pt x="4977934" y="2260758"/>
                  <a:pt x="4976464" y="2265634"/>
                  <a:pt x="4971862" y="2262226"/>
                </a:cubicBezTo>
                <a:close/>
                <a:moveTo>
                  <a:pt x="8521963" y="1735015"/>
                </a:moveTo>
                <a:cubicBezTo>
                  <a:pt x="8520587" y="1735465"/>
                  <a:pt x="8518049" y="1735607"/>
                  <a:pt x="8517836" y="1736151"/>
                </a:cubicBezTo>
                <a:cubicBezTo>
                  <a:pt x="8517077" y="1738115"/>
                  <a:pt x="8517599" y="1740317"/>
                  <a:pt x="8516674" y="1742234"/>
                </a:cubicBezTo>
                <a:cubicBezTo>
                  <a:pt x="8515868" y="1743891"/>
                  <a:pt x="8513732" y="1745311"/>
                  <a:pt x="8512073" y="1746920"/>
                </a:cubicBezTo>
                <a:cubicBezTo>
                  <a:pt x="8518216" y="1748530"/>
                  <a:pt x="8523552" y="1749145"/>
                  <a:pt x="8528153" y="1745737"/>
                </a:cubicBezTo>
                <a:cubicBezTo>
                  <a:pt x="8530786" y="1743796"/>
                  <a:pt x="8534462" y="1745192"/>
                  <a:pt x="8537546" y="1744719"/>
                </a:cubicBezTo>
                <a:cubicBezTo>
                  <a:pt x="8539040" y="1744506"/>
                  <a:pt x="8540415" y="1743985"/>
                  <a:pt x="8542147" y="1743512"/>
                </a:cubicBezTo>
                <a:cubicBezTo>
                  <a:pt x="8542147" y="1740033"/>
                  <a:pt x="8542147" y="1736459"/>
                  <a:pt x="8542147" y="1732175"/>
                </a:cubicBezTo>
                <a:cubicBezTo>
                  <a:pt x="8532921" y="1730494"/>
                  <a:pt x="8527608" y="1733121"/>
                  <a:pt x="8521963" y="1735015"/>
                </a:cubicBezTo>
                <a:close/>
                <a:moveTo>
                  <a:pt x="1915738" y="1543444"/>
                </a:moveTo>
                <a:cubicBezTo>
                  <a:pt x="1920553" y="1543917"/>
                  <a:pt x="1925605" y="1542829"/>
                  <a:pt x="1929590" y="1546000"/>
                </a:cubicBezTo>
                <a:cubicBezTo>
                  <a:pt x="1931772" y="1547728"/>
                  <a:pt x="1934191" y="1541740"/>
                  <a:pt x="1938555" y="1545266"/>
                </a:cubicBezTo>
                <a:cubicBezTo>
                  <a:pt x="1942255" y="1548249"/>
                  <a:pt x="1948066" y="1546237"/>
                  <a:pt x="1952857" y="1546781"/>
                </a:cubicBezTo>
                <a:cubicBezTo>
                  <a:pt x="1954423" y="1546971"/>
                  <a:pt x="1956557" y="1546994"/>
                  <a:pt x="1957364" y="1547610"/>
                </a:cubicBezTo>
                <a:cubicBezTo>
                  <a:pt x="1962961" y="1552036"/>
                  <a:pt x="1967064" y="1549740"/>
                  <a:pt x="1971903" y="1546923"/>
                </a:cubicBezTo>
                <a:cubicBezTo>
                  <a:pt x="1972851" y="1546379"/>
                  <a:pt x="1975176" y="1546758"/>
                  <a:pt x="1974180" y="1545172"/>
                </a:cubicBezTo>
                <a:cubicBezTo>
                  <a:pt x="1973895" y="1544722"/>
                  <a:pt x="1973136" y="1544249"/>
                  <a:pt x="1972401" y="1544036"/>
                </a:cubicBezTo>
                <a:cubicBezTo>
                  <a:pt x="1965736" y="1542237"/>
                  <a:pt x="1956842" y="1545882"/>
                  <a:pt x="1951576" y="1540627"/>
                </a:cubicBezTo>
                <a:cubicBezTo>
                  <a:pt x="1949726" y="1541503"/>
                  <a:pt x="1947853" y="1542379"/>
                  <a:pt x="1945931" y="1543278"/>
                </a:cubicBezTo>
                <a:cubicBezTo>
                  <a:pt x="1943156" y="1542687"/>
                  <a:pt x="1942350" y="1539941"/>
                  <a:pt x="1938128" y="1540225"/>
                </a:cubicBezTo>
                <a:cubicBezTo>
                  <a:pt x="1934001" y="1540509"/>
                  <a:pt x="1929803" y="1540746"/>
                  <a:pt x="1926720" y="1538048"/>
                </a:cubicBezTo>
                <a:cubicBezTo>
                  <a:pt x="1924372" y="1535965"/>
                  <a:pt x="1920411" y="1537314"/>
                  <a:pt x="1917185" y="1537077"/>
                </a:cubicBezTo>
                <a:cubicBezTo>
                  <a:pt x="1914126" y="1536841"/>
                  <a:pt x="1912774" y="1538024"/>
                  <a:pt x="1912370" y="1539823"/>
                </a:cubicBezTo>
                <a:cubicBezTo>
                  <a:pt x="1912015" y="1541598"/>
                  <a:pt x="1913153" y="1543184"/>
                  <a:pt x="1915738" y="1543444"/>
                </a:cubicBezTo>
                <a:close/>
                <a:moveTo>
                  <a:pt x="2779338" y="3023208"/>
                </a:moveTo>
                <a:cubicBezTo>
                  <a:pt x="2773456" y="3024841"/>
                  <a:pt x="2769566" y="3026379"/>
                  <a:pt x="2767431" y="3030024"/>
                </a:cubicBezTo>
                <a:cubicBezTo>
                  <a:pt x="2770135" y="3030024"/>
                  <a:pt x="2774547" y="3030521"/>
                  <a:pt x="2774903" y="3029953"/>
                </a:cubicBezTo>
                <a:cubicBezTo>
                  <a:pt x="2778532" y="3024462"/>
                  <a:pt x="2788043" y="3028722"/>
                  <a:pt x="2792501" y="3025598"/>
                </a:cubicBezTo>
                <a:cubicBezTo>
                  <a:pt x="2798170" y="3021622"/>
                  <a:pt x="2805214" y="3024415"/>
                  <a:pt x="2811476" y="3023563"/>
                </a:cubicBezTo>
                <a:cubicBezTo>
                  <a:pt x="2813800" y="3023231"/>
                  <a:pt x="2816647" y="3024225"/>
                  <a:pt x="2817477" y="3023326"/>
                </a:cubicBezTo>
                <a:cubicBezTo>
                  <a:pt x="2814986" y="3021196"/>
                  <a:pt x="2812709" y="3019231"/>
                  <a:pt x="2810219" y="3017078"/>
                </a:cubicBezTo>
                <a:cubicBezTo>
                  <a:pt x="2798502" y="3015634"/>
                  <a:pt x="2789584" y="3020344"/>
                  <a:pt x="2779338" y="3023208"/>
                </a:cubicBezTo>
                <a:close/>
                <a:moveTo>
                  <a:pt x="4667962" y="2062749"/>
                </a:moveTo>
                <a:cubicBezTo>
                  <a:pt x="4669409" y="2062844"/>
                  <a:pt x="4671378" y="2062536"/>
                  <a:pt x="4672327" y="2061921"/>
                </a:cubicBezTo>
                <a:cubicBezTo>
                  <a:pt x="4673299" y="2061306"/>
                  <a:pt x="4674105" y="2059815"/>
                  <a:pt x="4673560" y="2059176"/>
                </a:cubicBezTo>
                <a:cubicBezTo>
                  <a:pt x="4670026" y="2055081"/>
                  <a:pt x="4665496" y="2051176"/>
                  <a:pt x="4658120" y="2050016"/>
                </a:cubicBezTo>
                <a:cubicBezTo>
                  <a:pt x="4654325" y="2049424"/>
                  <a:pt x="4652996" y="2046655"/>
                  <a:pt x="4650245" y="2046773"/>
                </a:cubicBezTo>
                <a:cubicBezTo>
                  <a:pt x="4645335" y="2046986"/>
                  <a:pt x="4643058" y="2044927"/>
                  <a:pt x="4639951" y="2043507"/>
                </a:cubicBezTo>
                <a:cubicBezTo>
                  <a:pt x="4637508" y="2045046"/>
                  <a:pt x="4635113" y="2046560"/>
                  <a:pt x="4632290" y="2048335"/>
                </a:cubicBezTo>
                <a:cubicBezTo>
                  <a:pt x="4644102" y="2051602"/>
                  <a:pt x="4655795" y="2054797"/>
                  <a:pt x="4663859" y="2061424"/>
                </a:cubicBezTo>
                <a:cubicBezTo>
                  <a:pt x="4664737" y="2062134"/>
                  <a:pt x="4666539" y="2062655"/>
                  <a:pt x="4667962" y="2062749"/>
                </a:cubicBezTo>
                <a:close/>
                <a:moveTo>
                  <a:pt x="1595520" y="1059996"/>
                </a:moveTo>
                <a:cubicBezTo>
                  <a:pt x="1597465" y="1061085"/>
                  <a:pt x="1599220" y="1062079"/>
                  <a:pt x="1600904" y="1063025"/>
                </a:cubicBezTo>
                <a:cubicBezTo>
                  <a:pt x="1603727" y="1061937"/>
                  <a:pt x="1603276" y="1060280"/>
                  <a:pt x="1603324" y="1058410"/>
                </a:cubicBezTo>
                <a:cubicBezTo>
                  <a:pt x="1597441" y="1054978"/>
                  <a:pt x="1591299" y="1051381"/>
                  <a:pt x="1585298" y="1047854"/>
                </a:cubicBezTo>
                <a:cubicBezTo>
                  <a:pt x="1581906" y="1050268"/>
                  <a:pt x="1577874" y="1053156"/>
                  <a:pt x="1574293" y="1055712"/>
                </a:cubicBezTo>
                <a:cubicBezTo>
                  <a:pt x="1575929" y="1056990"/>
                  <a:pt x="1578040" y="1058623"/>
                  <a:pt x="1579819" y="1060020"/>
                </a:cubicBezTo>
                <a:cubicBezTo>
                  <a:pt x="1585677" y="1059996"/>
                  <a:pt x="1590729" y="1059996"/>
                  <a:pt x="1595520" y="1059996"/>
                </a:cubicBezTo>
                <a:close/>
                <a:moveTo>
                  <a:pt x="3176521" y="3221359"/>
                </a:moveTo>
                <a:cubicBezTo>
                  <a:pt x="3169975" y="3222187"/>
                  <a:pt x="3162338" y="3220601"/>
                  <a:pt x="3154961" y="3222045"/>
                </a:cubicBezTo>
                <a:cubicBezTo>
                  <a:pt x="3154558" y="3224933"/>
                  <a:pt x="3158211" y="3225690"/>
                  <a:pt x="3160298" y="3226897"/>
                </a:cubicBezTo>
                <a:cubicBezTo>
                  <a:pt x="3161863" y="3227796"/>
                  <a:pt x="3165065" y="3227465"/>
                  <a:pt x="3167034" y="3228199"/>
                </a:cubicBezTo>
                <a:cubicBezTo>
                  <a:pt x="3169785" y="3229216"/>
                  <a:pt x="3171161" y="3231536"/>
                  <a:pt x="3175335" y="3231275"/>
                </a:cubicBezTo>
                <a:cubicBezTo>
                  <a:pt x="3177778" y="3231110"/>
                  <a:pt x="3180719" y="3230968"/>
                  <a:pt x="3182711" y="3231654"/>
                </a:cubicBezTo>
                <a:cubicBezTo>
                  <a:pt x="3185487" y="3232625"/>
                  <a:pt x="3187123" y="3235039"/>
                  <a:pt x="3191108" y="3234423"/>
                </a:cubicBezTo>
                <a:cubicBezTo>
                  <a:pt x="3192578" y="3234187"/>
                  <a:pt x="3193835" y="3233382"/>
                  <a:pt x="3195187" y="3232861"/>
                </a:cubicBezTo>
                <a:cubicBezTo>
                  <a:pt x="3191297" y="3231062"/>
                  <a:pt x="3189305" y="3227938"/>
                  <a:pt x="3183020" y="3227820"/>
                </a:cubicBezTo>
                <a:cubicBezTo>
                  <a:pt x="3177826" y="3227725"/>
                  <a:pt x="3181407" y="3222992"/>
                  <a:pt x="3176521" y="3221359"/>
                </a:cubicBezTo>
                <a:close/>
                <a:moveTo>
                  <a:pt x="1874801" y="1753855"/>
                </a:moveTo>
                <a:cubicBezTo>
                  <a:pt x="1877552" y="1752624"/>
                  <a:pt x="1880280" y="1751346"/>
                  <a:pt x="1880683" y="1751157"/>
                </a:cubicBezTo>
                <a:cubicBezTo>
                  <a:pt x="1882367" y="1746683"/>
                  <a:pt x="1879782" y="1745311"/>
                  <a:pt x="1877434" y="1743748"/>
                </a:cubicBezTo>
                <a:cubicBezTo>
                  <a:pt x="1875228" y="1742257"/>
                  <a:pt x="1877386" y="1739488"/>
                  <a:pt x="1873734" y="1738305"/>
                </a:cubicBezTo>
                <a:cubicBezTo>
                  <a:pt x="1870698" y="1744009"/>
                  <a:pt x="1861068" y="1739701"/>
                  <a:pt x="1856253" y="1742778"/>
                </a:cubicBezTo>
                <a:cubicBezTo>
                  <a:pt x="1858578" y="1746518"/>
                  <a:pt x="1866832" y="1747748"/>
                  <a:pt x="1866334" y="1752884"/>
                </a:cubicBezTo>
                <a:cubicBezTo>
                  <a:pt x="1866215" y="1754565"/>
                  <a:pt x="1871978" y="1755109"/>
                  <a:pt x="1874801" y="1753855"/>
                </a:cubicBezTo>
                <a:close/>
                <a:moveTo>
                  <a:pt x="7986242" y="1190290"/>
                </a:moveTo>
                <a:cubicBezTo>
                  <a:pt x="7988425" y="1188373"/>
                  <a:pt x="7990559" y="1186384"/>
                  <a:pt x="7992647" y="1184373"/>
                </a:cubicBezTo>
                <a:cubicBezTo>
                  <a:pt x="7990868" y="1184964"/>
                  <a:pt x="7989255" y="1185651"/>
                  <a:pt x="7988116" y="1186787"/>
                </a:cubicBezTo>
                <a:cubicBezTo>
                  <a:pt x="7986859" y="1188065"/>
                  <a:pt x="7986100" y="1189201"/>
                  <a:pt x="7986242" y="1190290"/>
                </a:cubicBezTo>
                <a:close/>
                <a:moveTo>
                  <a:pt x="1624409" y="2197824"/>
                </a:moveTo>
                <a:cubicBezTo>
                  <a:pt x="1621017" y="2195694"/>
                  <a:pt x="1618669" y="2194203"/>
                  <a:pt x="1616463" y="2192830"/>
                </a:cubicBezTo>
                <a:cubicBezTo>
                  <a:pt x="1611625" y="2193919"/>
                  <a:pt x="1615420" y="2197848"/>
                  <a:pt x="1611032" y="2199102"/>
                </a:cubicBezTo>
                <a:cubicBezTo>
                  <a:pt x="1610700" y="2198889"/>
                  <a:pt x="1610344" y="2198676"/>
                  <a:pt x="1609988" y="2198487"/>
                </a:cubicBezTo>
                <a:cubicBezTo>
                  <a:pt x="1613214" y="2195457"/>
                  <a:pt x="1610107" y="2191812"/>
                  <a:pt x="1609917" y="2188404"/>
                </a:cubicBezTo>
                <a:cubicBezTo>
                  <a:pt x="1599268" y="2187008"/>
                  <a:pt x="1591631" y="2180617"/>
                  <a:pt x="1579131" y="2182203"/>
                </a:cubicBezTo>
                <a:cubicBezTo>
                  <a:pt x="1579131" y="2182961"/>
                  <a:pt x="1578562" y="2184026"/>
                  <a:pt x="1579226" y="2184428"/>
                </a:cubicBezTo>
                <a:cubicBezTo>
                  <a:pt x="1586958" y="2188972"/>
                  <a:pt x="1594833" y="2193446"/>
                  <a:pt x="1602707" y="2197943"/>
                </a:cubicBezTo>
                <a:cubicBezTo>
                  <a:pt x="1601142" y="2198937"/>
                  <a:pt x="1599363" y="2200049"/>
                  <a:pt x="1596991" y="2201540"/>
                </a:cubicBezTo>
                <a:cubicBezTo>
                  <a:pt x="1601379" y="2203812"/>
                  <a:pt x="1605600" y="2206226"/>
                  <a:pt x="1610226" y="2208309"/>
                </a:cubicBezTo>
                <a:cubicBezTo>
                  <a:pt x="1613214" y="2209635"/>
                  <a:pt x="1616369" y="2209161"/>
                  <a:pt x="1618740" y="2207315"/>
                </a:cubicBezTo>
                <a:cubicBezTo>
                  <a:pt x="1617056" y="2206203"/>
                  <a:pt x="1615396" y="2205090"/>
                  <a:pt x="1611815" y="2202700"/>
                </a:cubicBezTo>
                <a:cubicBezTo>
                  <a:pt x="1616037" y="2201043"/>
                  <a:pt x="1620235" y="2199434"/>
                  <a:pt x="1624409" y="2197824"/>
                </a:cubicBezTo>
                <a:close/>
                <a:moveTo>
                  <a:pt x="6478910" y="1614638"/>
                </a:moveTo>
                <a:cubicBezTo>
                  <a:pt x="6484507" y="1614638"/>
                  <a:pt x="6490128" y="1614638"/>
                  <a:pt x="6497173" y="1614638"/>
                </a:cubicBezTo>
                <a:cubicBezTo>
                  <a:pt x="6498075" y="1608792"/>
                  <a:pt x="6493402" y="1606473"/>
                  <a:pt x="6488066" y="1605313"/>
                </a:cubicBezTo>
                <a:cubicBezTo>
                  <a:pt x="6480831" y="1603751"/>
                  <a:pt x="6475898" y="1606757"/>
                  <a:pt x="6471842" y="1610165"/>
                </a:cubicBezTo>
                <a:cubicBezTo>
                  <a:pt x="6474167" y="1611679"/>
                  <a:pt x="6476515" y="1613147"/>
                  <a:pt x="6478910" y="1614638"/>
                </a:cubicBezTo>
                <a:close/>
                <a:moveTo>
                  <a:pt x="6589081" y="2634125"/>
                </a:moveTo>
                <a:cubicBezTo>
                  <a:pt x="6588654" y="2635190"/>
                  <a:pt x="6588251" y="2636255"/>
                  <a:pt x="6587848" y="2637344"/>
                </a:cubicBezTo>
                <a:cubicBezTo>
                  <a:pt x="6588749" y="2637344"/>
                  <a:pt x="6589602" y="2637297"/>
                  <a:pt x="6590504" y="2637273"/>
                </a:cubicBezTo>
                <a:cubicBezTo>
                  <a:pt x="6592733" y="2637178"/>
                  <a:pt x="6595485" y="2637178"/>
                  <a:pt x="6593516" y="2634007"/>
                </a:cubicBezTo>
                <a:cubicBezTo>
                  <a:pt x="6592046" y="2634078"/>
                  <a:pt x="6590551" y="2634101"/>
                  <a:pt x="6589081" y="2634125"/>
                </a:cubicBezTo>
                <a:close/>
                <a:moveTo>
                  <a:pt x="6566383" y="2643545"/>
                </a:moveTo>
                <a:cubicBezTo>
                  <a:pt x="6570177" y="2641486"/>
                  <a:pt x="6575205" y="2641320"/>
                  <a:pt x="6578431" y="2639450"/>
                </a:cubicBezTo>
                <a:cubicBezTo>
                  <a:pt x="6576534" y="2638291"/>
                  <a:pt x="6574636" y="2637297"/>
                  <a:pt x="6572739" y="2636397"/>
                </a:cubicBezTo>
                <a:cubicBezTo>
                  <a:pt x="6572099" y="2636634"/>
                  <a:pt x="6571482" y="2636729"/>
                  <a:pt x="6570818" y="2637036"/>
                </a:cubicBezTo>
                <a:cubicBezTo>
                  <a:pt x="6564722" y="2639782"/>
                  <a:pt x="6556492" y="2642007"/>
                  <a:pt x="6547716" y="2640658"/>
                </a:cubicBezTo>
                <a:cubicBezTo>
                  <a:pt x="6546672" y="2640492"/>
                  <a:pt x="6545108" y="2641604"/>
                  <a:pt x="6540126" y="2643663"/>
                </a:cubicBezTo>
                <a:cubicBezTo>
                  <a:pt x="6535264" y="2643569"/>
                  <a:pt x="6531469" y="2643237"/>
                  <a:pt x="6528481" y="2645675"/>
                </a:cubicBezTo>
                <a:cubicBezTo>
                  <a:pt x="6533652" y="2647853"/>
                  <a:pt x="6538561" y="2648160"/>
                  <a:pt x="6546388" y="2643805"/>
                </a:cubicBezTo>
                <a:cubicBezTo>
                  <a:pt x="6549542" y="2643805"/>
                  <a:pt x="6551796" y="2643805"/>
                  <a:pt x="6553954" y="2643805"/>
                </a:cubicBezTo>
                <a:cubicBezTo>
                  <a:pt x="6558223" y="2643782"/>
                  <a:pt x="6563940" y="2644870"/>
                  <a:pt x="6566383" y="2643545"/>
                </a:cubicBezTo>
                <a:close/>
                <a:moveTo>
                  <a:pt x="2437869" y="2288426"/>
                </a:moveTo>
                <a:cubicBezTo>
                  <a:pt x="2432152" y="2285657"/>
                  <a:pt x="2429093" y="2280687"/>
                  <a:pt x="2420578" y="2280024"/>
                </a:cubicBezTo>
                <a:cubicBezTo>
                  <a:pt x="2417945" y="2281610"/>
                  <a:pt x="2415526" y="2283054"/>
                  <a:pt x="2412300" y="2284971"/>
                </a:cubicBezTo>
                <a:cubicBezTo>
                  <a:pt x="2416902" y="2289918"/>
                  <a:pt x="2425654" y="2289633"/>
                  <a:pt x="2430611" y="2292994"/>
                </a:cubicBezTo>
                <a:cubicBezTo>
                  <a:pt x="2432983" y="2291480"/>
                  <a:pt x="2435378" y="2289988"/>
                  <a:pt x="2437869" y="2288426"/>
                </a:cubicBezTo>
                <a:close/>
                <a:moveTo>
                  <a:pt x="4161391" y="1916669"/>
                </a:moveTo>
                <a:cubicBezTo>
                  <a:pt x="4162411" y="1917332"/>
                  <a:pt x="4166847" y="1917545"/>
                  <a:pt x="4167961" y="1915604"/>
                </a:cubicBezTo>
                <a:cubicBezTo>
                  <a:pt x="4168696" y="1914326"/>
                  <a:pt x="4168720" y="1911769"/>
                  <a:pt x="4167700" y="1911414"/>
                </a:cubicBezTo>
                <a:cubicBezTo>
                  <a:pt x="4164522" y="1910373"/>
                  <a:pt x="4161296" y="1909403"/>
                  <a:pt x="4158047" y="1908456"/>
                </a:cubicBezTo>
                <a:cubicBezTo>
                  <a:pt x="4157691" y="1907912"/>
                  <a:pt x="4157193" y="1907462"/>
                  <a:pt x="4156434" y="1907344"/>
                </a:cubicBezTo>
                <a:cubicBezTo>
                  <a:pt x="4156102" y="1907438"/>
                  <a:pt x="4155675" y="1907533"/>
                  <a:pt x="4155319" y="1907628"/>
                </a:cubicBezTo>
                <a:cubicBezTo>
                  <a:pt x="4150884" y="1906350"/>
                  <a:pt x="4146425" y="1905119"/>
                  <a:pt x="4141943" y="1903912"/>
                </a:cubicBezTo>
                <a:cubicBezTo>
                  <a:pt x="4141112" y="1903699"/>
                  <a:pt x="4139310" y="1904882"/>
                  <a:pt x="4137958" y="1905426"/>
                </a:cubicBezTo>
                <a:cubicBezTo>
                  <a:pt x="4139761" y="1906563"/>
                  <a:pt x="4142132" y="1907533"/>
                  <a:pt x="4143294" y="1908882"/>
                </a:cubicBezTo>
                <a:cubicBezTo>
                  <a:pt x="4145477" y="1911438"/>
                  <a:pt x="4149200" y="1912503"/>
                  <a:pt x="4152995" y="1913545"/>
                </a:cubicBezTo>
                <a:cubicBezTo>
                  <a:pt x="4152473" y="1913403"/>
                  <a:pt x="4151596" y="1913403"/>
                  <a:pt x="4151169" y="1913592"/>
                </a:cubicBezTo>
                <a:cubicBezTo>
                  <a:pt x="4149485" y="1914349"/>
                  <a:pt x="4147350" y="1915272"/>
                  <a:pt x="4150457" y="1916408"/>
                </a:cubicBezTo>
                <a:cubicBezTo>
                  <a:pt x="4150860" y="1916551"/>
                  <a:pt x="4152402" y="1915509"/>
                  <a:pt x="4153422" y="1914988"/>
                </a:cubicBezTo>
                <a:cubicBezTo>
                  <a:pt x="4153422" y="1914515"/>
                  <a:pt x="4153683" y="1913876"/>
                  <a:pt x="4153351" y="1913639"/>
                </a:cubicBezTo>
                <a:cubicBezTo>
                  <a:pt x="4156244" y="1914420"/>
                  <a:pt x="4159162" y="1915201"/>
                  <a:pt x="4161391" y="1916669"/>
                </a:cubicBezTo>
                <a:close/>
                <a:moveTo>
                  <a:pt x="4887711" y="949749"/>
                </a:moveTo>
                <a:cubicBezTo>
                  <a:pt x="4883845" y="951193"/>
                  <a:pt x="4884295" y="953228"/>
                  <a:pt x="4885102" y="954435"/>
                </a:cubicBezTo>
                <a:cubicBezTo>
                  <a:pt x="4888304" y="959240"/>
                  <a:pt x="4897412" y="959145"/>
                  <a:pt x="4903033" y="962222"/>
                </a:cubicBezTo>
                <a:cubicBezTo>
                  <a:pt x="4905238" y="963429"/>
                  <a:pt x="4911049" y="963453"/>
                  <a:pt x="4915247" y="961512"/>
                </a:cubicBezTo>
                <a:cubicBezTo>
                  <a:pt x="4912591" y="958151"/>
                  <a:pt x="4909175" y="955643"/>
                  <a:pt x="4902606" y="956140"/>
                </a:cubicBezTo>
                <a:cubicBezTo>
                  <a:pt x="4898787" y="956424"/>
                  <a:pt x="4896249" y="955429"/>
                  <a:pt x="4893925" y="953702"/>
                </a:cubicBezTo>
                <a:cubicBezTo>
                  <a:pt x="4891956" y="952234"/>
                  <a:pt x="4889632" y="950956"/>
                  <a:pt x="4887711" y="949749"/>
                </a:cubicBezTo>
                <a:close/>
                <a:moveTo>
                  <a:pt x="3640068" y="3169075"/>
                </a:moveTo>
                <a:cubicBezTo>
                  <a:pt x="3635893" y="3165123"/>
                  <a:pt x="3630130" y="3166093"/>
                  <a:pt x="3621781" y="3167324"/>
                </a:cubicBezTo>
                <a:cubicBezTo>
                  <a:pt x="3626619" y="3170354"/>
                  <a:pt x="3629987" y="3172815"/>
                  <a:pt x="3633901" y="3174874"/>
                </a:cubicBezTo>
                <a:cubicBezTo>
                  <a:pt x="3637506" y="3176744"/>
                  <a:pt x="3643365" y="3176247"/>
                  <a:pt x="3646187" y="3179158"/>
                </a:cubicBezTo>
                <a:cubicBezTo>
                  <a:pt x="3646970" y="3178282"/>
                  <a:pt x="3648322" y="3177430"/>
                  <a:pt x="3648416" y="3176531"/>
                </a:cubicBezTo>
                <a:cubicBezTo>
                  <a:pt x="3648796" y="3172720"/>
                  <a:pt x="3642748" y="3171608"/>
                  <a:pt x="3640068" y="3169075"/>
                </a:cubicBezTo>
                <a:close/>
                <a:moveTo>
                  <a:pt x="5078475" y="1517575"/>
                </a:moveTo>
                <a:cubicBezTo>
                  <a:pt x="5082673" y="1517575"/>
                  <a:pt x="5086871" y="1517433"/>
                  <a:pt x="5091046" y="1517622"/>
                </a:cubicBezTo>
                <a:cubicBezTo>
                  <a:pt x="5094248" y="1517764"/>
                  <a:pt x="5095552" y="1516699"/>
                  <a:pt x="5096098" y="1515066"/>
                </a:cubicBezTo>
                <a:cubicBezTo>
                  <a:pt x="5096904" y="1512746"/>
                  <a:pt x="5094793" y="1511160"/>
                  <a:pt x="5090927" y="1511089"/>
                </a:cubicBezTo>
                <a:cubicBezTo>
                  <a:pt x="5087583" y="1511018"/>
                  <a:pt x="5084191" y="1510924"/>
                  <a:pt x="5080895" y="1511113"/>
                </a:cubicBezTo>
                <a:cubicBezTo>
                  <a:pt x="5076673" y="1511373"/>
                  <a:pt x="5075582" y="1508936"/>
                  <a:pt x="5072640" y="1507728"/>
                </a:cubicBezTo>
                <a:cubicBezTo>
                  <a:pt x="5066308" y="1513007"/>
                  <a:pt x="5074585" y="1514805"/>
                  <a:pt x="5078475" y="1517575"/>
                </a:cubicBezTo>
                <a:close/>
                <a:moveTo>
                  <a:pt x="10126824" y="2695947"/>
                </a:moveTo>
                <a:cubicBezTo>
                  <a:pt x="10121796" y="2695947"/>
                  <a:pt x="10116151" y="2695947"/>
                  <a:pt x="10109581" y="2695947"/>
                </a:cubicBezTo>
                <a:cubicBezTo>
                  <a:pt x="10107209" y="2700467"/>
                  <a:pt x="10110862" y="2702077"/>
                  <a:pt x="10113850" y="2703805"/>
                </a:cubicBezTo>
                <a:cubicBezTo>
                  <a:pt x="10117977" y="2706195"/>
                  <a:pt x="10120017" y="2706171"/>
                  <a:pt x="10124168" y="2703781"/>
                </a:cubicBezTo>
                <a:cubicBezTo>
                  <a:pt x="10125994" y="2702739"/>
                  <a:pt x="10128295" y="2701698"/>
                  <a:pt x="10129077" y="2700349"/>
                </a:cubicBezTo>
                <a:cubicBezTo>
                  <a:pt x="10129813" y="2699094"/>
                  <a:pt x="10130216" y="2697201"/>
                  <a:pt x="10126824" y="2695947"/>
                </a:cubicBezTo>
                <a:close/>
                <a:moveTo>
                  <a:pt x="8299369" y="2212120"/>
                </a:moveTo>
                <a:cubicBezTo>
                  <a:pt x="8303638" y="2212096"/>
                  <a:pt x="8307954" y="2212309"/>
                  <a:pt x="8312200" y="2212073"/>
                </a:cubicBezTo>
                <a:cubicBezTo>
                  <a:pt x="8316849" y="2211812"/>
                  <a:pt x="8320478" y="2212617"/>
                  <a:pt x="8323040" y="2215102"/>
                </a:cubicBezTo>
                <a:cubicBezTo>
                  <a:pt x="8326360" y="2213800"/>
                  <a:pt x="8329372" y="2212428"/>
                  <a:pt x="8331151" y="2208877"/>
                </a:cubicBezTo>
                <a:cubicBezTo>
                  <a:pt x="8317134" y="2208877"/>
                  <a:pt x="8303638" y="2208877"/>
                  <a:pt x="8290166" y="2208877"/>
                </a:cubicBezTo>
                <a:cubicBezTo>
                  <a:pt x="8293320" y="2212120"/>
                  <a:pt x="8293297" y="2212167"/>
                  <a:pt x="8299369" y="2212120"/>
                </a:cubicBezTo>
                <a:close/>
                <a:moveTo>
                  <a:pt x="5214617" y="1653951"/>
                </a:moveTo>
                <a:cubicBezTo>
                  <a:pt x="5209376" y="1654046"/>
                  <a:pt x="5205059" y="1653596"/>
                  <a:pt x="5201549" y="1650756"/>
                </a:cubicBezTo>
                <a:cubicBezTo>
                  <a:pt x="5200789" y="1650140"/>
                  <a:pt x="5196757" y="1649998"/>
                  <a:pt x="5194267" y="1652342"/>
                </a:cubicBezTo>
                <a:cubicBezTo>
                  <a:pt x="5198323" y="1654969"/>
                  <a:pt x="5202616" y="1657785"/>
                  <a:pt x="5207288" y="1660365"/>
                </a:cubicBezTo>
                <a:cubicBezTo>
                  <a:pt x="5211178" y="1659797"/>
                  <a:pt x="5215566" y="1661478"/>
                  <a:pt x="5219147" y="1659158"/>
                </a:cubicBezTo>
                <a:cubicBezTo>
                  <a:pt x="5220025" y="1656649"/>
                  <a:pt x="5220997" y="1653856"/>
                  <a:pt x="5214617" y="1653951"/>
                </a:cubicBezTo>
                <a:close/>
                <a:moveTo>
                  <a:pt x="661288" y="283038"/>
                </a:moveTo>
                <a:cubicBezTo>
                  <a:pt x="660340" y="281712"/>
                  <a:pt x="660363" y="280127"/>
                  <a:pt x="659486" y="278777"/>
                </a:cubicBezTo>
                <a:cubicBezTo>
                  <a:pt x="658490" y="277263"/>
                  <a:pt x="653366" y="277452"/>
                  <a:pt x="650639" y="279156"/>
                </a:cubicBezTo>
                <a:cubicBezTo>
                  <a:pt x="650639" y="281570"/>
                  <a:pt x="650639" y="284126"/>
                  <a:pt x="650639" y="287416"/>
                </a:cubicBezTo>
                <a:cubicBezTo>
                  <a:pt x="648907" y="287227"/>
                  <a:pt x="647437" y="287606"/>
                  <a:pt x="646204" y="288576"/>
                </a:cubicBezTo>
                <a:cubicBezTo>
                  <a:pt x="643974" y="290328"/>
                  <a:pt x="644638" y="292339"/>
                  <a:pt x="646512" y="293357"/>
                </a:cubicBezTo>
                <a:cubicBezTo>
                  <a:pt x="648196" y="292694"/>
                  <a:pt x="649880" y="292032"/>
                  <a:pt x="651540" y="291369"/>
                </a:cubicBezTo>
                <a:cubicBezTo>
                  <a:pt x="655477" y="290635"/>
                  <a:pt x="657873" y="290422"/>
                  <a:pt x="659557" y="289688"/>
                </a:cubicBezTo>
                <a:cubicBezTo>
                  <a:pt x="663897" y="287748"/>
                  <a:pt x="663850" y="286541"/>
                  <a:pt x="661288" y="283038"/>
                </a:cubicBezTo>
                <a:close/>
                <a:moveTo>
                  <a:pt x="10133536" y="2022655"/>
                </a:moveTo>
                <a:cubicBezTo>
                  <a:pt x="10134414" y="2022324"/>
                  <a:pt x="10134177" y="2020809"/>
                  <a:pt x="10134437" y="2019815"/>
                </a:cubicBezTo>
                <a:cubicBezTo>
                  <a:pt x="10134414" y="2015082"/>
                  <a:pt x="10130880" y="2012052"/>
                  <a:pt x="10124049" y="2010892"/>
                </a:cubicBezTo>
                <a:cubicBezTo>
                  <a:pt x="10121914" y="2010537"/>
                  <a:pt x="10118262" y="2012218"/>
                  <a:pt x="10119044" y="2013354"/>
                </a:cubicBezTo>
                <a:cubicBezTo>
                  <a:pt x="10121487" y="2016904"/>
                  <a:pt x="10124049" y="2020431"/>
                  <a:pt x="10127108" y="2023791"/>
                </a:cubicBezTo>
                <a:cubicBezTo>
                  <a:pt x="10127441" y="2024123"/>
                  <a:pt x="10131615" y="2023389"/>
                  <a:pt x="10133536" y="2022655"/>
                </a:cubicBezTo>
                <a:close/>
                <a:moveTo>
                  <a:pt x="920717" y="981938"/>
                </a:moveTo>
                <a:cubicBezTo>
                  <a:pt x="921737" y="981843"/>
                  <a:pt x="923136" y="980423"/>
                  <a:pt x="923207" y="979595"/>
                </a:cubicBezTo>
                <a:cubicBezTo>
                  <a:pt x="923421" y="976518"/>
                  <a:pt x="917705" y="972636"/>
                  <a:pt x="913008" y="972305"/>
                </a:cubicBezTo>
                <a:cubicBezTo>
                  <a:pt x="909996" y="972116"/>
                  <a:pt x="903355" y="976021"/>
                  <a:pt x="903592" y="977157"/>
                </a:cubicBezTo>
                <a:cubicBezTo>
                  <a:pt x="906225" y="979121"/>
                  <a:pt x="908360" y="980707"/>
                  <a:pt x="910139" y="982056"/>
                </a:cubicBezTo>
                <a:cubicBezTo>
                  <a:pt x="914123" y="982056"/>
                  <a:pt x="917467" y="982246"/>
                  <a:pt x="920717" y="981938"/>
                </a:cubicBezTo>
                <a:close/>
                <a:moveTo>
                  <a:pt x="4119078" y="1494261"/>
                </a:moveTo>
                <a:cubicBezTo>
                  <a:pt x="4117679" y="1492557"/>
                  <a:pt x="4116778" y="1490664"/>
                  <a:pt x="4115354" y="1488368"/>
                </a:cubicBezTo>
                <a:cubicBezTo>
                  <a:pt x="4112342" y="1488368"/>
                  <a:pt x="4109093" y="1488273"/>
                  <a:pt x="4105891" y="1488391"/>
                </a:cubicBezTo>
                <a:cubicBezTo>
                  <a:pt x="4103045" y="1488510"/>
                  <a:pt x="4100246" y="1491776"/>
                  <a:pt x="4101906" y="1493078"/>
                </a:cubicBezTo>
                <a:cubicBezTo>
                  <a:pt x="4106152" y="1496368"/>
                  <a:pt x="4110658" y="1499492"/>
                  <a:pt x="4118438" y="1498072"/>
                </a:cubicBezTo>
                <a:cubicBezTo>
                  <a:pt x="4119885" y="1497812"/>
                  <a:pt x="4121094" y="1497054"/>
                  <a:pt x="4122684" y="1496415"/>
                </a:cubicBezTo>
                <a:cubicBezTo>
                  <a:pt x="4121426" y="1495681"/>
                  <a:pt x="4119790" y="1495113"/>
                  <a:pt x="4119078" y="1494261"/>
                </a:cubicBezTo>
                <a:close/>
                <a:moveTo>
                  <a:pt x="4534548" y="1244916"/>
                </a:moveTo>
                <a:cubicBezTo>
                  <a:pt x="4539221" y="1245271"/>
                  <a:pt x="4539861" y="1243236"/>
                  <a:pt x="4539743" y="1240987"/>
                </a:cubicBezTo>
                <a:cubicBezTo>
                  <a:pt x="4539647" y="1238999"/>
                  <a:pt x="4540786" y="1236656"/>
                  <a:pt x="4537276" y="1235378"/>
                </a:cubicBezTo>
                <a:cubicBezTo>
                  <a:pt x="4536019" y="1234928"/>
                  <a:pt x="4533576" y="1234810"/>
                  <a:pt x="4532485" y="1235283"/>
                </a:cubicBezTo>
                <a:cubicBezTo>
                  <a:pt x="4525986" y="1238100"/>
                  <a:pt x="4521954" y="1241674"/>
                  <a:pt x="4525725" y="1248324"/>
                </a:cubicBezTo>
                <a:cubicBezTo>
                  <a:pt x="4529591" y="1247283"/>
                  <a:pt x="4530374" y="1244585"/>
                  <a:pt x="4534548" y="1244916"/>
                </a:cubicBezTo>
                <a:close/>
                <a:moveTo>
                  <a:pt x="2441070" y="2575830"/>
                </a:moveTo>
                <a:cubicBezTo>
                  <a:pt x="2434477" y="2574623"/>
                  <a:pt x="2432105" y="2577937"/>
                  <a:pt x="2427077" y="2580706"/>
                </a:cubicBezTo>
                <a:cubicBezTo>
                  <a:pt x="2432603" y="2582410"/>
                  <a:pt x="2432319" y="2585203"/>
                  <a:pt x="2433694" y="2587522"/>
                </a:cubicBezTo>
                <a:cubicBezTo>
                  <a:pt x="2434690" y="2589179"/>
                  <a:pt x="2439600" y="2589108"/>
                  <a:pt x="2442399" y="2587428"/>
                </a:cubicBezTo>
                <a:cubicBezTo>
                  <a:pt x="2442968" y="2583546"/>
                  <a:pt x="2444462" y="2579522"/>
                  <a:pt x="2441070" y="2575830"/>
                </a:cubicBezTo>
                <a:close/>
                <a:moveTo>
                  <a:pt x="1935472" y="1670022"/>
                </a:moveTo>
                <a:cubicBezTo>
                  <a:pt x="1937844" y="1667182"/>
                  <a:pt x="1940215" y="1664365"/>
                  <a:pt x="1942587" y="1661525"/>
                </a:cubicBezTo>
                <a:cubicBezTo>
                  <a:pt x="1940856" y="1660436"/>
                  <a:pt x="1938863" y="1659442"/>
                  <a:pt x="1937417" y="1658188"/>
                </a:cubicBezTo>
                <a:cubicBezTo>
                  <a:pt x="1935496" y="1656531"/>
                  <a:pt x="1932744" y="1656862"/>
                  <a:pt x="1930704" y="1657217"/>
                </a:cubicBezTo>
                <a:cubicBezTo>
                  <a:pt x="1928262" y="1657667"/>
                  <a:pt x="1927669" y="1659347"/>
                  <a:pt x="1927858" y="1661004"/>
                </a:cubicBezTo>
                <a:cubicBezTo>
                  <a:pt x="1928024" y="1662519"/>
                  <a:pt x="1927882" y="1664034"/>
                  <a:pt x="1927882" y="1665217"/>
                </a:cubicBezTo>
                <a:cubicBezTo>
                  <a:pt x="1930752" y="1667040"/>
                  <a:pt x="1933076" y="1668531"/>
                  <a:pt x="1935472" y="1670022"/>
                </a:cubicBezTo>
                <a:close/>
                <a:moveTo>
                  <a:pt x="9822782" y="2257563"/>
                </a:moveTo>
                <a:cubicBezTo>
                  <a:pt x="9820718" y="2259480"/>
                  <a:pt x="9816425" y="2260380"/>
                  <a:pt x="9816070" y="2263172"/>
                </a:cubicBezTo>
                <a:cubicBezTo>
                  <a:pt x="9820837" y="2264356"/>
                  <a:pt x="9825984" y="2265184"/>
                  <a:pt x="9829731" y="2262723"/>
                </a:cubicBezTo>
                <a:cubicBezTo>
                  <a:pt x="9833265" y="2260403"/>
                  <a:pt x="9837108" y="2260924"/>
                  <a:pt x="9841116" y="2260805"/>
                </a:cubicBezTo>
                <a:cubicBezTo>
                  <a:pt x="9843416" y="2260735"/>
                  <a:pt x="9845883" y="2260687"/>
                  <a:pt x="9844863" y="2258486"/>
                </a:cubicBezTo>
                <a:cubicBezTo>
                  <a:pt x="9844152" y="2258155"/>
                  <a:pt x="9843511" y="2257610"/>
                  <a:pt x="9842871" y="2257587"/>
                </a:cubicBezTo>
                <a:cubicBezTo>
                  <a:pt x="9836183" y="2257539"/>
                  <a:pt x="9829471" y="2257563"/>
                  <a:pt x="9822782" y="2257563"/>
                </a:cubicBezTo>
                <a:close/>
                <a:moveTo>
                  <a:pt x="1847169" y="1748600"/>
                </a:moveTo>
                <a:cubicBezTo>
                  <a:pt x="1843446" y="1750731"/>
                  <a:pt x="1846434" y="1753594"/>
                  <a:pt x="1844750" y="1757334"/>
                </a:cubicBezTo>
                <a:cubicBezTo>
                  <a:pt x="1849517" y="1757547"/>
                  <a:pt x="1851984" y="1757902"/>
                  <a:pt x="1854308" y="1757689"/>
                </a:cubicBezTo>
                <a:cubicBezTo>
                  <a:pt x="1856538" y="1757500"/>
                  <a:pt x="1859716" y="1757074"/>
                  <a:pt x="1860546" y="1756103"/>
                </a:cubicBezTo>
                <a:cubicBezTo>
                  <a:pt x="1861377" y="1755109"/>
                  <a:pt x="1860499" y="1753003"/>
                  <a:pt x="1859218" y="1751961"/>
                </a:cubicBezTo>
                <a:cubicBezTo>
                  <a:pt x="1854712" y="1748245"/>
                  <a:pt x="1849921" y="1747015"/>
                  <a:pt x="1847169" y="1748600"/>
                </a:cubicBezTo>
                <a:close/>
                <a:moveTo>
                  <a:pt x="1917968" y="1778588"/>
                </a:moveTo>
                <a:cubicBezTo>
                  <a:pt x="1911754" y="1776458"/>
                  <a:pt x="1906797" y="1777428"/>
                  <a:pt x="1902006" y="1777286"/>
                </a:cubicBezTo>
                <a:cubicBezTo>
                  <a:pt x="1900630" y="1777239"/>
                  <a:pt x="1898258" y="1777784"/>
                  <a:pt x="1897974" y="1778375"/>
                </a:cubicBezTo>
                <a:cubicBezTo>
                  <a:pt x="1897357" y="1779677"/>
                  <a:pt x="1896977" y="1781452"/>
                  <a:pt x="1897926" y="1782541"/>
                </a:cubicBezTo>
                <a:cubicBezTo>
                  <a:pt x="1899491" y="1784292"/>
                  <a:pt x="1902195" y="1785618"/>
                  <a:pt x="1904425" y="1787132"/>
                </a:cubicBezTo>
                <a:cubicBezTo>
                  <a:pt x="1908884" y="1784340"/>
                  <a:pt x="1912963" y="1781760"/>
                  <a:pt x="1917968" y="1778588"/>
                </a:cubicBezTo>
                <a:close/>
                <a:moveTo>
                  <a:pt x="3130437" y="2997480"/>
                </a:moveTo>
                <a:cubicBezTo>
                  <a:pt x="3131220" y="2997078"/>
                  <a:pt x="3131955" y="2996510"/>
                  <a:pt x="3132714" y="2996084"/>
                </a:cubicBezTo>
                <a:cubicBezTo>
                  <a:pt x="3130176" y="2994640"/>
                  <a:pt x="3127353" y="2993741"/>
                  <a:pt x="3124626" y="2992652"/>
                </a:cubicBezTo>
                <a:cubicBezTo>
                  <a:pt x="3124152" y="2992936"/>
                  <a:pt x="3123369" y="2993244"/>
                  <a:pt x="3123298" y="2993528"/>
                </a:cubicBezTo>
                <a:cubicBezTo>
                  <a:pt x="3122966" y="2994735"/>
                  <a:pt x="3124365" y="2996392"/>
                  <a:pt x="3125764" y="2997457"/>
                </a:cubicBezTo>
                <a:cubicBezTo>
                  <a:pt x="3126452" y="2997954"/>
                  <a:pt x="3129441" y="2997977"/>
                  <a:pt x="3130437" y="2997480"/>
                </a:cubicBezTo>
                <a:close/>
                <a:moveTo>
                  <a:pt x="3710416" y="1406263"/>
                </a:moveTo>
                <a:cubicBezTo>
                  <a:pt x="3709396" y="1409529"/>
                  <a:pt x="3713665" y="1410783"/>
                  <a:pt x="3716369" y="1412582"/>
                </a:cubicBezTo>
                <a:cubicBezTo>
                  <a:pt x="3718788" y="1414192"/>
                  <a:pt x="3723840" y="1414215"/>
                  <a:pt x="3724741" y="1412653"/>
                </a:cubicBezTo>
                <a:cubicBezTo>
                  <a:pt x="3725476" y="1411375"/>
                  <a:pt x="3725903" y="1409505"/>
                  <a:pt x="3724931" y="1408488"/>
                </a:cubicBezTo>
                <a:cubicBezTo>
                  <a:pt x="3723294" y="1406736"/>
                  <a:pt x="3720638" y="1405292"/>
                  <a:pt x="3717982" y="1404062"/>
                </a:cubicBezTo>
                <a:cubicBezTo>
                  <a:pt x="3716914" y="1403565"/>
                  <a:pt x="3714542" y="1403683"/>
                  <a:pt x="3713167" y="1404062"/>
                </a:cubicBezTo>
                <a:cubicBezTo>
                  <a:pt x="3711933" y="1404417"/>
                  <a:pt x="3711269" y="1405553"/>
                  <a:pt x="3710416" y="1406263"/>
                </a:cubicBezTo>
                <a:close/>
                <a:moveTo>
                  <a:pt x="3646780" y="2185517"/>
                </a:moveTo>
                <a:cubicBezTo>
                  <a:pt x="3647895" y="2184310"/>
                  <a:pt x="3649033" y="2182393"/>
                  <a:pt x="3648250" y="2181375"/>
                </a:cubicBezTo>
                <a:cubicBezTo>
                  <a:pt x="3647515" y="2180404"/>
                  <a:pt x="3644337" y="2180049"/>
                  <a:pt x="3642131" y="2179718"/>
                </a:cubicBezTo>
                <a:cubicBezTo>
                  <a:pt x="3640566" y="2179481"/>
                  <a:pt x="3638834" y="2179600"/>
                  <a:pt x="3637174" y="2179694"/>
                </a:cubicBezTo>
                <a:cubicBezTo>
                  <a:pt x="3634280" y="2179836"/>
                  <a:pt x="3631506" y="2182842"/>
                  <a:pt x="3633166" y="2184286"/>
                </a:cubicBezTo>
                <a:cubicBezTo>
                  <a:pt x="3635063" y="2185943"/>
                  <a:pt x="3637577" y="2187339"/>
                  <a:pt x="3640732" y="2189469"/>
                </a:cubicBezTo>
                <a:cubicBezTo>
                  <a:pt x="3643388" y="2187789"/>
                  <a:pt x="3645570" y="2186842"/>
                  <a:pt x="3646780" y="2185517"/>
                </a:cubicBezTo>
                <a:close/>
                <a:moveTo>
                  <a:pt x="8759737" y="1633241"/>
                </a:moveTo>
                <a:cubicBezTo>
                  <a:pt x="8761349" y="1634425"/>
                  <a:pt x="8763152" y="1635514"/>
                  <a:pt x="8764978" y="1636555"/>
                </a:cubicBezTo>
                <a:cubicBezTo>
                  <a:pt x="8767540" y="1638022"/>
                  <a:pt x="8770979" y="1638164"/>
                  <a:pt x="8773399" y="1636555"/>
                </a:cubicBezTo>
                <a:cubicBezTo>
                  <a:pt x="8775367" y="1635253"/>
                  <a:pt x="8778759" y="1634519"/>
                  <a:pt x="8778735" y="1632153"/>
                </a:cubicBezTo>
                <a:cubicBezTo>
                  <a:pt x="8773754" y="1629502"/>
                  <a:pt x="8764646" y="1633549"/>
                  <a:pt x="8761611" y="1627916"/>
                </a:cubicBezTo>
                <a:cubicBezTo>
                  <a:pt x="8758598" y="1632247"/>
                  <a:pt x="8758479" y="1632318"/>
                  <a:pt x="8759737" y="1633241"/>
                </a:cubicBezTo>
                <a:close/>
                <a:moveTo>
                  <a:pt x="1963934" y="1640862"/>
                </a:moveTo>
                <a:cubicBezTo>
                  <a:pt x="1964526" y="1638851"/>
                  <a:pt x="1962558" y="1637951"/>
                  <a:pt x="1959973" y="1637715"/>
                </a:cubicBezTo>
                <a:cubicBezTo>
                  <a:pt x="1957506" y="1637478"/>
                  <a:pt x="1954921" y="1637478"/>
                  <a:pt x="1952454" y="1637715"/>
                </a:cubicBezTo>
                <a:cubicBezTo>
                  <a:pt x="1949869" y="1637951"/>
                  <a:pt x="1947805" y="1638874"/>
                  <a:pt x="1948517" y="1640862"/>
                </a:cubicBezTo>
                <a:cubicBezTo>
                  <a:pt x="1948849" y="1641809"/>
                  <a:pt x="1949205" y="1643182"/>
                  <a:pt x="1950248" y="1643513"/>
                </a:cubicBezTo>
                <a:cubicBezTo>
                  <a:pt x="1954138" y="1644768"/>
                  <a:pt x="1958312" y="1645691"/>
                  <a:pt x="1962439" y="1646756"/>
                </a:cubicBezTo>
                <a:cubicBezTo>
                  <a:pt x="1965380" y="1645075"/>
                  <a:pt x="1963364" y="1642827"/>
                  <a:pt x="1963934" y="1640862"/>
                </a:cubicBezTo>
                <a:close/>
                <a:moveTo>
                  <a:pt x="5481849" y="1040943"/>
                </a:moveTo>
                <a:cubicBezTo>
                  <a:pt x="5486331" y="1044375"/>
                  <a:pt x="5492854" y="1043902"/>
                  <a:pt x="5495795" y="1046907"/>
                </a:cubicBezTo>
                <a:cubicBezTo>
                  <a:pt x="5496246" y="1047381"/>
                  <a:pt x="5498950" y="1046978"/>
                  <a:pt x="5500586" y="1046978"/>
                </a:cubicBezTo>
                <a:cubicBezTo>
                  <a:pt x="5502389" y="1045298"/>
                  <a:pt x="5505686" y="1044304"/>
                  <a:pt x="5506848" y="1041677"/>
                </a:cubicBezTo>
                <a:cubicBezTo>
                  <a:pt x="5506278" y="1041251"/>
                  <a:pt x="5505709" y="1040825"/>
                  <a:pt x="5505116" y="1040399"/>
                </a:cubicBezTo>
                <a:cubicBezTo>
                  <a:pt x="5497716" y="1040564"/>
                  <a:pt x="5490411" y="1040115"/>
                  <a:pt x="5481849" y="1040943"/>
                </a:cubicBezTo>
                <a:close/>
                <a:moveTo>
                  <a:pt x="5950613" y="1207875"/>
                </a:moveTo>
                <a:cubicBezTo>
                  <a:pt x="5950495" y="1207970"/>
                  <a:pt x="5950376" y="1208041"/>
                  <a:pt x="5950258" y="1208136"/>
                </a:cubicBezTo>
                <a:cubicBezTo>
                  <a:pt x="5950353" y="1208065"/>
                  <a:pt x="5950471" y="1208088"/>
                  <a:pt x="5950566" y="1208017"/>
                </a:cubicBezTo>
                <a:cubicBezTo>
                  <a:pt x="5950613" y="1207970"/>
                  <a:pt x="5950590" y="1207923"/>
                  <a:pt x="5950613" y="1207875"/>
                </a:cubicBezTo>
                <a:close/>
                <a:moveTo>
                  <a:pt x="4407562" y="1232467"/>
                </a:moveTo>
                <a:cubicBezTo>
                  <a:pt x="4405332" y="1233319"/>
                  <a:pt x="4405237" y="1233981"/>
                  <a:pt x="4407585" y="1234691"/>
                </a:cubicBezTo>
                <a:cubicBezTo>
                  <a:pt x="4408273" y="1234904"/>
                  <a:pt x="4409056" y="1235236"/>
                  <a:pt x="4409720" y="1235188"/>
                </a:cubicBezTo>
                <a:cubicBezTo>
                  <a:pt x="4415199" y="1234833"/>
                  <a:pt x="4419777" y="1232206"/>
                  <a:pt x="4421270" y="1228680"/>
                </a:cubicBezTo>
                <a:cubicBezTo>
                  <a:pt x="4420678" y="1227780"/>
                  <a:pt x="4420488" y="1226597"/>
                  <a:pt x="4419421" y="1226076"/>
                </a:cubicBezTo>
                <a:cubicBezTo>
                  <a:pt x="4416835" y="1224774"/>
                  <a:pt x="4411594" y="1225366"/>
                  <a:pt x="4411191" y="1227141"/>
                </a:cubicBezTo>
                <a:cubicBezTo>
                  <a:pt x="4410764" y="1229248"/>
                  <a:pt x="4410716" y="1231236"/>
                  <a:pt x="4407562" y="1232467"/>
                </a:cubicBezTo>
                <a:close/>
                <a:moveTo>
                  <a:pt x="3704439" y="1146432"/>
                </a:moveTo>
                <a:cubicBezTo>
                  <a:pt x="3703751" y="1145722"/>
                  <a:pt x="3703300" y="1144634"/>
                  <a:pt x="3702351" y="1144421"/>
                </a:cubicBezTo>
                <a:cubicBezTo>
                  <a:pt x="3700905" y="1144089"/>
                  <a:pt x="3698058" y="1143947"/>
                  <a:pt x="3697631" y="1144421"/>
                </a:cubicBezTo>
                <a:cubicBezTo>
                  <a:pt x="3694999" y="1147166"/>
                  <a:pt x="3692888" y="1150125"/>
                  <a:pt x="3690943" y="1152586"/>
                </a:cubicBezTo>
                <a:cubicBezTo>
                  <a:pt x="3693196" y="1154314"/>
                  <a:pt x="3695236" y="1155876"/>
                  <a:pt x="3697299" y="1157462"/>
                </a:cubicBezTo>
                <a:cubicBezTo>
                  <a:pt x="3702683" y="1154290"/>
                  <a:pt x="3696920" y="1148705"/>
                  <a:pt x="3704439" y="1146432"/>
                </a:cubicBezTo>
                <a:close/>
                <a:moveTo>
                  <a:pt x="6480974" y="1826919"/>
                </a:moveTo>
                <a:cubicBezTo>
                  <a:pt x="6480357" y="1826587"/>
                  <a:pt x="6479716" y="1825948"/>
                  <a:pt x="6479100" y="1825948"/>
                </a:cubicBezTo>
                <a:cubicBezTo>
                  <a:pt x="6470632" y="1825877"/>
                  <a:pt x="6462165" y="1825877"/>
                  <a:pt x="6453674" y="1825948"/>
                </a:cubicBezTo>
                <a:cubicBezTo>
                  <a:pt x="6453105" y="1825948"/>
                  <a:pt x="6452559" y="1826682"/>
                  <a:pt x="6450614" y="1828055"/>
                </a:cubicBezTo>
                <a:cubicBezTo>
                  <a:pt x="6475945" y="1829522"/>
                  <a:pt x="6475945" y="1829522"/>
                  <a:pt x="6480974" y="1826919"/>
                </a:cubicBezTo>
                <a:close/>
                <a:moveTo>
                  <a:pt x="6368669" y="1595538"/>
                </a:moveTo>
                <a:cubicBezTo>
                  <a:pt x="6367933" y="1589455"/>
                  <a:pt x="6367435" y="1589005"/>
                  <a:pt x="6363617" y="1590733"/>
                </a:cubicBezTo>
                <a:cubicBezTo>
                  <a:pt x="6360509" y="1592130"/>
                  <a:pt x="6357639" y="1592059"/>
                  <a:pt x="6354438" y="1592248"/>
                </a:cubicBezTo>
                <a:cubicBezTo>
                  <a:pt x="6350500" y="1592461"/>
                  <a:pt x="6346018" y="1591230"/>
                  <a:pt x="6342104" y="1594473"/>
                </a:cubicBezTo>
                <a:cubicBezTo>
                  <a:pt x="6350548" y="1596343"/>
                  <a:pt x="6358683" y="1595159"/>
                  <a:pt x="6368669" y="1595538"/>
                </a:cubicBezTo>
                <a:close/>
                <a:moveTo>
                  <a:pt x="4869471" y="849017"/>
                </a:moveTo>
                <a:cubicBezTo>
                  <a:pt x="4869424" y="849538"/>
                  <a:pt x="4869471" y="850082"/>
                  <a:pt x="4869471" y="850603"/>
                </a:cubicBezTo>
                <a:cubicBezTo>
                  <a:pt x="4869471" y="851123"/>
                  <a:pt x="4869590" y="851668"/>
                  <a:pt x="4869448" y="852189"/>
                </a:cubicBezTo>
                <a:cubicBezTo>
                  <a:pt x="4868926" y="854177"/>
                  <a:pt x="4870776" y="855052"/>
                  <a:pt x="4873361" y="855455"/>
                </a:cubicBezTo>
                <a:cubicBezTo>
                  <a:pt x="4876990" y="855999"/>
                  <a:pt x="4879575" y="854626"/>
                  <a:pt x="4879765" y="852212"/>
                </a:cubicBezTo>
                <a:cubicBezTo>
                  <a:pt x="4879836" y="851147"/>
                  <a:pt x="4879599" y="850082"/>
                  <a:pt x="4879813" y="849041"/>
                </a:cubicBezTo>
                <a:cubicBezTo>
                  <a:pt x="4880263" y="847053"/>
                  <a:pt x="4878460" y="846177"/>
                  <a:pt x="4875875" y="845774"/>
                </a:cubicBezTo>
                <a:cubicBezTo>
                  <a:pt x="4872270" y="845230"/>
                  <a:pt x="4869685" y="846603"/>
                  <a:pt x="4869471" y="849017"/>
                </a:cubicBezTo>
                <a:close/>
                <a:moveTo>
                  <a:pt x="4756407" y="1821191"/>
                </a:moveTo>
                <a:cubicBezTo>
                  <a:pt x="4755577" y="1829925"/>
                  <a:pt x="4764590" y="1831747"/>
                  <a:pt x="4769215" y="1836149"/>
                </a:cubicBezTo>
                <a:cubicBezTo>
                  <a:pt x="4771611" y="1830895"/>
                  <a:pt x="4771611" y="1830895"/>
                  <a:pt x="4756407" y="1821191"/>
                </a:cubicBezTo>
                <a:close/>
                <a:moveTo>
                  <a:pt x="5580327" y="1121723"/>
                </a:moveTo>
                <a:cubicBezTo>
                  <a:pt x="5580801" y="1118599"/>
                  <a:pt x="5575820" y="1117770"/>
                  <a:pt x="5573590" y="1115758"/>
                </a:cubicBezTo>
                <a:cubicBezTo>
                  <a:pt x="5573377" y="1115569"/>
                  <a:pt x="5572476" y="1115664"/>
                  <a:pt x="5571906" y="1115616"/>
                </a:cubicBezTo>
                <a:cubicBezTo>
                  <a:pt x="5569582" y="1117084"/>
                  <a:pt x="5567282" y="1118528"/>
                  <a:pt x="5564957" y="1119995"/>
                </a:cubicBezTo>
                <a:cubicBezTo>
                  <a:pt x="5566119" y="1120729"/>
                  <a:pt x="5567329" y="1121415"/>
                  <a:pt x="5568420" y="1122196"/>
                </a:cubicBezTo>
                <a:cubicBezTo>
                  <a:pt x="5571195" y="1124137"/>
                  <a:pt x="5574112" y="1125983"/>
                  <a:pt x="5578571" y="1124279"/>
                </a:cubicBezTo>
                <a:cubicBezTo>
                  <a:pt x="5579615" y="1123877"/>
                  <a:pt x="5580184" y="1122622"/>
                  <a:pt x="5580327" y="1121723"/>
                </a:cubicBezTo>
                <a:close/>
                <a:moveTo>
                  <a:pt x="4065973" y="3187631"/>
                </a:moveTo>
                <a:cubicBezTo>
                  <a:pt x="4065736" y="3186661"/>
                  <a:pt x="4066092" y="3184720"/>
                  <a:pt x="4064740" y="3183750"/>
                </a:cubicBezTo>
                <a:cubicBezTo>
                  <a:pt x="4063459" y="3182827"/>
                  <a:pt x="4059664" y="3182140"/>
                  <a:pt x="4058218" y="3182685"/>
                </a:cubicBezTo>
                <a:cubicBezTo>
                  <a:pt x="4053877" y="3184318"/>
                  <a:pt x="4053948" y="3190613"/>
                  <a:pt x="4058312" y="3192128"/>
                </a:cubicBezTo>
                <a:cubicBezTo>
                  <a:pt x="4059807" y="3192649"/>
                  <a:pt x="4062985" y="3191773"/>
                  <a:pt x="4064930" y="3191039"/>
                </a:cubicBezTo>
                <a:cubicBezTo>
                  <a:pt x="4065807" y="3190708"/>
                  <a:pt x="4065546" y="3189170"/>
                  <a:pt x="4065973" y="3187631"/>
                </a:cubicBezTo>
                <a:close/>
                <a:moveTo>
                  <a:pt x="3993871" y="1631940"/>
                </a:moveTo>
                <a:cubicBezTo>
                  <a:pt x="3993277" y="1630449"/>
                  <a:pt x="3993396" y="1628910"/>
                  <a:pt x="3990929" y="1628011"/>
                </a:cubicBezTo>
                <a:cubicBezTo>
                  <a:pt x="3986802" y="1629975"/>
                  <a:pt x="3989554" y="1634496"/>
                  <a:pt x="3983672" y="1635821"/>
                </a:cubicBezTo>
                <a:cubicBezTo>
                  <a:pt x="3986162" y="1637549"/>
                  <a:pt x="3987917" y="1639821"/>
                  <a:pt x="3992210" y="1640295"/>
                </a:cubicBezTo>
                <a:cubicBezTo>
                  <a:pt x="3994392" y="1638803"/>
                  <a:pt x="3996527" y="1637336"/>
                  <a:pt x="3998377" y="1636082"/>
                </a:cubicBezTo>
                <a:cubicBezTo>
                  <a:pt x="3996550" y="1634496"/>
                  <a:pt x="3994439" y="1633360"/>
                  <a:pt x="3993871" y="1631940"/>
                </a:cubicBezTo>
                <a:close/>
                <a:moveTo>
                  <a:pt x="3869991" y="2012573"/>
                </a:moveTo>
                <a:cubicBezTo>
                  <a:pt x="3869042" y="2012076"/>
                  <a:pt x="3866765" y="2011460"/>
                  <a:pt x="3866670" y="2011555"/>
                </a:cubicBezTo>
                <a:cubicBezTo>
                  <a:pt x="3864227" y="2014040"/>
                  <a:pt x="3859816" y="2013827"/>
                  <a:pt x="3856306" y="2014845"/>
                </a:cubicBezTo>
                <a:cubicBezTo>
                  <a:pt x="3855309" y="2015129"/>
                  <a:pt x="3855143" y="2016549"/>
                  <a:pt x="3854645" y="2017377"/>
                </a:cubicBezTo>
                <a:cubicBezTo>
                  <a:pt x="3853981" y="2019460"/>
                  <a:pt x="3856021" y="2020525"/>
                  <a:pt x="3858511" y="2020572"/>
                </a:cubicBezTo>
                <a:cubicBezTo>
                  <a:pt x="3863445" y="2020691"/>
                  <a:pt x="3868165" y="2017874"/>
                  <a:pt x="3870015" y="2014088"/>
                </a:cubicBezTo>
                <a:cubicBezTo>
                  <a:pt x="3870252" y="2013614"/>
                  <a:pt x="3870394" y="2012786"/>
                  <a:pt x="3869991" y="2012573"/>
                </a:cubicBezTo>
                <a:close/>
                <a:moveTo>
                  <a:pt x="148029" y="696428"/>
                </a:moveTo>
                <a:cubicBezTo>
                  <a:pt x="143736" y="699126"/>
                  <a:pt x="139490" y="701800"/>
                  <a:pt x="135245" y="704475"/>
                </a:cubicBezTo>
                <a:cubicBezTo>
                  <a:pt x="137498" y="706534"/>
                  <a:pt x="140866" y="706960"/>
                  <a:pt x="143641" y="705540"/>
                </a:cubicBezTo>
                <a:cubicBezTo>
                  <a:pt x="148005" y="703315"/>
                  <a:pt x="151729" y="700593"/>
                  <a:pt x="155215" y="698392"/>
                </a:cubicBezTo>
                <a:cubicBezTo>
                  <a:pt x="153342" y="695481"/>
                  <a:pt x="150329" y="696806"/>
                  <a:pt x="148029" y="696428"/>
                </a:cubicBezTo>
                <a:close/>
                <a:moveTo>
                  <a:pt x="289815" y="302138"/>
                </a:moveTo>
                <a:cubicBezTo>
                  <a:pt x="289744" y="302327"/>
                  <a:pt x="292543" y="303298"/>
                  <a:pt x="293065" y="303061"/>
                </a:cubicBezTo>
                <a:cubicBezTo>
                  <a:pt x="295057" y="302162"/>
                  <a:pt x="297121" y="301097"/>
                  <a:pt x="298307" y="299771"/>
                </a:cubicBezTo>
                <a:cubicBezTo>
                  <a:pt x="299398" y="298564"/>
                  <a:pt x="300370" y="296623"/>
                  <a:pt x="299540" y="295653"/>
                </a:cubicBezTo>
                <a:cubicBezTo>
                  <a:pt x="298710" y="294682"/>
                  <a:pt x="295579" y="294280"/>
                  <a:pt x="293373" y="294091"/>
                </a:cubicBezTo>
                <a:cubicBezTo>
                  <a:pt x="291073" y="293878"/>
                  <a:pt x="288630" y="294209"/>
                  <a:pt x="282249" y="294493"/>
                </a:cubicBezTo>
                <a:cubicBezTo>
                  <a:pt x="287610" y="297357"/>
                  <a:pt x="290764" y="299014"/>
                  <a:pt x="289815" y="302138"/>
                </a:cubicBezTo>
                <a:close/>
                <a:moveTo>
                  <a:pt x="768755" y="448171"/>
                </a:moveTo>
                <a:cubicBezTo>
                  <a:pt x="768755" y="448692"/>
                  <a:pt x="768874" y="449236"/>
                  <a:pt x="768731" y="449757"/>
                </a:cubicBezTo>
                <a:cubicBezTo>
                  <a:pt x="768209" y="451745"/>
                  <a:pt x="770060" y="452621"/>
                  <a:pt x="772645" y="453023"/>
                </a:cubicBezTo>
                <a:cubicBezTo>
                  <a:pt x="776274" y="453568"/>
                  <a:pt x="778859" y="452195"/>
                  <a:pt x="779049" y="449781"/>
                </a:cubicBezTo>
                <a:cubicBezTo>
                  <a:pt x="779120" y="448716"/>
                  <a:pt x="778883" y="447651"/>
                  <a:pt x="779096" y="446609"/>
                </a:cubicBezTo>
                <a:cubicBezTo>
                  <a:pt x="779523" y="444621"/>
                  <a:pt x="777744" y="443745"/>
                  <a:pt x="775159" y="443343"/>
                </a:cubicBezTo>
                <a:cubicBezTo>
                  <a:pt x="771530" y="442799"/>
                  <a:pt x="768968" y="444171"/>
                  <a:pt x="768755" y="446585"/>
                </a:cubicBezTo>
                <a:cubicBezTo>
                  <a:pt x="768731" y="447106"/>
                  <a:pt x="768755" y="447627"/>
                  <a:pt x="768755" y="448171"/>
                </a:cubicBezTo>
                <a:close/>
                <a:moveTo>
                  <a:pt x="10680309" y="3168081"/>
                </a:moveTo>
                <a:cubicBezTo>
                  <a:pt x="10677867" y="3165336"/>
                  <a:pt x="10667881" y="3165288"/>
                  <a:pt x="10665296" y="3168034"/>
                </a:cubicBezTo>
                <a:cubicBezTo>
                  <a:pt x="10664442" y="3168933"/>
                  <a:pt x="10665510" y="3171347"/>
                  <a:pt x="10666980" y="3172152"/>
                </a:cubicBezTo>
                <a:cubicBezTo>
                  <a:pt x="10668521" y="3173004"/>
                  <a:pt x="10671581" y="3172767"/>
                  <a:pt x="10673123" y="3172933"/>
                </a:cubicBezTo>
                <a:cubicBezTo>
                  <a:pt x="10675589" y="3172673"/>
                  <a:pt x="10678008" y="3172839"/>
                  <a:pt x="10678554" y="3172270"/>
                </a:cubicBezTo>
                <a:cubicBezTo>
                  <a:pt x="10679741" y="3171040"/>
                  <a:pt x="10681140" y="3169028"/>
                  <a:pt x="10680309" y="3168081"/>
                </a:cubicBezTo>
                <a:close/>
                <a:moveTo>
                  <a:pt x="5946368" y="2324189"/>
                </a:moveTo>
                <a:cubicBezTo>
                  <a:pt x="5946652" y="2326674"/>
                  <a:pt x="5944565" y="2329396"/>
                  <a:pt x="5947862" y="2331763"/>
                </a:cubicBezTo>
                <a:cubicBezTo>
                  <a:pt x="5952107" y="2331219"/>
                  <a:pt x="5953910" y="2328852"/>
                  <a:pt x="5956353" y="2327100"/>
                </a:cubicBezTo>
                <a:cubicBezTo>
                  <a:pt x="5957160" y="2326532"/>
                  <a:pt x="5957088" y="2324591"/>
                  <a:pt x="5956282" y="2324142"/>
                </a:cubicBezTo>
                <a:cubicBezTo>
                  <a:pt x="5954598" y="2323266"/>
                  <a:pt x="5952155" y="2322698"/>
                  <a:pt x="5949949" y="2322580"/>
                </a:cubicBezTo>
                <a:cubicBezTo>
                  <a:pt x="5948763" y="2322509"/>
                  <a:pt x="5946297" y="2323668"/>
                  <a:pt x="5946368" y="2324189"/>
                </a:cubicBezTo>
                <a:close/>
                <a:moveTo>
                  <a:pt x="3674388" y="1976976"/>
                </a:moveTo>
                <a:cubicBezTo>
                  <a:pt x="3678111" y="1978893"/>
                  <a:pt x="3681195" y="1979342"/>
                  <a:pt x="3684373" y="1976644"/>
                </a:cubicBezTo>
                <a:cubicBezTo>
                  <a:pt x="3679084" y="1974088"/>
                  <a:pt x="3675930" y="1970017"/>
                  <a:pt x="3669265" y="1968289"/>
                </a:cubicBezTo>
                <a:cubicBezTo>
                  <a:pt x="3668340" y="1972100"/>
                  <a:pt x="3670047" y="1974751"/>
                  <a:pt x="3674388" y="1976976"/>
                </a:cubicBezTo>
                <a:close/>
                <a:moveTo>
                  <a:pt x="5304793" y="1429955"/>
                </a:moveTo>
                <a:cubicBezTo>
                  <a:pt x="5307141" y="1428463"/>
                  <a:pt x="5310011" y="1427185"/>
                  <a:pt x="5311648" y="1425434"/>
                </a:cubicBezTo>
                <a:cubicBezTo>
                  <a:pt x="5312620" y="1424416"/>
                  <a:pt x="5312051" y="1422546"/>
                  <a:pt x="5311316" y="1421268"/>
                </a:cubicBezTo>
                <a:cubicBezTo>
                  <a:pt x="5310984" y="1420700"/>
                  <a:pt x="5308659" y="1420440"/>
                  <a:pt x="5307165" y="1420251"/>
                </a:cubicBezTo>
                <a:cubicBezTo>
                  <a:pt x="5304082" y="1419872"/>
                  <a:pt x="5302327" y="1421150"/>
                  <a:pt x="5302327" y="1422760"/>
                </a:cubicBezTo>
                <a:cubicBezTo>
                  <a:pt x="5302327" y="1425197"/>
                  <a:pt x="5300667" y="1428014"/>
                  <a:pt x="5304793" y="1429955"/>
                </a:cubicBezTo>
                <a:close/>
                <a:moveTo>
                  <a:pt x="1783154" y="1186266"/>
                </a:moveTo>
                <a:cubicBezTo>
                  <a:pt x="1776489" y="1187189"/>
                  <a:pt x="1770299" y="1185438"/>
                  <a:pt x="1763041" y="1187710"/>
                </a:cubicBezTo>
                <a:cubicBezTo>
                  <a:pt x="1766504" y="1190574"/>
                  <a:pt x="1773691" y="1189580"/>
                  <a:pt x="1775778" y="1192941"/>
                </a:cubicBezTo>
                <a:cubicBezTo>
                  <a:pt x="1778197" y="1191189"/>
                  <a:pt x="1781992" y="1190171"/>
                  <a:pt x="1783154" y="1186266"/>
                </a:cubicBezTo>
                <a:close/>
                <a:moveTo>
                  <a:pt x="10818396" y="3500715"/>
                </a:moveTo>
                <a:cubicBezTo>
                  <a:pt x="10815882" y="3500739"/>
                  <a:pt x="10813795" y="3501851"/>
                  <a:pt x="10814506" y="3503815"/>
                </a:cubicBezTo>
                <a:cubicBezTo>
                  <a:pt x="10814838" y="3504762"/>
                  <a:pt x="10815195" y="3505922"/>
                  <a:pt x="10816238" y="3506466"/>
                </a:cubicBezTo>
                <a:cubicBezTo>
                  <a:pt x="10817305" y="3507011"/>
                  <a:pt x="10819701" y="3507413"/>
                  <a:pt x="10820649" y="3507034"/>
                </a:cubicBezTo>
                <a:cubicBezTo>
                  <a:pt x="10823994" y="3505685"/>
                  <a:pt x="10826959" y="3503957"/>
                  <a:pt x="10830089" y="3502395"/>
                </a:cubicBezTo>
                <a:cubicBezTo>
                  <a:pt x="10826721" y="3499650"/>
                  <a:pt x="10822286" y="3500691"/>
                  <a:pt x="10818396" y="3500715"/>
                </a:cubicBezTo>
                <a:close/>
                <a:moveTo>
                  <a:pt x="3431040" y="1007926"/>
                </a:moveTo>
                <a:cubicBezTo>
                  <a:pt x="3431989" y="1008328"/>
                  <a:pt x="3434408" y="1007949"/>
                  <a:pt x="3435499" y="1007405"/>
                </a:cubicBezTo>
                <a:cubicBezTo>
                  <a:pt x="3436543" y="1006884"/>
                  <a:pt x="3436946" y="1005725"/>
                  <a:pt x="3437302" y="1004778"/>
                </a:cubicBezTo>
                <a:cubicBezTo>
                  <a:pt x="3438013" y="1002837"/>
                  <a:pt x="3435997" y="1001630"/>
                  <a:pt x="3433507" y="1001630"/>
                </a:cubicBezTo>
                <a:cubicBezTo>
                  <a:pt x="3429617" y="1001606"/>
                  <a:pt x="3425182" y="1000541"/>
                  <a:pt x="3421742" y="1003263"/>
                </a:cubicBezTo>
                <a:cubicBezTo>
                  <a:pt x="3424802" y="1004849"/>
                  <a:pt x="3427719" y="1006577"/>
                  <a:pt x="3431040" y="1007926"/>
                </a:cubicBezTo>
                <a:close/>
                <a:moveTo>
                  <a:pt x="931912" y="619245"/>
                </a:moveTo>
                <a:cubicBezTo>
                  <a:pt x="927334" y="618488"/>
                  <a:pt x="922472" y="617399"/>
                  <a:pt x="917586" y="620524"/>
                </a:cubicBezTo>
                <a:cubicBezTo>
                  <a:pt x="920076" y="621873"/>
                  <a:pt x="922425" y="623316"/>
                  <a:pt x="925105" y="624476"/>
                </a:cubicBezTo>
                <a:cubicBezTo>
                  <a:pt x="926291" y="624997"/>
                  <a:pt x="928212" y="625163"/>
                  <a:pt x="929682" y="624997"/>
                </a:cubicBezTo>
                <a:cubicBezTo>
                  <a:pt x="932244" y="624737"/>
                  <a:pt x="934307" y="623837"/>
                  <a:pt x="933596" y="621873"/>
                </a:cubicBezTo>
                <a:cubicBezTo>
                  <a:pt x="933240" y="620926"/>
                  <a:pt x="932789" y="619387"/>
                  <a:pt x="931912" y="619245"/>
                </a:cubicBezTo>
                <a:close/>
                <a:moveTo>
                  <a:pt x="900343" y="1050339"/>
                </a:moveTo>
                <a:cubicBezTo>
                  <a:pt x="897876" y="1050789"/>
                  <a:pt x="897117" y="1052540"/>
                  <a:pt x="897592" y="1054174"/>
                </a:cubicBezTo>
                <a:cubicBezTo>
                  <a:pt x="898066" y="1055807"/>
                  <a:pt x="899418" y="1057037"/>
                  <a:pt x="902525" y="1056706"/>
                </a:cubicBezTo>
                <a:cubicBezTo>
                  <a:pt x="905656" y="1056398"/>
                  <a:pt x="909142" y="1057534"/>
                  <a:pt x="913032" y="1055097"/>
                </a:cubicBezTo>
                <a:cubicBezTo>
                  <a:pt x="910589" y="1053558"/>
                  <a:pt x="908573" y="1052564"/>
                  <a:pt x="907103" y="1051310"/>
                </a:cubicBezTo>
                <a:cubicBezTo>
                  <a:pt x="905181" y="1049629"/>
                  <a:pt x="902406" y="1049937"/>
                  <a:pt x="900343" y="1050339"/>
                </a:cubicBezTo>
                <a:close/>
                <a:moveTo>
                  <a:pt x="9927212" y="2212215"/>
                </a:moveTo>
                <a:cubicBezTo>
                  <a:pt x="9923916" y="2213564"/>
                  <a:pt x="9921022" y="2215291"/>
                  <a:pt x="9917962" y="2216877"/>
                </a:cubicBezTo>
                <a:cubicBezTo>
                  <a:pt x="9921449" y="2219599"/>
                  <a:pt x="9925884" y="2218534"/>
                  <a:pt x="9929774" y="2218510"/>
                </a:cubicBezTo>
                <a:cubicBezTo>
                  <a:pt x="9932241" y="2218487"/>
                  <a:pt x="9934209" y="2217232"/>
                  <a:pt x="9933498" y="2215315"/>
                </a:cubicBezTo>
                <a:cubicBezTo>
                  <a:pt x="9933142" y="2214392"/>
                  <a:pt x="9932739" y="2213209"/>
                  <a:pt x="9931672" y="2212712"/>
                </a:cubicBezTo>
                <a:cubicBezTo>
                  <a:pt x="9930581" y="2212191"/>
                  <a:pt x="9928161" y="2211812"/>
                  <a:pt x="9927212" y="2212215"/>
                </a:cubicBezTo>
                <a:close/>
                <a:moveTo>
                  <a:pt x="1277556" y="1634496"/>
                </a:moveTo>
                <a:cubicBezTo>
                  <a:pt x="1275041" y="1634519"/>
                  <a:pt x="1272954" y="1635632"/>
                  <a:pt x="1273666" y="1637596"/>
                </a:cubicBezTo>
                <a:cubicBezTo>
                  <a:pt x="1273998" y="1638543"/>
                  <a:pt x="1274354" y="1639703"/>
                  <a:pt x="1275397" y="1640247"/>
                </a:cubicBezTo>
                <a:cubicBezTo>
                  <a:pt x="1276465" y="1640792"/>
                  <a:pt x="1278860" y="1641194"/>
                  <a:pt x="1279809" y="1640815"/>
                </a:cubicBezTo>
                <a:cubicBezTo>
                  <a:pt x="1283153" y="1639466"/>
                  <a:pt x="1286118" y="1637738"/>
                  <a:pt x="1289249" y="1636176"/>
                </a:cubicBezTo>
                <a:cubicBezTo>
                  <a:pt x="1285881" y="1633454"/>
                  <a:pt x="1281445" y="1634472"/>
                  <a:pt x="1277556" y="1634496"/>
                </a:cubicBezTo>
                <a:close/>
                <a:moveTo>
                  <a:pt x="6393383" y="1583467"/>
                </a:moveTo>
                <a:cubicBezTo>
                  <a:pt x="6387572" y="1580390"/>
                  <a:pt x="6384844" y="1583798"/>
                  <a:pt x="6381453" y="1585739"/>
                </a:cubicBezTo>
                <a:cubicBezTo>
                  <a:pt x="6377776" y="1587846"/>
                  <a:pt x="6377895" y="1590023"/>
                  <a:pt x="6381619" y="1592343"/>
                </a:cubicBezTo>
                <a:cubicBezTo>
                  <a:pt x="6385627" y="1589739"/>
                  <a:pt x="6389635" y="1587159"/>
                  <a:pt x="6393549" y="1584556"/>
                </a:cubicBezTo>
                <a:cubicBezTo>
                  <a:pt x="6393810" y="1584390"/>
                  <a:pt x="6393454" y="1583869"/>
                  <a:pt x="6393383" y="1583467"/>
                </a:cubicBezTo>
                <a:close/>
                <a:moveTo>
                  <a:pt x="1343136" y="1121604"/>
                </a:moveTo>
                <a:cubicBezTo>
                  <a:pt x="1339650" y="1123829"/>
                  <a:pt x="1339555" y="1125888"/>
                  <a:pt x="1343041" y="1128090"/>
                </a:cubicBezTo>
                <a:cubicBezTo>
                  <a:pt x="1347476" y="1125391"/>
                  <a:pt x="1351912" y="1122740"/>
                  <a:pt x="1356513" y="1119593"/>
                </a:cubicBezTo>
                <a:cubicBezTo>
                  <a:pt x="1349659" y="1116965"/>
                  <a:pt x="1346552" y="1119427"/>
                  <a:pt x="1343136" y="1121604"/>
                </a:cubicBezTo>
                <a:close/>
                <a:moveTo>
                  <a:pt x="3573538" y="1293554"/>
                </a:moveTo>
                <a:cubicBezTo>
                  <a:pt x="3576147" y="1291921"/>
                  <a:pt x="3580132" y="1290904"/>
                  <a:pt x="3580772" y="1288158"/>
                </a:cubicBezTo>
                <a:cubicBezTo>
                  <a:pt x="3576954" y="1286170"/>
                  <a:pt x="3572661" y="1287424"/>
                  <a:pt x="3568700" y="1287259"/>
                </a:cubicBezTo>
                <a:cubicBezTo>
                  <a:pt x="3567917" y="1287235"/>
                  <a:pt x="3566138" y="1288821"/>
                  <a:pt x="3566257" y="1289578"/>
                </a:cubicBezTo>
                <a:cubicBezTo>
                  <a:pt x="3566494" y="1290975"/>
                  <a:pt x="3567395" y="1292489"/>
                  <a:pt x="3568818" y="1293554"/>
                </a:cubicBezTo>
                <a:cubicBezTo>
                  <a:pt x="3569554" y="1294051"/>
                  <a:pt x="3572708" y="1294075"/>
                  <a:pt x="3573538" y="1293554"/>
                </a:cubicBezTo>
                <a:close/>
                <a:moveTo>
                  <a:pt x="875724" y="1767559"/>
                </a:moveTo>
                <a:cubicBezTo>
                  <a:pt x="873209" y="1767582"/>
                  <a:pt x="871122" y="1768695"/>
                  <a:pt x="871834" y="1770659"/>
                </a:cubicBezTo>
                <a:cubicBezTo>
                  <a:pt x="872166" y="1771582"/>
                  <a:pt x="872522" y="1772766"/>
                  <a:pt x="873565" y="1773310"/>
                </a:cubicBezTo>
                <a:cubicBezTo>
                  <a:pt x="874633" y="1773855"/>
                  <a:pt x="877028" y="1774257"/>
                  <a:pt x="877977" y="1773878"/>
                </a:cubicBezTo>
                <a:cubicBezTo>
                  <a:pt x="881321" y="1772529"/>
                  <a:pt x="884286" y="1770801"/>
                  <a:pt x="887417" y="1769239"/>
                </a:cubicBezTo>
                <a:cubicBezTo>
                  <a:pt x="884049" y="1766517"/>
                  <a:pt x="879613" y="1767559"/>
                  <a:pt x="875724" y="1767559"/>
                </a:cubicBezTo>
                <a:close/>
                <a:moveTo>
                  <a:pt x="859856" y="487981"/>
                </a:moveTo>
                <a:cubicBezTo>
                  <a:pt x="860781" y="487768"/>
                  <a:pt x="861184" y="486301"/>
                  <a:pt x="861469" y="485354"/>
                </a:cubicBezTo>
                <a:cubicBezTo>
                  <a:pt x="862062" y="483413"/>
                  <a:pt x="860046" y="482301"/>
                  <a:pt x="857484" y="482301"/>
                </a:cubicBezTo>
                <a:cubicBezTo>
                  <a:pt x="853595" y="482301"/>
                  <a:pt x="849136" y="481259"/>
                  <a:pt x="846052" y="483839"/>
                </a:cubicBezTo>
                <a:cubicBezTo>
                  <a:pt x="848400" y="485330"/>
                  <a:pt x="850464" y="487129"/>
                  <a:pt x="853239" y="488171"/>
                </a:cubicBezTo>
                <a:cubicBezTo>
                  <a:pt x="854852" y="488786"/>
                  <a:pt x="857793" y="488431"/>
                  <a:pt x="859856" y="487981"/>
                </a:cubicBezTo>
                <a:close/>
                <a:moveTo>
                  <a:pt x="4750952" y="1373127"/>
                </a:moveTo>
                <a:cubicBezTo>
                  <a:pt x="4753395" y="1374666"/>
                  <a:pt x="4755411" y="1375660"/>
                  <a:pt x="4756882" y="1376914"/>
                </a:cubicBezTo>
                <a:cubicBezTo>
                  <a:pt x="4758803" y="1378571"/>
                  <a:pt x="4761601" y="1378263"/>
                  <a:pt x="4763641" y="1377884"/>
                </a:cubicBezTo>
                <a:cubicBezTo>
                  <a:pt x="4766108" y="1377435"/>
                  <a:pt x="4766867" y="1375683"/>
                  <a:pt x="4766393" y="1374050"/>
                </a:cubicBezTo>
                <a:cubicBezTo>
                  <a:pt x="4765918" y="1372417"/>
                  <a:pt x="4764566" y="1371210"/>
                  <a:pt x="4761459" y="1371518"/>
                </a:cubicBezTo>
                <a:cubicBezTo>
                  <a:pt x="4758352" y="1371849"/>
                  <a:pt x="4754866" y="1370689"/>
                  <a:pt x="4750952" y="1373127"/>
                </a:cubicBezTo>
                <a:close/>
                <a:moveTo>
                  <a:pt x="4758566" y="777468"/>
                </a:moveTo>
                <a:cubicBezTo>
                  <a:pt x="4759372" y="777515"/>
                  <a:pt x="4761222" y="775953"/>
                  <a:pt x="4761103" y="775219"/>
                </a:cubicBezTo>
                <a:cubicBezTo>
                  <a:pt x="4760890" y="773823"/>
                  <a:pt x="4760012" y="772284"/>
                  <a:pt x="4758613" y="771219"/>
                </a:cubicBezTo>
                <a:cubicBezTo>
                  <a:pt x="4757925" y="770699"/>
                  <a:pt x="4754842" y="770651"/>
                  <a:pt x="4753940" y="771172"/>
                </a:cubicBezTo>
                <a:cubicBezTo>
                  <a:pt x="4751189" y="772711"/>
                  <a:pt x="4747418" y="773847"/>
                  <a:pt x="4746564" y="776521"/>
                </a:cubicBezTo>
                <a:cubicBezTo>
                  <a:pt x="4750312" y="778604"/>
                  <a:pt x="4754628" y="777278"/>
                  <a:pt x="4758566" y="777468"/>
                </a:cubicBezTo>
                <a:close/>
                <a:moveTo>
                  <a:pt x="4456089" y="1322453"/>
                </a:moveTo>
                <a:cubicBezTo>
                  <a:pt x="4458413" y="1319992"/>
                  <a:pt x="4457132" y="1317317"/>
                  <a:pt x="4457156" y="1314832"/>
                </a:cubicBezTo>
                <a:cubicBezTo>
                  <a:pt x="4457156" y="1314264"/>
                  <a:pt x="4454737" y="1313152"/>
                  <a:pt x="4453598" y="1313223"/>
                </a:cubicBezTo>
                <a:cubicBezTo>
                  <a:pt x="4451393" y="1313365"/>
                  <a:pt x="4448950" y="1313909"/>
                  <a:pt x="4447266" y="1314785"/>
                </a:cubicBezTo>
                <a:cubicBezTo>
                  <a:pt x="4446435" y="1315211"/>
                  <a:pt x="4446364" y="1317152"/>
                  <a:pt x="4447194" y="1317743"/>
                </a:cubicBezTo>
                <a:cubicBezTo>
                  <a:pt x="4449637" y="1319471"/>
                  <a:pt x="4451416" y="1321838"/>
                  <a:pt x="4456089" y="1322453"/>
                </a:cubicBezTo>
                <a:close/>
                <a:moveTo>
                  <a:pt x="9068167" y="1661927"/>
                </a:moveTo>
                <a:cubicBezTo>
                  <a:pt x="9064277" y="1659939"/>
                  <a:pt x="9061193" y="1659774"/>
                  <a:pt x="9057731" y="1661998"/>
                </a:cubicBezTo>
                <a:cubicBezTo>
                  <a:pt x="9060103" y="1663489"/>
                  <a:pt x="9062451" y="1664981"/>
                  <a:pt x="9065795" y="1667087"/>
                </a:cubicBezTo>
                <a:cubicBezTo>
                  <a:pt x="9069234" y="1665643"/>
                  <a:pt x="9074499" y="1668625"/>
                  <a:pt x="9078484" y="1665193"/>
                </a:cubicBezTo>
                <a:cubicBezTo>
                  <a:pt x="9074974" y="1664105"/>
                  <a:pt x="9071060" y="1663395"/>
                  <a:pt x="9068167" y="1661927"/>
                </a:cubicBezTo>
                <a:close/>
                <a:moveTo>
                  <a:pt x="4948500" y="2147884"/>
                </a:moveTo>
                <a:cubicBezTo>
                  <a:pt x="4947456" y="2148429"/>
                  <a:pt x="4947124" y="2149588"/>
                  <a:pt x="4946769" y="2150535"/>
                </a:cubicBezTo>
                <a:cubicBezTo>
                  <a:pt x="4946057" y="2152500"/>
                  <a:pt x="4948168" y="2153636"/>
                  <a:pt x="4950659" y="2153636"/>
                </a:cubicBezTo>
                <a:cubicBezTo>
                  <a:pt x="4954548" y="2153659"/>
                  <a:pt x="4959007" y="2154701"/>
                  <a:pt x="4962328" y="2151955"/>
                </a:cubicBezTo>
                <a:cubicBezTo>
                  <a:pt x="4959221" y="2150393"/>
                  <a:pt x="4956256" y="2148665"/>
                  <a:pt x="4952888" y="2147316"/>
                </a:cubicBezTo>
                <a:cubicBezTo>
                  <a:pt x="4951987" y="2146914"/>
                  <a:pt x="4949567" y="2147316"/>
                  <a:pt x="4948500" y="2147884"/>
                </a:cubicBezTo>
                <a:close/>
                <a:moveTo>
                  <a:pt x="1830045" y="1832575"/>
                </a:moveTo>
                <a:cubicBezTo>
                  <a:pt x="1829831" y="1833593"/>
                  <a:pt x="1830021" y="1834635"/>
                  <a:pt x="1830021" y="1836931"/>
                </a:cubicBezTo>
                <a:cubicBezTo>
                  <a:pt x="1834528" y="1833380"/>
                  <a:pt x="1841287" y="1838327"/>
                  <a:pt x="1845130" y="1833806"/>
                </a:cubicBezTo>
                <a:cubicBezTo>
                  <a:pt x="1842758" y="1832315"/>
                  <a:pt x="1840694" y="1830658"/>
                  <a:pt x="1838109" y="1829475"/>
                </a:cubicBezTo>
                <a:cubicBezTo>
                  <a:pt x="1834907" y="1828008"/>
                  <a:pt x="1830661" y="1829712"/>
                  <a:pt x="1830045" y="1832575"/>
                </a:cubicBezTo>
                <a:close/>
                <a:moveTo>
                  <a:pt x="1919462" y="1701998"/>
                </a:moveTo>
                <a:cubicBezTo>
                  <a:pt x="1920150" y="1702566"/>
                  <a:pt x="1922427" y="1702471"/>
                  <a:pt x="1923969" y="1702542"/>
                </a:cubicBezTo>
                <a:cubicBezTo>
                  <a:pt x="1924656" y="1702566"/>
                  <a:pt x="1925415" y="1702258"/>
                  <a:pt x="1926103" y="1702045"/>
                </a:cubicBezTo>
                <a:cubicBezTo>
                  <a:pt x="1928451" y="1701311"/>
                  <a:pt x="1928356" y="1700672"/>
                  <a:pt x="1926127" y="1699820"/>
                </a:cubicBezTo>
                <a:cubicBezTo>
                  <a:pt x="1922972" y="1698613"/>
                  <a:pt x="1922617" y="1696672"/>
                  <a:pt x="1922403" y="1694471"/>
                </a:cubicBezTo>
                <a:cubicBezTo>
                  <a:pt x="1922332" y="1693856"/>
                  <a:pt x="1918513" y="1693098"/>
                  <a:pt x="1916307" y="1692956"/>
                </a:cubicBezTo>
                <a:cubicBezTo>
                  <a:pt x="1915122" y="1692885"/>
                  <a:pt x="1913722" y="1693927"/>
                  <a:pt x="1912394" y="1694471"/>
                </a:cubicBezTo>
                <a:cubicBezTo>
                  <a:pt x="1917351" y="1696033"/>
                  <a:pt x="1916711" y="1699654"/>
                  <a:pt x="1919462" y="1701998"/>
                </a:cubicBezTo>
                <a:close/>
                <a:moveTo>
                  <a:pt x="794584" y="738605"/>
                </a:moveTo>
                <a:cubicBezTo>
                  <a:pt x="790694" y="738794"/>
                  <a:pt x="788821" y="740096"/>
                  <a:pt x="789366" y="742652"/>
                </a:cubicBezTo>
                <a:cubicBezTo>
                  <a:pt x="789722" y="744309"/>
                  <a:pt x="791453" y="745161"/>
                  <a:pt x="794465" y="745137"/>
                </a:cubicBezTo>
                <a:cubicBezTo>
                  <a:pt x="798379" y="745137"/>
                  <a:pt x="800395" y="743670"/>
                  <a:pt x="799636" y="741137"/>
                </a:cubicBezTo>
                <a:cubicBezTo>
                  <a:pt x="799138" y="739504"/>
                  <a:pt x="797786" y="738439"/>
                  <a:pt x="794584" y="738605"/>
                </a:cubicBezTo>
                <a:close/>
                <a:moveTo>
                  <a:pt x="846100" y="706155"/>
                </a:moveTo>
                <a:cubicBezTo>
                  <a:pt x="846361" y="704144"/>
                  <a:pt x="844653" y="703291"/>
                  <a:pt x="842068" y="702984"/>
                </a:cubicBezTo>
                <a:cubicBezTo>
                  <a:pt x="838059" y="702510"/>
                  <a:pt x="835759" y="703765"/>
                  <a:pt x="835735" y="706250"/>
                </a:cubicBezTo>
                <a:cubicBezTo>
                  <a:pt x="835735" y="708143"/>
                  <a:pt x="837063" y="709232"/>
                  <a:pt x="839696" y="709445"/>
                </a:cubicBezTo>
                <a:cubicBezTo>
                  <a:pt x="843752" y="709777"/>
                  <a:pt x="845791" y="708593"/>
                  <a:pt x="846100" y="706155"/>
                </a:cubicBezTo>
                <a:close/>
                <a:moveTo>
                  <a:pt x="5039530" y="913939"/>
                </a:moveTo>
                <a:cubicBezTo>
                  <a:pt x="5042732" y="914105"/>
                  <a:pt x="5043870" y="912992"/>
                  <a:pt x="5044629" y="911406"/>
                </a:cubicBezTo>
                <a:cubicBezTo>
                  <a:pt x="5045199" y="908850"/>
                  <a:pt x="5043301" y="907572"/>
                  <a:pt x="5039412" y="907359"/>
                </a:cubicBezTo>
                <a:cubicBezTo>
                  <a:pt x="5036210" y="907194"/>
                  <a:pt x="5034858" y="908282"/>
                  <a:pt x="5034359" y="909892"/>
                </a:cubicBezTo>
                <a:cubicBezTo>
                  <a:pt x="5033624" y="912448"/>
                  <a:pt x="5035640" y="913750"/>
                  <a:pt x="5039530" y="913939"/>
                </a:cubicBezTo>
                <a:close/>
                <a:moveTo>
                  <a:pt x="2017845" y="1826019"/>
                </a:moveTo>
                <a:cubicBezTo>
                  <a:pt x="2017038" y="1826871"/>
                  <a:pt x="2015663" y="1827676"/>
                  <a:pt x="2015568" y="1828552"/>
                </a:cubicBezTo>
                <a:cubicBezTo>
                  <a:pt x="2015188" y="1831771"/>
                  <a:pt x="2016540" y="1832363"/>
                  <a:pt x="2023347" y="1832410"/>
                </a:cubicBezTo>
                <a:cubicBezTo>
                  <a:pt x="2025008" y="1832410"/>
                  <a:pt x="2026692" y="1832504"/>
                  <a:pt x="2028328" y="1832363"/>
                </a:cubicBezTo>
                <a:cubicBezTo>
                  <a:pt x="2028992" y="1832292"/>
                  <a:pt x="2029656" y="1831723"/>
                  <a:pt x="2030060" y="1831274"/>
                </a:cubicBezTo>
                <a:cubicBezTo>
                  <a:pt x="2030297" y="1831013"/>
                  <a:pt x="2030226" y="1830327"/>
                  <a:pt x="2029941" y="1830209"/>
                </a:cubicBezTo>
                <a:cubicBezTo>
                  <a:pt x="2025956" y="1828741"/>
                  <a:pt x="2020596" y="1828907"/>
                  <a:pt x="2017845" y="1826019"/>
                </a:cubicBezTo>
                <a:close/>
                <a:moveTo>
                  <a:pt x="2035159" y="1758683"/>
                </a:moveTo>
                <a:cubicBezTo>
                  <a:pt x="2031412" y="1756766"/>
                  <a:pt x="2027095" y="1758021"/>
                  <a:pt x="2023087" y="1757807"/>
                </a:cubicBezTo>
                <a:cubicBezTo>
                  <a:pt x="2020786" y="1757689"/>
                  <a:pt x="2017940" y="1757050"/>
                  <a:pt x="2015331" y="1759914"/>
                </a:cubicBezTo>
                <a:cubicBezTo>
                  <a:pt x="2031151" y="1761121"/>
                  <a:pt x="2031151" y="1761097"/>
                  <a:pt x="2035159" y="1758683"/>
                </a:cubicBezTo>
                <a:close/>
                <a:moveTo>
                  <a:pt x="4841128" y="1034079"/>
                </a:moveTo>
                <a:cubicBezTo>
                  <a:pt x="4840678" y="1034056"/>
                  <a:pt x="4839254" y="1035783"/>
                  <a:pt x="4839610" y="1036115"/>
                </a:cubicBezTo>
                <a:cubicBezTo>
                  <a:pt x="4841437" y="1037771"/>
                  <a:pt x="4843714" y="1039239"/>
                  <a:pt x="4845825" y="1040754"/>
                </a:cubicBezTo>
                <a:cubicBezTo>
                  <a:pt x="4848765" y="1038907"/>
                  <a:pt x="4851090" y="1037440"/>
                  <a:pt x="4854268" y="1035428"/>
                </a:cubicBezTo>
                <a:cubicBezTo>
                  <a:pt x="4849240" y="1033109"/>
                  <a:pt x="4845042" y="1034292"/>
                  <a:pt x="4841128" y="1034079"/>
                </a:cubicBezTo>
                <a:close/>
                <a:moveTo>
                  <a:pt x="4733756" y="1049677"/>
                </a:moveTo>
                <a:cubicBezTo>
                  <a:pt x="4736579" y="1047523"/>
                  <a:pt x="4736318" y="1046884"/>
                  <a:pt x="4732191" y="1044209"/>
                </a:cubicBezTo>
                <a:cubicBezTo>
                  <a:pt x="4729155" y="1046789"/>
                  <a:pt x="4722040" y="1048351"/>
                  <a:pt x="4727590" y="1053606"/>
                </a:cubicBezTo>
                <a:cubicBezTo>
                  <a:pt x="4730294" y="1051878"/>
                  <a:pt x="4732191" y="1050860"/>
                  <a:pt x="4733756" y="1049677"/>
                </a:cubicBezTo>
                <a:close/>
                <a:moveTo>
                  <a:pt x="4720024" y="1461646"/>
                </a:moveTo>
                <a:cubicBezTo>
                  <a:pt x="4719549" y="1460013"/>
                  <a:pt x="4718198" y="1458948"/>
                  <a:pt x="4714972" y="1459114"/>
                </a:cubicBezTo>
                <a:cubicBezTo>
                  <a:pt x="4711082" y="1459303"/>
                  <a:pt x="4709066" y="1460629"/>
                  <a:pt x="4709825" y="1463138"/>
                </a:cubicBezTo>
                <a:cubicBezTo>
                  <a:pt x="4710323" y="1464747"/>
                  <a:pt x="4711651" y="1466025"/>
                  <a:pt x="4714758" y="1465646"/>
                </a:cubicBezTo>
                <a:cubicBezTo>
                  <a:pt x="4718767" y="1465646"/>
                  <a:pt x="4720783" y="1464179"/>
                  <a:pt x="4720024" y="1461646"/>
                </a:cubicBezTo>
                <a:close/>
                <a:moveTo>
                  <a:pt x="4565595" y="2010892"/>
                </a:moveTo>
                <a:cubicBezTo>
                  <a:pt x="4568607" y="2010892"/>
                  <a:pt x="4570315" y="2010064"/>
                  <a:pt x="4570695" y="2008407"/>
                </a:cubicBezTo>
                <a:cubicBezTo>
                  <a:pt x="4571264" y="2005851"/>
                  <a:pt x="4569366" y="2004549"/>
                  <a:pt x="4565477" y="2004360"/>
                </a:cubicBezTo>
                <a:cubicBezTo>
                  <a:pt x="4562275" y="2004194"/>
                  <a:pt x="4560923" y="2005283"/>
                  <a:pt x="4560425" y="2006892"/>
                </a:cubicBezTo>
                <a:cubicBezTo>
                  <a:pt x="4559666" y="2009449"/>
                  <a:pt x="4561682" y="2010892"/>
                  <a:pt x="4565595" y="2010892"/>
                </a:cubicBezTo>
                <a:close/>
                <a:moveTo>
                  <a:pt x="2530630" y="2497843"/>
                </a:moveTo>
                <a:cubicBezTo>
                  <a:pt x="2530606" y="2495311"/>
                  <a:pt x="2528306" y="2494056"/>
                  <a:pt x="2524297" y="2494530"/>
                </a:cubicBezTo>
                <a:cubicBezTo>
                  <a:pt x="2521712" y="2494837"/>
                  <a:pt x="2520004" y="2495689"/>
                  <a:pt x="2520265" y="2497701"/>
                </a:cubicBezTo>
                <a:cubicBezTo>
                  <a:pt x="2520574" y="2500139"/>
                  <a:pt x="2522661" y="2501417"/>
                  <a:pt x="2526669" y="2500944"/>
                </a:cubicBezTo>
                <a:cubicBezTo>
                  <a:pt x="2529231" y="2500636"/>
                  <a:pt x="2531247" y="2499784"/>
                  <a:pt x="2530630" y="2497843"/>
                </a:cubicBezTo>
                <a:close/>
                <a:moveTo>
                  <a:pt x="4426441" y="3266470"/>
                </a:moveTo>
                <a:cubicBezTo>
                  <a:pt x="4426275" y="3268837"/>
                  <a:pt x="4427603" y="3270352"/>
                  <a:pt x="4431849" y="3270186"/>
                </a:cubicBezTo>
                <a:cubicBezTo>
                  <a:pt x="4432228" y="3270162"/>
                  <a:pt x="4432608" y="3270186"/>
                  <a:pt x="4432987" y="3270186"/>
                </a:cubicBezTo>
                <a:cubicBezTo>
                  <a:pt x="4434268" y="3269642"/>
                  <a:pt x="4435501" y="3268979"/>
                  <a:pt x="4436735" y="3268364"/>
                </a:cubicBezTo>
                <a:cubicBezTo>
                  <a:pt x="4436735" y="3267937"/>
                  <a:pt x="4436711" y="3267512"/>
                  <a:pt x="4436735" y="3267109"/>
                </a:cubicBezTo>
                <a:cubicBezTo>
                  <a:pt x="4436972" y="3264435"/>
                  <a:pt x="4434600" y="3263606"/>
                  <a:pt x="4430829" y="3263701"/>
                </a:cubicBezTo>
                <a:cubicBezTo>
                  <a:pt x="4428054" y="3263772"/>
                  <a:pt x="4426560" y="3264719"/>
                  <a:pt x="4426441" y="3266470"/>
                </a:cubicBezTo>
                <a:close/>
                <a:moveTo>
                  <a:pt x="4104373" y="3393569"/>
                </a:moveTo>
                <a:cubicBezTo>
                  <a:pt x="4102309" y="3395462"/>
                  <a:pt x="4098135" y="3396362"/>
                  <a:pt x="4097685" y="3399036"/>
                </a:cubicBezTo>
                <a:cubicBezTo>
                  <a:pt x="4102309" y="3400480"/>
                  <a:pt x="4106816" y="3400622"/>
                  <a:pt x="4111346" y="3398941"/>
                </a:cubicBezTo>
                <a:cubicBezTo>
                  <a:pt x="4110540" y="3396362"/>
                  <a:pt x="4106697" y="3395344"/>
                  <a:pt x="4104373" y="3393569"/>
                </a:cubicBezTo>
                <a:close/>
                <a:moveTo>
                  <a:pt x="2716129" y="2157707"/>
                </a:moveTo>
                <a:cubicBezTo>
                  <a:pt x="2716627" y="2159316"/>
                  <a:pt x="2717956" y="2160594"/>
                  <a:pt x="2721063" y="2160215"/>
                </a:cubicBezTo>
                <a:cubicBezTo>
                  <a:pt x="2721086" y="2160215"/>
                  <a:pt x="2721086" y="2160215"/>
                  <a:pt x="2721110" y="2160215"/>
                </a:cubicBezTo>
                <a:cubicBezTo>
                  <a:pt x="2720493" y="2158227"/>
                  <a:pt x="2719806" y="2156263"/>
                  <a:pt x="2719023" y="2154275"/>
                </a:cubicBezTo>
                <a:cubicBezTo>
                  <a:pt x="2716936" y="2154843"/>
                  <a:pt x="2715584" y="2155837"/>
                  <a:pt x="2716129" y="2157707"/>
                </a:cubicBezTo>
                <a:close/>
                <a:moveTo>
                  <a:pt x="3281592" y="3205311"/>
                </a:moveTo>
                <a:cubicBezTo>
                  <a:pt x="3279007" y="3205619"/>
                  <a:pt x="3277299" y="3206471"/>
                  <a:pt x="3277560" y="3208483"/>
                </a:cubicBezTo>
                <a:cubicBezTo>
                  <a:pt x="3277869" y="3210921"/>
                  <a:pt x="3279908" y="3212128"/>
                  <a:pt x="3283964" y="3211773"/>
                </a:cubicBezTo>
                <a:cubicBezTo>
                  <a:pt x="3286502" y="3211300"/>
                  <a:pt x="3288233" y="3210589"/>
                  <a:pt x="3287996" y="3208554"/>
                </a:cubicBezTo>
                <a:cubicBezTo>
                  <a:pt x="3287688" y="3206092"/>
                  <a:pt x="3285601" y="3204814"/>
                  <a:pt x="3281592" y="3205311"/>
                </a:cubicBezTo>
                <a:close/>
                <a:moveTo>
                  <a:pt x="6476657" y="1665193"/>
                </a:moveTo>
                <a:cubicBezTo>
                  <a:pt x="6481425" y="1667253"/>
                  <a:pt x="6484081" y="1673075"/>
                  <a:pt x="6492359" y="1668531"/>
                </a:cubicBezTo>
                <a:cubicBezTo>
                  <a:pt x="6487591" y="1666472"/>
                  <a:pt x="6484934" y="1660649"/>
                  <a:pt x="6476657" y="1665193"/>
                </a:cubicBezTo>
                <a:close/>
                <a:moveTo>
                  <a:pt x="1323948" y="894460"/>
                </a:moveTo>
                <a:cubicBezTo>
                  <a:pt x="1321363" y="894768"/>
                  <a:pt x="1319655" y="895620"/>
                  <a:pt x="1319916" y="897632"/>
                </a:cubicBezTo>
                <a:cubicBezTo>
                  <a:pt x="1320224" y="900069"/>
                  <a:pt x="1322312" y="901371"/>
                  <a:pt x="1326320" y="900874"/>
                </a:cubicBezTo>
                <a:cubicBezTo>
                  <a:pt x="1328881" y="900566"/>
                  <a:pt x="1330898" y="899714"/>
                  <a:pt x="1330281" y="897774"/>
                </a:cubicBezTo>
                <a:cubicBezTo>
                  <a:pt x="1330281" y="895241"/>
                  <a:pt x="1327980" y="893987"/>
                  <a:pt x="1323948" y="894460"/>
                </a:cubicBezTo>
                <a:close/>
                <a:moveTo>
                  <a:pt x="1520927" y="2004336"/>
                </a:moveTo>
                <a:cubicBezTo>
                  <a:pt x="1524034" y="2004289"/>
                  <a:pt x="1527592" y="2005307"/>
                  <a:pt x="1530272" y="2003389"/>
                </a:cubicBezTo>
                <a:cubicBezTo>
                  <a:pt x="1526358" y="2001307"/>
                  <a:pt x="1523939" y="2000549"/>
                  <a:pt x="1516515" y="1999034"/>
                </a:cubicBezTo>
                <a:cubicBezTo>
                  <a:pt x="1516373" y="2004218"/>
                  <a:pt x="1516397" y="2004407"/>
                  <a:pt x="1520927" y="2004336"/>
                </a:cubicBezTo>
                <a:close/>
                <a:moveTo>
                  <a:pt x="6202879" y="1896172"/>
                </a:moveTo>
                <a:cubicBezTo>
                  <a:pt x="6200815" y="1894279"/>
                  <a:pt x="6198752" y="1892338"/>
                  <a:pt x="6196665" y="1890397"/>
                </a:cubicBezTo>
                <a:cubicBezTo>
                  <a:pt x="6192941" y="1892740"/>
                  <a:pt x="6190617" y="1894208"/>
                  <a:pt x="6188269" y="1895699"/>
                </a:cubicBezTo>
                <a:cubicBezTo>
                  <a:pt x="6193297" y="1898397"/>
                  <a:pt x="6198372" y="1898302"/>
                  <a:pt x="6202879" y="1896172"/>
                </a:cubicBezTo>
                <a:close/>
                <a:moveTo>
                  <a:pt x="1558734" y="2319882"/>
                </a:moveTo>
                <a:cubicBezTo>
                  <a:pt x="1558567" y="2319952"/>
                  <a:pt x="1558425" y="2320071"/>
                  <a:pt x="1558235" y="2320142"/>
                </a:cubicBezTo>
                <a:cubicBezTo>
                  <a:pt x="1559279" y="2322485"/>
                  <a:pt x="1560346" y="2324805"/>
                  <a:pt x="1561414" y="2327124"/>
                </a:cubicBezTo>
                <a:cubicBezTo>
                  <a:pt x="1562695" y="2324805"/>
                  <a:pt x="1561698" y="2322769"/>
                  <a:pt x="1561959" y="2320828"/>
                </a:cubicBezTo>
                <a:cubicBezTo>
                  <a:pt x="1561983" y="2320568"/>
                  <a:pt x="1559255" y="2319645"/>
                  <a:pt x="1558734" y="2319882"/>
                </a:cubicBezTo>
                <a:close/>
                <a:moveTo>
                  <a:pt x="5920302" y="2668184"/>
                </a:moveTo>
                <a:cubicBezTo>
                  <a:pt x="5928579" y="2672728"/>
                  <a:pt x="5931212" y="2666906"/>
                  <a:pt x="5936003" y="2664846"/>
                </a:cubicBezTo>
                <a:cubicBezTo>
                  <a:pt x="5927702" y="2660278"/>
                  <a:pt x="5925069" y="2666101"/>
                  <a:pt x="5920302" y="2668184"/>
                </a:cubicBezTo>
                <a:close/>
                <a:moveTo>
                  <a:pt x="5165687" y="3673564"/>
                </a:moveTo>
                <a:cubicBezTo>
                  <a:pt x="5169315" y="3668310"/>
                  <a:pt x="5169315" y="3663979"/>
                  <a:pt x="5165687" y="3658724"/>
                </a:cubicBezTo>
                <a:cubicBezTo>
                  <a:pt x="5162058" y="3663979"/>
                  <a:pt x="5162058" y="3668310"/>
                  <a:pt x="5165687" y="3673564"/>
                </a:cubicBezTo>
                <a:close/>
                <a:moveTo>
                  <a:pt x="10632968" y="3195536"/>
                </a:moveTo>
                <a:cubicBezTo>
                  <a:pt x="10637024" y="3195891"/>
                  <a:pt x="10639063" y="3194708"/>
                  <a:pt x="10639372" y="3192246"/>
                </a:cubicBezTo>
                <a:cubicBezTo>
                  <a:pt x="10639633" y="3190235"/>
                  <a:pt x="10637926" y="3189382"/>
                  <a:pt x="10635340" y="3189075"/>
                </a:cubicBezTo>
                <a:cubicBezTo>
                  <a:pt x="10631332" y="3188602"/>
                  <a:pt x="10629244" y="3189880"/>
                  <a:pt x="10628936" y="3192318"/>
                </a:cubicBezTo>
                <a:cubicBezTo>
                  <a:pt x="10628699" y="3194353"/>
                  <a:pt x="10630430" y="3195063"/>
                  <a:pt x="10632968" y="3195536"/>
                </a:cubicBezTo>
                <a:close/>
                <a:moveTo>
                  <a:pt x="9691051" y="2318887"/>
                </a:moveTo>
                <a:cubicBezTo>
                  <a:pt x="9699447" y="2319905"/>
                  <a:pt x="9703148" y="2317396"/>
                  <a:pt x="9707203" y="2313089"/>
                </a:cubicBezTo>
                <a:cubicBezTo>
                  <a:pt x="9698808" y="2312047"/>
                  <a:pt x="9695131" y="2314580"/>
                  <a:pt x="9691051" y="2318887"/>
                </a:cubicBezTo>
                <a:close/>
                <a:moveTo>
                  <a:pt x="10489924" y="2943138"/>
                </a:moveTo>
                <a:cubicBezTo>
                  <a:pt x="10490494" y="2940582"/>
                  <a:pt x="10488596" y="2939280"/>
                  <a:pt x="10484706" y="2939091"/>
                </a:cubicBezTo>
                <a:cubicBezTo>
                  <a:pt x="10481505" y="2938925"/>
                  <a:pt x="10480153" y="2940014"/>
                  <a:pt x="10479655" y="2941623"/>
                </a:cubicBezTo>
                <a:cubicBezTo>
                  <a:pt x="10478895" y="2944156"/>
                  <a:pt x="10480935" y="2945457"/>
                  <a:pt x="10484801" y="2945647"/>
                </a:cubicBezTo>
                <a:cubicBezTo>
                  <a:pt x="10488027" y="2945836"/>
                  <a:pt x="10489166" y="2944724"/>
                  <a:pt x="10489924" y="2943138"/>
                </a:cubicBezTo>
                <a:close/>
                <a:moveTo>
                  <a:pt x="9223805" y="2390673"/>
                </a:moveTo>
                <a:cubicBezTo>
                  <a:pt x="9223781" y="2390673"/>
                  <a:pt x="9223781" y="2390673"/>
                  <a:pt x="9223757" y="2390673"/>
                </a:cubicBezTo>
                <a:cubicBezTo>
                  <a:pt x="9224944" y="2392022"/>
                  <a:pt x="9226082" y="2393419"/>
                  <a:pt x="9227197" y="2394815"/>
                </a:cubicBezTo>
                <a:cubicBezTo>
                  <a:pt x="9227363" y="2394460"/>
                  <a:pt x="9227790" y="2394294"/>
                  <a:pt x="9227837" y="2393845"/>
                </a:cubicBezTo>
                <a:cubicBezTo>
                  <a:pt x="9228074" y="2391809"/>
                  <a:pt x="9226367" y="2390957"/>
                  <a:pt x="9223805" y="2390673"/>
                </a:cubicBezTo>
                <a:close/>
                <a:moveTo>
                  <a:pt x="8966796" y="1777760"/>
                </a:moveTo>
                <a:cubicBezTo>
                  <a:pt x="8963950" y="1779795"/>
                  <a:pt x="8964234" y="1780553"/>
                  <a:pt x="8968361" y="1783251"/>
                </a:cubicBezTo>
                <a:cubicBezTo>
                  <a:pt x="8971397" y="1780671"/>
                  <a:pt x="8978512" y="1779109"/>
                  <a:pt x="8972963" y="1773855"/>
                </a:cubicBezTo>
                <a:cubicBezTo>
                  <a:pt x="8970259" y="1775559"/>
                  <a:pt x="8968432" y="1776600"/>
                  <a:pt x="8966796" y="1777760"/>
                </a:cubicBezTo>
                <a:close/>
                <a:moveTo>
                  <a:pt x="3598608" y="1916243"/>
                </a:moveTo>
                <a:cubicBezTo>
                  <a:pt x="3602806" y="1915722"/>
                  <a:pt x="3604419" y="1913308"/>
                  <a:pt x="3607242" y="1911841"/>
                </a:cubicBezTo>
                <a:cubicBezTo>
                  <a:pt x="3604846" y="1910018"/>
                  <a:pt x="3601668" y="1909568"/>
                  <a:pt x="3598822" y="1910894"/>
                </a:cubicBezTo>
                <a:cubicBezTo>
                  <a:pt x="3595644" y="1912385"/>
                  <a:pt x="3596284" y="1914397"/>
                  <a:pt x="3598608" y="1916243"/>
                </a:cubicBezTo>
                <a:close/>
                <a:moveTo>
                  <a:pt x="1567913" y="2317373"/>
                </a:moveTo>
                <a:cubicBezTo>
                  <a:pt x="1567011" y="2318367"/>
                  <a:pt x="1567723" y="2320142"/>
                  <a:pt x="1568339" y="2321444"/>
                </a:cubicBezTo>
                <a:cubicBezTo>
                  <a:pt x="1569075" y="2323006"/>
                  <a:pt x="1569952" y="2322840"/>
                  <a:pt x="1572419" y="2320947"/>
                </a:cubicBezTo>
                <a:cubicBezTo>
                  <a:pt x="1573937" y="2319787"/>
                  <a:pt x="1575692" y="2318769"/>
                  <a:pt x="1578016" y="2317231"/>
                </a:cubicBezTo>
                <a:cubicBezTo>
                  <a:pt x="1573012" y="2315621"/>
                  <a:pt x="1569739" y="2315361"/>
                  <a:pt x="1567913" y="2317373"/>
                </a:cubicBezTo>
                <a:close/>
                <a:moveTo>
                  <a:pt x="3693979" y="1370429"/>
                </a:moveTo>
                <a:cubicBezTo>
                  <a:pt x="3693599" y="1369672"/>
                  <a:pt x="3692840" y="1368441"/>
                  <a:pt x="3692034" y="1368370"/>
                </a:cubicBezTo>
                <a:cubicBezTo>
                  <a:pt x="3688737" y="1368133"/>
                  <a:pt x="3685345" y="1368228"/>
                  <a:pt x="3682001" y="1368322"/>
                </a:cubicBezTo>
                <a:cubicBezTo>
                  <a:pt x="3681385" y="1368346"/>
                  <a:pt x="3680222" y="1369127"/>
                  <a:pt x="3680341" y="1369364"/>
                </a:cubicBezTo>
                <a:cubicBezTo>
                  <a:pt x="3680720" y="1370121"/>
                  <a:pt x="3681361" y="1371186"/>
                  <a:pt x="3682310" y="1371423"/>
                </a:cubicBezTo>
                <a:cubicBezTo>
                  <a:pt x="3683780" y="1371778"/>
                  <a:pt x="3685606" y="1371518"/>
                  <a:pt x="3687290" y="1371518"/>
                </a:cubicBezTo>
                <a:cubicBezTo>
                  <a:pt x="3688974" y="1371518"/>
                  <a:pt x="3690658" y="1371612"/>
                  <a:pt x="3692295" y="1371470"/>
                </a:cubicBezTo>
                <a:cubicBezTo>
                  <a:pt x="3692983" y="1371399"/>
                  <a:pt x="3694097" y="1370666"/>
                  <a:pt x="3693979" y="1370429"/>
                </a:cubicBezTo>
                <a:close/>
                <a:moveTo>
                  <a:pt x="7028150" y="3979524"/>
                </a:moveTo>
                <a:cubicBezTo>
                  <a:pt x="7027604" y="3980447"/>
                  <a:pt x="7028008" y="3981607"/>
                  <a:pt x="7028008" y="3982648"/>
                </a:cubicBezTo>
                <a:cubicBezTo>
                  <a:pt x="7028008" y="3983713"/>
                  <a:pt x="7027842" y="3984778"/>
                  <a:pt x="7028079" y="3985796"/>
                </a:cubicBezTo>
                <a:cubicBezTo>
                  <a:pt x="7028102" y="3985914"/>
                  <a:pt x="7028316" y="3986033"/>
                  <a:pt x="7028459" y="3986175"/>
                </a:cubicBezTo>
                <a:cubicBezTo>
                  <a:pt x="7030000" y="3985559"/>
                  <a:pt x="7031494" y="3984897"/>
                  <a:pt x="7033012" y="3984234"/>
                </a:cubicBezTo>
                <a:cubicBezTo>
                  <a:pt x="7033155" y="3982601"/>
                  <a:pt x="7033202" y="3980968"/>
                  <a:pt x="7033060" y="3979335"/>
                </a:cubicBezTo>
                <a:cubicBezTo>
                  <a:pt x="7033036" y="3978956"/>
                  <a:pt x="7031756" y="3978199"/>
                  <a:pt x="7031399" y="3978293"/>
                </a:cubicBezTo>
                <a:cubicBezTo>
                  <a:pt x="7030214" y="3978530"/>
                  <a:pt x="7028506" y="3978932"/>
                  <a:pt x="7028150" y="3979524"/>
                </a:cubicBezTo>
                <a:close/>
                <a:moveTo>
                  <a:pt x="1535490" y="2149233"/>
                </a:moveTo>
                <a:cubicBezTo>
                  <a:pt x="1535751" y="2149044"/>
                  <a:pt x="1534446" y="2147505"/>
                  <a:pt x="1533450" y="2147293"/>
                </a:cubicBezTo>
                <a:cubicBezTo>
                  <a:pt x="1529774" y="2146464"/>
                  <a:pt x="1526240" y="2147600"/>
                  <a:pt x="1526169" y="2149707"/>
                </a:cubicBezTo>
                <a:cubicBezTo>
                  <a:pt x="1526121" y="2151079"/>
                  <a:pt x="1527331" y="2152452"/>
                  <a:pt x="1528090" y="2154038"/>
                </a:cubicBezTo>
                <a:cubicBezTo>
                  <a:pt x="1530960" y="2152239"/>
                  <a:pt x="1533403" y="2150819"/>
                  <a:pt x="1535490" y="2149233"/>
                </a:cubicBezTo>
                <a:close/>
                <a:moveTo>
                  <a:pt x="668309" y="829491"/>
                </a:moveTo>
                <a:cubicBezTo>
                  <a:pt x="665961" y="829704"/>
                  <a:pt x="663186" y="828852"/>
                  <a:pt x="661502" y="830579"/>
                </a:cubicBezTo>
                <a:cubicBezTo>
                  <a:pt x="661241" y="830863"/>
                  <a:pt x="661217" y="831502"/>
                  <a:pt x="661502" y="831668"/>
                </a:cubicBezTo>
                <a:cubicBezTo>
                  <a:pt x="664277" y="833207"/>
                  <a:pt x="672341" y="833207"/>
                  <a:pt x="675092" y="831668"/>
                </a:cubicBezTo>
                <a:cubicBezTo>
                  <a:pt x="675377" y="831502"/>
                  <a:pt x="675353" y="830863"/>
                  <a:pt x="675092" y="830579"/>
                </a:cubicBezTo>
                <a:cubicBezTo>
                  <a:pt x="673432" y="828852"/>
                  <a:pt x="670657" y="829704"/>
                  <a:pt x="668309" y="829491"/>
                </a:cubicBezTo>
                <a:close/>
                <a:moveTo>
                  <a:pt x="5003550" y="2230179"/>
                </a:moveTo>
                <a:cubicBezTo>
                  <a:pt x="5003004" y="2231102"/>
                  <a:pt x="5003408" y="2232262"/>
                  <a:pt x="5003408" y="2233303"/>
                </a:cubicBezTo>
                <a:cubicBezTo>
                  <a:pt x="5003408" y="2234344"/>
                  <a:pt x="5003241" y="2235433"/>
                  <a:pt x="5003479" y="2236451"/>
                </a:cubicBezTo>
                <a:cubicBezTo>
                  <a:pt x="5003574" y="2236877"/>
                  <a:pt x="5004783" y="2237587"/>
                  <a:pt x="5005139" y="2237516"/>
                </a:cubicBezTo>
                <a:cubicBezTo>
                  <a:pt x="5006348" y="2237279"/>
                  <a:pt x="5008317" y="2236782"/>
                  <a:pt x="5008388" y="2236285"/>
                </a:cubicBezTo>
                <a:cubicBezTo>
                  <a:pt x="5008744" y="2234202"/>
                  <a:pt x="5008626" y="2232072"/>
                  <a:pt x="5008459" y="2229966"/>
                </a:cubicBezTo>
                <a:cubicBezTo>
                  <a:pt x="5008436" y="2229563"/>
                  <a:pt x="5007155" y="2228830"/>
                  <a:pt x="5006799" y="2228924"/>
                </a:cubicBezTo>
                <a:cubicBezTo>
                  <a:pt x="5005613" y="2229161"/>
                  <a:pt x="5003929" y="2229563"/>
                  <a:pt x="5003550" y="2230179"/>
                </a:cubicBezTo>
                <a:close/>
                <a:moveTo>
                  <a:pt x="548177" y="356764"/>
                </a:moveTo>
                <a:cubicBezTo>
                  <a:pt x="547892" y="356930"/>
                  <a:pt x="547916" y="357569"/>
                  <a:pt x="548177" y="357829"/>
                </a:cubicBezTo>
                <a:cubicBezTo>
                  <a:pt x="549861" y="359557"/>
                  <a:pt x="552636" y="358705"/>
                  <a:pt x="554984" y="358918"/>
                </a:cubicBezTo>
                <a:cubicBezTo>
                  <a:pt x="557332" y="358705"/>
                  <a:pt x="560107" y="359557"/>
                  <a:pt x="561791" y="357829"/>
                </a:cubicBezTo>
                <a:cubicBezTo>
                  <a:pt x="562052" y="357569"/>
                  <a:pt x="562076" y="356906"/>
                  <a:pt x="561791" y="356764"/>
                </a:cubicBezTo>
                <a:cubicBezTo>
                  <a:pt x="558992" y="355226"/>
                  <a:pt x="550952" y="355226"/>
                  <a:pt x="548177" y="356764"/>
                </a:cubicBezTo>
                <a:close/>
                <a:moveTo>
                  <a:pt x="3520599" y="1953710"/>
                </a:moveTo>
                <a:cubicBezTo>
                  <a:pt x="3520339" y="1953899"/>
                  <a:pt x="3521643" y="1955437"/>
                  <a:pt x="3522639" y="1955651"/>
                </a:cubicBezTo>
                <a:cubicBezTo>
                  <a:pt x="3526315" y="1956479"/>
                  <a:pt x="3529849" y="1955319"/>
                  <a:pt x="3529921" y="1953236"/>
                </a:cubicBezTo>
                <a:cubicBezTo>
                  <a:pt x="3529968" y="1951864"/>
                  <a:pt x="3528759" y="1950491"/>
                  <a:pt x="3527999" y="1948905"/>
                </a:cubicBezTo>
                <a:cubicBezTo>
                  <a:pt x="3525130" y="1950704"/>
                  <a:pt x="3522710" y="1952124"/>
                  <a:pt x="3520599" y="1953710"/>
                </a:cubicBezTo>
                <a:close/>
                <a:moveTo>
                  <a:pt x="3464008" y="3274588"/>
                </a:moveTo>
                <a:cubicBezTo>
                  <a:pt x="3461968" y="3276411"/>
                  <a:pt x="3462680" y="3278399"/>
                  <a:pt x="3466072" y="3280127"/>
                </a:cubicBezTo>
                <a:cubicBezTo>
                  <a:pt x="3467163" y="3277713"/>
                  <a:pt x="3472310" y="3277334"/>
                  <a:pt x="3472570" y="3274423"/>
                </a:cubicBezTo>
                <a:cubicBezTo>
                  <a:pt x="3469534" y="3273003"/>
                  <a:pt x="3466309" y="3272529"/>
                  <a:pt x="3464008" y="3274588"/>
                </a:cubicBezTo>
                <a:close/>
                <a:moveTo>
                  <a:pt x="3131172" y="449662"/>
                </a:moveTo>
                <a:cubicBezTo>
                  <a:pt x="3134588" y="446420"/>
                  <a:pt x="3135109" y="443343"/>
                  <a:pt x="3128350" y="438491"/>
                </a:cubicBezTo>
                <a:cubicBezTo>
                  <a:pt x="3128184" y="433757"/>
                  <a:pt x="3128872" y="430325"/>
                  <a:pt x="3124744" y="427296"/>
                </a:cubicBezTo>
                <a:cubicBezTo>
                  <a:pt x="3124270" y="431414"/>
                  <a:pt x="3121163" y="435556"/>
                  <a:pt x="3127994" y="442183"/>
                </a:cubicBezTo>
                <a:cubicBezTo>
                  <a:pt x="3127875" y="445307"/>
                  <a:pt x="3127259" y="447745"/>
                  <a:pt x="3131172" y="449662"/>
                </a:cubicBezTo>
                <a:close/>
                <a:moveTo>
                  <a:pt x="1405728" y="1271496"/>
                </a:moveTo>
                <a:cubicBezTo>
                  <a:pt x="1402858" y="1270194"/>
                  <a:pt x="1399656" y="1270667"/>
                  <a:pt x="1397308" y="1272490"/>
                </a:cubicBezTo>
                <a:cubicBezTo>
                  <a:pt x="1400226" y="1273886"/>
                  <a:pt x="1401767" y="1276395"/>
                  <a:pt x="1406037" y="1276845"/>
                </a:cubicBezTo>
                <a:cubicBezTo>
                  <a:pt x="1408242" y="1274975"/>
                  <a:pt x="1408978" y="1272963"/>
                  <a:pt x="1405728" y="1271496"/>
                </a:cubicBezTo>
                <a:close/>
                <a:moveTo>
                  <a:pt x="1376650" y="834390"/>
                </a:moveTo>
                <a:cubicBezTo>
                  <a:pt x="1377243" y="834769"/>
                  <a:pt x="1377765" y="835408"/>
                  <a:pt x="1378405" y="835431"/>
                </a:cubicBezTo>
                <a:cubicBezTo>
                  <a:pt x="1379354" y="835502"/>
                  <a:pt x="1380279" y="835384"/>
                  <a:pt x="1381251" y="835431"/>
                </a:cubicBezTo>
                <a:cubicBezTo>
                  <a:pt x="1380231" y="834745"/>
                  <a:pt x="1379235" y="834011"/>
                  <a:pt x="1378168" y="833467"/>
                </a:cubicBezTo>
                <a:cubicBezTo>
                  <a:pt x="1377693" y="833775"/>
                  <a:pt x="1377148" y="834059"/>
                  <a:pt x="1376650" y="834390"/>
                </a:cubicBezTo>
                <a:close/>
                <a:moveTo>
                  <a:pt x="815242" y="802130"/>
                </a:moveTo>
                <a:cubicBezTo>
                  <a:pt x="813938" y="804450"/>
                  <a:pt x="815741" y="806674"/>
                  <a:pt x="819085" y="806722"/>
                </a:cubicBezTo>
                <a:cubicBezTo>
                  <a:pt x="821243" y="806745"/>
                  <a:pt x="823449" y="805988"/>
                  <a:pt x="825963" y="805515"/>
                </a:cubicBezTo>
                <a:cubicBezTo>
                  <a:pt x="823117" y="803716"/>
                  <a:pt x="820864" y="802177"/>
                  <a:pt x="818326" y="800852"/>
                </a:cubicBezTo>
                <a:cubicBezTo>
                  <a:pt x="818017" y="800686"/>
                  <a:pt x="815598" y="801515"/>
                  <a:pt x="815242" y="802130"/>
                </a:cubicBezTo>
                <a:close/>
                <a:moveTo>
                  <a:pt x="5958298" y="2834690"/>
                </a:moveTo>
                <a:cubicBezTo>
                  <a:pt x="5961168" y="2835992"/>
                  <a:pt x="5964370" y="2835518"/>
                  <a:pt x="5967097" y="2833388"/>
                </a:cubicBezTo>
                <a:cubicBezTo>
                  <a:pt x="5963279" y="2832702"/>
                  <a:pt x="5962662" y="2829459"/>
                  <a:pt x="5958037" y="2829294"/>
                </a:cubicBezTo>
                <a:cubicBezTo>
                  <a:pt x="5955784" y="2831211"/>
                  <a:pt x="5955049" y="2833222"/>
                  <a:pt x="5958298" y="2834690"/>
                </a:cubicBezTo>
                <a:close/>
                <a:moveTo>
                  <a:pt x="5970347" y="1753997"/>
                </a:moveTo>
                <a:cubicBezTo>
                  <a:pt x="5972600" y="1752080"/>
                  <a:pt x="5973335" y="1750068"/>
                  <a:pt x="5970110" y="1748600"/>
                </a:cubicBezTo>
                <a:cubicBezTo>
                  <a:pt x="5967240" y="1747299"/>
                  <a:pt x="5964038" y="1747772"/>
                  <a:pt x="5961310" y="1749902"/>
                </a:cubicBezTo>
                <a:cubicBezTo>
                  <a:pt x="5965105" y="1750589"/>
                  <a:pt x="5965722" y="1753831"/>
                  <a:pt x="5970347" y="1753997"/>
                </a:cubicBezTo>
                <a:close/>
                <a:moveTo>
                  <a:pt x="1642506" y="1206290"/>
                </a:moveTo>
                <a:cubicBezTo>
                  <a:pt x="1645115" y="1203142"/>
                  <a:pt x="1645542" y="1201059"/>
                  <a:pt x="1642316" y="1199923"/>
                </a:cubicBezTo>
                <a:cubicBezTo>
                  <a:pt x="1640727" y="1199355"/>
                  <a:pt x="1637905" y="1199804"/>
                  <a:pt x="1635841" y="1200207"/>
                </a:cubicBezTo>
                <a:cubicBezTo>
                  <a:pt x="1633375" y="1200680"/>
                  <a:pt x="1633635" y="1201225"/>
                  <a:pt x="1636624" y="1202787"/>
                </a:cubicBezTo>
                <a:cubicBezTo>
                  <a:pt x="1638450" y="1203733"/>
                  <a:pt x="1640110" y="1204822"/>
                  <a:pt x="1642506" y="1206290"/>
                </a:cubicBezTo>
                <a:close/>
                <a:moveTo>
                  <a:pt x="4462374" y="1583917"/>
                </a:moveTo>
                <a:cubicBezTo>
                  <a:pt x="4463679" y="1581597"/>
                  <a:pt x="4461876" y="1579372"/>
                  <a:pt x="4458532" y="1579325"/>
                </a:cubicBezTo>
                <a:cubicBezTo>
                  <a:pt x="4456374" y="1579301"/>
                  <a:pt x="4454168" y="1580059"/>
                  <a:pt x="4451653" y="1580532"/>
                </a:cubicBezTo>
                <a:cubicBezTo>
                  <a:pt x="4454500" y="1582331"/>
                  <a:pt x="4456753" y="1583869"/>
                  <a:pt x="4459291" y="1585195"/>
                </a:cubicBezTo>
                <a:cubicBezTo>
                  <a:pt x="4459599" y="1585337"/>
                  <a:pt x="4462042" y="1584532"/>
                  <a:pt x="4462374" y="1583917"/>
                </a:cubicBezTo>
                <a:close/>
                <a:moveTo>
                  <a:pt x="4473735" y="2015247"/>
                </a:moveTo>
                <a:cubicBezTo>
                  <a:pt x="4473451" y="2015413"/>
                  <a:pt x="4473474" y="2016052"/>
                  <a:pt x="4473735" y="2016312"/>
                </a:cubicBezTo>
                <a:cubicBezTo>
                  <a:pt x="4475419" y="2018040"/>
                  <a:pt x="4478194" y="2017188"/>
                  <a:pt x="4480542" y="2017401"/>
                </a:cubicBezTo>
                <a:cubicBezTo>
                  <a:pt x="4482890" y="2017188"/>
                  <a:pt x="4485665" y="2018040"/>
                  <a:pt x="4487349" y="2016312"/>
                </a:cubicBezTo>
                <a:cubicBezTo>
                  <a:pt x="4487610" y="2016052"/>
                  <a:pt x="4487634" y="2015389"/>
                  <a:pt x="4487349" y="2015247"/>
                </a:cubicBezTo>
                <a:cubicBezTo>
                  <a:pt x="4484550" y="2013709"/>
                  <a:pt x="4476486" y="2013709"/>
                  <a:pt x="4473735" y="2015247"/>
                </a:cubicBezTo>
                <a:close/>
                <a:moveTo>
                  <a:pt x="800395" y="463982"/>
                </a:moveTo>
                <a:cubicBezTo>
                  <a:pt x="800300" y="465402"/>
                  <a:pt x="799707" y="467272"/>
                  <a:pt x="800869" y="468100"/>
                </a:cubicBezTo>
                <a:cubicBezTo>
                  <a:pt x="802126" y="468999"/>
                  <a:pt x="805139" y="469023"/>
                  <a:pt x="807415" y="469118"/>
                </a:cubicBezTo>
                <a:cubicBezTo>
                  <a:pt x="807890" y="469141"/>
                  <a:pt x="809289" y="467437"/>
                  <a:pt x="808910" y="467082"/>
                </a:cubicBezTo>
                <a:cubicBezTo>
                  <a:pt x="807131" y="465402"/>
                  <a:pt x="804878" y="463934"/>
                  <a:pt x="802814" y="462372"/>
                </a:cubicBezTo>
                <a:cubicBezTo>
                  <a:pt x="801462" y="463248"/>
                  <a:pt x="800419" y="463603"/>
                  <a:pt x="800395" y="463982"/>
                </a:cubicBezTo>
                <a:close/>
                <a:moveTo>
                  <a:pt x="9003701" y="1770683"/>
                </a:moveTo>
                <a:cubicBezTo>
                  <a:pt x="9006666" y="1769216"/>
                  <a:pt x="9007354" y="1767204"/>
                  <a:pt x="9005314" y="1765381"/>
                </a:cubicBezTo>
                <a:cubicBezTo>
                  <a:pt x="9003014" y="1763346"/>
                  <a:pt x="8999787" y="1763795"/>
                  <a:pt x="8996823" y="1765192"/>
                </a:cubicBezTo>
                <a:cubicBezTo>
                  <a:pt x="8997510" y="1767890"/>
                  <a:pt x="9001495" y="1768861"/>
                  <a:pt x="9003701" y="1770683"/>
                </a:cubicBezTo>
                <a:close/>
                <a:moveTo>
                  <a:pt x="4060518" y="1502805"/>
                </a:moveTo>
                <a:cubicBezTo>
                  <a:pt x="4060874" y="1500723"/>
                  <a:pt x="4060755" y="1498593"/>
                  <a:pt x="4060589" y="1496486"/>
                </a:cubicBezTo>
                <a:cubicBezTo>
                  <a:pt x="4060566" y="1496084"/>
                  <a:pt x="4059285" y="1495350"/>
                  <a:pt x="4058929" y="1495445"/>
                </a:cubicBezTo>
                <a:cubicBezTo>
                  <a:pt x="4057720" y="1495681"/>
                  <a:pt x="4056035" y="1496084"/>
                  <a:pt x="4055656" y="1496676"/>
                </a:cubicBezTo>
                <a:cubicBezTo>
                  <a:pt x="4055111" y="1497598"/>
                  <a:pt x="4055514" y="1498758"/>
                  <a:pt x="4055514" y="1499800"/>
                </a:cubicBezTo>
                <a:cubicBezTo>
                  <a:pt x="4055514" y="1500841"/>
                  <a:pt x="4055348" y="1501930"/>
                  <a:pt x="4055585" y="1502948"/>
                </a:cubicBezTo>
                <a:cubicBezTo>
                  <a:pt x="4055680" y="1503374"/>
                  <a:pt x="4056889" y="1504084"/>
                  <a:pt x="4057245" y="1504013"/>
                </a:cubicBezTo>
                <a:cubicBezTo>
                  <a:pt x="4058479" y="1503776"/>
                  <a:pt x="4060424" y="1503303"/>
                  <a:pt x="4060518" y="1502805"/>
                </a:cubicBezTo>
                <a:close/>
                <a:moveTo>
                  <a:pt x="4069247" y="3233903"/>
                </a:moveTo>
                <a:cubicBezTo>
                  <a:pt x="4071689" y="3232151"/>
                  <a:pt x="4071689" y="3227086"/>
                  <a:pt x="4069247" y="3225335"/>
                </a:cubicBezTo>
                <a:cubicBezTo>
                  <a:pt x="4068986" y="3225145"/>
                  <a:pt x="4067966" y="3225169"/>
                  <a:pt x="4067539" y="3225335"/>
                </a:cubicBezTo>
                <a:cubicBezTo>
                  <a:pt x="4064787" y="3226400"/>
                  <a:pt x="4066140" y="3228151"/>
                  <a:pt x="4065807" y="3229619"/>
                </a:cubicBezTo>
                <a:cubicBezTo>
                  <a:pt x="4066140" y="3231086"/>
                  <a:pt x="4064787" y="3232838"/>
                  <a:pt x="4067539" y="3233903"/>
                </a:cubicBezTo>
                <a:cubicBezTo>
                  <a:pt x="4067966" y="3234068"/>
                  <a:pt x="4068986" y="3234068"/>
                  <a:pt x="4069247" y="3233903"/>
                </a:cubicBezTo>
                <a:close/>
                <a:moveTo>
                  <a:pt x="922733" y="1823913"/>
                </a:moveTo>
                <a:cubicBezTo>
                  <a:pt x="924085" y="1824765"/>
                  <a:pt x="924630" y="1825428"/>
                  <a:pt x="925247" y="1825451"/>
                </a:cubicBezTo>
                <a:cubicBezTo>
                  <a:pt x="927500" y="1825522"/>
                  <a:pt x="930489" y="1825877"/>
                  <a:pt x="931793" y="1825144"/>
                </a:cubicBezTo>
                <a:cubicBezTo>
                  <a:pt x="933216" y="1824363"/>
                  <a:pt x="933264" y="1822446"/>
                  <a:pt x="933430" y="1821025"/>
                </a:cubicBezTo>
                <a:cubicBezTo>
                  <a:pt x="933453" y="1820718"/>
                  <a:pt x="930750" y="1819842"/>
                  <a:pt x="930204" y="1820079"/>
                </a:cubicBezTo>
                <a:cubicBezTo>
                  <a:pt x="927548" y="1821191"/>
                  <a:pt x="925200" y="1822611"/>
                  <a:pt x="922733" y="1823913"/>
                </a:cubicBezTo>
                <a:close/>
                <a:moveTo>
                  <a:pt x="4570552" y="1979863"/>
                </a:moveTo>
                <a:cubicBezTo>
                  <a:pt x="4571857" y="1977544"/>
                  <a:pt x="4570054" y="1975319"/>
                  <a:pt x="4566710" y="1975272"/>
                </a:cubicBezTo>
                <a:cubicBezTo>
                  <a:pt x="4564551" y="1975248"/>
                  <a:pt x="4562346" y="1976005"/>
                  <a:pt x="4559832" y="1976479"/>
                </a:cubicBezTo>
                <a:cubicBezTo>
                  <a:pt x="4562678" y="1978277"/>
                  <a:pt x="4564931" y="1979816"/>
                  <a:pt x="4567469" y="1981141"/>
                </a:cubicBezTo>
                <a:cubicBezTo>
                  <a:pt x="4567777" y="1981307"/>
                  <a:pt x="4570220" y="1980478"/>
                  <a:pt x="4570552" y="1979863"/>
                </a:cubicBezTo>
                <a:close/>
                <a:moveTo>
                  <a:pt x="1824993" y="2223670"/>
                </a:moveTo>
                <a:cubicBezTo>
                  <a:pt x="1824447" y="2224593"/>
                  <a:pt x="1824851" y="2225753"/>
                  <a:pt x="1824851" y="2226794"/>
                </a:cubicBezTo>
                <a:cubicBezTo>
                  <a:pt x="1824851" y="2227859"/>
                  <a:pt x="1824685" y="2228924"/>
                  <a:pt x="1824922" y="2229942"/>
                </a:cubicBezTo>
                <a:cubicBezTo>
                  <a:pt x="1825017" y="2230368"/>
                  <a:pt x="1826226" y="2231078"/>
                  <a:pt x="1826582" y="2231007"/>
                </a:cubicBezTo>
                <a:cubicBezTo>
                  <a:pt x="1827792" y="2230771"/>
                  <a:pt x="1829760" y="2230273"/>
                  <a:pt x="1829831" y="2229776"/>
                </a:cubicBezTo>
                <a:cubicBezTo>
                  <a:pt x="1830187" y="2227694"/>
                  <a:pt x="1830069" y="2225563"/>
                  <a:pt x="1829903" y="2223457"/>
                </a:cubicBezTo>
                <a:cubicBezTo>
                  <a:pt x="1829879" y="2223055"/>
                  <a:pt x="1828598" y="2222321"/>
                  <a:pt x="1828242" y="2222416"/>
                </a:cubicBezTo>
                <a:cubicBezTo>
                  <a:pt x="1827033" y="2222676"/>
                  <a:pt x="1825349" y="2223078"/>
                  <a:pt x="1824993" y="2223670"/>
                </a:cubicBezTo>
                <a:close/>
                <a:moveTo>
                  <a:pt x="6038821" y="1902184"/>
                </a:moveTo>
                <a:cubicBezTo>
                  <a:pt x="6038797" y="1901782"/>
                  <a:pt x="6037517" y="1901048"/>
                  <a:pt x="6037160" y="1901142"/>
                </a:cubicBezTo>
                <a:cubicBezTo>
                  <a:pt x="6035951" y="1901379"/>
                  <a:pt x="6034267" y="1901782"/>
                  <a:pt x="6033887" y="1902397"/>
                </a:cubicBezTo>
                <a:cubicBezTo>
                  <a:pt x="6033342" y="1903320"/>
                  <a:pt x="6033745" y="1904480"/>
                  <a:pt x="6033745" y="1905521"/>
                </a:cubicBezTo>
                <a:cubicBezTo>
                  <a:pt x="6033745" y="1906563"/>
                  <a:pt x="6033579" y="1907651"/>
                  <a:pt x="6033816" y="1908669"/>
                </a:cubicBezTo>
                <a:cubicBezTo>
                  <a:pt x="6033911" y="1909095"/>
                  <a:pt x="6035121" y="1909805"/>
                  <a:pt x="6035477" y="1909734"/>
                </a:cubicBezTo>
                <a:cubicBezTo>
                  <a:pt x="6036686" y="1909497"/>
                  <a:pt x="6038655" y="1909000"/>
                  <a:pt x="6038726" y="1908503"/>
                </a:cubicBezTo>
                <a:cubicBezTo>
                  <a:pt x="6039105" y="1906420"/>
                  <a:pt x="6038987" y="1904290"/>
                  <a:pt x="6038821" y="1902184"/>
                </a:cubicBezTo>
                <a:close/>
                <a:moveTo>
                  <a:pt x="1977975" y="1552840"/>
                </a:moveTo>
                <a:cubicBezTo>
                  <a:pt x="1978805" y="1551491"/>
                  <a:pt x="1979516" y="1550142"/>
                  <a:pt x="1980252" y="1548793"/>
                </a:cubicBezTo>
                <a:cubicBezTo>
                  <a:pt x="1978710" y="1547799"/>
                  <a:pt x="1976836" y="1547042"/>
                  <a:pt x="1974251" y="1546781"/>
                </a:cubicBezTo>
                <a:cubicBezTo>
                  <a:pt x="1974630" y="1551562"/>
                  <a:pt x="1974939" y="1552911"/>
                  <a:pt x="1977975" y="1552840"/>
                </a:cubicBezTo>
                <a:close/>
                <a:moveTo>
                  <a:pt x="989357" y="1006932"/>
                </a:moveTo>
                <a:cubicBezTo>
                  <a:pt x="989618" y="1006671"/>
                  <a:pt x="989642" y="1006009"/>
                  <a:pt x="989357" y="1005867"/>
                </a:cubicBezTo>
                <a:cubicBezTo>
                  <a:pt x="986582" y="1004328"/>
                  <a:pt x="978541" y="1004328"/>
                  <a:pt x="975767" y="1005867"/>
                </a:cubicBezTo>
                <a:cubicBezTo>
                  <a:pt x="975482" y="1006032"/>
                  <a:pt x="975506" y="1006671"/>
                  <a:pt x="975767" y="1006932"/>
                </a:cubicBezTo>
                <a:cubicBezTo>
                  <a:pt x="977451" y="1008659"/>
                  <a:pt x="980226" y="1007807"/>
                  <a:pt x="982574" y="1008020"/>
                </a:cubicBezTo>
                <a:cubicBezTo>
                  <a:pt x="984898" y="1007831"/>
                  <a:pt x="987673" y="1008683"/>
                  <a:pt x="989357" y="1006932"/>
                </a:cubicBezTo>
                <a:close/>
                <a:moveTo>
                  <a:pt x="1623365" y="2219883"/>
                </a:moveTo>
                <a:cubicBezTo>
                  <a:pt x="1624717" y="2220735"/>
                  <a:pt x="1625263" y="2221398"/>
                  <a:pt x="1625880" y="2221421"/>
                </a:cubicBezTo>
                <a:cubicBezTo>
                  <a:pt x="1628133" y="2221493"/>
                  <a:pt x="1631121" y="2221848"/>
                  <a:pt x="1632426" y="2221114"/>
                </a:cubicBezTo>
                <a:cubicBezTo>
                  <a:pt x="1633849" y="2220333"/>
                  <a:pt x="1633896" y="2218416"/>
                  <a:pt x="1634062" y="2216996"/>
                </a:cubicBezTo>
                <a:cubicBezTo>
                  <a:pt x="1634086" y="2216688"/>
                  <a:pt x="1631382" y="2215812"/>
                  <a:pt x="1630837" y="2216049"/>
                </a:cubicBezTo>
                <a:cubicBezTo>
                  <a:pt x="1628180" y="2217161"/>
                  <a:pt x="1625832" y="2218581"/>
                  <a:pt x="1623365" y="2219883"/>
                </a:cubicBezTo>
                <a:close/>
                <a:moveTo>
                  <a:pt x="4657052" y="933300"/>
                </a:moveTo>
                <a:cubicBezTo>
                  <a:pt x="4659210" y="933323"/>
                  <a:pt x="4661416" y="932566"/>
                  <a:pt x="4663930" y="932093"/>
                </a:cubicBezTo>
                <a:cubicBezTo>
                  <a:pt x="4661084" y="930294"/>
                  <a:pt x="4658831" y="928755"/>
                  <a:pt x="4656317" y="927430"/>
                </a:cubicBezTo>
                <a:cubicBezTo>
                  <a:pt x="4656009" y="927264"/>
                  <a:pt x="4653589" y="928093"/>
                  <a:pt x="4653233" y="928708"/>
                </a:cubicBezTo>
                <a:cubicBezTo>
                  <a:pt x="4651929" y="931028"/>
                  <a:pt x="4653732" y="933252"/>
                  <a:pt x="4657052" y="933300"/>
                </a:cubicBezTo>
                <a:close/>
                <a:moveTo>
                  <a:pt x="882199" y="1053250"/>
                </a:moveTo>
                <a:cubicBezTo>
                  <a:pt x="881463" y="1054742"/>
                  <a:pt x="882626" y="1056043"/>
                  <a:pt x="885140" y="1056304"/>
                </a:cubicBezTo>
                <a:cubicBezTo>
                  <a:pt x="885638" y="1056351"/>
                  <a:pt x="886539" y="1054789"/>
                  <a:pt x="887251" y="1053961"/>
                </a:cubicBezTo>
                <a:cubicBezTo>
                  <a:pt x="887251" y="1053464"/>
                  <a:pt x="887535" y="1052848"/>
                  <a:pt x="887179" y="1052469"/>
                </a:cubicBezTo>
                <a:cubicBezTo>
                  <a:pt x="886444" y="1051665"/>
                  <a:pt x="885543" y="1050410"/>
                  <a:pt x="884452" y="1050316"/>
                </a:cubicBezTo>
                <a:cubicBezTo>
                  <a:pt x="879708" y="1049842"/>
                  <a:pt x="882720" y="1052209"/>
                  <a:pt x="882199" y="1053250"/>
                </a:cubicBezTo>
                <a:close/>
                <a:moveTo>
                  <a:pt x="9995355" y="2171553"/>
                </a:moveTo>
                <a:cubicBezTo>
                  <a:pt x="9998794" y="2173872"/>
                  <a:pt x="10002233" y="2173872"/>
                  <a:pt x="10005672" y="2171553"/>
                </a:cubicBezTo>
                <a:cubicBezTo>
                  <a:pt x="10002233" y="2169233"/>
                  <a:pt x="9998794" y="2169233"/>
                  <a:pt x="9995355" y="2171553"/>
                </a:cubicBezTo>
                <a:close/>
                <a:moveTo>
                  <a:pt x="3460498" y="1108634"/>
                </a:moveTo>
                <a:cubicBezTo>
                  <a:pt x="3464198" y="1106457"/>
                  <a:pt x="3464198" y="1104303"/>
                  <a:pt x="3460498" y="1102125"/>
                </a:cubicBezTo>
                <a:cubicBezTo>
                  <a:pt x="3456798" y="1104303"/>
                  <a:pt x="3456798" y="1106480"/>
                  <a:pt x="3460498" y="1108634"/>
                </a:cubicBezTo>
                <a:close/>
                <a:moveTo>
                  <a:pt x="939620" y="532052"/>
                </a:moveTo>
                <a:cubicBezTo>
                  <a:pt x="939383" y="532336"/>
                  <a:pt x="939454" y="532880"/>
                  <a:pt x="939739" y="533117"/>
                </a:cubicBezTo>
                <a:cubicBezTo>
                  <a:pt x="941660" y="534750"/>
                  <a:pt x="946736" y="534679"/>
                  <a:pt x="948254" y="533046"/>
                </a:cubicBezTo>
                <a:cubicBezTo>
                  <a:pt x="948206" y="532667"/>
                  <a:pt x="948396" y="532194"/>
                  <a:pt x="948087" y="531957"/>
                </a:cubicBezTo>
                <a:cubicBezTo>
                  <a:pt x="946166" y="530347"/>
                  <a:pt x="941067" y="530395"/>
                  <a:pt x="939620" y="532052"/>
                </a:cubicBezTo>
                <a:close/>
                <a:moveTo>
                  <a:pt x="9268964" y="2006040"/>
                </a:moveTo>
                <a:cubicBezTo>
                  <a:pt x="9272404" y="2008360"/>
                  <a:pt x="9275843" y="2008360"/>
                  <a:pt x="9279281" y="2006040"/>
                </a:cubicBezTo>
                <a:cubicBezTo>
                  <a:pt x="9275843" y="2003697"/>
                  <a:pt x="9272404" y="2003697"/>
                  <a:pt x="9268964" y="2006040"/>
                </a:cubicBezTo>
                <a:close/>
                <a:moveTo>
                  <a:pt x="9312772" y="2948866"/>
                </a:moveTo>
                <a:cubicBezTo>
                  <a:pt x="9312724" y="2948889"/>
                  <a:pt x="9312724" y="2948913"/>
                  <a:pt x="9312677" y="2948937"/>
                </a:cubicBezTo>
                <a:cubicBezTo>
                  <a:pt x="9312321" y="2950783"/>
                  <a:pt x="9311965" y="2952605"/>
                  <a:pt x="9311609" y="2954451"/>
                </a:cubicBezTo>
                <a:cubicBezTo>
                  <a:pt x="9311989" y="2954759"/>
                  <a:pt x="9312250" y="2955067"/>
                  <a:pt x="9312772" y="2955374"/>
                </a:cubicBezTo>
                <a:cubicBezTo>
                  <a:pt x="9316471" y="2953197"/>
                  <a:pt x="9316471" y="2951043"/>
                  <a:pt x="9312772" y="2948866"/>
                </a:cubicBezTo>
                <a:close/>
                <a:moveTo>
                  <a:pt x="5400093" y="1251520"/>
                </a:moveTo>
                <a:cubicBezTo>
                  <a:pt x="5400662" y="1252372"/>
                  <a:pt x="5401184" y="1253295"/>
                  <a:pt x="5401895" y="1254147"/>
                </a:cubicBezTo>
                <a:cubicBezTo>
                  <a:pt x="5402014" y="1254289"/>
                  <a:pt x="5403176" y="1254265"/>
                  <a:pt x="5403556" y="1254076"/>
                </a:cubicBezTo>
                <a:cubicBezTo>
                  <a:pt x="5406141" y="1252869"/>
                  <a:pt x="5406188" y="1249295"/>
                  <a:pt x="5403413" y="1248821"/>
                </a:cubicBezTo>
                <a:cubicBezTo>
                  <a:pt x="5400543" y="1248324"/>
                  <a:pt x="5399879" y="1249910"/>
                  <a:pt x="5400093" y="1251520"/>
                </a:cubicBezTo>
                <a:close/>
                <a:moveTo>
                  <a:pt x="1072702" y="827881"/>
                </a:moveTo>
                <a:cubicBezTo>
                  <a:pt x="1076142" y="830224"/>
                  <a:pt x="1079581" y="830224"/>
                  <a:pt x="1083020" y="827881"/>
                </a:cubicBezTo>
                <a:cubicBezTo>
                  <a:pt x="1079581" y="825562"/>
                  <a:pt x="1076142" y="825562"/>
                  <a:pt x="1072702" y="827881"/>
                </a:cubicBezTo>
                <a:close/>
                <a:moveTo>
                  <a:pt x="5787433" y="3813231"/>
                </a:moveTo>
                <a:cubicBezTo>
                  <a:pt x="5787148" y="3813491"/>
                  <a:pt x="5787101" y="3814201"/>
                  <a:pt x="5787314" y="3814272"/>
                </a:cubicBezTo>
                <a:cubicBezTo>
                  <a:pt x="5788666" y="3814722"/>
                  <a:pt x="5790113" y="3815053"/>
                  <a:pt x="5791465" y="3815408"/>
                </a:cubicBezTo>
                <a:cubicBezTo>
                  <a:pt x="5794026" y="3815550"/>
                  <a:pt x="5796541" y="3815124"/>
                  <a:pt x="5795782" y="3813302"/>
                </a:cubicBezTo>
                <a:cubicBezTo>
                  <a:pt x="5795046" y="3811574"/>
                  <a:pt x="5789354" y="3811598"/>
                  <a:pt x="5787433" y="3813231"/>
                </a:cubicBezTo>
                <a:close/>
                <a:moveTo>
                  <a:pt x="1599031" y="2178511"/>
                </a:moveTo>
                <a:cubicBezTo>
                  <a:pt x="1600382" y="2178961"/>
                  <a:pt x="1601829" y="2179292"/>
                  <a:pt x="1603181" y="2179647"/>
                </a:cubicBezTo>
                <a:cubicBezTo>
                  <a:pt x="1605743" y="2179789"/>
                  <a:pt x="1608257" y="2179363"/>
                  <a:pt x="1607498" y="2177541"/>
                </a:cubicBezTo>
                <a:cubicBezTo>
                  <a:pt x="1606763" y="2175789"/>
                  <a:pt x="1601070" y="2175813"/>
                  <a:pt x="1599149" y="2177446"/>
                </a:cubicBezTo>
                <a:cubicBezTo>
                  <a:pt x="1598865" y="2177730"/>
                  <a:pt x="1598817" y="2178440"/>
                  <a:pt x="1599031" y="2178511"/>
                </a:cubicBezTo>
                <a:close/>
                <a:moveTo>
                  <a:pt x="1613641" y="1207615"/>
                </a:moveTo>
                <a:cubicBezTo>
                  <a:pt x="1610202" y="1205272"/>
                  <a:pt x="1606763" y="1205272"/>
                  <a:pt x="1603324" y="1207615"/>
                </a:cubicBezTo>
                <a:cubicBezTo>
                  <a:pt x="1606763" y="1209958"/>
                  <a:pt x="1610202" y="1209958"/>
                  <a:pt x="1613641" y="1207615"/>
                </a:cubicBezTo>
                <a:close/>
                <a:moveTo>
                  <a:pt x="4594768" y="1440298"/>
                </a:moveTo>
                <a:cubicBezTo>
                  <a:pt x="4594365" y="1440108"/>
                  <a:pt x="4593488" y="1440061"/>
                  <a:pt x="4593061" y="1440227"/>
                </a:cubicBezTo>
                <a:cubicBezTo>
                  <a:pt x="4590428" y="1441126"/>
                  <a:pt x="4590357" y="1444345"/>
                  <a:pt x="4592942" y="1445552"/>
                </a:cubicBezTo>
                <a:cubicBezTo>
                  <a:pt x="4593345" y="1445741"/>
                  <a:pt x="4594081" y="1445623"/>
                  <a:pt x="4594674" y="1445647"/>
                </a:cubicBezTo>
                <a:cubicBezTo>
                  <a:pt x="4597259" y="1444700"/>
                  <a:pt x="4597354" y="1441505"/>
                  <a:pt x="4594768" y="1440298"/>
                </a:cubicBezTo>
                <a:close/>
                <a:moveTo>
                  <a:pt x="3773838" y="1661004"/>
                </a:moveTo>
                <a:cubicBezTo>
                  <a:pt x="3771252" y="1662211"/>
                  <a:pt x="3771347" y="1665407"/>
                  <a:pt x="3773932" y="1666353"/>
                </a:cubicBezTo>
                <a:cubicBezTo>
                  <a:pt x="3774526" y="1666330"/>
                  <a:pt x="3775261" y="1666448"/>
                  <a:pt x="3775664" y="1666259"/>
                </a:cubicBezTo>
                <a:cubicBezTo>
                  <a:pt x="3778249" y="1665052"/>
                  <a:pt x="3778178" y="1661833"/>
                  <a:pt x="3775545" y="1660933"/>
                </a:cubicBezTo>
                <a:cubicBezTo>
                  <a:pt x="3775118" y="1660768"/>
                  <a:pt x="3774241" y="1660815"/>
                  <a:pt x="3773838" y="1661004"/>
                </a:cubicBezTo>
                <a:close/>
                <a:moveTo>
                  <a:pt x="4565548" y="1489977"/>
                </a:moveTo>
                <a:cubicBezTo>
                  <a:pt x="4562109" y="1487634"/>
                  <a:pt x="4558669" y="1487634"/>
                  <a:pt x="4555231" y="1489977"/>
                </a:cubicBezTo>
                <a:cubicBezTo>
                  <a:pt x="4558646" y="1492320"/>
                  <a:pt x="4562085" y="1492320"/>
                  <a:pt x="4565548" y="1489977"/>
                </a:cubicBezTo>
                <a:close/>
                <a:moveTo>
                  <a:pt x="4555373" y="1920006"/>
                </a:moveTo>
                <a:cubicBezTo>
                  <a:pt x="4556748" y="1919651"/>
                  <a:pt x="4558195" y="1919320"/>
                  <a:pt x="4559523" y="1918870"/>
                </a:cubicBezTo>
                <a:cubicBezTo>
                  <a:pt x="4559737" y="1918799"/>
                  <a:pt x="4559689" y="1918065"/>
                  <a:pt x="4559405" y="1917829"/>
                </a:cubicBezTo>
                <a:cubicBezTo>
                  <a:pt x="4557484" y="1916196"/>
                  <a:pt x="4551815" y="1916172"/>
                  <a:pt x="4551056" y="1917923"/>
                </a:cubicBezTo>
                <a:cubicBezTo>
                  <a:pt x="4550273" y="1919746"/>
                  <a:pt x="4552811" y="1920172"/>
                  <a:pt x="4555373" y="1920006"/>
                </a:cubicBezTo>
                <a:close/>
                <a:moveTo>
                  <a:pt x="1804382" y="1121604"/>
                </a:moveTo>
                <a:cubicBezTo>
                  <a:pt x="1805758" y="1121249"/>
                  <a:pt x="1807204" y="1120918"/>
                  <a:pt x="1808533" y="1120468"/>
                </a:cubicBezTo>
                <a:cubicBezTo>
                  <a:pt x="1808746" y="1120397"/>
                  <a:pt x="1808699" y="1119664"/>
                  <a:pt x="1808414" y="1119427"/>
                </a:cubicBezTo>
                <a:cubicBezTo>
                  <a:pt x="1806493" y="1117794"/>
                  <a:pt x="1800824" y="1117770"/>
                  <a:pt x="1800065" y="1119522"/>
                </a:cubicBezTo>
                <a:cubicBezTo>
                  <a:pt x="1799306" y="1121320"/>
                  <a:pt x="1801820" y="1121746"/>
                  <a:pt x="1804382" y="1121604"/>
                </a:cubicBezTo>
                <a:close/>
                <a:moveTo>
                  <a:pt x="3792907" y="1608437"/>
                </a:moveTo>
                <a:cubicBezTo>
                  <a:pt x="3794283" y="1608082"/>
                  <a:pt x="3795729" y="1607751"/>
                  <a:pt x="3797058" y="1607301"/>
                </a:cubicBezTo>
                <a:cubicBezTo>
                  <a:pt x="3797271" y="1607230"/>
                  <a:pt x="3797224" y="1606496"/>
                  <a:pt x="3796939" y="1606260"/>
                </a:cubicBezTo>
                <a:cubicBezTo>
                  <a:pt x="3795018" y="1604626"/>
                  <a:pt x="3789349" y="1604603"/>
                  <a:pt x="3788590" y="1606354"/>
                </a:cubicBezTo>
                <a:cubicBezTo>
                  <a:pt x="3787831" y="1608177"/>
                  <a:pt x="3790369" y="1608579"/>
                  <a:pt x="3792907" y="1608437"/>
                </a:cubicBezTo>
                <a:close/>
                <a:moveTo>
                  <a:pt x="4498995" y="1502687"/>
                </a:moveTo>
                <a:cubicBezTo>
                  <a:pt x="4499872" y="1503326"/>
                  <a:pt x="4500608" y="1504273"/>
                  <a:pt x="4501699" y="1504510"/>
                </a:cubicBezTo>
                <a:cubicBezTo>
                  <a:pt x="4503122" y="1504817"/>
                  <a:pt x="4504853" y="1504581"/>
                  <a:pt x="4506442" y="1504581"/>
                </a:cubicBezTo>
                <a:cubicBezTo>
                  <a:pt x="4508838" y="1505078"/>
                  <a:pt x="4509715" y="1504557"/>
                  <a:pt x="4508790" y="1503090"/>
                </a:cubicBezTo>
                <a:cubicBezTo>
                  <a:pt x="4508529" y="1502664"/>
                  <a:pt x="4507889" y="1502166"/>
                  <a:pt x="4507249" y="1502025"/>
                </a:cubicBezTo>
                <a:cubicBezTo>
                  <a:pt x="4505849" y="1501693"/>
                  <a:pt x="4504284" y="1501314"/>
                  <a:pt x="4502908" y="1501433"/>
                </a:cubicBezTo>
                <a:cubicBezTo>
                  <a:pt x="4501556" y="1501527"/>
                  <a:pt x="4500299" y="1502238"/>
                  <a:pt x="4498995" y="1502687"/>
                </a:cubicBezTo>
                <a:close/>
                <a:moveTo>
                  <a:pt x="4716513" y="1633762"/>
                </a:moveTo>
                <a:cubicBezTo>
                  <a:pt x="4720047" y="1634874"/>
                  <a:pt x="4724222" y="1634496"/>
                  <a:pt x="4724791" y="1633076"/>
                </a:cubicBezTo>
                <a:cubicBezTo>
                  <a:pt x="4724530" y="1632721"/>
                  <a:pt x="4724364" y="1632105"/>
                  <a:pt x="4723961" y="1632058"/>
                </a:cubicBezTo>
                <a:cubicBezTo>
                  <a:pt x="4721779" y="1631703"/>
                  <a:pt x="4719502" y="1631537"/>
                  <a:pt x="4717343" y="1631159"/>
                </a:cubicBezTo>
                <a:cubicBezTo>
                  <a:pt x="4714901" y="1630732"/>
                  <a:pt x="4714070" y="1631206"/>
                  <a:pt x="4714972" y="1632673"/>
                </a:cubicBezTo>
                <a:cubicBezTo>
                  <a:pt x="4715233" y="1633099"/>
                  <a:pt x="4715849" y="1633549"/>
                  <a:pt x="4716513" y="1633762"/>
                </a:cubicBezTo>
                <a:close/>
                <a:moveTo>
                  <a:pt x="4701239" y="1248727"/>
                </a:moveTo>
                <a:cubicBezTo>
                  <a:pt x="4698606" y="1249626"/>
                  <a:pt x="4698535" y="1252845"/>
                  <a:pt x="4701121" y="1254052"/>
                </a:cubicBezTo>
                <a:cubicBezTo>
                  <a:pt x="4701524" y="1254241"/>
                  <a:pt x="4702259" y="1254123"/>
                  <a:pt x="4702852" y="1254147"/>
                </a:cubicBezTo>
                <a:cubicBezTo>
                  <a:pt x="4705437" y="1253200"/>
                  <a:pt x="4705532" y="1250005"/>
                  <a:pt x="4702947" y="1248774"/>
                </a:cubicBezTo>
                <a:cubicBezTo>
                  <a:pt x="4702567" y="1248632"/>
                  <a:pt x="4701689" y="1248585"/>
                  <a:pt x="4701239" y="1248727"/>
                </a:cubicBezTo>
                <a:close/>
                <a:moveTo>
                  <a:pt x="4701239" y="1296371"/>
                </a:moveTo>
                <a:cubicBezTo>
                  <a:pt x="4701832" y="1296347"/>
                  <a:pt x="4702567" y="1296466"/>
                  <a:pt x="4702970" y="1296276"/>
                </a:cubicBezTo>
                <a:cubicBezTo>
                  <a:pt x="4705556" y="1295069"/>
                  <a:pt x="4705484" y="1291850"/>
                  <a:pt x="4702852" y="1290927"/>
                </a:cubicBezTo>
                <a:cubicBezTo>
                  <a:pt x="4702425" y="1290785"/>
                  <a:pt x="4701547" y="1290809"/>
                  <a:pt x="4701144" y="1290998"/>
                </a:cubicBezTo>
                <a:cubicBezTo>
                  <a:pt x="4698559" y="1292205"/>
                  <a:pt x="4698654" y="1295401"/>
                  <a:pt x="4701239" y="1296371"/>
                </a:cubicBezTo>
                <a:close/>
                <a:moveTo>
                  <a:pt x="4689166" y="2067696"/>
                </a:moveTo>
                <a:cubicBezTo>
                  <a:pt x="4685727" y="2065353"/>
                  <a:pt x="4682288" y="2065353"/>
                  <a:pt x="4678849" y="2067696"/>
                </a:cubicBezTo>
                <a:cubicBezTo>
                  <a:pt x="4682288" y="2070039"/>
                  <a:pt x="4685727" y="2070039"/>
                  <a:pt x="4689166" y="2067696"/>
                </a:cubicBezTo>
                <a:close/>
                <a:moveTo>
                  <a:pt x="4653115" y="1071309"/>
                </a:moveTo>
                <a:cubicBezTo>
                  <a:pt x="4649676" y="1068966"/>
                  <a:pt x="4646237" y="1068966"/>
                  <a:pt x="4642798" y="1071309"/>
                </a:cubicBezTo>
                <a:cubicBezTo>
                  <a:pt x="4646237" y="1073629"/>
                  <a:pt x="4649676" y="1073629"/>
                  <a:pt x="4653115" y="1071309"/>
                </a:cubicBezTo>
                <a:close/>
                <a:moveTo>
                  <a:pt x="4632504" y="1736648"/>
                </a:moveTo>
                <a:cubicBezTo>
                  <a:pt x="4629065" y="1734305"/>
                  <a:pt x="4625626" y="1734305"/>
                  <a:pt x="4622187" y="1736648"/>
                </a:cubicBezTo>
                <a:cubicBezTo>
                  <a:pt x="4625626" y="1738991"/>
                  <a:pt x="4629065" y="1738991"/>
                  <a:pt x="4632504" y="1736648"/>
                </a:cubicBezTo>
                <a:close/>
                <a:moveTo>
                  <a:pt x="4211033" y="1612745"/>
                </a:moveTo>
                <a:cubicBezTo>
                  <a:pt x="4210749" y="1613005"/>
                  <a:pt x="4210915" y="1613478"/>
                  <a:pt x="4210867" y="1613833"/>
                </a:cubicBezTo>
                <a:cubicBezTo>
                  <a:pt x="4212385" y="1615466"/>
                  <a:pt x="4217461" y="1615514"/>
                  <a:pt x="4219382" y="1613904"/>
                </a:cubicBezTo>
                <a:cubicBezTo>
                  <a:pt x="4219667" y="1613644"/>
                  <a:pt x="4219738" y="1613100"/>
                  <a:pt x="4219501" y="1612816"/>
                </a:cubicBezTo>
                <a:cubicBezTo>
                  <a:pt x="4218078" y="1611159"/>
                  <a:pt x="4212955" y="1611112"/>
                  <a:pt x="4211033" y="1612745"/>
                </a:cubicBezTo>
                <a:close/>
                <a:moveTo>
                  <a:pt x="3988534" y="2212215"/>
                </a:moveTo>
                <a:cubicBezTo>
                  <a:pt x="3988771" y="2210605"/>
                  <a:pt x="3988107" y="2209019"/>
                  <a:pt x="3985189" y="2209493"/>
                </a:cubicBezTo>
                <a:cubicBezTo>
                  <a:pt x="3982415" y="2209966"/>
                  <a:pt x="3982462" y="2213540"/>
                  <a:pt x="3985047" y="2214747"/>
                </a:cubicBezTo>
                <a:cubicBezTo>
                  <a:pt x="3985450" y="2214936"/>
                  <a:pt x="3986589" y="2214960"/>
                  <a:pt x="3986708" y="2214818"/>
                </a:cubicBezTo>
                <a:cubicBezTo>
                  <a:pt x="3987443" y="2213990"/>
                  <a:pt x="3987965" y="2213067"/>
                  <a:pt x="3988534" y="2212215"/>
                </a:cubicBezTo>
                <a:close/>
                <a:moveTo>
                  <a:pt x="4059000" y="3168957"/>
                </a:moveTo>
                <a:cubicBezTo>
                  <a:pt x="4061586" y="3167750"/>
                  <a:pt x="4061633" y="3164176"/>
                  <a:pt x="4058858" y="3163703"/>
                </a:cubicBezTo>
                <a:cubicBezTo>
                  <a:pt x="4055964" y="3163206"/>
                  <a:pt x="4055300" y="3164815"/>
                  <a:pt x="4055514" y="3166425"/>
                </a:cubicBezTo>
                <a:cubicBezTo>
                  <a:pt x="4056083" y="3167277"/>
                  <a:pt x="4056605" y="3168200"/>
                  <a:pt x="4057316" y="3169052"/>
                </a:cubicBezTo>
                <a:cubicBezTo>
                  <a:pt x="4057459" y="3169170"/>
                  <a:pt x="4058597" y="3169146"/>
                  <a:pt x="4059000" y="3168957"/>
                </a:cubicBezTo>
                <a:close/>
                <a:moveTo>
                  <a:pt x="4442878" y="1700459"/>
                </a:moveTo>
                <a:cubicBezTo>
                  <a:pt x="4442095" y="1702282"/>
                  <a:pt x="4444633" y="1702708"/>
                  <a:pt x="4447194" y="1702566"/>
                </a:cubicBezTo>
                <a:cubicBezTo>
                  <a:pt x="4448570" y="1702211"/>
                  <a:pt x="4450017" y="1701879"/>
                  <a:pt x="4451345" y="1701430"/>
                </a:cubicBezTo>
                <a:cubicBezTo>
                  <a:pt x="4451559" y="1701359"/>
                  <a:pt x="4451511" y="1700625"/>
                  <a:pt x="4451226" y="1700388"/>
                </a:cubicBezTo>
                <a:cubicBezTo>
                  <a:pt x="4449282" y="1698755"/>
                  <a:pt x="4443613" y="1698708"/>
                  <a:pt x="4442878" y="1700459"/>
                </a:cubicBezTo>
                <a:close/>
                <a:moveTo>
                  <a:pt x="4446056" y="1224419"/>
                </a:moveTo>
                <a:cubicBezTo>
                  <a:pt x="4446341" y="1224159"/>
                  <a:pt x="4446412" y="1223615"/>
                  <a:pt x="4446175" y="1223331"/>
                </a:cubicBezTo>
                <a:cubicBezTo>
                  <a:pt x="4444752" y="1221674"/>
                  <a:pt x="4439628" y="1221627"/>
                  <a:pt x="4437707" y="1223260"/>
                </a:cubicBezTo>
                <a:cubicBezTo>
                  <a:pt x="4437422" y="1223520"/>
                  <a:pt x="4437589" y="1223993"/>
                  <a:pt x="4437541" y="1224348"/>
                </a:cubicBezTo>
                <a:cubicBezTo>
                  <a:pt x="4439059" y="1225981"/>
                  <a:pt x="4444135" y="1226053"/>
                  <a:pt x="4446056" y="1224419"/>
                </a:cubicBezTo>
                <a:close/>
                <a:moveTo>
                  <a:pt x="4390389" y="1068067"/>
                </a:moveTo>
                <a:cubicBezTo>
                  <a:pt x="4386951" y="1065724"/>
                  <a:pt x="4383511" y="1065724"/>
                  <a:pt x="4380072" y="1068067"/>
                </a:cubicBezTo>
                <a:cubicBezTo>
                  <a:pt x="4383511" y="1070386"/>
                  <a:pt x="4386927" y="1070386"/>
                  <a:pt x="4390389" y="1068067"/>
                </a:cubicBezTo>
                <a:close/>
                <a:moveTo>
                  <a:pt x="5133976" y="1364512"/>
                </a:moveTo>
                <a:cubicBezTo>
                  <a:pt x="5134569" y="1364488"/>
                  <a:pt x="5135304" y="1364607"/>
                  <a:pt x="5135707" y="1364417"/>
                </a:cubicBezTo>
                <a:cubicBezTo>
                  <a:pt x="5138292" y="1363210"/>
                  <a:pt x="5138221" y="1359991"/>
                  <a:pt x="5135588" y="1359092"/>
                </a:cubicBezTo>
                <a:cubicBezTo>
                  <a:pt x="5135161" y="1358950"/>
                  <a:pt x="5134284" y="1358973"/>
                  <a:pt x="5133881" y="1359163"/>
                </a:cubicBezTo>
                <a:cubicBezTo>
                  <a:pt x="5131295" y="1360370"/>
                  <a:pt x="5131390" y="1363565"/>
                  <a:pt x="5133976" y="1364512"/>
                </a:cubicBezTo>
                <a:close/>
                <a:moveTo>
                  <a:pt x="5109783" y="1247662"/>
                </a:moveTo>
                <a:cubicBezTo>
                  <a:pt x="5110495" y="1246810"/>
                  <a:pt x="5111017" y="1245910"/>
                  <a:pt x="5111586" y="1245034"/>
                </a:cubicBezTo>
                <a:cubicBezTo>
                  <a:pt x="5111823" y="1243425"/>
                  <a:pt x="5111159" y="1241839"/>
                  <a:pt x="5108241" y="1242313"/>
                </a:cubicBezTo>
                <a:cubicBezTo>
                  <a:pt x="5105466" y="1242786"/>
                  <a:pt x="5105514" y="1246360"/>
                  <a:pt x="5108099" y="1247567"/>
                </a:cubicBezTo>
                <a:cubicBezTo>
                  <a:pt x="5108502" y="1247756"/>
                  <a:pt x="5109664" y="1247780"/>
                  <a:pt x="5109783" y="1247662"/>
                </a:cubicBezTo>
                <a:close/>
                <a:moveTo>
                  <a:pt x="3536064" y="1966585"/>
                </a:moveTo>
                <a:cubicBezTo>
                  <a:pt x="3535826" y="1966869"/>
                  <a:pt x="3535898" y="1967414"/>
                  <a:pt x="3536182" y="1967674"/>
                </a:cubicBezTo>
                <a:cubicBezTo>
                  <a:pt x="3538104" y="1969307"/>
                  <a:pt x="3543179" y="1969236"/>
                  <a:pt x="3544697" y="1967603"/>
                </a:cubicBezTo>
                <a:cubicBezTo>
                  <a:pt x="3544650" y="1967224"/>
                  <a:pt x="3544839" y="1966751"/>
                  <a:pt x="3544531" y="1966514"/>
                </a:cubicBezTo>
                <a:cubicBezTo>
                  <a:pt x="3542610" y="1964881"/>
                  <a:pt x="3537487" y="1964928"/>
                  <a:pt x="3536064" y="1966585"/>
                </a:cubicBezTo>
                <a:close/>
                <a:moveTo>
                  <a:pt x="5065217" y="1895675"/>
                </a:moveTo>
                <a:cubicBezTo>
                  <a:pt x="5068656" y="1897995"/>
                  <a:pt x="5072095" y="1897995"/>
                  <a:pt x="5075534" y="1895675"/>
                </a:cubicBezTo>
                <a:cubicBezTo>
                  <a:pt x="5072095" y="1893356"/>
                  <a:pt x="5068680" y="1893356"/>
                  <a:pt x="5065217" y="1895675"/>
                </a:cubicBezTo>
                <a:close/>
                <a:moveTo>
                  <a:pt x="9863980" y="2280284"/>
                </a:moveTo>
                <a:cubicBezTo>
                  <a:pt x="9860280" y="2282462"/>
                  <a:pt x="9860280" y="2284616"/>
                  <a:pt x="9863980" y="2286793"/>
                </a:cubicBezTo>
                <a:cubicBezTo>
                  <a:pt x="9867680" y="2284616"/>
                  <a:pt x="9867680" y="2282438"/>
                  <a:pt x="9863980" y="2280284"/>
                </a:cubicBezTo>
                <a:close/>
                <a:moveTo>
                  <a:pt x="5040336" y="3634796"/>
                </a:moveTo>
                <a:cubicBezTo>
                  <a:pt x="5040099" y="3635080"/>
                  <a:pt x="5040171" y="3635624"/>
                  <a:pt x="5040455" y="3635884"/>
                </a:cubicBezTo>
                <a:cubicBezTo>
                  <a:pt x="5042376" y="3637518"/>
                  <a:pt x="5047452" y="3637446"/>
                  <a:pt x="5048970" y="3635813"/>
                </a:cubicBezTo>
                <a:cubicBezTo>
                  <a:pt x="5048922" y="3635435"/>
                  <a:pt x="5049112" y="3634961"/>
                  <a:pt x="5048804" y="3634725"/>
                </a:cubicBezTo>
                <a:cubicBezTo>
                  <a:pt x="5046883" y="3633092"/>
                  <a:pt x="5041760" y="3633162"/>
                  <a:pt x="5040336" y="3634796"/>
                </a:cubicBezTo>
                <a:close/>
                <a:moveTo>
                  <a:pt x="1396288" y="1800978"/>
                </a:moveTo>
                <a:cubicBezTo>
                  <a:pt x="1394367" y="1799345"/>
                  <a:pt x="1388699" y="1799322"/>
                  <a:pt x="1387940" y="1801073"/>
                </a:cubicBezTo>
                <a:cubicBezTo>
                  <a:pt x="1387157" y="1802895"/>
                  <a:pt x="1389695" y="1803321"/>
                  <a:pt x="1392256" y="1803180"/>
                </a:cubicBezTo>
                <a:cubicBezTo>
                  <a:pt x="1393632" y="1802825"/>
                  <a:pt x="1395079" y="1802493"/>
                  <a:pt x="1396407" y="1802044"/>
                </a:cubicBezTo>
                <a:cubicBezTo>
                  <a:pt x="1396620" y="1801972"/>
                  <a:pt x="1396573" y="1801239"/>
                  <a:pt x="1396288" y="1800978"/>
                </a:cubicBezTo>
                <a:close/>
                <a:moveTo>
                  <a:pt x="1408432" y="1074055"/>
                </a:moveTo>
                <a:cubicBezTo>
                  <a:pt x="1408195" y="1074339"/>
                  <a:pt x="1408266" y="1074883"/>
                  <a:pt x="1408551" y="1075144"/>
                </a:cubicBezTo>
                <a:cubicBezTo>
                  <a:pt x="1410472" y="1076777"/>
                  <a:pt x="1415547" y="1076706"/>
                  <a:pt x="1417065" y="1075073"/>
                </a:cubicBezTo>
                <a:cubicBezTo>
                  <a:pt x="1417018" y="1074694"/>
                  <a:pt x="1417208" y="1074221"/>
                  <a:pt x="1416899" y="1073984"/>
                </a:cubicBezTo>
                <a:cubicBezTo>
                  <a:pt x="1414978" y="1072351"/>
                  <a:pt x="1409855" y="1072398"/>
                  <a:pt x="1408432" y="1074055"/>
                </a:cubicBezTo>
                <a:close/>
                <a:moveTo>
                  <a:pt x="1868444" y="1825996"/>
                </a:moveTo>
                <a:cubicBezTo>
                  <a:pt x="1863677" y="1825522"/>
                  <a:pt x="1866689" y="1827913"/>
                  <a:pt x="1866167" y="1828954"/>
                </a:cubicBezTo>
                <a:cubicBezTo>
                  <a:pt x="1865432" y="1830445"/>
                  <a:pt x="1866595" y="1831747"/>
                  <a:pt x="1869109" y="1832008"/>
                </a:cubicBezTo>
                <a:cubicBezTo>
                  <a:pt x="1869607" y="1832055"/>
                  <a:pt x="1870508" y="1830493"/>
                  <a:pt x="1871220" y="1829664"/>
                </a:cubicBezTo>
                <a:cubicBezTo>
                  <a:pt x="1871220" y="1829167"/>
                  <a:pt x="1871504" y="1828552"/>
                  <a:pt x="1871148" y="1828173"/>
                </a:cubicBezTo>
                <a:cubicBezTo>
                  <a:pt x="1870437" y="1827345"/>
                  <a:pt x="1869512" y="1826114"/>
                  <a:pt x="1868444" y="1825996"/>
                </a:cubicBezTo>
                <a:close/>
                <a:moveTo>
                  <a:pt x="5184709" y="428195"/>
                </a:moveTo>
                <a:cubicBezTo>
                  <a:pt x="5183926" y="430018"/>
                  <a:pt x="5186464" y="430444"/>
                  <a:pt x="5189025" y="430302"/>
                </a:cubicBezTo>
                <a:cubicBezTo>
                  <a:pt x="5190401" y="429947"/>
                  <a:pt x="5191848" y="429615"/>
                  <a:pt x="5193176" y="429166"/>
                </a:cubicBezTo>
                <a:cubicBezTo>
                  <a:pt x="5193389" y="429095"/>
                  <a:pt x="5193342" y="428361"/>
                  <a:pt x="5193057" y="428124"/>
                </a:cubicBezTo>
                <a:cubicBezTo>
                  <a:pt x="5191136" y="426491"/>
                  <a:pt x="5185444" y="426444"/>
                  <a:pt x="5184709" y="428195"/>
                </a:cubicBezTo>
                <a:close/>
                <a:moveTo>
                  <a:pt x="1304523" y="857112"/>
                </a:moveTo>
                <a:cubicBezTo>
                  <a:pt x="1307962" y="859431"/>
                  <a:pt x="1311401" y="859431"/>
                  <a:pt x="1314840" y="857112"/>
                </a:cubicBezTo>
                <a:cubicBezTo>
                  <a:pt x="1311401" y="854768"/>
                  <a:pt x="1307962" y="854768"/>
                  <a:pt x="1304523" y="857112"/>
                </a:cubicBezTo>
                <a:close/>
                <a:moveTo>
                  <a:pt x="9886180" y="2420969"/>
                </a:moveTo>
                <a:cubicBezTo>
                  <a:pt x="9885445" y="2419217"/>
                  <a:pt x="9879753" y="2419241"/>
                  <a:pt x="9877831" y="2420874"/>
                </a:cubicBezTo>
                <a:cubicBezTo>
                  <a:pt x="9877523" y="2421134"/>
                  <a:pt x="9877500" y="2421844"/>
                  <a:pt x="9877713" y="2421915"/>
                </a:cubicBezTo>
                <a:cubicBezTo>
                  <a:pt x="9879064" y="2422365"/>
                  <a:pt x="9880511" y="2422697"/>
                  <a:pt x="9881863" y="2423052"/>
                </a:cubicBezTo>
                <a:cubicBezTo>
                  <a:pt x="9884449" y="2423217"/>
                  <a:pt x="9886963" y="2422815"/>
                  <a:pt x="9886180" y="2420969"/>
                </a:cubicBezTo>
                <a:close/>
                <a:moveTo>
                  <a:pt x="3612460" y="3245831"/>
                </a:moveTo>
                <a:cubicBezTo>
                  <a:pt x="3615899" y="3248151"/>
                  <a:pt x="3619338" y="3248151"/>
                  <a:pt x="3622777" y="3245831"/>
                </a:cubicBezTo>
                <a:cubicBezTo>
                  <a:pt x="3619338" y="3243512"/>
                  <a:pt x="3615899" y="3243512"/>
                  <a:pt x="3612460" y="3245831"/>
                </a:cubicBezTo>
                <a:close/>
                <a:moveTo>
                  <a:pt x="4791225" y="1967674"/>
                </a:moveTo>
                <a:cubicBezTo>
                  <a:pt x="4791510" y="1967414"/>
                  <a:pt x="4791581" y="1966869"/>
                  <a:pt x="4791344" y="1966585"/>
                </a:cubicBezTo>
                <a:cubicBezTo>
                  <a:pt x="4789921" y="1964928"/>
                  <a:pt x="4784798" y="1964881"/>
                  <a:pt x="4782877" y="1966514"/>
                </a:cubicBezTo>
                <a:cubicBezTo>
                  <a:pt x="4782592" y="1966775"/>
                  <a:pt x="4782758" y="1967248"/>
                  <a:pt x="4782710" y="1967603"/>
                </a:cubicBezTo>
                <a:cubicBezTo>
                  <a:pt x="4784229" y="1969236"/>
                  <a:pt x="4789304" y="1969283"/>
                  <a:pt x="4791225" y="1967674"/>
                </a:cubicBezTo>
                <a:close/>
                <a:moveTo>
                  <a:pt x="4776734" y="3498987"/>
                </a:moveTo>
                <a:cubicBezTo>
                  <a:pt x="4778916" y="3500455"/>
                  <a:pt x="4781074" y="3500668"/>
                  <a:pt x="4783256" y="3500289"/>
                </a:cubicBezTo>
                <a:cubicBezTo>
                  <a:pt x="4781145" y="3499863"/>
                  <a:pt x="4779034" y="3499413"/>
                  <a:pt x="4776947" y="3498940"/>
                </a:cubicBezTo>
                <a:cubicBezTo>
                  <a:pt x="4776852" y="3498963"/>
                  <a:pt x="4776805" y="3498940"/>
                  <a:pt x="4776734" y="3498987"/>
                </a:cubicBezTo>
                <a:close/>
                <a:moveTo>
                  <a:pt x="4766440" y="1881166"/>
                </a:moveTo>
                <a:cubicBezTo>
                  <a:pt x="4767009" y="1882019"/>
                  <a:pt x="4767531" y="1882942"/>
                  <a:pt x="4768242" y="1883794"/>
                </a:cubicBezTo>
                <a:cubicBezTo>
                  <a:pt x="4768361" y="1883936"/>
                  <a:pt x="4769500" y="1883912"/>
                  <a:pt x="4769903" y="1883723"/>
                </a:cubicBezTo>
                <a:cubicBezTo>
                  <a:pt x="4772488" y="1882515"/>
                  <a:pt x="4772535" y="1878942"/>
                  <a:pt x="4769761" y="1878468"/>
                </a:cubicBezTo>
                <a:cubicBezTo>
                  <a:pt x="4766891" y="1877971"/>
                  <a:pt x="4766227" y="1879557"/>
                  <a:pt x="4766440" y="1881166"/>
                </a:cubicBezTo>
                <a:close/>
                <a:moveTo>
                  <a:pt x="4763072" y="3614749"/>
                </a:moveTo>
                <a:cubicBezTo>
                  <a:pt x="4760439" y="3615648"/>
                  <a:pt x="4760368" y="3618867"/>
                  <a:pt x="4762953" y="3620074"/>
                </a:cubicBezTo>
                <a:cubicBezTo>
                  <a:pt x="4763357" y="3620263"/>
                  <a:pt x="4764092" y="3620145"/>
                  <a:pt x="4764685" y="3620169"/>
                </a:cubicBezTo>
                <a:cubicBezTo>
                  <a:pt x="4767270" y="3619222"/>
                  <a:pt x="4767365" y="3616027"/>
                  <a:pt x="4764780" y="3614796"/>
                </a:cubicBezTo>
                <a:cubicBezTo>
                  <a:pt x="4764377" y="3614630"/>
                  <a:pt x="4763499" y="3614607"/>
                  <a:pt x="4763072" y="3614749"/>
                </a:cubicBezTo>
                <a:close/>
                <a:moveTo>
                  <a:pt x="1541491" y="2148831"/>
                </a:moveTo>
                <a:cubicBezTo>
                  <a:pt x="1544930" y="2151151"/>
                  <a:pt x="1548369" y="2151151"/>
                  <a:pt x="1551808" y="2148831"/>
                </a:cubicBezTo>
                <a:cubicBezTo>
                  <a:pt x="1548369" y="2146511"/>
                  <a:pt x="1544953" y="2146511"/>
                  <a:pt x="1541491" y="2148831"/>
                </a:cubicBezTo>
                <a:close/>
                <a:moveTo>
                  <a:pt x="4929620" y="595222"/>
                </a:moveTo>
                <a:cubicBezTo>
                  <a:pt x="4932206" y="594015"/>
                  <a:pt x="4932253" y="590441"/>
                  <a:pt x="4929478" y="589968"/>
                </a:cubicBezTo>
                <a:cubicBezTo>
                  <a:pt x="4926585" y="589471"/>
                  <a:pt x="4925921" y="591080"/>
                  <a:pt x="4926134" y="592690"/>
                </a:cubicBezTo>
                <a:cubicBezTo>
                  <a:pt x="4926703" y="593542"/>
                  <a:pt x="4927225" y="594465"/>
                  <a:pt x="4927936" y="595317"/>
                </a:cubicBezTo>
                <a:cubicBezTo>
                  <a:pt x="4928079" y="595435"/>
                  <a:pt x="4929241" y="595412"/>
                  <a:pt x="4929620" y="595222"/>
                </a:cubicBezTo>
                <a:close/>
                <a:moveTo>
                  <a:pt x="1852696" y="1787298"/>
                </a:moveTo>
                <a:cubicBezTo>
                  <a:pt x="1852553" y="1787251"/>
                  <a:pt x="1851320" y="1787890"/>
                  <a:pt x="1851107" y="1788316"/>
                </a:cubicBezTo>
                <a:cubicBezTo>
                  <a:pt x="1850134" y="1790304"/>
                  <a:pt x="1850182" y="1792198"/>
                  <a:pt x="1853455" y="1793428"/>
                </a:cubicBezTo>
                <a:cubicBezTo>
                  <a:pt x="1854000" y="1793641"/>
                  <a:pt x="1855660" y="1793476"/>
                  <a:pt x="1855660" y="1793452"/>
                </a:cubicBezTo>
                <a:cubicBezTo>
                  <a:pt x="1855779" y="1791937"/>
                  <a:pt x="1856064" y="1790399"/>
                  <a:pt x="1855613" y="1788931"/>
                </a:cubicBezTo>
                <a:cubicBezTo>
                  <a:pt x="1855423" y="1788269"/>
                  <a:pt x="1853787" y="1787748"/>
                  <a:pt x="1852696" y="1787298"/>
                </a:cubicBezTo>
                <a:close/>
                <a:moveTo>
                  <a:pt x="3591849" y="3469780"/>
                </a:moveTo>
                <a:cubicBezTo>
                  <a:pt x="3595288" y="3472124"/>
                  <a:pt x="3598727" y="3472124"/>
                  <a:pt x="3602166" y="3469780"/>
                </a:cubicBezTo>
                <a:cubicBezTo>
                  <a:pt x="3598727" y="3467461"/>
                  <a:pt x="3595312" y="3467461"/>
                  <a:pt x="3591849" y="3469780"/>
                </a:cubicBezTo>
                <a:close/>
                <a:moveTo>
                  <a:pt x="4890059" y="2103388"/>
                </a:moveTo>
                <a:cubicBezTo>
                  <a:pt x="4893498" y="2105731"/>
                  <a:pt x="4896937" y="2105731"/>
                  <a:pt x="4900376" y="2103388"/>
                </a:cubicBezTo>
                <a:cubicBezTo>
                  <a:pt x="4896961" y="2101068"/>
                  <a:pt x="4893522" y="2101068"/>
                  <a:pt x="4890059" y="2103388"/>
                </a:cubicBezTo>
                <a:close/>
                <a:moveTo>
                  <a:pt x="3602190" y="1574378"/>
                </a:moveTo>
                <a:cubicBezTo>
                  <a:pt x="3598751" y="1572035"/>
                  <a:pt x="3595312" y="1572035"/>
                  <a:pt x="3591872" y="1574378"/>
                </a:cubicBezTo>
                <a:cubicBezTo>
                  <a:pt x="3595312" y="1576698"/>
                  <a:pt x="3598727" y="1576698"/>
                  <a:pt x="3602190" y="1574378"/>
                </a:cubicBezTo>
                <a:close/>
                <a:moveTo>
                  <a:pt x="4877204" y="962577"/>
                </a:moveTo>
                <a:cubicBezTo>
                  <a:pt x="4873503" y="964755"/>
                  <a:pt x="4873503" y="966909"/>
                  <a:pt x="4877204" y="969086"/>
                </a:cubicBezTo>
                <a:cubicBezTo>
                  <a:pt x="4880903" y="966909"/>
                  <a:pt x="4880903" y="964755"/>
                  <a:pt x="4877204" y="962577"/>
                </a:cubicBezTo>
                <a:close/>
                <a:moveTo>
                  <a:pt x="6652787" y="2586481"/>
                </a:moveTo>
                <a:cubicBezTo>
                  <a:pt x="6652550" y="2586765"/>
                  <a:pt x="6652621" y="2587309"/>
                  <a:pt x="6652906" y="2587570"/>
                </a:cubicBezTo>
                <a:cubicBezTo>
                  <a:pt x="6654827" y="2589203"/>
                  <a:pt x="6659903" y="2589132"/>
                  <a:pt x="6661421" y="2587499"/>
                </a:cubicBezTo>
                <a:cubicBezTo>
                  <a:pt x="6661373" y="2587120"/>
                  <a:pt x="6661563" y="2586646"/>
                  <a:pt x="6661255" y="2586410"/>
                </a:cubicBezTo>
                <a:cubicBezTo>
                  <a:pt x="6659357" y="2584777"/>
                  <a:pt x="6654234" y="2584824"/>
                  <a:pt x="6652787" y="2586481"/>
                </a:cubicBezTo>
                <a:close/>
                <a:moveTo>
                  <a:pt x="6612538" y="4182811"/>
                </a:moveTo>
                <a:cubicBezTo>
                  <a:pt x="6609763" y="4183284"/>
                  <a:pt x="6609810" y="4186858"/>
                  <a:pt x="6612396" y="4188065"/>
                </a:cubicBezTo>
                <a:cubicBezTo>
                  <a:pt x="6612799" y="4188254"/>
                  <a:pt x="6613937" y="4188278"/>
                  <a:pt x="6614056" y="4188136"/>
                </a:cubicBezTo>
                <a:cubicBezTo>
                  <a:pt x="6614767" y="4187284"/>
                  <a:pt x="6615289" y="4186385"/>
                  <a:pt x="6615859" y="4185509"/>
                </a:cubicBezTo>
                <a:cubicBezTo>
                  <a:pt x="6616095" y="4183900"/>
                  <a:pt x="6615432" y="4182314"/>
                  <a:pt x="6612538" y="4182811"/>
                </a:cubicBezTo>
                <a:close/>
                <a:moveTo>
                  <a:pt x="10134580" y="1900551"/>
                </a:moveTo>
                <a:cubicBezTo>
                  <a:pt x="10135956" y="1900196"/>
                  <a:pt x="10137402" y="1899864"/>
                  <a:pt x="10138730" y="1899415"/>
                </a:cubicBezTo>
                <a:cubicBezTo>
                  <a:pt x="10138944" y="1899344"/>
                  <a:pt x="10138897" y="1898610"/>
                  <a:pt x="10138612" y="1898373"/>
                </a:cubicBezTo>
                <a:cubicBezTo>
                  <a:pt x="10136690" y="1896740"/>
                  <a:pt x="10131022" y="1896717"/>
                  <a:pt x="10130263" y="1898468"/>
                </a:cubicBezTo>
                <a:cubicBezTo>
                  <a:pt x="10129504" y="1900267"/>
                  <a:pt x="10132042" y="1900693"/>
                  <a:pt x="10134580" y="1900551"/>
                </a:cubicBezTo>
                <a:close/>
                <a:moveTo>
                  <a:pt x="306893" y="70591"/>
                </a:moveTo>
                <a:cubicBezTo>
                  <a:pt x="304260" y="71491"/>
                  <a:pt x="304189" y="74710"/>
                  <a:pt x="306774" y="75917"/>
                </a:cubicBezTo>
                <a:cubicBezTo>
                  <a:pt x="307177" y="76106"/>
                  <a:pt x="307912" y="75988"/>
                  <a:pt x="308505" y="76011"/>
                </a:cubicBezTo>
                <a:cubicBezTo>
                  <a:pt x="311091" y="75065"/>
                  <a:pt x="311185" y="71869"/>
                  <a:pt x="308600" y="70639"/>
                </a:cubicBezTo>
                <a:cubicBezTo>
                  <a:pt x="308221" y="70473"/>
                  <a:pt x="307319" y="70449"/>
                  <a:pt x="306893" y="70591"/>
                </a:cubicBezTo>
                <a:close/>
                <a:moveTo>
                  <a:pt x="6820972" y="3871739"/>
                </a:moveTo>
                <a:cubicBezTo>
                  <a:pt x="6820238" y="3869987"/>
                  <a:pt x="6814545" y="3870011"/>
                  <a:pt x="6812624" y="3871644"/>
                </a:cubicBezTo>
                <a:cubicBezTo>
                  <a:pt x="6812339" y="3871904"/>
                  <a:pt x="6812292" y="3872614"/>
                  <a:pt x="6812505" y="3872686"/>
                </a:cubicBezTo>
                <a:cubicBezTo>
                  <a:pt x="6813857" y="3873135"/>
                  <a:pt x="6815304" y="3873466"/>
                  <a:pt x="6816656" y="3873822"/>
                </a:cubicBezTo>
                <a:cubicBezTo>
                  <a:pt x="6819217" y="3873987"/>
                  <a:pt x="6821732" y="3873561"/>
                  <a:pt x="6820972" y="3871739"/>
                </a:cubicBezTo>
                <a:close/>
                <a:moveTo>
                  <a:pt x="7772424" y="1076161"/>
                </a:moveTo>
                <a:cubicBezTo>
                  <a:pt x="7768724" y="1078339"/>
                  <a:pt x="7768724" y="1080493"/>
                  <a:pt x="7772424" y="1082670"/>
                </a:cubicBezTo>
                <a:cubicBezTo>
                  <a:pt x="7776124" y="1080516"/>
                  <a:pt x="7776124" y="1078339"/>
                  <a:pt x="7772424" y="1076161"/>
                </a:cubicBezTo>
                <a:close/>
                <a:moveTo>
                  <a:pt x="2447380" y="2279172"/>
                </a:moveTo>
                <a:cubicBezTo>
                  <a:pt x="2447332" y="2278793"/>
                  <a:pt x="2447522" y="2278320"/>
                  <a:pt x="2447213" y="2278083"/>
                </a:cubicBezTo>
                <a:cubicBezTo>
                  <a:pt x="2445292" y="2276450"/>
                  <a:pt x="2440169" y="2276498"/>
                  <a:pt x="2438746" y="2278154"/>
                </a:cubicBezTo>
                <a:cubicBezTo>
                  <a:pt x="2438509" y="2278438"/>
                  <a:pt x="2438580" y="2278983"/>
                  <a:pt x="2438865" y="2279243"/>
                </a:cubicBezTo>
                <a:cubicBezTo>
                  <a:pt x="2440786" y="2280853"/>
                  <a:pt x="2445885" y="2280805"/>
                  <a:pt x="2447380" y="2279172"/>
                </a:cubicBezTo>
                <a:close/>
                <a:moveTo>
                  <a:pt x="9030218" y="1784245"/>
                </a:moveTo>
                <a:cubicBezTo>
                  <a:pt x="9029791" y="1784103"/>
                  <a:pt x="9028913" y="1784127"/>
                  <a:pt x="9028510" y="1784316"/>
                </a:cubicBezTo>
                <a:cubicBezTo>
                  <a:pt x="9025925" y="1785523"/>
                  <a:pt x="9026020" y="1788718"/>
                  <a:pt x="9028605" y="1789689"/>
                </a:cubicBezTo>
                <a:cubicBezTo>
                  <a:pt x="9029198" y="1789665"/>
                  <a:pt x="9029933" y="1789783"/>
                  <a:pt x="9030336" y="1789594"/>
                </a:cubicBezTo>
                <a:cubicBezTo>
                  <a:pt x="9032922" y="1788387"/>
                  <a:pt x="9032851" y="1785144"/>
                  <a:pt x="9030218" y="1784245"/>
                </a:cubicBezTo>
                <a:close/>
                <a:moveTo>
                  <a:pt x="7498480" y="3384386"/>
                </a:moveTo>
                <a:cubicBezTo>
                  <a:pt x="7495895" y="3385593"/>
                  <a:pt x="7495990" y="3388788"/>
                  <a:pt x="7498575" y="3389735"/>
                </a:cubicBezTo>
                <a:cubicBezTo>
                  <a:pt x="7499168" y="3389711"/>
                  <a:pt x="7499903" y="3389829"/>
                  <a:pt x="7500306" y="3389640"/>
                </a:cubicBezTo>
                <a:cubicBezTo>
                  <a:pt x="7502891" y="3388433"/>
                  <a:pt x="7502820" y="3385214"/>
                  <a:pt x="7500188" y="3384314"/>
                </a:cubicBezTo>
                <a:cubicBezTo>
                  <a:pt x="7499737" y="3384173"/>
                  <a:pt x="7498860" y="3384196"/>
                  <a:pt x="7498480" y="3384386"/>
                </a:cubicBezTo>
                <a:close/>
                <a:moveTo>
                  <a:pt x="10766288" y="2922357"/>
                </a:moveTo>
                <a:cubicBezTo>
                  <a:pt x="10766999" y="2921505"/>
                  <a:pt x="10767521" y="2920606"/>
                  <a:pt x="10768090" y="2919730"/>
                </a:cubicBezTo>
                <a:cubicBezTo>
                  <a:pt x="10768327" y="2918121"/>
                  <a:pt x="10767664" y="2916535"/>
                  <a:pt x="10764746" y="2917008"/>
                </a:cubicBezTo>
                <a:cubicBezTo>
                  <a:pt x="10761971" y="2917482"/>
                  <a:pt x="10762018" y="2921056"/>
                  <a:pt x="10764603" y="2922263"/>
                </a:cubicBezTo>
                <a:cubicBezTo>
                  <a:pt x="10765007" y="2922476"/>
                  <a:pt x="10766169" y="2922499"/>
                  <a:pt x="10766288" y="2922357"/>
                </a:cubicBezTo>
                <a:close/>
                <a:moveTo>
                  <a:pt x="2546094" y="1915154"/>
                </a:moveTo>
                <a:cubicBezTo>
                  <a:pt x="2542655" y="1912835"/>
                  <a:pt x="2539216" y="1912835"/>
                  <a:pt x="2535777" y="1915154"/>
                </a:cubicBezTo>
                <a:cubicBezTo>
                  <a:pt x="2539216" y="1917497"/>
                  <a:pt x="2542655" y="1917497"/>
                  <a:pt x="2546094" y="1915154"/>
                </a:cubicBezTo>
                <a:close/>
                <a:moveTo>
                  <a:pt x="9095633" y="1657762"/>
                </a:moveTo>
                <a:cubicBezTo>
                  <a:pt x="9092858" y="1658235"/>
                  <a:pt x="9092905" y="1661809"/>
                  <a:pt x="9095490" y="1663016"/>
                </a:cubicBezTo>
                <a:cubicBezTo>
                  <a:pt x="9095893" y="1663205"/>
                  <a:pt x="9097032" y="1663229"/>
                  <a:pt x="9097151" y="1663087"/>
                </a:cubicBezTo>
                <a:cubicBezTo>
                  <a:pt x="9097862" y="1662235"/>
                  <a:pt x="9098384" y="1661336"/>
                  <a:pt x="9098953" y="1660460"/>
                </a:cubicBezTo>
                <a:cubicBezTo>
                  <a:pt x="9099190" y="1658850"/>
                  <a:pt x="9098526" y="1657265"/>
                  <a:pt x="9095633" y="1657762"/>
                </a:cubicBezTo>
                <a:close/>
                <a:moveTo>
                  <a:pt x="2506746" y="2091435"/>
                </a:moveTo>
                <a:cubicBezTo>
                  <a:pt x="2506604" y="2091293"/>
                  <a:pt x="2506414" y="2091151"/>
                  <a:pt x="2506248" y="2091009"/>
                </a:cubicBezTo>
                <a:cubicBezTo>
                  <a:pt x="2506414" y="2091128"/>
                  <a:pt x="2506343" y="2091341"/>
                  <a:pt x="2506532" y="2091412"/>
                </a:cubicBezTo>
                <a:cubicBezTo>
                  <a:pt x="2506580" y="2091435"/>
                  <a:pt x="2506675" y="2091412"/>
                  <a:pt x="2506746" y="2091435"/>
                </a:cubicBezTo>
                <a:close/>
                <a:moveTo>
                  <a:pt x="10737067" y="3214992"/>
                </a:moveTo>
                <a:cubicBezTo>
                  <a:pt x="10739629" y="3215134"/>
                  <a:pt x="10742142" y="3214708"/>
                  <a:pt x="10741384" y="3212885"/>
                </a:cubicBezTo>
                <a:cubicBezTo>
                  <a:pt x="10740648" y="3211134"/>
                  <a:pt x="10734956" y="3211158"/>
                  <a:pt x="10733035" y="3212791"/>
                </a:cubicBezTo>
                <a:cubicBezTo>
                  <a:pt x="10732726" y="3213051"/>
                  <a:pt x="10732702" y="3213761"/>
                  <a:pt x="10732916" y="3213832"/>
                </a:cubicBezTo>
                <a:cubicBezTo>
                  <a:pt x="10734244" y="3214305"/>
                  <a:pt x="10735691" y="3214637"/>
                  <a:pt x="10737067" y="3214992"/>
                </a:cubicBezTo>
                <a:close/>
                <a:moveTo>
                  <a:pt x="2492728" y="2146677"/>
                </a:moveTo>
                <a:cubicBezTo>
                  <a:pt x="2493440" y="2145825"/>
                  <a:pt x="2493962" y="2144926"/>
                  <a:pt x="2494531" y="2144050"/>
                </a:cubicBezTo>
                <a:cubicBezTo>
                  <a:pt x="2494768" y="2142440"/>
                  <a:pt x="2494104" y="2140855"/>
                  <a:pt x="2491187" y="2141328"/>
                </a:cubicBezTo>
                <a:cubicBezTo>
                  <a:pt x="2488412" y="2141801"/>
                  <a:pt x="2488459" y="2145375"/>
                  <a:pt x="2491044" y="2146583"/>
                </a:cubicBezTo>
                <a:cubicBezTo>
                  <a:pt x="2491471" y="2146795"/>
                  <a:pt x="2492634" y="2146819"/>
                  <a:pt x="2492728" y="2146677"/>
                </a:cubicBezTo>
                <a:close/>
                <a:moveTo>
                  <a:pt x="9149520" y="1982727"/>
                </a:moveTo>
                <a:cubicBezTo>
                  <a:pt x="9147599" y="1981094"/>
                  <a:pt x="9141930" y="1981070"/>
                  <a:pt x="9141171" y="1982822"/>
                </a:cubicBezTo>
                <a:cubicBezTo>
                  <a:pt x="9140389" y="1984644"/>
                  <a:pt x="9142926" y="1985070"/>
                  <a:pt x="9145488" y="1984928"/>
                </a:cubicBezTo>
                <a:cubicBezTo>
                  <a:pt x="9146863" y="1984573"/>
                  <a:pt x="9148310" y="1984242"/>
                  <a:pt x="9149638" y="1983792"/>
                </a:cubicBezTo>
                <a:cubicBezTo>
                  <a:pt x="9149852" y="1983721"/>
                  <a:pt x="9149805" y="1982987"/>
                  <a:pt x="9149520" y="1982727"/>
                </a:cubicBezTo>
                <a:close/>
                <a:moveTo>
                  <a:pt x="7113014" y="1056706"/>
                </a:moveTo>
                <a:cubicBezTo>
                  <a:pt x="7116714" y="1054529"/>
                  <a:pt x="7116714" y="1052375"/>
                  <a:pt x="7113014" y="1050197"/>
                </a:cubicBezTo>
                <a:cubicBezTo>
                  <a:pt x="7109313" y="1052375"/>
                  <a:pt x="7109313" y="1054552"/>
                  <a:pt x="7113014" y="1056706"/>
                </a:cubicBezTo>
                <a:close/>
                <a:moveTo>
                  <a:pt x="755117" y="768474"/>
                </a:moveTo>
                <a:cubicBezTo>
                  <a:pt x="752318" y="768947"/>
                  <a:pt x="752389" y="772521"/>
                  <a:pt x="754975" y="773728"/>
                </a:cubicBezTo>
                <a:cubicBezTo>
                  <a:pt x="755378" y="773918"/>
                  <a:pt x="756516" y="773941"/>
                  <a:pt x="756635" y="773799"/>
                </a:cubicBezTo>
                <a:cubicBezTo>
                  <a:pt x="757347" y="772947"/>
                  <a:pt x="757868" y="772048"/>
                  <a:pt x="758438" y="771172"/>
                </a:cubicBezTo>
                <a:cubicBezTo>
                  <a:pt x="758675" y="769563"/>
                  <a:pt x="758011" y="767977"/>
                  <a:pt x="755117" y="768474"/>
                </a:cubicBezTo>
                <a:close/>
                <a:moveTo>
                  <a:pt x="6284350" y="1818872"/>
                </a:moveTo>
                <a:cubicBezTo>
                  <a:pt x="6285062" y="1818019"/>
                  <a:pt x="6285584" y="1817120"/>
                  <a:pt x="6286153" y="1816244"/>
                </a:cubicBezTo>
                <a:cubicBezTo>
                  <a:pt x="6286390" y="1814635"/>
                  <a:pt x="6285726" y="1813049"/>
                  <a:pt x="6282809" y="1813522"/>
                </a:cubicBezTo>
                <a:cubicBezTo>
                  <a:pt x="6280034" y="1813996"/>
                  <a:pt x="6280081" y="1817570"/>
                  <a:pt x="6282667" y="1818777"/>
                </a:cubicBezTo>
                <a:cubicBezTo>
                  <a:pt x="6283070" y="1818990"/>
                  <a:pt x="6284232" y="1819014"/>
                  <a:pt x="6284350" y="1818872"/>
                </a:cubicBezTo>
                <a:close/>
                <a:moveTo>
                  <a:pt x="2005156" y="1730163"/>
                </a:moveTo>
                <a:cubicBezTo>
                  <a:pt x="2008595" y="1732482"/>
                  <a:pt x="2012034" y="1732482"/>
                  <a:pt x="2015473" y="1730163"/>
                </a:cubicBezTo>
                <a:cubicBezTo>
                  <a:pt x="2012034" y="1727820"/>
                  <a:pt x="2008595" y="1727820"/>
                  <a:pt x="2005156" y="1730163"/>
                </a:cubicBezTo>
                <a:close/>
                <a:moveTo>
                  <a:pt x="5894781" y="1786943"/>
                </a:moveTo>
                <a:cubicBezTo>
                  <a:pt x="5896157" y="1786588"/>
                  <a:pt x="5897604" y="1786257"/>
                  <a:pt x="5898932" y="1785807"/>
                </a:cubicBezTo>
                <a:cubicBezTo>
                  <a:pt x="5899145" y="1785736"/>
                  <a:pt x="5899097" y="1785002"/>
                  <a:pt x="5898813" y="1784766"/>
                </a:cubicBezTo>
                <a:cubicBezTo>
                  <a:pt x="5896892" y="1783132"/>
                  <a:pt x="5891223" y="1783109"/>
                  <a:pt x="5890464" y="1784860"/>
                </a:cubicBezTo>
                <a:cubicBezTo>
                  <a:pt x="5889705" y="1786683"/>
                  <a:pt x="5892219" y="1787085"/>
                  <a:pt x="5894781" y="1786943"/>
                </a:cubicBezTo>
                <a:close/>
                <a:moveTo>
                  <a:pt x="5905098" y="1627916"/>
                </a:moveTo>
                <a:cubicBezTo>
                  <a:pt x="5906474" y="1627561"/>
                  <a:pt x="5907921" y="1627230"/>
                  <a:pt x="5909249" y="1626780"/>
                </a:cubicBezTo>
                <a:cubicBezTo>
                  <a:pt x="5909463" y="1626709"/>
                  <a:pt x="5909415" y="1625975"/>
                  <a:pt x="5909130" y="1625738"/>
                </a:cubicBezTo>
                <a:cubicBezTo>
                  <a:pt x="5907209" y="1624105"/>
                  <a:pt x="5901541" y="1624082"/>
                  <a:pt x="5900781" y="1625833"/>
                </a:cubicBezTo>
                <a:cubicBezTo>
                  <a:pt x="5899999" y="1627632"/>
                  <a:pt x="5902537" y="1628058"/>
                  <a:pt x="5905098" y="1627916"/>
                </a:cubicBezTo>
                <a:close/>
                <a:moveTo>
                  <a:pt x="767095" y="390752"/>
                </a:moveTo>
                <a:cubicBezTo>
                  <a:pt x="768375" y="390160"/>
                  <a:pt x="768968" y="389072"/>
                  <a:pt x="768968" y="388006"/>
                </a:cubicBezTo>
                <a:cubicBezTo>
                  <a:pt x="767688" y="387249"/>
                  <a:pt x="766407" y="386468"/>
                  <a:pt x="765126" y="385711"/>
                </a:cubicBezTo>
                <a:cubicBezTo>
                  <a:pt x="762849" y="387012"/>
                  <a:pt x="762897" y="389947"/>
                  <a:pt x="765363" y="390847"/>
                </a:cubicBezTo>
                <a:cubicBezTo>
                  <a:pt x="765956" y="390823"/>
                  <a:pt x="766715" y="390941"/>
                  <a:pt x="767095" y="390752"/>
                </a:cubicBezTo>
                <a:close/>
                <a:moveTo>
                  <a:pt x="6024424" y="4014458"/>
                </a:moveTo>
                <a:cubicBezTo>
                  <a:pt x="6024139" y="4014719"/>
                  <a:pt x="6024305" y="4015192"/>
                  <a:pt x="6024258" y="4015547"/>
                </a:cubicBezTo>
                <a:cubicBezTo>
                  <a:pt x="6025776" y="4017180"/>
                  <a:pt x="6030852" y="4017228"/>
                  <a:pt x="6032773" y="4015618"/>
                </a:cubicBezTo>
                <a:cubicBezTo>
                  <a:pt x="6033058" y="4015358"/>
                  <a:pt x="6033128" y="4014813"/>
                  <a:pt x="6032891" y="4014529"/>
                </a:cubicBezTo>
                <a:cubicBezTo>
                  <a:pt x="6031468" y="4012873"/>
                  <a:pt x="6026345" y="4012825"/>
                  <a:pt x="6024424" y="4014458"/>
                </a:cubicBezTo>
                <a:close/>
                <a:moveTo>
                  <a:pt x="823639" y="478916"/>
                </a:moveTo>
                <a:cubicBezTo>
                  <a:pt x="825821" y="479271"/>
                  <a:pt x="828264" y="478987"/>
                  <a:pt x="830588" y="478987"/>
                </a:cubicBezTo>
                <a:cubicBezTo>
                  <a:pt x="831157" y="477212"/>
                  <a:pt x="829426" y="476171"/>
                  <a:pt x="827220" y="475816"/>
                </a:cubicBezTo>
                <a:cubicBezTo>
                  <a:pt x="825038" y="475461"/>
                  <a:pt x="822595" y="475745"/>
                  <a:pt x="820271" y="475745"/>
                </a:cubicBezTo>
                <a:cubicBezTo>
                  <a:pt x="819725" y="477520"/>
                  <a:pt x="821433" y="478561"/>
                  <a:pt x="823639" y="478916"/>
                </a:cubicBezTo>
                <a:close/>
                <a:moveTo>
                  <a:pt x="830635" y="480502"/>
                </a:moveTo>
                <a:cubicBezTo>
                  <a:pt x="830896" y="480928"/>
                  <a:pt x="831537" y="481378"/>
                  <a:pt x="832177" y="481591"/>
                </a:cubicBezTo>
                <a:cubicBezTo>
                  <a:pt x="835711" y="482703"/>
                  <a:pt x="839886" y="482301"/>
                  <a:pt x="840455" y="480904"/>
                </a:cubicBezTo>
                <a:cubicBezTo>
                  <a:pt x="840194" y="480549"/>
                  <a:pt x="840004" y="479934"/>
                  <a:pt x="839625" y="479887"/>
                </a:cubicBezTo>
                <a:cubicBezTo>
                  <a:pt x="837443" y="479532"/>
                  <a:pt x="835166" y="479366"/>
                  <a:pt x="833007" y="478987"/>
                </a:cubicBezTo>
                <a:cubicBezTo>
                  <a:pt x="830564" y="478561"/>
                  <a:pt x="829711" y="479011"/>
                  <a:pt x="830635" y="480502"/>
                </a:cubicBezTo>
                <a:close/>
                <a:moveTo>
                  <a:pt x="1963957" y="1652271"/>
                </a:moveTo>
                <a:cubicBezTo>
                  <a:pt x="1960518" y="1649928"/>
                  <a:pt x="1957079" y="1649928"/>
                  <a:pt x="1953640" y="1652271"/>
                </a:cubicBezTo>
                <a:cubicBezTo>
                  <a:pt x="1957079" y="1654590"/>
                  <a:pt x="1960518" y="1654590"/>
                  <a:pt x="1963957" y="1652271"/>
                </a:cubicBezTo>
                <a:close/>
                <a:moveTo>
                  <a:pt x="7817204" y="1444061"/>
                </a:moveTo>
                <a:cubicBezTo>
                  <a:pt x="7816421" y="1445883"/>
                  <a:pt x="7818958" y="1446309"/>
                  <a:pt x="7821520" y="1446167"/>
                </a:cubicBezTo>
                <a:cubicBezTo>
                  <a:pt x="7821639" y="1446144"/>
                  <a:pt x="7821781" y="1446096"/>
                  <a:pt x="7821900" y="1446073"/>
                </a:cubicBezTo>
                <a:cubicBezTo>
                  <a:pt x="7821378" y="1445008"/>
                  <a:pt x="7820927" y="1443895"/>
                  <a:pt x="7820405" y="1442830"/>
                </a:cubicBezTo>
                <a:cubicBezTo>
                  <a:pt x="7818887" y="1442901"/>
                  <a:pt x="7817535" y="1443280"/>
                  <a:pt x="7817204" y="1444061"/>
                </a:cubicBezTo>
                <a:close/>
                <a:moveTo>
                  <a:pt x="3007150" y="3221501"/>
                </a:moveTo>
                <a:cubicBezTo>
                  <a:pt x="3003450" y="3223678"/>
                  <a:pt x="3003450" y="3225832"/>
                  <a:pt x="3007150" y="3228009"/>
                </a:cubicBezTo>
                <a:cubicBezTo>
                  <a:pt x="3010850" y="3225832"/>
                  <a:pt x="3010850" y="3223654"/>
                  <a:pt x="3007150" y="3221501"/>
                </a:cubicBezTo>
                <a:close/>
                <a:moveTo>
                  <a:pt x="6426114" y="1745879"/>
                </a:moveTo>
                <a:cubicBezTo>
                  <a:pt x="6425877" y="1746163"/>
                  <a:pt x="6425947" y="1746707"/>
                  <a:pt x="6426233" y="1746967"/>
                </a:cubicBezTo>
                <a:cubicBezTo>
                  <a:pt x="6428154" y="1748600"/>
                  <a:pt x="6433229" y="1748530"/>
                  <a:pt x="6434747" y="1746896"/>
                </a:cubicBezTo>
                <a:cubicBezTo>
                  <a:pt x="6434700" y="1746518"/>
                  <a:pt x="6434889" y="1746044"/>
                  <a:pt x="6434581" y="1745808"/>
                </a:cubicBezTo>
                <a:cubicBezTo>
                  <a:pt x="6432683" y="1744175"/>
                  <a:pt x="6427561" y="1744222"/>
                  <a:pt x="6426114" y="1745879"/>
                </a:cubicBezTo>
                <a:close/>
                <a:moveTo>
                  <a:pt x="461321" y="567246"/>
                </a:moveTo>
                <a:cubicBezTo>
                  <a:pt x="458736" y="568453"/>
                  <a:pt x="458831" y="571649"/>
                  <a:pt x="461416" y="572619"/>
                </a:cubicBezTo>
                <a:cubicBezTo>
                  <a:pt x="462009" y="572595"/>
                  <a:pt x="462744" y="572714"/>
                  <a:pt x="463147" y="572524"/>
                </a:cubicBezTo>
                <a:cubicBezTo>
                  <a:pt x="465733" y="571317"/>
                  <a:pt x="465661" y="568098"/>
                  <a:pt x="463029" y="567199"/>
                </a:cubicBezTo>
                <a:cubicBezTo>
                  <a:pt x="462602" y="567010"/>
                  <a:pt x="461724" y="567057"/>
                  <a:pt x="461321" y="567246"/>
                </a:cubicBezTo>
                <a:close/>
                <a:moveTo>
                  <a:pt x="6360083" y="2751425"/>
                </a:moveTo>
                <a:cubicBezTo>
                  <a:pt x="6357450" y="2752324"/>
                  <a:pt x="6357379" y="2755543"/>
                  <a:pt x="6359964" y="2756750"/>
                </a:cubicBezTo>
                <a:cubicBezTo>
                  <a:pt x="6360367" y="2756940"/>
                  <a:pt x="6361103" y="2756821"/>
                  <a:pt x="6361695" y="2756845"/>
                </a:cubicBezTo>
                <a:cubicBezTo>
                  <a:pt x="6364280" y="2755898"/>
                  <a:pt x="6364376" y="2752703"/>
                  <a:pt x="6361790" y="2751472"/>
                </a:cubicBezTo>
                <a:cubicBezTo>
                  <a:pt x="6361387" y="2751330"/>
                  <a:pt x="6360509" y="2751283"/>
                  <a:pt x="6360083" y="2751425"/>
                </a:cubicBezTo>
                <a:close/>
                <a:moveTo>
                  <a:pt x="2428547" y="2310556"/>
                </a:moveTo>
                <a:cubicBezTo>
                  <a:pt x="2428808" y="2311314"/>
                  <a:pt x="2429591" y="2312024"/>
                  <a:pt x="2430160" y="2312734"/>
                </a:cubicBezTo>
                <a:cubicBezTo>
                  <a:pt x="2430729" y="2312379"/>
                  <a:pt x="2431299" y="2312024"/>
                  <a:pt x="2431986" y="2311574"/>
                </a:cubicBezTo>
                <a:cubicBezTo>
                  <a:pt x="2431393" y="2310888"/>
                  <a:pt x="2430777" y="2310177"/>
                  <a:pt x="2430160" y="2309491"/>
                </a:cubicBezTo>
                <a:cubicBezTo>
                  <a:pt x="2429591" y="2309846"/>
                  <a:pt x="2428452" y="2310296"/>
                  <a:pt x="2428547" y="2310556"/>
                </a:cubicBezTo>
                <a:close/>
                <a:moveTo>
                  <a:pt x="1922735" y="1681477"/>
                </a:moveTo>
                <a:cubicBezTo>
                  <a:pt x="1923850" y="1681856"/>
                  <a:pt x="1924965" y="1682258"/>
                  <a:pt x="1926056" y="1682637"/>
                </a:cubicBezTo>
                <a:cubicBezTo>
                  <a:pt x="1926744" y="1682211"/>
                  <a:pt x="1927313" y="1681832"/>
                  <a:pt x="1927882" y="1681477"/>
                </a:cubicBezTo>
                <a:cubicBezTo>
                  <a:pt x="1926744" y="1681122"/>
                  <a:pt x="1925629" y="1680625"/>
                  <a:pt x="1924419" y="1680460"/>
                </a:cubicBezTo>
                <a:cubicBezTo>
                  <a:pt x="1923992" y="1680412"/>
                  <a:pt x="1923304" y="1681122"/>
                  <a:pt x="1922735" y="1681477"/>
                </a:cubicBezTo>
                <a:close/>
                <a:moveTo>
                  <a:pt x="1981105" y="1633809"/>
                </a:moveTo>
                <a:cubicBezTo>
                  <a:pt x="1982315" y="1633644"/>
                  <a:pt x="1983430" y="1633147"/>
                  <a:pt x="1984568" y="1632792"/>
                </a:cubicBezTo>
                <a:cubicBezTo>
                  <a:pt x="1983999" y="1632437"/>
                  <a:pt x="1983430" y="1632058"/>
                  <a:pt x="1982742" y="1631632"/>
                </a:cubicBezTo>
                <a:cubicBezTo>
                  <a:pt x="1981651" y="1632011"/>
                  <a:pt x="1980536" y="1632389"/>
                  <a:pt x="1979421" y="1632792"/>
                </a:cubicBezTo>
                <a:cubicBezTo>
                  <a:pt x="1979967" y="1633147"/>
                  <a:pt x="1980679" y="1633857"/>
                  <a:pt x="1981105" y="1633809"/>
                </a:cubicBezTo>
                <a:close/>
                <a:moveTo>
                  <a:pt x="1973278" y="1671182"/>
                </a:moveTo>
                <a:cubicBezTo>
                  <a:pt x="1973373" y="1670921"/>
                  <a:pt x="1972235" y="1670471"/>
                  <a:pt x="1971666" y="1670116"/>
                </a:cubicBezTo>
                <a:cubicBezTo>
                  <a:pt x="1971049" y="1670826"/>
                  <a:pt x="1970432" y="1671537"/>
                  <a:pt x="1969839" y="1672199"/>
                </a:cubicBezTo>
                <a:cubicBezTo>
                  <a:pt x="1970527" y="1672625"/>
                  <a:pt x="1971096" y="1673004"/>
                  <a:pt x="1971666" y="1673359"/>
                </a:cubicBezTo>
                <a:cubicBezTo>
                  <a:pt x="1972235" y="1672649"/>
                  <a:pt x="1973018" y="1671939"/>
                  <a:pt x="1973278" y="1671182"/>
                </a:cubicBezTo>
                <a:close/>
                <a:moveTo>
                  <a:pt x="9419123" y="2865648"/>
                </a:moveTo>
                <a:cubicBezTo>
                  <a:pt x="9419717" y="2866334"/>
                  <a:pt x="9420333" y="2867044"/>
                  <a:pt x="9420949" y="2867731"/>
                </a:cubicBezTo>
                <a:cubicBezTo>
                  <a:pt x="9421519" y="2867376"/>
                  <a:pt x="9422658" y="2866926"/>
                  <a:pt x="9422563" y="2866666"/>
                </a:cubicBezTo>
                <a:cubicBezTo>
                  <a:pt x="9422302" y="2865908"/>
                  <a:pt x="9421519" y="2865198"/>
                  <a:pt x="9420949" y="2864488"/>
                </a:cubicBezTo>
                <a:cubicBezTo>
                  <a:pt x="9420380" y="2864843"/>
                  <a:pt x="9419812" y="2865198"/>
                  <a:pt x="9419123" y="2865648"/>
                </a:cubicBezTo>
                <a:close/>
                <a:moveTo>
                  <a:pt x="9314598" y="2112666"/>
                </a:moveTo>
                <a:cubicBezTo>
                  <a:pt x="9313910" y="2112240"/>
                  <a:pt x="9313341" y="2111861"/>
                  <a:pt x="9312772" y="2111506"/>
                </a:cubicBezTo>
                <a:cubicBezTo>
                  <a:pt x="9312202" y="2112216"/>
                  <a:pt x="9311420" y="2112926"/>
                  <a:pt x="9311158" y="2113684"/>
                </a:cubicBezTo>
                <a:cubicBezTo>
                  <a:pt x="9311064" y="2113944"/>
                  <a:pt x="9312202" y="2114394"/>
                  <a:pt x="9312772" y="2114749"/>
                </a:cubicBezTo>
                <a:cubicBezTo>
                  <a:pt x="9313388" y="2114062"/>
                  <a:pt x="9314005" y="2113352"/>
                  <a:pt x="9314598" y="2112666"/>
                </a:cubicBezTo>
                <a:close/>
                <a:moveTo>
                  <a:pt x="1859218" y="1718187"/>
                </a:moveTo>
                <a:cubicBezTo>
                  <a:pt x="1859645" y="1718258"/>
                  <a:pt x="1860333" y="1717524"/>
                  <a:pt x="1860902" y="1717169"/>
                </a:cubicBezTo>
                <a:cubicBezTo>
                  <a:pt x="1859787" y="1716790"/>
                  <a:pt x="1858673" y="1716388"/>
                  <a:pt x="1857582" y="1716009"/>
                </a:cubicBezTo>
                <a:cubicBezTo>
                  <a:pt x="1856894" y="1716435"/>
                  <a:pt x="1856324" y="1716814"/>
                  <a:pt x="1855755" y="1717169"/>
                </a:cubicBezTo>
                <a:cubicBezTo>
                  <a:pt x="1856894" y="1717548"/>
                  <a:pt x="1858008" y="1718021"/>
                  <a:pt x="1859218" y="1718187"/>
                </a:cubicBezTo>
                <a:close/>
                <a:moveTo>
                  <a:pt x="2494555" y="1856741"/>
                </a:moveTo>
                <a:cubicBezTo>
                  <a:pt x="2493440" y="1856362"/>
                  <a:pt x="2492325" y="1855960"/>
                  <a:pt x="2491234" y="1855581"/>
                </a:cubicBezTo>
                <a:cubicBezTo>
                  <a:pt x="2490546" y="1856007"/>
                  <a:pt x="2489977" y="1856386"/>
                  <a:pt x="2489408" y="1856741"/>
                </a:cubicBezTo>
                <a:cubicBezTo>
                  <a:pt x="2490546" y="1857096"/>
                  <a:pt x="2491661" y="1857593"/>
                  <a:pt x="2492871" y="1857759"/>
                </a:cubicBezTo>
                <a:cubicBezTo>
                  <a:pt x="2493298" y="1857806"/>
                  <a:pt x="2493986" y="1857096"/>
                  <a:pt x="2494555" y="1856741"/>
                </a:cubicBezTo>
                <a:close/>
                <a:moveTo>
                  <a:pt x="1948493" y="1658756"/>
                </a:moveTo>
                <a:cubicBezTo>
                  <a:pt x="1949062" y="1659111"/>
                  <a:pt x="1949632" y="1659466"/>
                  <a:pt x="1950319" y="1659915"/>
                </a:cubicBezTo>
                <a:cubicBezTo>
                  <a:pt x="1951410" y="1659537"/>
                  <a:pt x="1952525" y="1659158"/>
                  <a:pt x="1953640" y="1658756"/>
                </a:cubicBezTo>
                <a:cubicBezTo>
                  <a:pt x="1953071" y="1658401"/>
                  <a:pt x="1952359" y="1657691"/>
                  <a:pt x="1951956" y="1657738"/>
                </a:cubicBezTo>
                <a:cubicBezTo>
                  <a:pt x="1950746" y="1657904"/>
                  <a:pt x="1949632" y="1658401"/>
                  <a:pt x="1948493" y="1658756"/>
                </a:cubicBezTo>
                <a:close/>
                <a:moveTo>
                  <a:pt x="1953640" y="1554899"/>
                </a:moveTo>
                <a:cubicBezTo>
                  <a:pt x="1953071" y="1554544"/>
                  <a:pt x="1952359" y="1553834"/>
                  <a:pt x="1951956" y="1553882"/>
                </a:cubicBezTo>
                <a:cubicBezTo>
                  <a:pt x="1950746" y="1554047"/>
                  <a:pt x="1949632" y="1554544"/>
                  <a:pt x="1948493" y="1554899"/>
                </a:cubicBezTo>
                <a:cubicBezTo>
                  <a:pt x="1949062" y="1555254"/>
                  <a:pt x="1949632" y="1555633"/>
                  <a:pt x="1950319" y="1556059"/>
                </a:cubicBezTo>
                <a:cubicBezTo>
                  <a:pt x="1951410" y="1555680"/>
                  <a:pt x="1952525" y="1555278"/>
                  <a:pt x="1953640" y="1554899"/>
                </a:cubicBezTo>
                <a:close/>
                <a:moveTo>
                  <a:pt x="1945030" y="1672744"/>
                </a:moveTo>
                <a:cubicBezTo>
                  <a:pt x="1946240" y="1672578"/>
                  <a:pt x="1947355" y="1672081"/>
                  <a:pt x="1948493" y="1671726"/>
                </a:cubicBezTo>
                <a:cubicBezTo>
                  <a:pt x="1947924" y="1671371"/>
                  <a:pt x="1947355" y="1671016"/>
                  <a:pt x="1946667" y="1670566"/>
                </a:cubicBezTo>
                <a:cubicBezTo>
                  <a:pt x="1945576" y="1670945"/>
                  <a:pt x="1944461" y="1671324"/>
                  <a:pt x="1943346" y="1671726"/>
                </a:cubicBezTo>
                <a:cubicBezTo>
                  <a:pt x="1943915" y="1672105"/>
                  <a:pt x="1944603" y="1672815"/>
                  <a:pt x="1945030" y="1672744"/>
                </a:cubicBezTo>
                <a:close/>
                <a:moveTo>
                  <a:pt x="2453356" y="2486364"/>
                </a:moveTo>
                <a:cubicBezTo>
                  <a:pt x="2452787" y="2486009"/>
                  <a:pt x="2452076" y="2485299"/>
                  <a:pt x="2451673" y="2485346"/>
                </a:cubicBezTo>
                <a:cubicBezTo>
                  <a:pt x="2450463" y="2485512"/>
                  <a:pt x="2449348" y="2486009"/>
                  <a:pt x="2448210" y="2486364"/>
                </a:cubicBezTo>
                <a:cubicBezTo>
                  <a:pt x="2448779" y="2486719"/>
                  <a:pt x="2449348" y="2487074"/>
                  <a:pt x="2450036" y="2487524"/>
                </a:cubicBezTo>
                <a:cubicBezTo>
                  <a:pt x="2451103" y="2487145"/>
                  <a:pt x="2452242" y="2486767"/>
                  <a:pt x="2453356" y="2486364"/>
                </a:cubicBezTo>
                <a:close/>
                <a:moveTo>
                  <a:pt x="1962250" y="1609052"/>
                </a:moveTo>
                <a:cubicBezTo>
                  <a:pt x="1961040" y="1609218"/>
                  <a:pt x="1959925" y="1609715"/>
                  <a:pt x="1958787" y="1610070"/>
                </a:cubicBezTo>
                <a:cubicBezTo>
                  <a:pt x="1959356" y="1610425"/>
                  <a:pt x="1960044" y="1611135"/>
                  <a:pt x="1960471" y="1611088"/>
                </a:cubicBezTo>
                <a:cubicBezTo>
                  <a:pt x="1961680" y="1610922"/>
                  <a:pt x="1962795" y="1610425"/>
                  <a:pt x="1963934" y="1610070"/>
                </a:cubicBezTo>
                <a:cubicBezTo>
                  <a:pt x="1963364" y="1609715"/>
                  <a:pt x="1962676" y="1609005"/>
                  <a:pt x="1962250" y="1609052"/>
                </a:cubicBezTo>
                <a:close/>
                <a:moveTo>
                  <a:pt x="1793946" y="1616555"/>
                </a:moveTo>
                <a:cubicBezTo>
                  <a:pt x="1792808" y="1616200"/>
                  <a:pt x="1791693" y="1615703"/>
                  <a:pt x="1790483" y="1615537"/>
                </a:cubicBezTo>
                <a:cubicBezTo>
                  <a:pt x="1790056" y="1615466"/>
                  <a:pt x="1789368" y="1616200"/>
                  <a:pt x="1788799" y="1616555"/>
                </a:cubicBezTo>
                <a:cubicBezTo>
                  <a:pt x="1789914" y="1616934"/>
                  <a:pt x="1791029" y="1617336"/>
                  <a:pt x="1792120" y="1617715"/>
                </a:cubicBezTo>
                <a:cubicBezTo>
                  <a:pt x="1792784" y="1617289"/>
                  <a:pt x="1793377" y="1616934"/>
                  <a:pt x="1793946" y="1616555"/>
                </a:cubicBezTo>
                <a:close/>
                <a:moveTo>
                  <a:pt x="1834741" y="1844031"/>
                </a:moveTo>
                <a:cubicBezTo>
                  <a:pt x="1833935" y="1843392"/>
                  <a:pt x="1833247" y="1842682"/>
                  <a:pt x="1832251" y="1842185"/>
                </a:cubicBezTo>
                <a:cubicBezTo>
                  <a:pt x="1831776" y="1841948"/>
                  <a:pt x="1830472" y="1841948"/>
                  <a:pt x="1830092" y="1842209"/>
                </a:cubicBezTo>
                <a:cubicBezTo>
                  <a:pt x="1829713" y="1842445"/>
                  <a:pt x="1829689" y="1843274"/>
                  <a:pt x="1830069" y="1843558"/>
                </a:cubicBezTo>
                <a:cubicBezTo>
                  <a:pt x="1830875" y="1844173"/>
                  <a:pt x="1831990" y="1844646"/>
                  <a:pt x="1833105" y="1845025"/>
                </a:cubicBezTo>
                <a:cubicBezTo>
                  <a:pt x="1833294" y="1845096"/>
                  <a:pt x="1834148" y="1844386"/>
                  <a:pt x="1834741" y="1844031"/>
                </a:cubicBezTo>
                <a:close/>
                <a:moveTo>
                  <a:pt x="1898804" y="1968242"/>
                </a:moveTo>
                <a:cubicBezTo>
                  <a:pt x="1899895" y="1967863"/>
                  <a:pt x="1901009" y="1967485"/>
                  <a:pt x="1902124" y="1967082"/>
                </a:cubicBezTo>
                <a:cubicBezTo>
                  <a:pt x="1901555" y="1966727"/>
                  <a:pt x="1900867" y="1966017"/>
                  <a:pt x="1900440" y="1966065"/>
                </a:cubicBezTo>
                <a:cubicBezTo>
                  <a:pt x="1899231" y="1966230"/>
                  <a:pt x="1898139" y="1966727"/>
                  <a:pt x="1896977" y="1967082"/>
                </a:cubicBezTo>
                <a:cubicBezTo>
                  <a:pt x="1897546" y="1967437"/>
                  <a:pt x="1898116" y="1967816"/>
                  <a:pt x="1898804" y="1968242"/>
                </a:cubicBezTo>
                <a:close/>
                <a:moveTo>
                  <a:pt x="1845462" y="2616208"/>
                </a:moveTo>
                <a:cubicBezTo>
                  <a:pt x="1846031" y="2616563"/>
                  <a:pt x="1846742" y="2617273"/>
                  <a:pt x="1847146" y="2617226"/>
                </a:cubicBezTo>
                <a:cubicBezTo>
                  <a:pt x="1848355" y="2617060"/>
                  <a:pt x="1849470" y="2616563"/>
                  <a:pt x="1850608" y="2616208"/>
                </a:cubicBezTo>
                <a:cubicBezTo>
                  <a:pt x="1850039" y="2615853"/>
                  <a:pt x="1849470" y="2615498"/>
                  <a:pt x="1848782" y="2615049"/>
                </a:cubicBezTo>
                <a:cubicBezTo>
                  <a:pt x="1847691" y="2615427"/>
                  <a:pt x="1846576" y="2615806"/>
                  <a:pt x="1845462" y="2616208"/>
                </a:cubicBezTo>
                <a:close/>
                <a:moveTo>
                  <a:pt x="1901152" y="1733950"/>
                </a:moveTo>
                <a:cubicBezTo>
                  <a:pt x="1900891" y="1733192"/>
                  <a:pt x="1900108" y="1732482"/>
                  <a:pt x="1899539" y="1731772"/>
                </a:cubicBezTo>
                <a:cubicBezTo>
                  <a:pt x="1898970" y="1732127"/>
                  <a:pt x="1897831" y="1732577"/>
                  <a:pt x="1897926" y="1732837"/>
                </a:cubicBezTo>
                <a:cubicBezTo>
                  <a:pt x="1898187" y="1733595"/>
                  <a:pt x="1898970" y="1734305"/>
                  <a:pt x="1899539" y="1735015"/>
                </a:cubicBezTo>
                <a:cubicBezTo>
                  <a:pt x="1900132" y="1734660"/>
                  <a:pt x="1901247" y="1734234"/>
                  <a:pt x="1901152" y="1733950"/>
                </a:cubicBezTo>
                <a:close/>
                <a:moveTo>
                  <a:pt x="2149409" y="2376023"/>
                </a:moveTo>
                <a:cubicBezTo>
                  <a:pt x="2150548" y="2376378"/>
                  <a:pt x="2151662" y="2376875"/>
                  <a:pt x="2152872" y="2377040"/>
                </a:cubicBezTo>
                <a:cubicBezTo>
                  <a:pt x="2153299" y="2377111"/>
                  <a:pt x="2153987" y="2376378"/>
                  <a:pt x="2154556" y="2376023"/>
                </a:cubicBezTo>
                <a:cubicBezTo>
                  <a:pt x="2153441" y="2375644"/>
                  <a:pt x="2152326" y="2375242"/>
                  <a:pt x="2151235" y="2374863"/>
                </a:cubicBezTo>
                <a:cubicBezTo>
                  <a:pt x="2150548" y="2375313"/>
                  <a:pt x="2149978" y="2375668"/>
                  <a:pt x="2149409" y="2376023"/>
                </a:cubicBezTo>
                <a:close/>
                <a:moveTo>
                  <a:pt x="2030913" y="2424708"/>
                </a:moveTo>
                <a:cubicBezTo>
                  <a:pt x="2031483" y="2425063"/>
                  <a:pt x="2032194" y="2425773"/>
                  <a:pt x="2032597" y="2425726"/>
                </a:cubicBezTo>
                <a:cubicBezTo>
                  <a:pt x="2033807" y="2425560"/>
                  <a:pt x="2034922" y="2425063"/>
                  <a:pt x="2036060" y="2424708"/>
                </a:cubicBezTo>
                <a:cubicBezTo>
                  <a:pt x="2035491" y="2424353"/>
                  <a:pt x="2034779" y="2423643"/>
                  <a:pt x="2034376" y="2423691"/>
                </a:cubicBezTo>
                <a:cubicBezTo>
                  <a:pt x="2033167" y="2423856"/>
                  <a:pt x="2032052" y="2424353"/>
                  <a:pt x="2030913" y="2424708"/>
                </a:cubicBezTo>
                <a:close/>
                <a:moveTo>
                  <a:pt x="1835785" y="1726660"/>
                </a:moveTo>
                <a:cubicBezTo>
                  <a:pt x="1835547" y="1726920"/>
                  <a:pt x="1837231" y="1727891"/>
                  <a:pt x="1838014" y="1728530"/>
                </a:cubicBezTo>
                <a:cubicBezTo>
                  <a:pt x="1838773" y="1728530"/>
                  <a:pt x="1839840" y="1728719"/>
                  <a:pt x="1840220" y="1728483"/>
                </a:cubicBezTo>
                <a:cubicBezTo>
                  <a:pt x="1840599" y="1728246"/>
                  <a:pt x="1840599" y="1727441"/>
                  <a:pt x="1840244" y="1727110"/>
                </a:cubicBezTo>
                <a:cubicBezTo>
                  <a:pt x="1839058" y="1726045"/>
                  <a:pt x="1837587" y="1724719"/>
                  <a:pt x="1835785" y="1726660"/>
                </a:cubicBezTo>
                <a:close/>
                <a:moveTo>
                  <a:pt x="1920150" y="1663632"/>
                </a:moveTo>
                <a:cubicBezTo>
                  <a:pt x="1920719" y="1663276"/>
                  <a:pt x="1921858" y="1662827"/>
                  <a:pt x="1921763" y="1662566"/>
                </a:cubicBezTo>
                <a:cubicBezTo>
                  <a:pt x="1921502" y="1661809"/>
                  <a:pt x="1920719" y="1661099"/>
                  <a:pt x="1920150" y="1660389"/>
                </a:cubicBezTo>
                <a:cubicBezTo>
                  <a:pt x="1919581" y="1660744"/>
                  <a:pt x="1918442" y="1661194"/>
                  <a:pt x="1918537" y="1661454"/>
                </a:cubicBezTo>
                <a:cubicBezTo>
                  <a:pt x="1918822" y="1662211"/>
                  <a:pt x="1919581" y="1662898"/>
                  <a:pt x="1920150" y="1663632"/>
                </a:cubicBezTo>
                <a:close/>
                <a:moveTo>
                  <a:pt x="1804240" y="1188160"/>
                </a:moveTo>
                <a:cubicBezTo>
                  <a:pt x="1803101" y="1187805"/>
                  <a:pt x="1801986" y="1187308"/>
                  <a:pt x="1800777" y="1187142"/>
                </a:cubicBezTo>
                <a:cubicBezTo>
                  <a:pt x="1800350" y="1187071"/>
                  <a:pt x="1799662" y="1187805"/>
                  <a:pt x="1799093" y="1188160"/>
                </a:cubicBezTo>
                <a:cubicBezTo>
                  <a:pt x="1800208" y="1188538"/>
                  <a:pt x="1801322" y="1188941"/>
                  <a:pt x="1802413" y="1189319"/>
                </a:cubicBezTo>
                <a:cubicBezTo>
                  <a:pt x="1803101" y="1188870"/>
                  <a:pt x="1803670" y="1188515"/>
                  <a:pt x="1804240" y="1188160"/>
                </a:cubicBezTo>
                <a:close/>
                <a:moveTo>
                  <a:pt x="2057644" y="2323550"/>
                </a:moveTo>
                <a:cubicBezTo>
                  <a:pt x="2057905" y="2324307"/>
                  <a:pt x="2058687" y="2325017"/>
                  <a:pt x="2059256" y="2325728"/>
                </a:cubicBezTo>
                <a:cubicBezTo>
                  <a:pt x="2059826" y="2325373"/>
                  <a:pt x="2060964" y="2324923"/>
                  <a:pt x="2060869" y="2324662"/>
                </a:cubicBezTo>
                <a:cubicBezTo>
                  <a:pt x="2060608" y="2323905"/>
                  <a:pt x="2059826" y="2323195"/>
                  <a:pt x="2059256" y="2322485"/>
                </a:cubicBezTo>
                <a:cubicBezTo>
                  <a:pt x="2058687" y="2322840"/>
                  <a:pt x="2057549" y="2323266"/>
                  <a:pt x="2057644" y="2323550"/>
                </a:cubicBezTo>
                <a:close/>
                <a:moveTo>
                  <a:pt x="1824851" y="1642519"/>
                </a:moveTo>
                <a:cubicBezTo>
                  <a:pt x="1824281" y="1642164"/>
                  <a:pt x="1823570" y="1641454"/>
                  <a:pt x="1823167" y="1641502"/>
                </a:cubicBezTo>
                <a:cubicBezTo>
                  <a:pt x="1821957" y="1641667"/>
                  <a:pt x="1820842" y="1642164"/>
                  <a:pt x="1819704" y="1642519"/>
                </a:cubicBezTo>
                <a:cubicBezTo>
                  <a:pt x="1820273" y="1642874"/>
                  <a:pt x="1820842" y="1643229"/>
                  <a:pt x="1821530" y="1643679"/>
                </a:cubicBezTo>
                <a:cubicBezTo>
                  <a:pt x="1822621" y="1643300"/>
                  <a:pt x="1823736" y="1642922"/>
                  <a:pt x="1824851" y="1642519"/>
                </a:cubicBezTo>
                <a:close/>
                <a:moveTo>
                  <a:pt x="1994862" y="1759370"/>
                </a:moveTo>
                <a:cubicBezTo>
                  <a:pt x="1995431" y="1759725"/>
                  <a:pt x="1996143" y="1760435"/>
                  <a:pt x="1996546" y="1760387"/>
                </a:cubicBezTo>
                <a:cubicBezTo>
                  <a:pt x="1997756" y="1760222"/>
                  <a:pt x="1998870" y="1759725"/>
                  <a:pt x="2000009" y="1759370"/>
                </a:cubicBezTo>
                <a:cubicBezTo>
                  <a:pt x="1999440" y="1759015"/>
                  <a:pt x="1998728" y="1758305"/>
                  <a:pt x="1998325" y="1758352"/>
                </a:cubicBezTo>
                <a:cubicBezTo>
                  <a:pt x="1997091" y="1758517"/>
                  <a:pt x="1996000" y="1759015"/>
                  <a:pt x="1994862" y="1759370"/>
                </a:cubicBezTo>
                <a:close/>
                <a:moveTo>
                  <a:pt x="10108703" y="2165067"/>
                </a:moveTo>
                <a:cubicBezTo>
                  <a:pt x="10108134" y="2164712"/>
                  <a:pt x="10107565" y="2164357"/>
                  <a:pt x="10106877" y="2163908"/>
                </a:cubicBezTo>
                <a:cubicBezTo>
                  <a:pt x="10105786" y="2164286"/>
                  <a:pt x="10104672" y="2164665"/>
                  <a:pt x="10103557" y="2165067"/>
                </a:cubicBezTo>
                <a:cubicBezTo>
                  <a:pt x="10104126" y="2165422"/>
                  <a:pt x="10104837" y="2166132"/>
                  <a:pt x="10105240" y="2166085"/>
                </a:cubicBezTo>
                <a:cubicBezTo>
                  <a:pt x="10106450" y="2165920"/>
                  <a:pt x="10107541" y="2165422"/>
                  <a:pt x="10108703" y="2165067"/>
                </a:cubicBezTo>
                <a:close/>
                <a:moveTo>
                  <a:pt x="428756" y="412456"/>
                </a:moveTo>
                <a:cubicBezTo>
                  <a:pt x="429871" y="412834"/>
                  <a:pt x="430986" y="413237"/>
                  <a:pt x="432077" y="413616"/>
                </a:cubicBezTo>
                <a:cubicBezTo>
                  <a:pt x="432764" y="413189"/>
                  <a:pt x="433334" y="412811"/>
                  <a:pt x="433903" y="412456"/>
                </a:cubicBezTo>
                <a:cubicBezTo>
                  <a:pt x="432764" y="412101"/>
                  <a:pt x="431650" y="411604"/>
                  <a:pt x="430440" y="411438"/>
                </a:cubicBezTo>
                <a:cubicBezTo>
                  <a:pt x="430037" y="411391"/>
                  <a:pt x="429325" y="412101"/>
                  <a:pt x="428756" y="412456"/>
                </a:cubicBezTo>
                <a:close/>
                <a:moveTo>
                  <a:pt x="10094212" y="1927580"/>
                </a:moveTo>
                <a:cubicBezTo>
                  <a:pt x="10094472" y="1928337"/>
                  <a:pt x="10095255" y="1929047"/>
                  <a:pt x="10095824" y="1929757"/>
                </a:cubicBezTo>
                <a:cubicBezTo>
                  <a:pt x="10096394" y="1929402"/>
                  <a:pt x="10097532" y="1928953"/>
                  <a:pt x="10097437" y="1928692"/>
                </a:cubicBezTo>
                <a:cubicBezTo>
                  <a:pt x="10097176" y="1927935"/>
                  <a:pt x="10096394" y="1927225"/>
                  <a:pt x="10095824" y="1926515"/>
                </a:cubicBezTo>
                <a:cubicBezTo>
                  <a:pt x="10095232" y="1926870"/>
                  <a:pt x="10094117" y="1927320"/>
                  <a:pt x="10094212" y="1927580"/>
                </a:cubicBezTo>
                <a:close/>
                <a:moveTo>
                  <a:pt x="454514" y="1051830"/>
                </a:moveTo>
                <a:cubicBezTo>
                  <a:pt x="455083" y="1052185"/>
                  <a:pt x="455652" y="1052564"/>
                  <a:pt x="456340" y="1052990"/>
                </a:cubicBezTo>
                <a:cubicBezTo>
                  <a:pt x="457431" y="1052611"/>
                  <a:pt x="458546" y="1052233"/>
                  <a:pt x="459661" y="1051830"/>
                </a:cubicBezTo>
                <a:cubicBezTo>
                  <a:pt x="459092" y="1051475"/>
                  <a:pt x="458380" y="1050765"/>
                  <a:pt x="457977" y="1050813"/>
                </a:cubicBezTo>
                <a:cubicBezTo>
                  <a:pt x="456767" y="1050978"/>
                  <a:pt x="455652" y="1051475"/>
                  <a:pt x="454514" y="1051830"/>
                </a:cubicBezTo>
                <a:close/>
                <a:moveTo>
                  <a:pt x="10144755" y="2317609"/>
                </a:moveTo>
                <a:cubicBezTo>
                  <a:pt x="10145324" y="2317964"/>
                  <a:pt x="10146036" y="2318674"/>
                  <a:pt x="10146439" y="2318627"/>
                </a:cubicBezTo>
                <a:cubicBezTo>
                  <a:pt x="10147648" y="2318461"/>
                  <a:pt x="10148763" y="2317964"/>
                  <a:pt x="10149902" y="2317609"/>
                </a:cubicBezTo>
                <a:cubicBezTo>
                  <a:pt x="10149333" y="2317254"/>
                  <a:pt x="10148763" y="2316899"/>
                  <a:pt x="10148075" y="2316450"/>
                </a:cubicBezTo>
                <a:cubicBezTo>
                  <a:pt x="10146985" y="2316828"/>
                  <a:pt x="10145870" y="2317207"/>
                  <a:pt x="10144755" y="2317609"/>
                </a:cubicBezTo>
                <a:close/>
                <a:moveTo>
                  <a:pt x="284503" y="415698"/>
                </a:moveTo>
                <a:cubicBezTo>
                  <a:pt x="283364" y="415343"/>
                  <a:pt x="282249" y="414846"/>
                  <a:pt x="281040" y="414681"/>
                </a:cubicBezTo>
                <a:cubicBezTo>
                  <a:pt x="280613" y="414610"/>
                  <a:pt x="279925" y="415343"/>
                  <a:pt x="279356" y="415698"/>
                </a:cubicBezTo>
                <a:cubicBezTo>
                  <a:pt x="280471" y="416077"/>
                  <a:pt x="281585" y="416479"/>
                  <a:pt x="282676" y="416858"/>
                </a:cubicBezTo>
                <a:cubicBezTo>
                  <a:pt x="283364" y="416432"/>
                  <a:pt x="283933" y="416053"/>
                  <a:pt x="284503" y="415698"/>
                </a:cubicBezTo>
                <a:close/>
                <a:moveTo>
                  <a:pt x="10142170" y="2462033"/>
                </a:moveTo>
                <a:cubicBezTo>
                  <a:pt x="10141600" y="2462388"/>
                  <a:pt x="10141031" y="2462743"/>
                  <a:pt x="10140344" y="2463193"/>
                </a:cubicBezTo>
                <a:cubicBezTo>
                  <a:pt x="10140936" y="2463879"/>
                  <a:pt x="10141553" y="2464589"/>
                  <a:pt x="10142170" y="2465276"/>
                </a:cubicBezTo>
                <a:cubicBezTo>
                  <a:pt x="10142739" y="2464921"/>
                  <a:pt x="10143877" y="2464471"/>
                  <a:pt x="10143782" y="2464211"/>
                </a:cubicBezTo>
                <a:cubicBezTo>
                  <a:pt x="10143522" y="2463453"/>
                  <a:pt x="10142763" y="2462767"/>
                  <a:pt x="10142170" y="2462033"/>
                </a:cubicBezTo>
                <a:close/>
                <a:moveTo>
                  <a:pt x="638282" y="486088"/>
                </a:moveTo>
                <a:cubicBezTo>
                  <a:pt x="637072" y="486253"/>
                  <a:pt x="635957" y="486750"/>
                  <a:pt x="634819" y="487106"/>
                </a:cubicBezTo>
                <a:cubicBezTo>
                  <a:pt x="635388" y="487461"/>
                  <a:pt x="635957" y="487816"/>
                  <a:pt x="636645" y="488265"/>
                </a:cubicBezTo>
                <a:cubicBezTo>
                  <a:pt x="637712" y="487887"/>
                  <a:pt x="638851" y="487508"/>
                  <a:pt x="639966" y="487106"/>
                </a:cubicBezTo>
                <a:cubicBezTo>
                  <a:pt x="639397" y="486750"/>
                  <a:pt x="638709" y="486040"/>
                  <a:pt x="638282" y="486088"/>
                </a:cubicBezTo>
                <a:close/>
                <a:moveTo>
                  <a:pt x="789366" y="457899"/>
                </a:moveTo>
                <a:cubicBezTo>
                  <a:pt x="788228" y="457544"/>
                  <a:pt x="787113" y="457047"/>
                  <a:pt x="785903" y="456881"/>
                </a:cubicBezTo>
                <a:cubicBezTo>
                  <a:pt x="785476" y="456810"/>
                  <a:pt x="784788" y="457544"/>
                  <a:pt x="784219" y="457899"/>
                </a:cubicBezTo>
                <a:cubicBezTo>
                  <a:pt x="785334" y="458278"/>
                  <a:pt x="786449" y="458680"/>
                  <a:pt x="787540" y="459059"/>
                </a:cubicBezTo>
                <a:cubicBezTo>
                  <a:pt x="788228" y="458609"/>
                  <a:pt x="788797" y="458254"/>
                  <a:pt x="789366" y="457899"/>
                </a:cubicBezTo>
                <a:close/>
                <a:moveTo>
                  <a:pt x="820271" y="737019"/>
                </a:moveTo>
                <a:cubicBezTo>
                  <a:pt x="819132" y="736664"/>
                  <a:pt x="818017" y="736167"/>
                  <a:pt x="816808" y="736001"/>
                </a:cubicBezTo>
                <a:cubicBezTo>
                  <a:pt x="816381" y="735930"/>
                  <a:pt x="815693" y="736664"/>
                  <a:pt x="815124" y="737019"/>
                </a:cubicBezTo>
                <a:cubicBezTo>
                  <a:pt x="816239" y="737397"/>
                  <a:pt x="817353" y="737800"/>
                  <a:pt x="818444" y="738178"/>
                </a:cubicBezTo>
                <a:cubicBezTo>
                  <a:pt x="819132" y="737729"/>
                  <a:pt x="819701" y="737374"/>
                  <a:pt x="820271" y="737019"/>
                </a:cubicBezTo>
                <a:close/>
                <a:moveTo>
                  <a:pt x="495665" y="642677"/>
                </a:moveTo>
                <a:cubicBezTo>
                  <a:pt x="496044" y="642393"/>
                  <a:pt x="496021" y="641565"/>
                  <a:pt x="495641" y="641304"/>
                </a:cubicBezTo>
                <a:cubicBezTo>
                  <a:pt x="495262" y="641068"/>
                  <a:pt x="493933" y="641044"/>
                  <a:pt x="493483" y="641281"/>
                </a:cubicBezTo>
                <a:cubicBezTo>
                  <a:pt x="492510" y="641801"/>
                  <a:pt x="491751" y="642488"/>
                  <a:pt x="491135" y="643198"/>
                </a:cubicBezTo>
                <a:cubicBezTo>
                  <a:pt x="491040" y="643316"/>
                  <a:pt x="492131" y="643860"/>
                  <a:pt x="492724" y="644215"/>
                </a:cubicBezTo>
                <a:cubicBezTo>
                  <a:pt x="493720" y="643742"/>
                  <a:pt x="494882" y="643316"/>
                  <a:pt x="495665" y="642677"/>
                </a:cubicBezTo>
                <a:close/>
                <a:moveTo>
                  <a:pt x="495736" y="639813"/>
                </a:moveTo>
                <a:cubicBezTo>
                  <a:pt x="495736" y="640287"/>
                  <a:pt x="495736" y="640784"/>
                  <a:pt x="495736" y="641257"/>
                </a:cubicBezTo>
                <a:cubicBezTo>
                  <a:pt x="496495" y="641257"/>
                  <a:pt x="497491" y="641446"/>
                  <a:pt x="497989" y="641210"/>
                </a:cubicBezTo>
                <a:cubicBezTo>
                  <a:pt x="499673" y="640452"/>
                  <a:pt x="501808" y="639529"/>
                  <a:pt x="498701" y="638393"/>
                </a:cubicBezTo>
                <a:cubicBezTo>
                  <a:pt x="498274" y="638275"/>
                  <a:pt x="496732" y="639316"/>
                  <a:pt x="495736" y="639813"/>
                </a:cubicBezTo>
                <a:close/>
                <a:moveTo>
                  <a:pt x="521494" y="698061"/>
                </a:moveTo>
                <a:cubicBezTo>
                  <a:pt x="522632" y="698416"/>
                  <a:pt x="523747" y="698913"/>
                  <a:pt x="524957" y="699079"/>
                </a:cubicBezTo>
                <a:cubicBezTo>
                  <a:pt x="525384" y="699150"/>
                  <a:pt x="526071" y="698416"/>
                  <a:pt x="526641" y="698061"/>
                </a:cubicBezTo>
                <a:cubicBezTo>
                  <a:pt x="525526" y="697682"/>
                  <a:pt x="524411" y="697280"/>
                  <a:pt x="523320" y="696901"/>
                </a:cubicBezTo>
                <a:cubicBezTo>
                  <a:pt x="522632" y="697351"/>
                  <a:pt x="522063" y="697706"/>
                  <a:pt x="521494" y="698061"/>
                </a:cubicBezTo>
                <a:close/>
                <a:moveTo>
                  <a:pt x="553371" y="632594"/>
                </a:moveTo>
                <a:cubicBezTo>
                  <a:pt x="553632" y="633352"/>
                  <a:pt x="554415" y="634062"/>
                  <a:pt x="554984" y="634772"/>
                </a:cubicBezTo>
                <a:cubicBezTo>
                  <a:pt x="555553" y="634417"/>
                  <a:pt x="556691" y="633967"/>
                  <a:pt x="556597" y="633707"/>
                </a:cubicBezTo>
                <a:cubicBezTo>
                  <a:pt x="556336" y="632949"/>
                  <a:pt x="555553" y="632239"/>
                  <a:pt x="554984" y="631529"/>
                </a:cubicBezTo>
                <a:cubicBezTo>
                  <a:pt x="554391" y="631884"/>
                  <a:pt x="553276" y="632334"/>
                  <a:pt x="553371" y="632594"/>
                </a:cubicBezTo>
                <a:close/>
                <a:moveTo>
                  <a:pt x="10907197" y="3511981"/>
                </a:moveTo>
                <a:cubicBezTo>
                  <a:pt x="10908312" y="3512360"/>
                  <a:pt x="10909426" y="3512762"/>
                  <a:pt x="10910517" y="3513141"/>
                </a:cubicBezTo>
                <a:cubicBezTo>
                  <a:pt x="10911205" y="3512715"/>
                  <a:pt x="10911774" y="3512336"/>
                  <a:pt x="10912343" y="3511981"/>
                </a:cubicBezTo>
                <a:cubicBezTo>
                  <a:pt x="10911205" y="3511626"/>
                  <a:pt x="10910090" y="3511129"/>
                  <a:pt x="10908881" y="3510963"/>
                </a:cubicBezTo>
                <a:cubicBezTo>
                  <a:pt x="10908477" y="3510892"/>
                  <a:pt x="10907766" y="3511626"/>
                  <a:pt x="10907197" y="3511981"/>
                </a:cubicBezTo>
                <a:close/>
                <a:moveTo>
                  <a:pt x="47535" y="191749"/>
                </a:moveTo>
                <a:cubicBezTo>
                  <a:pt x="48104" y="192104"/>
                  <a:pt x="48816" y="192814"/>
                  <a:pt x="49219" y="192767"/>
                </a:cubicBezTo>
                <a:cubicBezTo>
                  <a:pt x="50429" y="192601"/>
                  <a:pt x="51543" y="192104"/>
                  <a:pt x="52682" y="191749"/>
                </a:cubicBezTo>
                <a:cubicBezTo>
                  <a:pt x="52113" y="191394"/>
                  <a:pt x="51401" y="190684"/>
                  <a:pt x="50998" y="190731"/>
                </a:cubicBezTo>
                <a:cubicBezTo>
                  <a:pt x="49788" y="190921"/>
                  <a:pt x="48674" y="191394"/>
                  <a:pt x="47535" y="191749"/>
                </a:cubicBezTo>
                <a:close/>
                <a:moveTo>
                  <a:pt x="10384924" y="3309830"/>
                </a:moveTo>
                <a:cubicBezTo>
                  <a:pt x="10384593" y="3309641"/>
                  <a:pt x="10384284" y="3309499"/>
                  <a:pt x="10383952" y="3309333"/>
                </a:cubicBezTo>
                <a:cubicBezTo>
                  <a:pt x="10383359" y="3309641"/>
                  <a:pt x="10382624" y="3309972"/>
                  <a:pt x="10382695" y="3310209"/>
                </a:cubicBezTo>
                <a:cubicBezTo>
                  <a:pt x="10382956" y="3310967"/>
                  <a:pt x="10383738" y="3311677"/>
                  <a:pt x="10384307" y="3312387"/>
                </a:cubicBezTo>
                <a:cubicBezTo>
                  <a:pt x="10384877" y="3312032"/>
                  <a:pt x="10385446" y="3311677"/>
                  <a:pt x="10386134" y="3311227"/>
                </a:cubicBezTo>
                <a:cubicBezTo>
                  <a:pt x="10385730" y="3310753"/>
                  <a:pt x="10385327" y="3310304"/>
                  <a:pt x="10384924" y="3309830"/>
                </a:cubicBezTo>
                <a:close/>
                <a:moveTo>
                  <a:pt x="1572419" y="2322485"/>
                </a:moveTo>
                <a:cubicBezTo>
                  <a:pt x="1572419" y="2322958"/>
                  <a:pt x="1572111" y="2323621"/>
                  <a:pt x="1572490" y="2323905"/>
                </a:cubicBezTo>
                <a:cubicBezTo>
                  <a:pt x="1573296" y="2324520"/>
                  <a:pt x="1574411" y="2324994"/>
                  <a:pt x="1575526" y="2325373"/>
                </a:cubicBezTo>
                <a:cubicBezTo>
                  <a:pt x="1575716" y="2325444"/>
                  <a:pt x="1576570" y="2324757"/>
                  <a:pt x="1577163" y="2324379"/>
                </a:cubicBezTo>
                <a:cubicBezTo>
                  <a:pt x="1576356" y="2323763"/>
                  <a:pt x="1575668" y="2323029"/>
                  <a:pt x="1574672" y="2322532"/>
                </a:cubicBezTo>
                <a:cubicBezTo>
                  <a:pt x="1574198" y="2322272"/>
                  <a:pt x="1573178" y="2322485"/>
                  <a:pt x="1572419" y="2322485"/>
                </a:cubicBezTo>
                <a:close/>
                <a:moveTo>
                  <a:pt x="1587883" y="2333822"/>
                </a:moveTo>
                <a:cubicBezTo>
                  <a:pt x="1588452" y="2334177"/>
                  <a:pt x="1589022" y="2334556"/>
                  <a:pt x="1589709" y="2334982"/>
                </a:cubicBezTo>
                <a:cubicBezTo>
                  <a:pt x="1590800" y="2334603"/>
                  <a:pt x="1591915" y="2334224"/>
                  <a:pt x="1593030" y="2333822"/>
                </a:cubicBezTo>
                <a:cubicBezTo>
                  <a:pt x="1592461" y="2333467"/>
                  <a:pt x="1591773" y="2332757"/>
                  <a:pt x="1591346" y="2332804"/>
                </a:cubicBezTo>
                <a:cubicBezTo>
                  <a:pt x="1590113" y="2332994"/>
                  <a:pt x="1589022" y="2333467"/>
                  <a:pt x="1587883" y="2333822"/>
                </a:cubicBezTo>
                <a:close/>
                <a:moveTo>
                  <a:pt x="1500292" y="1457528"/>
                </a:moveTo>
                <a:cubicBezTo>
                  <a:pt x="1500861" y="1457883"/>
                  <a:pt x="1501573" y="1458593"/>
                  <a:pt x="1501976" y="1458546"/>
                </a:cubicBezTo>
                <a:cubicBezTo>
                  <a:pt x="1503186" y="1458380"/>
                  <a:pt x="1504301" y="1457883"/>
                  <a:pt x="1505439" y="1457528"/>
                </a:cubicBezTo>
                <a:cubicBezTo>
                  <a:pt x="1504870" y="1457173"/>
                  <a:pt x="1504301" y="1456794"/>
                  <a:pt x="1503613" y="1456368"/>
                </a:cubicBezTo>
                <a:cubicBezTo>
                  <a:pt x="1502545" y="1456747"/>
                  <a:pt x="1501407" y="1457149"/>
                  <a:pt x="1500292" y="1457528"/>
                </a:cubicBezTo>
                <a:close/>
                <a:moveTo>
                  <a:pt x="1500292" y="1366666"/>
                </a:moveTo>
                <a:cubicBezTo>
                  <a:pt x="1500861" y="1367021"/>
                  <a:pt x="1501573" y="1367731"/>
                  <a:pt x="1501976" y="1367683"/>
                </a:cubicBezTo>
                <a:cubicBezTo>
                  <a:pt x="1503186" y="1367518"/>
                  <a:pt x="1504301" y="1367021"/>
                  <a:pt x="1505439" y="1366666"/>
                </a:cubicBezTo>
                <a:cubicBezTo>
                  <a:pt x="1504870" y="1366311"/>
                  <a:pt x="1504301" y="1365932"/>
                  <a:pt x="1503613" y="1365506"/>
                </a:cubicBezTo>
                <a:cubicBezTo>
                  <a:pt x="1502545" y="1365885"/>
                  <a:pt x="1501407" y="1366263"/>
                  <a:pt x="1500292" y="1366666"/>
                </a:cubicBezTo>
                <a:close/>
                <a:moveTo>
                  <a:pt x="1515756" y="2171553"/>
                </a:moveTo>
                <a:cubicBezTo>
                  <a:pt x="1516895" y="2171908"/>
                  <a:pt x="1518010" y="2172404"/>
                  <a:pt x="1519219" y="2172570"/>
                </a:cubicBezTo>
                <a:cubicBezTo>
                  <a:pt x="1519646" y="2172641"/>
                  <a:pt x="1520334" y="2171908"/>
                  <a:pt x="1520903" y="2171553"/>
                </a:cubicBezTo>
                <a:cubicBezTo>
                  <a:pt x="1519789" y="2171174"/>
                  <a:pt x="1518674" y="2170771"/>
                  <a:pt x="1517583" y="2170393"/>
                </a:cubicBezTo>
                <a:cubicBezTo>
                  <a:pt x="1516895" y="2170842"/>
                  <a:pt x="1516326" y="2171198"/>
                  <a:pt x="1515756" y="2171553"/>
                </a:cubicBezTo>
                <a:close/>
                <a:moveTo>
                  <a:pt x="1520903" y="1859983"/>
                </a:moveTo>
                <a:cubicBezTo>
                  <a:pt x="1519789" y="1859605"/>
                  <a:pt x="1518674" y="1859202"/>
                  <a:pt x="1517583" y="1858824"/>
                </a:cubicBezTo>
                <a:cubicBezTo>
                  <a:pt x="1516895" y="1859250"/>
                  <a:pt x="1516326" y="1859628"/>
                  <a:pt x="1515756" y="1859983"/>
                </a:cubicBezTo>
                <a:cubicBezTo>
                  <a:pt x="1516895" y="1860338"/>
                  <a:pt x="1518010" y="1860835"/>
                  <a:pt x="1519219" y="1861001"/>
                </a:cubicBezTo>
                <a:cubicBezTo>
                  <a:pt x="1519646" y="1861048"/>
                  <a:pt x="1520334" y="1860338"/>
                  <a:pt x="1520903" y="1859983"/>
                </a:cubicBezTo>
                <a:close/>
                <a:moveTo>
                  <a:pt x="1569834" y="2306249"/>
                </a:moveTo>
                <a:cubicBezTo>
                  <a:pt x="1569217" y="2306959"/>
                  <a:pt x="1568600" y="2307669"/>
                  <a:pt x="1568007" y="2308331"/>
                </a:cubicBezTo>
                <a:cubicBezTo>
                  <a:pt x="1568695" y="2308757"/>
                  <a:pt x="1569264" y="2309136"/>
                  <a:pt x="1569834" y="2309491"/>
                </a:cubicBezTo>
                <a:cubicBezTo>
                  <a:pt x="1570403" y="2308757"/>
                  <a:pt x="1571186" y="2308071"/>
                  <a:pt x="1571447" y="2307314"/>
                </a:cubicBezTo>
                <a:cubicBezTo>
                  <a:pt x="1571541" y="2307053"/>
                  <a:pt x="1570427" y="2306604"/>
                  <a:pt x="1569834" y="2306249"/>
                </a:cubicBezTo>
                <a:close/>
                <a:moveTo>
                  <a:pt x="9557471" y="2489630"/>
                </a:moveTo>
                <a:cubicBezTo>
                  <a:pt x="9558610" y="2489985"/>
                  <a:pt x="9559724" y="2490482"/>
                  <a:pt x="9560934" y="2490648"/>
                </a:cubicBezTo>
                <a:cubicBezTo>
                  <a:pt x="9561361" y="2490719"/>
                  <a:pt x="9562048" y="2489985"/>
                  <a:pt x="9562618" y="2489630"/>
                </a:cubicBezTo>
                <a:cubicBezTo>
                  <a:pt x="9561503" y="2489252"/>
                  <a:pt x="9560389" y="2488849"/>
                  <a:pt x="9559297" y="2488471"/>
                </a:cubicBezTo>
                <a:cubicBezTo>
                  <a:pt x="9558610" y="2488897"/>
                  <a:pt x="9558041" y="2489252"/>
                  <a:pt x="9557471" y="2489630"/>
                </a:cubicBezTo>
                <a:close/>
                <a:moveTo>
                  <a:pt x="1631667" y="1355305"/>
                </a:moveTo>
                <a:cubicBezTo>
                  <a:pt x="1632236" y="1354950"/>
                  <a:pt x="1632805" y="1354595"/>
                  <a:pt x="1633493" y="1354145"/>
                </a:cubicBezTo>
                <a:cubicBezTo>
                  <a:pt x="1632900" y="1353459"/>
                  <a:pt x="1632283" y="1352749"/>
                  <a:pt x="1631667" y="1352062"/>
                </a:cubicBezTo>
                <a:cubicBezTo>
                  <a:pt x="1631098" y="1352417"/>
                  <a:pt x="1629959" y="1352867"/>
                  <a:pt x="1630054" y="1353127"/>
                </a:cubicBezTo>
                <a:cubicBezTo>
                  <a:pt x="1630315" y="1353885"/>
                  <a:pt x="1631098" y="1354571"/>
                  <a:pt x="1631667" y="1355305"/>
                </a:cubicBezTo>
                <a:close/>
                <a:moveTo>
                  <a:pt x="1634181" y="1204159"/>
                </a:moveTo>
                <a:cubicBezTo>
                  <a:pt x="1634560" y="1203875"/>
                  <a:pt x="1634537" y="1203047"/>
                  <a:pt x="1634157" y="1202787"/>
                </a:cubicBezTo>
                <a:cubicBezTo>
                  <a:pt x="1633778" y="1202550"/>
                  <a:pt x="1632449" y="1202526"/>
                  <a:pt x="1631999" y="1202763"/>
                </a:cubicBezTo>
                <a:cubicBezTo>
                  <a:pt x="1631026" y="1203284"/>
                  <a:pt x="1630267" y="1203970"/>
                  <a:pt x="1629651" y="1204680"/>
                </a:cubicBezTo>
                <a:cubicBezTo>
                  <a:pt x="1629556" y="1204798"/>
                  <a:pt x="1630647" y="1205319"/>
                  <a:pt x="1631240" y="1205698"/>
                </a:cubicBezTo>
                <a:cubicBezTo>
                  <a:pt x="1632236" y="1205224"/>
                  <a:pt x="1633375" y="1204798"/>
                  <a:pt x="1634181" y="1204159"/>
                </a:cubicBezTo>
                <a:close/>
                <a:moveTo>
                  <a:pt x="1635201" y="2203457"/>
                </a:moveTo>
                <a:cubicBezTo>
                  <a:pt x="1635462" y="2204215"/>
                  <a:pt x="1636244" y="2204925"/>
                  <a:pt x="1636814" y="2205635"/>
                </a:cubicBezTo>
                <a:cubicBezTo>
                  <a:pt x="1637383" y="2205280"/>
                  <a:pt x="1638521" y="2204830"/>
                  <a:pt x="1638426" y="2204570"/>
                </a:cubicBezTo>
                <a:cubicBezTo>
                  <a:pt x="1638165" y="2203812"/>
                  <a:pt x="1637383" y="2203102"/>
                  <a:pt x="1636814" y="2202392"/>
                </a:cubicBezTo>
                <a:cubicBezTo>
                  <a:pt x="1636244" y="2202747"/>
                  <a:pt x="1635106" y="2203197"/>
                  <a:pt x="1635201" y="2203457"/>
                </a:cubicBezTo>
                <a:close/>
                <a:moveTo>
                  <a:pt x="1642862" y="1355897"/>
                </a:moveTo>
                <a:cubicBezTo>
                  <a:pt x="1641652" y="1356062"/>
                  <a:pt x="1640537" y="1356559"/>
                  <a:pt x="1639399" y="1356914"/>
                </a:cubicBezTo>
                <a:cubicBezTo>
                  <a:pt x="1639968" y="1357269"/>
                  <a:pt x="1640680" y="1357979"/>
                  <a:pt x="1641083" y="1357932"/>
                </a:cubicBezTo>
                <a:cubicBezTo>
                  <a:pt x="1642292" y="1357766"/>
                  <a:pt x="1643407" y="1357269"/>
                  <a:pt x="1644546" y="1356914"/>
                </a:cubicBezTo>
                <a:cubicBezTo>
                  <a:pt x="1643976" y="1356559"/>
                  <a:pt x="1643265" y="1355849"/>
                  <a:pt x="1642862" y="1355897"/>
                </a:cubicBezTo>
                <a:close/>
                <a:moveTo>
                  <a:pt x="1664398" y="2181754"/>
                </a:moveTo>
                <a:cubicBezTo>
                  <a:pt x="1663805" y="2181067"/>
                  <a:pt x="1663188" y="2180357"/>
                  <a:pt x="1662571" y="2179671"/>
                </a:cubicBezTo>
                <a:cubicBezTo>
                  <a:pt x="1662002" y="2180026"/>
                  <a:pt x="1660864" y="2180475"/>
                  <a:pt x="1660959" y="2180736"/>
                </a:cubicBezTo>
                <a:cubicBezTo>
                  <a:pt x="1661219" y="2181493"/>
                  <a:pt x="1662002" y="2182203"/>
                  <a:pt x="1662571" y="2182913"/>
                </a:cubicBezTo>
                <a:cubicBezTo>
                  <a:pt x="1663141" y="2182558"/>
                  <a:pt x="1663710" y="2182203"/>
                  <a:pt x="1664398" y="2181754"/>
                </a:cubicBezTo>
                <a:close/>
                <a:moveTo>
                  <a:pt x="1676423" y="2288947"/>
                </a:moveTo>
                <a:cubicBezTo>
                  <a:pt x="1676328" y="2289208"/>
                  <a:pt x="1677466" y="2289657"/>
                  <a:pt x="1678036" y="2290012"/>
                </a:cubicBezTo>
                <a:cubicBezTo>
                  <a:pt x="1678652" y="2289302"/>
                  <a:pt x="1679269" y="2288592"/>
                  <a:pt x="1679862" y="2287929"/>
                </a:cubicBezTo>
                <a:cubicBezTo>
                  <a:pt x="1679174" y="2287503"/>
                  <a:pt x="1678605" y="2287125"/>
                  <a:pt x="1678036" y="2286770"/>
                </a:cubicBezTo>
                <a:cubicBezTo>
                  <a:pt x="1677466" y="2287503"/>
                  <a:pt x="1676684" y="2288190"/>
                  <a:pt x="1676423" y="2288947"/>
                </a:cubicBezTo>
                <a:close/>
                <a:moveTo>
                  <a:pt x="9583964" y="2450199"/>
                </a:moveTo>
                <a:cubicBezTo>
                  <a:pt x="9584557" y="2450885"/>
                  <a:pt x="9585174" y="2451595"/>
                  <a:pt x="9585790" y="2452282"/>
                </a:cubicBezTo>
                <a:cubicBezTo>
                  <a:pt x="9586360" y="2451927"/>
                  <a:pt x="9587498" y="2451477"/>
                  <a:pt x="9587403" y="2451217"/>
                </a:cubicBezTo>
                <a:cubicBezTo>
                  <a:pt x="9587143" y="2450459"/>
                  <a:pt x="9586360" y="2449749"/>
                  <a:pt x="9585790" y="2449039"/>
                </a:cubicBezTo>
                <a:cubicBezTo>
                  <a:pt x="9585222" y="2449418"/>
                  <a:pt x="9584652" y="2449773"/>
                  <a:pt x="9583964" y="2450199"/>
                </a:cubicBezTo>
                <a:close/>
                <a:moveTo>
                  <a:pt x="974818" y="568240"/>
                </a:moveTo>
                <a:cubicBezTo>
                  <a:pt x="974249" y="567885"/>
                  <a:pt x="973679" y="567507"/>
                  <a:pt x="972992" y="567081"/>
                </a:cubicBezTo>
                <a:cubicBezTo>
                  <a:pt x="971900" y="567459"/>
                  <a:pt x="970786" y="567838"/>
                  <a:pt x="969671" y="568240"/>
                </a:cubicBezTo>
                <a:cubicBezTo>
                  <a:pt x="970240" y="568595"/>
                  <a:pt x="970952" y="569305"/>
                  <a:pt x="971355" y="569258"/>
                </a:cubicBezTo>
                <a:cubicBezTo>
                  <a:pt x="972588" y="569092"/>
                  <a:pt x="973679" y="568595"/>
                  <a:pt x="974818" y="568240"/>
                </a:cubicBezTo>
                <a:close/>
                <a:moveTo>
                  <a:pt x="9980650" y="2623167"/>
                </a:moveTo>
                <a:cubicBezTo>
                  <a:pt x="9981337" y="2623593"/>
                  <a:pt x="9981906" y="2623971"/>
                  <a:pt x="9982476" y="2624326"/>
                </a:cubicBezTo>
                <a:cubicBezTo>
                  <a:pt x="9983045" y="2623616"/>
                  <a:pt x="9983804" y="2622906"/>
                  <a:pt x="9984088" y="2622149"/>
                </a:cubicBezTo>
                <a:cubicBezTo>
                  <a:pt x="9984183" y="2621889"/>
                  <a:pt x="9983045" y="2621439"/>
                  <a:pt x="9982476" y="2621084"/>
                </a:cubicBezTo>
                <a:cubicBezTo>
                  <a:pt x="9981859" y="2621770"/>
                  <a:pt x="9981242" y="2622480"/>
                  <a:pt x="9980650" y="2623167"/>
                </a:cubicBezTo>
                <a:close/>
                <a:moveTo>
                  <a:pt x="1016040" y="785704"/>
                </a:moveTo>
                <a:cubicBezTo>
                  <a:pt x="1014901" y="785349"/>
                  <a:pt x="1013787" y="784852"/>
                  <a:pt x="1012577" y="784687"/>
                </a:cubicBezTo>
                <a:cubicBezTo>
                  <a:pt x="1012150" y="784639"/>
                  <a:pt x="1011462" y="785349"/>
                  <a:pt x="1010893" y="785704"/>
                </a:cubicBezTo>
                <a:cubicBezTo>
                  <a:pt x="1012008" y="786083"/>
                  <a:pt x="1013122" y="786485"/>
                  <a:pt x="1014214" y="786864"/>
                </a:cubicBezTo>
                <a:cubicBezTo>
                  <a:pt x="1014901" y="786414"/>
                  <a:pt x="1015471" y="786059"/>
                  <a:pt x="1016040" y="785704"/>
                </a:cubicBezTo>
                <a:close/>
                <a:moveTo>
                  <a:pt x="1088167" y="659126"/>
                </a:moveTo>
                <a:cubicBezTo>
                  <a:pt x="1089281" y="659505"/>
                  <a:pt x="1090396" y="659908"/>
                  <a:pt x="1091487" y="660286"/>
                </a:cubicBezTo>
                <a:cubicBezTo>
                  <a:pt x="1092175" y="659860"/>
                  <a:pt x="1092744" y="659481"/>
                  <a:pt x="1093313" y="659126"/>
                </a:cubicBezTo>
                <a:cubicBezTo>
                  <a:pt x="1092175" y="658771"/>
                  <a:pt x="1091060" y="658274"/>
                  <a:pt x="1089851" y="658109"/>
                </a:cubicBezTo>
                <a:cubicBezTo>
                  <a:pt x="1089424" y="658038"/>
                  <a:pt x="1088736" y="658771"/>
                  <a:pt x="1088167" y="659126"/>
                </a:cubicBezTo>
                <a:close/>
                <a:moveTo>
                  <a:pt x="817994" y="475745"/>
                </a:moveTo>
                <a:cubicBezTo>
                  <a:pt x="818753" y="475745"/>
                  <a:pt x="819535" y="475745"/>
                  <a:pt x="820294" y="475745"/>
                </a:cubicBezTo>
                <a:cubicBezTo>
                  <a:pt x="820294" y="475271"/>
                  <a:pt x="820603" y="474632"/>
                  <a:pt x="820247" y="474325"/>
                </a:cubicBezTo>
                <a:cubicBezTo>
                  <a:pt x="819061" y="473260"/>
                  <a:pt x="817591" y="471934"/>
                  <a:pt x="815764" y="473875"/>
                </a:cubicBezTo>
                <a:cubicBezTo>
                  <a:pt x="815503" y="474135"/>
                  <a:pt x="817187" y="475106"/>
                  <a:pt x="817994" y="475745"/>
                </a:cubicBezTo>
                <a:close/>
                <a:moveTo>
                  <a:pt x="841641" y="1772813"/>
                </a:moveTo>
                <a:cubicBezTo>
                  <a:pt x="842328" y="1773239"/>
                  <a:pt x="842898" y="1773618"/>
                  <a:pt x="843467" y="1773973"/>
                </a:cubicBezTo>
                <a:cubicBezTo>
                  <a:pt x="844036" y="1773239"/>
                  <a:pt x="844819" y="1772553"/>
                  <a:pt x="845080" y="1771795"/>
                </a:cubicBezTo>
                <a:cubicBezTo>
                  <a:pt x="845175" y="1771535"/>
                  <a:pt x="844036" y="1771085"/>
                  <a:pt x="843467" y="1770730"/>
                </a:cubicBezTo>
                <a:cubicBezTo>
                  <a:pt x="842850" y="1771440"/>
                  <a:pt x="842234" y="1772150"/>
                  <a:pt x="841641" y="1772813"/>
                </a:cubicBezTo>
                <a:close/>
                <a:moveTo>
                  <a:pt x="866640" y="665612"/>
                </a:moveTo>
                <a:cubicBezTo>
                  <a:pt x="866070" y="665257"/>
                  <a:pt x="865359" y="664547"/>
                  <a:pt x="864956" y="664594"/>
                </a:cubicBezTo>
                <a:cubicBezTo>
                  <a:pt x="863746" y="664760"/>
                  <a:pt x="862631" y="665257"/>
                  <a:pt x="861493" y="665612"/>
                </a:cubicBezTo>
                <a:cubicBezTo>
                  <a:pt x="862062" y="665967"/>
                  <a:pt x="862631" y="666322"/>
                  <a:pt x="863319" y="666771"/>
                </a:cubicBezTo>
                <a:cubicBezTo>
                  <a:pt x="864410" y="666393"/>
                  <a:pt x="865525" y="666014"/>
                  <a:pt x="866640" y="665612"/>
                </a:cubicBezTo>
                <a:close/>
                <a:moveTo>
                  <a:pt x="865691" y="635837"/>
                </a:moveTo>
                <a:cubicBezTo>
                  <a:pt x="865786" y="635577"/>
                  <a:pt x="864647" y="635127"/>
                  <a:pt x="864078" y="634772"/>
                </a:cubicBezTo>
                <a:cubicBezTo>
                  <a:pt x="863461" y="635482"/>
                  <a:pt x="862845" y="636192"/>
                  <a:pt x="862252" y="636855"/>
                </a:cubicBezTo>
                <a:cubicBezTo>
                  <a:pt x="862940" y="637281"/>
                  <a:pt x="863509" y="637659"/>
                  <a:pt x="864078" y="638014"/>
                </a:cubicBezTo>
                <a:cubicBezTo>
                  <a:pt x="864647" y="637304"/>
                  <a:pt x="865406" y="636618"/>
                  <a:pt x="865691" y="635837"/>
                </a:cubicBezTo>
                <a:close/>
                <a:moveTo>
                  <a:pt x="879803" y="1050221"/>
                </a:moveTo>
                <a:cubicBezTo>
                  <a:pt x="880562" y="1050221"/>
                  <a:pt x="881629" y="1050410"/>
                  <a:pt x="882009" y="1050174"/>
                </a:cubicBezTo>
                <a:cubicBezTo>
                  <a:pt x="882388" y="1049937"/>
                  <a:pt x="882388" y="1049132"/>
                  <a:pt x="882033" y="1048801"/>
                </a:cubicBezTo>
                <a:cubicBezTo>
                  <a:pt x="880847" y="1047736"/>
                  <a:pt x="879376" y="1046410"/>
                  <a:pt x="877550" y="1048351"/>
                </a:cubicBezTo>
                <a:cubicBezTo>
                  <a:pt x="877336" y="1048611"/>
                  <a:pt x="879020" y="1049582"/>
                  <a:pt x="879803" y="1050221"/>
                </a:cubicBezTo>
                <a:close/>
                <a:moveTo>
                  <a:pt x="10003086" y="2361419"/>
                </a:moveTo>
                <a:cubicBezTo>
                  <a:pt x="10003656" y="2361064"/>
                  <a:pt x="10004225" y="2360709"/>
                  <a:pt x="10004913" y="2360260"/>
                </a:cubicBezTo>
                <a:cubicBezTo>
                  <a:pt x="10004320" y="2359573"/>
                  <a:pt x="10003703" y="2358863"/>
                  <a:pt x="10003086" y="2358177"/>
                </a:cubicBezTo>
                <a:cubicBezTo>
                  <a:pt x="10002518" y="2358532"/>
                  <a:pt x="10001379" y="2358982"/>
                  <a:pt x="10001474" y="2359242"/>
                </a:cubicBezTo>
                <a:cubicBezTo>
                  <a:pt x="10001735" y="2359999"/>
                  <a:pt x="10002518" y="2360709"/>
                  <a:pt x="10003086" y="2361419"/>
                </a:cubicBezTo>
                <a:close/>
                <a:moveTo>
                  <a:pt x="919128" y="1054529"/>
                </a:moveTo>
                <a:cubicBezTo>
                  <a:pt x="919389" y="1055286"/>
                  <a:pt x="920171" y="1055996"/>
                  <a:pt x="920740" y="1056706"/>
                </a:cubicBezTo>
                <a:cubicBezTo>
                  <a:pt x="921310" y="1056351"/>
                  <a:pt x="921879" y="1055972"/>
                  <a:pt x="922567" y="1055546"/>
                </a:cubicBezTo>
                <a:cubicBezTo>
                  <a:pt x="921974" y="1054860"/>
                  <a:pt x="921357" y="1054174"/>
                  <a:pt x="920740" y="1053464"/>
                </a:cubicBezTo>
                <a:cubicBezTo>
                  <a:pt x="920171" y="1053819"/>
                  <a:pt x="919033" y="1054268"/>
                  <a:pt x="919128" y="1054529"/>
                </a:cubicBezTo>
                <a:close/>
                <a:moveTo>
                  <a:pt x="933619" y="1051830"/>
                </a:moveTo>
                <a:cubicBezTo>
                  <a:pt x="934189" y="1052185"/>
                  <a:pt x="934876" y="1052895"/>
                  <a:pt x="935303" y="1052848"/>
                </a:cubicBezTo>
                <a:cubicBezTo>
                  <a:pt x="936513" y="1052682"/>
                  <a:pt x="937628" y="1052185"/>
                  <a:pt x="938766" y="1051830"/>
                </a:cubicBezTo>
                <a:cubicBezTo>
                  <a:pt x="938197" y="1051475"/>
                  <a:pt x="937509" y="1050765"/>
                  <a:pt x="937082" y="1050813"/>
                </a:cubicBezTo>
                <a:cubicBezTo>
                  <a:pt x="935873" y="1050978"/>
                  <a:pt x="934758" y="1051475"/>
                  <a:pt x="933619" y="1051830"/>
                </a:cubicBezTo>
                <a:close/>
                <a:moveTo>
                  <a:pt x="1268472" y="873324"/>
                </a:moveTo>
                <a:cubicBezTo>
                  <a:pt x="1267902" y="872969"/>
                  <a:pt x="1267191" y="872259"/>
                  <a:pt x="1266788" y="872307"/>
                </a:cubicBezTo>
                <a:cubicBezTo>
                  <a:pt x="1265578" y="872472"/>
                  <a:pt x="1264463" y="872969"/>
                  <a:pt x="1263325" y="873324"/>
                </a:cubicBezTo>
                <a:cubicBezTo>
                  <a:pt x="1263894" y="873679"/>
                  <a:pt x="1264463" y="874034"/>
                  <a:pt x="1265151" y="874484"/>
                </a:cubicBezTo>
                <a:cubicBezTo>
                  <a:pt x="1266242" y="874105"/>
                  <a:pt x="1267357" y="873727"/>
                  <a:pt x="1268472" y="873324"/>
                </a:cubicBezTo>
                <a:close/>
                <a:moveTo>
                  <a:pt x="1336400" y="1048043"/>
                </a:moveTo>
                <a:cubicBezTo>
                  <a:pt x="1336661" y="1048801"/>
                  <a:pt x="1337444" y="1049511"/>
                  <a:pt x="1338013" y="1050221"/>
                </a:cubicBezTo>
                <a:cubicBezTo>
                  <a:pt x="1338582" y="1049866"/>
                  <a:pt x="1339151" y="1049511"/>
                  <a:pt x="1339839" y="1049061"/>
                </a:cubicBezTo>
                <a:cubicBezTo>
                  <a:pt x="1339246" y="1048375"/>
                  <a:pt x="1338630" y="1047665"/>
                  <a:pt x="1338013" y="1046978"/>
                </a:cubicBezTo>
                <a:cubicBezTo>
                  <a:pt x="1337444" y="1047333"/>
                  <a:pt x="1336305" y="1047759"/>
                  <a:pt x="1336400" y="1048043"/>
                </a:cubicBezTo>
                <a:close/>
                <a:moveTo>
                  <a:pt x="1428924" y="1831250"/>
                </a:moveTo>
                <a:cubicBezTo>
                  <a:pt x="1429612" y="1831676"/>
                  <a:pt x="1430181" y="1832055"/>
                  <a:pt x="1430751" y="1832410"/>
                </a:cubicBezTo>
                <a:cubicBezTo>
                  <a:pt x="1431320" y="1831700"/>
                  <a:pt x="1432103" y="1830990"/>
                  <a:pt x="1432364" y="1830232"/>
                </a:cubicBezTo>
                <a:cubicBezTo>
                  <a:pt x="1432458" y="1829972"/>
                  <a:pt x="1431320" y="1829522"/>
                  <a:pt x="1430751" y="1829167"/>
                </a:cubicBezTo>
                <a:cubicBezTo>
                  <a:pt x="1430134" y="1829854"/>
                  <a:pt x="1429517" y="1830564"/>
                  <a:pt x="1428924" y="1831250"/>
                </a:cubicBezTo>
                <a:close/>
                <a:moveTo>
                  <a:pt x="1137998" y="972920"/>
                </a:moveTo>
                <a:cubicBezTo>
                  <a:pt x="1136789" y="973086"/>
                  <a:pt x="1135674" y="973583"/>
                  <a:pt x="1134535" y="973938"/>
                </a:cubicBezTo>
                <a:cubicBezTo>
                  <a:pt x="1135105" y="974293"/>
                  <a:pt x="1135674" y="974648"/>
                  <a:pt x="1136362" y="975098"/>
                </a:cubicBezTo>
                <a:cubicBezTo>
                  <a:pt x="1137453" y="974719"/>
                  <a:pt x="1138568" y="974340"/>
                  <a:pt x="1139682" y="973938"/>
                </a:cubicBezTo>
                <a:cubicBezTo>
                  <a:pt x="1139113" y="973583"/>
                  <a:pt x="1138402" y="972873"/>
                  <a:pt x="1137998" y="972920"/>
                </a:cubicBezTo>
                <a:close/>
                <a:moveTo>
                  <a:pt x="1160293" y="1191402"/>
                </a:moveTo>
                <a:cubicBezTo>
                  <a:pt x="1159724" y="1191047"/>
                  <a:pt x="1159013" y="1190337"/>
                  <a:pt x="1158609" y="1190384"/>
                </a:cubicBezTo>
                <a:cubicBezTo>
                  <a:pt x="1157400" y="1190550"/>
                  <a:pt x="1156285" y="1191047"/>
                  <a:pt x="1155147" y="1191402"/>
                </a:cubicBezTo>
                <a:cubicBezTo>
                  <a:pt x="1155716" y="1191757"/>
                  <a:pt x="1156285" y="1192112"/>
                  <a:pt x="1156973" y="1192562"/>
                </a:cubicBezTo>
                <a:cubicBezTo>
                  <a:pt x="1158040" y="1192183"/>
                  <a:pt x="1159179" y="1191781"/>
                  <a:pt x="1160293" y="1191402"/>
                </a:cubicBezTo>
                <a:close/>
                <a:moveTo>
                  <a:pt x="9898229" y="2623167"/>
                </a:moveTo>
                <a:cubicBezTo>
                  <a:pt x="9898917" y="2623593"/>
                  <a:pt x="9899486" y="2623971"/>
                  <a:pt x="9900055" y="2624326"/>
                </a:cubicBezTo>
                <a:cubicBezTo>
                  <a:pt x="9900625" y="2623616"/>
                  <a:pt x="9901407" y="2622906"/>
                  <a:pt x="9901668" y="2622149"/>
                </a:cubicBezTo>
                <a:cubicBezTo>
                  <a:pt x="9901763" y="2621889"/>
                  <a:pt x="9900625" y="2621439"/>
                  <a:pt x="9900055" y="2621084"/>
                </a:cubicBezTo>
                <a:cubicBezTo>
                  <a:pt x="9899439" y="2621770"/>
                  <a:pt x="9898822" y="2622480"/>
                  <a:pt x="9898229" y="2623167"/>
                </a:cubicBezTo>
                <a:close/>
                <a:moveTo>
                  <a:pt x="1176493" y="1593384"/>
                </a:moveTo>
                <a:cubicBezTo>
                  <a:pt x="1177086" y="1594070"/>
                  <a:pt x="1177702" y="1594780"/>
                  <a:pt x="1178319" y="1595467"/>
                </a:cubicBezTo>
                <a:cubicBezTo>
                  <a:pt x="1178888" y="1595112"/>
                  <a:pt x="1180027" y="1594662"/>
                  <a:pt x="1179932" y="1594402"/>
                </a:cubicBezTo>
                <a:cubicBezTo>
                  <a:pt x="1179671" y="1593644"/>
                  <a:pt x="1178888" y="1592934"/>
                  <a:pt x="1178319" y="1592224"/>
                </a:cubicBezTo>
                <a:cubicBezTo>
                  <a:pt x="1177750" y="1592579"/>
                  <a:pt x="1177181" y="1592934"/>
                  <a:pt x="1176493" y="1593384"/>
                </a:cubicBezTo>
                <a:close/>
                <a:moveTo>
                  <a:pt x="1188945" y="1066481"/>
                </a:moveTo>
                <a:cubicBezTo>
                  <a:pt x="1187972" y="1066978"/>
                  <a:pt x="1187213" y="1067688"/>
                  <a:pt x="1186597" y="1068398"/>
                </a:cubicBezTo>
                <a:cubicBezTo>
                  <a:pt x="1186502" y="1068516"/>
                  <a:pt x="1187593" y="1069037"/>
                  <a:pt x="1188186" y="1069416"/>
                </a:cubicBezTo>
                <a:cubicBezTo>
                  <a:pt x="1189182" y="1068919"/>
                  <a:pt x="1190320" y="1068469"/>
                  <a:pt x="1191127" y="1067854"/>
                </a:cubicBezTo>
                <a:cubicBezTo>
                  <a:pt x="1191506" y="1067570"/>
                  <a:pt x="1191483" y="1066741"/>
                  <a:pt x="1191103" y="1066505"/>
                </a:cubicBezTo>
                <a:cubicBezTo>
                  <a:pt x="1190724" y="1066244"/>
                  <a:pt x="1189395" y="1066244"/>
                  <a:pt x="1188945" y="1066481"/>
                </a:cubicBezTo>
                <a:close/>
                <a:moveTo>
                  <a:pt x="1194163" y="1063593"/>
                </a:moveTo>
                <a:cubicBezTo>
                  <a:pt x="1193760" y="1063451"/>
                  <a:pt x="1192218" y="1064493"/>
                  <a:pt x="1191198" y="1065014"/>
                </a:cubicBezTo>
                <a:cubicBezTo>
                  <a:pt x="1191198" y="1065487"/>
                  <a:pt x="1190890" y="1066173"/>
                  <a:pt x="1191293" y="1066410"/>
                </a:cubicBezTo>
                <a:cubicBezTo>
                  <a:pt x="1191672" y="1066647"/>
                  <a:pt x="1192953" y="1066647"/>
                  <a:pt x="1193475" y="1066434"/>
                </a:cubicBezTo>
                <a:cubicBezTo>
                  <a:pt x="1195159" y="1065653"/>
                  <a:pt x="1197270" y="1064730"/>
                  <a:pt x="1194163" y="1063593"/>
                </a:cubicBezTo>
                <a:close/>
                <a:moveTo>
                  <a:pt x="1206662" y="1642519"/>
                </a:moveTo>
                <a:cubicBezTo>
                  <a:pt x="1207801" y="1642874"/>
                  <a:pt x="1208915" y="1643371"/>
                  <a:pt x="1210125" y="1643537"/>
                </a:cubicBezTo>
                <a:cubicBezTo>
                  <a:pt x="1210552" y="1643608"/>
                  <a:pt x="1211240" y="1642874"/>
                  <a:pt x="1211809" y="1642519"/>
                </a:cubicBezTo>
                <a:cubicBezTo>
                  <a:pt x="1210694" y="1642141"/>
                  <a:pt x="1209580" y="1641738"/>
                  <a:pt x="1208488" y="1641360"/>
                </a:cubicBezTo>
                <a:cubicBezTo>
                  <a:pt x="1207801" y="1641809"/>
                  <a:pt x="1207231" y="1642164"/>
                  <a:pt x="1206662" y="1642519"/>
                </a:cubicBezTo>
                <a:close/>
                <a:moveTo>
                  <a:pt x="6120577" y="1967556"/>
                </a:moveTo>
                <a:cubicBezTo>
                  <a:pt x="6119984" y="1966869"/>
                  <a:pt x="6119367" y="1966159"/>
                  <a:pt x="6118751" y="1965473"/>
                </a:cubicBezTo>
                <a:cubicBezTo>
                  <a:pt x="6118182" y="1965828"/>
                  <a:pt x="6117043" y="1966278"/>
                  <a:pt x="6117138" y="1966538"/>
                </a:cubicBezTo>
                <a:cubicBezTo>
                  <a:pt x="6117399" y="1967295"/>
                  <a:pt x="6118182" y="1968005"/>
                  <a:pt x="6118751" y="1968715"/>
                </a:cubicBezTo>
                <a:cubicBezTo>
                  <a:pt x="6119320" y="1968337"/>
                  <a:pt x="6119889" y="1967982"/>
                  <a:pt x="6120577" y="1967556"/>
                </a:cubicBezTo>
                <a:close/>
                <a:moveTo>
                  <a:pt x="6153189" y="2073637"/>
                </a:moveTo>
                <a:cubicBezTo>
                  <a:pt x="6153451" y="2074394"/>
                  <a:pt x="6154233" y="2075104"/>
                  <a:pt x="6154803" y="2075814"/>
                </a:cubicBezTo>
                <a:cubicBezTo>
                  <a:pt x="6155372" y="2075459"/>
                  <a:pt x="6155941" y="2075104"/>
                  <a:pt x="6156629" y="2074655"/>
                </a:cubicBezTo>
                <a:cubicBezTo>
                  <a:pt x="6156035" y="2073968"/>
                  <a:pt x="6155419" y="2073258"/>
                  <a:pt x="6154803" y="2072572"/>
                </a:cubicBezTo>
                <a:cubicBezTo>
                  <a:pt x="6154233" y="2072927"/>
                  <a:pt x="6153095" y="2073376"/>
                  <a:pt x="6153189" y="2073637"/>
                </a:cubicBezTo>
                <a:close/>
                <a:moveTo>
                  <a:pt x="6153925" y="2055720"/>
                </a:moveTo>
                <a:cubicBezTo>
                  <a:pt x="6155134" y="2055554"/>
                  <a:pt x="6156249" y="2055057"/>
                  <a:pt x="6157387" y="2054702"/>
                </a:cubicBezTo>
                <a:cubicBezTo>
                  <a:pt x="6156819" y="2054347"/>
                  <a:pt x="6156107" y="2053637"/>
                  <a:pt x="6155704" y="2053684"/>
                </a:cubicBezTo>
                <a:cubicBezTo>
                  <a:pt x="6154494" y="2053850"/>
                  <a:pt x="6153379" y="2054347"/>
                  <a:pt x="6152241" y="2054702"/>
                </a:cubicBezTo>
                <a:cubicBezTo>
                  <a:pt x="6152810" y="2055081"/>
                  <a:pt x="6153498" y="2055791"/>
                  <a:pt x="6153925" y="2055720"/>
                </a:cubicBezTo>
                <a:close/>
                <a:moveTo>
                  <a:pt x="6208903" y="1373151"/>
                </a:moveTo>
                <a:cubicBezTo>
                  <a:pt x="6208334" y="1372796"/>
                  <a:pt x="6207623" y="1372086"/>
                  <a:pt x="6207220" y="1372133"/>
                </a:cubicBezTo>
                <a:cubicBezTo>
                  <a:pt x="6206010" y="1372299"/>
                  <a:pt x="6204895" y="1372796"/>
                  <a:pt x="6203757" y="1373151"/>
                </a:cubicBezTo>
                <a:cubicBezTo>
                  <a:pt x="6204088" y="1373364"/>
                  <a:pt x="6204373" y="1373506"/>
                  <a:pt x="6204705" y="1373719"/>
                </a:cubicBezTo>
                <a:cubicBezTo>
                  <a:pt x="6205797" y="1373577"/>
                  <a:pt x="6206935" y="1373577"/>
                  <a:pt x="6208002" y="1373411"/>
                </a:cubicBezTo>
                <a:cubicBezTo>
                  <a:pt x="6208310" y="1373316"/>
                  <a:pt x="6208619" y="1373245"/>
                  <a:pt x="6208903" y="1373151"/>
                </a:cubicBezTo>
                <a:close/>
                <a:moveTo>
                  <a:pt x="6220905" y="1844765"/>
                </a:moveTo>
                <a:cubicBezTo>
                  <a:pt x="6222114" y="1844599"/>
                  <a:pt x="6223205" y="1844102"/>
                  <a:pt x="6224368" y="1843747"/>
                </a:cubicBezTo>
                <a:cubicBezTo>
                  <a:pt x="6223799" y="1843392"/>
                  <a:pt x="6223229" y="1843037"/>
                  <a:pt x="6222541" y="1842587"/>
                </a:cubicBezTo>
                <a:cubicBezTo>
                  <a:pt x="6221451" y="1842966"/>
                  <a:pt x="6220335" y="1843345"/>
                  <a:pt x="6219220" y="1843747"/>
                </a:cubicBezTo>
                <a:cubicBezTo>
                  <a:pt x="6219766" y="1844126"/>
                  <a:pt x="6220478" y="1844836"/>
                  <a:pt x="6220905" y="1844765"/>
                </a:cubicBezTo>
                <a:close/>
                <a:moveTo>
                  <a:pt x="5961618" y="1700956"/>
                </a:moveTo>
                <a:cubicBezTo>
                  <a:pt x="5960480" y="1700601"/>
                  <a:pt x="5959365" y="1700104"/>
                  <a:pt x="5958156" y="1699939"/>
                </a:cubicBezTo>
                <a:cubicBezTo>
                  <a:pt x="5957729" y="1699868"/>
                  <a:pt x="5957041" y="1700601"/>
                  <a:pt x="5956472" y="1700956"/>
                </a:cubicBezTo>
                <a:cubicBezTo>
                  <a:pt x="5957586" y="1701335"/>
                  <a:pt x="5958701" y="1701737"/>
                  <a:pt x="5959792" y="1702116"/>
                </a:cubicBezTo>
                <a:cubicBezTo>
                  <a:pt x="5960480" y="1701666"/>
                  <a:pt x="5961049" y="1701311"/>
                  <a:pt x="5961618" y="1700956"/>
                </a:cubicBezTo>
                <a:close/>
                <a:moveTo>
                  <a:pt x="5965817" y="1888646"/>
                </a:moveTo>
                <a:cubicBezTo>
                  <a:pt x="5965911" y="1888385"/>
                  <a:pt x="5964773" y="1887936"/>
                  <a:pt x="5964204" y="1887581"/>
                </a:cubicBezTo>
                <a:cubicBezTo>
                  <a:pt x="5963587" y="1888291"/>
                  <a:pt x="5962970" y="1889001"/>
                  <a:pt x="5962377" y="1889663"/>
                </a:cubicBezTo>
                <a:cubicBezTo>
                  <a:pt x="5963065" y="1890089"/>
                  <a:pt x="5963635" y="1890468"/>
                  <a:pt x="5964204" y="1890823"/>
                </a:cubicBezTo>
                <a:cubicBezTo>
                  <a:pt x="5964773" y="1890089"/>
                  <a:pt x="5965532" y="1889403"/>
                  <a:pt x="5965817" y="1888646"/>
                </a:cubicBezTo>
                <a:close/>
                <a:moveTo>
                  <a:pt x="5988112" y="3639032"/>
                </a:moveTo>
                <a:cubicBezTo>
                  <a:pt x="5988800" y="3639458"/>
                  <a:pt x="5989369" y="3639837"/>
                  <a:pt x="5989938" y="3640192"/>
                </a:cubicBezTo>
                <a:cubicBezTo>
                  <a:pt x="5990507" y="3639482"/>
                  <a:pt x="5991290" y="3638772"/>
                  <a:pt x="5991551" y="3638014"/>
                </a:cubicBezTo>
                <a:cubicBezTo>
                  <a:pt x="5991646" y="3637754"/>
                  <a:pt x="5990507" y="3637304"/>
                  <a:pt x="5989938" y="3636949"/>
                </a:cubicBezTo>
                <a:cubicBezTo>
                  <a:pt x="5989345" y="3637636"/>
                  <a:pt x="5988728" y="3638346"/>
                  <a:pt x="5988112" y="3639032"/>
                </a:cubicBezTo>
                <a:close/>
                <a:moveTo>
                  <a:pt x="6008723" y="2602741"/>
                </a:moveTo>
                <a:cubicBezTo>
                  <a:pt x="6009316" y="2603427"/>
                  <a:pt x="6009932" y="2604137"/>
                  <a:pt x="6010549" y="2604824"/>
                </a:cubicBezTo>
                <a:cubicBezTo>
                  <a:pt x="6011118" y="2604469"/>
                  <a:pt x="6012257" y="2604019"/>
                  <a:pt x="6012162" y="2603759"/>
                </a:cubicBezTo>
                <a:cubicBezTo>
                  <a:pt x="6011901" y="2603001"/>
                  <a:pt x="6011118" y="2602291"/>
                  <a:pt x="6010549" y="2601581"/>
                </a:cubicBezTo>
                <a:cubicBezTo>
                  <a:pt x="6009980" y="2601960"/>
                  <a:pt x="6009410" y="2602315"/>
                  <a:pt x="6008723" y="2602741"/>
                </a:cubicBezTo>
                <a:close/>
                <a:moveTo>
                  <a:pt x="6040600" y="1800552"/>
                </a:moveTo>
                <a:cubicBezTo>
                  <a:pt x="6040173" y="1800481"/>
                  <a:pt x="6039485" y="1801215"/>
                  <a:pt x="6038916" y="1801570"/>
                </a:cubicBezTo>
                <a:cubicBezTo>
                  <a:pt x="6040030" y="1801949"/>
                  <a:pt x="6041145" y="1802351"/>
                  <a:pt x="6042237" y="1802730"/>
                </a:cubicBezTo>
                <a:cubicBezTo>
                  <a:pt x="6042924" y="1802304"/>
                  <a:pt x="6043493" y="1801925"/>
                  <a:pt x="6044063" y="1801570"/>
                </a:cubicBezTo>
                <a:cubicBezTo>
                  <a:pt x="6042900" y="1801191"/>
                  <a:pt x="6041810" y="1800718"/>
                  <a:pt x="6040600" y="1800552"/>
                </a:cubicBezTo>
                <a:close/>
                <a:moveTo>
                  <a:pt x="6074967" y="1837262"/>
                </a:moveTo>
                <a:cubicBezTo>
                  <a:pt x="6076106" y="1837617"/>
                  <a:pt x="6077220" y="1838114"/>
                  <a:pt x="6078430" y="1838280"/>
                </a:cubicBezTo>
                <a:cubicBezTo>
                  <a:pt x="6078857" y="1838351"/>
                  <a:pt x="6079545" y="1837617"/>
                  <a:pt x="6080114" y="1837262"/>
                </a:cubicBezTo>
                <a:cubicBezTo>
                  <a:pt x="6078999" y="1836883"/>
                  <a:pt x="6077885" y="1836481"/>
                  <a:pt x="6076794" y="1836102"/>
                </a:cubicBezTo>
                <a:cubicBezTo>
                  <a:pt x="6076106" y="1836552"/>
                  <a:pt x="6075537" y="1836907"/>
                  <a:pt x="6074967" y="1837262"/>
                </a:cubicBezTo>
                <a:close/>
                <a:moveTo>
                  <a:pt x="6348745" y="2532281"/>
                </a:moveTo>
                <a:cubicBezTo>
                  <a:pt x="6349433" y="2532707"/>
                  <a:pt x="6350002" y="2533085"/>
                  <a:pt x="6350572" y="2533440"/>
                </a:cubicBezTo>
                <a:cubicBezTo>
                  <a:pt x="6351141" y="2532707"/>
                  <a:pt x="6351923" y="2532020"/>
                  <a:pt x="6352185" y="2531263"/>
                </a:cubicBezTo>
                <a:cubicBezTo>
                  <a:pt x="6352279" y="2531002"/>
                  <a:pt x="6351141" y="2530553"/>
                  <a:pt x="6350572" y="2530198"/>
                </a:cubicBezTo>
                <a:cubicBezTo>
                  <a:pt x="6349955" y="2530908"/>
                  <a:pt x="6349338" y="2531594"/>
                  <a:pt x="6348745" y="2532281"/>
                </a:cubicBezTo>
                <a:close/>
                <a:moveTo>
                  <a:pt x="7862576" y="2161825"/>
                </a:moveTo>
                <a:cubicBezTo>
                  <a:pt x="7863145" y="2162180"/>
                  <a:pt x="7863857" y="2162890"/>
                  <a:pt x="7864260" y="2162843"/>
                </a:cubicBezTo>
                <a:cubicBezTo>
                  <a:pt x="7865470" y="2162677"/>
                  <a:pt x="7866585" y="2162180"/>
                  <a:pt x="7867723" y="2161825"/>
                </a:cubicBezTo>
                <a:cubicBezTo>
                  <a:pt x="7867154" y="2161470"/>
                  <a:pt x="7866442" y="2160760"/>
                  <a:pt x="7866039" y="2160807"/>
                </a:cubicBezTo>
                <a:cubicBezTo>
                  <a:pt x="7864830" y="2160973"/>
                  <a:pt x="7863715" y="2161470"/>
                  <a:pt x="7862576" y="2161825"/>
                </a:cubicBezTo>
                <a:close/>
                <a:moveTo>
                  <a:pt x="6251074" y="2048785"/>
                </a:moveTo>
                <a:cubicBezTo>
                  <a:pt x="6250979" y="2049045"/>
                  <a:pt x="6252118" y="2049495"/>
                  <a:pt x="6252687" y="2049850"/>
                </a:cubicBezTo>
                <a:cubicBezTo>
                  <a:pt x="6253304" y="2049140"/>
                  <a:pt x="6253920" y="2048430"/>
                  <a:pt x="6254513" y="2047767"/>
                </a:cubicBezTo>
                <a:cubicBezTo>
                  <a:pt x="6253825" y="2047341"/>
                  <a:pt x="6253256" y="2046963"/>
                  <a:pt x="6252687" y="2046608"/>
                </a:cubicBezTo>
                <a:cubicBezTo>
                  <a:pt x="6252118" y="2047318"/>
                  <a:pt x="6251359" y="2048028"/>
                  <a:pt x="6251074" y="2048785"/>
                </a:cubicBezTo>
                <a:close/>
                <a:moveTo>
                  <a:pt x="6306788" y="1230336"/>
                </a:moveTo>
                <a:cubicBezTo>
                  <a:pt x="6306218" y="1229981"/>
                  <a:pt x="6305507" y="1229271"/>
                  <a:pt x="6305104" y="1229319"/>
                </a:cubicBezTo>
                <a:cubicBezTo>
                  <a:pt x="6303894" y="1229484"/>
                  <a:pt x="6302780" y="1229981"/>
                  <a:pt x="6301641" y="1230336"/>
                </a:cubicBezTo>
                <a:cubicBezTo>
                  <a:pt x="6302211" y="1230691"/>
                  <a:pt x="6302780" y="1231070"/>
                  <a:pt x="6303467" y="1231496"/>
                </a:cubicBezTo>
                <a:cubicBezTo>
                  <a:pt x="6304535" y="1231118"/>
                  <a:pt x="6305649" y="1230739"/>
                  <a:pt x="6306788" y="1230336"/>
                </a:cubicBezTo>
                <a:close/>
                <a:moveTo>
                  <a:pt x="6327399" y="1944361"/>
                </a:moveTo>
                <a:cubicBezTo>
                  <a:pt x="6326830" y="1944006"/>
                  <a:pt x="6326142" y="1943296"/>
                  <a:pt x="6325715" y="1943343"/>
                </a:cubicBezTo>
                <a:cubicBezTo>
                  <a:pt x="6324506" y="1943509"/>
                  <a:pt x="6323390" y="1944006"/>
                  <a:pt x="6322252" y="1944361"/>
                </a:cubicBezTo>
                <a:cubicBezTo>
                  <a:pt x="6322821" y="1944716"/>
                  <a:pt x="6323509" y="1945426"/>
                  <a:pt x="6323936" y="1945379"/>
                </a:cubicBezTo>
                <a:cubicBezTo>
                  <a:pt x="6325146" y="1945213"/>
                  <a:pt x="6326237" y="1944716"/>
                  <a:pt x="6327399" y="1944361"/>
                </a:cubicBezTo>
                <a:close/>
                <a:moveTo>
                  <a:pt x="6342104" y="1973118"/>
                </a:moveTo>
                <a:cubicBezTo>
                  <a:pt x="6341416" y="1972692"/>
                  <a:pt x="6340847" y="1972313"/>
                  <a:pt x="6340278" y="1971958"/>
                </a:cubicBezTo>
                <a:cubicBezTo>
                  <a:pt x="6339709" y="1972668"/>
                  <a:pt x="6338926" y="1973378"/>
                  <a:pt x="6338665" y="1974135"/>
                </a:cubicBezTo>
                <a:cubicBezTo>
                  <a:pt x="6338570" y="1974396"/>
                  <a:pt x="6339709" y="1974845"/>
                  <a:pt x="6340278" y="1975200"/>
                </a:cubicBezTo>
                <a:cubicBezTo>
                  <a:pt x="6340894" y="1974490"/>
                  <a:pt x="6341511" y="1973780"/>
                  <a:pt x="6342104" y="1973118"/>
                </a:cubicBezTo>
                <a:close/>
                <a:moveTo>
                  <a:pt x="7939850" y="792189"/>
                </a:moveTo>
                <a:cubicBezTo>
                  <a:pt x="7939281" y="791834"/>
                  <a:pt x="7938569" y="791124"/>
                  <a:pt x="7938166" y="791172"/>
                </a:cubicBezTo>
                <a:cubicBezTo>
                  <a:pt x="7936956" y="791337"/>
                  <a:pt x="7935841" y="791834"/>
                  <a:pt x="7934703" y="792189"/>
                </a:cubicBezTo>
                <a:cubicBezTo>
                  <a:pt x="7935272" y="792544"/>
                  <a:pt x="7935841" y="792899"/>
                  <a:pt x="7936529" y="793349"/>
                </a:cubicBezTo>
                <a:cubicBezTo>
                  <a:pt x="7937621" y="792971"/>
                  <a:pt x="7938735" y="792568"/>
                  <a:pt x="7939850" y="792189"/>
                </a:cubicBezTo>
                <a:close/>
                <a:moveTo>
                  <a:pt x="5436144" y="3648287"/>
                </a:moveTo>
                <a:cubicBezTo>
                  <a:pt x="5436713" y="3648642"/>
                  <a:pt x="5437283" y="3648997"/>
                  <a:pt x="5437970" y="3649446"/>
                </a:cubicBezTo>
                <a:cubicBezTo>
                  <a:pt x="5439061" y="3649068"/>
                  <a:pt x="5440176" y="3648689"/>
                  <a:pt x="5441291" y="3648287"/>
                </a:cubicBezTo>
                <a:cubicBezTo>
                  <a:pt x="5440722" y="3647932"/>
                  <a:pt x="5440010" y="3647222"/>
                  <a:pt x="5439607" y="3647269"/>
                </a:cubicBezTo>
                <a:cubicBezTo>
                  <a:pt x="5438397" y="3647435"/>
                  <a:pt x="5437306" y="3647932"/>
                  <a:pt x="5436144" y="3648287"/>
                </a:cubicBezTo>
                <a:close/>
                <a:moveTo>
                  <a:pt x="5440342" y="3514656"/>
                </a:moveTo>
                <a:cubicBezTo>
                  <a:pt x="5440437" y="3514395"/>
                  <a:pt x="5439299" y="3513946"/>
                  <a:pt x="5438730" y="3513591"/>
                </a:cubicBezTo>
                <a:cubicBezTo>
                  <a:pt x="5438113" y="3514301"/>
                  <a:pt x="5437496" y="3515011"/>
                  <a:pt x="5436903" y="3515673"/>
                </a:cubicBezTo>
                <a:cubicBezTo>
                  <a:pt x="5437591" y="3516099"/>
                  <a:pt x="5438160" y="3516478"/>
                  <a:pt x="5438730" y="3516833"/>
                </a:cubicBezTo>
                <a:cubicBezTo>
                  <a:pt x="5439299" y="3516123"/>
                  <a:pt x="5440058" y="3515437"/>
                  <a:pt x="5440342" y="3514656"/>
                </a:cubicBezTo>
                <a:close/>
                <a:moveTo>
                  <a:pt x="5478101" y="1194171"/>
                </a:moveTo>
                <a:cubicBezTo>
                  <a:pt x="5478694" y="1194858"/>
                  <a:pt x="5479311" y="1195568"/>
                  <a:pt x="5479928" y="1196254"/>
                </a:cubicBezTo>
                <a:cubicBezTo>
                  <a:pt x="5480497" y="1195899"/>
                  <a:pt x="5481635" y="1195449"/>
                  <a:pt x="5481541" y="1195189"/>
                </a:cubicBezTo>
                <a:cubicBezTo>
                  <a:pt x="5481280" y="1194432"/>
                  <a:pt x="5480497" y="1193722"/>
                  <a:pt x="5479928" y="1193012"/>
                </a:cubicBezTo>
                <a:cubicBezTo>
                  <a:pt x="5479359" y="1193367"/>
                  <a:pt x="5478789" y="1193745"/>
                  <a:pt x="5478101" y="1194171"/>
                </a:cubicBezTo>
                <a:close/>
                <a:moveTo>
                  <a:pt x="5267105" y="1479705"/>
                </a:moveTo>
                <a:cubicBezTo>
                  <a:pt x="5267366" y="1480463"/>
                  <a:pt x="5268149" y="1481173"/>
                  <a:pt x="5268718" y="1481883"/>
                </a:cubicBezTo>
                <a:cubicBezTo>
                  <a:pt x="5269287" y="1481528"/>
                  <a:pt x="5270426" y="1481078"/>
                  <a:pt x="5270331" y="1480818"/>
                </a:cubicBezTo>
                <a:cubicBezTo>
                  <a:pt x="5270070" y="1480060"/>
                  <a:pt x="5269287" y="1479350"/>
                  <a:pt x="5268718" y="1478640"/>
                </a:cubicBezTo>
                <a:cubicBezTo>
                  <a:pt x="5268149" y="1478995"/>
                  <a:pt x="5267010" y="1479421"/>
                  <a:pt x="5267105" y="1479705"/>
                </a:cubicBezTo>
                <a:close/>
                <a:moveTo>
                  <a:pt x="5277423" y="1486190"/>
                </a:moveTo>
                <a:cubicBezTo>
                  <a:pt x="5277683" y="1486948"/>
                  <a:pt x="5278466" y="1487658"/>
                  <a:pt x="5279036" y="1488368"/>
                </a:cubicBezTo>
                <a:cubicBezTo>
                  <a:pt x="5279605" y="1488013"/>
                  <a:pt x="5280174" y="1487634"/>
                  <a:pt x="5280862" y="1487208"/>
                </a:cubicBezTo>
                <a:cubicBezTo>
                  <a:pt x="5280269" y="1486522"/>
                  <a:pt x="5279652" y="1485812"/>
                  <a:pt x="5279036" y="1485125"/>
                </a:cubicBezTo>
                <a:cubicBezTo>
                  <a:pt x="5278466" y="1485480"/>
                  <a:pt x="5277328" y="1485930"/>
                  <a:pt x="5277423" y="1486190"/>
                </a:cubicBezTo>
                <a:close/>
                <a:moveTo>
                  <a:pt x="5281597" y="1473765"/>
                </a:moveTo>
                <a:cubicBezTo>
                  <a:pt x="5282735" y="1474120"/>
                  <a:pt x="5283850" y="1474617"/>
                  <a:pt x="5285060" y="1474782"/>
                </a:cubicBezTo>
                <a:cubicBezTo>
                  <a:pt x="5285487" y="1474853"/>
                  <a:pt x="5286175" y="1474120"/>
                  <a:pt x="5286744" y="1473765"/>
                </a:cubicBezTo>
                <a:cubicBezTo>
                  <a:pt x="5285629" y="1473386"/>
                  <a:pt x="5284515" y="1472984"/>
                  <a:pt x="5283423" y="1472605"/>
                </a:cubicBezTo>
                <a:cubicBezTo>
                  <a:pt x="5282759" y="1473031"/>
                  <a:pt x="5282166" y="1473410"/>
                  <a:pt x="5281597" y="1473765"/>
                </a:cubicBezTo>
                <a:close/>
                <a:moveTo>
                  <a:pt x="5863734" y="1616555"/>
                </a:moveTo>
                <a:cubicBezTo>
                  <a:pt x="5863165" y="1616200"/>
                  <a:pt x="5862453" y="1615490"/>
                  <a:pt x="5862050" y="1615537"/>
                </a:cubicBezTo>
                <a:cubicBezTo>
                  <a:pt x="5860840" y="1615703"/>
                  <a:pt x="5859749" y="1616200"/>
                  <a:pt x="5858587" y="1616555"/>
                </a:cubicBezTo>
                <a:cubicBezTo>
                  <a:pt x="5859156" y="1616910"/>
                  <a:pt x="5859844" y="1617620"/>
                  <a:pt x="5860271" y="1617573"/>
                </a:cubicBezTo>
                <a:cubicBezTo>
                  <a:pt x="5861504" y="1617407"/>
                  <a:pt x="5862596" y="1616934"/>
                  <a:pt x="5863734" y="1616555"/>
                </a:cubicBezTo>
                <a:close/>
                <a:moveTo>
                  <a:pt x="5869853" y="3803527"/>
                </a:moveTo>
                <a:cubicBezTo>
                  <a:pt x="5870114" y="3804284"/>
                  <a:pt x="5870897" y="3804994"/>
                  <a:pt x="5871466" y="3805704"/>
                </a:cubicBezTo>
                <a:cubicBezTo>
                  <a:pt x="5872035" y="3805349"/>
                  <a:pt x="5872605" y="3804994"/>
                  <a:pt x="5873292" y="3804545"/>
                </a:cubicBezTo>
                <a:cubicBezTo>
                  <a:pt x="5872699" y="3803858"/>
                  <a:pt x="5872083" y="3803148"/>
                  <a:pt x="5871466" y="3802462"/>
                </a:cubicBezTo>
                <a:cubicBezTo>
                  <a:pt x="5870897" y="3802817"/>
                  <a:pt x="5869758" y="3803243"/>
                  <a:pt x="5869853" y="3803527"/>
                </a:cubicBezTo>
                <a:close/>
                <a:moveTo>
                  <a:pt x="5879198" y="3911170"/>
                </a:moveTo>
                <a:cubicBezTo>
                  <a:pt x="5879768" y="3911525"/>
                  <a:pt x="5880336" y="3911880"/>
                  <a:pt x="5881024" y="3912330"/>
                </a:cubicBezTo>
                <a:cubicBezTo>
                  <a:pt x="5882092" y="3911951"/>
                  <a:pt x="5883230" y="3911572"/>
                  <a:pt x="5884345" y="3911170"/>
                </a:cubicBezTo>
                <a:cubicBezTo>
                  <a:pt x="5883776" y="3910815"/>
                  <a:pt x="5883064" y="3910105"/>
                  <a:pt x="5882661" y="3910152"/>
                </a:cubicBezTo>
                <a:cubicBezTo>
                  <a:pt x="5881451" y="3910342"/>
                  <a:pt x="5880336" y="3910815"/>
                  <a:pt x="5879198" y="3911170"/>
                </a:cubicBezTo>
                <a:close/>
                <a:moveTo>
                  <a:pt x="5885317" y="1622496"/>
                </a:moveTo>
                <a:cubicBezTo>
                  <a:pt x="5885578" y="1623253"/>
                  <a:pt x="5886361" y="1623963"/>
                  <a:pt x="5886930" y="1624673"/>
                </a:cubicBezTo>
                <a:cubicBezTo>
                  <a:pt x="5887499" y="1624318"/>
                  <a:pt x="5888069" y="1623963"/>
                  <a:pt x="5888757" y="1623514"/>
                </a:cubicBezTo>
                <a:cubicBezTo>
                  <a:pt x="5888163" y="1622827"/>
                  <a:pt x="5887547" y="1622117"/>
                  <a:pt x="5886930" y="1621431"/>
                </a:cubicBezTo>
                <a:cubicBezTo>
                  <a:pt x="5886361" y="1621786"/>
                  <a:pt x="5885223" y="1622236"/>
                  <a:pt x="5885317" y="1622496"/>
                </a:cubicBezTo>
                <a:close/>
                <a:moveTo>
                  <a:pt x="5917076" y="2449513"/>
                </a:moveTo>
                <a:cubicBezTo>
                  <a:pt x="5916388" y="2449939"/>
                  <a:pt x="5915819" y="2450317"/>
                  <a:pt x="5915249" y="2450672"/>
                </a:cubicBezTo>
                <a:cubicBezTo>
                  <a:pt x="5916388" y="2451027"/>
                  <a:pt x="5917503" y="2451524"/>
                  <a:pt x="5918713" y="2451690"/>
                </a:cubicBezTo>
                <a:cubicBezTo>
                  <a:pt x="5919139" y="2451761"/>
                  <a:pt x="5919827" y="2451027"/>
                  <a:pt x="5920397" y="2450672"/>
                </a:cubicBezTo>
                <a:cubicBezTo>
                  <a:pt x="5919282" y="2450294"/>
                  <a:pt x="5918167" y="2449891"/>
                  <a:pt x="5917076" y="2449513"/>
                </a:cubicBezTo>
                <a:close/>
                <a:moveTo>
                  <a:pt x="5920397" y="1700956"/>
                </a:moveTo>
                <a:cubicBezTo>
                  <a:pt x="5919282" y="1700578"/>
                  <a:pt x="5918167" y="1700175"/>
                  <a:pt x="5917076" y="1699797"/>
                </a:cubicBezTo>
                <a:cubicBezTo>
                  <a:pt x="5916388" y="1700223"/>
                  <a:pt x="5915819" y="1700601"/>
                  <a:pt x="5915249" y="1700956"/>
                </a:cubicBezTo>
                <a:cubicBezTo>
                  <a:pt x="5916388" y="1701311"/>
                  <a:pt x="5917503" y="1701808"/>
                  <a:pt x="5918713" y="1701974"/>
                </a:cubicBezTo>
                <a:cubicBezTo>
                  <a:pt x="5919139" y="1702021"/>
                  <a:pt x="5919827" y="1701311"/>
                  <a:pt x="5920397" y="1700956"/>
                </a:cubicBezTo>
                <a:close/>
                <a:moveTo>
                  <a:pt x="5935861" y="2197517"/>
                </a:moveTo>
                <a:cubicBezTo>
                  <a:pt x="5936975" y="2197895"/>
                  <a:pt x="5938090" y="2198298"/>
                  <a:pt x="5939181" y="2198676"/>
                </a:cubicBezTo>
                <a:cubicBezTo>
                  <a:pt x="5939869" y="2198250"/>
                  <a:pt x="5940438" y="2197872"/>
                  <a:pt x="5941008" y="2197517"/>
                </a:cubicBezTo>
                <a:cubicBezTo>
                  <a:pt x="5939869" y="2197162"/>
                  <a:pt x="5938754" y="2196665"/>
                  <a:pt x="5937545" y="2196499"/>
                </a:cubicBezTo>
                <a:cubicBezTo>
                  <a:pt x="5937141" y="2196451"/>
                  <a:pt x="5936430" y="2197162"/>
                  <a:pt x="5935861" y="2197517"/>
                </a:cubicBezTo>
                <a:close/>
                <a:moveTo>
                  <a:pt x="5950353" y="1497031"/>
                </a:moveTo>
                <a:cubicBezTo>
                  <a:pt x="5950092" y="1496273"/>
                  <a:pt x="5949309" y="1495563"/>
                  <a:pt x="5948739" y="1494853"/>
                </a:cubicBezTo>
                <a:cubicBezTo>
                  <a:pt x="5948170" y="1495208"/>
                  <a:pt x="5947032" y="1495658"/>
                  <a:pt x="5947127" y="1495918"/>
                </a:cubicBezTo>
                <a:cubicBezTo>
                  <a:pt x="5947388" y="1496676"/>
                  <a:pt x="5948170" y="1497386"/>
                  <a:pt x="5948739" y="1498096"/>
                </a:cubicBezTo>
                <a:cubicBezTo>
                  <a:pt x="5949309" y="1497741"/>
                  <a:pt x="5950447" y="1497291"/>
                  <a:pt x="5950353" y="1497031"/>
                </a:cubicBezTo>
                <a:close/>
                <a:moveTo>
                  <a:pt x="5952274" y="3816497"/>
                </a:moveTo>
                <a:cubicBezTo>
                  <a:pt x="5952534" y="3817254"/>
                  <a:pt x="5953317" y="3817965"/>
                  <a:pt x="5953887" y="3818675"/>
                </a:cubicBezTo>
                <a:cubicBezTo>
                  <a:pt x="5954455" y="3818320"/>
                  <a:pt x="5955025" y="3817965"/>
                  <a:pt x="5955713" y="3817515"/>
                </a:cubicBezTo>
                <a:cubicBezTo>
                  <a:pt x="5955120" y="3816828"/>
                  <a:pt x="5954503" y="3816118"/>
                  <a:pt x="5953887" y="3815432"/>
                </a:cubicBezTo>
                <a:cubicBezTo>
                  <a:pt x="5953317" y="3815787"/>
                  <a:pt x="5952179" y="3816237"/>
                  <a:pt x="5952274" y="3816497"/>
                </a:cubicBezTo>
                <a:close/>
                <a:moveTo>
                  <a:pt x="5957207" y="3836071"/>
                </a:moveTo>
                <a:cubicBezTo>
                  <a:pt x="5957800" y="3836757"/>
                  <a:pt x="5958417" y="3837467"/>
                  <a:pt x="5959033" y="3838154"/>
                </a:cubicBezTo>
                <a:cubicBezTo>
                  <a:pt x="5959603" y="3837799"/>
                  <a:pt x="5960741" y="3837349"/>
                  <a:pt x="5960646" y="3837089"/>
                </a:cubicBezTo>
                <a:cubicBezTo>
                  <a:pt x="5960385" y="3836331"/>
                  <a:pt x="5959603" y="3835621"/>
                  <a:pt x="5959033" y="3834911"/>
                </a:cubicBezTo>
                <a:cubicBezTo>
                  <a:pt x="5958464" y="3835266"/>
                  <a:pt x="5957895" y="3835621"/>
                  <a:pt x="5957207" y="3836071"/>
                </a:cubicBezTo>
                <a:close/>
                <a:moveTo>
                  <a:pt x="5632886" y="3573093"/>
                </a:moveTo>
                <a:cubicBezTo>
                  <a:pt x="5633147" y="3573850"/>
                  <a:pt x="5633929" y="3574560"/>
                  <a:pt x="5634499" y="3575270"/>
                </a:cubicBezTo>
                <a:cubicBezTo>
                  <a:pt x="5635068" y="3574915"/>
                  <a:pt x="5635637" y="3574560"/>
                  <a:pt x="5636325" y="3574110"/>
                </a:cubicBezTo>
                <a:cubicBezTo>
                  <a:pt x="5635732" y="3573424"/>
                  <a:pt x="5635115" y="3572714"/>
                  <a:pt x="5634499" y="3572027"/>
                </a:cubicBezTo>
                <a:cubicBezTo>
                  <a:pt x="5633929" y="3572383"/>
                  <a:pt x="5632791" y="3572809"/>
                  <a:pt x="5632886" y="3573093"/>
                </a:cubicBezTo>
                <a:close/>
                <a:moveTo>
                  <a:pt x="5760703" y="2204002"/>
                </a:moveTo>
                <a:cubicBezTo>
                  <a:pt x="5759564" y="2203647"/>
                  <a:pt x="5758449" y="2203150"/>
                  <a:pt x="5757240" y="2202984"/>
                </a:cubicBezTo>
                <a:cubicBezTo>
                  <a:pt x="5756813" y="2202913"/>
                  <a:pt x="5756125" y="2203647"/>
                  <a:pt x="5755556" y="2204002"/>
                </a:cubicBezTo>
                <a:cubicBezTo>
                  <a:pt x="5756671" y="2204380"/>
                  <a:pt x="5757785" y="2204783"/>
                  <a:pt x="5758876" y="2205161"/>
                </a:cubicBezTo>
                <a:cubicBezTo>
                  <a:pt x="5759564" y="2204735"/>
                  <a:pt x="5760133" y="2204380"/>
                  <a:pt x="5760703" y="2204002"/>
                </a:cubicBezTo>
                <a:close/>
                <a:moveTo>
                  <a:pt x="5814803" y="1621431"/>
                </a:moveTo>
                <a:cubicBezTo>
                  <a:pt x="5814234" y="1621786"/>
                  <a:pt x="5813096" y="1622236"/>
                  <a:pt x="5813191" y="1622496"/>
                </a:cubicBezTo>
                <a:cubicBezTo>
                  <a:pt x="5813452" y="1623253"/>
                  <a:pt x="5814234" y="1623963"/>
                  <a:pt x="5814803" y="1624673"/>
                </a:cubicBezTo>
                <a:cubicBezTo>
                  <a:pt x="5815373" y="1624318"/>
                  <a:pt x="5816511" y="1623869"/>
                  <a:pt x="5816416" y="1623608"/>
                </a:cubicBezTo>
                <a:cubicBezTo>
                  <a:pt x="5816132" y="1622851"/>
                  <a:pt x="5815373" y="1622165"/>
                  <a:pt x="5814803" y="1621431"/>
                </a:cubicBezTo>
                <a:close/>
                <a:moveTo>
                  <a:pt x="5834513" y="2084950"/>
                </a:moveTo>
                <a:cubicBezTo>
                  <a:pt x="5835723" y="2084785"/>
                  <a:pt x="5836837" y="2084287"/>
                  <a:pt x="5837976" y="2083932"/>
                </a:cubicBezTo>
                <a:cubicBezTo>
                  <a:pt x="5837407" y="2083577"/>
                  <a:pt x="5836695" y="2082867"/>
                  <a:pt x="5836292" y="2082915"/>
                </a:cubicBezTo>
                <a:cubicBezTo>
                  <a:pt x="5835083" y="2083081"/>
                  <a:pt x="5833968" y="2083577"/>
                  <a:pt x="5832829" y="2083932"/>
                </a:cubicBezTo>
                <a:cubicBezTo>
                  <a:pt x="5833399" y="2084287"/>
                  <a:pt x="5834110" y="2084998"/>
                  <a:pt x="5834513" y="2084950"/>
                </a:cubicBezTo>
                <a:close/>
                <a:moveTo>
                  <a:pt x="6664813" y="1696081"/>
                </a:moveTo>
                <a:cubicBezTo>
                  <a:pt x="6665429" y="1695371"/>
                  <a:pt x="6666046" y="1694661"/>
                  <a:pt x="6666639" y="1693998"/>
                </a:cubicBezTo>
                <a:cubicBezTo>
                  <a:pt x="6665951" y="1693572"/>
                  <a:pt x="6665382" y="1693193"/>
                  <a:pt x="6664813" y="1692838"/>
                </a:cubicBezTo>
                <a:cubicBezTo>
                  <a:pt x="6664243" y="1693548"/>
                  <a:pt x="6663461" y="1694258"/>
                  <a:pt x="6663200" y="1695016"/>
                </a:cubicBezTo>
                <a:cubicBezTo>
                  <a:pt x="6663105" y="1695276"/>
                  <a:pt x="6664243" y="1695726"/>
                  <a:pt x="6664813" y="1696081"/>
                </a:cubicBezTo>
                <a:close/>
                <a:moveTo>
                  <a:pt x="6494825" y="1631159"/>
                </a:moveTo>
                <a:cubicBezTo>
                  <a:pt x="6494256" y="1631869"/>
                  <a:pt x="6493473" y="1632579"/>
                  <a:pt x="6493212" y="1633336"/>
                </a:cubicBezTo>
                <a:cubicBezTo>
                  <a:pt x="6493117" y="1633596"/>
                  <a:pt x="6494256" y="1634046"/>
                  <a:pt x="6494825" y="1634401"/>
                </a:cubicBezTo>
                <a:cubicBezTo>
                  <a:pt x="6495442" y="1633691"/>
                  <a:pt x="6496058" y="1632981"/>
                  <a:pt x="6496652" y="1632318"/>
                </a:cubicBezTo>
                <a:cubicBezTo>
                  <a:pt x="6495963" y="1631892"/>
                  <a:pt x="6495394" y="1631537"/>
                  <a:pt x="6494825" y="1631159"/>
                </a:cubicBezTo>
                <a:close/>
                <a:moveTo>
                  <a:pt x="7841965" y="1558142"/>
                </a:moveTo>
                <a:cubicBezTo>
                  <a:pt x="7843080" y="1558521"/>
                  <a:pt x="7844195" y="1558923"/>
                  <a:pt x="7845286" y="1559302"/>
                </a:cubicBezTo>
                <a:cubicBezTo>
                  <a:pt x="7845974" y="1558876"/>
                  <a:pt x="7846543" y="1558497"/>
                  <a:pt x="7847112" y="1558142"/>
                </a:cubicBezTo>
                <a:cubicBezTo>
                  <a:pt x="7845974" y="1557787"/>
                  <a:pt x="7844859" y="1557290"/>
                  <a:pt x="7843649" y="1557124"/>
                </a:cubicBezTo>
                <a:cubicBezTo>
                  <a:pt x="7843246" y="1557077"/>
                  <a:pt x="7842535" y="1557787"/>
                  <a:pt x="7841965" y="1558142"/>
                </a:cubicBezTo>
                <a:close/>
                <a:moveTo>
                  <a:pt x="6513586" y="2691308"/>
                </a:moveTo>
                <a:cubicBezTo>
                  <a:pt x="6514274" y="2691734"/>
                  <a:pt x="6514843" y="2692112"/>
                  <a:pt x="6515412" y="2692467"/>
                </a:cubicBezTo>
                <a:cubicBezTo>
                  <a:pt x="6515982" y="2691757"/>
                  <a:pt x="6516764" y="2691047"/>
                  <a:pt x="6517025" y="2690290"/>
                </a:cubicBezTo>
                <a:cubicBezTo>
                  <a:pt x="6517120" y="2690030"/>
                  <a:pt x="6515982" y="2689580"/>
                  <a:pt x="6515412" y="2689225"/>
                </a:cubicBezTo>
                <a:cubicBezTo>
                  <a:pt x="6514795" y="2689935"/>
                  <a:pt x="6514179" y="2690645"/>
                  <a:pt x="6513586" y="2691308"/>
                </a:cubicBezTo>
                <a:close/>
                <a:moveTo>
                  <a:pt x="6543755" y="1775606"/>
                </a:moveTo>
                <a:cubicBezTo>
                  <a:pt x="6543187" y="1775251"/>
                  <a:pt x="6542474" y="1774541"/>
                  <a:pt x="6542071" y="1774588"/>
                </a:cubicBezTo>
                <a:cubicBezTo>
                  <a:pt x="6540862" y="1774754"/>
                  <a:pt x="6539747" y="1775251"/>
                  <a:pt x="6538608" y="1775606"/>
                </a:cubicBezTo>
                <a:cubicBezTo>
                  <a:pt x="6539178" y="1775961"/>
                  <a:pt x="6539890" y="1776671"/>
                  <a:pt x="6540293" y="1776624"/>
                </a:cubicBezTo>
                <a:cubicBezTo>
                  <a:pt x="6541502" y="1776434"/>
                  <a:pt x="6542617" y="1775961"/>
                  <a:pt x="6543755" y="1775606"/>
                </a:cubicBezTo>
                <a:close/>
                <a:moveTo>
                  <a:pt x="6578859" y="1659324"/>
                </a:moveTo>
                <a:cubicBezTo>
                  <a:pt x="6578597" y="1658566"/>
                  <a:pt x="6577815" y="1657856"/>
                  <a:pt x="6577245" y="1657146"/>
                </a:cubicBezTo>
                <a:cubicBezTo>
                  <a:pt x="6576676" y="1657501"/>
                  <a:pt x="6575538" y="1657951"/>
                  <a:pt x="6575632" y="1658211"/>
                </a:cubicBezTo>
                <a:cubicBezTo>
                  <a:pt x="6575894" y="1658969"/>
                  <a:pt x="6576676" y="1659679"/>
                  <a:pt x="6577245" y="1660389"/>
                </a:cubicBezTo>
                <a:cubicBezTo>
                  <a:pt x="6577815" y="1660010"/>
                  <a:pt x="6578953" y="1659584"/>
                  <a:pt x="6578859" y="1659324"/>
                </a:cubicBezTo>
                <a:close/>
                <a:moveTo>
                  <a:pt x="6613297" y="1689596"/>
                </a:moveTo>
                <a:cubicBezTo>
                  <a:pt x="6613866" y="1689240"/>
                  <a:pt x="6614436" y="1688862"/>
                  <a:pt x="6615123" y="1688436"/>
                </a:cubicBezTo>
                <a:cubicBezTo>
                  <a:pt x="6614530" y="1687749"/>
                  <a:pt x="6613914" y="1687039"/>
                  <a:pt x="6613297" y="1686353"/>
                </a:cubicBezTo>
                <a:cubicBezTo>
                  <a:pt x="6612727" y="1686708"/>
                  <a:pt x="6611589" y="1687158"/>
                  <a:pt x="6611684" y="1687418"/>
                </a:cubicBezTo>
                <a:cubicBezTo>
                  <a:pt x="6611969" y="1688175"/>
                  <a:pt x="6612727" y="1688862"/>
                  <a:pt x="6613297" y="1689596"/>
                </a:cubicBezTo>
                <a:close/>
                <a:moveTo>
                  <a:pt x="7046034" y="1890823"/>
                </a:moveTo>
                <a:cubicBezTo>
                  <a:pt x="7046603" y="1890468"/>
                  <a:pt x="7047172" y="1890113"/>
                  <a:pt x="7047860" y="1889663"/>
                </a:cubicBezTo>
                <a:cubicBezTo>
                  <a:pt x="7047267" y="1888977"/>
                  <a:pt x="7046650" y="1888267"/>
                  <a:pt x="7046034" y="1887581"/>
                </a:cubicBezTo>
                <a:cubicBezTo>
                  <a:pt x="7045464" y="1887936"/>
                  <a:pt x="7044326" y="1888385"/>
                  <a:pt x="7044421" y="1888646"/>
                </a:cubicBezTo>
                <a:cubicBezTo>
                  <a:pt x="7044705" y="1889403"/>
                  <a:pt x="7045464" y="1890089"/>
                  <a:pt x="7046034" y="1890823"/>
                </a:cubicBezTo>
                <a:close/>
                <a:moveTo>
                  <a:pt x="7051204" y="1248182"/>
                </a:moveTo>
                <a:cubicBezTo>
                  <a:pt x="7051370" y="1248088"/>
                  <a:pt x="7051584" y="1247969"/>
                  <a:pt x="7051773" y="1247875"/>
                </a:cubicBezTo>
                <a:cubicBezTo>
                  <a:pt x="7052010" y="1247449"/>
                  <a:pt x="7052248" y="1247070"/>
                  <a:pt x="7052461" y="1246644"/>
                </a:cubicBezTo>
                <a:cubicBezTo>
                  <a:pt x="7052105" y="1246052"/>
                  <a:pt x="7051655" y="1245508"/>
                  <a:pt x="7051204" y="1244940"/>
                </a:cubicBezTo>
                <a:cubicBezTo>
                  <a:pt x="7050635" y="1245295"/>
                  <a:pt x="7050065" y="1245673"/>
                  <a:pt x="7049378" y="1246100"/>
                </a:cubicBezTo>
                <a:cubicBezTo>
                  <a:pt x="7049947" y="1246786"/>
                  <a:pt x="7050587" y="1247496"/>
                  <a:pt x="7051204" y="1248182"/>
                </a:cubicBezTo>
                <a:close/>
                <a:moveTo>
                  <a:pt x="7069230" y="1204372"/>
                </a:moveTo>
                <a:cubicBezTo>
                  <a:pt x="7068091" y="1204017"/>
                  <a:pt x="7066977" y="1203520"/>
                  <a:pt x="7065767" y="1203355"/>
                </a:cubicBezTo>
                <a:cubicBezTo>
                  <a:pt x="7065340" y="1203284"/>
                  <a:pt x="7064652" y="1204017"/>
                  <a:pt x="7064083" y="1204372"/>
                </a:cubicBezTo>
                <a:cubicBezTo>
                  <a:pt x="7065197" y="1204751"/>
                  <a:pt x="7066313" y="1205153"/>
                  <a:pt x="7067404" y="1205532"/>
                </a:cubicBezTo>
                <a:cubicBezTo>
                  <a:pt x="7068091" y="1205106"/>
                  <a:pt x="7068661" y="1204727"/>
                  <a:pt x="7069230" y="1204372"/>
                </a:cubicBezTo>
                <a:close/>
                <a:moveTo>
                  <a:pt x="7770811" y="1616011"/>
                </a:moveTo>
                <a:cubicBezTo>
                  <a:pt x="7771072" y="1616768"/>
                  <a:pt x="7771854" y="1617478"/>
                  <a:pt x="7772424" y="1618188"/>
                </a:cubicBezTo>
                <a:cubicBezTo>
                  <a:pt x="7772993" y="1617833"/>
                  <a:pt x="7774132" y="1617384"/>
                  <a:pt x="7774037" y="1617123"/>
                </a:cubicBezTo>
                <a:cubicBezTo>
                  <a:pt x="7773775" y="1616366"/>
                  <a:pt x="7772993" y="1615656"/>
                  <a:pt x="7772424" y="1614946"/>
                </a:cubicBezTo>
                <a:cubicBezTo>
                  <a:pt x="7771854" y="1615301"/>
                  <a:pt x="7770716" y="1615751"/>
                  <a:pt x="7770811" y="1616011"/>
                </a:cubicBezTo>
                <a:close/>
                <a:moveTo>
                  <a:pt x="6915631" y="3859810"/>
                </a:moveTo>
                <a:cubicBezTo>
                  <a:pt x="6915536" y="3860070"/>
                  <a:pt x="6916675" y="3860520"/>
                  <a:pt x="6917245" y="3860875"/>
                </a:cubicBezTo>
                <a:cubicBezTo>
                  <a:pt x="6917861" y="3860165"/>
                  <a:pt x="6918478" y="3859455"/>
                  <a:pt x="6919071" y="3858792"/>
                </a:cubicBezTo>
                <a:cubicBezTo>
                  <a:pt x="6918383" y="3858366"/>
                  <a:pt x="6917813" y="3857988"/>
                  <a:pt x="6917245" y="3857633"/>
                </a:cubicBezTo>
                <a:cubicBezTo>
                  <a:pt x="6916675" y="3858343"/>
                  <a:pt x="6915916" y="3859053"/>
                  <a:pt x="6915631" y="3859810"/>
                </a:cubicBezTo>
                <a:close/>
                <a:moveTo>
                  <a:pt x="3287925" y="1158929"/>
                </a:moveTo>
                <a:cubicBezTo>
                  <a:pt x="3288494" y="1159284"/>
                  <a:pt x="3289206" y="1159994"/>
                  <a:pt x="3289609" y="1159947"/>
                </a:cubicBezTo>
                <a:cubicBezTo>
                  <a:pt x="3290818" y="1159781"/>
                  <a:pt x="3291934" y="1159284"/>
                  <a:pt x="3293072" y="1158929"/>
                </a:cubicBezTo>
                <a:cubicBezTo>
                  <a:pt x="3292503" y="1158574"/>
                  <a:pt x="3291791" y="1157864"/>
                  <a:pt x="3291388" y="1157912"/>
                </a:cubicBezTo>
                <a:cubicBezTo>
                  <a:pt x="3290154" y="1158101"/>
                  <a:pt x="3289064" y="1158574"/>
                  <a:pt x="3287925" y="1158929"/>
                </a:cubicBezTo>
                <a:close/>
                <a:moveTo>
                  <a:pt x="3338468" y="1382334"/>
                </a:moveTo>
                <a:cubicBezTo>
                  <a:pt x="3338563" y="1382074"/>
                  <a:pt x="3337425" y="1381624"/>
                  <a:pt x="3336856" y="1381269"/>
                </a:cubicBezTo>
                <a:cubicBezTo>
                  <a:pt x="3336239" y="1381979"/>
                  <a:pt x="3335622" y="1382689"/>
                  <a:pt x="3335029" y="1383352"/>
                </a:cubicBezTo>
                <a:cubicBezTo>
                  <a:pt x="3335717" y="1383778"/>
                  <a:pt x="3336286" y="1384157"/>
                  <a:pt x="3336856" y="1384512"/>
                </a:cubicBezTo>
                <a:cubicBezTo>
                  <a:pt x="3337425" y="1383778"/>
                  <a:pt x="3338207" y="1383091"/>
                  <a:pt x="3338468" y="1382334"/>
                </a:cubicBezTo>
                <a:close/>
                <a:moveTo>
                  <a:pt x="3353933" y="967997"/>
                </a:moveTo>
                <a:cubicBezTo>
                  <a:pt x="3353672" y="967240"/>
                  <a:pt x="3352889" y="966530"/>
                  <a:pt x="3352320" y="965820"/>
                </a:cubicBezTo>
                <a:cubicBezTo>
                  <a:pt x="3351750" y="966175"/>
                  <a:pt x="3351181" y="966530"/>
                  <a:pt x="3350493" y="966980"/>
                </a:cubicBezTo>
                <a:cubicBezTo>
                  <a:pt x="3351086" y="967666"/>
                  <a:pt x="3351703" y="968376"/>
                  <a:pt x="3352320" y="969062"/>
                </a:cubicBezTo>
                <a:cubicBezTo>
                  <a:pt x="3352889" y="968707"/>
                  <a:pt x="3354027" y="968281"/>
                  <a:pt x="3353933" y="967997"/>
                </a:cubicBezTo>
                <a:close/>
                <a:moveTo>
                  <a:pt x="3376251" y="1519657"/>
                </a:moveTo>
                <a:cubicBezTo>
                  <a:pt x="3376939" y="1520083"/>
                  <a:pt x="3377508" y="1520462"/>
                  <a:pt x="3378077" y="1520817"/>
                </a:cubicBezTo>
                <a:cubicBezTo>
                  <a:pt x="3378647" y="1520083"/>
                  <a:pt x="3379429" y="1519397"/>
                  <a:pt x="3379690" y="1518640"/>
                </a:cubicBezTo>
                <a:cubicBezTo>
                  <a:pt x="3379785" y="1518379"/>
                  <a:pt x="3378647" y="1517930"/>
                  <a:pt x="3378077" y="1517575"/>
                </a:cubicBezTo>
                <a:cubicBezTo>
                  <a:pt x="3377461" y="1518285"/>
                  <a:pt x="3376844" y="1518995"/>
                  <a:pt x="3376251" y="1519657"/>
                </a:cubicBezTo>
                <a:close/>
                <a:moveTo>
                  <a:pt x="8761943" y="1793831"/>
                </a:moveTo>
                <a:cubicBezTo>
                  <a:pt x="8761540" y="1793689"/>
                  <a:pt x="8759998" y="1794730"/>
                  <a:pt x="8758978" y="1795251"/>
                </a:cubicBezTo>
                <a:cubicBezTo>
                  <a:pt x="8758978" y="1795724"/>
                  <a:pt x="8758978" y="1796221"/>
                  <a:pt x="8758978" y="1796694"/>
                </a:cubicBezTo>
                <a:cubicBezTo>
                  <a:pt x="8759737" y="1796694"/>
                  <a:pt x="8760733" y="1796884"/>
                  <a:pt x="8761231" y="1796647"/>
                </a:cubicBezTo>
                <a:cubicBezTo>
                  <a:pt x="8762915" y="1795913"/>
                  <a:pt x="8765026" y="1794990"/>
                  <a:pt x="8761943" y="1793831"/>
                </a:cubicBezTo>
                <a:close/>
                <a:moveTo>
                  <a:pt x="8756725" y="1796742"/>
                </a:moveTo>
                <a:cubicBezTo>
                  <a:pt x="8755752" y="1797239"/>
                  <a:pt x="8754993" y="1797949"/>
                  <a:pt x="8754377" y="1798659"/>
                </a:cubicBezTo>
                <a:cubicBezTo>
                  <a:pt x="8754282" y="1798777"/>
                  <a:pt x="8755373" y="1799322"/>
                  <a:pt x="8755966" y="1799677"/>
                </a:cubicBezTo>
                <a:cubicBezTo>
                  <a:pt x="8756961" y="1799180"/>
                  <a:pt x="8758100" y="1798730"/>
                  <a:pt x="8758906" y="1798115"/>
                </a:cubicBezTo>
                <a:cubicBezTo>
                  <a:pt x="8759286" y="1797831"/>
                  <a:pt x="8759262" y="1797002"/>
                  <a:pt x="8758883" y="1796742"/>
                </a:cubicBezTo>
                <a:cubicBezTo>
                  <a:pt x="8758503" y="1796481"/>
                  <a:pt x="8757175" y="1796505"/>
                  <a:pt x="8756725" y="1796742"/>
                </a:cubicBezTo>
                <a:close/>
                <a:moveTo>
                  <a:pt x="3143672" y="3223110"/>
                </a:moveTo>
                <a:cubicBezTo>
                  <a:pt x="3144241" y="3223465"/>
                  <a:pt x="3144952" y="3224175"/>
                  <a:pt x="3145355" y="3224128"/>
                </a:cubicBezTo>
                <a:cubicBezTo>
                  <a:pt x="3146565" y="3223962"/>
                  <a:pt x="3147680" y="3223465"/>
                  <a:pt x="3148818" y="3223110"/>
                </a:cubicBezTo>
                <a:cubicBezTo>
                  <a:pt x="3148249" y="3222755"/>
                  <a:pt x="3147538" y="3222045"/>
                  <a:pt x="3147134" y="3222092"/>
                </a:cubicBezTo>
                <a:cubicBezTo>
                  <a:pt x="3145925" y="3222282"/>
                  <a:pt x="3144810" y="3222755"/>
                  <a:pt x="3143672" y="3223110"/>
                </a:cubicBezTo>
                <a:close/>
                <a:moveTo>
                  <a:pt x="3153965" y="3375652"/>
                </a:moveTo>
                <a:cubicBezTo>
                  <a:pt x="3154535" y="3376007"/>
                  <a:pt x="3155104" y="3376385"/>
                  <a:pt x="3155792" y="3376812"/>
                </a:cubicBezTo>
                <a:cubicBezTo>
                  <a:pt x="3156883" y="3376433"/>
                  <a:pt x="3157997" y="3376054"/>
                  <a:pt x="3159112" y="3375652"/>
                </a:cubicBezTo>
                <a:cubicBezTo>
                  <a:pt x="3158543" y="3375297"/>
                  <a:pt x="3157831" y="3374587"/>
                  <a:pt x="3157428" y="3374634"/>
                </a:cubicBezTo>
                <a:cubicBezTo>
                  <a:pt x="3156219" y="3374823"/>
                  <a:pt x="3155127" y="3375297"/>
                  <a:pt x="3153965" y="3375652"/>
                </a:cubicBezTo>
                <a:close/>
                <a:moveTo>
                  <a:pt x="3663975" y="1853498"/>
                </a:moveTo>
                <a:cubicBezTo>
                  <a:pt x="3665114" y="1853853"/>
                  <a:pt x="3666229" y="1854350"/>
                  <a:pt x="3667438" y="1854516"/>
                </a:cubicBezTo>
                <a:cubicBezTo>
                  <a:pt x="3667865" y="1854587"/>
                  <a:pt x="3668553" y="1853853"/>
                  <a:pt x="3669122" y="1853498"/>
                </a:cubicBezTo>
                <a:cubicBezTo>
                  <a:pt x="3668007" y="1853120"/>
                  <a:pt x="3666893" y="1852717"/>
                  <a:pt x="3665802" y="1852339"/>
                </a:cubicBezTo>
                <a:cubicBezTo>
                  <a:pt x="3665138" y="1852765"/>
                  <a:pt x="3664568" y="1853120"/>
                  <a:pt x="3663975" y="1853498"/>
                </a:cubicBezTo>
                <a:close/>
                <a:moveTo>
                  <a:pt x="3695853" y="1612768"/>
                </a:moveTo>
                <a:cubicBezTo>
                  <a:pt x="3696114" y="1613526"/>
                  <a:pt x="3696896" y="1614236"/>
                  <a:pt x="3697465" y="1614946"/>
                </a:cubicBezTo>
                <a:cubicBezTo>
                  <a:pt x="3698035" y="1614591"/>
                  <a:pt x="3699173" y="1614141"/>
                  <a:pt x="3699078" y="1613881"/>
                </a:cubicBezTo>
                <a:cubicBezTo>
                  <a:pt x="3698817" y="1613123"/>
                  <a:pt x="3698035" y="1612413"/>
                  <a:pt x="3697465" y="1611703"/>
                </a:cubicBezTo>
                <a:cubicBezTo>
                  <a:pt x="3696896" y="1612058"/>
                  <a:pt x="3695758" y="1612484"/>
                  <a:pt x="3695853" y="1612768"/>
                </a:cubicBezTo>
                <a:close/>
                <a:moveTo>
                  <a:pt x="3715515" y="1233579"/>
                </a:moveTo>
                <a:cubicBezTo>
                  <a:pt x="3714376" y="1233224"/>
                  <a:pt x="3713262" y="1232727"/>
                  <a:pt x="3712052" y="1232561"/>
                </a:cubicBezTo>
                <a:cubicBezTo>
                  <a:pt x="3711625" y="1232490"/>
                  <a:pt x="3710937" y="1233224"/>
                  <a:pt x="3710368" y="1233579"/>
                </a:cubicBezTo>
                <a:cubicBezTo>
                  <a:pt x="3711483" y="1233958"/>
                  <a:pt x="3712597" y="1234360"/>
                  <a:pt x="3713689" y="1234739"/>
                </a:cubicBezTo>
                <a:cubicBezTo>
                  <a:pt x="3714353" y="1234313"/>
                  <a:pt x="3714922" y="1233958"/>
                  <a:pt x="3715515" y="1233579"/>
                </a:cubicBezTo>
                <a:close/>
                <a:moveTo>
                  <a:pt x="3751566" y="3469780"/>
                </a:moveTo>
                <a:cubicBezTo>
                  <a:pt x="3752136" y="3470135"/>
                  <a:pt x="3752847" y="3470846"/>
                  <a:pt x="3753250" y="3470798"/>
                </a:cubicBezTo>
                <a:cubicBezTo>
                  <a:pt x="3754460" y="3470633"/>
                  <a:pt x="3755575" y="3470135"/>
                  <a:pt x="3756713" y="3469780"/>
                </a:cubicBezTo>
                <a:cubicBezTo>
                  <a:pt x="3756144" y="3469425"/>
                  <a:pt x="3755432" y="3468715"/>
                  <a:pt x="3755029" y="3468763"/>
                </a:cubicBezTo>
                <a:cubicBezTo>
                  <a:pt x="3753820" y="3468928"/>
                  <a:pt x="3752705" y="3469425"/>
                  <a:pt x="3751566" y="3469780"/>
                </a:cubicBezTo>
                <a:close/>
                <a:moveTo>
                  <a:pt x="3890673" y="3460053"/>
                </a:moveTo>
                <a:cubicBezTo>
                  <a:pt x="3891242" y="3460408"/>
                  <a:pt x="3891930" y="3461118"/>
                  <a:pt x="3892357" y="3461071"/>
                </a:cubicBezTo>
                <a:cubicBezTo>
                  <a:pt x="3893567" y="3460905"/>
                  <a:pt x="3894681" y="3460408"/>
                  <a:pt x="3895820" y="3460053"/>
                </a:cubicBezTo>
                <a:cubicBezTo>
                  <a:pt x="3895251" y="3459698"/>
                  <a:pt x="3894539" y="3458988"/>
                  <a:pt x="3894136" y="3459035"/>
                </a:cubicBezTo>
                <a:cubicBezTo>
                  <a:pt x="3892903" y="3459201"/>
                  <a:pt x="3891811" y="3459674"/>
                  <a:pt x="3890673" y="3460053"/>
                </a:cubicBezTo>
                <a:close/>
                <a:moveTo>
                  <a:pt x="3473377" y="1535420"/>
                </a:moveTo>
                <a:cubicBezTo>
                  <a:pt x="3472808" y="1535065"/>
                  <a:pt x="3472096" y="1534355"/>
                  <a:pt x="3471693" y="1534403"/>
                </a:cubicBezTo>
                <a:cubicBezTo>
                  <a:pt x="3470483" y="1534568"/>
                  <a:pt x="3469368" y="1535065"/>
                  <a:pt x="3468230" y="1535420"/>
                </a:cubicBezTo>
                <a:cubicBezTo>
                  <a:pt x="3468799" y="1535776"/>
                  <a:pt x="3469368" y="1536154"/>
                  <a:pt x="3470056" y="1536580"/>
                </a:cubicBezTo>
                <a:cubicBezTo>
                  <a:pt x="3471147" y="1536201"/>
                  <a:pt x="3472262" y="1535823"/>
                  <a:pt x="3473377" y="1535420"/>
                </a:cubicBezTo>
                <a:close/>
                <a:moveTo>
                  <a:pt x="3572234" y="3368623"/>
                </a:moveTo>
                <a:cubicBezTo>
                  <a:pt x="3572495" y="3369380"/>
                  <a:pt x="3573278" y="3370090"/>
                  <a:pt x="3573847" y="3370800"/>
                </a:cubicBezTo>
                <a:cubicBezTo>
                  <a:pt x="3574416" y="3370445"/>
                  <a:pt x="3574985" y="3370090"/>
                  <a:pt x="3575673" y="3369640"/>
                </a:cubicBezTo>
                <a:cubicBezTo>
                  <a:pt x="3575080" y="3368954"/>
                  <a:pt x="3574464" y="3368244"/>
                  <a:pt x="3573847" y="3367557"/>
                </a:cubicBezTo>
                <a:cubicBezTo>
                  <a:pt x="3573254" y="3367913"/>
                  <a:pt x="3572139" y="3368338"/>
                  <a:pt x="3572234" y="3368623"/>
                </a:cubicBezTo>
                <a:close/>
                <a:moveTo>
                  <a:pt x="3586702" y="1571136"/>
                </a:moveTo>
                <a:cubicBezTo>
                  <a:pt x="3586133" y="1570781"/>
                  <a:pt x="3585421" y="1570071"/>
                  <a:pt x="3585018" y="1570118"/>
                </a:cubicBezTo>
                <a:cubicBezTo>
                  <a:pt x="3583808" y="1570284"/>
                  <a:pt x="3582694" y="1570781"/>
                  <a:pt x="3581555" y="1571136"/>
                </a:cubicBezTo>
                <a:cubicBezTo>
                  <a:pt x="3582124" y="1571491"/>
                  <a:pt x="3582836" y="1572201"/>
                  <a:pt x="3583239" y="1572154"/>
                </a:cubicBezTo>
                <a:cubicBezTo>
                  <a:pt x="3584472" y="1571964"/>
                  <a:pt x="3585563" y="1571491"/>
                  <a:pt x="3586702" y="1571136"/>
                </a:cubicBezTo>
                <a:close/>
                <a:moveTo>
                  <a:pt x="3635229" y="1852386"/>
                </a:moveTo>
                <a:cubicBezTo>
                  <a:pt x="3634683" y="1852078"/>
                  <a:pt x="3634162" y="1851770"/>
                  <a:pt x="3633545" y="1851415"/>
                </a:cubicBezTo>
                <a:cubicBezTo>
                  <a:pt x="3631885" y="1851960"/>
                  <a:pt x="3630153" y="1852504"/>
                  <a:pt x="3628398" y="1853049"/>
                </a:cubicBezTo>
                <a:cubicBezTo>
                  <a:pt x="3629276" y="1853569"/>
                  <a:pt x="3630367" y="1854563"/>
                  <a:pt x="3631031" y="1854492"/>
                </a:cubicBezTo>
                <a:cubicBezTo>
                  <a:pt x="3632170" y="1854350"/>
                  <a:pt x="3633237" y="1854043"/>
                  <a:pt x="3634280" y="1853711"/>
                </a:cubicBezTo>
                <a:cubicBezTo>
                  <a:pt x="3634209" y="1853830"/>
                  <a:pt x="3634091" y="1853948"/>
                  <a:pt x="3634043" y="1854066"/>
                </a:cubicBezTo>
                <a:cubicBezTo>
                  <a:pt x="3633948" y="1854327"/>
                  <a:pt x="3635087" y="1854776"/>
                  <a:pt x="3635656" y="1855131"/>
                </a:cubicBezTo>
                <a:cubicBezTo>
                  <a:pt x="3636273" y="1854421"/>
                  <a:pt x="3636889" y="1853711"/>
                  <a:pt x="3637482" y="1853049"/>
                </a:cubicBezTo>
                <a:cubicBezTo>
                  <a:pt x="3636794" y="1852622"/>
                  <a:pt x="3636225" y="1852244"/>
                  <a:pt x="3635656" y="1851889"/>
                </a:cubicBezTo>
                <a:cubicBezTo>
                  <a:pt x="3635514" y="1852031"/>
                  <a:pt x="3635371" y="1852196"/>
                  <a:pt x="3635229" y="1852386"/>
                </a:cubicBezTo>
                <a:close/>
                <a:moveTo>
                  <a:pt x="3664616" y="1966846"/>
                </a:moveTo>
                <a:cubicBezTo>
                  <a:pt x="3664378" y="1967106"/>
                  <a:pt x="3666063" y="1968076"/>
                  <a:pt x="3666845" y="1968715"/>
                </a:cubicBezTo>
                <a:cubicBezTo>
                  <a:pt x="3667604" y="1968715"/>
                  <a:pt x="3668672" y="1968905"/>
                  <a:pt x="3669051" y="1968668"/>
                </a:cubicBezTo>
                <a:cubicBezTo>
                  <a:pt x="3669431" y="1968431"/>
                  <a:pt x="3669431" y="1967627"/>
                  <a:pt x="3669075" y="1967295"/>
                </a:cubicBezTo>
                <a:cubicBezTo>
                  <a:pt x="3667889" y="1966230"/>
                  <a:pt x="3666419" y="1964881"/>
                  <a:pt x="3664616" y="1966846"/>
                </a:cubicBezTo>
                <a:close/>
                <a:moveTo>
                  <a:pt x="2731546" y="3008912"/>
                </a:moveTo>
                <a:cubicBezTo>
                  <a:pt x="2730977" y="3008557"/>
                  <a:pt x="2730408" y="3008178"/>
                  <a:pt x="2729720" y="3007752"/>
                </a:cubicBezTo>
                <a:cubicBezTo>
                  <a:pt x="2728629" y="3008131"/>
                  <a:pt x="2727514" y="3008510"/>
                  <a:pt x="2726399" y="3008912"/>
                </a:cubicBezTo>
                <a:cubicBezTo>
                  <a:pt x="2726968" y="3009267"/>
                  <a:pt x="2727680" y="3009977"/>
                  <a:pt x="2728083" y="3009930"/>
                </a:cubicBezTo>
                <a:cubicBezTo>
                  <a:pt x="2729293" y="3009764"/>
                  <a:pt x="2730384" y="3009267"/>
                  <a:pt x="2731546" y="3008912"/>
                </a:cubicBezTo>
                <a:close/>
                <a:moveTo>
                  <a:pt x="2765368" y="3030048"/>
                </a:moveTo>
                <a:cubicBezTo>
                  <a:pt x="2764396" y="3030545"/>
                  <a:pt x="2763637" y="3031255"/>
                  <a:pt x="2763020" y="3031965"/>
                </a:cubicBezTo>
                <a:cubicBezTo>
                  <a:pt x="2762925" y="3032083"/>
                  <a:pt x="2764016" y="3032604"/>
                  <a:pt x="2764609" y="3032983"/>
                </a:cubicBezTo>
                <a:cubicBezTo>
                  <a:pt x="2765605" y="3032486"/>
                  <a:pt x="2766744" y="3032036"/>
                  <a:pt x="2767550" y="3031421"/>
                </a:cubicBezTo>
                <a:cubicBezTo>
                  <a:pt x="2767930" y="3031137"/>
                  <a:pt x="2767906" y="3030308"/>
                  <a:pt x="2767526" y="3030048"/>
                </a:cubicBezTo>
                <a:cubicBezTo>
                  <a:pt x="2767147" y="3029787"/>
                  <a:pt x="2765819" y="3029811"/>
                  <a:pt x="2765368" y="3030048"/>
                </a:cubicBezTo>
                <a:close/>
                <a:moveTo>
                  <a:pt x="9083512" y="1668483"/>
                </a:moveTo>
                <a:cubicBezTo>
                  <a:pt x="9084082" y="1668838"/>
                  <a:pt x="9084793" y="1669549"/>
                  <a:pt x="9085197" y="1669501"/>
                </a:cubicBezTo>
                <a:cubicBezTo>
                  <a:pt x="9086406" y="1669335"/>
                  <a:pt x="9087521" y="1668838"/>
                  <a:pt x="9088659" y="1668483"/>
                </a:cubicBezTo>
                <a:cubicBezTo>
                  <a:pt x="9088090" y="1668128"/>
                  <a:pt x="9087521" y="1667773"/>
                  <a:pt x="9086833" y="1667324"/>
                </a:cubicBezTo>
                <a:cubicBezTo>
                  <a:pt x="9085766" y="1667726"/>
                  <a:pt x="9084627" y="1668105"/>
                  <a:pt x="9083512" y="1668483"/>
                </a:cubicBezTo>
                <a:close/>
                <a:moveTo>
                  <a:pt x="9031997" y="1830777"/>
                </a:moveTo>
                <a:cubicBezTo>
                  <a:pt x="9032566" y="1831132"/>
                  <a:pt x="9033135" y="1831487"/>
                  <a:pt x="9033823" y="1831937"/>
                </a:cubicBezTo>
                <a:cubicBezTo>
                  <a:pt x="9034914" y="1831558"/>
                  <a:pt x="9036029" y="1831179"/>
                  <a:pt x="9037144" y="1830777"/>
                </a:cubicBezTo>
                <a:cubicBezTo>
                  <a:pt x="9036574" y="1830422"/>
                  <a:pt x="9035863" y="1829712"/>
                  <a:pt x="9035459" y="1829759"/>
                </a:cubicBezTo>
                <a:cubicBezTo>
                  <a:pt x="9034250" y="1829925"/>
                  <a:pt x="9033135" y="1830422"/>
                  <a:pt x="9031997" y="1830777"/>
                </a:cubicBezTo>
                <a:close/>
                <a:moveTo>
                  <a:pt x="2963367" y="3164696"/>
                </a:moveTo>
                <a:cubicBezTo>
                  <a:pt x="2963936" y="3165051"/>
                  <a:pt x="2964647" y="3165762"/>
                  <a:pt x="2965051" y="3165714"/>
                </a:cubicBezTo>
                <a:cubicBezTo>
                  <a:pt x="2966260" y="3165549"/>
                  <a:pt x="2967375" y="3165051"/>
                  <a:pt x="2968514" y="3164696"/>
                </a:cubicBezTo>
                <a:cubicBezTo>
                  <a:pt x="2967944" y="3164341"/>
                  <a:pt x="2967233" y="3163631"/>
                  <a:pt x="2966829" y="3163679"/>
                </a:cubicBezTo>
                <a:cubicBezTo>
                  <a:pt x="2965620" y="3163845"/>
                  <a:pt x="2964505" y="3164341"/>
                  <a:pt x="2963367" y="3164696"/>
                </a:cubicBezTo>
                <a:close/>
                <a:moveTo>
                  <a:pt x="8887767" y="2207268"/>
                </a:moveTo>
                <a:cubicBezTo>
                  <a:pt x="8887197" y="2206913"/>
                  <a:pt x="8886486" y="2206203"/>
                  <a:pt x="8886083" y="2206250"/>
                </a:cubicBezTo>
                <a:cubicBezTo>
                  <a:pt x="8884873" y="2206416"/>
                  <a:pt x="8883759" y="2206913"/>
                  <a:pt x="8882620" y="2207268"/>
                </a:cubicBezTo>
                <a:cubicBezTo>
                  <a:pt x="8883190" y="2207623"/>
                  <a:pt x="8883759" y="2207978"/>
                  <a:pt x="8884446" y="2208428"/>
                </a:cubicBezTo>
                <a:cubicBezTo>
                  <a:pt x="8885514" y="2208025"/>
                  <a:pt x="8886629" y="2207647"/>
                  <a:pt x="8887767" y="2207268"/>
                </a:cubicBezTo>
                <a:close/>
                <a:moveTo>
                  <a:pt x="8887008" y="2217469"/>
                </a:moveTo>
                <a:cubicBezTo>
                  <a:pt x="8886415" y="2216782"/>
                  <a:pt x="8885798" y="2216072"/>
                  <a:pt x="8885182" y="2215386"/>
                </a:cubicBezTo>
                <a:cubicBezTo>
                  <a:pt x="8884613" y="2215741"/>
                  <a:pt x="8883474" y="2216191"/>
                  <a:pt x="8883569" y="2216451"/>
                </a:cubicBezTo>
                <a:cubicBezTo>
                  <a:pt x="8883830" y="2217209"/>
                  <a:pt x="8884613" y="2217919"/>
                  <a:pt x="8885182" y="2218629"/>
                </a:cubicBezTo>
                <a:cubicBezTo>
                  <a:pt x="8885751" y="2218250"/>
                  <a:pt x="8886320" y="2217895"/>
                  <a:pt x="8887008" y="2217469"/>
                </a:cubicBezTo>
                <a:close/>
                <a:moveTo>
                  <a:pt x="4738097" y="1426688"/>
                </a:moveTo>
                <a:cubicBezTo>
                  <a:pt x="4738666" y="1426333"/>
                  <a:pt x="4739235" y="1425978"/>
                  <a:pt x="4739923" y="1425529"/>
                </a:cubicBezTo>
                <a:cubicBezTo>
                  <a:pt x="4739330" y="1424842"/>
                  <a:pt x="4738714" y="1424132"/>
                  <a:pt x="4738097" y="1423446"/>
                </a:cubicBezTo>
                <a:cubicBezTo>
                  <a:pt x="4737528" y="1423801"/>
                  <a:pt x="4736389" y="1424251"/>
                  <a:pt x="4736484" y="1424511"/>
                </a:cubicBezTo>
                <a:cubicBezTo>
                  <a:pt x="4736769" y="1425292"/>
                  <a:pt x="4737528" y="1425978"/>
                  <a:pt x="4738097" y="1426688"/>
                </a:cubicBezTo>
                <a:close/>
                <a:moveTo>
                  <a:pt x="4741417" y="2256403"/>
                </a:moveTo>
                <a:cubicBezTo>
                  <a:pt x="4742105" y="2256829"/>
                  <a:pt x="4742675" y="2257208"/>
                  <a:pt x="4743244" y="2257563"/>
                </a:cubicBezTo>
                <a:cubicBezTo>
                  <a:pt x="4743813" y="2256853"/>
                  <a:pt x="4744596" y="2256143"/>
                  <a:pt x="4744857" y="2255386"/>
                </a:cubicBezTo>
                <a:cubicBezTo>
                  <a:pt x="4744951" y="2255125"/>
                  <a:pt x="4743813" y="2254676"/>
                  <a:pt x="4743244" y="2254320"/>
                </a:cubicBezTo>
                <a:cubicBezTo>
                  <a:pt x="4742651" y="2255031"/>
                  <a:pt x="4742011" y="2255717"/>
                  <a:pt x="4741417" y="2256403"/>
                </a:cubicBezTo>
                <a:close/>
                <a:moveTo>
                  <a:pt x="4782640" y="2240190"/>
                </a:moveTo>
                <a:cubicBezTo>
                  <a:pt x="4783327" y="2240617"/>
                  <a:pt x="4783896" y="2240995"/>
                  <a:pt x="4784466" y="2241350"/>
                </a:cubicBezTo>
                <a:cubicBezTo>
                  <a:pt x="4785035" y="2240617"/>
                  <a:pt x="4785818" y="2239930"/>
                  <a:pt x="4786079" y="2239173"/>
                </a:cubicBezTo>
                <a:cubicBezTo>
                  <a:pt x="4786174" y="2238912"/>
                  <a:pt x="4785035" y="2238463"/>
                  <a:pt x="4784466" y="2238108"/>
                </a:cubicBezTo>
                <a:cubicBezTo>
                  <a:pt x="4783849" y="2238794"/>
                  <a:pt x="4783232" y="2239504"/>
                  <a:pt x="4782640" y="2240190"/>
                </a:cubicBezTo>
                <a:close/>
                <a:moveTo>
                  <a:pt x="4799930" y="1280655"/>
                </a:moveTo>
                <a:cubicBezTo>
                  <a:pt x="4799361" y="1281010"/>
                  <a:pt x="4798792" y="1281389"/>
                  <a:pt x="4798104" y="1281815"/>
                </a:cubicBezTo>
                <a:cubicBezTo>
                  <a:pt x="4798697" y="1282501"/>
                  <a:pt x="4799313" y="1283211"/>
                  <a:pt x="4799930" y="1283898"/>
                </a:cubicBezTo>
                <a:cubicBezTo>
                  <a:pt x="4800499" y="1283543"/>
                  <a:pt x="4801638" y="1283093"/>
                  <a:pt x="4801543" y="1282833"/>
                </a:cubicBezTo>
                <a:cubicBezTo>
                  <a:pt x="4801258" y="1282052"/>
                  <a:pt x="4800499" y="1281365"/>
                  <a:pt x="4799930" y="1280655"/>
                </a:cubicBezTo>
                <a:close/>
                <a:moveTo>
                  <a:pt x="4803108" y="3524715"/>
                </a:moveTo>
                <a:cubicBezTo>
                  <a:pt x="4802871" y="3524975"/>
                  <a:pt x="4804555" y="3525945"/>
                  <a:pt x="4805338" y="3526584"/>
                </a:cubicBezTo>
                <a:cubicBezTo>
                  <a:pt x="4806097" y="3526584"/>
                  <a:pt x="4807164" y="3526774"/>
                  <a:pt x="4807544" y="3526537"/>
                </a:cubicBezTo>
                <a:cubicBezTo>
                  <a:pt x="4807923" y="3526300"/>
                  <a:pt x="4807923" y="3525496"/>
                  <a:pt x="4807567" y="3525164"/>
                </a:cubicBezTo>
                <a:cubicBezTo>
                  <a:pt x="4806405" y="3524099"/>
                  <a:pt x="4804935" y="3522750"/>
                  <a:pt x="4803108" y="3524715"/>
                </a:cubicBezTo>
                <a:close/>
                <a:moveTo>
                  <a:pt x="4804341" y="1633951"/>
                </a:moveTo>
                <a:cubicBezTo>
                  <a:pt x="4805433" y="1633573"/>
                  <a:pt x="4806547" y="1633194"/>
                  <a:pt x="4807662" y="1632792"/>
                </a:cubicBezTo>
                <a:cubicBezTo>
                  <a:pt x="4807093" y="1632437"/>
                  <a:pt x="4806381" y="1631727"/>
                  <a:pt x="4805978" y="1631774"/>
                </a:cubicBezTo>
                <a:cubicBezTo>
                  <a:pt x="4804768" y="1631940"/>
                  <a:pt x="4803654" y="1632437"/>
                  <a:pt x="4802515" y="1632792"/>
                </a:cubicBezTo>
                <a:cubicBezTo>
                  <a:pt x="4803061" y="1633147"/>
                  <a:pt x="4803654" y="1633502"/>
                  <a:pt x="4804341" y="1633951"/>
                </a:cubicBezTo>
                <a:close/>
                <a:moveTo>
                  <a:pt x="4807733" y="3526632"/>
                </a:moveTo>
                <a:cubicBezTo>
                  <a:pt x="4807354" y="3526868"/>
                  <a:pt x="4807330" y="3527697"/>
                  <a:pt x="4807709" y="3527981"/>
                </a:cubicBezTo>
                <a:cubicBezTo>
                  <a:pt x="4808516" y="3528596"/>
                  <a:pt x="4809631" y="3529070"/>
                  <a:pt x="4810745" y="3529448"/>
                </a:cubicBezTo>
                <a:cubicBezTo>
                  <a:pt x="4810935" y="3529519"/>
                  <a:pt x="4811789" y="3528833"/>
                  <a:pt x="4812382" y="3528454"/>
                </a:cubicBezTo>
                <a:cubicBezTo>
                  <a:pt x="4811576" y="3527839"/>
                  <a:pt x="4810888" y="3527105"/>
                  <a:pt x="4809892" y="3526608"/>
                </a:cubicBezTo>
                <a:cubicBezTo>
                  <a:pt x="4809441" y="3526395"/>
                  <a:pt x="4808113" y="3526395"/>
                  <a:pt x="4807733" y="3526632"/>
                </a:cubicBezTo>
                <a:close/>
                <a:moveTo>
                  <a:pt x="4829008" y="825112"/>
                </a:moveTo>
                <a:cubicBezTo>
                  <a:pt x="4829696" y="825538"/>
                  <a:pt x="4830265" y="825917"/>
                  <a:pt x="4830835" y="826272"/>
                </a:cubicBezTo>
                <a:cubicBezTo>
                  <a:pt x="4831404" y="825562"/>
                  <a:pt x="4832187" y="824852"/>
                  <a:pt x="4832447" y="824094"/>
                </a:cubicBezTo>
                <a:cubicBezTo>
                  <a:pt x="4832543" y="823834"/>
                  <a:pt x="4831404" y="823384"/>
                  <a:pt x="4830835" y="823029"/>
                </a:cubicBezTo>
                <a:cubicBezTo>
                  <a:pt x="4830218" y="823739"/>
                  <a:pt x="4829601" y="824426"/>
                  <a:pt x="4829008" y="825112"/>
                </a:cubicBezTo>
                <a:close/>
                <a:moveTo>
                  <a:pt x="4841128" y="1679844"/>
                </a:moveTo>
                <a:cubicBezTo>
                  <a:pt x="4841745" y="1679134"/>
                  <a:pt x="4842361" y="1678424"/>
                  <a:pt x="4842955" y="1677761"/>
                </a:cubicBezTo>
                <a:cubicBezTo>
                  <a:pt x="4842267" y="1677335"/>
                  <a:pt x="4841697" y="1676957"/>
                  <a:pt x="4841128" y="1676602"/>
                </a:cubicBezTo>
                <a:cubicBezTo>
                  <a:pt x="4840559" y="1677312"/>
                  <a:pt x="4839776" y="1678022"/>
                  <a:pt x="4839515" y="1678779"/>
                </a:cubicBezTo>
                <a:cubicBezTo>
                  <a:pt x="4839444" y="1679063"/>
                  <a:pt x="4840559" y="1679489"/>
                  <a:pt x="4841128" y="1679844"/>
                </a:cubicBezTo>
                <a:close/>
                <a:moveTo>
                  <a:pt x="4875591" y="987476"/>
                </a:moveTo>
                <a:cubicBezTo>
                  <a:pt x="4875496" y="987737"/>
                  <a:pt x="4876634" y="988186"/>
                  <a:pt x="4877204" y="988541"/>
                </a:cubicBezTo>
                <a:cubicBezTo>
                  <a:pt x="4877820" y="987831"/>
                  <a:pt x="4878437" y="987121"/>
                  <a:pt x="4879030" y="986459"/>
                </a:cubicBezTo>
                <a:cubicBezTo>
                  <a:pt x="4878342" y="986033"/>
                  <a:pt x="4877773" y="985654"/>
                  <a:pt x="4877204" y="985299"/>
                </a:cubicBezTo>
                <a:cubicBezTo>
                  <a:pt x="4876634" y="986033"/>
                  <a:pt x="4875851" y="986719"/>
                  <a:pt x="4875591" y="987476"/>
                </a:cubicBezTo>
                <a:close/>
                <a:moveTo>
                  <a:pt x="4625649" y="2040714"/>
                </a:moveTo>
                <a:cubicBezTo>
                  <a:pt x="4624440" y="2040880"/>
                  <a:pt x="4623325" y="2041377"/>
                  <a:pt x="4622187" y="2041732"/>
                </a:cubicBezTo>
                <a:cubicBezTo>
                  <a:pt x="4622756" y="2042087"/>
                  <a:pt x="4623325" y="2042442"/>
                  <a:pt x="4624013" y="2042892"/>
                </a:cubicBezTo>
                <a:cubicBezTo>
                  <a:pt x="4625104" y="2042513"/>
                  <a:pt x="4626219" y="2042134"/>
                  <a:pt x="4627333" y="2041732"/>
                </a:cubicBezTo>
                <a:cubicBezTo>
                  <a:pt x="4626764" y="2041377"/>
                  <a:pt x="4626076" y="2040667"/>
                  <a:pt x="4625649" y="2040714"/>
                </a:cubicBezTo>
                <a:close/>
                <a:moveTo>
                  <a:pt x="4655677" y="2004407"/>
                </a:moveTo>
                <a:cubicBezTo>
                  <a:pt x="4655107" y="2005117"/>
                  <a:pt x="4654348" y="2005827"/>
                  <a:pt x="4654064" y="2006585"/>
                </a:cubicBezTo>
                <a:cubicBezTo>
                  <a:pt x="4653969" y="2006845"/>
                  <a:pt x="4655107" y="2007295"/>
                  <a:pt x="4655677" y="2007650"/>
                </a:cubicBezTo>
                <a:cubicBezTo>
                  <a:pt x="4656293" y="2006940"/>
                  <a:pt x="4656910" y="2006230"/>
                  <a:pt x="4657503" y="2005567"/>
                </a:cubicBezTo>
                <a:cubicBezTo>
                  <a:pt x="4656815" y="2005141"/>
                  <a:pt x="4656246" y="2004762"/>
                  <a:pt x="4655677" y="2004407"/>
                </a:cubicBezTo>
                <a:close/>
                <a:moveTo>
                  <a:pt x="4666729" y="1991887"/>
                </a:moveTo>
                <a:cubicBezTo>
                  <a:pt x="4665638" y="1992265"/>
                  <a:pt x="4664524" y="1992644"/>
                  <a:pt x="4663408" y="1993046"/>
                </a:cubicBezTo>
                <a:cubicBezTo>
                  <a:pt x="4663978" y="1993401"/>
                  <a:pt x="4664689" y="1994111"/>
                  <a:pt x="4665092" y="1994064"/>
                </a:cubicBezTo>
                <a:cubicBezTo>
                  <a:pt x="4666302" y="1993898"/>
                  <a:pt x="4667417" y="1993401"/>
                  <a:pt x="4668556" y="1993046"/>
                </a:cubicBezTo>
                <a:cubicBezTo>
                  <a:pt x="4667986" y="1992691"/>
                  <a:pt x="4667417" y="1992336"/>
                  <a:pt x="4666729" y="1991887"/>
                </a:cubicBezTo>
                <a:close/>
                <a:moveTo>
                  <a:pt x="4678873" y="1389364"/>
                </a:moveTo>
                <a:cubicBezTo>
                  <a:pt x="4678304" y="1389008"/>
                  <a:pt x="4677592" y="1388298"/>
                  <a:pt x="4677189" y="1388346"/>
                </a:cubicBezTo>
                <a:cubicBezTo>
                  <a:pt x="4675979" y="1388511"/>
                  <a:pt x="4674864" y="1389008"/>
                  <a:pt x="4673726" y="1389364"/>
                </a:cubicBezTo>
                <a:cubicBezTo>
                  <a:pt x="4674295" y="1389719"/>
                  <a:pt x="4675007" y="1390429"/>
                  <a:pt x="4675410" y="1390381"/>
                </a:cubicBezTo>
                <a:cubicBezTo>
                  <a:pt x="4676620" y="1390216"/>
                  <a:pt x="4677711" y="1389742"/>
                  <a:pt x="4678873" y="1389364"/>
                </a:cubicBezTo>
                <a:close/>
                <a:moveTo>
                  <a:pt x="4684020" y="899288"/>
                </a:moveTo>
                <a:cubicBezTo>
                  <a:pt x="4682905" y="898910"/>
                  <a:pt x="4681790" y="898507"/>
                  <a:pt x="4680699" y="898129"/>
                </a:cubicBezTo>
                <a:cubicBezTo>
                  <a:pt x="4680011" y="898555"/>
                  <a:pt x="4679442" y="898933"/>
                  <a:pt x="4678873" y="899288"/>
                </a:cubicBezTo>
                <a:cubicBezTo>
                  <a:pt x="4680011" y="899643"/>
                  <a:pt x="4681126" y="900140"/>
                  <a:pt x="4682336" y="900306"/>
                </a:cubicBezTo>
                <a:cubicBezTo>
                  <a:pt x="4682739" y="900377"/>
                  <a:pt x="4683450" y="899643"/>
                  <a:pt x="4684020" y="899288"/>
                </a:cubicBezTo>
                <a:close/>
                <a:moveTo>
                  <a:pt x="4684020" y="2421466"/>
                </a:moveTo>
                <a:cubicBezTo>
                  <a:pt x="4685134" y="2421844"/>
                  <a:pt x="4686249" y="2422247"/>
                  <a:pt x="4687340" y="2422625"/>
                </a:cubicBezTo>
                <a:cubicBezTo>
                  <a:pt x="4688028" y="2422199"/>
                  <a:pt x="4688597" y="2421821"/>
                  <a:pt x="4689166" y="2421466"/>
                </a:cubicBezTo>
                <a:cubicBezTo>
                  <a:pt x="4688028" y="2421111"/>
                  <a:pt x="4686913" y="2420614"/>
                  <a:pt x="4685704" y="2420448"/>
                </a:cubicBezTo>
                <a:cubicBezTo>
                  <a:pt x="4685277" y="2420401"/>
                  <a:pt x="4684589" y="2421111"/>
                  <a:pt x="4684020" y="2421466"/>
                </a:cubicBezTo>
                <a:close/>
                <a:moveTo>
                  <a:pt x="4684755" y="1367115"/>
                </a:moveTo>
                <a:cubicBezTo>
                  <a:pt x="4685443" y="1367541"/>
                  <a:pt x="4686012" y="1367920"/>
                  <a:pt x="4686581" y="1368275"/>
                </a:cubicBezTo>
                <a:cubicBezTo>
                  <a:pt x="4687150" y="1367565"/>
                  <a:pt x="4687933" y="1366855"/>
                  <a:pt x="4688194" y="1366098"/>
                </a:cubicBezTo>
                <a:cubicBezTo>
                  <a:pt x="4688289" y="1365837"/>
                  <a:pt x="4687150" y="1365388"/>
                  <a:pt x="4686581" y="1365033"/>
                </a:cubicBezTo>
                <a:cubicBezTo>
                  <a:pt x="4685964" y="1365743"/>
                  <a:pt x="4685348" y="1366453"/>
                  <a:pt x="4684755" y="1367115"/>
                </a:cubicBezTo>
                <a:close/>
                <a:moveTo>
                  <a:pt x="4685704" y="1326690"/>
                </a:moveTo>
                <a:cubicBezTo>
                  <a:pt x="4685277" y="1326619"/>
                  <a:pt x="4684589" y="1327353"/>
                  <a:pt x="4684020" y="1327708"/>
                </a:cubicBezTo>
                <a:cubicBezTo>
                  <a:pt x="4685134" y="1328086"/>
                  <a:pt x="4686249" y="1328489"/>
                  <a:pt x="4687340" y="1328867"/>
                </a:cubicBezTo>
                <a:cubicBezTo>
                  <a:pt x="4688028" y="1328441"/>
                  <a:pt x="4688597" y="1328063"/>
                  <a:pt x="4689166" y="1327708"/>
                </a:cubicBezTo>
                <a:cubicBezTo>
                  <a:pt x="4688028" y="1327353"/>
                  <a:pt x="4686913" y="1326856"/>
                  <a:pt x="4685704" y="1326690"/>
                </a:cubicBezTo>
                <a:close/>
                <a:moveTo>
                  <a:pt x="4693578" y="973465"/>
                </a:moveTo>
                <a:cubicBezTo>
                  <a:pt x="4692890" y="973039"/>
                  <a:pt x="4692321" y="972660"/>
                  <a:pt x="4691752" y="972305"/>
                </a:cubicBezTo>
                <a:cubicBezTo>
                  <a:pt x="4691183" y="973015"/>
                  <a:pt x="4690400" y="973725"/>
                  <a:pt x="4690139" y="974482"/>
                </a:cubicBezTo>
                <a:cubicBezTo>
                  <a:pt x="4690044" y="974743"/>
                  <a:pt x="4691183" y="975193"/>
                  <a:pt x="4691752" y="975548"/>
                </a:cubicBezTo>
                <a:cubicBezTo>
                  <a:pt x="4692368" y="974861"/>
                  <a:pt x="4692985" y="974151"/>
                  <a:pt x="4693578" y="973465"/>
                </a:cubicBezTo>
                <a:close/>
                <a:moveTo>
                  <a:pt x="4695048" y="1461244"/>
                </a:moveTo>
                <a:cubicBezTo>
                  <a:pt x="4695736" y="1461670"/>
                  <a:pt x="4696306" y="1462049"/>
                  <a:pt x="4696875" y="1462404"/>
                </a:cubicBezTo>
                <a:cubicBezTo>
                  <a:pt x="4697444" y="1461694"/>
                  <a:pt x="4698227" y="1460984"/>
                  <a:pt x="4698488" y="1460226"/>
                </a:cubicBezTo>
                <a:cubicBezTo>
                  <a:pt x="4698582" y="1459966"/>
                  <a:pt x="4697444" y="1459516"/>
                  <a:pt x="4696875" y="1459161"/>
                </a:cubicBezTo>
                <a:cubicBezTo>
                  <a:pt x="4696282" y="1459871"/>
                  <a:pt x="4695665" y="1460558"/>
                  <a:pt x="4695048" y="1461244"/>
                </a:cubicBezTo>
                <a:close/>
                <a:moveTo>
                  <a:pt x="4706315" y="1413103"/>
                </a:moveTo>
                <a:cubicBezTo>
                  <a:pt x="4707524" y="1412937"/>
                  <a:pt x="4708639" y="1412440"/>
                  <a:pt x="4709777" y="1412085"/>
                </a:cubicBezTo>
                <a:cubicBezTo>
                  <a:pt x="4709208" y="1411730"/>
                  <a:pt x="4708497" y="1411020"/>
                  <a:pt x="4708093" y="1411067"/>
                </a:cubicBezTo>
                <a:cubicBezTo>
                  <a:pt x="4706884" y="1411233"/>
                  <a:pt x="4705793" y="1411730"/>
                  <a:pt x="4704631" y="1412085"/>
                </a:cubicBezTo>
                <a:cubicBezTo>
                  <a:pt x="4705200" y="1412464"/>
                  <a:pt x="4705888" y="1413174"/>
                  <a:pt x="4706315" y="1413103"/>
                </a:cubicBezTo>
                <a:close/>
                <a:moveTo>
                  <a:pt x="4710394" y="1629289"/>
                </a:moveTo>
                <a:cubicBezTo>
                  <a:pt x="4710157" y="1629549"/>
                  <a:pt x="4711841" y="1630520"/>
                  <a:pt x="4712624" y="1631159"/>
                </a:cubicBezTo>
                <a:cubicBezTo>
                  <a:pt x="4713383" y="1631159"/>
                  <a:pt x="4714450" y="1631348"/>
                  <a:pt x="4714829" y="1631111"/>
                </a:cubicBezTo>
                <a:cubicBezTo>
                  <a:pt x="4715209" y="1630875"/>
                  <a:pt x="4715209" y="1630070"/>
                  <a:pt x="4714853" y="1629738"/>
                </a:cubicBezTo>
                <a:cubicBezTo>
                  <a:pt x="4713667" y="1628673"/>
                  <a:pt x="4712197" y="1627348"/>
                  <a:pt x="4710394" y="1629289"/>
                </a:cubicBezTo>
                <a:close/>
                <a:moveTo>
                  <a:pt x="5056773" y="1589455"/>
                </a:moveTo>
                <a:cubicBezTo>
                  <a:pt x="5056085" y="1589881"/>
                  <a:pt x="5055516" y="1590260"/>
                  <a:pt x="5054947" y="1590615"/>
                </a:cubicBezTo>
                <a:cubicBezTo>
                  <a:pt x="5056085" y="1590970"/>
                  <a:pt x="5057200" y="1591467"/>
                  <a:pt x="5058410" y="1591632"/>
                </a:cubicBezTo>
                <a:cubicBezTo>
                  <a:pt x="5058837" y="1591704"/>
                  <a:pt x="5059524" y="1590970"/>
                  <a:pt x="5060094" y="1590615"/>
                </a:cubicBezTo>
                <a:cubicBezTo>
                  <a:pt x="5058955" y="1590212"/>
                  <a:pt x="5057841" y="1589810"/>
                  <a:pt x="5056773" y="1589455"/>
                </a:cubicBezTo>
                <a:close/>
                <a:moveTo>
                  <a:pt x="5079946" y="565471"/>
                </a:moveTo>
                <a:cubicBezTo>
                  <a:pt x="5079353" y="564785"/>
                  <a:pt x="5078736" y="564075"/>
                  <a:pt x="5078119" y="563388"/>
                </a:cubicBezTo>
                <a:cubicBezTo>
                  <a:pt x="5077550" y="563743"/>
                  <a:pt x="5076412" y="564193"/>
                  <a:pt x="5076507" y="564453"/>
                </a:cubicBezTo>
                <a:cubicBezTo>
                  <a:pt x="5076768" y="565211"/>
                  <a:pt x="5077550" y="565921"/>
                  <a:pt x="5078119" y="566631"/>
                </a:cubicBezTo>
                <a:cubicBezTo>
                  <a:pt x="5078689" y="566252"/>
                  <a:pt x="5079258" y="565897"/>
                  <a:pt x="5079946" y="565471"/>
                </a:cubicBezTo>
                <a:close/>
                <a:moveTo>
                  <a:pt x="5208521" y="380551"/>
                </a:moveTo>
                <a:cubicBezTo>
                  <a:pt x="5208261" y="379794"/>
                  <a:pt x="5207478" y="379084"/>
                  <a:pt x="5206909" y="378373"/>
                </a:cubicBezTo>
                <a:cubicBezTo>
                  <a:pt x="5206340" y="378729"/>
                  <a:pt x="5205201" y="379178"/>
                  <a:pt x="5205296" y="379439"/>
                </a:cubicBezTo>
                <a:cubicBezTo>
                  <a:pt x="5205557" y="380196"/>
                  <a:pt x="5206340" y="380906"/>
                  <a:pt x="5206909" y="381616"/>
                </a:cubicBezTo>
                <a:cubicBezTo>
                  <a:pt x="5207478" y="381261"/>
                  <a:pt x="5208616" y="380835"/>
                  <a:pt x="5208521" y="380551"/>
                </a:cubicBezTo>
                <a:close/>
                <a:moveTo>
                  <a:pt x="4877939" y="949134"/>
                </a:moveTo>
                <a:cubicBezTo>
                  <a:pt x="4878627" y="948708"/>
                  <a:pt x="4879196" y="948329"/>
                  <a:pt x="4879765" y="947974"/>
                </a:cubicBezTo>
                <a:cubicBezTo>
                  <a:pt x="4878627" y="947619"/>
                  <a:pt x="4877512" y="947122"/>
                  <a:pt x="4876302" y="946956"/>
                </a:cubicBezTo>
                <a:cubicBezTo>
                  <a:pt x="4875875" y="946909"/>
                  <a:pt x="4875187" y="947619"/>
                  <a:pt x="4874618" y="947974"/>
                </a:cubicBezTo>
                <a:cubicBezTo>
                  <a:pt x="4875733" y="948376"/>
                  <a:pt x="4876871" y="948755"/>
                  <a:pt x="4877939" y="949134"/>
                </a:cubicBezTo>
                <a:close/>
                <a:moveTo>
                  <a:pt x="4884936" y="1515941"/>
                </a:moveTo>
                <a:cubicBezTo>
                  <a:pt x="4884366" y="1515586"/>
                  <a:pt x="4883797" y="1515208"/>
                  <a:pt x="4883109" y="1514782"/>
                </a:cubicBezTo>
                <a:cubicBezTo>
                  <a:pt x="4882018" y="1515160"/>
                  <a:pt x="4880903" y="1515539"/>
                  <a:pt x="4879789" y="1515941"/>
                </a:cubicBezTo>
                <a:cubicBezTo>
                  <a:pt x="4880358" y="1516296"/>
                  <a:pt x="4881069" y="1517006"/>
                  <a:pt x="4881473" y="1516959"/>
                </a:cubicBezTo>
                <a:cubicBezTo>
                  <a:pt x="4882683" y="1516794"/>
                  <a:pt x="4883773" y="1516320"/>
                  <a:pt x="4884936" y="1515941"/>
                </a:cubicBezTo>
                <a:close/>
                <a:moveTo>
                  <a:pt x="4880738" y="1077250"/>
                </a:moveTo>
                <a:cubicBezTo>
                  <a:pt x="4880999" y="1078007"/>
                  <a:pt x="4881781" y="1078718"/>
                  <a:pt x="4882350" y="1079428"/>
                </a:cubicBezTo>
                <a:cubicBezTo>
                  <a:pt x="4882920" y="1079073"/>
                  <a:pt x="4884058" y="1078623"/>
                  <a:pt x="4883963" y="1078362"/>
                </a:cubicBezTo>
                <a:cubicBezTo>
                  <a:pt x="4883702" y="1077605"/>
                  <a:pt x="4882920" y="1076895"/>
                  <a:pt x="4882350" y="1076185"/>
                </a:cubicBezTo>
                <a:cubicBezTo>
                  <a:pt x="4881781" y="1076540"/>
                  <a:pt x="4880643" y="1076966"/>
                  <a:pt x="4880738" y="1077250"/>
                </a:cubicBezTo>
                <a:close/>
                <a:moveTo>
                  <a:pt x="4881473" y="878815"/>
                </a:moveTo>
                <a:cubicBezTo>
                  <a:pt x="4881046" y="878744"/>
                  <a:pt x="4880358" y="879478"/>
                  <a:pt x="4879789" y="879833"/>
                </a:cubicBezTo>
                <a:cubicBezTo>
                  <a:pt x="4880903" y="880212"/>
                  <a:pt x="4882018" y="880614"/>
                  <a:pt x="4883109" y="880993"/>
                </a:cubicBezTo>
                <a:cubicBezTo>
                  <a:pt x="4883797" y="880567"/>
                  <a:pt x="4884366" y="880188"/>
                  <a:pt x="4884936" y="879833"/>
                </a:cubicBezTo>
                <a:cubicBezTo>
                  <a:pt x="4883773" y="879454"/>
                  <a:pt x="4882683" y="878981"/>
                  <a:pt x="4881473" y="878815"/>
                </a:cubicBezTo>
                <a:close/>
                <a:moveTo>
                  <a:pt x="4895229" y="2278651"/>
                </a:moveTo>
                <a:cubicBezTo>
                  <a:pt x="4895798" y="2279006"/>
                  <a:pt x="4896510" y="2279717"/>
                  <a:pt x="4896913" y="2279669"/>
                </a:cubicBezTo>
                <a:cubicBezTo>
                  <a:pt x="4898123" y="2279503"/>
                  <a:pt x="4899238" y="2279006"/>
                  <a:pt x="4900376" y="2278651"/>
                </a:cubicBezTo>
                <a:cubicBezTo>
                  <a:pt x="4899807" y="2278296"/>
                  <a:pt x="4899095" y="2277586"/>
                  <a:pt x="4898692" y="2277634"/>
                </a:cubicBezTo>
                <a:cubicBezTo>
                  <a:pt x="4897482" y="2277823"/>
                  <a:pt x="4896368" y="2278296"/>
                  <a:pt x="4895229" y="2278651"/>
                </a:cubicBezTo>
                <a:close/>
                <a:moveTo>
                  <a:pt x="4895229" y="1509456"/>
                </a:moveTo>
                <a:cubicBezTo>
                  <a:pt x="4895798" y="1509811"/>
                  <a:pt x="4896368" y="1510166"/>
                  <a:pt x="4897055" y="1510616"/>
                </a:cubicBezTo>
                <a:cubicBezTo>
                  <a:pt x="4898147" y="1510237"/>
                  <a:pt x="4899261" y="1509859"/>
                  <a:pt x="4900376" y="1509456"/>
                </a:cubicBezTo>
                <a:cubicBezTo>
                  <a:pt x="4899807" y="1509101"/>
                  <a:pt x="4899095" y="1508391"/>
                  <a:pt x="4898692" y="1508439"/>
                </a:cubicBezTo>
                <a:cubicBezTo>
                  <a:pt x="4897482" y="1508604"/>
                  <a:pt x="4896368" y="1509101"/>
                  <a:pt x="4895229" y="1509456"/>
                </a:cubicBezTo>
                <a:close/>
                <a:moveTo>
                  <a:pt x="4897055" y="1255141"/>
                </a:moveTo>
                <a:cubicBezTo>
                  <a:pt x="4896368" y="1255567"/>
                  <a:pt x="4895798" y="1255946"/>
                  <a:pt x="4895229" y="1256301"/>
                </a:cubicBezTo>
                <a:cubicBezTo>
                  <a:pt x="4896368" y="1256656"/>
                  <a:pt x="4897482" y="1257153"/>
                  <a:pt x="4898692" y="1257318"/>
                </a:cubicBezTo>
                <a:cubicBezTo>
                  <a:pt x="4899119" y="1257389"/>
                  <a:pt x="4899807" y="1256656"/>
                  <a:pt x="4900376" y="1256301"/>
                </a:cubicBezTo>
                <a:cubicBezTo>
                  <a:pt x="4899261" y="1255922"/>
                  <a:pt x="4898147" y="1255519"/>
                  <a:pt x="4897055" y="1255141"/>
                </a:cubicBezTo>
                <a:close/>
                <a:moveTo>
                  <a:pt x="4899641" y="665138"/>
                </a:moveTo>
                <a:cubicBezTo>
                  <a:pt x="4898953" y="664712"/>
                  <a:pt x="4898384" y="664333"/>
                  <a:pt x="4897815" y="663978"/>
                </a:cubicBezTo>
                <a:cubicBezTo>
                  <a:pt x="4897245" y="664689"/>
                  <a:pt x="4896463" y="665399"/>
                  <a:pt x="4896202" y="666156"/>
                </a:cubicBezTo>
                <a:cubicBezTo>
                  <a:pt x="4896107" y="666416"/>
                  <a:pt x="4897245" y="666866"/>
                  <a:pt x="4897815" y="667221"/>
                </a:cubicBezTo>
                <a:cubicBezTo>
                  <a:pt x="4898431" y="666535"/>
                  <a:pt x="4899048" y="665825"/>
                  <a:pt x="4899641" y="665138"/>
                </a:cubicBezTo>
                <a:close/>
                <a:moveTo>
                  <a:pt x="4895229" y="603956"/>
                </a:moveTo>
                <a:cubicBezTo>
                  <a:pt x="4895798" y="604311"/>
                  <a:pt x="4896368" y="604666"/>
                  <a:pt x="4897055" y="605116"/>
                </a:cubicBezTo>
                <a:cubicBezTo>
                  <a:pt x="4898147" y="604737"/>
                  <a:pt x="4899261" y="604358"/>
                  <a:pt x="4900376" y="603956"/>
                </a:cubicBezTo>
                <a:cubicBezTo>
                  <a:pt x="4899807" y="603601"/>
                  <a:pt x="4899095" y="602891"/>
                  <a:pt x="4898692" y="602938"/>
                </a:cubicBezTo>
                <a:cubicBezTo>
                  <a:pt x="4897482" y="603104"/>
                  <a:pt x="4896368" y="603577"/>
                  <a:pt x="4895229" y="603956"/>
                </a:cubicBezTo>
                <a:close/>
                <a:moveTo>
                  <a:pt x="4907373" y="858248"/>
                </a:moveTo>
                <a:cubicBezTo>
                  <a:pt x="4908464" y="857869"/>
                  <a:pt x="4909579" y="857490"/>
                  <a:pt x="4910694" y="857088"/>
                </a:cubicBezTo>
                <a:cubicBezTo>
                  <a:pt x="4910124" y="856733"/>
                  <a:pt x="4909436" y="856023"/>
                  <a:pt x="4909010" y="856070"/>
                </a:cubicBezTo>
                <a:cubicBezTo>
                  <a:pt x="4907800" y="856236"/>
                  <a:pt x="4906685" y="856733"/>
                  <a:pt x="4905547" y="857088"/>
                </a:cubicBezTo>
                <a:cubicBezTo>
                  <a:pt x="4906116" y="857467"/>
                  <a:pt x="4906685" y="857822"/>
                  <a:pt x="4907373" y="858248"/>
                </a:cubicBezTo>
                <a:close/>
                <a:moveTo>
                  <a:pt x="8285636" y="2207007"/>
                </a:moveTo>
                <a:cubicBezTo>
                  <a:pt x="8285399" y="2207268"/>
                  <a:pt x="8287082" y="2208238"/>
                  <a:pt x="8287866" y="2208877"/>
                </a:cubicBezTo>
                <a:cubicBezTo>
                  <a:pt x="8288624" y="2208877"/>
                  <a:pt x="8289692" y="2209067"/>
                  <a:pt x="8290071" y="2208830"/>
                </a:cubicBezTo>
                <a:cubicBezTo>
                  <a:pt x="8290451" y="2208593"/>
                  <a:pt x="8290451" y="2207789"/>
                  <a:pt x="8290095" y="2207457"/>
                </a:cubicBezTo>
                <a:cubicBezTo>
                  <a:pt x="8288909" y="2206392"/>
                  <a:pt x="8287439" y="2205067"/>
                  <a:pt x="8285636" y="2207007"/>
                </a:cubicBezTo>
                <a:close/>
                <a:moveTo>
                  <a:pt x="4964771" y="1861617"/>
                </a:moveTo>
                <a:cubicBezTo>
                  <a:pt x="4965340" y="1861261"/>
                  <a:pt x="4966478" y="1860812"/>
                  <a:pt x="4966383" y="1860551"/>
                </a:cubicBezTo>
                <a:cubicBezTo>
                  <a:pt x="4966123" y="1859794"/>
                  <a:pt x="4965340" y="1859084"/>
                  <a:pt x="4964771" y="1858374"/>
                </a:cubicBezTo>
                <a:cubicBezTo>
                  <a:pt x="4964202" y="1858729"/>
                  <a:pt x="4963063" y="1859179"/>
                  <a:pt x="4963158" y="1859439"/>
                </a:cubicBezTo>
                <a:cubicBezTo>
                  <a:pt x="4963443" y="1860196"/>
                  <a:pt x="4964202" y="1860883"/>
                  <a:pt x="4964771" y="1861617"/>
                </a:cubicBezTo>
                <a:close/>
                <a:moveTo>
                  <a:pt x="4966383" y="892235"/>
                </a:moveTo>
                <a:cubicBezTo>
                  <a:pt x="4966478" y="891975"/>
                  <a:pt x="4965340" y="891525"/>
                  <a:pt x="4964771" y="891170"/>
                </a:cubicBezTo>
                <a:cubicBezTo>
                  <a:pt x="4964154" y="891880"/>
                  <a:pt x="4963537" y="892590"/>
                  <a:pt x="4962944" y="893253"/>
                </a:cubicBezTo>
                <a:cubicBezTo>
                  <a:pt x="4963632" y="893679"/>
                  <a:pt x="4964202" y="894058"/>
                  <a:pt x="4964771" y="894413"/>
                </a:cubicBezTo>
                <a:cubicBezTo>
                  <a:pt x="4965340" y="893703"/>
                  <a:pt x="4966123" y="893016"/>
                  <a:pt x="4966383" y="892235"/>
                </a:cubicBezTo>
                <a:close/>
                <a:moveTo>
                  <a:pt x="4982820" y="2044975"/>
                </a:moveTo>
                <a:cubicBezTo>
                  <a:pt x="4983935" y="2045353"/>
                  <a:pt x="4985050" y="2045756"/>
                  <a:pt x="4986141" y="2046134"/>
                </a:cubicBezTo>
                <a:cubicBezTo>
                  <a:pt x="4986828" y="2045708"/>
                  <a:pt x="4987398" y="2045330"/>
                  <a:pt x="4987967" y="2044975"/>
                </a:cubicBezTo>
                <a:cubicBezTo>
                  <a:pt x="4986828" y="2044620"/>
                  <a:pt x="4985714" y="2044122"/>
                  <a:pt x="4984504" y="2043957"/>
                </a:cubicBezTo>
                <a:cubicBezTo>
                  <a:pt x="4984077" y="2043909"/>
                  <a:pt x="4983390" y="2044620"/>
                  <a:pt x="4982820" y="2044975"/>
                </a:cubicBezTo>
                <a:close/>
                <a:moveTo>
                  <a:pt x="5002459" y="947430"/>
                </a:moveTo>
                <a:cubicBezTo>
                  <a:pt x="5002554" y="947169"/>
                  <a:pt x="5001415" y="946720"/>
                  <a:pt x="5000846" y="946365"/>
                </a:cubicBezTo>
                <a:cubicBezTo>
                  <a:pt x="5000229" y="947075"/>
                  <a:pt x="4999613" y="947785"/>
                  <a:pt x="4999020" y="948447"/>
                </a:cubicBezTo>
                <a:cubicBezTo>
                  <a:pt x="4999707" y="948873"/>
                  <a:pt x="5000277" y="949252"/>
                  <a:pt x="5000846" y="949607"/>
                </a:cubicBezTo>
                <a:cubicBezTo>
                  <a:pt x="5001415" y="948873"/>
                  <a:pt x="5002174" y="948187"/>
                  <a:pt x="5002459" y="947430"/>
                </a:cubicBezTo>
                <a:close/>
                <a:moveTo>
                  <a:pt x="4067657" y="3211300"/>
                </a:moveTo>
                <a:cubicBezTo>
                  <a:pt x="4068749" y="3210921"/>
                  <a:pt x="4069863" y="3210542"/>
                  <a:pt x="4070978" y="3210140"/>
                </a:cubicBezTo>
                <a:cubicBezTo>
                  <a:pt x="4070409" y="3209784"/>
                  <a:pt x="4069697" y="3209074"/>
                  <a:pt x="4069294" y="3209122"/>
                </a:cubicBezTo>
                <a:cubicBezTo>
                  <a:pt x="4068084" y="3209288"/>
                  <a:pt x="4066970" y="3209784"/>
                  <a:pt x="4065831" y="3210140"/>
                </a:cubicBezTo>
                <a:cubicBezTo>
                  <a:pt x="4066400" y="3210495"/>
                  <a:pt x="4066970" y="3210850"/>
                  <a:pt x="4067657" y="3211300"/>
                </a:cubicBezTo>
                <a:close/>
                <a:moveTo>
                  <a:pt x="4084734" y="1095049"/>
                </a:moveTo>
                <a:cubicBezTo>
                  <a:pt x="4085161" y="1095120"/>
                  <a:pt x="4085849" y="1094386"/>
                  <a:pt x="4086418" y="1094031"/>
                </a:cubicBezTo>
                <a:cubicBezTo>
                  <a:pt x="4085304" y="1093652"/>
                  <a:pt x="4084189" y="1093250"/>
                  <a:pt x="4083098" y="1092871"/>
                </a:cubicBezTo>
                <a:cubicBezTo>
                  <a:pt x="4082410" y="1093297"/>
                  <a:pt x="4081841" y="1093676"/>
                  <a:pt x="4081272" y="1094031"/>
                </a:cubicBezTo>
                <a:cubicBezTo>
                  <a:pt x="4082410" y="1094386"/>
                  <a:pt x="4083525" y="1094883"/>
                  <a:pt x="4084734" y="1095049"/>
                </a:cubicBezTo>
                <a:close/>
                <a:moveTo>
                  <a:pt x="8521987" y="1496486"/>
                </a:moveTo>
                <a:cubicBezTo>
                  <a:pt x="8520848" y="1496131"/>
                  <a:pt x="8519733" y="1495634"/>
                  <a:pt x="8518524" y="1495468"/>
                </a:cubicBezTo>
                <a:cubicBezTo>
                  <a:pt x="8518097" y="1495397"/>
                  <a:pt x="8517409" y="1496131"/>
                  <a:pt x="8516840" y="1496486"/>
                </a:cubicBezTo>
                <a:cubicBezTo>
                  <a:pt x="8517954" y="1496865"/>
                  <a:pt x="8519069" y="1497267"/>
                  <a:pt x="8520161" y="1497646"/>
                </a:cubicBezTo>
                <a:cubicBezTo>
                  <a:pt x="8520848" y="1497196"/>
                  <a:pt x="8521417" y="1496841"/>
                  <a:pt x="8521987" y="1496486"/>
                </a:cubicBezTo>
                <a:close/>
                <a:moveTo>
                  <a:pt x="8501375" y="1743133"/>
                </a:moveTo>
                <a:cubicBezTo>
                  <a:pt x="8502490" y="1743512"/>
                  <a:pt x="8503605" y="1743914"/>
                  <a:pt x="8504696" y="1744293"/>
                </a:cubicBezTo>
                <a:cubicBezTo>
                  <a:pt x="8505384" y="1743867"/>
                  <a:pt x="8505953" y="1743488"/>
                  <a:pt x="8506522" y="1743133"/>
                </a:cubicBezTo>
                <a:cubicBezTo>
                  <a:pt x="8505384" y="1742778"/>
                  <a:pt x="8504269" y="1742281"/>
                  <a:pt x="8503060" y="1742115"/>
                </a:cubicBezTo>
                <a:cubicBezTo>
                  <a:pt x="8502656" y="1742068"/>
                  <a:pt x="8501945" y="1742778"/>
                  <a:pt x="8501375" y="1743133"/>
                </a:cubicBezTo>
                <a:close/>
                <a:moveTo>
                  <a:pt x="4132787" y="1171923"/>
                </a:moveTo>
                <a:cubicBezTo>
                  <a:pt x="4131649" y="1171568"/>
                  <a:pt x="4130534" y="1171071"/>
                  <a:pt x="4129325" y="1170905"/>
                </a:cubicBezTo>
                <a:cubicBezTo>
                  <a:pt x="4128897" y="1170834"/>
                  <a:pt x="4128210" y="1171568"/>
                  <a:pt x="4127641" y="1171923"/>
                </a:cubicBezTo>
                <a:cubicBezTo>
                  <a:pt x="4128755" y="1172302"/>
                  <a:pt x="4129870" y="1172704"/>
                  <a:pt x="4130961" y="1173083"/>
                </a:cubicBezTo>
                <a:cubicBezTo>
                  <a:pt x="4131649" y="1172633"/>
                  <a:pt x="4132218" y="1172278"/>
                  <a:pt x="4132787" y="1171923"/>
                </a:cubicBezTo>
                <a:close/>
                <a:moveTo>
                  <a:pt x="4132787" y="1473765"/>
                </a:moveTo>
                <a:cubicBezTo>
                  <a:pt x="4133902" y="1474143"/>
                  <a:pt x="4135017" y="1474546"/>
                  <a:pt x="4136108" y="1474924"/>
                </a:cubicBezTo>
                <a:cubicBezTo>
                  <a:pt x="4136796" y="1474498"/>
                  <a:pt x="4137365" y="1474120"/>
                  <a:pt x="4137934" y="1473765"/>
                </a:cubicBezTo>
                <a:cubicBezTo>
                  <a:pt x="4136796" y="1473410"/>
                  <a:pt x="4135681" y="1472912"/>
                  <a:pt x="4134471" y="1472747"/>
                </a:cubicBezTo>
                <a:cubicBezTo>
                  <a:pt x="4134068" y="1472676"/>
                  <a:pt x="4133357" y="1473410"/>
                  <a:pt x="4132787" y="1473765"/>
                </a:cubicBezTo>
                <a:close/>
                <a:moveTo>
                  <a:pt x="4146402" y="1310335"/>
                </a:moveTo>
                <a:cubicBezTo>
                  <a:pt x="4145310" y="1310714"/>
                  <a:pt x="4144196" y="1311093"/>
                  <a:pt x="4143081" y="1311495"/>
                </a:cubicBezTo>
                <a:cubicBezTo>
                  <a:pt x="4143650" y="1311850"/>
                  <a:pt x="4144362" y="1312560"/>
                  <a:pt x="4144765" y="1312513"/>
                </a:cubicBezTo>
                <a:cubicBezTo>
                  <a:pt x="4145975" y="1312347"/>
                  <a:pt x="4147089" y="1311850"/>
                  <a:pt x="4148228" y="1311495"/>
                </a:cubicBezTo>
                <a:cubicBezTo>
                  <a:pt x="4147682" y="1311116"/>
                  <a:pt x="4147089" y="1310761"/>
                  <a:pt x="4146402" y="1310335"/>
                </a:cubicBezTo>
                <a:close/>
                <a:moveTo>
                  <a:pt x="4292481" y="3262068"/>
                </a:moveTo>
                <a:cubicBezTo>
                  <a:pt x="4293051" y="3262423"/>
                  <a:pt x="4293620" y="3262802"/>
                  <a:pt x="4294308" y="3263228"/>
                </a:cubicBezTo>
                <a:cubicBezTo>
                  <a:pt x="4295399" y="3262849"/>
                  <a:pt x="4296513" y="3262470"/>
                  <a:pt x="4297628" y="3262068"/>
                </a:cubicBezTo>
                <a:cubicBezTo>
                  <a:pt x="4297059" y="3261713"/>
                  <a:pt x="4296347" y="3261003"/>
                  <a:pt x="4295944" y="3261050"/>
                </a:cubicBezTo>
                <a:cubicBezTo>
                  <a:pt x="4294735" y="3261216"/>
                  <a:pt x="4293643" y="3261713"/>
                  <a:pt x="4292481" y="3262068"/>
                </a:cubicBezTo>
                <a:close/>
                <a:moveTo>
                  <a:pt x="3894112" y="3121502"/>
                </a:moveTo>
                <a:cubicBezTo>
                  <a:pt x="3892903" y="3121668"/>
                  <a:pt x="3891788" y="3122165"/>
                  <a:pt x="3890649" y="3122520"/>
                </a:cubicBezTo>
                <a:cubicBezTo>
                  <a:pt x="3891219" y="3122875"/>
                  <a:pt x="3891906" y="3123585"/>
                  <a:pt x="3892333" y="3123537"/>
                </a:cubicBezTo>
                <a:cubicBezTo>
                  <a:pt x="3893543" y="3123372"/>
                  <a:pt x="3894658" y="3122875"/>
                  <a:pt x="3895796" y="3122520"/>
                </a:cubicBezTo>
                <a:cubicBezTo>
                  <a:pt x="3895251" y="3122141"/>
                  <a:pt x="3894539" y="3121431"/>
                  <a:pt x="3894112" y="3121502"/>
                </a:cubicBezTo>
                <a:close/>
                <a:moveTo>
                  <a:pt x="3922313" y="3382610"/>
                </a:moveTo>
                <a:cubicBezTo>
                  <a:pt x="3923001" y="3383036"/>
                  <a:pt x="3923570" y="3383415"/>
                  <a:pt x="3924139" y="3383770"/>
                </a:cubicBezTo>
                <a:cubicBezTo>
                  <a:pt x="3924709" y="3383060"/>
                  <a:pt x="3925491" y="3382350"/>
                  <a:pt x="3925752" y="3381592"/>
                </a:cubicBezTo>
                <a:cubicBezTo>
                  <a:pt x="3925847" y="3381332"/>
                  <a:pt x="3924709" y="3380882"/>
                  <a:pt x="3924139" y="3380527"/>
                </a:cubicBezTo>
                <a:cubicBezTo>
                  <a:pt x="3923523" y="3381237"/>
                  <a:pt x="3922906" y="3381948"/>
                  <a:pt x="3922313" y="3382610"/>
                </a:cubicBezTo>
                <a:close/>
                <a:moveTo>
                  <a:pt x="3935334" y="3358422"/>
                </a:moveTo>
                <a:cubicBezTo>
                  <a:pt x="3934124" y="3358587"/>
                  <a:pt x="3933010" y="3359084"/>
                  <a:pt x="3931871" y="3359439"/>
                </a:cubicBezTo>
                <a:cubicBezTo>
                  <a:pt x="3932440" y="3359794"/>
                  <a:pt x="3933128" y="3360504"/>
                  <a:pt x="3933555" y="3360457"/>
                </a:cubicBezTo>
                <a:cubicBezTo>
                  <a:pt x="3934765" y="3360291"/>
                  <a:pt x="3935880" y="3359794"/>
                  <a:pt x="3937018" y="3359439"/>
                </a:cubicBezTo>
                <a:cubicBezTo>
                  <a:pt x="3936449" y="3359084"/>
                  <a:pt x="3935761" y="3358350"/>
                  <a:pt x="3935334" y="3358422"/>
                </a:cubicBezTo>
                <a:close/>
                <a:moveTo>
                  <a:pt x="3937018" y="1697714"/>
                </a:moveTo>
                <a:cubicBezTo>
                  <a:pt x="3937587" y="1698069"/>
                  <a:pt x="3938299" y="1698779"/>
                  <a:pt x="3938702" y="1698731"/>
                </a:cubicBezTo>
                <a:cubicBezTo>
                  <a:pt x="3939912" y="1698566"/>
                  <a:pt x="3941026" y="1698069"/>
                  <a:pt x="3942165" y="1697714"/>
                </a:cubicBezTo>
                <a:cubicBezTo>
                  <a:pt x="3941596" y="1697359"/>
                  <a:pt x="3941026" y="1697004"/>
                  <a:pt x="3940339" y="1696554"/>
                </a:cubicBezTo>
                <a:cubicBezTo>
                  <a:pt x="3939271" y="1696933"/>
                  <a:pt x="3938133" y="1697311"/>
                  <a:pt x="3937018" y="1697714"/>
                </a:cubicBezTo>
                <a:close/>
                <a:moveTo>
                  <a:pt x="3962776" y="1300110"/>
                </a:moveTo>
                <a:cubicBezTo>
                  <a:pt x="3962776" y="1299637"/>
                  <a:pt x="3963084" y="1299022"/>
                  <a:pt x="3962729" y="1298690"/>
                </a:cubicBezTo>
                <a:cubicBezTo>
                  <a:pt x="3961543" y="1297625"/>
                  <a:pt x="3960072" y="1296300"/>
                  <a:pt x="3958246" y="1298241"/>
                </a:cubicBezTo>
                <a:cubicBezTo>
                  <a:pt x="3958009" y="1298501"/>
                  <a:pt x="3959693" y="1299471"/>
                  <a:pt x="3960475" y="1300110"/>
                </a:cubicBezTo>
                <a:cubicBezTo>
                  <a:pt x="3961258" y="1300110"/>
                  <a:pt x="3962017" y="1300110"/>
                  <a:pt x="3962776" y="1300110"/>
                </a:cubicBezTo>
                <a:close/>
                <a:moveTo>
                  <a:pt x="3965029" y="1300158"/>
                </a:moveTo>
                <a:cubicBezTo>
                  <a:pt x="3964555" y="1299921"/>
                  <a:pt x="3963250" y="1299921"/>
                  <a:pt x="3962871" y="1300158"/>
                </a:cubicBezTo>
                <a:cubicBezTo>
                  <a:pt x="3962491" y="1300395"/>
                  <a:pt x="3962468" y="1301223"/>
                  <a:pt x="3962847" y="1301507"/>
                </a:cubicBezTo>
                <a:cubicBezTo>
                  <a:pt x="3963654" y="1302122"/>
                  <a:pt x="3964768" y="1302596"/>
                  <a:pt x="3965883" y="1302974"/>
                </a:cubicBezTo>
                <a:cubicBezTo>
                  <a:pt x="3966073" y="1303045"/>
                  <a:pt x="3966927" y="1302359"/>
                  <a:pt x="3967520" y="1301980"/>
                </a:cubicBezTo>
                <a:cubicBezTo>
                  <a:pt x="3966713" y="1301389"/>
                  <a:pt x="3966002" y="1300655"/>
                  <a:pt x="3965029" y="1300158"/>
                </a:cubicBezTo>
                <a:close/>
                <a:moveTo>
                  <a:pt x="8568355" y="1775606"/>
                </a:moveTo>
                <a:cubicBezTo>
                  <a:pt x="8568925" y="1775961"/>
                  <a:pt x="8569494" y="1776340"/>
                  <a:pt x="8570181" y="1776766"/>
                </a:cubicBezTo>
                <a:cubicBezTo>
                  <a:pt x="8571273" y="1776387"/>
                  <a:pt x="8572388" y="1776008"/>
                  <a:pt x="8573502" y="1775606"/>
                </a:cubicBezTo>
                <a:cubicBezTo>
                  <a:pt x="8572933" y="1775251"/>
                  <a:pt x="8572245" y="1774541"/>
                  <a:pt x="8571818" y="1774588"/>
                </a:cubicBezTo>
                <a:cubicBezTo>
                  <a:pt x="8570609" y="1774754"/>
                  <a:pt x="8569494" y="1775227"/>
                  <a:pt x="8568355" y="1775606"/>
                </a:cubicBezTo>
                <a:close/>
                <a:moveTo>
                  <a:pt x="3997144" y="1622046"/>
                </a:moveTo>
                <a:cubicBezTo>
                  <a:pt x="3995934" y="1622212"/>
                  <a:pt x="3994819" y="1622709"/>
                  <a:pt x="3993681" y="1623064"/>
                </a:cubicBezTo>
                <a:cubicBezTo>
                  <a:pt x="3994250" y="1623419"/>
                  <a:pt x="3994819" y="1623774"/>
                  <a:pt x="3995507" y="1624224"/>
                </a:cubicBezTo>
                <a:cubicBezTo>
                  <a:pt x="3996598" y="1623845"/>
                  <a:pt x="3997713" y="1623466"/>
                  <a:pt x="3998828" y="1623064"/>
                </a:cubicBezTo>
                <a:cubicBezTo>
                  <a:pt x="3998282" y="1622685"/>
                  <a:pt x="3997570" y="1621975"/>
                  <a:pt x="3997144" y="1622046"/>
                </a:cubicBezTo>
                <a:close/>
                <a:moveTo>
                  <a:pt x="4061633" y="3200957"/>
                </a:moveTo>
                <a:cubicBezTo>
                  <a:pt x="4061538" y="3201217"/>
                  <a:pt x="4062677" y="3201667"/>
                  <a:pt x="4063246" y="3202022"/>
                </a:cubicBezTo>
                <a:cubicBezTo>
                  <a:pt x="4063862" y="3201312"/>
                  <a:pt x="4064479" y="3200602"/>
                  <a:pt x="4065072" y="3199939"/>
                </a:cubicBezTo>
                <a:cubicBezTo>
                  <a:pt x="4064384" y="3199513"/>
                  <a:pt x="4063815" y="3199134"/>
                  <a:pt x="4063246" y="3198779"/>
                </a:cubicBezTo>
                <a:cubicBezTo>
                  <a:pt x="4062677" y="3199489"/>
                  <a:pt x="4061894" y="3200199"/>
                  <a:pt x="4061633" y="3200957"/>
                </a:cubicBezTo>
                <a:close/>
                <a:moveTo>
                  <a:pt x="4493397" y="2171553"/>
                </a:moveTo>
                <a:cubicBezTo>
                  <a:pt x="4494536" y="2171908"/>
                  <a:pt x="4495650" y="2172404"/>
                  <a:pt x="4496860" y="2172570"/>
                </a:cubicBezTo>
                <a:cubicBezTo>
                  <a:pt x="4497287" y="2172641"/>
                  <a:pt x="4497975" y="2171908"/>
                  <a:pt x="4498544" y="2171553"/>
                </a:cubicBezTo>
                <a:cubicBezTo>
                  <a:pt x="4497429" y="2171174"/>
                  <a:pt x="4496315" y="2170771"/>
                  <a:pt x="4495224" y="2170393"/>
                </a:cubicBezTo>
                <a:cubicBezTo>
                  <a:pt x="4494560" y="2170842"/>
                  <a:pt x="4493966" y="2171198"/>
                  <a:pt x="4493397" y="2171553"/>
                </a:cubicBezTo>
                <a:close/>
                <a:moveTo>
                  <a:pt x="4508862" y="1850256"/>
                </a:moveTo>
                <a:cubicBezTo>
                  <a:pt x="4509431" y="1850611"/>
                  <a:pt x="4510000" y="1850966"/>
                  <a:pt x="4510688" y="1851415"/>
                </a:cubicBezTo>
                <a:cubicBezTo>
                  <a:pt x="4511779" y="1851037"/>
                  <a:pt x="4512894" y="1850658"/>
                  <a:pt x="4514008" y="1850256"/>
                </a:cubicBezTo>
                <a:cubicBezTo>
                  <a:pt x="4513439" y="1849901"/>
                  <a:pt x="4512728" y="1849191"/>
                  <a:pt x="4512324" y="1849238"/>
                </a:cubicBezTo>
                <a:cubicBezTo>
                  <a:pt x="4511115" y="1849404"/>
                  <a:pt x="4510000" y="1849877"/>
                  <a:pt x="4508862" y="1850256"/>
                </a:cubicBezTo>
                <a:close/>
                <a:moveTo>
                  <a:pt x="4513581" y="1506474"/>
                </a:moveTo>
                <a:cubicBezTo>
                  <a:pt x="4512775" y="1505859"/>
                  <a:pt x="4512087" y="1505125"/>
                  <a:pt x="4511091" y="1504628"/>
                </a:cubicBezTo>
                <a:cubicBezTo>
                  <a:pt x="4510616" y="1504391"/>
                  <a:pt x="4509312" y="1504391"/>
                  <a:pt x="4508933" y="1504652"/>
                </a:cubicBezTo>
                <a:cubicBezTo>
                  <a:pt x="4508553" y="1504888"/>
                  <a:pt x="4508529" y="1505717"/>
                  <a:pt x="4508909" y="1506001"/>
                </a:cubicBezTo>
                <a:cubicBezTo>
                  <a:pt x="4509715" y="1506616"/>
                  <a:pt x="4510830" y="1507089"/>
                  <a:pt x="4511945" y="1507468"/>
                </a:cubicBezTo>
                <a:cubicBezTo>
                  <a:pt x="4512158" y="1507539"/>
                  <a:pt x="4512988" y="1506853"/>
                  <a:pt x="4513581" y="1506474"/>
                </a:cubicBezTo>
                <a:close/>
                <a:moveTo>
                  <a:pt x="4529473" y="1038860"/>
                </a:moveTo>
                <a:cubicBezTo>
                  <a:pt x="4528334" y="1038505"/>
                  <a:pt x="4527219" y="1038008"/>
                  <a:pt x="4526010" y="1037842"/>
                </a:cubicBezTo>
                <a:cubicBezTo>
                  <a:pt x="4525583" y="1037771"/>
                  <a:pt x="4524895" y="1038505"/>
                  <a:pt x="4524326" y="1038860"/>
                </a:cubicBezTo>
                <a:cubicBezTo>
                  <a:pt x="4525440" y="1039239"/>
                  <a:pt x="4526555" y="1039641"/>
                  <a:pt x="4527646" y="1040020"/>
                </a:cubicBezTo>
                <a:cubicBezTo>
                  <a:pt x="4528310" y="1039570"/>
                  <a:pt x="4528903" y="1039215"/>
                  <a:pt x="4529473" y="1038860"/>
                </a:cubicBezTo>
                <a:close/>
                <a:moveTo>
                  <a:pt x="4532034" y="2056335"/>
                </a:moveTo>
                <a:cubicBezTo>
                  <a:pt x="4532651" y="2055625"/>
                  <a:pt x="4533267" y="2054915"/>
                  <a:pt x="4533860" y="2054253"/>
                </a:cubicBezTo>
                <a:cubicBezTo>
                  <a:pt x="4533172" y="2053827"/>
                  <a:pt x="4532603" y="2053448"/>
                  <a:pt x="4532034" y="2053093"/>
                </a:cubicBezTo>
                <a:cubicBezTo>
                  <a:pt x="4531465" y="2053827"/>
                  <a:pt x="4530682" y="2054513"/>
                  <a:pt x="4530421" y="2055270"/>
                </a:cubicBezTo>
                <a:cubicBezTo>
                  <a:pt x="4530326" y="2055531"/>
                  <a:pt x="4531465" y="2055980"/>
                  <a:pt x="4532034" y="2056335"/>
                </a:cubicBezTo>
                <a:close/>
                <a:moveTo>
                  <a:pt x="4585163" y="1106457"/>
                </a:moveTo>
                <a:cubicBezTo>
                  <a:pt x="4585257" y="1106196"/>
                  <a:pt x="4584119" y="1105747"/>
                  <a:pt x="4583550" y="1105392"/>
                </a:cubicBezTo>
                <a:cubicBezTo>
                  <a:pt x="4582933" y="1106102"/>
                  <a:pt x="4582317" y="1106812"/>
                  <a:pt x="4581723" y="1107474"/>
                </a:cubicBezTo>
                <a:cubicBezTo>
                  <a:pt x="4582411" y="1107901"/>
                  <a:pt x="4582981" y="1108279"/>
                  <a:pt x="4583550" y="1108634"/>
                </a:cubicBezTo>
                <a:cubicBezTo>
                  <a:pt x="4584119" y="1107901"/>
                  <a:pt x="4584902" y="1107214"/>
                  <a:pt x="4585163" y="1106457"/>
                </a:cubicBezTo>
                <a:close/>
                <a:moveTo>
                  <a:pt x="4608430" y="1368891"/>
                </a:moveTo>
                <a:cubicBezTo>
                  <a:pt x="4608003" y="1368819"/>
                  <a:pt x="4607315" y="1369553"/>
                  <a:pt x="4606746" y="1369908"/>
                </a:cubicBezTo>
                <a:cubicBezTo>
                  <a:pt x="4607861" y="1370287"/>
                  <a:pt x="4608976" y="1370689"/>
                  <a:pt x="4610067" y="1371068"/>
                </a:cubicBezTo>
                <a:cubicBezTo>
                  <a:pt x="4610754" y="1370642"/>
                  <a:pt x="4611324" y="1370263"/>
                  <a:pt x="4611893" y="1369908"/>
                </a:cubicBezTo>
                <a:cubicBezTo>
                  <a:pt x="4610754" y="1369530"/>
                  <a:pt x="4609640" y="1369056"/>
                  <a:pt x="4608430" y="1368891"/>
                </a:cubicBezTo>
                <a:close/>
                <a:moveTo>
                  <a:pt x="4618012" y="1830209"/>
                </a:moveTo>
                <a:cubicBezTo>
                  <a:pt x="4618273" y="1830966"/>
                  <a:pt x="4619056" y="1831676"/>
                  <a:pt x="4619625" y="1832386"/>
                </a:cubicBezTo>
                <a:cubicBezTo>
                  <a:pt x="4620194" y="1832031"/>
                  <a:pt x="4620764" y="1831676"/>
                  <a:pt x="4621451" y="1831226"/>
                </a:cubicBezTo>
                <a:cubicBezTo>
                  <a:pt x="4620858" y="1830540"/>
                  <a:pt x="4620242" y="1829854"/>
                  <a:pt x="4619625" y="1829144"/>
                </a:cubicBezTo>
                <a:cubicBezTo>
                  <a:pt x="4619056" y="1829499"/>
                  <a:pt x="4617917" y="1829948"/>
                  <a:pt x="4618012" y="1830209"/>
                </a:cubicBezTo>
                <a:close/>
                <a:moveTo>
                  <a:pt x="4410977" y="1097273"/>
                </a:moveTo>
                <a:cubicBezTo>
                  <a:pt x="4409838" y="1096918"/>
                  <a:pt x="4408724" y="1096421"/>
                  <a:pt x="4407514" y="1096256"/>
                </a:cubicBezTo>
                <a:cubicBezTo>
                  <a:pt x="4407087" y="1096185"/>
                  <a:pt x="4406399" y="1096918"/>
                  <a:pt x="4405830" y="1097273"/>
                </a:cubicBezTo>
                <a:cubicBezTo>
                  <a:pt x="4406945" y="1097652"/>
                  <a:pt x="4408060" y="1098055"/>
                  <a:pt x="4409150" y="1098433"/>
                </a:cubicBezTo>
                <a:cubicBezTo>
                  <a:pt x="4409838" y="1097984"/>
                  <a:pt x="4410408" y="1097628"/>
                  <a:pt x="4410977" y="1097273"/>
                </a:cubicBezTo>
                <a:close/>
                <a:moveTo>
                  <a:pt x="4420535" y="1210408"/>
                </a:moveTo>
                <a:cubicBezTo>
                  <a:pt x="4419847" y="1209982"/>
                  <a:pt x="4419278" y="1209603"/>
                  <a:pt x="4418709" y="1209248"/>
                </a:cubicBezTo>
                <a:cubicBezTo>
                  <a:pt x="4418140" y="1209958"/>
                  <a:pt x="4417357" y="1210668"/>
                  <a:pt x="4417096" y="1211426"/>
                </a:cubicBezTo>
                <a:cubicBezTo>
                  <a:pt x="4417001" y="1211686"/>
                  <a:pt x="4418140" y="1212136"/>
                  <a:pt x="4418709" y="1212491"/>
                </a:cubicBezTo>
                <a:cubicBezTo>
                  <a:pt x="4419326" y="1211781"/>
                  <a:pt x="4419942" y="1211071"/>
                  <a:pt x="4420535" y="1210408"/>
                </a:cubicBezTo>
                <a:close/>
                <a:moveTo>
                  <a:pt x="4423121" y="1358074"/>
                </a:moveTo>
                <a:cubicBezTo>
                  <a:pt x="4424212" y="1357695"/>
                  <a:pt x="4425326" y="1357317"/>
                  <a:pt x="4426441" y="1356914"/>
                </a:cubicBezTo>
                <a:cubicBezTo>
                  <a:pt x="4425872" y="1356559"/>
                  <a:pt x="4425160" y="1355849"/>
                  <a:pt x="4424757" y="1355897"/>
                </a:cubicBezTo>
                <a:cubicBezTo>
                  <a:pt x="4423548" y="1356062"/>
                  <a:pt x="4422433" y="1356559"/>
                  <a:pt x="4421294" y="1356914"/>
                </a:cubicBezTo>
                <a:cubicBezTo>
                  <a:pt x="4421864" y="1357269"/>
                  <a:pt x="4422433" y="1357648"/>
                  <a:pt x="4423121" y="1358074"/>
                </a:cubicBezTo>
                <a:close/>
                <a:moveTo>
                  <a:pt x="4426441" y="1110267"/>
                </a:moveTo>
                <a:cubicBezTo>
                  <a:pt x="4425303" y="1109912"/>
                  <a:pt x="4424188" y="1109415"/>
                  <a:pt x="4422978" y="1109250"/>
                </a:cubicBezTo>
                <a:cubicBezTo>
                  <a:pt x="4422551" y="1109179"/>
                  <a:pt x="4421864" y="1109912"/>
                  <a:pt x="4421294" y="1110267"/>
                </a:cubicBezTo>
                <a:cubicBezTo>
                  <a:pt x="4422409" y="1110646"/>
                  <a:pt x="4423524" y="1111048"/>
                  <a:pt x="4424615" y="1111427"/>
                </a:cubicBezTo>
                <a:cubicBezTo>
                  <a:pt x="4425279" y="1110977"/>
                  <a:pt x="4425848" y="1110622"/>
                  <a:pt x="4426441" y="1110267"/>
                </a:cubicBezTo>
                <a:close/>
                <a:moveTo>
                  <a:pt x="4444467" y="1251449"/>
                </a:moveTo>
                <a:cubicBezTo>
                  <a:pt x="4443898" y="1251804"/>
                  <a:pt x="4442759" y="1252253"/>
                  <a:pt x="4442854" y="1252514"/>
                </a:cubicBezTo>
                <a:cubicBezTo>
                  <a:pt x="4443115" y="1253271"/>
                  <a:pt x="4443898" y="1253981"/>
                  <a:pt x="4444467" y="1254691"/>
                </a:cubicBezTo>
                <a:cubicBezTo>
                  <a:pt x="4445036" y="1254336"/>
                  <a:pt x="4446175" y="1253886"/>
                  <a:pt x="4446080" y="1253626"/>
                </a:cubicBezTo>
                <a:cubicBezTo>
                  <a:pt x="4445795" y="1252845"/>
                  <a:pt x="4445036" y="1252159"/>
                  <a:pt x="4444467" y="1251449"/>
                </a:cubicBezTo>
                <a:close/>
                <a:moveTo>
                  <a:pt x="4462493" y="1100516"/>
                </a:moveTo>
                <a:cubicBezTo>
                  <a:pt x="4461923" y="1100161"/>
                  <a:pt x="4461212" y="1099451"/>
                  <a:pt x="4460809" y="1099498"/>
                </a:cubicBezTo>
                <a:cubicBezTo>
                  <a:pt x="4459599" y="1099664"/>
                  <a:pt x="4458484" y="1100161"/>
                  <a:pt x="4457346" y="1100516"/>
                </a:cubicBezTo>
                <a:cubicBezTo>
                  <a:pt x="4457915" y="1100871"/>
                  <a:pt x="4458484" y="1101226"/>
                  <a:pt x="4459172" y="1101676"/>
                </a:cubicBezTo>
                <a:cubicBezTo>
                  <a:pt x="4460263" y="1101297"/>
                  <a:pt x="4461378" y="1100918"/>
                  <a:pt x="4462493" y="1100516"/>
                </a:cubicBezTo>
                <a:close/>
                <a:moveTo>
                  <a:pt x="4470225" y="1773973"/>
                </a:moveTo>
                <a:cubicBezTo>
                  <a:pt x="4470794" y="1773239"/>
                  <a:pt x="4471577" y="1772553"/>
                  <a:pt x="4471838" y="1771795"/>
                </a:cubicBezTo>
                <a:cubicBezTo>
                  <a:pt x="4471932" y="1771535"/>
                  <a:pt x="4470794" y="1771085"/>
                  <a:pt x="4470225" y="1770730"/>
                </a:cubicBezTo>
                <a:cubicBezTo>
                  <a:pt x="4469608" y="1771440"/>
                  <a:pt x="4468991" y="1772150"/>
                  <a:pt x="4468398" y="1772813"/>
                </a:cubicBezTo>
                <a:cubicBezTo>
                  <a:pt x="4469086" y="1773263"/>
                  <a:pt x="4469656" y="1773618"/>
                  <a:pt x="4470225" y="1773973"/>
                </a:cubicBezTo>
                <a:close/>
                <a:moveTo>
                  <a:pt x="4549894" y="1268064"/>
                </a:moveTo>
                <a:cubicBezTo>
                  <a:pt x="4545814" y="1271543"/>
                  <a:pt x="4545008" y="1275424"/>
                  <a:pt x="4543822" y="1279472"/>
                </a:cubicBezTo>
                <a:cubicBezTo>
                  <a:pt x="4543324" y="1281152"/>
                  <a:pt x="4538912" y="1282336"/>
                  <a:pt x="4539790" y="1284821"/>
                </a:cubicBezTo>
                <a:cubicBezTo>
                  <a:pt x="4540786" y="1287614"/>
                  <a:pt x="4544771" y="1286762"/>
                  <a:pt x="4547688" y="1287401"/>
                </a:cubicBezTo>
                <a:cubicBezTo>
                  <a:pt x="4550416" y="1287992"/>
                  <a:pt x="4549657" y="1290004"/>
                  <a:pt x="4550202" y="1291519"/>
                </a:cubicBezTo>
                <a:cubicBezTo>
                  <a:pt x="4550819" y="1293152"/>
                  <a:pt x="4553072" y="1293886"/>
                  <a:pt x="4555918" y="1293649"/>
                </a:cubicBezTo>
                <a:cubicBezTo>
                  <a:pt x="4558788" y="1293412"/>
                  <a:pt x="4560306" y="1292560"/>
                  <a:pt x="4560401" y="1290643"/>
                </a:cubicBezTo>
                <a:cubicBezTo>
                  <a:pt x="4560519" y="1288489"/>
                  <a:pt x="4560709" y="1286288"/>
                  <a:pt x="4565571" y="1288702"/>
                </a:cubicBezTo>
                <a:cubicBezTo>
                  <a:pt x="4567350" y="1289578"/>
                  <a:pt x="4569864" y="1290217"/>
                  <a:pt x="4572118" y="1290312"/>
                </a:cubicBezTo>
                <a:cubicBezTo>
                  <a:pt x="4577952" y="1290525"/>
                  <a:pt x="4583811" y="1290383"/>
                  <a:pt x="4589147" y="1290383"/>
                </a:cubicBezTo>
                <a:cubicBezTo>
                  <a:pt x="4591898" y="1287685"/>
                  <a:pt x="4596713" y="1286785"/>
                  <a:pt x="4596500" y="1283472"/>
                </a:cubicBezTo>
                <a:cubicBezTo>
                  <a:pt x="4596215" y="1279211"/>
                  <a:pt x="4604066" y="1281886"/>
                  <a:pt x="4605347" y="1279637"/>
                </a:cubicBezTo>
                <a:cubicBezTo>
                  <a:pt x="4605987" y="1278501"/>
                  <a:pt x="4603592" y="1276655"/>
                  <a:pt x="4602572" y="1275117"/>
                </a:cubicBezTo>
                <a:cubicBezTo>
                  <a:pt x="4610090" y="1271567"/>
                  <a:pt x="4613174" y="1266194"/>
                  <a:pt x="4617063" y="1261153"/>
                </a:cubicBezTo>
                <a:cubicBezTo>
                  <a:pt x="4618486" y="1260798"/>
                  <a:pt x="4620953" y="1260585"/>
                  <a:pt x="4621143" y="1260064"/>
                </a:cubicBezTo>
                <a:cubicBezTo>
                  <a:pt x="4621831" y="1258123"/>
                  <a:pt x="4619554" y="1257792"/>
                  <a:pt x="4617063" y="1257910"/>
                </a:cubicBezTo>
                <a:cubicBezTo>
                  <a:pt x="4617111" y="1255283"/>
                  <a:pt x="4617443" y="1252892"/>
                  <a:pt x="4613648" y="1250644"/>
                </a:cubicBezTo>
                <a:cubicBezTo>
                  <a:pt x="4610541" y="1248798"/>
                  <a:pt x="4611276" y="1247117"/>
                  <a:pt x="4613980" y="1245271"/>
                </a:cubicBezTo>
                <a:cubicBezTo>
                  <a:pt x="4616613" y="1243472"/>
                  <a:pt x="4619459" y="1241792"/>
                  <a:pt x="4621997" y="1240182"/>
                </a:cubicBezTo>
                <a:cubicBezTo>
                  <a:pt x="4619696" y="1237721"/>
                  <a:pt x="4616874" y="1238573"/>
                  <a:pt x="4614478" y="1238431"/>
                </a:cubicBezTo>
                <a:cubicBezTo>
                  <a:pt x="4606912" y="1237934"/>
                  <a:pt x="4602714" y="1235472"/>
                  <a:pt x="4601623" y="1230762"/>
                </a:cubicBezTo>
                <a:cubicBezTo>
                  <a:pt x="4601196" y="1228940"/>
                  <a:pt x="4602951" y="1226597"/>
                  <a:pt x="4598516" y="1225768"/>
                </a:cubicBezTo>
                <a:cubicBezTo>
                  <a:pt x="4595480" y="1227686"/>
                  <a:pt x="4592657" y="1230976"/>
                  <a:pt x="4589408" y="1231165"/>
                </a:cubicBezTo>
                <a:cubicBezTo>
                  <a:pt x="4584332" y="1231449"/>
                  <a:pt x="4581866" y="1234526"/>
                  <a:pt x="4577146" y="1234502"/>
                </a:cubicBezTo>
                <a:cubicBezTo>
                  <a:pt x="4576031" y="1232490"/>
                  <a:pt x="4575011" y="1230621"/>
                  <a:pt x="4573992" y="1228751"/>
                </a:cubicBezTo>
                <a:cubicBezTo>
                  <a:pt x="4569627" y="1229887"/>
                  <a:pt x="4571928" y="1232822"/>
                  <a:pt x="4569722" y="1234005"/>
                </a:cubicBezTo>
                <a:cubicBezTo>
                  <a:pt x="4567445" y="1235236"/>
                  <a:pt x="4564006" y="1235591"/>
                  <a:pt x="4561136" y="1236396"/>
                </a:cubicBezTo>
                <a:cubicBezTo>
                  <a:pt x="4560401" y="1236609"/>
                  <a:pt x="4559927" y="1237129"/>
                  <a:pt x="4559310" y="1237508"/>
                </a:cubicBezTo>
                <a:cubicBezTo>
                  <a:pt x="4554590" y="1240325"/>
                  <a:pt x="4554282" y="1240443"/>
                  <a:pt x="4558504" y="1245271"/>
                </a:cubicBezTo>
                <a:cubicBezTo>
                  <a:pt x="4561184" y="1248324"/>
                  <a:pt x="4562203" y="1251733"/>
                  <a:pt x="4558527" y="1253863"/>
                </a:cubicBezTo>
                <a:cubicBezTo>
                  <a:pt x="4554922" y="1255946"/>
                  <a:pt x="4556559" y="1258928"/>
                  <a:pt x="4553404" y="1260585"/>
                </a:cubicBezTo>
                <a:cubicBezTo>
                  <a:pt x="4549467" y="1262691"/>
                  <a:pt x="4543205" y="1259141"/>
                  <a:pt x="4540074" y="1262928"/>
                </a:cubicBezTo>
                <a:cubicBezTo>
                  <a:pt x="4541711" y="1264561"/>
                  <a:pt x="4544415" y="1264111"/>
                  <a:pt x="4546787" y="1264490"/>
                </a:cubicBezTo>
                <a:cubicBezTo>
                  <a:pt x="4549348" y="1264916"/>
                  <a:pt x="4551412" y="1266762"/>
                  <a:pt x="4549894" y="1268064"/>
                </a:cubicBezTo>
                <a:close/>
                <a:moveTo>
                  <a:pt x="9985962" y="2702290"/>
                </a:moveTo>
                <a:cubicBezTo>
                  <a:pt x="9979843" y="2702290"/>
                  <a:pt x="9977685" y="2698952"/>
                  <a:pt x="9974198" y="2696870"/>
                </a:cubicBezTo>
                <a:cubicBezTo>
                  <a:pt x="9969621" y="2694148"/>
                  <a:pt x="9962600" y="2697509"/>
                  <a:pt x="9958236" y="2693651"/>
                </a:cubicBezTo>
                <a:cubicBezTo>
                  <a:pt x="9954939" y="2690740"/>
                  <a:pt x="9950907" y="2692633"/>
                  <a:pt x="9947895" y="2694810"/>
                </a:cubicBezTo>
                <a:cubicBezTo>
                  <a:pt x="9946780" y="2695615"/>
                  <a:pt x="9945499" y="2696349"/>
                  <a:pt x="9944194" y="2697154"/>
                </a:cubicBezTo>
                <a:cubicBezTo>
                  <a:pt x="9944716" y="2701603"/>
                  <a:pt x="9940874" y="2706597"/>
                  <a:pt x="9948654" y="2710313"/>
                </a:cubicBezTo>
                <a:cubicBezTo>
                  <a:pt x="9949816" y="2710881"/>
                  <a:pt x="9949721" y="2713082"/>
                  <a:pt x="9947657" y="2714455"/>
                </a:cubicBezTo>
                <a:cubicBezTo>
                  <a:pt x="9950337" y="2715000"/>
                  <a:pt x="9952970" y="2715639"/>
                  <a:pt x="9955674" y="2716088"/>
                </a:cubicBezTo>
                <a:cubicBezTo>
                  <a:pt x="9959042" y="2714810"/>
                  <a:pt x="9959920" y="2714597"/>
                  <a:pt x="9963809" y="2716538"/>
                </a:cubicBezTo>
                <a:cubicBezTo>
                  <a:pt x="9964592" y="2716940"/>
                  <a:pt x="9965280" y="2717011"/>
                  <a:pt x="9966015" y="2717319"/>
                </a:cubicBezTo>
                <a:cubicBezTo>
                  <a:pt x="9967676" y="2717508"/>
                  <a:pt x="9969336" y="2717745"/>
                  <a:pt x="9971020" y="2717911"/>
                </a:cubicBezTo>
                <a:cubicBezTo>
                  <a:pt x="9972158" y="2717769"/>
                  <a:pt x="9973225" y="2717816"/>
                  <a:pt x="9974554" y="2717059"/>
                </a:cubicBezTo>
                <a:cubicBezTo>
                  <a:pt x="9976238" y="2716112"/>
                  <a:pt x="9978752" y="2715757"/>
                  <a:pt x="9980958" y="2715189"/>
                </a:cubicBezTo>
                <a:cubicBezTo>
                  <a:pt x="9989330" y="2713035"/>
                  <a:pt x="9991607" y="2708988"/>
                  <a:pt x="9990066" y="2703710"/>
                </a:cubicBezTo>
                <a:cubicBezTo>
                  <a:pt x="9988690" y="2703236"/>
                  <a:pt x="9987338" y="2702290"/>
                  <a:pt x="9985962" y="2702290"/>
                </a:cubicBezTo>
                <a:close/>
                <a:moveTo>
                  <a:pt x="10933026" y="2286935"/>
                </a:moveTo>
                <a:cubicBezTo>
                  <a:pt x="10933144" y="2287858"/>
                  <a:pt x="10934259" y="2288734"/>
                  <a:pt x="10934947" y="2289704"/>
                </a:cubicBezTo>
                <a:cubicBezTo>
                  <a:pt x="10942347" y="2289704"/>
                  <a:pt x="10949771" y="2289704"/>
                  <a:pt x="10953850" y="2289704"/>
                </a:cubicBezTo>
                <a:cubicBezTo>
                  <a:pt x="10960728" y="2286391"/>
                  <a:pt x="10965401" y="2284142"/>
                  <a:pt x="10968674" y="2282580"/>
                </a:cubicBezTo>
                <a:cubicBezTo>
                  <a:pt x="10968674" y="2278060"/>
                  <a:pt x="10968674" y="2274912"/>
                  <a:pt x="10968674" y="2271859"/>
                </a:cubicBezTo>
                <a:cubicBezTo>
                  <a:pt x="10958594" y="2269066"/>
                  <a:pt x="10958570" y="2269089"/>
                  <a:pt x="10953589" y="2263030"/>
                </a:cubicBezTo>
                <a:cubicBezTo>
                  <a:pt x="10952356" y="2261516"/>
                  <a:pt x="10950814" y="2260545"/>
                  <a:pt x="10947897" y="2260829"/>
                </a:cubicBezTo>
                <a:cubicBezTo>
                  <a:pt x="10943082" y="2261326"/>
                  <a:pt x="10940710" y="2265279"/>
                  <a:pt x="10934971" y="2264450"/>
                </a:cubicBezTo>
                <a:cubicBezTo>
                  <a:pt x="10932125" y="2266865"/>
                  <a:pt x="10932812" y="2270510"/>
                  <a:pt x="10927926" y="2272332"/>
                </a:cubicBezTo>
                <a:cubicBezTo>
                  <a:pt x="10927191" y="2272616"/>
                  <a:pt x="10927144" y="2275006"/>
                  <a:pt x="10927926" y="2275338"/>
                </a:cubicBezTo>
                <a:cubicBezTo>
                  <a:pt x="10934994" y="2278344"/>
                  <a:pt x="10932552" y="2282841"/>
                  <a:pt x="10933026" y="2286935"/>
                </a:cubicBezTo>
                <a:close/>
                <a:moveTo>
                  <a:pt x="9444550" y="2122796"/>
                </a:moveTo>
                <a:cubicBezTo>
                  <a:pt x="9439948" y="2124926"/>
                  <a:pt x="9433046" y="2124713"/>
                  <a:pt x="9430224" y="2128429"/>
                </a:cubicBezTo>
                <a:cubicBezTo>
                  <a:pt x="9426761" y="2132997"/>
                  <a:pt x="9419076" y="2129589"/>
                  <a:pt x="9414451" y="2131861"/>
                </a:cubicBezTo>
                <a:cubicBezTo>
                  <a:pt x="9413787" y="2132192"/>
                  <a:pt x="9413218" y="2132618"/>
                  <a:pt x="9412625" y="2132997"/>
                </a:cubicBezTo>
                <a:cubicBezTo>
                  <a:pt x="9410277" y="2134464"/>
                  <a:pt x="9407264" y="2135766"/>
                  <a:pt x="9408094" y="2138298"/>
                </a:cubicBezTo>
                <a:cubicBezTo>
                  <a:pt x="9409043" y="2141210"/>
                  <a:pt x="9412696" y="2140760"/>
                  <a:pt x="9416017" y="2140736"/>
                </a:cubicBezTo>
                <a:cubicBezTo>
                  <a:pt x="9419432" y="2140713"/>
                  <a:pt x="9422847" y="2140736"/>
                  <a:pt x="9426073" y="2140736"/>
                </a:cubicBezTo>
                <a:cubicBezTo>
                  <a:pt x="9431149" y="2137943"/>
                  <a:pt x="9434564" y="2133849"/>
                  <a:pt x="9442296" y="2133778"/>
                </a:cubicBezTo>
                <a:cubicBezTo>
                  <a:pt x="9443956" y="2132453"/>
                  <a:pt x="9446257" y="2131695"/>
                  <a:pt x="9448653" y="2130985"/>
                </a:cubicBezTo>
                <a:cubicBezTo>
                  <a:pt x="9447680" y="2128121"/>
                  <a:pt x="9446898" y="2125257"/>
                  <a:pt x="9445616" y="2122417"/>
                </a:cubicBezTo>
                <a:cubicBezTo>
                  <a:pt x="9445284" y="2122536"/>
                  <a:pt x="9444881" y="2122630"/>
                  <a:pt x="9444550" y="2122796"/>
                </a:cubicBezTo>
                <a:close/>
                <a:moveTo>
                  <a:pt x="10103841" y="2686669"/>
                </a:moveTo>
                <a:cubicBezTo>
                  <a:pt x="10108703" y="2690243"/>
                  <a:pt x="10112593" y="2693106"/>
                  <a:pt x="10116198" y="2695757"/>
                </a:cubicBezTo>
                <a:cubicBezTo>
                  <a:pt x="10124286" y="2695449"/>
                  <a:pt x="10131876" y="2696278"/>
                  <a:pt x="10139324" y="2695047"/>
                </a:cubicBezTo>
                <a:cubicBezTo>
                  <a:pt x="10139324" y="2692302"/>
                  <a:pt x="10139324" y="2690171"/>
                  <a:pt x="10139324" y="2687118"/>
                </a:cubicBezTo>
                <a:cubicBezTo>
                  <a:pt x="10136335" y="2685603"/>
                  <a:pt x="10132374" y="2683615"/>
                  <a:pt x="10129267" y="2682053"/>
                </a:cubicBezTo>
                <a:cubicBezTo>
                  <a:pt x="10129267" y="2679450"/>
                  <a:pt x="10129386" y="2677817"/>
                  <a:pt x="10129243" y="2676207"/>
                </a:cubicBezTo>
                <a:cubicBezTo>
                  <a:pt x="10129029" y="2673911"/>
                  <a:pt x="10124428" y="2671734"/>
                  <a:pt x="10122886" y="2673083"/>
                </a:cubicBezTo>
                <a:cubicBezTo>
                  <a:pt x="10118072" y="2677225"/>
                  <a:pt x="10110624" y="2675450"/>
                  <a:pt x="10104742" y="2677036"/>
                </a:cubicBezTo>
                <a:cubicBezTo>
                  <a:pt x="10102418" y="2680610"/>
                  <a:pt x="10103533" y="2684278"/>
                  <a:pt x="10103841" y="2686669"/>
                </a:cubicBezTo>
                <a:close/>
                <a:moveTo>
                  <a:pt x="3957629" y="1229011"/>
                </a:moveTo>
                <a:cubicBezTo>
                  <a:pt x="3959716" y="1233390"/>
                  <a:pt x="3966642" y="1235117"/>
                  <a:pt x="3970556" y="1238455"/>
                </a:cubicBezTo>
                <a:cubicBezTo>
                  <a:pt x="3975726" y="1238455"/>
                  <a:pt x="3981015" y="1238999"/>
                  <a:pt x="3985877" y="1238313"/>
                </a:cubicBezTo>
                <a:cubicBezTo>
                  <a:pt x="3992044" y="1237437"/>
                  <a:pt x="3993799" y="1241981"/>
                  <a:pt x="3999112" y="1241721"/>
                </a:cubicBezTo>
                <a:cubicBezTo>
                  <a:pt x="4003310" y="1241508"/>
                  <a:pt x="4007603" y="1241271"/>
                  <a:pt x="4010331" y="1244040"/>
                </a:cubicBezTo>
                <a:cubicBezTo>
                  <a:pt x="4011398" y="1245105"/>
                  <a:pt x="4012940" y="1244963"/>
                  <a:pt x="4013841" y="1243520"/>
                </a:cubicBezTo>
                <a:cubicBezTo>
                  <a:pt x="4014410" y="1242597"/>
                  <a:pt x="4014671" y="1241342"/>
                  <a:pt x="4014149" y="1240466"/>
                </a:cubicBezTo>
                <a:cubicBezTo>
                  <a:pt x="4013675" y="1239638"/>
                  <a:pt x="4011920" y="1238502"/>
                  <a:pt x="4010852" y="1238549"/>
                </a:cubicBezTo>
                <a:cubicBezTo>
                  <a:pt x="4006939" y="1238739"/>
                  <a:pt x="4004828" y="1237271"/>
                  <a:pt x="4002314" y="1235827"/>
                </a:cubicBezTo>
                <a:cubicBezTo>
                  <a:pt x="3999966" y="1234502"/>
                  <a:pt x="3995578" y="1235804"/>
                  <a:pt x="3993704" y="1233413"/>
                </a:cubicBezTo>
                <a:cubicBezTo>
                  <a:pt x="3993704" y="1231899"/>
                  <a:pt x="3993704" y="1230289"/>
                  <a:pt x="3993704" y="1228727"/>
                </a:cubicBezTo>
                <a:cubicBezTo>
                  <a:pt x="3990574" y="1228206"/>
                  <a:pt x="3986755" y="1229768"/>
                  <a:pt x="3984241" y="1227567"/>
                </a:cubicBezTo>
                <a:cubicBezTo>
                  <a:pt x="3980565" y="1224325"/>
                  <a:pt x="3975086" y="1225863"/>
                  <a:pt x="3970366" y="1225342"/>
                </a:cubicBezTo>
                <a:cubicBezTo>
                  <a:pt x="3965551" y="1222313"/>
                  <a:pt x="3960760" y="1219260"/>
                  <a:pt x="3955898" y="1216277"/>
                </a:cubicBezTo>
                <a:cubicBezTo>
                  <a:pt x="3955589" y="1216088"/>
                  <a:pt x="3954735" y="1216254"/>
                  <a:pt x="3954095" y="1216254"/>
                </a:cubicBezTo>
                <a:cubicBezTo>
                  <a:pt x="3947644" y="1221390"/>
                  <a:pt x="3963084" y="1224064"/>
                  <a:pt x="3957629" y="1229011"/>
                </a:cubicBezTo>
                <a:close/>
                <a:moveTo>
                  <a:pt x="3742577" y="1195473"/>
                </a:moveTo>
                <a:cubicBezTo>
                  <a:pt x="3747036" y="1199473"/>
                  <a:pt x="3754863" y="1200183"/>
                  <a:pt x="3760911" y="1202621"/>
                </a:cubicBezTo>
                <a:cubicBezTo>
                  <a:pt x="3763236" y="1203544"/>
                  <a:pt x="3767291" y="1202763"/>
                  <a:pt x="3770114" y="1202763"/>
                </a:cubicBezTo>
                <a:cubicBezTo>
                  <a:pt x="3772059" y="1201390"/>
                  <a:pt x="3773861" y="1200136"/>
                  <a:pt x="3775616" y="1198905"/>
                </a:cubicBezTo>
                <a:lnTo>
                  <a:pt x="3775640" y="1198905"/>
                </a:lnTo>
                <a:cubicBezTo>
                  <a:pt x="3776067" y="1198976"/>
                  <a:pt x="3776755" y="1198242"/>
                  <a:pt x="3777324" y="1197887"/>
                </a:cubicBezTo>
                <a:cubicBezTo>
                  <a:pt x="3777253" y="1197864"/>
                  <a:pt x="3777182" y="1197840"/>
                  <a:pt x="3777111" y="1197816"/>
                </a:cubicBezTo>
                <a:cubicBezTo>
                  <a:pt x="3778937" y="1196514"/>
                  <a:pt x="3780692" y="1195236"/>
                  <a:pt x="3782329" y="1193935"/>
                </a:cubicBezTo>
                <a:cubicBezTo>
                  <a:pt x="3783017" y="1193390"/>
                  <a:pt x="3782542" y="1191379"/>
                  <a:pt x="3781665" y="1191071"/>
                </a:cubicBezTo>
                <a:cubicBezTo>
                  <a:pt x="3776874" y="1189390"/>
                  <a:pt x="3771988" y="1187402"/>
                  <a:pt x="3766722" y="1186716"/>
                </a:cubicBezTo>
                <a:cubicBezTo>
                  <a:pt x="3761006" y="1185982"/>
                  <a:pt x="3754863" y="1186550"/>
                  <a:pt x="3748957" y="1186550"/>
                </a:cubicBezTo>
                <a:cubicBezTo>
                  <a:pt x="3747107" y="1187710"/>
                  <a:pt x="3745352" y="1188893"/>
                  <a:pt x="3743502" y="1189982"/>
                </a:cubicBezTo>
                <a:cubicBezTo>
                  <a:pt x="3740656" y="1191639"/>
                  <a:pt x="3740324" y="1193461"/>
                  <a:pt x="3742577" y="1195473"/>
                </a:cubicBezTo>
                <a:close/>
                <a:moveTo>
                  <a:pt x="3482627" y="3137005"/>
                </a:moveTo>
                <a:cubicBezTo>
                  <a:pt x="3478714" y="3135892"/>
                  <a:pt x="3474800" y="3134875"/>
                  <a:pt x="3470863" y="3133928"/>
                </a:cubicBezTo>
                <a:cubicBezTo>
                  <a:pt x="3473851" y="3136058"/>
                  <a:pt x="3477598" y="3137194"/>
                  <a:pt x="3482627" y="3137005"/>
                </a:cubicBezTo>
                <a:close/>
                <a:moveTo>
                  <a:pt x="4694100" y="1236632"/>
                </a:moveTo>
                <a:cubicBezTo>
                  <a:pt x="4698796" y="1234242"/>
                  <a:pt x="4704702" y="1236822"/>
                  <a:pt x="4708070" y="1234478"/>
                </a:cubicBezTo>
                <a:cubicBezTo>
                  <a:pt x="4713715" y="1230549"/>
                  <a:pt x="4717273" y="1232064"/>
                  <a:pt x="4722656" y="1234881"/>
                </a:cubicBezTo>
                <a:cubicBezTo>
                  <a:pt x="4726451" y="1236869"/>
                  <a:pt x="4730128" y="1233910"/>
                  <a:pt x="4732903" y="1231970"/>
                </a:cubicBezTo>
                <a:cubicBezTo>
                  <a:pt x="4739828" y="1231970"/>
                  <a:pt x="4746659" y="1231993"/>
                  <a:pt x="4753490" y="1231922"/>
                </a:cubicBezTo>
                <a:cubicBezTo>
                  <a:pt x="4754107" y="1231922"/>
                  <a:pt x="4754723" y="1231236"/>
                  <a:pt x="4755672" y="1230668"/>
                </a:cubicBezTo>
                <a:cubicBezTo>
                  <a:pt x="4755672" y="1229413"/>
                  <a:pt x="4755672" y="1227946"/>
                  <a:pt x="4755672" y="1226763"/>
                </a:cubicBezTo>
                <a:cubicBezTo>
                  <a:pt x="4754557" y="1226171"/>
                  <a:pt x="4753940" y="1225532"/>
                  <a:pt x="4753300" y="1225532"/>
                </a:cubicBezTo>
                <a:cubicBezTo>
                  <a:pt x="4744785" y="1225461"/>
                  <a:pt x="4736247" y="1225484"/>
                  <a:pt x="4727922" y="1225484"/>
                </a:cubicBezTo>
                <a:cubicBezTo>
                  <a:pt x="4725170" y="1226763"/>
                  <a:pt x="4723795" y="1228869"/>
                  <a:pt x="4719573" y="1228798"/>
                </a:cubicBezTo>
                <a:cubicBezTo>
                  <a:pt x="4710228" y="1228609"/>
                  <a:pt x="4700860" y="1228727"/>
                  <a:pt x="4691775" y="1228727"/>
                </a:cubicBezTo>
                <a:cubicBezTo>
                  <a:pt x="4690305" y="1229650"/>
                  <a:pt x="4689214" y="1230502"/>
                  <a:pt x="4687862" y="1231165"/>
                </a:cubicBezTo>
                <a:cubicBezTo>
                  <a:pt x="4685016" y="1232585"/>
                  <a:pt x="4683166" y="1234265"/>
                  <a:pt x="4684091" y="1236632"/>
                </a:cubicBezTo>
                <a:cubicBezTo>
                  <a:pt x="4684779" y="1238478"/>
                  <a:pt x="4689095" y="1239165"/>
                  <a:pt x="4694100" y="1236632"/>
                </a:cubicBezTo>
                <a:close/>
                <a:moveTo>
                  <a:pt x="4575509" y="1220396"/>
                </a:moveTo>
                <a:cubicBezTo>
                  <a:pt x="4573944" y="1223544"/>
                  <a:pt x="4567540" y="1221082"/>
                  <a:pt x="4565595" y="1223851"/>
                </a:cubicBezTo>
                <a:cubicBezTo>
                  <a:pt x="4570078" y="1227283"/>
                  <a:pt x="4579352" y="1223449"/>
                  <a:pt x="4582957" y="1228277"/>
                </a:cubicBezTo>
                <a:cubicBezTo>
                  <a:pt x="4583004" y="1228348"/>
                  <a:pt x="4584475" y="1228206"/>
                  <a:pt x="4584617" y="1227993"/>
                </a:cubicBezTo>
                <a:cubicBezTo>
                  <a:pt x="4585257" y="1227094"/>
                  <a:pt x="4586491" y="1225839"/>
                  <a:pt x="4585993" y="1225224"/>
                </a:cubicBezTo>
                <a:cubicBezTo>
                  <a:pt x="4582340" y="1220751"/>
                  <a:pt x="4580229" y="1215638"/>
                  <a:pt x="4573256" y="1212420"/>
                </a:cubicBezTo>
                <a:cubicBezTo>
                  <a:pt x="4572331" y="1211994"/>
                  <a:pt x="4572118" y="1210976"/>
                  <a:pt x="4571620" y="1210337"/>
                </a:cubicBezTo>
                <a:cubicBezTo>
                  <a:pt x="4574988" y="1206858"/>
                  <a:pt x="4581462" y="1206692"/>
                  <a:pt x="4585851" y="1204562"/>
                </a:cubicBezTo>
                <a:cubicBezTo>
                  <a:pt x="4584736" y="1202668"/>
                  <a:pt x="4581344" y="1202006"/>
                  <a:pt x="4580704" y="1199544"/>
                </a:cubicBezTo>
                <a:cubicBezTo>
                  <a:pt x="4579755" y="1195923"/>
                  <a:pt x="4578901" y="1195994"/>
                  <a:pt x="4575581" y="1198077"/>
                </a:cubicBezTo>
                <a:cubicBezTo>
                  <a:pt x="4570244" y="1201414"/>
                  <a:pt x="4564931" y="1204775"/>
                  <a:pt x="4559903" y="1207946"/>
                </a:cubicBezTo>
                <a:cubicBezTo>
                  <a:pt x="4560496" y="1210644"/>
                  <a:pt x="4560164" y="1212940"/>
                  <a:pt x="4561539" y="1214715"/>
                </a:cubicBezTo>
                <a:cubicBezTo>
                  <a:pt x="4564243" y="1218171"/>
                  <a:pt x="4570861" y="1218431"/>
                  <a:pt x="4575509" y="1220396"/>
                </a:cubicBezTo>
                <a:close/>
                <a:moveTo>
                  <a:pt x="6011545" y="2202440"/>
                </a:moveTo>
                <a:cubicBezTo>
                  <a:pt x="6010407" y="2203008"/>
                  <a:pt x="6008699" y="2204167"/>
                  <a:pt x="6006588" y="2204830"/>
                </a:cubicBezTo>
                <a:cubicBezTo>
                  <a:pt x="6003766" y="2205706"/>
                  <a:pt x="6000659" y="2206203"/>
                  <a:pt x="5997812" y="2206818"/>
                </a:cubicBezTo>
                <a:cubicBezTo>
                  <a:pt x="5998192" y="2210818"/>
                  <a:pt x="5996033" y="2214581"/>
                  <a:pt x="5999425" y="2218155"/>
                </a:cubicBezTo>
                <a:cubicBezTo>
                  <a:pt x="6001749" y="2218534"/>
                  <a:pt x="6003172" y="2216002"/>
                  <a:pt x="6005592" y="2216025"/>
                </a:cubicBezTo>
                <a:cubicBezTo>
                  <a:pt x="6007608" y="2211410"/>
                  <a:pt x="6009671" y="2206842"/>
                  <a:pt x="6012091" y="2202487"/>
                </a:cubicBezTo>
                <a:cubicBezTo>
                  <a:pt x="6011854" y="2202487"/>
                  <a:pt x="6011758" y="2202416"/>
                  <a:pt x="6011545" y="2202440"/>
                </a:cubicBezTo>
                <a:close/>
                <a:moveTo>
                  <a:pt x="2468394" y="2732490"/>
                </a:moveTo>
                <a:cubicBezTo>
                  <a:pt x="2462251" y="2730881"/>
                  <a:pt x="2456914" y="2730266"/>
                  <a:pt x="2452313" y="2733674"/>
                </a:cubicBezTo>
                <a:cubicBezTo>
                  <a:pt x="2449680" y="2735615"/>
                  <a:pt x="2446004" y="2734218"/>
                  <a:pt x="2442920" y="2734692"/>
                </a:cubicBezTo>
                <a:cubicBezTo>
                  <a:pt x="2441426" y="2734904"/>
                  <a:pt x="2440051" y="2735425"/>
                  <a:pt x="2438319" y="2735899"/>
                </a:cubicBezTo>
                <a:cubicBezTo>
                  <a:pt x="2438319" y="2739378"/>
                  <a:pt x="2438319" y="2742952"/>
                  <a:pt x="2438319" y="2747236"/>
                </a:cubicBezTo>
                <a:cubicBezTo>
                  <a:pt x="2447593" y="2748916"/>
                  <a:pt x="2452882" y="2746289"/>
                  <a:pt x="2458551" y="2744419"/>
                </a:cubicBezTo>
                <a:cubicBezTo>
                  <a:pt x="2459903" y="2743970"/>
                  <a:pt x="2462464" y="2743828"/>
                  <a:pt x="2462678" y="2743283"/>
                </a:cubicBezTo>
                <a:cubicBezTo>
                  <a:pt x="2463437" y="2741319"/>
                  <a:pt x="2462915" y="2739117"/>
                  <a:pt x="2463840" y="2737200"/>
                </a:cubicBezTo>
                <a:cubicBezTo>
                  <a:pt x="2464623" y="2735520"/>
                  <a:pt x="2466757" y="2734124"/>
                  <a:pt x="2468394" y="2732490"/>
                </a:cubicBezTo>
                <a:close/>
                <a:moveTo>
                  <a:pt x="497965" y="683268"/>
                </a:moveTo>
                <a:cubicBezTo>
                  <a:pt x="494384" y="683718"/>
                  <a:pt x="490637" y="683552"/>
                  <a:pt x="486937" y="683434"/>
                </a:cubicBezTo>
                <a:cubicBezTo>
                  <a:pt x="490708" y="686771"/>
                  <a:pt x="495119" y="689659"/>
                  <a:pt x="499958" y="692262"/>
                </a:cubicBezTo>
                <a:cubicBezTo>
                  <a:pt x="500740" y="689138"/>
                  <a:pt x="502851" y="686085"/>
                  <a:pt x="497965" y="683268"/>
                </a:cubicBezTo>
                <a:close/>
                <a:moveTo>
                  <a:pt x="4591306" y="1189698"/>
                </a:moveTo>
                <a:cubicBezTo>
                  <a:pt x="4599773" y="1190290"/>
                  <a:pt x="4595124" y="1194503"/>
                  <a:pt x="4596500" y="1197035"/>
                </a:cubicBezTo>
                <a:cubicBezTo>
                  <a:pt x="4596998" y="1197935"/>
                  <a:pt x="4598208" y="1198692"/>
                  <a:pt x="4599109" y="1199497"/>
                </a:cubicBezTo>
                <a:cubicBezTo>
                  <a:pt x="4602477" y="1199497"/>
                  <a:pt x="4605892" y="1199355"/>
                  <a:pt x="4609236" y="1199544"/>
                </a:cubicBezTo>
                <a:cubicBezTo>
                  <a:pt x="4611869" y="1199686"/>
                  <a:pt x="4612035" y="1203686"/>
                  <a:pt x="4616731" y="1201508"/>
                </a:cubicBezTo>
                <a:cubicBezTo>
                  <a:pt x="4616731" y="1199426"/>
                  <a:pt x="4616731" y="1197343"/>
                  <a:pt x="4616731" y="1194432"/>
                </a:cubicBezTo>
                <a:cubicBezTo>
                  <a:pt x="4610612" y="1190574"/>
                  <a:pt x="4605418" y="1187047"/>
                  <a:pt x="4599725" y="1183899"/>
                </a:cubicBezTo>
                <a:cubicBezTo>
                  <a:pt x="4598421" y="1183189"/>
                  <a:pt x="4595029" y="1183402"/>
                  <a:pt x="4593061" y="1183899"/>
                </a:cubicBezTo>
                <a:cubicBezTo>
                  <a:pt x="4590120" y="1184657"/>
                  <a:pt x="4591567" y="1186645"/>
                  <a:pt x="4591306" y="1188160"/>
                </a:cubicBezTo>
                <a:cubicBezTo>
                  <a:pt x="4591211" y="1188704"/>
                  <a:pt x="4591211" y="1189698"/>
                  <a:pt x="4591306" y="1189698"/>
                </a:cubicBezTo>
                <a:close/>
                <a:moveTo>
                  <a:pt x="6312528" y="2416685"/>
                </a:moveTo>
                <a:cubicBezTo>
                  <a:pt x="6311081" y="2416590"/>
                  <a:pt x="6309112" y="2416898"/>
                  <a:pt x="6308163" y="2417513"/>
                </a:cubicBezTo>
                <a:cubicBezTo>
                  <a:pt x="6307215" y="2418129"/>
                  <a:pt x="6306385" y="2419620"/>
                  <a:pt x="6306930" y="2420235"/>
                </a:cubicBezTo>
                <a:cubicBezTo>
                  <a:pt x="6310464" y="2424330"/>
                  <a:pt x="6314971" y="2428235"/>
                  <a:pt x="6322370" y="2429395"/>
                </a:cubicBezTo>
                <a:cubicBezTo>
                  <a:pt x="6326165" y="2429986"/>
                  <a:pt x="6327494" y="2432755"/>
                  <a:pt x="6330245" y="2432637"/>
                </a:cubicBezTo>
                <a:cubicBezTo>
                  <a:pt x="6335155" y="2432424"/>
                  <a:pt x="6337432" y="2434483"/>
                  <a:pt x="6340539" y="2435903"/>
                </a:cubicBezTo>
                <a:cubicBezTo>
                  <a:pt x="6342982" y="2434365"/>
                  <a:pt x="6345377" y="2432850"/>
                  <a:pt x="6348200" y="2431075"/>
                </a:cubicBezTo>
                <a:cubicBezTo>
                  <a:pt x="6336388" y="2427809"/>
                  <a:pt x="6324695" y="2424614"/>
                  <a:pt x="6316631" y="2417986"/>
                </a:cubicBezTo>
                <a:cubicBezTo>
                  <a:pt x="6315753" y="2417300"/>
                  <a:pt x="6313951" y="2416756"/>
                  <a:pt x="6312528" y="2416685"/>
                </a:cubicBezTo>
                <a:close/>
                <a:moveTo>
                  <a:pt x="3560517" y="1390997"/>
                </a:moveTo>
                <a:cubicBezTo>
                  <a:pt x="3553212" y="1390997"/>
                  <a:pt x="3548136" y="1390997"/>
                  <a:pt x="3543037" y="1390997"/>
                </a:cubicBezTo>
                <a:cubicBezTo>
                  <a:pt x="3539598" y="1390997"/>
                  <a:pt x="3543701" y="1390594"/>
                  <a:pt x="3541021" y="1392180"/>
                </a:cubicBezTo>
                <a:cubicBezTo>
                  <a:pt x="3540475" y="1396109"/>
                  <a:pt x="3538768" y="1400227"/>
                  <a:pt x="3543108" y="1404369"/>
                </a:cubicBezTo>
                <a:cubicBezTo>
                  <a:pt x="3548587" y="1402973"/>
                  <a:pt x="3554706" y="1405316"/>
                  <a:pt x="3560517" y="1402712"/>
                </a:cubicBezTo>
                <a:cubicBezTo>
                  <a:pt x="3560517" y="1399304"/>
                  <a:pt x="3560517" y="1395707"/>
                  <a:pt x="3560517" y="1390997"/>
                </a:cubicBezTo>
                <a:close/>
                <a:moveTo>
                  <a:pt x="5304271" y="1403825"/>
                </a:moveTo>
                <a:cubicBezTo>
                  <a:pt x="5307829" y="1402949"/>
                  <a:pt x="5309893" y="1400582"/>
                  <a:pt x="5314826" y="1400393"/>
                </a:cubicBezTo>
                <a:cubicBezTo>
                  <a:pt x="5317103" y="1400322"/>
                  <a:pt x="5321182" y="1398168"/>
                  <a:pt x="5323151" y="1396014"/>
                </a:cubicBezTo>
                <a:cubicBezTo>
                  <a:pt x="5320471" y="1394358"/>
                  <a:pt x="5318052" y="1392866"/>
                  <a:pt x="5314447" y="1390642"/>
                </a:cubicBezTo>
                <a:cubicBezTo>
                  <a:pt x="5311743" y="1393103"/>
                  <a:pt x="5308992" y="1395612"/>
                  <a:pt x="5306549" y="1397813"/>
                </a:cubicBezTo>
                <a:cubicBezTo>
                  <a:pt x="5299314" y="1397813"/>
                  <a:pt x="5293622" y="1397813"/>
                  <a:pt x="5287953" y="1397813"/>
                </a:cubicBezTo>
                <a:cubicBezTo>
                  <a:pt x="5288523" y="1398334"/>
                  <a:pt x="5289068" y="1398855"/>
                  <a:pt x="5289637" y="1399375"/>
                </a:cubicBezTo>
                <a:cubicBezTo>
                  <a:pt x="5286744" y="1400227"/>
                  <a:pt x="5283874" y="1401079"/>
                  <a:pt x="5280814" y="1401979"/>
                </a:cubicBezTo>
                <a:cubicBezTo>
                  <a:pt x="5285890" y="1405032"/>
                  <a:pt x="5290278" y="1403612"/>
                  <a:pt x="5294263" y="1403896"/>
                </a:cubicBezTo>
                <a:cubicBezTo>
                  <a:pt x="5297583" y="1404156"/>
                  <a:pt x="5301354" y="1404559"/>
                  <a:pt x="5304271" y="1403825"/>
                </a:cubicBezTo>
                <a:close/>
                <a:moveTo>
                  <a:pt x="7820192" y="1252514"/>
                </a:moveTo>
                <a:cubicBezTo>
                  <a:pt x="7818627" y="1251614"/>
                  <a:pt x="7815425" y="1251946"/>
                  <a:pt x="7813456" y="1251212"/>
                </a:cubicBezTo>
                <a:cubicBezTo>
                  <a:pt x="7810705" y="1250194"/>
                  <a:pt x="7809329" y="1247875"/>
                  <a:pt x="7805154" y="1248135"/>
                </a:cubicBezTo>
                <a:cubicBezTo>
                  <a:pt x="7802712" y="1248301"/>
                  <a:pt x="7799771" y="1248443"/>
                  <a:pt x="7797779" y="1247756"/>
                </a:cubicBezTo>
                <a:cubicBezTo>
                  <a:pt x="7795004" y="1246786"/>
                  <a:pt x="7793367" y="1244372"/>
                  <a:pt x="7789382" y="1244987"/>
                </a:cubicBezTo>
                <a:cubicBezTo>
                  <a:pt x="7787912" y="1245224"/>
                  <a:pt x="7786654" y="1246005"/>
                  <a:pt x="7785303" y="1246549"/>
                </a:cubicBezTo>
                <a:cubicBezTo>
                  <a:pt x="7789193" y="1248348"/>
                  <a:pt x="7791185" y="1251472"/>
                  <a:pt x="7797470" y="1251591"/>
                </a:cubicBezTo>
                <a:cubicBezTo>
                  <a:pt x="7802665" y="1251685"/>
                  <a:pt x="7799083" y="1256395"/>
                  <a:pt x="7803969" y="1258028"/>
                </a:cubicBezTo>
                <a:cubicBezTo>
                  <a:pt x="7810515" y="1257200"/>
                  <a:pt x="7818152" y="1258786"/>
                  <a:pt x="7825529" y="1257342"/>
                </a:cubicBezTo>
                <a:cubicBezTo>
                  <a:pt x="7825908" y="1254478"/>
                  <a:pt x="7822279" y="1253721"/>
                  <a:pt x="7820192" y="1252514"/>
                </a:cubicBezTo>
                <a:close/>
                <a:moveTo>
                  <a:pt x="6699607" y="4085416"/>
                </a:moveTo>
                <a:cubicBezTo>
                  <a:pt x="6693796" y="4088564"/>
                  <a:pt x="6693013" y="4093439"/>
                  <a:pt x="6688175" y="4096871"/>
                </a:cubicBezTo>
                <a:cubicBezTo>
                  <a:pt x="6686894" y="4097794"/>
                  <a:pt x="6687938" y="4099901"/>
                  <a:pt x="6690096" y="4100800"/>
                </a:cubicBezTo>
                <a:cubicBezTo>
                  <a:pt x="6696642" y="4098718"/>
                  <a:pt x="6700034" y="4095001"/>
                  <a:pt x="6703473" y="4091309"/>
                </a:cubicBezTo>
                <a:cubicBezTo>
                  <a:pt x="6705963" y="4091427"/>
                  <a:pt x="6708359" y="4091002"/>
                  <a:pt x="6707600" y="4089203"/>
                </a:cubicBezTo>
                <a:cubicBezTo>
                  <a:pt x="6707434" y="4088800"/>
                  <a:pt x="6706960" y="4088540"/>
                  <a:pt x="6706390" y="4088327"/>
                </a:cubicBezTo>
                <a:cubicBezTo>
                  <a:pt x="6708335" y="4086457"/>
                  <a:pt x="6710518" y="4084706"/>
                  <a:pt x="6713458" y="4083357"/>
                </a:cubicBezTo>
                <a:cubicBezTo>
                  <a:pt x="6713150" y="4081842"/>
                  <a:pt x="6713719" y="4080611"/>
                  <a:pt x="6714763" y="4079523"/>
                </a:cubicBezTo>
                <a:cubicBezTo>
                  <a:pt x="6712652" y="4079120"/>
                  <a:pt x="6710565" y="4078694"/>
                  <a:pt x="6708501" y="4078481"/>
                </a:cubicBezTo>
                <a:cubicBezTo>
                  <a:pt x="6707624" y="4081747"/>
                  <a:pt x="6703117" y="4083522"/>
                  <a:pt x="6699607" y="4085416"/>
                </a:cubicBezTo>
                <a:close/>
                <a:moveTo>
                  <a:pt x="543955" y="51207"/>
                </a:moveTo>
                <a:cubicBezTo>
                  <a:pt x="542769" y="51704"/>
                  <a:pt x="541678" y="53219"/>
                  <a:pt x="542176" y="54521"/>
                </a:cubicBezTo>
                <a:cubicBezTo>
                  <a:pt x="542532" y="55444"/>
                  <a:pt x="543552" y="56793"/>
                  <a:pt x="544666" y="56958"/>
                </a:cubicBezTo>
                <a:cubicBezTo>
                  <a:pt x="547323" y="57361"/>
                  <a:pt x="550216" y="57029"/>
                  <a:pt x="552944" y="57219"/>
                </a:cubicBezTo>
                <a:cubicBezTo>
                  <a:pt x="550074" y="54947"/>
                  <a:pt x="547062" y="52982"/>
                  <a:pt x="543955" y="51207"/>
                </a:cubicBezTo>
                <a:close/>
                <a:moveTo>
                  <a:pt x="2992659" y="3287133"/>
                </a:moveTo>
                <a:cubicBezTo>
                  <a:pt x="2990547" y="3285878"/>
                  <a:pt x="2989433" y="3283582"/>
                  <a:pt x="2990547" y="3283535"/>
                </a:cubicBezTo>
                <a:cubicBezTo>
                  <a:pt x="2982341" y="3287062"/>
                  <a:pt x="2977432" y="3289168"/>
                  <a:pt x="2974063" y="3290635"/>
                </a:cubicBezTo>
                <a:cubicBezTo>
                  <a:pt x="2974063" y="3294115"/>
                  <a:pt x="2974063" y="3296174"/>
                  <a:pt x="2974063" y="3302067"/>
                </a:cubicBezTo>
                <a:cubicBezTo>
                  <a:pt x="2979613" y="3295322"/>
                  <a:pt x="2988508" y="3296529"/>
                  <a:pt x="2992374" y="3292647"/>
                </a:cubicBezTo>
                <a:cubicBezTo>
                  <a:pt x="2994414" y="3290565"/>
                  <a:pt x="2995528" y="3288813"/>
                  <a:pt x="2992659" y="3287133"/>
                </a:cubicBezTo>
                <a:close/>
                <a:moveTo>
                  <a:pt x="10402547" y="2146606"/>
                </a:moveTo>
                <a:cubicBezTo>
                  <a:pt x="10400080" y="2151174"/>
                  <a:pt x="10404824" y="2154275"/>
                  <a:pt x="10410256" y="2156831"/>
                </a:cubicBezTo>
                <a:cubicBezTo>
                  <a:pt x="10412604" y="2155340"/>
                  <a:pt x="10414952" y="2153872"/>
                  <a:pt x="10417323" y="2152381"/>
                </a:cubicBezTo>
                <a:cubicBezTo>
                  <a:pt x="10417323" y="2148855"/>
                  <a:pt x="10417323" y="2145304"/>
                  <a:pt x="10417323" y="2140878"/>
                </a:cubicBezTo>
                <a:cubicBezTo>
                  <a:pt x="10408073" y="2140287"/>
                  <a:pt x="10404373" y="2143245"/>
                  <a:pt x="10402547" y="2146606"/>
                </a:cubicBezTo>
                <a:close/>
                <a:moveTo>
                  <a:pt x="9383499" y="2277918"/>
                </a:moveTo>
                <a:cubicBezTo>
                  <a:pt x="9379111" y="2275645"/>
                  <a:pt x="9374889" y="2273231"/>
                  <a:pt x="9370264" y="2271149"/>
                </a:cubicBezTo>
                <a:cubicBezTo>
                  <a:pt x="9367276" y="2269823"/>
                  <a:pt x="9364121" y="2270296"/>
                  <a:pt x="9361750" y="2272143"/>
                </a:cubicBezTo>
                <a:cubicBezTo>
                  <a:pt x="9363409" y="2273255"/>
                  <a:pt x="9365094" y="2274367"/>
                  <a:pt x="9368675" y="2276758"/>
                </a:cubicBezTo>
                <a:cubicBezTo>
                  <a:pt x="9364453" y="2278391"/>
                  <a:pt x="9360255" y="2279977"/>
                  <a:pt x="9356081" y="2281586"/>
                </a:cubicBezTo>
                <a:cubicBezTo>
                  <a:pt x="9359473" y="2283716"/>
                  <a:pt x="9361821" y="2285207"/>
                  <a:pt x="9364026" y="2286580"/>
                </a:cubicBezTo>
                <a:cubicBezTo>
                  <a:pt x="9368865" y="2285491"/>
                  <a:pt x="9365070" y="2281563"/>
                  <a:pt x="9369458" y="2280308"/>
                </a:cubicBezTo>
                <a:cubicBezTo>
                  <a:pt x="9371165" y="2281326"/>
                  <a:pt x="9372944" y="2282391"/>
                  <a:pt x="9374700" y="2283432"/>
                </a:cubicBezTo>
                <a:cubicBezTo>
                  <a:pt x="9377142" y="2281918"/>
                  <a:pt x="9379491" y="2280427"/>
                  <a:pt x="9383499" y="2277918"/>
                </a:cubicBezTo>
                <a:close/>
                <a:moveTo>
                  <a:pt x="3664070" y="1160586"/>
                </a:moveTo>
                <a:cubicBezTo>
                  <a:pt x="3666063" y="1160515"/>
                  <a:pt x="3668790" y="1159000"/>
                  <a:pt x="3671020" y="1157888"/>
                </a:cubicBezTo>
                <a:cubicBezTo>
                  <a:pt x="3675313" y="1155758"/>
                  <a:pt x="3674127" y="1152255"/>
                  <a:pt x="3675123" y="1149367"/>
                </a:cubicBezTo>
                <a:cubicBezTo>
                  <a:pt x="3673321" y="1150077"/>
                  <a:pt x="3671518" y="1150551"/>
                  <a:pt x="3669715" y="1151332"/>
                </a:cubicBezTo>
                <a:cubicBezTo>
                  <a:pt x="3666229" y="1152823"/>
                  <a:pt x="3662552" y="1153959"/>
                  <a:pt x="3658852" y="1154977"/>
                </a:cubicBezTo>
                <a:cubicBezTo>
                  <a:pt x="3658852" y="1155497"/>
                  <a:pt x="3658852" y="1155947"/>
                  <a:pt x="3658852" y="1156515"/>
                </a:cubicBezTo>
                <a:cubicBezTo>
                  <a:pt x="3658829" y="1158764"/>
                  <a:pt x="3659208" y="1160728"/>
                  <a:pt x="3664070" y="1160586"/>
                </a:cubicBezTo>
                <a:close/>
                <a:moveTo>
                  <a:pt x="4432750" y="1838800"/>
                </a:moveTo>
                <a:cubicBezTo>
                  <a:pt x="4433794" y="1838966"/>
                  <a:pt x="4435359" y="1837854"/>
                  <a:pt x="4440340" y="1835794"/>
                </a:cubicBezTo>
                <a:cubicBezTo>
                  <a:pt x="4445202" y="1835889"/>
                  <a:pt x="4448997" y="1836220"/>
                  <a:pt x="4451985" y="1833783"/>
                </a:cubicBezTo>
                <a:cubicBezTo>
                  <a:pt x="4446815" y="1831605"/>
                  <a:pt x="4441905" y="1831297"/>
                  <a:pt x="4434078" y="1835652"/>
                </a:cubicBezTo>
                <a:cubicBezTo>
                  <a:pt x="4430924" y="1835652"/>
                  <a:pt x="4428671" y="1835652"/>
                  <a:pt x="4426512" y="1835652"/>
                </a:cubicBezTo>
                <a:cubicBezTo>
                  <a:pt x="4422267" y="1835652"/>
                  <a:pt x="4416527" y="1834564"/>
                  <a:pt x="4414084" y="1835889"/>
                </a:cubicBezTo>
                <a:cubicBezTo>
                  <a:pt x="4410123" y="1838043"/>
                  <a:pt x="4404692" y="1838043"/>
                  <a:pt x="4401513" y="1840173"/>
                </a:cubicBezTo>
                <a:cubicBezTo>
                  <a:pt x="4397956" y="1842540"/>
                  <a:pt x="4394018" y="1841995"/>
                  <a:pt x="4389963" y="1842161"/>
                </a:cubicBezTo>
                <a:cubicBezTo>
                  <a:pt x="4387733" y="1842256"/>
                  <a:pt x="4384982" y="1842256"/>
                  <a:pt x="4386951" y="1845427"/>
                </a:cubicBezTo>
                <a:cubicBezTo>
                  <a:pt x="4394445" y="1845001"/>
                  <a:pt x="4401774" y="1845972"/>
                  <a:pt x="4409649" y="1842421"/>
                </a:cubicBezTo>
                <a:cubicBezTo>
                  <a:pt x="4415768" y="1839652"/>
                  <a:pt x="4423998" y="1837427"/>
                  <a:pt x="4432750" y="1838800"/>
                </a:cubicBezTo>
                <a:close/>
                <a:moveTo>
                  <a:pt x="6003528" y="1616058"/>
                </a:moveTo>
                <a:cubicBezTo>
                  <a:pt x="6004999" y="1615159"/>
                  <a:pt x="6007892" y="1614614"/>
                  <a:pt x="6006967" y="1612674"/>
                </a:cubicBezTo>
                <a:cubicBezTo>
                  <a:pt x="6003291" y="1610354"/>
                  <a:pt x="5999923" y="1607845"/>
                  <a:pt x="5995867" y="1605881"/>
                </a:cubicBezTo>
                <a:cubicBezTo>
                  <a:pt x="5994421" y="1605171"/>
                  <a:pt x="5991242" y="1605502"/>
                  <a:pt x="5989108" y="1605905"/>
                </a:cubicBezTo>
                <a:cubicBezTo>
                  <a:pt x="5988183" y="1606070"/>
                  <a:pt x="5987614" y="1607632"/>
                  <a:pt x="5987448" y="1608579"/>
                </a:cubicBezTo>
                <a:cubicBezTo>
                  <a:pt x="5987187" y="1610165"/>
                  <a:pt x="5987376" y="1611798"/>
                  <a:pt x="5987376" y="1613313"/>
                </a:cubicBezTo>
                <a:cubicBezTo>
                  <a:pt x="5988728" y="1614165"/>
                  <a:pt x="5989890" y="1614969"/>
                  <a:pt x="5991171" y="1615703"/>
                </a:cubicBezTo>
                <a:cubicBezTo>
                  <a:pt x="5996911" y="1618969"/>
                  <a:pt x="5998548" y="1619064"/>
                  <a:pt x="6003528" y="1616058"/>
                </a:cubicBezTo>
                <a:close/>
                <a:moveTo>
                  <a:pt x="10718662" y="3461781"/>
                </a:moveTo>
                <a:cubicBezTo>
                  <a:pt x="10715318" y="3464526"/>
                  <a:pt x="10710479" y="3465686"/>
                  <a:pt x="10711523" y="3468952"/>
                </a:cubicBezTo>
                <a:cubicBezTo>
                  <a:pt x="10711807" y="3469804"/>
                  <a:pt x="10713254" y="3470514"/>
                  <a:pt x="10714155" y="3471295"/>
                </a:cubicBezTo>
                <a:cubicBezTo>
                  <a:pt x="10717974" y="3465851"/>
                  <a:pt x="10728884" y="3470230"/>
                  <a:pt x="10733770" y="3465662"/>
                </a:cubicBezTo>
                <a:cubicBezTo>
                  <a:pt x="10735241" y="3464290"/>
                  <a:pt x="10739605" y="3464242"/>
                  <a:pt x="10742213" y="3463153"/>
                </a:cubicBezTo>
                <a:cubicBezTo>
                  <a:pt x="10742996" y="3462822"/>
                  <a:pt x="10742759" y="3461000"/>
                  <a:pt x="10742166" y="3460077"/>
                </a:cubicBezTo>
                <a:cubicBezTo>
                  <a:pt x="10741834" y="3459556"/>
                  <a:pt x="10739012" y="3458988"/>
                  <a:pt x="10738822" y="3459154"/>
                </a:cubicBezTo>
                <a:cubicBezTo>
                  <a:pt x="10733627" y="3463556"/>
                  <a:pt x="10726204" y="3461071"/>
                  <a:pt x="10718662" y="3461781"/>
                </a:cubicBezTo>
                <a:close/>
                <a:moveTo>
                  <a:pt x="2749975" y="3117905"/>
                </a:moveTo>
                <a:cubicBezTo>
                  <a:pt x="2746346" y="3117905"/>
                  <a:pt x="2742385" y="3117905"/>
                  <a:pt x="2736693" y="3117905"/>
                </a:cubicBezTo>
                <a:cubicBezTo>
                  <a:pt x="2736693" y="3121431"/>
                  <a:pt x="2736693" y="3123561"/>
                  <a:pt x="2736693" y="3125691"/>
                </a:cubicBezTo>
                <a:cubicBezTo>
                  <a:pt x="2740986" y="3127561"/>
                  <a:pt x="2742931" y="3132460"/>
                  <a:pt x="2750615" y="3129975"/>
                </a:cubicBezTo>
                <a:cubicBezTo>
                  <a:pt x="2752845" y="3119561"/>
                  <a:pt x="2752797" y="3119561"/>
                  <a:pt x="2749975" y="3117905"/>
                </a:cubicBezTo>
                <a:close/>
                <a:moveTo>
                  <a:pt x="4056486" y="1234123"/>
                </a:moveTo>
                <a:cubicBezTo>
                  <a:pt x="4052905" y="1232041"/>
                  <a:pt x="4050462" y="1230265"/>
                  <a:pt x="4047568" y="1228727"/>
                </a:cubicBezTo>
                <a:cubicBezTo>
                  <a:pt x="4039172" y="1228727"/>
                  <a:pt x="4030776" y="1228703"/>
                  <a:pt x="4022356" y="1228774"/>
                </a:cubicBezTo>
                <a:cubicBezTo>
                  <a:pt x="4021715" y="1228774"/>
                  <a:pt x="4021099" y="1229390"/>
                  <a:pt x="4020482" y="1229697"/>
                </a:cubicBezTo>
                <a:cubicBezTo>
                  <a:pt x="4032602" y="1235449"/>
                  <a:pt x="4032602" y="1235449"/>
                  <a:pt x="4056486" y="1234123"/>
                </a:cubicBezTo>
                <a:close/>
                <a:moveTo>
                  <a:pt x="4627357" y="1183000"/>
                </a:moveTo>
                <a:cubicBezTo>
                  <a:pt x="4627357" y="1180538"/>
                  <a:pt x="4627357" y="1179450"/>
                  <a:pt x="4627357" y="1178385"/>
                </a:cubicBezTo>
                <a:cubicBezTo>
                  <a:pt x="4627357" y="1177840"/>
                  <a:pt x="4627357" y="1177320"/>
                  <a:pt x="4627357" y="1176775"/>
                </a:cubicBezTo>
                <a:cubicBezTo>
                  <a:pt x="4619127" y="1177414"/>
                  <a:pt x="4624701" y="1171237"/>
                  <a:pt x="4619435" y="1170408"/>
                </a:cubicBezTo>
                <a:cubicBezTo>
                  <a:pt x="4615830" y="1172681"/>
                  <a:pt x="4612249" y="1174976"/>
                  <a:pt x="4608620" y="1177225"/>
                </a:cubicBezTo>
                <a:cubicBezTo>
                  <a:pt x="4605702" y="1179047"/>
                  <a:pt x="4605963" y="1180870"/>
                  <a:pt x="4608691" y="1183000"/>
                </a:cubicBezTo>
                <a:cubicBezTo>
                  <a:pt x="4614170" y="1183000"/>
                  <a:pt x="4619886" y="1183000"/>
                  <a:pt x="4627357" y="1183000"/>
                </a:cubicBezTo>
                <a:close/>
                <a:moveTo>
                  <a:pt x="4181599" y="1767488"/>
                </a:moveTo>
                <a:cubicBezTo>
                  <a:pt x="4177662" y="1768056"/>
                  <a:pt x="4173227" y="1766399"/>
                  <a:pt x="4169266" y="1768813"/>
                </a:cubicBezTo>
                <a:cubicBezTo>
                  <a:pt x="4169266" y="1771085"/>
                  <a:pt x="4169266" y="1773594"/>
                  <a:pt x="4169266" y="1777381"/>
                </a:cubicBezTo>
                <a:cubicBezTo>
                  <a:pt x="4177093" y="1776837"/>
                  <a:pt x="4182999" y="1778162"/>
                  <a:pt x="4188382" y="1776340"/>
                </a:cubicBezTo>
                <a:cubicBezTo>
                  <a:pt x="4192343" y="1771393"/>
                  <a:pt x="4184611" y="1770162"/>
                  <a:pt x="4181599" y="1767488"/>
                </a:cubicBezTo>
                <a:close/>
                <a:moveTo>
                  <a:pt x="3810790" y="1193012"/>
                </a:moveTo>
                <a:cubicBezTo>
                  <a:pt x="3817574" y="1193012"/>
                  <a:pt x="3824357" y="1192988"/>
                  <a:pt x="3831141" y="1193059"/>
                </a:cubicBezTo>
                <a:cubicBezTo>
                  <a:pt x="3831781" y="1193059"/>
                  <a:pt x="3832398" y="1193698"/>
                  <a:pt x="3833062" y="1194053"/>
                </a:cubicBezTo>
                <a:cubicBezTo>
                  <a:pt x="3834769" y="1195710"/>
                  <a:pt x="3832991" y="1198290"/>
                  <a:pt x="3839299" y="1200325"/>
                </a:cubicBezTo>
                <a:cubicBezTo>
                  <a:pt x="3839252" y="1200088"/>
                  <a:pt x="3839252" y="1199875"/>
                  <a:pt x="3839205" y="1199662"/>
                </a:cubicBezTo>
                <a:cubicBezTo>
                  <a:pt x="3840248" y="1202645"/>
                  <a:pt x="3843379" y="1204396"/>
                  <a:pt x="3847814" y="1205532"/>
                </a:cubicBezTo>
                <a:cubicBezTo>
                  <a:pt x="3850637" y="1203639"/>
                  <a:pt x="3848953" y="1201461"/>
                  <a:pt x="3849427" y="1199497"/>
                </a:cubicBezTo>
                <a:cubicBezTo>
                  <a:pt x="3846012" y="1199497"/>
                  <a:pt x="3842596" y="1199497"/>
                  <a:pt x="3839205" y="1199497"/>
                </a:cubicBezTo>
                <a:cubicBezTo>
                  <a:pt x="3838801" y="1195970"/>
                  <a:pt x="3840438" y="1192964"/>
                  <a:pt x="3837426" y="1190290"/>
                </a:cubicBezTo>
                <a:cubicBezTo>
                  <a:pt x="3832445" y="1188822"/>
                  <a:pt x="3825258" y="1191355"/>
                  <a:pt x="3821819" y="1186953"/>
                </a:cubicBezTo>
                <a:cubicBezTo>
                  <a:pt x="3819969" y="1187734"/>
                  <a:pt x="3818095" y="1188515"/>
                  <a:pt x="3815914" y="1189438"/>
                </a:cubicBezTo>
                <a:cubicBezTo>
                  <a:pt x="3814467" y="1188633"/>
                  <a:pt x="3812712" y="1187663"/>
                  <a:pt x="3810909" y="1186692"/>
                </a:cubicBezTo>
                <a:cubicBezTo>
                  <a:pt x="3806735" y="1188728"/>
                  <a:pt x="3807328" y="1190834"/>
                  <a:pt x="3810790" y="1193012"/>
                </a:cubicBezTo>
                <a:close/>
                <a:moveTo>
                  <a:pt x="2549889" y="2802880"/>
                </a:moveTo>
                <a:cubicBezTo>
                  <a:pt x="2548537" y="2802974"/>
                  <a:pt x="2546806" y="2803803"/>
                  <a:pt x="2546237" y="2804560"/>
                </a:cubicBezTo>
                <a:cubicBezTo>
                  <a:pt x="2545596" y="2805436"/>
                  <a:pt x="2546094" y="2806619"/>
                  <a:pt x="2546094" y="2807661"/>
                </a:cubicBezTo>
                <a:cubicBezTo>
                  <a:pt x="2546094" y="2809767"/>
                  <a:pt x="2545786" y="2811898"/>
                  <a:pt x="2546260" y="2813957"/>
                </a:cubicBezTo>
                <a:cubicBezTo>
                  <a:pt x="2546426" y="2814667"/>
                  <a:pt x="2548419" y="2815566"/>
                  <a:pt x="2549747" y="2815708"/>
                </a:cubicBezTo>
                <a:cubicBezTo>
                  <a:pt x="2550909" y="2815850"/>
                  <a:pt x="2552308" y="2815613"/>
                  <a:pt x="2553731" y="2815187"/>
                </a:cubicBezTo>
                <a:cubicBezTo>
                  <a:pt x="2553494" y="2811187"/>
                  <a:pt x="2553304" y="2807187"/>
                  <a:pt x="2552759" y="2803211"/>
                </a:cubicBezTo>
                <a:cubicBezTo>
                  <a:pt x="2551763" y="2803046"/>
                  <a:pt x="2550767" y="2802832"/>
                  <a:pt x="2549889" y="2802880"/>
                </a:cubicBezTo>
                <a:close/>
                <a:moveTo>
                  <a:pt x="853666" y="1783464"/>
                </a:moveTo>
                <a:cubicBezTo>
                  <a:pt x="858694" y="1783464"/>
                  <a:pt x="864339" y="1783464"/>
                  <a:pt x="870909" y="1783464"/>
                </a:cubicBezTo>
                <a:cubicBezTo>
                  <a:pt x="873281" y="1778943"/>
                  <a:pt x="869628" y="1777334"/>
                  <a:pt x="866640" y="1775606"/>
                </a:cubicBezTo>
                <a:cubicBezTo>
                  <a:pt x="862513" y="1773216"/>
                  <a:pt x="860473" y="1773239"/>
                  <a:pt x="856322" y="1775630"/>
                </a:cubicBezTo>
                <a:cubicBezTo>
                  <a:pt x="854496" y="1776671"/>
                  <a:pt x="852195" y="1777713"/>
                  <a:pt x="851413" y="1779062"/>
                </a:cubicBezTo>
                <a:cubicBezTo>
                  <a:pt x="850677" y="1780340"/>
                  <a:pt x="850274" y="1782233"/>
                  <a:pt x="853666" y="1783464"/>
                </a:cubicBezTo>
                <a:close/>
                <a:moveTo>
                  <a:pt x="4077382" y="3461710"/>
                </a:moveTo>
                <a:cubicBezTo>
                  <a:pt x="4076741" y="3461473"/>
                  <a:pt x="4075698" y="3461686"/>
                  <a:pt x="4074844" y="3461686"/>
                </a:cubicBezTo>
                <a:cubicBezTo>
                  <a:pt x="4073563" y="3462278"/>
                  <a:pt x="4072116" y="3462775"/>
                  <a:pt x="4071049" y="3463485"/>
                </a:cubicBezTo>
                <a:cubicBezTo>
                  <a:pt x="4070622" y="3463769"/>
                  <a:pt x="4070693" y="3464621"/>
                  <a:pt x="4071025" y="3465047"/>
                </a:cubicBezTo>
                <a:cubicBezTo>
                  <a:pt x="4074322" y="3469402"/>
                  <a:pt x="4079279" y="3472787"/>
                  <a:pt x="4086490" y="3474585"/>
                </a:cubicBezTo>
                <a:cubicBezTo>
                  <a:pt x="4087557" y="3474846"/>
                  <a:pt x="4089858" y="3474159"/>
                  <a:pt x="4090688" y="3473473"/>
                </a:cubicBezTo>
                <a:cubicBezTo>
                  <a:pt x="4091565" y="3472739"/>
                  <a:pt x="4092111" y="3471201"/>
                  <a:pt x="4091447" y="3470538"/>
                </a:cubicBezTo>
                <a:cubicBezTo>
                  <a:pt x="4087841" y="3466940"/>
                  <a:pt x="4083240" y="3463887"/>
                  <a:pt x="4077382" y="3461710"/>
                </a:cubicBezTo>
                <a:close/>
                <a:moveTo>
                  <a:pt x="5786223" y="2827069"/>
                </a:moveTo>
                <a:cubicBezTo>
                  <a:pt x="5782167" y="2824442"/>
                  <a:pt x="5777874" y="2821625"/>
                  <a:pt x="5773202" y="2819045"/>
                </a:cubicBezTo>
                <a:cubicBezTo>
                  <a:pt x="5769312" y="2819613"/>
                  <a:pt x="5764924" y="2817933"/>
                  <a:pt x="5761343" y="2820252"/>
                </a:cubicBezTo>
                <a:cubicBezTo>
                  <a:pt x="5760465" y="2822785"/>
                  <a:pt x="5759493" y="2825578"/>
                  <a:pt x="5765873" y="2825459"/>
                </a:cubicBezTo>
                <a:cubicBezTo>
                  <a:pt x="5771115" y="2825365"/>
                  <a:pt x="5775432" y="2825814"/>
                  <a:pt x="5778942" y="2828655"/>
                </a:cubicBezTo>
                <a:cubicBezTo>
                  <a:pt x="5779701" y="2829270"/>
                  <a:pt x="5783733" y="2829412"/>
                  <a:pt x="5786223" y="2827069"/>
                </a:cubicBezTo>
                <a:close/>
                <a:moveTo>
                  <a:pt x="4191869" y="1056682"/>
                </a:moveTo>
                <a:cubicBezTo>
                  <a:pt x="4194170" y="1056469"/>
                  <a:pt x="4197277" y="1056517"/>
                  <a:pt x="4198558" y="1055617"/>
                </a:cubicBezTo>
                <a:cubicBezTo>
                  <a:pt x="4200977" y="1053937"/>
                  <a:pt x="4200076" y="1051972"/>
                  <a:pt x="4197372" y="1050292"/>
                </a:cubicBezTo>
                <a:cubicBezTo>
                  <a:pt x="4193861" y="1048114"/>
                  <a:pt x="4190636" y="1045748"/>
                  <a:pt x="4186983" y="1043239"/>
                </a:cubicBezTo>
                <a:cubicBezTo>
                  <a:pt x="4182809" y="1047570"/>
                  <a:pt x="4184445" y="1051594"/>
                  <a:pt x="4185086" y="1056706"/>
                </a:cubicBezTo>
                <a:cubicBezTo>
                  <a:pt x="4188548" y="1056706"/>
                  <a:pt x="4190232" y="1056824"/>
                  <a:pt x="4191869" y="1056682"/>
                </a:cubicBezTo>
                <a:close/>
                <a:moveTo>
                  <a:pt x="4315939" y="1624508"/>
                </a:moveTo>
                <a:cubicBezTo>
                  <a:pt x="4319306" y="1622330"/>
                  <a:pt x="4319496" y="1620271"/>
                  <a:pt x="4315654" y="1618425"/>
                </a:cubicBezTo>
                <a:cubicBezTo>
                  <a:pt x="4307874" y="1623277"/>
                  <a:pt x="4300166" y="1628034"/>
                  <a:pt x="4292552" y="1632886"/>
                </a:cubicBezTo>
                <a:cubicBezTo>
                  <a:pt x="4292126" y="1633147"/>
                  <a:pt x="4292505" y="1633904"/>
                  <a:pt x="4292505" y="1634425"/>
                </a:cubicBezTo>
                <a:cubicBezTo>
                  <a:pt x="4294996" y="1634425"/>
                  <a:pt x="4297509" y="1634425"/>
                  <a:pt x="4300806" y="1634425"/>
                </a:cubicBezTo>
                <a:cubicBezTo>
                  <a:pt x="4305574" y="1631277"/>
                  <a:pt x="4310744" y="1627892"/>
                  <a:pt x="4315939" y="1624508"/>
                </a:cubicBezTo>
                <a:close/>
                <a:moveTo>
                  <a:pt x="336208" y="190234"/>
                </a:moveTo>
                <a:cubicBezTo>
                  <a:pt x="335283" y="189927"/>
                  <a:pt x="333338" y="190802"/>
                  <a:pt x="330397" y="191465"/>
                </a:cubicBezTo>
                <a:cubicBezTo>
                  <a:pt x="338817" y="196767"/>
                  <a:pt x="345956" y="201288"/>
                  <a:pt x="353167" y="205761"/>
                </a:cubicBezTo>
                <a:cubicBezTo>
                  <a:pt x="353475" y="205950"/>
                  <a:pt x="354329" y="205808"/>
                  <a:pt x="354922" y="205832"/>
                </a:cubicBezTo>
                <a:cubicBezTo>
                  <a:pt x="355491" y="204909"/>
                  <a:pt x="356961" y="203725"/>
                  <a:pt x="356487" y="203134"/>
                </a:cubicBezTo>
                <a:cubicBezTo>
                  <a:pt x="352953" y="198518"/>
                  <a:pt x="343964" y="192814"/>
                  <a:pt x="336208" y="190234"/>
                </a:cubicBezTo>
                <a:close/>
                <a:moveTo>
                  <a:pt x="1807181" y="1365033"/>
                </a:moveTo>
                <a:cubicBezTo>
                  <a:pt x="1805520" y="1365104"/>
                  <a:pt x="1802888" y="1364607"/>
                  <a:pt x="1802295" y="1365127"/>
                </a:cubicBezTo>
                <a:cubicBezTo>
                  <a:pt x="1799045" y="1367920"/>
                  <a:pt x="1792808" y="1367731"/>
                  <a:pt x="1789131" y="1370311"/>
                </a:cubicBezTo>
                <a:cubicBezTo>
                  <a:pt x="1791029" y="1370808"/>
                  <a:pt x="1792523" y="1371565"/>
                  <a:pt x="1793899" y="1371494"/>
                </a:cubicBezTo>
                <a:cubicBezTo>
                  <a:pt x="1800421" y="1371163"/>
                  <a:pt x="1807133" y="1372488"/>
                  <a:pt x="1813442" y="1370855"/>
                </a:cubicBezTo>
                <a:cubicBezTo>
                  <a:pt x="1814225" y="1365175"/>
                  <a:pt x="1813679" y="1364701"/>
                  <a:pt x="1807181" y="1365033"/>
                </a:cubicBezTo>
                <a:close/>
                <a:moveTo>
                  <a:pt x="5225551" y="1517598"/>
                </a:moveTo>
                <a:cubicBezTo>
                  <a:pt x="5221994" y="1518048"/>
                  <a:pt x="5217345" y="1516178"/>
                  <a:pt x="5214048" y="1520983"/>
                </a:cubicBezTo>
                <a:cubicBezTo>
                  <a:pt x="5224674" y="1518829"/>
                  <a:pt x="5226951" y="1524699"/>
                  <a:pt x="5232856" y="1527302"/>
                </a:cubicBezTo>
                <a:cubicBezTo>
                  <a:pt x="5237078" y="1527302"/>
                  <a:pt x="5241324" y="1527302"/>
                  <a:pt x="5245546" y="1527302"/>
                </a:cubicBezTo>
                <a:cubicBezTo>
                  <a:pt x="5244549" y="1526663"/>
                  <a:pt x="5226097" y="1517527"/>
                  <a:pt x="5225551" y="1517598"/>
                </a:cubicBezTo>
                <a:close/>
                <a:moveTo>
                  <a:pt x="4219904" y="2080950"/>
                </a:moveTo>
                <a:cubicBezTo>
                  <a:pt x="4215990" y="2075885"/>
                  <a:pt x="4207191" y="2075199"/>
                  <a:pt x="4200479" y="2072714"/>
                </a:cubicBezTo>
                <a:cubicBezTo>
                  <a:pt x="4198060" y="2071814"/>
                  <a:pt x="4194075" y="2072572"/>
                  <a:pt x="4188121" y="2072572"/>
                </a:cubicBezTo>
                <a:cubicBezTo>
                  <a:pt x="4191585" y="2076193"/>
                  <a:pt x="4194549" y="2075365"/>
                  <a:pt x="4196684" y="2075933"/>
                </a:cubicBezTo>
                <a:cubicBezTo>
                  <a:pt x="4198890" y="2076524"/>
                  <a:pt x="4200265" y="2078205"/>
                  <a:pt x="4202424" y="2078986"/>
                </a:cubicBezTo>
                <a:cubicBezTo>
                  <a:pt x="4203728" y="2079459"/>
                  <a:pt x="4206124" y="2078702"/>
                  <a:pt x="4207428" y="2079152"/>
                </a:cubicBezTo>
                <a:cubicBezTo>
                  <a:pt x="4209563" y="2079909"/>
                  <a:pt x="4210962" y="2081660"/>
                  <a:pt x="4213168" y="2082181"/>
                </a:cubicBezTo>
                <a:cubicBezTo>
                  <a:pt x="4215279" y="2082678"/>
                  <a:pt x="4218244" y="2082678"/>
                  <a:pt x="4219904" y="2080950"/>
                </a:cubicBezTo>
                <a:close/>
                <a:moveTo>
                  <a:pt x="3933887" y="3533567"/>
                </a:moveTo>
                <a:cubicBezTo>
                  <a:pt x="3930851" y="3534040"/>
                  <a:pt x="3931397" y="3536407"/>
                  <a:pt x="3932037" y="3537779"/>
                </a:cubicBezTo>
                <a:cubicBezTo>
                  <a:pt x="3932820" y="3539412"/>
                  <a:pt x="3935690" y="3539910"/>
                  <a:pt x="3938275" y="3539507"/>
                </a:cubicBezTo>
                <a:cubicBezTo>
                  <a:pt x="3939746" y="3539271"/>
                  <a:pt x="3941192" y="3538561"/>
                  <a:pt x="3942284" y="3537827"/>
                </a:cubicBezTo>
                <a:cubicBezTo>
                  <a:pt x="3946600" y="3534987"/>
                  <a:pt x="3947146" y="3538916"/>
                  <a:pt x="3949660" y="3539318"/>
                </a:cubicBezTo>
                <a:cubicBezTo>
                  <a:pt x="3953146" y="3535318"/>
                  <a:pt x="3953146" y="3535318"/>
                  <a:pt x="3944347" y="3529969"/>
                </a:cubicBezTo>
                <a:cubicBezTo>
                  <a:pt x="3941951" y="3532454"/>
                  <a:pt x="3938014" y="3532904"/>
                  <a:pt x="3933887" y="3533567"/>
                </a:cubicBezTo>
                <a:close/>
                <a:moveTo>
                  <a:pt x="3117985" y="3043018"/>
                </a:moveTo>
                <a:cubicBezTo>
                  <a:pt x="3116491" y="3043231"/>
                  <a:pt x="3114309" y="3043444"/>
                  <a:pt x="3113787" y="3044107"/>
                </a:cubicBezTo>
                <a:cubicBezTo>
                  <a:pt x="3111771" y="3046568"/>
                  <a:pt x="3110324" y="3049196"/>
                  <a:pt x="3108569" y="3051870"/>
                </a:cubicBezTo>
                <a:cubicBezTo>
                  <a:pt x="3111320" y="3053503"/>
                  <a:pt x="3114830" y="3052414"/>
                  <a:pt x="3117961" y="3052746"/>
                </a:cubicBezTo>
                <a:cubicBezTo>
                  <a:pt x="3121163" y="3053077"/>
                  <a:pt x="3122586" y="3051870"/>
                  <a:pt x="3122966" y="3050237"/>
                </a:cubicBezTo>
                <a:cubicBezTo>
                  <a:pt x="3123345" y="3048698"/>
                  <a:pt x="3123345" y="3047042"/>
                  <a:pt x="3122966" y="3045503"/>
                </a:cubicBezTo>
                <a:cubicBezTo>
                  <a:pt x="3122586" y="3043870"/>
                  <a:pt x="3121139" y="3042568"/>
                  <a:pt x="3117985" y="3043018"/>
                </a:cubicBezTo>
                <a:close/>
                <a:moveTo>
                  <a:pt x="10431317" y="2445181"/>
                </a:moveTo>
                <a:cubicBezTo>
                  <a:pt x="10434092" y="2443501"/>
                  <a:pt x="10438527" y="2442389"/>
                  <a:pt x="10438503" y="2439406"/>
                </a:cubicBezTo>
                <a:cubicBezTo>
                  <a:pt x="10437816" y="2438365"/>
                  <a:pt x="10437602" y="2437181"/>
                  <a:pt x="10436535" y="2436661"/>
                </a:cubicBezTo>
                <a:cubicBezTo>
                  <a:pt x="10435444" y="2436116"/>
                  <a:pt x="10433120" y="2435761"/>
                  <a:pt x="10432076" y="2436164"/>
                </a:cubicBezTo>
                <a:cubicBezTo>
                  <a:pt x="10429348" y="2437181"/>
                  <a:pt x="10426882" y="2438531"/>
                  <a:pt x="10424605" y="2439951"/>
                </a:cubicBezTo>
                <a:cubicBezTo>
                  <a:pt x="10422138" y="2441489"/>
                  <a:pt x="10422233" y="2444755"/>
                  <a:pt x="10424723" y="2445229"/>
                </a:cubicBezTo>
                <a:cubicBezTo>
                  <a:pt x="10426811" y="2445607"/>
                  <a:pt x="10430131" y="2445891"/>
                  <a:pt x="10431317" y="2445181"/>
                </a:cubicBezTo>
                <a:close/>
                <a:moveTo>
                  <a:pt x="7836321" y="1490403"/>
                </a:moveTo>
                <a:cubicBezTo>
                  <a:pt x="7837341" y="1490522"/>
                  <a:pt x="7838740" y="1490403"/>
                  <a:pt x="7840068" y="1490356"/>
                </a:cubicBezTo>
                <a:cubicBezTo>
                  <a:pt x="7839854" y="1489741"/>
                  <a:pt x="7839594" y="1489149"/>
                  <a:pt x="7839380" y="1488534"/>
                </a:cubicBezTo>
                <a:cubicBezTo>
                  <a:pt x="7838360" y="1489196"/>
                  <a:pt x="7837364" y="1489717"/>
                  <a:pt x="7836321" y="1490403"/>
                </a:cubicBezTo>
                <a:close/>
                <a:moveTo>
                  <a:pt x="2220753" y="2846193"/>
                </a:moveTo>
                <a:cubicBezTo>
                  <a:pt x="2219140" y="2845009"/>
                  <a:pt x="2217338" y="2843921"/>
                  <a:pt x="2215511" y="2842879"/>
                </a:cubicBezTo>
                <a:cubicBezTo>
                  <a:pt x="2212974" y="2841412"/>
                  <a:pt x="2209511" y="2841270"/>
                  <a:pt x="2207091" y="2842879"/>
                </a:cubicBezTo>
                <a:cubicBezTo>
                  <a:pt x="2205123" y="2844181"/>
                  <a:pt x="2201731" y="2844915"/>
                  <a:pt x="2201755" y="2847281"/>
                </a:cubicBezTo>
                <a:cubicBezTo>
                  <a:pt x="2206736" y="2849932"/>
                  <a:pt x="2215844" y="2845885"/>
                  <a:pt x="2218879" y="2851518"/>
                </a:cubicBezTo>
                <a:cubicBezTo>
                  <a:pt x="2221892" y="2847163"/>
                  <a:pt x="2222010" y="2847092"/>
                  <a:pt x="2220753" y="2846193"/>
                </a:cubicBezTo>
                <a:close/>
                <a:moveTo>
                  <a:pt x="3468230" y="1658685"/>
                </a:moveTo>
                <a:cubicBezTo>
                  <a:pt x="3467424" y="1656223"/>
                  <a:pt x="3469772" y="1653525"/>
                  <a:pt x="3466688" y="1651277"/>
                </a:cubicBezTo>
                <a:cubicBezTo>
                  <a:pt x="3456585" y="1652058"/>
                  <a:pt x="3459762" y="1659631"/>
                  <a:pt x="3452766" y="1661998"/>
                </a:cubicBezTo>
                <a:cubicBezTo>
                  <a:pt x="3454070" y="1662543"/>
                  <a:pt x="3455256" y="1663395"/>
                  <a:pt x="3456679" y="1663560"/>
                </a:cubicBezTo>
                <a:cubicBezTo>
                  <a:pt x="3462893" y="1664294"/>
                  <a:pt x="3464388" y="1660342"/>
                  <a:pt x="3468230" y="1658685"/>
                </a:cubicBezTo>
                <a:close/>
                <a:moveTo>
                  <a:pt x="5364041" y="1360157"/>
                </a:moveTo>
                <a:cubicBezTo>
                  <a:pt x="5368737" y="1360962"/>
                  <a:pt x="5371892" y="1361388"/>
                  <a:pt x="5374548" y="1361624"/>
                </a:cubicBezTo>
                <a:cubicBezTo>
                  <a:pt x="5374904" y="1359589"/>
                  <a:pt x="5375141" y="1357506"/>
                  <a:pt x="5375568" y="1355518"/>
                </a:cubicBezTo>
                <a:cubicBezTo>
                  <a:pt x="5374192" y="1355565"/>
                  <a:pt x="5373054" y="1355589"/>
                  <a:pt x="5371133" y="1355684"/>
                </a:cubicBezTo>
                <a:cubicBezTo>
                  <a:pt x="5368761" y="1357175"/>
                  <a:pt x="5366389" y="1358666"/>
                  <a:pt x="5364041" y="1360157"/>
                </a:cubicBezTo>
                <a:close/>
                <a:moveTo>
                  <a:pt x="515469" y="48462"/>
                </a:moveTo>
                <a:cubicBezTo>
                  <a:pt x="513050" y="46852"/>
                  <a:pt x="507998" y="46828"/>
                  <a:pt x="507097" y="48390"/>
                </a:cubicBezTo>
                <a:cubicBezTo>
                  <a:pt x="506362" y="49669"/>
                  <a:pt x="505935" y="51538"/>
                  <a:pt x="506907" y="52556"/>
                </a:cubicBezTo>
                <a:cubicBezTo>
                  <a:pt x="508544" y="54308"/>
                  <a:pt x="511200" y="55751"/>
                  <a:pt x="513857" y="56982"/>
                </a:cubicBezTo>
                <a:cubicBezTo>
                  <a:pt x="514924" y="57479"/>
                  <a:pt x="517296" y="57361"/>
                  <a:pt x="518671" y="56982"/>
                </a:cubicBezTo>
                <a:cubicBezTo>
                  <a:pt x="519905" y="56627"/>
                  <a:pt x="520569" y="55515"/>
                  <a:pt x="521423" y="54781"/>
                </a:cubicBezTo>
                <a:cubicBezTo>
                  <a:pt x="522443" y="51515"/>
                  <a:pt x="518173" y="50260"/>
                  <a:pt x="515469" y="48462"/>
                </a:cubicBezTo>
                <a:close/>
                <a:moveTo>
                  <a:pt x="4762195" y="1227662"/>
                </a:moveTo>
                <a:cubicBezTo>
                  <a:pt x="4766535" y="1228751"/>
                  <a:pt x="4771184" y="1229484"/>
                  <a:pt x="4774623" y="1231662"/>
                </a:cubicBezTo>
                <a:cubicBezTo>
                  <a:pt x="4777042" y="1230123"/>
                  <a:pt x="4779485" y="1228609"/>
                  <a:pt x="4781904" y="1227070"/>
                </a:cubicBezTo>
                <a:cubicBezTo>
                  <a:pt x="4779485" y="1225532"/>
                  <a:pt x="4777327" y="1223780"/>
                  <a:pt x="4774575" y="1222550"/>
                </a:cubicBezTo>
                <a:cubicBezTo>
                  <a:pt x="4771018" y="1220987"/>
                  <a:pt x="4762195" y="1224751"/>
                  <a:pt x="4762195" y="1227662"/>
                </a:cubicBezTo>
                <a:close/>
                <a:moveTo>
                  <a:pt x="3653421" y="1189698"/>
                </a:moveTo>
                <a:cubicBezTo>
                  <a:pt x="3657097" y="1189627"/>
                  <a:pt x="3662955" y="1186243"/>
                  <a:pt x="3663169" y="1184373"/>
                </a:cubicBezTo>
                <a:cubicBezTo>
                  <a:pt x="3659232" y="1182834"/>
                  <a:pt x="3653634" y="1183118"/>
                  <a:pt x="3651096" y="1180018"/>
                </a:cubicBezTo>
                <a:cubicBezTo>
                  <a:pt x="3646424" y="1182527"/>
                  <a:pt x="3648701" y="1185674"/>
                  <a:pt x="3649389" y="1188562"/>
                </a:cubicBezTo>
                <a:cubicBezTo>
                  <a:pt x="3649531" y="1189083"/>
                  <a:pt x="3652045" y="1189722"/>
                  <a:pt x="3653421" y="1189698"/>
                </a:cubicBezTo>
                <a:close/>
                <a:moveTo>
                  <a:pt x="3735889" y="1210786"/>
                </a:moveTo>
                <a:cubicBezTo>
                  <a:pt x="3736743" y="1209887"/>
                  <a:pt x="3735675" y="1207473"/>
                  <a:pt x="3734205" y="1206692"/>
                </a:cubicBezTo>
                <a:cubicBezTo>
                  <a:pt x="3732663" y="1205840"/>
                  <a:pt x="3729603" y="1206076"/>
                  <a:pt x="3728062" y="1205911"/>
                </a:cubicBezTo>
                <a:cubicBezTo>
                  <a:pt x="3725595" y="1206171"/>
                  <a:pt x="3723176" y="1206005"/>
                  <a:pt x="3722630" y="1206573"/>
                </a:cubicBezTo>
                <a:cubicBezTo>
                  <a:pt x="3721468" y="1207804"/>
                  <a:pt x="3720069" y="1209792"/>
                  <a:pt x="3720899" y="1210739"/>
                </a:cubicBezTo>
                <a:cubicBezTo>
                  <a:pt x="3723318" y="1213461"/>
                  <a:pt x="3733303" y="1213508"/>
                  <a:pt x="3735889" y="1210786"/>
                </a:cubicBezTo>
                <a:close/>
                <a:moveTo>
                  <a:pt x="6107129" y="3623979"/>
                </a:moveTo>
                <a:cubicBezTo>
                  <a:pt x="6103500" y="3623435"/>
                  <a:pt x="6100915" y="3624808"/>
                  <a:pt x="6100725" y="3627222"/>
                </a:cubicBezTo>
                <a:cubicBezTo>
                  <a:pt x="6100654" y="3628287"/>
                  <a:pt x="6100891" y="3629352"/>
                  <a:pt x="6100678" y="3630394"/>
                </a:cubicBezTo>
                <a:cubicBezTo>
                  <a:pt x="6100227" y="3632382"/>
                  <a:pt x="6102030" y="3633257"/>
                  <a:pt x="6104615" y="3633660"/>
                </a:cubicBezTo>
                <a:cubicBezTo>
                  <a:pt x="6108244" y="3634204"/>
                  <a:pt x="6110805" y="3632831"/>
                  <a:pt x="6111019" y="3630417"/>
                </a:cubicBezTo>
                <a:cubicBezTo>
                  <a:pt x="6111066" y="3629896"/>
                  <a:pt x="6111019" y="3629352"/>
                  <a:pt x="6111019" y="3628831"/>
                </a:cubicBezTo>
                <a:cubicBezTo>
                  <a:pt x="6111019" y="3628311"/>
                  <a:pt x="6110900" y="3627766"/>
                  <a:pt x="6111043" y="3627245"/>
                </a:cubicBezTo>
                <a:cubicBezTo>
                  <a:pt x="6111564" y="3625234"/>
                  <a:pt x="6109715" y="3624358"/>
                  <a:pt x="6107129" y="3623979"/>
                </a:cubicBezTo>
                <a:close/>
                <a:moveTo>
                  <a:pt x="2355590" y="2632516"/>
                </a:moveTo>
                <a:cubicBezTo>
                  <a:pt x="2351060" y="2630149"/>
                  <a:pt x="2349685" y="2630078"/>
                  <a:pt x="2345321" y="2632374"/>
                </a:cubicBezTo>
                <a:cubicBezTo>
                  <a:pt x="2343423" y="2633368"/>
                  <a:pt x="2341787" y="2634575"/>
                  <a:pt x="2339604" y="2635947"/>
                </a:cubicBezTo>
                <a:cubicBezTo>
                  <a:pt x="2346744" y="2638078"/>
                  <a:pt x="2353551" y="2637794"/>
                  <a:pt x="2360832" y="2636184"/>
                </a:cubicBezTo>
                <a:cubicBezTo>
                  <a:pt x="2359362" y="2635119"/>
                  <a:pt x="2358365" y="2634362"/>
                  <a:pt x="2357346" y="2633628"/>
                </a:cubicBezTo>
                <a:cubicBezTo>
                  <a:pt x="2356800" y="2633226"/>
                  <a:pt x="2356231" y="2632847"/>
                  <a:pt x="2355590" y="2632516"/>
                </a:cubicBezTo>
                <a:close/>
                <a:moveTo>
                  <a:pt x="6922177" y="1287282"/>
                </a:moveTo>
                <a:cubicBezTo>
                  <a:pt x="6920683" y="1286762"/>
                  <a:pt x="6917505" y="1287637"/>
                  <a:pt x="6915560" y="1288371"/>
                </a:cubicBezTo>
                <a:cubicBezTo>
                  <a:pt x="6914659" y="1288702"/>
                  <a:pt x="6914920" y="1290241"/>
                  <a:pt x="6914516" y="1291803"/>
                </a:cubicBezTo>
                <a:cubicBezTo>
                  <a:pt x="6914754" y="1292773"/>
                  <a:pt x="6914398" y="1294714"/>
                  <a:pt x="6915750" y="1295685"/>
                </a:cubicBezTo>
                <a:cubicBezTo>
                  <a:pt x="6917031" y="1296608"/>
                  <a:pt x="6920826" y="1297294"/>
                  <a:pt x="6922272" y="1296750"/>
                </a:cubicBezTo>
                <a:cubicBezTo>
                  <a:pt x="6926613" y="1295117"/>
                  <a:pt x="6926542" y="1288821"/>
                  <a:pt x="6922177" y="1287282"/>
                </a:cubicBezTo>
                <a:close/>
                <a:moveTo>
                  <a:pt x="4323694" y="2029708"/>
                </a:moveTo>
                <a:cubicBezTo>
                  <a:pt x="4322627" y="2026300"/>
                  <a:pt x="4324904" y="2023602"/>
                  <a:pt x="4321915" y="2021330"/>
                </a:cubicBezTo>
                <a:cubicBezTo>
                  <a:pt x="4321299" y="2021235"/>
                  <a:pt x="4320421" y="2020975"/>
                  <a:pt x="4320160" y="2021117"/>
                </a:cubicBezTo>
                <a:cubicBezTo>
                  <a:pt x="4315939" y="2023578"/>
                  <a:pt x="4311764" y="2026064"/>
                  <a:pt x="4307614" y="2028549"/>
                </a:cubicBezTo>
                <a:cubicBezTo>
                  <a:pt x="4312120" y="2031626"/>
                  <a:pt x="4316982" y="2030229"/>
                  <a:pt x="4323694" y="2029708"/>
                </a:cubicBezTo>
                <a:close/>
                <a:moveTo>
                  <a:pt x="4063910" y="1043120"/>
                </a:moveTo>
                <a:cubicBezTo>
                  <a:pt x="4066637" y="1042079"/>
                  <a:pt x="4068654" y="1040304"/>
                  <a:pt x="4070978" y="1038860"/>
                </a:cubicBezTo>
                <a:cubicBezTo>
                  <a:pt x="4067990" y="1037535"/>
                  <a:pt x="4066495" y="1034955"/>
                  <a:pt x="4062345" y="1034553"/>
                </a:cubicBezTo>
                <a:cubicBezTo>
                  <a:pt x="4060542" y="1035689"/>
                  <a:pt x="4058621" y="1036706"/>
                  <a:pt x="4057103" y="1037913"/>
                </a:cubicBezTo>
                <a:cubicBezTo>
                  <a:pt x="4054755" y="1039736"/>
                  <a:pt x="4054873" y="1042671"/>
                  <a:pt x="4057340" y="1043144"/>
                </a:cubicBezTo>
                <a:cubicBezTo>
                  <a:pt x="4059380" y="1043523"/>
                  <a:pt x="4062250" y="1043736"/>
                  <a:pt x="4063910" y="1043120"/>
                </a:cubicBezTo>
                <a:close/>
                <a:moveTo>
                  <a:pt x="4081390" y="1233721"/>
                </a:moveTo>
                <a:cubicBezTo>
                  <a:pt x="4080750" y="1234573"/>
                  <a:pt x="4080584" y="1236182"/>
                  <a:pt x="4081414" y="1236751"/>
                </a:cubicBezTo>
                <a:cubicBezTo>
                  <a:pt x="4084165" y="1238573"/>
                  <a:pt x="4087225" y="1240277"/>
                  <a:pt x="4090593" y="1241626"/>
                </a:cubicBezTo>
                <a:cubicBezTo>
                  <a:pt x="4093297" y="1242715"/>
                  <a:pt x="4097352" y="1240537"/>
                  <a:pt x="4096760" y="1238384"/>
                </a:cubicBezTo>
                <a:cubicBezTo>
                  <a:pt x="4096166" y="1237484"/>
                  <a:pt x="4095977" y="1236182"/>
                  <a:pt x="4094909" y="1235804"/>
                </a:cubicBezTo>
                <a:cubicBezTo>
                  <a:pt x="4092300" y="1234833"/>
                  <a:pt x="4088861" y="1234644"/>
                  <a:pt x="4086561" y="1233484"/>
                </a:cubicBezTo>
                <a:cubicBezTo>
                  <a:pt x="4084213" y="1232325"/>
                  <a:pt x="4082623" y="1232064"/>
                  <a:pt x="4081390" y="1233721"/>
                </a:cubicBezTo>
                <a:close/>
                <a:moveTo>
                  <a:pt x="10209292" y="2085613"/>
                </a:moveTo>
                <a:cubicBezTo>
                  <a:pt x="10208367" y="2086394"/>
                  <a:pt x="10206683" y="2087151"/>
                  <a:pt x="10206707" y="2087909"/>
                </a:cubicBezTo>
                <a:cubicBezTo>
                  <a:pt x="10206825" y="2091293"/>
                  <a:pt x="10211284" y="2094512"/>
                  <a:pt x="10216811" y="2095222"/>
                </a:cubicBezTo>
                <a:cubicBezTo>
                  <a:pt x="10218067" y="2095388"/>
                  <a:pt x="10220582" y="2094820"/>
                  <a:pt x="10220890" y="2094228"/>
                </a:cubicBezTo>
                <a:cubicBezTo>
                  <a:pt x="10221578" y="2092926"/>
                  <a:pt x="10222242" y="2090820"/>
                  <a:pt x="10221151" y="2090110"/>
                </a:cubicBezTo>
                <a:cubicBezTo>
                  <a:pt x="10217949" y="2088003"/>
                  <a:pt x="10211687" y="2088855"/>
                  <a:pt x="10209292" y="2085613"/>
                </a:cubicBezTo>
                <a:close/>
                <a:moveTo>
                  <a:pt x="971355" y="1224893"/>
                </a:moveTo>
                <a:cubicBezTo>
                  <a:pt x="968580" y="1222952"/>
                  <a:pt x="965639" y="1221106"/>
                  <a:pt x="961204" y="1222810"/>
                </a:cubicBezTo>
                <a:cubicBezTo>
                  <a:pt x="960160" y="1223212"/>
                  <a:pt x="959567" y="1224467"/>
                  <a:pt x="959425" y="1225390"/>
                </a:cubicBezTo>
                <a:cubicBezTo>
                  <a:pt x="958927" y="1228514"/>
                  <a:pt x="963931" y="1229342"/>
                  <a:pt x="966161" y="1231354"/>
                </a:cubicBezTo>
                <a:cubicBezTo>
                  <a:pt x="966374" y="1231544"/>
                  <a:pt x="967275" y="1231449"/>
                  <a:pt x="967845" y="1231496"/>
                </a:cubicBezTo>
                <a:cubicBezTo>
                  <a:pt x="970169" y="1230029"/>
                  <a:pt x="972493" y="1228585"/>
                  <a:pt x="974794" y="1227118"/>
                </a:cubicBezTo>
                <a:cubicBezTo>
                  <a:pt x="973679" y="1226360"/>
                  <a:pt x="972446" y="1225674"/>
                  <a:pt x="971355" y="1224893"/>
                </a:cubicBezTo>
                <a:close/>
                <a:moveTo>
                  <a:pt x="1278528" y="1228964"/>
                </a:moveTo>
                <a:cubicBezTo>
                  <a:pt x="1279667" y="1234904"/>
                  <a:pt x="1282940" y="1236727"/>
                  <a:pt x="1287114" y="1234549"/>
                </a:cubicBezTo>
                <a:cubicBezTo>
                  <a:pt x="1290458" y="1232798"/>
                  <a:pt x="1293945" y="1232183"/>
                  <a:pt x="1297692" y="1231354"/>
                </a:cubicBezTo>
                <a:cubicBezTo>
                  <a:pt x="1300017" y="1230857"/>
                  <a:pt x="1299851" y="1229910"/>
                  <a:pt x="1296933" y="1228964"/>
                </a:cubicBezTo>
                <a:cubicBezTo>
                  <a:pt x="1291858" y="1228964"/>
                  <a:pt x="1286213" y="1228964"/>
                  <a:pt x="1278528" y="1228964"/>
                </a:cubicBezTo>
                <a:close/>
                <a:moveTo>
                  <a:pt x="9930225" y="2169351"/>
                </a:moveTo>
                <a:cubicBezTo>
                  <a:pt x="9932810" y="2170653"/>
                  <a:pt x="9938051" y="2170061"/>
                  <a:pt x="9938455" y="2168286"/>
                </a:cubicBezTo>
                <a:cubicBezTo>
                  <a:pt x="9938905" y="2166156"/>
                  <a:pt x="9938953" y="2164168"/>
                  <a:pt x="9942108" y="2162937"/>
                </a:cubicBezTo>
                <a:cubicBezTo>
                  <a:pt x="9944337" y="2162085"/>
                  <a:pt x="9944432" y="2161422"/>
                  <a:pt x="9942084" y="2160712"/>
                </a:cubicBezTo>
                <a:cubicBezTo>
                  <a:pt x="9941396" y="2160499"/>
                  <a:pt x="9940661" y="2160357"/>
                  <a:pt x="9939949" y="2160192"/>
                </a:cubicBezTo>
                <a:cubicBezTo>
                  <a:pt x="9934470" y="2160594"/>
                  <a:pt x="9929751" y="2163174"/>
                  <a:pt x="9928517" y="2166748"/>
                </a:cubicBezTo>
                <a:cubicBezTo>
                  <a:pt x="9928256" y="2167529"/>
                  <a:pt x="9929181" y="2168831"/>
                  <a:pt x="9930225" y="2169351"/>
                </a:cubicBezTo>
                <a:close/>
                <a:moveTo>
                  <a:pt x="10871169" y="3072935"/>
                </a:moveTo>
                <a:cubicBezTo>
                  <a:pt x="10871691" y="3074568"/>
                  <a:pt x="10873019" y="3075751"/>
                  <a:pt x="10876244" y="3075467"/>
                </a:cubicBezTo>
                <a:cubicBezTo>
                  <a:pt x="10877905" y="3075325"/>
                  <a:pt x="10879612" y="3075491"/>
                  <a:pt x="10881297" y="3075444"/>
                </a:cubicBezTo>
                <a:cubicBezTo>
                  <a:pt x="10885329" y="3075325"/>
                  <a:pt x="10887321" y="3073882"/>
                  <a:pt x="10886562" y="3071467"/>
                </a:cubicBezTo>
                <a:cubicBezTo>
                  <a:pt x="10886040" y="3069834"/>
                  <a:pt x="10884712" y="3068603"/>
                  <a:pt x="10881486" y="3068935"/>
                </a:cubicBezTo>
                <a:cubicBezTo>
                  <a:pt x="10880656" y="3069030"/>
                  <a:pt x="10879803" y="3068958"/>
                  <a:pt x="10878972" y="3068958"/>
                </a:cubicBezTo>
                <a:cubicBezTo>
                  <a:pt x="10878142" y="3068958"/>
                  <a:pt x="10877288" y="3068935"/>
                  <a:pt x="10876435" y="3068958"/>
                </a:cubicBezTo>
                <a:cubicBezTo>
                  <a:pt x="10872402" y="3069101"/>
                  <a:pt x="10870410" y="3070544"/>
                  <a:pt x="10871169" y="3072935"/>
                </a:cubicBezTo>
                <a:close/>
                <a:moveTo>
                  <a:pt x="5034122" y="2155245"/>
                </a:moveTo>
                <a:cubicBezTo>
                  <a:pt x="5033838" y="2152760"/>
                  <a:pt x="5035925" y="2150038"/>
                  <a:pt x="5032652" y="2147671"/>
                </a:cubicBezTo>
                <a:cubicBezTo>
                  <a:pt x="5028406" y="2148216"/>
                  <a:pt x="5026604" y="2150582"/>
                  <a:pt x="5024161" y="2152334"/>
                </a:cubicBezTo>
                <a:cubicBezTo>
                  <a:pt x="5023355" y="2152902"/>
                  <a:pt x="5023425" y="2154843"/>
                  <a:pt x="5024232" y="2155292"/>
                </a:cubicBezTo>
                <a:cubicBezTo>
                  <a:pt x="5025916" y="2156168"/>
                  <a:pt x="5028359" y="2156736"/>
                  <a:pt x="5030565" y="2156854"/>
                </a:cubicBezTo>
                <a:cubicBezTo>
                  <a:pt x="5031727" y="2156902"/>
                  <a:pt x="5034194" y="2155742"/>
                  <a:pt x="5034122" y="2155245"/>
                </a:cubicBezTo>
                <a:close/>
                <a:moveTo>
                  <a:pt x="1443487" y="1010624"/>
                </a:moveTo>
                <a:cubicBezTo>
                  <a:pt x="1441353" y="1008517"/>
                  <a:pt x="1438625" y="1006648"/>
                  <a:pt x="1436111" y="1004683"/>
                </a:cubicBezTo>
                <a:cubicBezTo>
                  <a:pt x="1431794" y="1006790"/>
                  <a:pt x="1433431" y="1009606"/>
                  <a:pt x="1433455" y="1012044"/>
                </a:cubicBezTo>
                <a:cubicBezTo>
                  <a:pt x="1433478" y="1013630"/>
                  <a:pt x="1435257" y="1014955"/>
                  <a:pt x="1438388" y="1014506"/>
                </a:cubicBezTo>
                <a:cubicBezTo>
                  <a:pt x="1439882" y="1014292"/>
                  <a:pt x="1441732" y="1014079"/>
                  <a:pt x="1442586" y="1013417"/>
                </a:cubicBezTo>
                <a:cubicBezTo>
                  <a:pt x="1443464" y="1012730"/>
                  <a:pt x="1444104" y="1011216"/>
                  <a:pt x="1443487" y="1010624"/>
                </a:cubicBezTo>
                <a:close/>
                <a:moveTo>
                  <a:pt x="5760536" y="2070158"/>
                </a:moveTo>
                <a:cubicBezTo>
                  <a:pt x="5760323" y="2068761"/>
                  <a:pt x="5759422" y="2067223"/>
                  <a:pt x="5757999" y="2066181"/>
                </a:cubicBezTo>
                <a:cubicBezTo>
                  <a:pt x="5757311" y="2065661"/>
                  <a:pt x="5754180" y="2065637"/>
                  <a:pt x="5753303" y="2066158"/>
                </a:cubicBezTo>
                <a:cubicBezTo>
                  <a:pt x="5750622" y="2067743"/>
                  <a:pt x="5746756" y="2068832"/>
                  <a:pt x="5745997" y="2071530"/>
                </a:cubicBezTo>
                <a:cubicBezTo>
                  <a:pt x="5749792" y="2073566"/>
                  <a:pt x="5754085" y="2072264"/>
                  <a:pt x="5758046" y="2072453"/>
                </a:cubicBezTo>
                <a:cubicBezTo>
                  <a:pt x="5758829" y="2072477"/>
                  <a:pt x="5760655" y="2070915"/>
                  <a:pt x="5760536" y="2070158"/>
                </a:cubicBezTo>
                <a:close/>
                <a:moveTo>
                  <a:pt x="1139872" y="775835"/>
                </a:moveTo>
                <a:cubicBezTo>
                  <a:pt x="1135769" y="773634"/>
                  <a:pt x="1132330" y="774628"/>
                  <a:pt x="1129199" y="774344"/>
                </a:cubicBezTo>
                <a:cubicBezTo>
                  <a:pt x="1126092" y="774060"/>
                  <a:pt x="1124740" y="775243"/>
                  <a:pt x="1124266" y="776900"/>
                </a:cubicBezTo>
                <a:cubicBezTo>
                  <a:pt x="1123791" y="778533"/>
                  <a:pt x="1124550" y="780261"/>
                  <a:pt x="1127017" y="780734"/>
                </a:cubicBezTo>
                <a:cubicBezTo>
                  <a:pt x="1129080" y="781113"/>
                  <a:pt x="1131855" y="781420"/>
                  <a:pt x="1133776" y="779764"/>
                </a:cubicBezTo>
                <a:cubicBezTo>
                  <a:pt x="1135247" y="778486"/>
                  <a:pt x="1137263" y="777492"/>
                  <a:pt x="1139872" y="775835"/>
                </a:cubicBezTo>
                <a:close/>
                <a:moveTo>
                  <a:pt x="9536979" y="2275385"/>
                </a:moveTo>
                <a:cubicBezTo>
                  <a:pt x="9528725" y="2270817"/>
                  <a:pt x="9526092" y="2276640"/>
                  <a:pt x="9521444" y="2278651"/>
                </a:cubicBezTo>
                <a:cubicBezTo>
                  <a:pt x="9524385" y="2280048"/>
                  <a:pt x="9525926" y="2282533"/>
                  <a:pt x="9530030" y="2283006"/>
                </a:cubicBezTo>
                <a:cubicBezTo>
                  <a:pt x="9532235" y="2280403"/>
                  <a:pt x="9532093" y="2277018"/>
                  <a:pt x="9536979" y="2275385"/>
                </a:cubicBezTo>
                <a:close/>
                <a:moveTo>
                  <a:pt x="10102513" y="2705532"/>
                </a:moveTo>
                <a:cubicBezTo>
                  <a:pt x="10099168" y="2706881"/>
                  <a:pt x="10096204" y="2708609"/>
                  <a:pt x="10093073" y="2710171"/>
                </a:cubicBezTo>
                <a:cubicBezTo>
                  <a:pt x="10096441" y="2712893"/>
                  <a:pt x="10100877" y="2711852"/>
                  <a:pt x="10104766" y="2711828"/>
                </a:cubicBezTo>
                <a:cubicBezTo>
                  <a:pt x="10107280" y="2711804"/>
                  <a:pt x="10109368" y="2710692"/>
                  <a:pt x="10108656" y="2708728"/>
                </a:cubicBezTo>
                <a:cubicBezTo>
                  <a:pt x="10108324" y="2707804"/>
                  <a:pt x="10107968" y="2706621"/>
                  <a:pt x="10106925" y="2706077"/>
                </a:cubicBezTo>
                <a:cubicBezTo>
                  <a:pt x="10105857" y="2705556"/>
                  <a:pt x="10103461" y="2705154"/>
                  <a:pt x="10102513" y="2705532"/>
                </a:cubicBezTo>
                <a:close/>
                <a:moveTo>
                  <a:pt x="4724364" y="1269839"/>
                </a:moveTo>
                <a:cubicBezTo>
                  <a:pt x="4722040" y="1266999"/>
                  <a:pt x="4719739" y="1264158"/>
                  <a:pt x="4717367" y="1261247"/>
                </a:cubicBezTo>
                <a:cubicBezTo>
                  <a:pt x="4714758" y="1262904"/>
                  <a:pt x="4712363" y="1264395"/>
                  <a:pt x="4709967" y="1265910"/>
                </a:cubicBezTo>
                <a:cubicBezTo>
                  <a:pt x="4716845" y="1271022"/>
                  <a:pt x="4716845" y="1271022"/>
                  <a:pt x="4724364" y="1269839"/>
                </a:cubicBezTo>
                <a:close/>
                <a:moveTo>
                  <a:pt x="4194620" y="2023886"/>
                </a:moveTo>
                <a:cubicBezTo>
                  <a:pt x="4204843" y="2023602"/>
                  <a:pt x="4204890" y="2023602"/>
                  <a:pt x="4204890" y="2018656"/>
                </a:cubicBezTo>
                <a:cubicBezTo>
                  <a:pt x="4204890" y="2017188"/>
                  <a:pt x="4205578" y="2015555"/>
                  <a:pt x="4202945" y="2014561"/>
                </a:cubicBezTo>
                <a:cubicBezTo>
                  <a:pt x="4196731" y="2016431"/>
                  <a:pt x="4193292" y="2019318"/>
                  <a:pt x="4194620" y="2023886"/>
                </a:cubicBezTo>
                <a:close/>
                <a:moveTo>
                  <a:pt x="4883868" y="1780458"/>
                </a:moveTo>
                <a:cubicBezTo>
                  <a:pt x="4891482" y="1780458"/>
                  <a:pt x="4897222" y="1780505"/>
                  <a:pt x="4902961" y="1780434"/>
                </a:cubicBezTo>
                <a:cubicBezTo>
                  <a:pt x="4905333" y="1780411"/>
                  <a:pt x="4908108" y="1781144"/>
                  <a:pt x="4910859" y="1778304"/>
                </a:cubicBezTo>
                <a:cubicBezTo>
                  <a:pt x="4890486" y="1777097"/>
                  <a:pt x="4890486" y="1777097"/>
                  <a:pt x="4883868" y="1780458"/>
                </a:cubicBezTo>
                <a:close/>
                <a:moveTo>
                  <a:pt x="6219837" y="3703528"/>
                </a:moveTo>
                <a:cubicBezTo>
                  <a:pt x="6222826" y="3702984"/>
                  <a:pt x="6225838" y="3702440"/>
                  <a:pt x="6228826" y="3701895"/>
                </a:cubicBezTo>
                <a:cubicBezTo>
                  <a:pt x="6226526" y="3701871"/>
                  <a:pt x="6224178" y="3702085"/>
                  <a:pt x="6221925" y="3701966"/>
                </a:cubicBezTo>
                <a:cubicBezTo>
                  <a:pt x="6221308" y="3701943"/>
                  <a:pt x="6220335" y="3702771"/>
                  <a:pt x="6219837" y="3703528"/>
                </a:cubicBezTo>
                <a:close/>
                <a:moveTo>
                  <a:pt x="3794164" y="1186432"/>
                </a:moveTo>
                <a:cubicBezTo>
                  <a:pt x="3796655" y="1186408"/>
                  <a:pt x="3798599" y="1185154"/>
                  <a:pt x="3797888" y="1183237"/>
                </a:cubicBezTo>
                <a:cubicBezTo>
                  <a:pt x="3797532" y="1182314"/>
                  <a:pt x="3797129" y="1181130"/>
                  <a:pt x="3796061" y="1180633"/>
                </a:cubicBezTo>
                <a:cubicBezTo>
                  <a:pt x="3794971" y="1180089"/>
                  <a:pt x="3792551" y="1179734"/>
                  <a:pt x="3791603" y="1180136"/>
                </a:cubicBezTo>
                <a:cubicBezTo>
                  <a:pt x="3788306" y="1181485"/>
                  <a:pt x="3785412" y="1183213"/>
                  <a:pt x="3782305" y="1184846"/>
                </a:cubicBezTo>
                <a:cubicBezTo>
                  <a:pt x="3785863" y="1187450"/>
                  <a:pt x="3790274" y="1186479"/>
                  <a:pt x="3794164" y="1186432"/>
                </a:cubicBezTo>
                <a:close/>
                <a:moveTo>
                  <a:pt x="2565448" y="2961954"/>
                </a:moveTo>
                <a:cubicBezTo>
                  <a:pt x="2564262" y="2961860"/>
                  <a:pt x="2561677" y="2962972"/>
                  <a:pt x="2561724" y="2963469"/>
                </a:cubicBezTo>
                <a:cubicBezTo>
                  <a:pt x="2561962" y="2965954"/>
                  <a:pt x="2560017" y="2968652"/>
                  <a:pt x="2563124" y="2971090"/>
                </a:cubicBezTo>
                <a:cubicBezTo>
                  <a:pt x="2567512" y="2970735"/>
                  <a:pt x="2569053" y="2968179"/>
                  <a:pt x="2571710" y="2966570"/>
                </a:cubicBezTo>
                <a:cubicBezTo>
                  <a:pt x="2572540" y="2966073"/>
                  <a:pt x="2572516" y="2964061"/>
                  <a:pt x="2571686" y="2963611"/>
                </a:cubicBezTo>
                <a:cubicBezTo>
                  <a:pt x="2570049" y="2962712"/>
                  <a:pt x="2567630" y="2962120"/>
                  <a:pt x="2565448" y="2961954"/>
                </a:cubicBezTo>
                <a:close/>
                <a:moveTo>
                  <a:pt x="3764421" y="1173438"/>
                </a:moveTo>
                <a:cubicBezTo>
                  <a:pt x="3769402" y="1172988"/>
                  <a:pt x="3771964" y="1174905"/>
                  <a:pt x="3774787" y="1176775"/>
                </a:cubicBezTo>
                <a:cubicBezTo>
                  <a:pt x="3778391" y="1174503"/>
                  <a:pt x="3778605" y="1172349"/>
                  <a:pt x="3774502" y="1170290"/>
                </a:cubicBezTo>
                <a:cubicBezTo>
                  <a:pt x="3768857" y="1170692"/>
                  <a:pt x="3762951" y="1169225"/>
                  <a:pt x="3757519" y="1171331"/>
                </a:cubicBezTo>
                <a:cubicBezTo>
                  <a:pt x="3757804" y="1174692"/>
                  <a:pt x="3761979" y="1173675"/>
                  <a:pt x="3764421" y="1173438"/>
                </a:cubicBezTo>
                <a:close/>
                <a:moveTo>
                  <a:pt x="6849126" y="3951075"/>
                </a:moveTo>
                <a:cubicBezTo>
                  <a:pt x="6851308" y="3952424"/>
                  <a:pt x="6854723" y="3952400"/>
                  <a:pt x="6858044" y="3950104"/>
                </a:cubicBezTo>
                <a:cubicBezTo>
                  <a:pt x="6861128" y="3947950"/>
                  <a:pt x="6866464" y="3946199"/>
                  <a:pt x="6862432" y="3943241"/>
                </a:cubicBezTo>
                <a:cubicBezTo>
                  <a:pt x="6858091" y="3945797"/>
                  <a:pt x="6853632" y="3948424"/>
                  <a:pt x="6849126" y="3951075"/>
                </a:cubicBezTo>
                <a:close/>
                <a:moveTo>
                  <a:pt x="2502571" y="2867802"/>
                </a:moveTo>
                <a:cubicBezTo>
                  <a:pt x="2499962" y="2869435"/>
                  <a:pt x="2495978" y="2870453"/>
                  <a:pt x="2495337" y="2873198"/>
                </a:cubicBezTo>
                <a:cubicBezTo>
                  <a:pt x="2499156" y="2875186"/>
                  <a:pt x="2503449" y="2873932"/>
                  <a:pt x="2507410" y="2874098"/>
                </a:cubicBezTo>
                <a:cubicBezTo>
                  <a:pt x="2508193" y="2874121"/>
                  <a:pt x="2509972" y="2872536"/>
                  <a:pt x="2509853" y="2871778"/>
                </a:cubicBezTo>
                <a:cubicBezTo>
                  <a:pt x="2509616" y="2870382"/>
                  <a:pt x="2508715" y="2868867"/>
                  <a:pt x="2507291" y="2867802"/>
                </a:cubicBezTo>
                <a:cubicBezTo>
                  <a:pt x="2506580" y="2867305"/>
                  <a:pt x="2503425" y="2867281"/>
                  <a:pt x="2502571" y="2867802"/>
                </a:cubicBezTo>
                <a:close/>
                <a:moveTo>
                  <a:pt x="3656741" y="1176965"/>
                </a:moveTo>
                <a:cubicBezTo>
                  <a:pt x="3660038" y="1172539"/>
                  <a:pt x="3659587" y="1168278"/>
                  <a:pt x="3656741" y="1163095"/>
                </a:cubicBezTo>
                <a:cubicBezTo>
                  <a:pt x="3654038" y="1165249"/>
                  <a:pt x="3652021" y="1166834"/>
                  <a:pt x="3649104" y="1169130"/>
                </a:cubicBezTo>
                <a:cubicBezTo>
                  <a:pt x="3655461" y="1170361"/>
                  <a:pt x="3651547" y="1175118"/>
                  <a:pt x="3656741" y="1176965"/>
                </a:cubicBezTo>
                <a:close/>
                <a:moveTo>
                  <a:pt x="9044164" y="1712743"/>
                </a:moveTo>
                <a:cubicBezTo>
                  <a:pt x="9040109" y="1715299"/>
                  <a:pt x="9036052" y="1717855"/>
                  <a:pt x="9031997" y="1720412"/>
                </a:cubicBezTo>
                <a:cubicBezTo>
                  <a:pt x="9034298" y="1722258"/>
                  <a:pt x="9037380" y="1722636"/>
                  <a:pt x="9040393" y="1721524"/>
                </a:cubicBezTo>
                <a:cubicBezTo>
                  <a:pt x="9042433" y="1720767"/>
                  <a:pt x="9043998" y="1719441"/>
                  <a:pt x="9045658" y="1718281"/>
                </a:cubicBezTo>
                <a:cubicBezTo>
                  <a:pt x="9048528" y="1716341"/>
                  <a:pt x="9048291" y="1715607"/>
                  <a:pt x="9044164" y="1712743"/>
                </a:cubicBezTo>
                <a:close/>
                <a:moveTo>
                  <a:pt x="3849783" y="1243449"/>
                </a:moveTo>
                <a:cubicBezTo>
                  <a:pt x="3852582" y="1245271"/>
                  <a:pt x="3854859" y="1246739"/>
                  <a:pt x="3857159" y="1248230"/>
                </a:cubicBezTo>
                <a:cubicBezTo>
                  <a:pt x="3860409" y="1245248"/>
                  <a:pt x="3869659" y="1243591"/>
                  <a:pt x="3862875" y="1238739"/>
                </a:cubicBezTo>
                <a:cubicBezTo>
                  <a:pt x="3858369" y="1240348"/>
                  <a:pt x="3854100" y="1241887"/>
                  <a:pt x="3849783" y="1243449"/>
                </a:cubicBezTo>
                <a:close/>
                <a:moveTo>
                  <a:pt x="3506013" y="992541"/>
                </a:moveTo>
                <a:cubicBezTo>
                  <a:pt x="3505396" y="992802"/>
                  <a:pt x="3504756" y="993038"/>
                  <a:pt x="3504210" y="993488"/>
                </a:cubicBezTo>
                <a:cubicBezTo>
                  <a:pt x="3505017" y="993748"/>
                  <a:pt x="3505966" y="994032"/>
                  <a:pt x="3506772" y="994269"/>
                </a:cubicBezTo>
                <a:cubicBezTo>
                  <a:pt x="3506535" y="993701"/>
                  <a:pt x="3506274" y="993109"/>
                  <a:pt x="3506013" y="992541"/>
                </a:cubicBezTo>
                <a:close/>
                <a:moveTo>
                  <a:pt x="3885313" y="1204396"/>
                </a:moveTo>
                <a:cubicBezTo>
                  <a:pt x="3885147" y="1203757"/>
                  <a:pt x="3882870" y="1202810"/>
                  <a:pt x="3881589" y="1202834"/>
                </a:cubicBezTo>
                <a:cubicBezTo>
                  <a:pt x="3877699" y="1202905"/>
                  <a:pt x="3873240" y="1201769"/>
                  <a:pt x="3870015" y="1204396"/>
                </a:cubicBezTo>
                <a:cubicBezTo>
                  <a:pt x="3874639" y="1205816"/>
                  <a:pt x="3879241" y="1207236"/>
                  <a:pt x="3883795" y="1208656"/>
                </a:cubicBezTo>
                <a:cubicBezTo>
                  <a:pt x="3886522" y="1207568"/>
                  <a:pt x="3885645" y="1205793"/>
                  <a:pt x="3885313" y="1204396"/>
                </a:cubicBezTo>
                <a:close/>
                <a:moveTo>
                  <a:pt x="10912510" y="2974830"/>
                </a:moveTo>
                <a:cubicBezTo>
                  <a:pt x="10908501" y="2974830"/>
                  <a:pt x="10906485" y="2976297"/>
                  <a:pt x="10907244" y="2978830"/>
                </a:cubicBezTo>
                <a:cubicBezTo>
                  <a:pt x="10907719" y="2980463"/>
                  <a:pt x="10909094" y="2981528"/>
                  <a:pt x="10912296" y="2981362"/>
                </a:cubicBezTo>
                <a:cubicBezTo>
                  <a:pt x="10916186" y="2981173"/>
                  <a:pt x="10918202" y="2979871"/>
                  <a:pt x="10917466" y="2977339"/>
                </a:cubicBezTo>
                <a:cubicBezTo>
                  <a:pt x="10916969" y="2975706"/>
                  <a:pt x="10915616" y="2974451"/>
                  <a:pt x="10912510" y="2974830"/>
                </a:cubicBezTo>
                <a:close/>
                <a:moveTo>
                  <a:pt x="4320659" y="3455177"/>
                </a:moveTo>
                <a:cubicBezTo>
                  <a:pt x="4318998" y="3455177"/>
                  <a:pt x="4317314" y="3455083"/>
                  <a:pt x="4315678" y="3455225"/>
                </a:cubicBezTo>
                <a:cubicBezTo>
                  <a:pt x="4315014" y="3455295"/>
                  <a:pt x="4314349" y="3455864"/>
                  <a:pt x="4313946" y="3456313"/>
                </a:cubicBezTo>
                <a:cubicBezTo>
                  <a:pt x="4313709" y="3456574"/>
                  <a:pt x="4313780" y="3457260"/>
                  <a:pt x="4314065" y="3457379"/>
                </a:cubicBezTo>
                <a:cubicBezTo>
                  <a:pt x="4318026" y="3458846"/>
                  <a:pt x="4323386" y="3458680"/>
                  <a:pt x="4326137" y="3461568"/>
                </a:cubicBezTo>
                <a:cubicBezTo>
                  <a:pt x="4326944" y="3460739"/>
                  <a:pt x="4328319" y="3459911"/>
                  <a:pt x="4328414" y="3459035"/>
                </a:cubicBezTo>
                <a:cubicBezTo>
                  <a:pt x="4328817" y="3455793"/>
                  <a:pt x="4327465" y="3455225"/>
                  <a:pt x="4320659" y="3455177"/>
                </a:cubicBezTo>
                <a:close/>
                <a:moveTo>
                  <a:pt x="10907339" y="3662985"/>
                </a:moveTo>
                <a:cubicBezTo>
                  <a:pt x="10907125" y="3663789"/>
                  <a:pt x="10908312" y="3664760"/>
                  <a:pt x="10909023" y="3665612"/>
                </a:cubicBezTo>
                <a:cubicBezTo>
                  <a:pt x="10909142" y="3665754"/>
                  <a:pt x="10910446" y="3665754"/>
                  <a:pt x="10910660" y="3665564"/>
                </a:cubicBezTo>
                <a:cubicBezTo>
                  <a:pt x="10912889" y="3663553"/>
                  <a:pt x="10917917" y="3662748"/>
                  <a:pt x="10917466" y="3659600"/>
                </a:cubicBezTo>
                <a:cubicBezTo>
                  <a:pt x="10917348" y="3658677"/>
                  <a:pt x="10916376" y="3657825"/>
                  <a:pt x="10915806" y="3656949"/>
                </a:cubicBezTo>
                <a:cubicBezTo>
                  <a:pt x="10908122" y="3660925"/>
                  <a:pt x="10907861" y="3660902"/>
                  <a:pt x="10907339" y="3662985"/>
                </a:cubicBezTo>
                <a:close/>
                <a:moveTo>
                  <a:pt x="4116659" y="1239662"/>
                </a:moveTo>
                <a:cubicBezTo>
                  <a:pt x="4114335" y="1238194"/>
                  <a:pt x="4112010" y="1236727"/>
                  <a:pt x="4109686" y="1235259"/>
                </a:cubicBezTo>
                <a:cubicBezTo>
                  <a:pt x="4107385" y="1237058"/>
                  <a:pt x="4103519" y="1238052"/>
                  <a:pt x="4102713" y="1240656"/>
                </a:cubicBezTo>
                <a:cubicBezTo>
                  <a:pt x="4112224" y="1241792"/>
                  <a:pt x="4112224" y="1241745"/>
                  <a:pt x="4116659" y="1239662"/>
                </a:cubicBezTo>
                <a:close/>
                <a:moveTo>
                  <a:pt x="3792717" y="1206029"/>
                </a:moveTo>
                <a:cubicBezTo>
                  <a:pt x="3792456" y="1208041"/>
                  <a:pt x="3794164" y="1208893"/>
                  <a:pt x="3796749" y="1209201"/>
                </a:cubicBezTo>
                <a:cubicBezTo>
                  <a:pt x="3800757" y="1209674"/>
                  <a:pt x="3803058" y="1208420"/>
                  <a:pt x="3803082" y="1205958"/>
                </a:cubicBezTo>
                <a:cubicBezTo>
                  <a:pt x="3803106" y="1204065"/>
                  <a:pt x="3801754" y="1202976"/>
                  <a:pt x="3799121" y="1202763"/>
                </a:cubicBezTo>
                <a:cubicBezTo>
                  <a:pt x="3795065" y="1202408"/>
                  <a:pt x="3793026" y="1203591"/>
                  <a:pt x="3792717" y="1206029"/>
                </a:cubicBezTo>
                <a:close/>
                <a:moveTo>
                  <a:pt x="4207642" y="1702566"/>
                </a:moveTo>
                <a:cubicBezTo>
                  <a:pt x="4216038" y="1702518"/>
                  <a:pt x="4216584" y="1701808"/>
                  <a:pt x="4212599" y="1696104"/>
                </a:cubicBezTo>
                <a:cubicBezTo>
                  <a:pt x="4210417" y="1699441"/>
                  <a:pt x="4203301" y="1698566"/>
                  <a:pt x="4200076" y="1701217"/>
                </a:cubicBezTo>
                <a:cubicBezTo>
                  <a:pt x="4201404" y="1701927"/>
                  <a:pt x="4201973" y="1702471"/>
                  <a:pt x="4202661" y="1702518"/>
                </a:cubicBezTo>
                <a:cubicBezTo>
                  <a:pt x="4204297" y="1702660"/>
                  <a:pt x="4205981" y="1702589"/>
                  <a:pt x="4207642" y="1702566"/>
                </a:cubicBezTo>
                <a:close/>
                <a:moveTo>
                  <a:pt x="3998590" y="1228727"/>
                </a:moveTo>
                <a:cubicBezTo>
                  <a:pt x="4002836" y="1228893"/>
                  <a:pt x="4004164" y="1227378"/>
                  <a:pt x="4003998" y="1225011"/>
                </a:cubicBezTo>
                <a:cubicBezTo>
                  <a:pt x="4003880" y="1223260"/>
                  <a:pt x="4002385" y="1222313"/>
                  <a:pt x="3999587" y="1222218"/>
                </a:cubicBezTo>
                <a:cubicBezTo>
                  <a:pt x="3995839" y="1222100"/>
                  <a:pt x="3993443" y="1222952"/>
                  <a:pt x="3993681" y="1225626"/>
                </a:cubicBezTo>
                <a:cubicBezTo>
                  <a:pt x="3993775" y="1226644"/>
                  <a:pt x="3993704" y="1227686"/>
                  <a:pt x="3993704" y="1228703"/>
                </a:cubicBezTo>
                <a:cubicBezTo>
                  <a:pt x="3995317" y="1228727"/>
                  <a:pt x="3996954" y="1228680"/>
                  <a:pt x="3998590" y="1228727"/>
                </a:cubicBezTo>
                <a:close/>
                <a:moveTo>
                  <a:pt x="5940960" y="3565495"/>
                </a:moveTo>
                <a:cubicBezTo>
                  <a:pt x="5937758" y="3565329"/>
                  <a:pt x="5936620" y="3566442"/>
                  <a:pt x="5935861" y="3568027"/>
                </a:cubicBezTo>
                <a:cubicBezTo>
                  <a:pt x="5935291" y="3570584"/>
                  <a:pt x="5937189" y="3571886"/>
                  <a:pt x="5941079" y="3572075"/>
                </a:cubicBezTo>
                <a:cubicBezTo>
                  <a:pt x="5944280" y="3572241"/>
                  <a:pt x="5945632" y="3571152"/>
                  <a:pt x="5946130" y="3569542"/>
                </a:cubicBezTo>
                <a:cubicBezTo>
                  <a:pt x="5946866" y="3566986"/>
                  <a:pt x="5944850" y="3565684"/>
                  <a:pt x="5940960" y="3565495"/>
                </a:cubicBezTo>
                <a:close/>
                <a:moveTo>
                  <a:pt x="6215829" y="1260490"/>
                </a:moveTo>
                <a:cubicBezTo>
                  <a:pt x="6206769" y="1261957"/>
                  <a:pt x="6200460" y="1259827"/>
                  <a:pt x="6191495" y="1263188"/>
                </a:cubicBezTo>
                <a:cubicBezTo>
                  <a:pt x="6209141" y="1264537"/>
                  <a:pt x="6209141" y="1264513"/>
                  <a:pt x="6215829" y="1260490"/>
                </a:cubicBezTo>
                <a:close/>
                <a:moveTo>
                  <a:pt x="6365134" y="3633162"/>
                </a:moveTo>
                <a:cubicBezTo>
                  <a:pt x="6369214" y="3632666"/>
                  <a:pt x="6370826" y="3630228"/>
                  <a:pt x="6374313" y="3628453"/>
                </a:cubicBezTo>
                <a:cubicBezTo>
                  <a:pt x="6370068" y="3627979"/>
                  <a:pt x="6369712" y="3624453"/>
                  <a:pt x="6365040" y="3624500"/>
                </a:cubicBezTo>
                <a:cubicBezTo>
                  <a:pt x="6362715" y="3627458"/>
                  <a:pt x="6362502" y="3630299"/>
                  <a:pt x="6365134" y="3633162"/>
                </a:cubicBezTo>
                <a:close/>
                <a:moveTo>
                  <a:pt x="6409819" y="2471027"/>
                </a:moveTo>
                <a:cubicBezTo>
                  <a:pt x="6409250" y="2473583"/>
                  <a:pt x="6411148" y="2474885"/>
                  <a:pt x="6415037" y="2475074"/>
                </a:cubicBezTo>
                <a:cubicBezTo>
                  <a:pt x="6418239" y="2475240"/>
                  <a:pt x="6419591" y="2474151"/>
                  <a:pt x="6420090" y="2472542"/>
                </a:cubicBezTo>
                <a:cubicBezTo>
                  <a:pt x="6420848" y="2470009"/>
                  <a:pt x="6418832" y="2468566"/>
                  <a:pt x="6414919" y="2468542"/>
                </a:cubicBezTo>
                <a:cubicBezTo>
                  <a:pt x="6411883" y="2468518"/>
                  <a:pt x="6410175" y="2469347"/>
                  <a:pt x="6409819" y="2471027"/>
                </a:cubicBezTo>
                <a:close/>
                <a:moveTo>
                  <a:pt x="6549637" y="1215733"/>
                </a:moveTo>
                <a:cubicBezTo>
                  <a:pt x="6552436" y="1215662"/>
                  <a:pt x="6553930" y="1214715"/>
                  <a:pt x="6554049" y="1212940"/>
                </a:cubicBezTo>
                <a:cubicBezTo>
                  <a:pt x="6554215" y="1210573"/>
                  <a:pt x="6552887" y="1209059"/>
                  <a:pt x="6548641" y="1209224"/>
                </a:cubicBezTo>
                <a:cubicBezTo>
                  <a:pt x="6547005" y="1209295"/>
                  <a:pt x="6545392" y="1209224"/>
                  <a:pt x="6543755" y="1209224"/>
                </a:cubicBezTo>
                <a:cubicBezTo>
                  <a:pt x="6543755" y="1210242"/>
                  <a:pt x="6543826" y="1211284"/>
                  <a:pt x="6543732" y="1212301"/>
                </a:cubicBezTo>
                <a:cubicBezTo>
                  <a:pt x="6543494" y="1214999"/>
                  <a:pt x="6545890" y="1215852"/>
                  <a:pt x="6549637" y="1215733"/>
                </a:cubicBezTo>
                <a:close/>
                <a:moveTo>
                  <a:pt x="4449400" y="1621786"/>
                </a:moveTo>
                <a:cubicBezTo>
                  <a:pt x="4446554" y="1623466"/>
                  <a:pt x="4444182" y="1624863"/>
                  <a:pt x="4441739" y="1626283"/>
                </a:cubicBezTo>
                <a:cubicBezTo>
                  <a:pt x="4447005" y="1628981"/>
                  <a:pt x="4452081" y="1628957"/>
                  <a:pt x="4457559" y="1626259"/>
                </a:cubicBezTo>
                <a:cubicBezTo>
                  <a:pt x="4455069" y="1624887"/>
                  <a:pt x="4452626" y="1623537"/>
                  <a:pt x="4449400" y="1621786"/>
                </a:cubicBezTo>
                <a:close/>
                <a:moveTo>
                  <a:pt x="4632504" y="1196727"/>
                </a:moveTo>
                <a:cubicBezTo>
                  <a:pt x="4632623" y="1198479"/>
                  <a:pt x="4634117" y="1199426"/>
                  <a:pt x="4636916" y="1199520"/>
                </a:cubicBezTo>
                <a:cubicBezTo>
                  <a:pt x="4640663" y="1199639"/>
                  <a:pt x="4643058" y="1198787"/>
                  <a:pt x="4642821" y="1196112"/>
                </a:cubicBezTo>
                <a:cubicBezTo>
                  <a:pt x="4642726" y="1195094"/>
                  <a:pt x="4642798" y="1194053"/>
                  <a:pt x="4642798" y="1193035"/>
                </a:cubicBezTo>
                <a:cubicBezTo>
                  <a:pt x="4641161" y="1193035"/>
                  <a:pt x="4639525" y="1193083"/>
                  <a:pt x="4637912" y="1193035"/>
                </a:cubicBezTo>
                <a:cubicBezTo>
                  <a:pt x="4633643" y="1192846"/>
                  <a:pt x="4632338" y="1194361"/>
                  <a:pt x="4632504" y="1196727"/>
                </a:cubicBezTo>
                <a:close/>
                <a:moveTo>
                  <a:pt x="9429132" y="2155624"/>
                </a:moveTo>
                <a:cubicBezTo>
                  <a:pt x="9426191" y="2153778"/>
                  <a:pt x="9423867" y="2152310"/>
                  <a:pt x="9420689" y="2150322"/>
                </a:cubicBezTo>
                <a:cubicBezTo>
                  <a:pt x="9416965" y="2153470"/>
                  <a:pt x="9418863" y="2156121"/>
                  <a:pt x="9418530" y="2158606"/>
                </a:cubicBezTo>
                <a:cubicBezTo>
                  <a:pt x="9418483" y="2158890"/>
                  <a:pt x="9421235" y="2159789"/>
                  <a:pt x="9421756" y="2159553"/>
                </a:cubicBezTo>
                <a:cubicBezTo>
                  <a:pt x="9424389" y="2158393"/>
                  <a:pt x="9426713" y="2156949"/>
                  <a:pt x="9429132" y="2155624"/>
                </a:cubicBezTo>
                <a:close/>
                <a:moveTo>
                  <a:pt x="4797036" y="1181390"/>
                </a:moveTo>
                <a:cubicBezTo>
                  <a:pt x="4795708" y="1180680"/>
                  <a:pt x="4795139" y="1180136"/>
                  <a:pt x="4794451" y="1180089"/>
                </a:cubicBezTo>
                <a:cubicBezTo>
                  <a:pt x="4792815" y="1179947"/>
                  <a:pt x="4791131" y="1180041"/>
                  <a:pt x="4789470" y="1180041"/>
                </a:cubicBezTo>
                <a:cubicBezTo>
                  <a:pt x="4781074" y="1180089"/>
                  <a:pt x="4780529" y="1180799"/>
                  <a:pt x="4784513" y="1186503"/>
                </a:cubicBezTo>
                <a:cubicBezTo>
                  <a:pt x="4786695" y="1183166"/>
                  <a:pt x="4793787" y="1184041"/>
                  <a:pt x="4797036" y="1181390"/>
                </a:cubicBezTo>
                <a:close/>
                <a:moveTo>
                  <a:pt x="5044511" y="1814588"/>
                </a:moveTo>
                <a:cubicBezTo>
                  <a:pt x="5052789" y="1819132"/>
                  <a:pt x="5055421" y="1813310"/>
                  <a:pt x="5060212" y="1811250"/>
                </a:cubicBezTo>
                <a:cubicBezTo>
                  <a:pt x="5051935" y="1806706"/>
                  <a:pt x="5049278" y="1812528"/>
                  <a:pt x="5044511" y="1814588"/>
                </a:cubicBezTo>
                <a:close/>
                <a:moveTo>
                  <a:pt x="5133406" y="1481883"/>
                </a:moveTo>
                <a:cubicBezTo>
                  <a:pt x="5129351" y="1481528"/>
                  <a:pt x="5127311" y="1482711"/>
                  <a:pt x="5127002" y="1485173"/>
                </a:cubicBezTo>
                <a:cubicBezTo>
                  <a:pt x="5126742" y="1487185"/>
                  <a:pt x="5128449" y="1488036"/>
                  <a:pt x="5131035" y="1488344"/>
                </a:cubicBezTo>
                <a:cubicBezTo>
                  <a:pt x="5135067" y="1488818"/>
                  <a:pt x="5137130" y="1487540"/>
                  <a:pt x="5137439" y="1485102"/>
                </a:cubicBezTo>
                <a:cubicBezTo>
                  <a:pt x="5137676" y="1483066"/>
                  <a:pt x="5135944" y="1482356"/>
                  <a:pt x="5133406" y="1481883"/>
                </a:cubicBezTo>
                <a:close/>
                <a:moveTo>
                  <a:pt x="5185610" y="972423"/>
                </a:moveTo>
                <a:cubicBezTo>
                  <a:pt x="5181625" y="972068"/>
                  <a:pt x="5177498" y="972329"/>
                  <a:pt x="5173419" y="972329"/>
                </a:cubicBezTo>
                <a:cubicBezTo>
                  <a:pt x="5174083" y="972802"/>
                  <a:pt x="5186796" y="978506"/>
                  <a:pt x="5186891" y="978411"/>
                </a:cubicBezTo>
                <a:cubicBezTo>
                  <a:pt x="5187626" y="977583"/>
                  <a:pt x="5188480" y="976755"/>
                  <a:pt x="5188835" y="975855"/>
                </a:cubicBezTo>
                <a:cubicBezTo>
                  <a:pt x="5189500" y="974104"/>
                  <a:pt x="5187982" y="972636"/>
                  <a:pt x="5185610" y="972423"/>
                </a:cubicBezTo>
                <a:close/>
                <a:moveTo>
                  <a:pt x="5327966" y="1397482"/>
                </a:moveTo>
                <a:cubicBezTo>
                  <a:pt x="5332046" y="1397482"/>
                  <a:pt x="5336172" y="1397742"/>
                  <a:pt x="5340157" y="1397387"/>
                </a:cubicBezTo>
                <a:cubicBezTo>
                  <a:pt x="5342529" y="1397174"/>
                  <a:pt x="5344047" y="1395683"/>
                  <a:pt x="5343359" y="1393979"/>
                </a:cubicBezTo>
                <a:cubicBezTo>
                  <a:pt x="5343003" y="1393079"/>
                  <a:pt x="5342149" y="1392251"/>
                  <a:pt x="5341414" y="1391423"/>
                </a:cubicBezTo>
                <a:cubicBezTo>
                  <a:pt x="5341343" y="1391304"/>
                  <a:pt x="5328630" y="1397032"/>
                  <a:pt x="5327966" y="1397482"/>
                </a:cubicBezTo>
                <a:close/>
                <a:moveTo>
                  <a:pt x="335354" y="133833"/>
                </a:moveTo>
                <a:cubicBezTo>
                  <a:pt x="333243" y="131182"/>
                  <a:pt x="330682" y="128863"/>
                  <a:pt x="325606" y="128555"/>
                </a:cubicBezTo>
                <a:cubicBezTo>
                  <a:pt x="324278" y="128484"/>
                  <a:pt x="322784" y="129170"/>
                  <a:pt x="321432" y="129620"/>
                </a:cubicBezTo>
                <a:cubicBezTo>
                  <a:pt x="321218" y="129691"/>
                  <a:pt x="321218" y="130519"/>
                  <a:pt x="321527" y="130638"/>
                </a:cubicBezTo>
                <a:cubicBezTo>
                  <a:pt x="324729" y="132034"/>
                  <a:pt x="326009" y="135206"/>
                  <a:pt x="330990" y="134922"/>
                </a:cubicBezTo>
                <a:cubicBezTo>
                  <a:pt x="332413" y="134827"/>
                  <a:pt x="333789" y="134235"/>
                  <a:pt x="335354" y="133833"/>
                </a:cubicBezTo>
                <a:close/>
                <a:moveTo>
                  <a:pt x="2121184" y="2108287"/>
                </a:moveTo>
                <a:cubicBezTo>
                  <a:pt x="2118884" y="2108287"/>
                  <a:pt x="2116559" y="2108642"/>
                  <a:pt x="2111413" y="2109045"/>
                </a:cubicBezTo>
                <a:cubicBezTo>
                  <a:pt x="2117271" y="2111979"/>
                  <a:pt x="2123888" y="2111530"/>
                  <a:pt x="2126237" y="2114749"/>
                </a:cubicBezTo>
                <a:cubicBezTo>
                  <a:pt x="2130102" y="2108997"/>
                  <a:pt x="2129581" y="2108287"/>
                  <a:pt x="2121184" y="2108287"/>
                </a:cubicBezTo>
                <a:close/>
                <a:moveTo>
                  <a:pt x="1385781" y="1858350"/>
                </a:moveTo>
                <a:cubicBezTo>
                  <a:pt x="1383243" y="1858824"/>
                  <a:pt x="1381512" y="1859534"/>
                  <a:pt x="1381749" y="1861569"/>
                </a:cubicBezTo>
                <a:cubicBezTo>
                  <a:pt x="1382057" y="1864007"/>
                  <a:pt x="1384145" y="1865285"/>
                  <a:pt x="1388153" y="1864812"/>
                </a:cubicBezTo>
                <a:cubicBezTo>
                  <a:pt x="1390738" y="1864504"/>
                  <a:pt x="1392446" y="1863652"/>
                  <a:pt x="1392185" y="1861640"/>
                </a:cubicBezTo>
                <a:cubicBezTo>
                  <a:pt x="1391877" y="1859202"/>
                  <a:pt x="1389813" y="1857995"/>
                  <a:pt x="1385781" y="1858350"/>
                </a:cubicBezTo>
                <a:close/>
                <a:moveTo>
                  <a:pt x="686263" y="631529"/>
                </a:moveTo>
                <a:cubicBezTo>
                  <a:pt x="683251" y="631529"/>
                  <a:pt x="681544" y="632358"/>
                  <a:pt x="681164" y="634014"/>
                </a:cubicBezTo>
                <a:cubicBezTo>
                  <a:pt x="680595" y="636571"/>
                  <a:pt x="682492" y="637872"/>
                  <a:pt x="686382" y="638062"/>
                </a:cubicBezTo>
                <a:cubicBezTo>
                  <a:pt x="689584" y="638227"/>
                  <a:pt x="690936" y="637139"/>
                  <a:pt x="691434" y="635529"/>
                </a:cubicBezTo>
                <a:cubicBezTo>
                  <a:pt x="692193" y="632997"/>
                  <a:pt x="690177" y="631553"/>
                  <a:pt x="686263" y="631529"/>
                </a:cubicBezTo>
                <a:close/>
                <a:moveTo>
                  <a:pt x="1759080" y="2082299"/>
                </a:moveTo>
                <a:cubicBezTo>
                  <a:pt x="1755025" y="2081944"/>
                  <a:pt x="1752985" y="2083128"/>
                  <a:pt x="1752676" y="2085589"/>
                </a:cubicBezTo>
                <a:cubicBezTo>
                  <a:pt x="1752416" y="2087601"/>
                  <a:pt x="1754123" y="2088453"/>
                  <a:pt x="1756709" y="2088761"/>
                </a:cubicBezTo>
                <a:cubicBezTo>
                  <a:pt x="1760717" y="2089234"/>
                  <a:pt x="1762804" y="2087956"/>
                  <a:pt x="1763112" y="2085518"/>
                </a:cubicBezTo>
                <a:cubicBezTo>
                  <a:pt x="1763350" y="2083483"/>
                  <a:pt x="1761618" y="2082773"/>
                  <a:pt x="1759080" y="2082299"/>
                </a:cubicBezTo>
                <a:close/>
                <a:moveTo>
                  <a:pt x="2278151" y="2095317"/>
                </a:moveTo>
                <a:cubicBezTo>
                  <a:pt x="2277605" y="2097992"/>
                  <a:pt x="2281543" y="2098796"/>
                  <a:pt x="2283677" y="2100287"/>
                </a:cubicBezTo>
                <a:cubicBezTo>
                  <a:pt x="2286855" y="2102465"/>
                  <a:pt x="2290318" y="2102796"/>
                  <a:pt x="2293236" y="2099932"/>
                </a:cubicBezTo>
                <a:cubicBezTo>
                  <a:pt x="2289061" y="2097116"/>
                  <a:pt x="2285409" y="2093873"/>
                  <a:pt x="2278151" y="2095317"/>
                </a:cubicBezTo>
                <a:close/>
                <a:moveTo>
                  <a:pt x="505342" y="688759"/>
                </a:moveTo>
                <a:cubicBezTo>
                  <a:pt x="516679" y="690037"/>
                  <a:pt x="516679" y="689966"/>
                  <a:pt x="520735" y="687836"/>
                </a:cubicBezTo>
                <a:cubicBezTo>
                  <a:pt x="518410" y="686369"/>
                  <a:pt x="516086" y="684901"/>
                  <a:pt x="513762" y="683434"/>
                </a:cubicBezTo>
                <a:cubicBezTo>
                  <a:pt x="511437" y="684925"/>
                  <a:pt x="509113" y="686392"/>
                  <a:pt x="505342" y="688759"/>
                </a:cubicBezTo>
                <a:close/>
                <a:moveTo>
                  <a:pt x="2012129" y="2696183"/>
                </a:moveTo>
                <a:cubicBezTo>
                  <a:pt x="2009093" y="2698763"/>
                  <a:pt x="2001977" y="2700325"/>
                  <a:pt x="2007527" y="2705580"/>
                </a:cubicBezTo>
                <a:cubicBezTo>
                  <a:pt x="2010231" y="2703875"/>
                  <a:pt x="2012058" y="2702834"/>
                  <a:pt x="2013694" y="2701674"/>
                </a:cubicBezTo>
                <a:cubicBezTo>
                  <a:pt x="2016540" y="2699639"/>
                  <a:pt x="2016256" y="2698858"/>
                  <a:pt x="2012129" y="2696183"/>
                </a:cubicBezTo>
                <a:close/>
                <a:moveTo>
                  <a:pt x="4801567" y="1227638"/>
                </a:moveTo>
                <a:cubicBezTo>
                  <a:pt x="4801827" y="1227378"/>
                  <a:pt x="4801851" y="1226715"/>
                  <a:pt x="4801567" y="1226573"/>
                </a:cubicBezTo>
                <a:cubicBezTo>
                  <a:pt x="4798792" y="1225035"/>
                  <a:pt x="4790727" y="1225035"/>
                  <a:pt x="4787976" y="1226573"/>
                </a:cubicBezTo>
                <a:cubicBezTo>
                  <a:pt x="4787691" y="1226739"/>
                  <a:pt x="4787715" y="1227378"/>
                  <a:pt x="4787976" y="1227638"/>
                </a:cubicBezTo>
                <a:cubicBezTo>
                  <a:pt x="4789660" y="1229366"/>
                  <a:pt x="4792435" y="1228514"/>
                  <a:pt x="4794783" y="1228727"/>
                </a:cubicBezTo>
                <a:cubicBezTo>
                  <a:pt x="4797108" y="1228514"/>
                  <a:pt x="4799906" y="1229366"/>
                  <a:pt x="4801567" y="1227638"/>
                </a:cubicBezTo>
                <a:close/>
                <a:moveTo>
                  <a:pt x="4164593" y="3543910"/>
                </a:moveTo>
                <a:cubicBezTo>
                  <a:pt x="4164380" y="3545306"/>
                  <a:pt x="4163882" y="3546892"/>
                  <a:pt x="4164617" y="3548123"/>
                </a:cubicBezTo>
                <a:cubicBezTo>
                  <a:pt x="4165708" y="3549992"/>
                  <a:pt x="4168862" y="3549306"/>
                  <a:pt x="4171140" y="3549188"/>
                </a:cubicBezTo>
                <a:cubicBezTo>
                  <a:pt x="4171946" y="3549140"/>
                  <a:pt x="4173393" y="3547460"/>
                  <a:pt x="4173132" y="3547270"/>
                </a:cubicBezTo>
                <a:cubicBezTo>
                  <a:pt x="4171021" y="3545685"/>
                  <a:pt x="4168601" y="3544265"/>
                  <a:pt x="4166277" y="3542797"/>
                </a:cubicBezTo>
                <a:cubicBezTo>
                  <a:pt x="4165684" y="3543176"/>
                  <a:pt x="4164664" y="3543507"/>
                  <a:pt x="4164593" y="3543910"/>
                </a:cubicBezTo>
                <a:close/>
                <a:moveTo>
                  <a:pt x="4159446" y="1635514"/>
                </a:moveTo>
                <a:cubicBezTo>
                  <a:pt x="4159826" y="1636271"/>
                  <a:pt x="4160585" y="1637502"/>
                  <a:pt x="4161391" y="1637573"/>
                </a:cubicBezTo>
                <a:cubicBezTo>
                  <a:pt x="4164712" y="1637809"/>
                  <a:pt x="4168080" y="1637715"/>
                  <a:pt x="4171424" y="1637620"/>
                </a:cubicBezTo>
                <a:cubicBezTo>
                  <a:pt x="4172041" y="1637596"/>
                  <a:pt x="4173203" y="1636815"/>
                  <a:pt x="4173084" y="1636579"/>
                </a:cubicBezTo>
                <a:cubicBezTo>
                  <a:pt x="4172705" y="1635821"/>
                  <a:pt x="4172065" y="1634756"/>
                  <a:pt x="4171116" y="1634519"/>
                </a:cubicBezTo>
                <a:cubicBezTo>
                  <a:pt x="4169645" y="1634164"/>
                  <a:pt x="4167819" y="1634425"/>
                  <a:pt x="4166135" y="1634425"/>
                </a:cubicBezTo>
                <a:cubicBezTo>
                  <a:pt x="4164451" y="1634425"/>
                  <a:pt x="4162767" y="1634330"/>
                  <a:pt x="4161130" y="1634472"/>
                </a:cubicBezTo>
                <a:cubicBezTo>
                  <a:pt x="4160466" y="1634519"/>
                  <a:pt x="4159328" y="1635277"/>
                  <a:pt x="4159446" y="1635514"/>
                </a:cubicBezTo>
                <a:close/>
                <a:moveTo>
                  <a:pt x="9408047" y="2158464"/>
                </a:moveTo>
                <a:cubicBezTo>
                  <a:pt x="9406529" y="2159624"/>
                  <a:pt x="9404774" y="2160641"/>
                  <a:pt x="9402449" y="2162180"/>
                </a:cubicBezTo>
                <a:cubicBezTo>
                  <a:pt x="9407454" y="2163813"/>
                  <a:pt x="9410751" y="2164097"/>
                  <a:pt x="9412554" y="2162062"/>
                </a:cubicBezTo>
                <a:cubicBezTo>
                  <a:pt x="9413455" y="2161067"/>
                  <a:pt x="9412743" y="2159292"/>
                  <a:pt x="9412127" y="2157990"/>
                </a:cubicBezTo>
                <a:cubicBezTo>
                  <a:pt x="9411415" y="2156405"/>
                  <a:pt x="9410514" y="2156570"/>
                  <a:pt x="9408047" y="2158464"/>
                </a:cubicBezTo>
                <a:close/>
                <a:moveTo>
                  <a:pt x="9433947" y="2171742"/>
                </a:moveTo>
                <a:cubicBezTo>
                  <a:pt x="9432643" y="2174061"/>
                  <a:pt x="9434469" y="2176286"/>
                  <a:pt x="9437790" y="2176333"/>
                </a:cubicBezTo>
                <a:cubicBezTo>
                  <a:pt x="9439948" y="2176357"/>
                  <a:pt x="9442154" y="2175600"/>
                  <a:pt x="9444668" y="2175126"/>
                </a:cubicBezTo>
                <a:cubicBezTo>
                  <a:pt x="9441821" y="2173328"/>
                  <a:pt x="9439568" y="2171789"/>
                  <a:pt x="9437030" y="2170464"/>
                </a:cubicBezTo>
                <a:cubicBezTo>
                  <a:pt x="9436722" y="2170322"/>
                  <a:pt x="9434279" y="2171150"/>
                  <a:pt x="9433947" y="2171742"/>
                </a:cubicBezTo>
                <a:close/>
                <a:moveTo>
                  <a:pt x="10299136" y="2340497"/>
                </a:moveTo>
                <a:cubicBezTo>
                  <a:pt x="10299065" y="2340000"/>
                  <a:pt x="10296408" y="2339076"/>
                  <a:pt x="10296100" y="2339242"/>
                </a:cubicBezTo>
                <a:cubicBezTo>
                  <a:pt x="10293586" y="2340568"/>
                  <a:pt x="10291333" y="2342106"/>
                  <a:pt x="10288985" y="2343573"/>
                </a:cubicBezTo>
                <a:cubicBezTo>
                  <a:pt x="10289578" y="2343952"/>
                  <a:pt x="10290099" y="2344591"/>
                  <a:pt x="10290740" y="2344615"/>
                </a:cubicBezTo>
                <a:cubicBezTo>
                  <a:pt x="10292969" y="2344757"/>
                  <a:pt x="10295459" y="2345064"/>
                  <a:pt x="10297428" y="2344615"/>
                </a:cubicBezTo>
                <a:cubicBezTo>
                  <a:pt x="10300417" y="2343928"/>
                  <a:pt x="10299349" y="2341940"/>
                  <a:pt x="10299136" y="2340497"/>
                </a:cubicBezTo>
                <a:close/>
                <a:moveTo>
                  <a:pt x="4827324" y="1224372"/>
                </a:moveTo>
                <a:cubicBezTo>
                  <a:pt x="4827609" y="1224206"/>
                  <a:pt x="4827585" y="1223567"/>
                  <a:pt x="4827324" y="1223283"/>
                </a:cubicBezTo>
                <a:cubicBezTo>
                  <a:pt x="4825641" y="1221555"/>
                  <a:pt x="4822865" y="1222408"/>
                  <a:pt x="4820517" y="1222195"/>
                </a:cubicBezTo>
                <a:cubicBezTo>
                  <a:pt x="4818169" y="1222408"/>
                  <a:pt x="4815394" y="1221555"/>
                  <a:pt x="4813710" y="1223283"/>
                </a:cubicBezTo>
                <a:cubicBezTo>
                  <a:pt x="4813449" y="1223567"/>
                  <a:pt x="4813426" y="1224206"/>
                  <a:pt x="4813710" y="1224372"/>
                </a:cubicBezTo>
                <a:cubicBezTo>
                  <a:pt x="4816509" y="1225911"/>
                  <a:pt x="4824573" y="1225911"/>
                  <a:pt x="4827324" y="1224372"/>
                </a:cubicBezTo>
                <a:close/>
                <a:moveTo>
                  <a:pt x="4798554" y="3588335"/>
                </a:moveTo>
                <a:cubicBezTo>
                  <a:pt x="4796396" y="3588311"/>
                  <a:pt x="4794190" y="3589069"/>
                  <a:pt x="4791676" y="3589542"/>
                </a:cubicBezTo>
                <a:cubicBezTo>
                  <a:pt x="4794522" y="3591341"/>
                  <a:pt x="4796775" y="3592879"/>
                  <a:pt x="4799313" y="3594205"/>
                </a:cubicBezTo>
                <a:cubicBezTo>
                  <a:pt x="4799622" y="3594370"/>
                  <a:pt x="4802065" y="3593542"/>
                  <a:pt x="4802397" y="3592926"/>
                </a:cubicBezTo>
                <a:cubicBezTo>
                  <a:pt x="4803677" y="3590583"/>
                  <a:pt x="4801875" y="3588359"/>
                  <a:pt x="4798554" y="3588335"/>
                </a:cubicBezTo>
                <a:close/>
                <a:moveTo>
                  <a:pt x="5976988" y="2242960"/>
                </a:moveTo>
                <a:cubicBezTo>
                  <a:pt x="5976893" y="2242534"/>
                  <a:pt x="5975683" y="2241823"/>
                  <a:pt x="5975328" y="2241895"/>
                </a:cubicBezTo>
                <a:cubicBezTo>
                  <a:pt x="5974118" y="2242131"/>
                  <a:pt x="5972149" y="2242628"/>
                  <a:pt x="5972078" y="2243125"/>
                </a:cubicBezTo>
                <a:cubicBezTo>
                  <a:pt x="5971723" y="2245208"/>
                  <a:pt x="5971841" y="2247338"/>
                  <a:pt x="5972007" y="2249445"/>
                </a:cubicBezTo>
                <a:cubicBezTo>
                  <a:pt x="5972031" y="2249847"/>
                  <a:pt x="5973312" y="2250581"/>
                  <a:pt x="5973667" y="2250510"/>
                </a:cubicBezTo>
                <a:cubicBezTo>
                  <a:pt x="5974877" y="2250273"/>
                  <a:pt x="5976561" y="2249871"/>
                  <a:pt x="5976941" y="2249255"/>
                </a:cubicBezTo>
                <a:cubicBezTo>
                  <a:pt x="5977486" y="2248332"/>
                  <a:pt x="5977083" y="2247173"/>
                  <a:pt x="5977083" y="2246131"/>
                </a:cubicBezTo>
                <a:cubicBezTo>
                  <a:pt x="5977083" y="2245066"/>
                  <a:pt x="5977249" y="2244001"/>
                  <a:pt x="5976988" y="2242960"/>
                </a:cubicBezTo>
                <a:close/>
                <a:moveTo>
                  <a:pt x="7429958" y="2285350"/>
                </a:moveTo>
                <a:cubicBezTo>
                  <a:pt x="7428654" y="2287669"/>
                  <a:pt x="7430457" y="2289894"/>
                  <a:pt x="7433801" y="2289941"/>
                </a:cubicBezTo>
                <a:cubicBezTo>
                  <a:pt x="7435959" y="2289965"/>
                  <a:pt x="7438165" y="2289208"/>
                  <a:pt x="7440679" y="2288734"/>
                </a:cubicBezTo>
                <a:cubicBezTo>
                  <a:pt x="7437832" y="2286935"/>
                  <a:pt x="7435580" y="2285397"/>
                  <a:pt x="7433041" y="2284071"/>
                </a:cubicBezTo>
                <a:cubicBezTo>
                  <a:pt x="7432733" y="2283906"/>
                  <a:pt x="7430290" y="2284734"/>
                  <a:pt x="7429958" y="2285350"/>
                </a:cubicBezTo>
                <a:close/>
                <a:moveTo>
                  <a:pt x="4653660" y="1237200"/>
                </a:moveTo>
                <a:cubicBezTo>
                  <a:pt x="4652308" y="1236348"/>
                  <a:pt x="4651763" y="1235685"/>
                  <a:pt x="4651146" y="1235662"/>
                </a:cubicBezTo>
                <a:cubicBezTo>
                  <a:pt x="4648893" y="1235591"/>
                  <a:pt x="4645905" y="1235236"/>
                  <a:pt x="4644600" y="1235969"/>
                </a:cubicBezTo>
                <a:cubicBezTo>
                  <a:pt x="4643177" y="1236751"/>
                  <a:pt x="4643130" y="1238668"/>
                  <a:pt x="4642964" y="1240088"/>
                </a:cubicBezTo>
                <a:cubicBezTo>
                  <a:pt x="4642940" y="1240395"/>
                  <a:pt x="4645644" y="1241271"/>
                  <a:pt x="4646189" y="1241035"/>
                </a:cubicBezTo>
                <a:cubicBezTo>
                  <a:pt x="4648870" y="1239922"/>
                  <a:pt x="4651218" y="1238502"/>
                  <a:pt x="4653660" y="1237200"/>
                </a:cubicBezTo>
                <a:close/>
                <a:moveTo>
                  <a:pt x="4639335" y="1215047"/>
                </a:moveTo>
                <a:cubicBezTo>
                  <a:pt x="4642110" y="1216467"/>
                  <a:pt x="4645312" y="1216041"/>
                  <a:pt x="4646901" y="1214857"/>
                </a:cubicBezTo>
                <a:cubicBezTo>
                  <a:pt x="4644861" y="1212798"/>
                  <a:pt x="4642869" y="1210786"/>
                  <a:pt x="4640782" y="1208680"/>
                </a:cubicBezTo>
                <a:cubicBezTo>
                  <a:pt x="4636773" y="1211520"/>
                  <a:pt x="4636394" y="1213556"/>
                  <a:pt x="4639335" y="1215047"/>
                </a:cubicBezTo>
                <a:close/>
                <a:moveTo>
                  <a:pt x="10469171" y="3248222"/>
                </a:moveTo>
                <a:cubicBezTo>
                  <a:pt x="10469219" y="3246849"/>
                  <a:pt x="10468009" y="3245476"/>
                  <a:pt x="10467250" y="3243891"/>
                </a:cubicBezTo>
                <a:cubicBezTo>
                  <a:pt x="10464404" y="3245690"/>
                  <a:pt x="10461961" y="3247110"/>
                  <a:pt x="10459873" y="3248695"/>
                </a:cubicBezTo>
                <a:cubicBezTo>
                  <a:pt x="10459613" y="3248885"/>
                  <a:pt x="10460917" y="3250423"/>
                  <a:pt x="10461889" y="3250636"/>
                </a:cubicBezTo>
                <a:cubicBezTo>
                  <a:pt x="10465589" y="3251464"/>
                  <a:pt x="10469124" y="3250305"/>
                  <a:pt x="10469171" y="3248222"/>
                </a:cubicBezTo>
                <a:close/>
                <a:moveTo>
                  <a:pt x="9515395" y="2285539"/>
                </a:moveTo>
                <a:cubicBezTo>
                  <a:pt x="9515656" y="2285350"/>
                  <a:pt x="9514352" y="2283811"/>
                  <a:pt x="9513356" y="2283598"/>
                </a:cubicBezTo>
                <a:cubicBezTo>
                  <a:pt x="9509679" y="2282770"/>
                  <a:pt x="9506145" y="2283906"/>
                  <a:pt x="9506074" y="2286012"/>
                </a:cubicBezTo>
                <a:cubicBezTo>
                  <a:pt x="9506026" y="2287385"/>
                  <a:pt x="9507236" y="2288758"/>
                  <a:pt x="9507995" y="2290344"/>
                </a:cubicBezTo>
                <a:cubicBezTo>
                  <a:pt x="9510865" y="2288545"/>
                  <a:pt x="9513284" y="2287125"/>
                  <a:pt x="9515395" y="2285539"/>
                </a:cubicBezTo>
                <a:close/>
                <a:moveTo>
                  <a:pt x="2132166" y="2043981"/>
                </a:moveTo>
                <a:cubicBezTo>
                  <a:pt x="2129320" y="2042655"/>
                  <a:pt x="2126142" y="2043105"/>
                  <a:pt x="2123746" y="2044927"/>
                </a:cubicBezTo>
                <a:cubicBezTo>
                  <a:pt x="2126569" y="2046395"/>
                  <a:pt x="2128181" y="2048809"/>
                  <a:pt x="2132379" y="2049330"/>
                </a:cubicBezTo>
                <a:cubicBezTo>
                  <a:pt x="2134704" y="2047460"/>
                  <a:pt x="2135320" y="2045448"/>
                  <a:pt x="2132166" y="2043981"/>
                </a:cubicBezTo>
                <a:close/>
                <a:moveTo>
                  <a:pt x="890097" y="563270"/>
                </a:moveTo>
                <a:cubicBezTo>
                  <a:pt x="893417" y="563507"/>
                  <a:pt x="896785" y="563436"/>
                  <a:pt x="900129" y="563317"/>
                </a:cubicBezTo>
                <a:cubicBezTo>
                  <a:pt x="900746" y="563294"/>
                  <a:pt x="901908" y="562513"/>
                  <a:pt x="901790" y="562276"/>
                </a:cubicBezTo>
                <a:cubicBezTo>
                  <a:pt x="901410" y="561519"/>
                  <a:pt x="900770" y="560453"/>
                  <a:pt x="899821" y="560217"/>
                </a:cubicBezTo>
                <a:cubicBezTo>
                  <a:pt x="898351" y="559862"/>
                  <a:pt x="896524" y="560122"/>
                  <a:pt x="894840" y="560122"/>
                </a:cubicBezTo>
                <a:cubicBezTo>
                  <a:pt x="893156" y="560122"/>
                  <a:pt x="891472" y="560027"/>
                  <a:pt x="889836" y="560169"/>
                </a:cubicBezTo>
                <a:cubicBezTo>
                  <a:pt x="889172" y="560240"/>
                  <a:pt x="888033" y="560974"/>
                  <a:pt x="888152" y="561211"/>
                </a:cubicBezTo>
                <a:cubicBezTo>
                  <a:pt x="888555" y="561992"/>
                  <a:pt x="889314" y="563223"/>
                  <a:pt x="890097" y="563270"/>
                </a:cubicBezTo>
                <a:close/>
                <a:moveTo>
                  <a:pt x="4705058" y="1272821"/>
                </a:moveTo>
                <a:cubicBezTo>
                  <a:pt x="4707975" y="1274028"/>
                  <a:pt x="4709256" y="1276679"/>
                  <a:pt x="4714426" y="1276750"/>
                </a:cubicBezTo>
                <a:cubicBezTo>
                  <a:pt x="4714664" y="1274762"/>
                  <a:pt x="4714877" y="1272845"/>
                  <a:pt x="4715162" y="1270501"/>
                </a:cubicBezTo>
                <a:cubicBezTo>
                  <a:pt x="4711746" y="1271732"/>
                  <a:pt x="4707003" y="1269413"/>
                  <a:pt x="4705058" y="1272821"/>
                </a:cubicBezTo>
                <a:close/>
                <a:moveTo>
                  <a:pt x="10763038" y="3456810"/>
                </a:moveTo>
                <a:cubicBezTo>
                  <a:pt x="10757820" y="3454088"/>
                  <a:pt x="10752649" y="3454088"/>
                  <a:pt x="10747431" y="3456810"/>
                </a:cubicBezTo>
                <a:cubicBezTo>
                  <a:pt x="10752649" y="3459509"/>
                  <a:pt x="10757796" y="3459509"/>
                  <a:pt x="10763038" y="3456810"/>
                </a:cubicBezTo>
                <a:close/>
                <a:moveTo>
                  <a:pt x="4270068" y="1247449"/>
                </a:moveTo>
                <a:cubicBezTo>
                  <a:pt x="4271491" y="1246668"/>
                  <a:pt x="4271538" y="1244750"/>
                  <a:pt x="4271704" y="1243330"/>
                </a:cubicBezTo>
                <a:cubicBezTo>
                  <a:pt x="4271728" y="1243023"/>
                  <a:pt x="4269024" y="1242147"/>
                  <a:pt x="4268478" y="1242384"/>
                </a:cubicBezTo>
                <a:cubicBezTo>
                  <a:pt x="4265822" y="1243496"/>
                  <a:pt x="4263474" y="1244916"/>
                  <a:pt x="4261008" y="1246218"/>
                </a:cubicBezTo>
                <a:cubicBezTo>
                  <a:pt x="4262359" y="1247070"/>
                  <a:pt x="4262905" y="1247733"/>
                  <a:pt x="4263521" y="1247756"/>
                </a:cubicBezTo>
                <a:cubicBezTo>
                  <a:pt x="4265775" y="1247804"/>
                  <a:pt x="4268763" y="1248182"/>
                  <a:pt x="4270068" y="1247449"/>
                </a:cubicBezTo>
                <a:close/>
                <a:moveTo>
                  <a:pt x="4267649" y="1641975"/>
                </a:moveTo>
                <a:cubicBezTo>
                  <a:pt x="4267388" y="1642235"/>
                  <a:pt x="4267364" y="1642898"/>
                  <a:pt x="4267649" y="1643040"/>
                </a:cubicBezTo>
                <a:cubicBezTo>
                  <a:pt x="4270423" y="1644579"/>
                  <a:pt x="4278488" y="1644579"/>
                  <a:pt x="4281239" y="1643040"/>
                </a:cubicBezTo>
                <a:cubicBezTo>
                  <a:pt x="4281523" y="1642874"/>
                  <a:pt x="4281500" y="1642235"/>
                  <a:pt x="4281239" y="1641975"/>
                </a:cubicBezTo>
                <a:cubicBezTo>
                  <a:pt x="4279555" y="1640247"/>
                  <a:pt x="4276780" y="1641099"/>
                  <a:pt x="4274432" y="1640886"/>
                </a:cubicBezTo>
                <a:cubicBezTo>
                  <a:pt x="4272107" y="1641099"/>
                  <a:pt x="4269333" y="1640247"/>
                  <a:pt x="4267649" y="1641975"/>
                </a:cubicBezTo>
                <a:close/>
                <a:moveTo>
                  <a:pt x="4680699" y="3509756"/>
                </a:moveTo>
                <a:cubicBezTo>
                  <a:pt x="4683569" y="3511058"/>
                  <a:pt x="4686771" y="3510585"/>
                  <a:pt x="4689119" y="3508762"/>
                </a:cubicBezTo>
                <a:cubicBezTo>
                  <a:pt x="4686202" y="3507366"/>
                  <a:pt x="4684660" y="3504857"/>
                  <a:pt x="4680391" y="3504407"/>
                </a:cubicBezTo>
                <a:cubicBezTo>
                  <a:pt x="4678185" y="3506277"/>
                  <a:pt x="4677450" y="3508312"/>
                  <a:pt x="4680699" y="3509756"/>
                </a:cubicBezTo>
                <a:close/>
                <a:moveTo>
                  <a:pt x="4321560" y="1070268"/>
                </a:moveTo>
                <a:cubicBezTo>
                  <a:pt x="4318690" y="1068966"/>
                  <a:pt x="4315488" y="1069440"/>
                  <a:pt x="4313140" y="1071286"/>
                </a:cubicBezTo>
                <a:cubicBezTo>
                  <a:pt x="4316057" y="1072682"/>
                  <a:pt x="4317599" y="1075191"/>
                  <a:pt x="4321868" y="1075641"/>
                </a:cubicBezTo>
                <a:cubicBezTo>
                  <a:pt x="4324074" y="1073747"/>
                  <a:pt x="4324809" y="1071735"/>
                  <a:pt x="4321560" y="1070268"/>
                </a:cubicBezTo>
                <a:close/>
                <a:moveTo>
                  <a:pt x="10158227" y="1900385"/>
                </a:moveTo>
                <a:cubicBezTo>
                  <a:pt x="10160883" y="1898137"/>
                  <a:pt x="10161619" y="1896125"/>
                  <a:pt x="10158369" y="1894657"/>
                </a:cubicBezTo>
                <a:cubicBezTo>
                  <a:pt x="10155476" y="1893356"/>
                  <a:pt x="10152297" y="1893829"/>
                  <a:pt x="10149783" y="1895793"/>
                </a:cubicBezTo>
                <a:cubicBezTo>
                  <a:pt x="10150969" y="1896480"/>
                  <a:pt x="10152131" y="1897190"/>
                  <a:pt x="10153364" y="1897853"/>
                </a:cubicBezTo>
                <a:cubicBezTo>
                  <a:pt x="10154930" y="1898705"/>
                  <a:pt x="10156543" y="1899486"/>
                  <a:pt x="10158227" y="1900385"/>
                </a:cubicBezTo>
                <a:close/>
                <a:moveTo>
                  <a:pt x="5022192" y="1644744"/>
                </a:moveTo>
                <a:cubicBezTo>
                  <a:pt x="5019322" y="1643442"/>
                  <a:pt x="5016120" y="1643916"/>
                  <a:pt x="5013393" y="1646046"/>
                </a:cubicBezTo>
                <a:cubicBezTo>
                  <a:pt x="5017211" y="1646732"/>
                  <a:pt x="5017828" y="1649975"/>
                  <a:pt x="5022429" y="1650140"/>
                </a:cubicBezTo>
                <a:cubicBezTo>
                  <a:pt x="5024706" y="1648223"/>
                  <a:pt x="5025442" y="1646188"/>
                  <a:pt x="5022192" y="1644744"/>
                </a:cubicBezTo>
                <a:close/>
                <a:moveTo>
                  <a:pt x="5004404" y="1454783"/>
                </a:moveTo>
                <a:cubicBezTo>
                  <a:pt x="5006752" y="1456771"/>
                  <a:pt x="5009954" y="1456368"/>
                  <a:pt x="5012895" y="1454901"/>
                </a:cubicBezTo>
                <a:cubicBezTo>
                  <a:pt x="5012088" y="1452250"/>
                  <a:pt x="5008246" y="1451232"/>
                  <a:pt x="5005898" y="1449457"/>
                </a:cubicBezTo>
                <a:cubicBezTo>
                  <a:pt x="5003004" y="1450972"/>
                  <a:pt x="5002293" y="1452984"/>
                  <a:pt x="5004404" y="1454783"/>
                </a:cubicBezTo>
                <a:close/>
                <a:moveTo>
                  <a:pt x="5000822" y="1345672"/>
                </a:moveTo>
                <a:cubicBezTo>
                  <a:pt x="5000348" y="1345648"/>
                  <a:pt x="4998948" y="1347352"/>
                  <a:pt x="4999304" y="1347707"/>
                </a:cubicBezTo>
                <a:cubicBezTo>
                  <a:pt x="5001083" y="1349388"/>
                  <a:pt x="5003336" y="1350855"/>
                  <a:pt x="5005400" y="1352417"/>
                </a:cubicBezTo>
                <a:cubicBezTo>
                  <a:pt x="5006752" y="1351565"/>
                  <a:pt x="5007795" y="1351210"/>
                  <a:pt x="5007819" y="1350832"/>
                </a:cubicBezTo>
                <a:cubicBezTo>
                  <a:pt x="5007914" y="1349411"/>
                  <a:pt x="5008507" y="1347542"/>
                  <a:pt x="5007345" y="1346713"/>
                </a:cubicBezTo>
                <a:cubicBezTo>
                  <a:pt x="5006111" y="1345814"/>
                  <a:pt x="5003099" y="1345767"/>
                  <a:pt x="5000822" y="1345672"/>
                </a:cubicBezTo>
                <a:close/>
                <a:moveTo>
                  <a:pt x="6506779" y="2463122"/>
                </a:moveTo>
                <a:cubicBezTo>
                  <a:pt x="6505095" y="2461394"/>
                  <a:pt x="6502320" y="2462246"/>
                  <a:pt x="6499972" y="2462033"/>
                </a:cubicBezTo>
                <a:cubicBezTo>
                  <a:pt x="6497624" y="2462246"/>
                  <a:pt x="6494848" y="2461394"/>
                  <a:pt x="6493165" y="2463122"/>
                </a:cubicBezTo>
                <a:cubicBezTo>
                  <a:pt x="6492904" y="2463382"/>
                  <a:pt x="6492880" y="2464045"/>
                  <a:pt x="6493165" y="2464187"/>
                </a:cubicBezTo>
                <a:cubicBezTo>
                  <a:pt x="6495940" y="2465725"/>
                  <a:pt x="6503980" y="2465725"/>
                  <a:pt x="6506755" y="2464187"/>
                </a:cubicBezTo>
                <a:cubicBezTo>
                  <a:pt x="6507064" y="2464021"/>
                  <a:pt x="6507040" y="2463382"/>
                  <a:pt x="6506779" y="2463122"/>
                </a:cubicBezTo>
                <a:close/>
                <a:moveTo>
                  <a:pt x="3749835" y="3134448"/>
                </a:moveTo>
                <a:cubicBezTo>
                  <a:pt x="3748625" y="3134685"/>
                  <a:pt x="3746657" y="3135182"/>
                  <a:pt x="3746585" y="3135679"/>
                </a:cubicBezTo>
                <a:cubicBezTo>
                  <a:pt x="3746230" y="3137762"/>
                  <a:pt x="3746348" y="3139892"/>
                  <a:pt x="3746515" y="3141999"/>
                </a:cubicBezTo>
                <a:cubicBezTo>
                  <a:pt x="3746538" y="3142377"/>
                  <a:pt x="3747819" y="3143135"/>
                  <a:pt x="3748175" y="3143040"/>
                </a:cubicBezTo>
                <a:cubicBezTo>
                  <a:pt x="3749384" y="3142804"/>
                  <a:pt x="3751068" y="3142401"/>
                  <a:pt x="3751448" y="3141809"/>
                </a:cubicBezTo>
                <a:cubicBezTo>
                  <a:pt x="3751993" y="3140886"/>
                  <a:pt x="3751590" y="3139727"/>
                  <a:pt x="3751590" y="3138685"/>
                </a:cubicBezTo>
                <a:cubicBezTo>
                  <a:pt x="3751590" y="3137620"/>
                  <a:pt x="3751756" y="3136555"/>
                  <a:pt x="3751519" y="3135537"/>
                </a:cubicBezTo>
                <a:cubicBezTo>
                  <a:pt x="3751377" y="3135088"/>
                  <a:pt x="3750191" y="3134354"/>
                  <a:pt x="3749835" y="3134448"/>
                </a:cubicBezTo>
                <a:close/>
                <a:moveTo>
                  <a:pt x="3782542" y="3177691"/>
                </a:moveTo>
                <a:cubicBezTo>
                  <a:pt x="3784890" y="3179560"/>
                  <a:pt x="3788092" y="3179986"/>
                  <a:pt x="3790962" y="3178708"/>
                </a:cubicBezTo>
                <a:cubicBezTo>
                  <a:pt x="3794212" y="3177264"/>
                  <a:pt x="3793476" y="3175229"/>
                  <a:pt x="3791247" y="3173359"/>
                </a:cubicBezTo>
                <a:cubicBezTo>
                  <a:pt x="3786977" y="3173809"/>
                  <a:pt x="3785436" y="3176318"/>
                  <a:pt x="3782542" y="3177691"/>
                </a:cubicBezTo>
                <a:close/>
                <a:moveTo>
                  <a:pt x="5086919" y="3586063"/>
                </a:moveTo>
                <a:cubicBezTo>
                  <a:pt x="5084689" y="3587814"/>
                  <a:pt x="5085354" y="3589826"/>
                  <a:pt x="5087227" y="3590844"/>
                </a:cubicBezTo>
                <a:cubicBezTo>
                  <a:pt x="5090500" y="3589566"/>
                  <a:pt x="5093679" y="3588311"/>
                  <a:pt x="5097047" y="3586986"/>
                </a:cubicBezTo>
                <a:cubicBezTo>
                  <a:pt x="5092517" y="3584453"/>
                  <a:pt x="5089314" y="3584193"/>
                  <a:pt x="5086919" y="3586063"/>
                </a:cubicBezTo>
                <a:close/>
                <a:moveTo>
                  <a:pt x="6912975" y="1254099"/>
                </a:moveTo>
                <a:cubicBezTo>
                  <a:pt x="6915726" y="1253034"/>
                  <a:pt x="6914375" y="1251283"/>
                  <a:pt x="6914706" y="1249815"/>
                </a:cubicBezTo>
                <a:cubicBezTo>
                  <a:pt x="6914375" y="1248348"/>
                  <a:pt x="6915726" y="1246597"/>
                  <a:pt x="6912975" y="1245531"/>
                </a:cubicBezTo>
                <a:cubicBezTo>
                  <a:pt x="6912548" y="1245366"/>
                  <a:pt x="6911529" y="1245342"/>
                  <a:pt x="6911267" y="1245531"/>
                </a:cubicBezTo>
                <a:cubicBezTo>
                  <a:pt x="6908824" y="1247283"/>
                  <a:pt x="6908824" y="1252348"/>
                  <a:pt x="6911267" y="1254099"/>
                </a:cubicBezTo>
                <a:cubicBezTo>
                  <a:pt x="6911505" y="1254289"/>
                  <a:pt x="6912524" y="1254265"/>
                  <a:pt x="6912975" y="1254099"/>
                </a:cubicBezTo>
                <a:close/>
                <a:moveTo>
                  <a:pt x="3518963" y="1260158"/>
                </a:moveTo>
                <a:cubicBezTo>
                  <a:pt x="3518346" y="1259401"/>
                  <a:pt x="3517967" y="1258596"/>
                  <a:pt x="3517161" y="1257981"/>
                </a:cubicBezTo>
                <a:cubicBezTo>
                  <a:pt x="3515595" y="1256798"/>
                  <a:pt x="3513840" y="1255709"/>
                  <a:pt x="3512180" y="1254596"/>
                </a:cubicBezTo>
                <a:cubicBezTo>
                  <a:pt x="3509049" y="1256206"/>
                  <a:pt x="3508314" y="1258194"/>
                  <a:pt x="3510377" y="1260016"/>
                </a:cubicBezTo>
                <a:cubicBezTo>
                  <a:pt x="3512678" y="1262076"/>
                  <a:pt x="3515903" y="1261602"/>
                  <a:pt x="3518963" y="1260158"/>
                </a:cubicBezTo>
                <a:close/>
                <a:moveTo>
                  <a:pt x="2515189" y="2715165"/>
                </a:moveTo>
                <a:cubicBezTo>
                  <a:pt x="2511727" y="2715710"/>
                  <a:pt x="2507173" y="2713651"/>
                  <a:pt x="2505323" y="2717106"/>
                </a:cubicBezTo>
                <a:cubicBezTo>
                  <a:pt x="2508216" y="2718313"/>
                  <a:pt x="2509497" y="2720964"/>
                  <a:pt x="2514668" y="2721035"/>
                </a:cubicBezTo>
                <a:cubicBezTo>
                  <a:pt x="2514905" y="2719047"/>
                  <a:pt x="2515118" y="2717153"/>
                  <a:pt x="2515356" y="2715189"/>
                </a:cubicBezTo>
                <a:cubicBezTo>
                  <a:pt x="2526124" y="2714857"/>
                  <a:pt x="2526124" y="2714834"/>
                  <a:pt x="2523562" y="2709106"/>
                </a:cubicBezTo>
                <a:cubicBezTo>
                  <a:pt x="2519601" y="2710503"/>
                  <a:pt x="2515949" y="2712041"/>
                  <a:pt x="2515189" y="2715165"/>
                </a:cubicBezTo>
                <a:close/>
                <a:moveTo>
                  <a:pt x="10048673" y="2654267"/>
                </a:moveTo>
                <a:cubicBezTo>
                  <a:pt x="10047250" y="2655048"/>
                  <a:pt x="10047203" y="2656965"/>
                  <a:pt x="10047036" y="2658385"/>
                </a:cubicBezTo>
                <a:cubicBezTo>
                  <a:pt x="10047013" y="2658693"/>
                  <a:pt x="10049716" y="2659568"/>
                  <a:pt x="10050262" y="2659332"/>
                </a:cubicBezTo>
                <a:cubicBezTo>
                  <a:pt x="10052919" y="2658219"/>
                  <a:pt x="10055267" y="2656799"/>
                  <a:pt x="10057733" y="2655498"/>
                </a:cubicBezTo>
                <a:cubicBezTo>
                  <a:pt x="10056381" y="2654645"/>
                  <a:pt x="10055835" y="2653983"/>
                  <a:pt x="10055219" y="2653959"/>
                </a:cubicBezTo>
                <a:cubicBezTo>
                  <a:pt x="10052989" y="2653912"/>
                  <a:pt x="10050001" y="2653533"/>
                  <a:pt x="10048673" y="2654267"/>
                </a:cubicBezTo>
                <a:close/>
                <a:moveTo>
                  <a:pt x="3665944" y="1231425"/>
                </a:moveTo>
                <a:cubicBezTo>
                  <a:pt x="3666252" y="1231591"/>
                  <a:pt x="3668695" y="1230762"/>
                  <a:pt x="3669028" y="1230147"/>
                </a:cubicBezTo>
                <a:cubicBezTo>
                  <a:pt x="3670332" y="1227828"/>
                  <a:pt x="3668529" y="1225603"/>
                  <a:pt x="3665185" y="1225555"/>
                </a:cubicBezTo>
                <a:cubicBezTo>
                  <a:pt x="3663027" y="1225532"/>
                  <a:pt x="3660821" y="1226289"/>
                  <a:pt x="3658307" y="1226763"/>
                </a:cubicBezTo>
                <a:cubicBezTo>
                  <a:pt x="3661177" y="1228561"/>
                  <a:pt x="3663430" y="1230100"/>
                  <a:pt x="3665944" y="1231425"/>
                </a:cubicBezTo>
                <a:close/>
                <a:moveTo>
                  <a:pt x="6409938" y="2499547"/>
                </a:moveTo>
                <a:cubicBezTo>
                  <a:pt x="6408634" y="2501867"/>
                  <a:pt x="6410436" y="2504092"/>
                  <a:pt x="6413780" y="2504139"/>
                </a:cubicBezTo>
                <a:cubicBezTo>
                  <a:pt x="6415938" y="2504163"/>
                  <a:pt x="6418145" y="2503405"/>
                  <a:pt x="6420658" y="2502932"/>
                </a:cubicBezTo>
                <a:cubicBezTo>
                  <a:pt x="6417812" y="2501133"/>
                  <a:pt x="6415559" y="2499595"/>
                  <a:pt x="6413021" y="2498269"/>
                </a:cubicBezTo>
                <a:cubicBezTo>
                  <a:pt x="6412713" y="2498127"/>
                  <a:pt x="6410270" y="2498932"/>
                  <a:pt x="6409938" y="2499547"/>
                </a:cubicBezTo>
                <a:close/>
                <a:moveTo>
                  <a:pt x="9155568" y="2249468"/>
                </a:moveTo>
                <a:cubicBezTo>
                  <a:pt x="9155473" y="2249042"/>
                  <a:pt x="9154263" y="2248332"/>
                  <a:pt x="9153908" y="2248403"/>
                </a:cubicBezTo>
                <a:cubicBezTo>
                  <a:pt x="9152698" y="2248640"/>
                  <a:pt x="9150730" y="2249137"/>
                  <a:pt x="9150658" y="2249634"/>
                </a:cubicBezTo>
                <a:cubicBezTo>
                  <a:pt x="9150303" y="2251717"/>
                  <a:pt x="9150421" y="2253847"/>
                  <a:pt x="9150587" y="2255953"/>
                </a:cubicBezTo>
                <a:cubicBezTo>
                  <a:pt x="9150611" y="2256356"/>
                  <a:pt x="9151891" y="2257090"/>
                  <a:pt x="9152248" y="2256995"/>
                </a:cubicBezTo>
                <a:cubicBezTo>
                  <a:pt x="9153457" y="2256758"/>
                  <a:pt x="9155141" y="2256356"/>
                  <a:pt x="9155521" y="2255741"/>
                </a:cubicBezTo>
                <a:cubicBezTo>
                  <a:pt x="9156066" y="2254817"/>
                  <a:pt x="9155663" y="2253658"/>
                  <a:pt x="9155663" y="2252616"/>
                </a:cubicBezTo>
                <a:cubicBezTo>
                  <a:pt x="9155663" y="2251575"/>
                  <a:pt x="9155805" y="2250486"/>
                  <a:pt x="9155568" y="2249468"/>
                </a:cubicBezTo>
                <a:close/>
                <a:moveTo>
                  <a:pt x="3848526" y="3512525"/>
                </a:moveTo>
                <a:cubicBezTo>
                  <a:pt x="3848787" y="3512265"/>
                  <a:pt x="3848810" y="3511603"/>
                  <a:pt x="3848526" y="3511460"/>
                </a:cubicBezTo>
                <a:cubicBezTo>
                  <a:pt x="3845751" y="3509922"/>
                  <a:pt x="3837687" y="3509922"/>
                  <a:pt x="3834935" y="3511460"/>
                </a:cubicBezTo>
                <a:cubicBezTo>
                  <a:pt x="3834651" y="3511626"/>
                  <a:pt x="3834675" y="3512265"/>
                  <a:pt x="3834935" y="3512525"/>
                </a:cubicBezTo>
                <a:cubicBezTo>
                  <a:pt x="3836619" y="3514253"/>
                  <a:pt x="3839395" y="3513401"/>
                  <a:pt x="3841743" y="3513614"/>
                </a:cubicBezTo>
                <a:cubicBezTo>
                  <a:pt x="3844067" y="3513401"/>
                  <a:pt x="3846842" y="3514253"/>
                  <a:pt x="3848526" y="3512525"/>
                </a:cubicBezTo>
                <a:close/>
                <a:moveTo>
                  <a:pt x="3842905" y="1625336"/>
                </a:moveTo>
                <a:cubicBezTo>
                  <a:pt x="3839632" y="1626614"/>
                  <a:pt x="3836453" y="1627869"/>
                  <a:pt x="3833085" y="1629194"/>
                </a:cubicBezTo>
                <a:cubicBezTo>
                  <a:pt x="3837592" y="1631727"/>
                  <a:pt x="3840818" y="1631963"/>
                  <a:pt x="3843189" y="1630117"/>
                </a:cubicBezTo>
                <a:cubicBezTo>
                  <a:pt x="3845442" y="1628342"/>
                  <a:pt x="3844778" y="1626330"/>
                  <a:pt x="3842905" y="1625336"/>
                </a:cubicBezTo>
                <a:close/>
                <a:moveTo>
                  <a:pt x="3859745" y="1202763"/>
                </a:moveTo>
                <a:cubicBezTo>
                  <a:pt x="3859745" y="1201698"/>
                  <a:pt x="3859555" y="1200633"/>
                  <a:pt x="3859792" y="1199591"/>
                </a:cubicBezTo>
                <a:cubicBezTo>
                  <a:pt x="3860219" y="1197627"/>
                  <a:pt x="3858487" y="1196538"/>
                  <a:pt x="3855902" y="1196349"/>
                </a:cubicBezTo>
                <a:cubicBezTo>
                  <a:pt x="3852439" y="1196088"/>
                  <a:pt x="3849071" y="1196444"/>
                  <a:pt x="3849451" y="1199520"/>
                </a:cubicBezTo>
                <a:cubicBezTo>
                  <a:pt x="3852558" y="1199023"/>
                  <a:pt x="3853554" y="1200870"/>
                  <a:pt x="3855523" y="1201674"/>
                </a:cubicBezTo>
                <a:cubicBezTo>
                  <a:pt x="3856756" y="1202171"/>
                  <a:pt x="3858321" y="1202408"/>
                  <a:pt x="3859745" y="1202763"/>
                </a:cubicBezTo>
                <a:close/>
                <a:moveTo>
                  <a:pt x="1259032" y="1596698"/>
                </a:moveTo>
                <a:cubicBezTo>
                  <a:pt x="1258771" y="1596887"/>
                  <a:pt x="1260075" y="1598425"/>
                  <a:pt x="1261048" y="1598638"/>
                </a:cubicBezTo>
                <a:cubicBezTo>
                  <a:pt x="1264724" y="1599467"/>
                  <a:pt x="1268258" y="1598331"/>
                  <a:pt x="1268329" y="1596224"/>
                </a:cubicBezTo>
                <a:cubicBezTo>
                  <a:pt x="1268377" y="1594851"/>
                  <a:pt x="1267167" y="1593479"/>
                  <a:pt x="1266408" y="1591893"/>
                </a:cubicBezTo>
                <a:cubicBezTo>
                  <a:pt x="1263562" y="1593692"/>
                  <a:pt x="1261143" y="1595112"/>
                  <a:pt x="1259032" y="1596698"/>
                </a:cubicBezTo>
                <a:close/>
                <a:moveTo>
                  <a:pt x="3862425" y="3107845"/>
                </a:moveTo>
                <a:cubicBezTo>
                  <a:pt x="3865176" y="3106425"/>
                  <a:pt x="3865745" y="3104555"/>
                  <a:pt x="3864038" y="3102828"/>
                </a:cubicBezTo>
                <a:cubicBezTo>
                  <a:pt x="3861713" y="3103230"/>
                  <a:pt x="3859413" y="3103490"/>
                  <a:pt x="3857041" y="3104082"/>
                </a:cubicBezTo>
                <a:cubicBezTo>
                  <a:pt x="3858606" y="3105478"/>
                  <a:pt x="3860717" y="3106567"/>
                  <a:pt x="3862425" y="3107845"/>
                </a:cubicBezTo>
                <a:close/>
                <a:moveTo>
                  <a:pt x="3928456" y="1218313"/>
                </a:moveTo>
                <a:cubicBezTo>
                  <a:pt x="3931539" y="1218763"/>
                  <a:pt x="3932061" y="1217319"/>
                  <a:pt x="3931871" y="1215733"/>
                </a:cubicBezTo>
                <a:cubicBezTo>
                  <a:pt x="3930164" y="1215733"/>
                  <a:pt x="3928456" y="1215733"/>
                  <a:pt x="3926748" y="1215733"/>
                </a:cubicBezTo>
                <a:cubicBezTo>
                  <a:pt x="3925871" y="1213556"/>
                  <a:pt x="3929167" y="1210692"/>
                  <a:pt x="3923689" y="1209532"/>
                </a:cubicBezTo>
                <a:cubicBezTo>
                  <a:pt x="3921767" y="1211354"/>
                  <a:pt x="3917569" y="1212159"/>
                  <a:pt x="3917474" y="1215425"/>
                </a:cubicBezTo>
                <a:cubicBezTo>
                  <a:pt x="3920629" y="1215567"/>
                  <a:pt x="3923689" y="1215709"/>
                  <a:pt x="3926796" y="1215852"/>
                </a:cubicBezTo>
                <a:cubicBezTo>
                  <a:pt x="3927318" y="1216751"/>
                  <a:pt x="3927649" y="1218195"/>
                  <a:pt x="3928456" y="1218313"/>
                </a:cubicBezTo>
                <a:close/>
                <a:moveTo>
                  <a:pt x="7805819" y="1804813"/>
                </a:moveTo>
                <a:cubicBezTo>
                  <a:pt x="7805724" y="1804387"/>
                  <a:pt x="7804515" y="1803677"/>
                  <a:pt x="7804159" y="1803748"/>
                </a:cubicBezTo>
                <a:cubicBezTo>
                  <a:pt x="7802949" y="1803984"/>
                  <a:pt x="7800980" y="1804481"/>
                  <a:pt x="7800909" y="1804978"/>
                </a:cubicBezTo>
                <a:cubicBezTo>
                  <a:pt x="7800553" y="1807061"/>
                  <a:pt x="7800672" y="1809191"/>
                  <a:pt x="7800838" y="1811298"/>
                </a:cubicBezTo>
                <a:cubicBezTo>
                  <a:pt x="7800862" y="1811676"/>
                  <a:pt x="7802143" y="1812434"/>
                  <a:pt x="7802498" y="1812339"/>
                </a:cubicBezTo>
                <a:cubicBezTo>
                  <a:pt x="7803708" y="1812102"/>
                  <a:pt x="7805392" y="1811700"/>
                  <a:pt x="7805771" y="1811085"/>
                </a:cubicBezTo>
                <a:cubicBezTo>
                  <a:pt x="7806317" y="1810162"/>
                  <a:pt x="7805914" y="1809002"/>
                  <a:pt x="7805914" y="1807961"/>
                </a:cubicBezTo>
                <a:cubicBezTo>
                  <a:pt x="7805914" y="1806919"/>
                  <a:pt x="7806080" y="1805854"/>
                  <a:pt x="7805819" y="1804813"/>
                </a:cubicBezTo>
                <a:close/>
                <a:moveTo>
                  <a:pt x="9357125" y="2259551"/>
                </a:moveTo>
                <a:cubicBezTo>
                  <a:pt x="9355772" y="2258699"/>
                  <a:pt x="9355227" y="2258036"/>
                  <a:pt x="9354610" y="2258013"/>
                </a:cubicBezTo>
                <a:cubicBezTo>
                  <a:pt x="9352357" y="2257942"/>
                  <a:pt x="9349369" y="2257587"/>
                  <a:pt x="9348064" y="2258320"/>
                </a:cubicBezTo>
                <a:cubicBezTo>
                  <a:pt x="9346641" y="2259101"/>
                  <a:pt x="9346594" y="2261019"/>
                  <a:pt x="9346427" y="2262439"/>
                </a:cubicBezTo>
                <a:cubicBezTo>
                  <a:pt x="9346404" y="2262746"/>
                  <a:pt x="9349108" y="2263622"/>
                  <a:pt x="9349653" y="2263385"/>
                </a:cubicBezTo>
                <a:cubicBezTo>
                  <a:pt x="9352310" y="2262273"/>
                  <a:pt x="9354658" y="2260853"/>
                  <a:pt x="9357125" y="2259551"/>
                </a:cubicBezTo>
                <a:close/>
                <a:moveTo>
                  <a:pt x="3875920" y="2141944"/>
                </a:moveTo>
                <a:cubicBezTo>
                  <a:pt x="3875825" y="2143364"/>
                  <a:pt x="3875233" y="2145233"/>
                  <a:pt x="3876395" y="2146062"/>
                </a:cubicBezTo>
                <a:cubicBezTo>
                  <a:pt x="3877652" y="2146961"/>
                  <a:pt x="3880664" y="2146985"/>
                  <a:pt x="3882941" y="2147079"/>
                </a:cubicBezTo>
                <a:cubicBezTo>
                  <a:pt x="3883415" y="2147103"/>
                  <a:pt x="3884815" y="2145375"/>
                  <a:pt x="3884459" y="2145044"/>
                </a:cubicBezTo>
                <a:cubicBezTo>
                  <a:pt x="3882680" y="2143364"/>
                  <a:pt x="3880427" y="2141896"/>
                  <a:pt x="3878363" y="2140334"/>
                </a:cubicBezTo>
                <a:cubicBezTo>
                  <a:pt x="3877011" y="2141210"/>
                  <a:pt x="3875944" y="2141565"/>
                  <a:pt x="3875920" y="2141944"/>
                </a:cubicBezTo>
                <a:close/>
                <a:moveTo>
                  <a:pt x="6424074" y="1595396"/>
                </a:moveTo>
                <a:cubicBezTo>
                  <a:pt x="6426233" y="1595419"/>
                  <a:pt x="6428438" y="1594662"/>
                  <a:pt x="6430952" y="1594189"/>
                </a:cubicBezTo>
                <a:cubicBezTo>
                  <a:pt x="6428106" y="1592390"/>
                  <a:pt x="6425853" y="1590851"/>
                  <a:pt x="6423339" y="1589526"/>
                </a:cubicBezTo>
                <a:cubicBezTo>
                  <a:pt x="6423030" y="1589360"/>
                  <a:pt x="6420611" y="1590189"/>
                  <a:pt x="6420255" y="1590804"/>
                </a:cubicBezTo>
                <a:cubicBezTo>
                  <a:pt x="6418927" y="1593124"/>
                  <a:pt x="6420729" y="1595349"/>
                  <a:pt x="6424074" y="1595396"/>
                </a:cubicBezTo>
                <a:close/>
                <a:moveTo>
                  <a:pt x="5302137" y="1632792"/>
                </a:moveTo>
                <a:cubicBezTo>
                  <a:pt x="5307378" y="1635514"/>
                  <a:pt x="5312526" y="1635514"/>
                  <a:pt x="5317744" y="1632792"/>
                </a:cubicBezTo>
                <a:cubicBezTo>
                  <a:pt x="5312526" y="1630070"/>
                  <a:pt x="5307355" y="1630070"/>
                  <a:pt x="5302137" y="1632792"/>
                </a:cubicBezTo>
                <a:close/>
                <a:moveTo>
                  <a:pt x="8265594" y="2208972"/>
                </a:moveTo>
                <a:cubicBezTo>
                  <a:pt x="8263436" y="2208948"/>
                  <a:pt x="8261230" y="2209706"/>
                  <a:pt x="8258716" y="2210179"/>
                </a:cubicBezTo>
                <a:cubicBezTo>
                  <a:pt x="8261562" y="2211978"/>
                  <a:pt x="8263815" y="2213516"/>
                  <a:pt x="8266353" y="2214842"/>
                </a:cubicBezTo>
                <a:cubicBezTo>
                  <a:pt x="8266661" y="2215007"/>
                  <a:pt x="8269081" y="2214179"/>
                  <a:pt x="8269436" y="2213564"/>
                </a:cubicBezTo>
                <a:cubicBezTo>
                  <a:pt x="8270741" y="2211220"/>
                  <a:pt x="8268938" y="2208996"/>
                  <a:pt x="8265594" y="2208972"/>
                </a:cubicBezTo>
                <a:close/>
                <a:moveTo>
                  <a:pt x="10074289" y="2339313"/>
                </a:moveTo>
                <a:cubicBezTo>
                  <a:pt x="10071703" y="2340520"/>
                  <a:pt x="10071774" y="2343739"/>
                  <a:pt x="10074407" y="2344638"/>
                </a:cubicBezTo>
                <a:cubicBezTo>
                  <a:pt x="10074834" y="2344781"/>
                  <a:pt x="10075712" y="2344757"/>
                  <a:pt x="10076115" y="2344568"/>
                </a:cubicBezTo>
                <a:cubicBezTo>
                  <a:pt x="10078700" y="2343360"/>
                  <a:pt x="10078605" y="2340165"/>
                  <a:pt x="10076020" y="2339195"/>
                </a:cubicBezTo>
                <a:cubicBezTo>
                  <a:pt x="10075427" y="2339242"/>
                  <a:pt x="10074692" y="2339124"/>
                  <a:pt x="10074289" y="2339313"/>
                </a:cubicBezTo>
                <a:close/>
                <a:moveTo>
                  <a:pt x="985040" y="1258123"/>
                </a:moveTo>
                <a:cubicBezTo>
                  <a:pt x="985776" y="1256632"/>
                  <a:pt x="984613" y="1255330"/>
                  <a:pt x="982099" y="1255070"/>
                </a:cubicBezTo>
                <a:cubicBezTo>
                  <a:pt x="981601" y="1255022"/>
                  <a:pt x="980700" y="1256585"/>
                  <a:pt x="979988" y="1257413"/>
                </a:cubicBezTo>
                <a:cubicBezTo>
                  <a:pt x="979988" y="1257910"/>
                  <a:pt x="979704" y="1258525"/>
                  <a:pt x="980060" y="1258904"/>
                </a:cubicBezTo>
                <a:cubicBezTo>
                  <a:pt x="980795" y="1259709"/>
                  <a:pt x="981696" y="1260963"/>
                  <a:pt x="982787" y="1261058"/>
                </a:cubicBezTo>
                <a:cubicBezTo>
                  <a:pt x="987531" y="1261555"/>
                  <a:pt x="984519" y="1259164"/>
                  <a:pt x="985040" y="1258123"/>
                </a:cubicBezTo>
                <a:close/>
                <a:moveTo>
                  <a:pt x="1078679" y="1087025"/>
                </a:moveTo>
                <a:cubicBezTo>
                  <a:pt x="1078727" y="1087404"/>
                  <a:pt x="1078537" y="1087877"/>
                  <a:pt x="1078845" y="1088114"/>
                </a:cubicBezTo>
                <a:cubicBezTo>
                  <a:pt x="1080767" y="1089747"/>
                  <a:pt x="1085890" y="1089700"/>
                  <a:pt x="1087313" y="1088043"/>
                </a:cubicBezTo>
                <a:cubicBezTo>
                  <a:pt x="1087550" y="1087759"/>
                  <a:pt x="1087479" y="1087214"/>
                  <a:pt x="1087194" y="1086954"/>
                </a:cubicBezTo>
                <a:cubicBezTo>
                  <a:pt x="1085273" y="1085321"/>
                  <a:pt x="1080197" y="1085392"/>
                  <a:pt x="1078679" y="1087025"/>
                </a:cubicBezTo>
                <a:close/>
                <a:moveTo>
                  <a:pt x="5667965" y="2301373"/>
                </a:moveTo>
                <a:cubicBezTo>
                  <a:pt x="5671404" y="2303692"/>
                  <a:pt x="5674843" y="2303692"/>
                  <a:pt x="5678282" y="2301373"/>
                </a:cubicBezTo>
                <a:cubicBezTo>
                  <a:pt x="5674843" y="2299054"/>
                  <a:pt x="5671404" y="2299054"/>
                  <a:pt x="5667965" y="2301373"/>
                </a:cubicBezTo>
                <a:close/>
                <a:moveTo>
                  <a:pt x="1615301" y="1755109"/>
                </a:moveTo>
                <a:cubicBezTo>
                  <a:pt x="1612716" y="1756316"/>
                  <a:pt x="1612669" y="1759890"/>
                  <a:pt x="1615444" y="1760364"/>
                </a:cubicBezTo>
                <a:cubicBezTo>
                  <a:pt x="1618337" y="1760861"/>
                  <a:pt x="1619001" y="1759251"/>
                  <a:pt x="1618788" y="1757642"/>
                </a:cubicBezTo>
                <a:cubicBezTo>
                  <a:pt x="1618219" y="1756790"/>
                  <a:pt x="1617697" y="1755867"/>
                  <a:pt x="1616985" y="1755015"/>
                </a:cubicBezTo>
                <a:cubicBezTo>
                  <a:pt x="1616843" y="1754896"/>
                  <a:pt x="1615681" y="1754920"/>
                  <a:pt x="1615301" y="1755109"/>
                </a:cubicBezTo>
                <a:close/>
                <a:moveTo>
                  <a:pt x="7522554" y="2278651"/>
                </a:moveTo>
                <a:cubicBezTo>
                  <a:pt x="7525993" y="2280971"/>
                  <a:pt x="7529432" y="2280971"/>
                  <a:pt x="7532871" y="2278651"/>
                </a:cubicBezTo>
                <a:cubicBezTo>
                  <a:pt x="7529432" y="2276332"/>
                  <a:pt x="7525993" y="2276332"/>
                  <a:pt x="7522554" y="2278651"/>
                </a:cubicBezTo>
                <a:close/>
                <a:moveTo>
                  <a:pt x="1701208" y="2473394"/>
                </a:moveTo>
                <a:cubicBezTo>
                  <a:pt x="1704647" y="2475737"/>
                  <a:pt x="1708086" y="2475737"/>
                  <a:pt x="1711526" y="2473394"/>
                </a:cubicBezTo>
                <a:cubicBezTo>
                  <a:pt x="1708086" y="2471074"/>
                  <a:pt x="1704647" y="2471074"/>
                  <a:pt x="1701208" y="2473394"/>
                </a:cubicBezTo>
                <a:close/>
                <a:moveTo>
                  <a:pt x="5313498" y="1029701"/>
                </a:moveTo>
                <a:cubicBezTo>
                  <a:pt x="5315419" y="1031334"/>
                  <a:pt x="5321088" y="1031357"/>
                  <a:pt x="5321847" y="1029606"/>
                </a:cubicBezTo>
                <a:cubicBezTo>
                  <a:pt x="5322629" y="1027783"/>
                  <a:pt x="5320092" y="1027357"/>
                  <a:pt x="5317530" y="1027499"/>
                </a:cubicBezTo>
                <a:cubicBezTo>
                  <a:pt x="5316154" y="1027854"/>
                  <a:pt x="5314708" y="1028186"/>
                  <a:pt x="5313379" y="1028635"/>
                </a:cubicBezTo>
                <a:cubicBezTo>
                  <a:pt x="5313166" y="1028706"/>
                  <a:pt x="5313190" y="1029440"/>
                  <a:pt x="5313498" y="1029701"/>
                </a:cubicBezTo>
                <a:close/>
                <a:moveTo>
                  <a:pt x="1667718" y="1524060"/>
                </a:moveTo>
                <a:cubicBezTo>
                  <a:pt x="1664018" y="1526237"/>
                  <a:pt x="1664018" y="1528391"/>
                  <a:pt x="1667718" y="1530568"/>
                </a:cubicBezTo>
                <a:cubicBezTo>
                  <a:pt x="1671418" y="1528391"/>
                  <a:pt x="1671418" y="1526237"/>
                  <a:pt x="1667718" y="1524060"/>
                </a:cubicBezTo>
                <a:close/>
                <a:moveTo>
                  <a:pt x="5247941" y="1527302"/>
                </a:moveTo>
                <a:cubicBezTo>
                  <a:pt x="5245546" y="1526805"/>
                  <a:pt x="5244668" y="1527326"/>
                  <a:pt x="5245593" y="1528793"/>
                </a:cubicBezTo>
                <a:cubicBezTo>
                  <a:pt x="5245854" y="1529219"/>
                  <a:pt x="5246494" y="1529716"/>
                  <a:pt x="5247135" y="1529858"/>
                </a:cubicBezTo>
                <a:cubicBezTo>
                  <a:pt x="5248534" y="1530190"/>
                  <a:pt x="5250099" y="1530568"/>
                  <a:pt x="5251475" y="1530450"/>
                </a:cubicBezTo>
                <a:cubicBezTo>
                  <a:pt x="5252851" y="1530332"/>
                  <a:pt x="5254108" y="1529622"/>
                  <a:pt x="5255412" y="1529172"/>
                </a:cubicBezTo>
                <a:cubicBezTo>
                  <a:pt x="5254535" y="1528533"/>
                  <a:pt x="5253799" y="1527586"/>
                  <a:pt x="5252708" y="1527350"/>
                </a:cubicBezTo>
                <a:cubicBezTo>
                  <a:pt x="5251285" y="1527066"/>
                  <a:pt x="5249530" y="1527302"/>
                  <a:pt x="5247941" y="1527302"/>
                </a:cubicBezTo>
                <a:close/>
                <a:moveTo>
                  <a:pt x="985230" y="1261176"/>
                </a:moveTo>
                <a:cubicBezTo>
                  <a:pt x="985111" y="1262691"/>
                  <a:pt x="984827" y="1264229"/>
                  <a:pt x="985277" y="1265697"/>
                </a:cubicBezTo>
                <a:cubicBezTo>
                  <a:pt x="985467" y="1266360"/>
                  <a:pt x="987104" y="1266880"/>
                  <a:pt x="988218" y="1267330"/>
                </a:cubicBezTo>
                <a:cubicBezTo>
                  <a:pt x="988361" y="1267377"/>
                  <a:pt x="989594" y="1266738"/>
                  <a:pt x="989808" y="1266312"/>
                </a:cubicBezTo>
                <a:cubicBezTo>
                  <a:pt x="990780" y="1264324"/>
                  <a:pt x="990733" y="1262431"/>
                  <a:pt x="987460" y="1261200"/>
                </a:cubicBezTo>
                <a:cubicBezTo>
                  <a:pt x="986890" y="1260987"/>
                  <a:pt x="985230" y="1261153"/>
                  <a:pt x="985230" y="1261176"/>
                </a:cubicBezTo>
                <a:close/>
                <a:moveTo>
                  <a:pt x="5409414" y="1013464"/>
                </a:moveTo>
                <a:cubicBezTo>
                  <a:pt x="5409699" y="1013204"/>
                  <a:pt x="5409746" y="1012494"/>
                  <a:pt x="5409532" y="1012423"/>
                </a:cubicBezTo>
                <a:cubicBezTo>
                  <a:pt x="5408180" y="1011973"/>
                  <a:pt x="5406734" y="1011642"/>
                  <a:pt x="5405382" y="1011287"/>
                </a:cubicBezTo>
                <a:cubicBezTo>
                  <a:pt x="5402820" y="1011145"/>
                  <a:pt x="5400306" y="1011571"/>
                  <a:pt x="5401065" y="1013393"/>
                </a:cubicBezTo>
                <a:cubicBezTo>
                  <a:pt x="5401824" y="1015121"/>
                  <a:pt x="5407493" y="1015097"/>
                  <a:pt x="5409414" y="1013464"/>
                </a:cubicBezTo>
                <a:close/>
                <a:moveTo>
                  <a:pt x="10045115" y="2335976"/>
                </a:moveTo>
                <a:cubicBezTo>
                  <a:pt x="10044522" y="2336000"/>
                  <a:pt x="10043787" y="2335881"/>
                  <a:pt x="10043384" y="2336071"/>
                </a:cubicBezTo>
                <a:cubicBezTo>
                  <a:pt x="10040798" y="2337278"/>
                  <a:pt x="10040870" y="2340497"/>
                  <a:pt x="10043502" y="2341396"/>
                </a:cubicBezTo>
                <a:cubicBezTo>
                  <a:pt x="10043929" y="2341538"/>
                  <a:pt x="10044807" y="2341514"/>
                  <a:pt x="10045210" y="2341325"/>
                </a:cubicBezTo>
                <a:cubicBezTo>
                  <a:pt x="10047795" y="2340118"/>
                  <a:pt x="10047700" y="2336923"/>
                  <a:pt x="10045115" y="2335976"/>
                </a:cubicBezTo>
                <a:close/>
                <a:moveTo>
                  <a:pt x="5184709" y="666109"/>
                </a:moveTo>
                <a:cubicBezTo>
                  <a:pt x="5185444" y="667860"/>
                  <a:pt x="5191136" y="667836"/>
                  <a:pt x="5193057" y="666203"/>
                </a:cubicBezTo>
                <a:cubicBezTo>
                  <a:pt x="5193342" y="665943"/>
                  <a:pt x="5193389" y="665233"/>
                  <a:pt x="5193176" y="665162"/>
                </a:cubicBezTo>
                <a:cubicBezTo>
                  <a:pt x="5191824" y="664712"/>
                  <a:pt x="5190377" y="664381"/>
                  <a:pt x="5189025" y="664026"/>
                </a:cubicBezTo>
                <a:cubicBezTo>
                  <a:pt x="5186464" y="663860"/>
                  <a:pt x="5183926" y="664263"/>
                  <a:pt x="5184709" y="666109"/>
                </a:cubicBezTo>
                <a:close/>
                <a:moveTo>
                  <a:pt x="9381459" y="2300900"/>
                </a:moveTo>
                <a:cubicBezTo>
                  <a:pt x="9380107" y="2300450"/>
                  <a:pt x="9378660" y="2300119"/>
                  <a:pt x="9377308" y="2299764"/>
                </a:cubicBezTo>
                <a:cubicBezTo>
                  <a:pt x="9374747" y="2299621"/>
                  <a:pt x="9372233" y="2300048"/>
                  <a:pt x="9372992" y="2301870"/>
                </a:cubicBezTo>
                <a:cubicBezTo>
                  <a:pt x="9373727" y="2303621"/>
                  <a:pt x="9379420" y="2303598"/>
                  <a:pt x="9381341" y="2301965"/>
                </a:cubicBezTo>
                <a:cubicBezTo>
                  <a:pt x="9381625" y="2301704"/>
                  <a:pt x="9381673" y="2300971"/>
                  <a:pt x="9381459" y="2300900"/>
                </a:cubicBezTo>
                <a:close/>
                <a:moveTo>
                  <a:pt x="6425141" y="2559404"/>
                </a:moveTo>
                <a:cubicBezTo>
                  <a:pt x="6423766" y="2559759"/>
                  <a:pt x="6422319" y="2560091"/>
                  <a:pt x="6420991" y="2560540"/>
                </a:cubicBezTo>
                <a:cubicBezTo>
                  <a:pt x="6420777" y="2560611"/>
                  <a:pt x="6420824" y="2561345"/>
                  <a:pt x="6421109" y="2561582"/>
                </a:cubicBezTo>
                <a:cubicBezTo>
                  <a:pt x="6423030" y="2563215"/>
                  <a:pt x="6428699" y="2563239"/>
                  <a:pt x="6429458" y="2561487"/>
                </a:cubicBezTo>
                <a:cubicBezTo>
                  <a:pt x="6430217" y="2559688"/>
                  <a:pt x="6427679" y="2559262"/>
                  <a:pt x="6425141" y="2559404"/>
                </a:cubicBezTo>
                <a:close/>
                <a:moveTo>
                  <a:pt x="6291324" y="2411738"/>
                </a:moveTo>
                <a:cubicBezTo>
                  <a:pt x="6294763" y="2414081"/>
                  <a:pt x="6298202" y="2414081"/>
                  <a:pt x="6301641" y="2411738"/>
                </a:cubicBezTo>
                <a:cubicBezTo>
                  <a:pt x="6298202" y="2409395"/>
                  <a:pt x="6294763" y="2409395"/>
                  <a:pt x="6291324" y="2411738"/>
                </a:cubicBezTo>
                <a:close/>
                <a:moveTo>
                  <a:pt x="6354295" y="2741413"/>
                </a:moveTo>
                <a:cubicBezTo>
                  <a:pt x="6353678" y="2742123"/>
                  <a:pt x="6353015" y="2742715"/>
                  <a:pt x="6352421" y="2743472"/>
                </a:cubicBezTo>
                <a:cubicBezTo>
                  <a:pt x="6352255" y="2743685"/>
                  <a:pt x="6352185" y="2743922"/>
                  <a:pt x="6352018" y="2744135"/>
                </a:cubicBezTo>
                <a:cubicBezTo>
                  <a:pt x="6354106" y="2744443"/>
                  <a:pt x="6356193" y="2744183"/>
                  <a:pt x="6358304" y="2742762"/>
                </a:cubicBezTo>
                <a:cubicBezTo>
                  <a:pt x="6356975" y="2741863"/>
                  <a:pt x="6355647" y="2741626"/>
                  <a:pt x="6354295" y="2741413"/>
                </a:cubicBezTo>
                <a:close/>
                <a:moveTo>
                  <a:pt x="1438459" y="1038860"/>
                </a:moveTo>
                <a:cubicBezTo>
                  <a:pt x="1441898" y="1041203"/>
                  <a:pt x="1445337" y="1041203"/>
                  <a:pt x="1448776" y="1038860"/>
                </a:cubicBezTo>
                <a:cubicBezTo>
                  <a:pt x="1445337" y="1036517"/>
                  <a:pt x="1441922" y="1036517"/>
                  <a:pt x="1438459" y="1038860"/>
                </a:cubicBezTo>
                <a:close/>
                <a:moveTo>
                  <a:pt x="2495551" y="2240285"/>
                </a:moveTo>
                <a:cubicBezTo>
                  <a:pt x="2497472" y="2241918"/>
                  <a:pt x="2502595" y="2241871"/>
                  <a:pt x="2504018" y="2240214"/>
                </a:cubicBezTo>
                <a:cubicBezTo>
                  <a:pt x="2504255" y="2239930"/>
                  <a:pt x="2504184" y="2239386"/>
                  <a:pt x="2503900" y="2239125"/>
                </a:cubicBezTo>
                <a:cubicBezTo>
                  <a:pt x="2501978" y="2237492"/>
                  <a:pt x="2496903" y="2237563"/>
                  <a:pt x="2495385" y="2239196"/>
                </a:cubicBezTo>
                <a:cubicBezTo>
                  <a:pt x="2495432" y="2239575"/>
                  <a:pt x="2495243" y="2240048"/>
                  <a:pt x="2495551" y="2240285"/>
                </a:cubicBezTo>
                <a:close/>
                <a:moveTo>
                  <a:pt x="6921490" y="1310477"/>
                </a:moveTo>
                <a:cubicBezTo>
                  <a:pt x="6918904" y="1311684"/>
                  <a:pt x="6918857" y="1315258"/>
                  <a:pt x="6921632" y="1315732"/>
                </a:cubicBezTo>
                <a:cubicBezTo>
                  <a:pt x="6924525" y="1316229"/>
                  <a:pt x="6925190" y="1314619"/>
                  <a:pt x="6924976" y="1313010"/>
                </a:cubicBezTo>
                <a:cubicBezTo>
                  <a:pt x="6924407" y="1312158"/>
                  <a:pt x="6923886" y="1311235"/>
                  <a:pt x="6923174" y="1310383"/>
                </a:cubicBezTo>
                <a:cubicBezTo>
                  <a:pt x="6923031" y="1310264"/>
                  <a:pt x="6921893" y="1310288"/>
                  <a:pt x="6921490" y="1310477"/>
                </a:cubicBezTo>
                <a:close/>
                <a:moveTo>
                  <a:pt x="6945564" y="3972850"/>
                </a:moveTo>
                <a:cubicBezTo>
                  <a:pt x="6949003" y="3975193"/>
                  <a:pt x="6952442" y="3975193"/>
                  <a:pt x="6955881" y="3972850"/>
                </a:cubicBezTo>
                <a:cubicBezTo>
                  <a:pt x="6952466" y="3970506"/>
                  <a:pt x="6949027" y="3970506"/>
                  <a:pt x="6945564" y="3972850"/>
                </a:cubicBezTo>
                <a:close/>
                <a:moveTo>
                  <a:pt x="6529145" y="2778004"/>
                </a:moveTo>
                <a:cubicBezTo>
                  <a:pt x="6528932" y="2778076"/>
                  <a:pt x="6528979" y="2778809"/>
                  <a:pt x="6529264" y="2779046"/>
                </a:cubicBezTo>
                <a:cubicBezTo>
                  <a:pt x="6529595" y="2779330"/>
                  <a:pt x="6530165" y="2779519"/>
                  <a:pt x="6530687" y="2779709"/>
                </a:cubicBezTo>
                <a:cubicBezTo>
                  <a:pt x="6531778" y="2778786"/>
                  <a:pt x="6533011" y="2777910"/>
                  <a:pt x="6534031" y="2776939"/>
                </a:cubicBezTo>
                <a:cubicBezTo>
                  <a:pt x="6533746" y="2776939"/>
                  <a:pt x="6533580" y="2776845"/>
                  <a:pt x="6533296" y="2776868"/>
                </a:cubicBezTo>
                <a:cubicBezTo>
                  <a:pt x="6531943" y="2777223"/>
                  <a:pt x="6530497" y="2777555"/>
                  <a:pt x="6529145" y="2778004"/>
                </a:cubicBezTo>
                <a:close/>
                <a:moveTo>
                  <a:pt x="1423019" y="1254596"/>
                </a:moveTo>
                <a:cubicBezTo>
                  <a:pt x="1422449" y="1253744"/>
                  <a:pt x="1421928" y="1252821"/>
                  <a:pt x="1421216" y="1251969"/>
                </a:cubicBezTo>
                <a:cubicBezTo>
                  <a:pt x="1421097" y="1251827"/>
                  <a:pt x="1419935" y="1251851"/>
                  <a:pt x="1419556" y="1252040"/>
                </a:cubicBezTo>
                <a:cubicBezTo>
                  <a:pt x="1416971" y="1253247"/>
                  <a:pt x="1416923" y="1256821"/>
                  <a:pt x="1419698" y="1257295"/>
                </a:cubicBezTo>
                <a:cubicBezTo>
                  <a:pt x="1422568" y="1257792"/>
                  <a:pt x="1423232" y="1256206"/>
                  <a:pt x="1423019" y="1254596"/>
                </a:cubicBezTo>
                <a:close/>
                <a:moveTo>
                  <a:pt x="5831169" y="1555917"/>
                </a:moveTo>
                <a:cubicBezTo>
                  <a:pt x="5833754" y="1554710"/>
                  <a:pt x="5833660" y="1551515"/>
                  <a:pt x="5831074" y="1550545"/>
                </a:cubicBezTo>
                <a:cubicBezTo>
                  <a:pt x="5830481" y="1550568"/>
                  <a:pt x="5829746" y="1550450"/>
                  <a:pt x="5829343" y="1550639"/>
                </a:cubicBezTo>
                <a:cubicBezTo>
                  <a:pt x="5826758" y="1551846"/>
                  <a:pt x="5826829" y="1555065"/>
                  <a:pt x="5829461" y="1555964"/>
                </a:cubicBezTo>
                <a:cubicBezTo>
                  <a:pt x="5829888" y="1556130"/>
                  <a:pt x="5830766" y="1556083"/>
                  <a:pt x="5831169" y="1555917"/>
                </a:cubicBezTo>
                <a:close/>
                <a:moveTo>
                  <a:pt x="9642026" y="2280001"/>
                </a:moveTo>
                <a:cubicBezTo>
                  <a:pt x="9643022" y="2279432"/>
                  <a:pt x="9644517" y="2278983"/>
                  <a:pt x="9644920" y="2278296"/>
                </a:cubicBezTo>
                <a:cubicBezTo>
                  <a:pt x="9645418" y="2277397"/>
                  <a:pt x="9645039" y="2276308"/>
                  <a:pt x="9645039" y="2275290"/>
                </a:cubicBezTo>
                <a:cubicBezTo>
                  <a:pt x="9645845" y="2273776"/>
                  <a:pt x="9645015" y="2273231"/>
                  <a:pt x="9642667" y="2273799"/>
                </a:cubicBezTo>
                <a:cubicBezTo>
                  <a:pt x="9641978" y="2273965"/>
                  <a:pt x="9641196" y="2274367"/>
                  <a:pt x="9640958" y="2274770"/>
                </a:cubicBezTo>
                <a:cubicBezTo>
                  <a:pt x="9640437" y="2275645"/>
                  <a:pt x="9639821" y="2276640"/>
                  <a:pt x="9640010" y="2277515"/>
                </a:cubicBezTo>
                <a:cubicBezTo>
                  <a:pt x="9640200" y="2278391"/>
                  <a:pt x="9641315" y="2279172"/>
                  <a:pt x="9642026" y="2280001"/>
                </a:cubicBezTo>
                <a:close/>
                <a:moveTo>
                  <a:pt x="5915273" y="2583735"/>
                </a:moveTo>
                <a:cubicBezTo>
                  <a:pt x="5911834" y="2581392"/>
                  <a:pt x="5908395" y="2581392"/>
                  <a:pt x="5904956" y="2583735"/>
                </a:cubicBezTo>
                <a:cubicBezTo>
                  <a:pt x="5908395" y="2586079"/>
                  <a:pt x="5911834" y="2586079"/>
                  <a:pt x="5915273" y="2583735"/>
                </a:cubicBezTo>
                <a:close/>
                <a:moveTo>
                  <a:pt x="2707543" y="3322635"/>
                </a:moveTo>
                <a:cubicBezTo>
                  <a:pt x="2704958" y="3323582"/>
                  <a:pt x="2704863" y="3326777"/>
                  <a:pt x="2707448" y="3328008"/>
                </a:cubicBezTo>
                <a:cubicBezTo>
                  <a:pt x="2707852" y="3328197"/>
                  <a:pt x="2708729" y="3328244"/>
                  <a:pt x="2709156" y="3328079"/>
                </a:cubicBezTo>
                <a:cubicBezTo>
                  <a:pt x="2711789" y="3327179"/>
                  <a:pt x="2711860" y="3323960"/>
                  <a:pt x="2709275" y="3322753"/>
                </a:cubicBezTo>
                <a:cubicBezTo>
                  <a:pt x="2708871" y="3322540"/>
                  <a:pt x="2708136" y="3322659"/>
                  <a:pt x="2707543" y="3322635"/>
                </a:cubicBezTo>
                <a:close/>
                <a:moveTo>
                  <a:pt x="6002817" y="1364938"/>
                </a:moveTo>
                <a:cubicBezTo>
                  <a:pt x="6002247" y="1364086"/>
                  <a:pt x="6001726" y="1363163"/>
                  <a:pt x="6001014" y="1362311"/>
                </a:cubicBezTo>
                <a:cubicBezTo>
                  <a:pt x="6000896" y="1362169"/>
                  <a:pt x="5999734" y="1362192"/>
                  <a:pt x="5999354" y="1362382"/>
                </a:cubicBezTo>
                <a:cubicBezTo>
                  <a:pt x="5996769" y="1363589"/>
                  <a:pt x="5996721" y="1367163"/>
                  <a:pt x="5999496" y="1367636"/>
                </a:cubicBezTo>
                <a:cubicBezTo>
                  <a:pt x="6002390" y="1368157"/>
                  <a:pt x="6003054" y="1366547"/>
                  <a:pt x="6002817" y="1364938"/>
                </a:cubicBezTo>
                <a:close/>
                <a:moveTo>
                  <a:pt x="5777021" y="2644942"/>
                </a:moveTo>
                <a:cubicBezTo>
                  <a:pt x="5776807" y="2645012"/>
                  <a:pt x="5776855" y="2645746"/>
                  <a:pt x="5777139" y="2645983"/>
                </a:cubicBezTo>
                <a:cubicBezTo>
                  <a:pt x="5779060" y="2647616"/>
                  <a:pt x="5784729" y="2647640"/>
                  <a:pt x="5785488" y="2645888"/>
                </a:cubicBezTo>
                <a:cubicBezTo>
                  <a:pt x="5786271" y="2644066"/>
                  <a:pt x="5783733" y="2643640"/>
                  <a:pt x="5781171" y="2643782"/>
                </a:cubicBezTo>
                <a:cubicBezTo>
                  <a:pt x="5779795" y="2644160"/>
                  <a:pt x="5778349" y="2644492"/>
                  <a:pt x="5777021" y="2644942"/>
                </a:cubicBezTo>
                <a:close/>
                <a:moveTo>
                  <a:pt x="9651869" y="2475642"/>
                </a:moveTo>
                <a:cubicBezTo>
                  <a:pt x="9649284" y="2476849"/>
                  <a:pt x="9649355" y="2480068"/>
                  <a:pt x="9651988" y="2480968"/>
                </a:cubicBezTo>
                <a:cubicBezTo>
                  <a:pt x="9652414" y="2481110"/>
                  <a:pt x="9653292" y="2481086"/>
                  <a:pt x="9653696" y="2480897"/>
                </a:cubicBezTo>
                <a:cubicBezTo>
                  <a:pt x="9656281" y="2479690"/>
                  <a:pt x="9656186" y="2476494"/>
                  <a:pt x="9653601" y="2475524"/>
                </a:cubicBezTo>
                <a:cubicBezTo>
                  <a:pt x="9653008" y="2475548"/>
                  <a:pt x="9652249" y="2475453"/>
                  <a:pt x="9651869" y="2475642"/>
                </a:cubicBezTo>
                <a:close/>
                <a:moveTo>
                  <a:pt x="7341276" y="575317"/>
                </a:moveTo>
                <a:cubicBezTo>
                  <a:pt x="7341561" y="575057"/>
                  <a:pt x="7341609" y="574347"/>
                  <a:pt x="7341395" y="574276"/>
                </a:cubicBezTo>
                <a:cubicBezTo>
                  <a:pt x="7340043" y="573826"/>
                  <a:pt x="7338596" y="573495"/>
                  <a:pt x="7337244" y="573140"/>
                </a:cubicBezTo>
                <a:cubicBezTo>
                  <a:pt x="7334873" y="572998"/>
                  <a:pt x="7332761" y="573471"/>
                  <a:pt x="7333070" y="574986"/>
                </a:cubicBezTo>
                <a:cubicBezTo>
                  <a:pt x="7334090" y="575483"/>
                  <a:pt x="7335039" y="576004"/>
                  <a:pt x="7336106" y="576477"/>
                </a:cubicBezTo>
                <a:cubicBezTo>
                  <a:pt x="7338003" y="576572"/>
                  <a:pt x="7340209" y="576217"/>
                  <a:pt x="7341276" y="575317"/>
                </a:cubicBezTo>
                <a:close/>
                <a:moveTo>
                  <a:pt x="9437885" y="2330224"/>
                </a:moveTo>
                <a:cubicBezTo>
                  <a:pt x="9434801" y="2328591"/>
                  <a:pt x="9431742" y="2328520"/>
                  <a:pt x="9428658" y="2330603"/>
                </a:cubicBezTo>
                <a:cubicBezTo>
                  <a:pt x="9431765" y="2332710"/>
                  <a:pt x="9434896" y="2332639"/>
                  <a:pt x="9438003" y="2330935"/>
                </a:cubicBezTo>
                <a:cubicBezTo>
                  <a:pt x="9437979" y="2330769"/>
                  <a:pt x="9437932" y="2330651"/>
                  <a:pt x="9437908" y="2330485"/>
                </a:cubicBezTo>
                <a:cubicBezTo>
                  <a:pt x="9437908" y="2330390"/>
                  <a:pt x="9437908" y="2330296"/>
                  <a:pt x="9437885" y="2330224"/>
                </a:cubicBezTo>
                <a:close/>
                <a:moveTo>
                  <a:pt x="9557447" y="2280190"/>
                </a:moveTo>
                <a:cubicBezTo>
                  <a:pt x="9556878" y="2279338"/>
                  <a:pt x="9556356" y="2278415"/>
                  <a:pt x="9555621" y="2277563"/>
                </a:cubicBezTo>
                <a:cubicBezTo>
                  <a:pt x="9555502" y="2277421"/>
                  <a:pt x="9554364" y="2277444"/>
                  <a:pt x="9553961" y="2277634"/>
                </a:cubicBezTo>
                <a:cubicBezTo>
                  <a:pt x="9551376" y="2278841"/>
                  <a:pt x="9551328" y="2282415"/>
                  <a:pt x="9554103" y="2282888"/>
                </a:cubicBezTo>
                <a:cubicBezTo>
                  <a:pt x="9557021" y="2283409"/>
                  <a:pt x="9557685" y="2281799"/>
                  <a:pt x="9557447" y="2280190"/>
                </a:cubicBezTo>
                <a:close/>
                <a:moveTo>
                  <a:pt x="4030562" y="3407604"/>
                </a:moveTo>
                <a:cubicBezTo>
                  <a:pt x="4030610" y="3407983"/>
                  <a:pt x="4030420" y="3408456"/>
                  <a:pt x="4030728" y="3408693"/>
                </a:cubicBezTo>
                <a:cubicBezTo>
                  <a:pt x="4032649" y="3410326"/>
                  <a:pt x="4037773" y="3410279"/>
                  <a:pt x="4039196" y="3408622"/>
                </a:cubicBezTo>
                <a:cubicBezTo>
                  <a:pt x="4039433" y="3408338"/>
                  <a:pt x="4039362" y="3407794"/>
                  <a:pt x="4039077" y="3407533"/>
                </a:cubicBezTo>
                <a:cubicBezTo>
                  <a:pt x="4037156" y="3405923"/>
                  <a:pt x="4032080" y="3405971"/>
                  <a:pt x="4030562" y="3407604"/>
                </a:cubicBezTo>
                <a:close/>
                <a:moveTo>
                  <a:pt x="1805900" y="1440298"/>
                </a:moveTo>
                <a:cubicBezTo>
                  <a:pt x="1803314" y="1441505"/>
                  <a:pt x="1803267" y="1445079"/>
                  <a:pt x="1806042" y="1445552"/>
                </a:cubicBezTo>
                <a:cubicBezTo>
                  <a:pt x="1808936" y="1446049"/>
                  <a:pt x="1809600" y="1444440"/>
                  <a:pt x="1809386" y="1442830"/>
                </a:cubicBezTo>
                <a:cubicBezTo>
                  <a:pt x="1808817" y="1441978"/>
                  <a:pt x="1808295" y="1441055"/>
                  <a:pt x="1807584" y="1440203"/>
                </a:cubicBezTo>
                <a:cubicBezTo>
                  <a:pt x="1807465" y="1440085"/>
                  <a:pt x="1806303" y="1440108"/>
                  <a:pt x="1805900" y="1440298"/>
                </a:cubicBezTo>
                <a:close/>
                <a:moveTo>
                  <a:pt x="3936710" y="1215662"/>
                </a:moveTo>
                <a:cubicBezTo>
                  <a:pt x="3939081" y="1216135"/>
                  <a:pt x="3941145" y="1215378"/>
                  <a:pt x="3941548" y="1213816"/>
                </a:cubicBezTo>
                <a:cubicBezTo>
                  <a:pt x="3941620" y="1213508"/>
                  <a:pt x="3939153" y="1212940"/>
                  <a:pt x="3937848" y="1212491"/>
                </a:cubicBezTo>
                <a:cubicBezTo>
                  <a:pt x="3937042" y="1212491"/>
                  <a:pt x="3936093" y="1212325"/>
                  <a:pt x="3935476" y="1212538"/>
                </a:cubicBezTo>
                <a:cubicBezTo>
                  <a:pt x="3934196" y="1212988"/>
                  <a:pt x="3932203" y="1213579"/>
                  <a:pt x="3932037" y="1214242"/>
                </a:cubicBezTo>
                <a:cubicBezTo>
                  <a:pt x="3931278" y="1217248"/>
                  <a:pt x="3935049" y="1215354"/>
                  <a:pt x="3936710" y="1215662"/>
                </a:cubicBezTo>
                <a:close/>
                <a:moveTo>
                  <a:pt x="3966950" y="1396346"/>
                </a:moveTo>
                <a:cubicBezTo>
                  <a:pt x="3967733" y="1394523"/>
                  <a:pt x="3965195" y="1394097"/>
                  <a:pt x="3962634" y="1394239"/>
                </a:cubicBezTo>
                <a:cubicBezTo>
                  <a:pt x="3961258" y="1394594"/>
                  <a:pt x="3959811" y="1394926"/>
                  <a:pt x="3958483" y="1395375"/>
                </a:cubicBezTo>
                <a:cubicBezTo>
                  <a:pt x="3958270" y="1395446"/>
                  <a:pt x="3958317" y="1396180"/>
                  <a:pt x="3958602" y="1396417"/>
                </a:cubicBezTo>
                <a:cubicBezTo>
                  <a:pt x="3960523" y="1398073"/>
                  <a:pt x="3966215" y="1398097"/>
                  <a:pt x="3966950" y="1396346"/>
                </a:cubicBezTo>
                <a:close/>
                <a:moveTo>
                  <a:pt x="3258657" y="1206621"/>
                </a:moveTo>
                <a:cubicBezTo>
                  <a:pt x="3258016" y="1206929"/>
                  <a:pt x="3258040" y="1207520"/>
                  <a:pt x="3257732" y="1207994"/>
                </a:cubicBezTo>
                <a:lnTo>
                  <a:pt x="3257732" y="1208017"/>
                </a:lnTo>
                <a:cubicBezTo>
                  <a:pt x="3257495" y="1208609"/>
                  <a:pt x="3257329" y="1209224"/>
                  <a:pt x="3257091" y="1209816"/>
                </a:cubicBezTo>
                <a:cubicBezTo>
                  <a:pt x="3257281" y="1210692"/>
                  <a:pt x="3257685" y="1211568"/>
                  <a:pt x="3258775" y="1211946"/>
                </a:cubicBezTo>
                <a:cubicBezTo>
                  <a:pt x="3259202" y="1212088"/>
                  <a:pt x="3260080" y="1212065"/>
                  <a:pt x="3260483" y="1211875"/>
                </a:cubicBezTo>
                <a:cubicBezTo>
                  <a:pt x="3263068" y="1210668"/>
                  <a:pt x="3262974" y="1207473"/>
                  <a:pt x="3260388" y="1206526"/>
                </a:cubicBezTo>
                <a:cubicBezTo>
                  <a:pt x="3259819" y="1206550"/>
                  <a:pt x="3259060" y="1206431"/>
                  <a:pt x="3258657" y="1206621"/>
                </a:cubicBezTo>
                <a:close/>
                <a:moveTo>
                  <a:pt x="4012632" y="2228972"/>
                </a:moveTo>
                <a:cubicBezTo>
                  <a:pt x="4012228" y="2228782"/>
                  <a:pt x="4011493" y="2228901"/>
                  <a:pt x="4010900" y="2228877"/>
                </a:cubicBezTo>
                <a:cubicBezTo>
                  <a:pt x="4008315" y="2229824"/>
                  <a:pt x="4008220" y="2233019"/>
                  <a:pt x="4010805" y="2234250"/>
                </a:cubicBezTo>
                <a:cubicBezTo>
                  <a:pt x="4011208" y="2234439"/>
                  <a:pt x="4012086" y="2234486"/>
                  <a:pt x="4012513" y="2234321"/>
                </a:cubicBezTo>
                <a:cubicBezTo>
                  <a:pt x="4013533" y="2233966"/>
                  <a:pt x="4014055" y="2233232"/>
                  <a:pt x="4014292" y="2232404"/>
                </a:cubicBezTo>
                <a:cubicBezTo>
                  <a:pt x="4014576" y="2232546"/>
                  <a:pt x="4014861" y="2232688"/>
                  <a:pt x="4015098" y="2232806"/>
                </a:cubicBezTo>
                <a:cubicBezTo>
                  <a:pt x="4016047" y="2231812"/>
                  <a:pt x="4017019" y="2230794"/>
                  <a:pt x="4017944" y="2229847"/>
                </a:cubicBezTo>
                <a:cubicBezTo>
                  <a:pt x="4016877" y="2229232"/>
                  <a:pt x="4015999" y="2228711"/>
                  <a:pt x="4015098" y="2228214"/>
                </a:cubicBezTo>
                <a:cubicBezTo>
                  <a:pt x="4014624" y="2228759"/>
                  <a:pt x="4014102" y="2229279"/>
                  <a:pt x="4013628" y="2229824"/>
                </a:cubicBezTo>
                <a:cubicBezTo>
                  <a:pt x="4013343" y="2229492"/>
                  <a:pt x="4013082" y="2229185"/>
                  <a:pt x="4012632" y="2228972"/>
                </a:cubicBezTo>
                <a:close/>
                <a:moveTo>
                  <a:pt x="4314065" y="1246005"/>
                </a:moveTo>
                <a:cubicBezTo>
                  <a:pt x="4313780" y="1246265"/>
                  <a:pt x="4313709" y="1246810"/>
                  <a:pt x="4313946" y="1247094"/>
                </a:cubicBezTo>
                <a:cubicBezTo>
                  <a:pt x="4315369" y="1248750"/>
                  <a:pt x="4320492" y="1248798"/>
                  <a:pt x="4322413" y="1247165"/>
                </a:cubicBezTo>
                <a:cubicBezTo>
                  <a:pt x="4322698" y="1246904"/>
                  <a:pt x="4322532" y="1246431"/>
                  <a:pt x="4322580" y="1246076"/>
                </a:cubicBezTo>
                <a:cubicBezTo>
                  <a:pt x="4321062" y="1244419"/>
                  <a:pt x="4315986" y="1244372"/>
                  <a:pt x="4314065" y="1246005"/>
                </a:cubicBezTo>
                <a:close/>
                <a:moveTo>
                  <a:pt x="4327703" y="1892930"/>
                </a:moveTo>
                <a:cubicBezTo>
                  <a:pt x="4327940" y="1892646"/>
                  <a:pt x="4327869" y="1892101"/>
                  <a:pt x="4327584" y="1891841"/>
                </a:cubicBezTo>
                <a:cubicBezTo>
                  <a:pt x="4325663" y="1890208"/>
                  <a:pt x="4320587" y="1890279"/>
                  <a:pt x="4319069" y="1891912"/>
                </a:cubicBezTo>
                <a:cubicBezTo>
                  <a:pt x="4319117" y="1892291"/>
                  <a:pt x="4318927" y="1892764"/>
                  <a:pt x="4319235" y="1893001"/>
                </a:cubicBezTo>
                <a:cubicBezTo>
                  <a:pt x="4321133" y="1894634"/>
                  <a:pt x="4326256" y="1894586"/>
                  <a:pt x="4327703" y="1892930"/>
                </a:cubicBezTo>
                <a:close/>
                <a:moveTo>
                  <a:pt x="851175" y="717540"/>
                </a:moveTo>
                <a:cubicBezTo>
                  <a:pt x="854614" y="719859"/>
                  <a:pt x="858054" y="719859"/>
                  <a:pt x="861493" y="717540"/>
                </a:cubicBezTo>
                <a:cubicBezTo>
                  <a:pt x="858054" y="715220"/>
                  <a:pt x="854614" y="715220"/>
                  <a:pt x="851175" y="717540"/>
                </a:cubicBezTo>
                <a:close/>
                <a:moveTo>
                  <a:pt x="4179132" y="1639277"/>
                </a:moveTo>
                <a:cubicBezTo>
                  <a:pt x="4182572" y="1641596"/>
                  <a:pt x="4186011" y="1641596"/>
                  <a:pt x="4189450" y="1639277"/>
                </a:cubicBezTo>
                <a:cubicBezTo>
                  <a:pt x="4186011" y="1636957"/>
                  <a:pt x="4182595" y="1636957"/>
                  <a:pt x="4179132" y="1639277"/>
                </a:cubicBezTo>
                <a:close/>
                <a:moveTo>
                  <a:pt x="3208066" y="3396740"/>
                </a:moveTo>
                <a:cubicBezTo>
                  <a:pt x="3204366" y="3398918"/>
                  <a:pt x="3204366" y="3401071"/>
                  <a:pt x="3208066" y="3403249"/>
                </a:cubicBezTo>
                <a:cubicBezTo>
                  <a:pt x="3211766" y="3401095"/>
                  <a:pt x="3211766" y="3398918"/>
                  <a:pt x="3208066" y="3396740"/>
                </a:cubicBezTo>
                <a:close/>
                <a:moveTo>
                  <a:pt x="10761283" y="3189667"/>
                </a:moveTo>
                <a:cubicBezTo>
                  <a:pt x="10760880" y="3189477"/>
                  <a:pt x="10760144" y="3189596"/>
                  <a:pt x="10759552" y="3189572"/>
                </a:cubicBezTo>
                <a:cubicBezTo>
                  <a:pt x="10756966" y="3190519"/>
                  <a:pt x="10756871" y="3193714"/>
                  <a:pt x="10759457" y="3194945"/>
                </a:cubicBezTo>
                <a:cubicBezTo>
                  <a:pt x="10759860" y="3195134"/>
                  <a:pt x="10760737" y="3195181"/>
                  <a:pt x="10761164" y="3195016"/>
                </a:cubicBezTo>
                <a:cubicBezTo>
                  <a:pt x="10763797" y="3194093"/>
                  <a:pt x="10763869" y="3190874"/>
                  <a:pt x="10761283" y="3189667"/>
                </a:cubicBezTo>
                <a:close/>
                <a:moveTo>
                  <a:pt x="3539360" y="1826942"/>
                </a:moveTo>
                <a:cubicBezTo>
                  <a:pt x="3537439" y="1825309"/>
                  <a:pt x="3532364" y="1825380"/>
                  <a:pt x="3530846" y="1827014"/>
                </a:cubicBezTo>
                <a:cubicBezTo>
                  <a:pt x="3530893" y="1827392"/>
                  <a:pt x="3530704" y="1827865"/>
                  <a:pt x="3531012" y="1828102"/>
                </a:cubicBezTo>
                <a:cubicBezTo>
                  <a:pt x="3532933" y="1829735"/>
                  <a:pt x="3538056" y="1829688"/>
                  <a:pt x="3539479" y="1828031"/>
                </a:cubicBezTo>
                <a:cubicBezTo>
                  <a:pt x="3539740" y="1827747"/>
                  <a:pt x="3539669" y="1827203"/>
                  <a:pt x="3539360" y="1826942"/>
                </a:cubicBezTo>
                <a:close/>
                <a:moveTo>
                  <a:pt x="3638241" y="1636034"/>
                </a:moveTo>
                <a:cubicBezTo>
                  <a:pt x="3634802" y="1633715"/>
                  <a:pt x="3631363" y="1633715"/>
                  <a:pt x="3627924" y="1636034"/>
                </a:cubicBezTo>
                <a:cubicBezTo>
                  <a:pt x="3631363" y="1638377"/>
                  <a:pt x="3634802" y="1638377"/>
                  <a:pt x="3638241" y="1636034"/>
                </a:cubicBezTo>
                <a:close/>
                <a:moveTo>
                  <a:pt x="3661414" y="1212491"/>
                </a:moveTo>
                <a:cubicBezTo>
                  <a:pt x="3657714" y="1214668"/>
                  <a:pt x="3657714" y="1216822"/>
                  <a:pt x="3661414" y="1218999"/>
                </a:cubicBezTo>
                <a:cubicBezTo>
                  <a:pt x="3665114" y="1216822"/>
                  <a:pt x="3665114" y="1214644"/>
                  <a:pt x="3661414" y="1212491"/>
                </a:cubicBezTo>
                <a:close/>
                <a:moveTo>
                  <a:pt x="3678467" y="1217934"/>
                </a:moveTo>
                <a:cubicBezTo>
                  <a:pt x="3678752" y="1217674"/>
                  <a:pt x="3678799" y="1216964"/>
                  <a:pt x="3678586" y="1216893"/>
                </a:cubicBezTo>
                <a:cubicBezTo>
                  <a:pt x="3677234" y="1216443"/>
                  <a:pt x="3675787" y="1216112"/>
                  <a:pt x="3674435" y="1215757"/>
                </a:cubicBezTo>
                <a:cubicBezTo>
                  <a:pt x="3671874" y="1215615"/>
                  <a:pt x="3669359" y="1216041"/>
                  <a:pt x="3670118" y="1217863"/>
                </a:cubicBezTo>
                <a:cubicBezTo>
                  <a:pt x="3670877" y="1219591"/>
                  <a:pt x="3676546" y="1219567"/>
                  <a:pt x="3678467" y="1217934"/>
                </a:cubicBezTo>
                <a:close/>
                <a:moveTo>
                  <a:pt x="3674269" y="1186432"/>
                </a:moveTo>
                <a:cubicBezTo>
                  <a:pt x="3673700" y="1185580"/>
                  <a:pt x="3673178" y="1184657"/>
                  <a:pt x="3672466" y="1183805"/>
                </a:cubicBezTo>
                <a:cubicBezTo>
                  <a:pt x="3672348" y="1183663"/>
                  <a:pt x="3671209" y="1183686"/>
                  <a:pt x="3670806" y="1183876"/>
                </a:cubicBezTo>
                <a:cubicBezTo>
                  <a:pt x="3668221" y="1185083"/>
                  <a:pt x="3668173" y="1188657"/>
                  <a:pt x="3670949" y="1189130"/>
                </a:cubicBezTo>
                <a:cubicBezTo>
                  <a:pt x="3673842" y="1189651"/>
                  <a:pt x="3674506" y="1188041"/>
                  <a:pt x="3674269" y="1186432"/>
                </a:cubicBezTo>
                <a:close/>
                <a:moveTo>
                  <a:pt x="3480184" y="1089771"/>
                </a:moveTo>
                <a:cubicBezTo>
                  <a:pt x="3477598" y="1090978"/>
                  <a:pt x="3477670" y="1094197"/>
                  <a:pt x="3480303" y="1095096"/>
                </a:cubicBezTo>
                <a:cubicBezTo>
                  <a:pt x="3480729" y="1095238"/>
                  <a:pt x="3481607" y="1095214"/>
                  <a:pt x="3482010" y="1095025"/>
                </a:cubicBezTo>
                <a:cubicBezTo>
                  <a:pt x="3484596" y="1093818"/>
                  <a:pt x="3484500" y="1090623"/>
                  <a:pt x="3481915" y="1089652"/>
                </a:cubicBezTo>
                <a:cubicBezTo>
                  <a:pt x="3481346" y="1089700"/>
                  <a:pt x="3480587" y="1089581"/>
                  <a:pt x="3480184" y="1089771"/>
                </a:cubicBezTo>
                <a:close/>
                <a:moveTo>
                  <a:pt x="8472226" y="2387904"/>
                </a:moveTo>
                <a:cubicBezTo>
                  <a:pt x="8469641" y="2388851"/>
                  <a:pt x="8469546" y="2392046"/>
                  <a:pt x="8472131" y="2393277"/>
                </a:cubicBezTo>
                <a:cubicBezTo>
                  <a:pt x="8472534" y="2393466"/>
                  <a:pt x="8473412" y="2393514"/>
                  <a:pt x="8473839" y="2393348"/>
                </a:cubicBezTo>
                <a:cubicBezTo>
                  <a:pt x="8476472" y="2392448"/>
                  <a:pt x="8476542" y="2389230"/>
                  <a:pt x="8473958" y="2388022"/>
                </a:cubicBezTo>
                <a:cubicBezTo>
                  <a:pt x="8473554" y="2387810"/>
                  <a:pt x="8472819" y="2387928"/>
                  <a:pt x="8472226" y="2387904"/>
                </a:cubicBezTo>
                <a:close/>
                <a:moveTo>
                  <a:pt x="8487762" y="2332757"/>
                </a:moveTo>
                <a:cubicBezTo>
                  <a:pt x="8487049" y="2333609"/>
                  <a:pt x="8486528" y="2334508"/>
                  <a:pt x="8485959" y="2335384"/>
                </a:cubicBezTo>
                <a:cubicBezTo>
                  <a:pt x="8485721" y="2336994"/>
                  <a:pt x="8486386" y="2338579"/>
                  <a:pt x="8489303" y="2338106"/>
                </a:cubicBezTo>
                <a:cubicBezTo>
                  <a:pt x="8492078" y="2337633"/>
                  <a:pt x="8492031" y="2334059"/>
                  <a:pt x="8489445" y="2332852"/>
                </a:cubicBezTo>
                <a:cubicBezTo>
                  <a:pt x="8489018" y="2332639"/>
                  <a:pt x="8487857" y="2332615"/>
                  <a:pt x="8487762" y="2332757"/>
                </a:cubicBezTo>
                <a:close/>
                <a:moveTo>
                  <a:pt x="3803082" y="1540296"/>
                </a:moveTo>
                <a:cubicBezTo>
                  <a:pt x="3800757" y="1540296"/>
                  <a:pt x="3798315" y="1540036"/>
                  <a:pt x="3796133" y="1540367"/>
                </a:cubicBezTo>
                <a:cubicBezTo>
                  <a:pt x="3793927" y="1540722"/>
                  <a:pt x="3792195" y="1541764"/>
                  <a:pt x="3792765" y="1543539"/>
                </a:cubicBezTo>
                <a:cubicBezTo>
                  <a:pt x="3795089" y="1543539"/>
                  <a:pt x="3797532" y="1543799"/>
                  <a:pt x="3799714" y="1543468"/>
                </a:cubicBezTo>
                <a:cubicBezTo>
                  <a:pt x="3801920" y="1543113"/>
                  <a:pt x="3803651" y="1542048"/>
                  <a:pt x="3803082" y="1540296"/>
                </a:cubicBezTo>
                <a:close/>
                <a:moveTo>
                  <a:pt x="1835026" y="2494506"/>
                </a:moveTo>
                <a:cubicBezTo>
                  <a:pt x="1833650" y="2494861"/>
                  <a:pt x="1832203" y="2495192"/>
                  <a:pt x="1830875" y="2495642"/>
                </a:cubicBezTo>
                <a:cubicBezTo>
                  <a:pt x="1830661" y="2495713"/>
                  <a:pt x="1830709" y="2496447"/>
                  <a:pt x="1830994" y="2496684"/>
                </a:cubicBezTo>
                <a:cubicBezTo>
                  <a:pt x="1832915" y="2498317"/>
                  <a:pt x="1838583" y="2498340"/>
                  <a:pt x="1839342" y="2496589"/>
                </a:cubicBezTo>
                <a:cubicBezTo>
                  <a:pt x="1840101" y="2494766"/>
                  <a:pt x="1837563" y="2494364"/>
                  <a:pt x="1835026" y="2494506"/>
                </a:cubicBezTo>
                <a:close/>
                <a:moveTo>
                  <a:pt x="3813376" y="1207615"/>
                </a:moveTo>
                <a:cubicBezTo>
                  <a:pt x="3816815" y="1209934"/>
                  <a:pt x="3820254" y="1209934"/>
                  <a:pt x="3823693" y="1207615"/>
                </a:cubicBezTo>
                <a:cubicBezTo>
                  <a:pt x="3820254" y="1205295"/>
                  <a:pt x="3816815" y="1205295"/>
                  <a:pt x="3813376" y="1207615"/>
                </a:cubicBezTo>
                <a:close/>
                <a:moveTo>
                  <a:pt x="621015" y="463390"/>
                </a:moveTo>
                <a:cubicBezTo>
                  <a:pt x="618430" y="464597"/>
                  <a:pt x="618501" y="467816"/>
                  <a:pt x="621134" y="468715"/>
                </a:cubicBezTo>
                <a:cubicBezTo>
                  <a:pt x="621560" y="468857"/>
                  <a:pt x="622438" y="468834"/>
                  <a:pt x="622841" y="468644"/>
                </a:cubicBezTo>
                <a:cubicBezTo>
                  <a:pt x="625427" y="467437"/>
                  <a:pt x="625332" y="464242"/>
                  <a:pt x="622746" y="463272"/>
                </a:cubicBezTo>
                <a:cubicBezTo>
                  <a:pt x="622177" y="463295"/>
                  <a:pt x="621418" y="463201"/>
                  <a:pt x="621015" y="463390"/>
                </a:cubicBezTo>
                <a:close/>
                <a:moveTo>
                  <a:pt x="3298219" y="3122496"/>
                </a:moveTo>
                <a:cubicBezTo>
                  <a:pt x="3301658" y="3124839"/>
                  <a:pt x="3305097" y="3124839"/>
                  <a:pt x="3308536" y="3122496"/>
                </a:cubicBezTo>
                <a:cubicBezTo>
                  <a:pt x="3305097" y="3120177"/>
                  <a:pt x="3301658" y="3120177"/>
                  <a:pt x="3298219" y="3122496"/>
                </a:cubicBezTo>
                <a:close/>
                <a:moveTo>
                  <a:pt x="8245458" y="2203008"/>
                </a:moveTo>
                <a:cubicBezTo>
                  <a:pt x="8242872" y="2204215"/>
                  <a:pt x="8242943" y="2207434"/>
                  <a:pt x="8245576" y="2208333"/>
                </a:cubicBezTo>
                <a:cubicBezTo>
                  <a:pt x="8246003" y="2208475"/>
                  <a:pt x="8246881" y="2208451"/>
                  <a:pt x="8247284" y="2208262"/>
                </a:cubicBezTo>
                <a:cubicBezTo>
                  <a:pt x="8249869" y="2207055"/>
                  <a:pt x="8249774" y="2203860"/>
                  <a:pt x="8247189" y="2202913"/>
                </a:cubicBezTo>
                <a:cubicBezTo>
                  <a:pt x="8246596" y="2202937"/>
                  <a:pt x="8245861" y="2202818"/>
                  <a:pt x="8245458" y="2203008"/>
                </a:cubicBezTo>
                <a:close/>
                <a:moveTo>
                  <a:pt x="3867477" y="3422704"/>
                </a:moveTo>
                <a:cubicBezTo>
                  <a:pt x="3863777" y="3424882"/>
                  <a:pt x="3863777" y="3427036"/>
                  <a:pt x="3867477" y="3429213"/>
                </a:cubicBezTo>
                <a:cubicBezTo>
                  <a:pt x="3871177" y="3427059"/>
                  <a:pt x="3871177" y="3424882"/>
                  <a:pt x="3867477" y="3422704"/>
                </a:cubicBezTo>
                <a:close/>
                <a:moveTo>
                  <a:pt x="3687954" y="1250904"/>
                </a:moveTo>
                <a:cubicBezTo>
                  <a:pt x="3690587" y="1250005"/>
                  <a:pt x="3690658" y="1246786"/>
                  <a:pt x="3688073" y="1245579"/>
                </a:cubicBezTo>
                <a:cubicBezTo>
                  <a:pt x="3687670" y="1245389"/>
                  <a:pt x="3686934" y="1245508"/>
                  <a:pt x="3686342" y="1245484"/>
                </a:cubicBezTo>
                <a:cubicBezTo>
                  <a:pt x="3683756" y="1246431"/>
                  <a:pt x="3683661" y="1249626"/>
                  <a:pt x="3686247" y="1250857"/>
                </a:cubicBezTo>
                <a:cubicBezTo>
                  <a:pt x="3686650" y="1250999"/>
                  <a:pt x="3687528" y="1251046"/>
                  <a:pt x="3687954" y="1250904"/>
                </a:cubicBezTo>
                <a:close/>
                <a:moveTo>
                  <a:pt x="3323977" y="3184176"/>
                </a:moveTo>
                <a:cubicBezTo>
                  <a:pt x="3327416" y="3186519"/>
                  <a:pt x="3330855" y="3186519"/>
                  <a:pt x="3334294" y="3184176"/>
                </a:cubicBezTo>
                <a:cubicBezTo>
                  <a:pt x="3330855" y="3181832"/>
                  <a:pt x="3327416" y="3181832"/>
                  <a:pt x="3323977" y="3184176"/>
                </a:cubicBezTo>
                <a:close/>
                <a:moveTo>
                  <a:pt x="522300" y="562276"/>
                </a:moveTo>
                <a:cubicBezTo>
                  <a:pt x="523818" y="563909"/>
                  <a:pt x="528894" y="563956"/>
                  <a:pt x="530815" y="562347"/>
                </a:cubicBezTo>
                <a:cubicBezTo>
                  <a:pt x="531100" y="562087"/>
                  <a:pt x="531147" y="561377"/>
                  <a:pt x="530934" y="561306"/>
                </a:cubicBezTo>
                <a:cubicBezTo>
                  <a:pt x="529582" y="560856"/>
                  <a:pt x="528135" y="560524"/>
                  <a:pt x="526736" y="560146"/>
                </a:cubicBezTo>
                <a:cubicBezTo>
                  <a:pt x="523581" y="560146"/>
                  <a:pt x="521328" y="561235"/>
                  <a:pt x="522300" y="562276"/>
                </a:cubicBezTo>
                <a:close/>
                <a:moveTo>
                  <a:pt x="3771181" y="1727394"/>
                </a:moveTo>
                <a:cubicBezTo>
                  <a:pt x="3771964" y="1725571"/>
                  <a:pt x="3769426" y="1725145"/>
                  <a:pt x="3766865" y="1725287"/>
                </a:cubicBezTo>
                <a:cubicBezTo>
                  <a:pt x="3765489" y="1725642"/>
                  <a:pt x="3764042" y="1725974"/>
                  <a:pt x="3762714" y="1726423"/>
                </a:cubicBezTo>
                <a:cubicBezTo>
                  <a:pt x="3762500" y="1726494"/>
                  <a:pt x="3762548" y="1727228"/>
                  <a:pt x="3762832" y="1727465"/>
                </a:cubicBezTo>
                <a:cubicBezTo>
                  <a:pt x="3764777" y="1729122"/>
                  <a:pt x="3770446" y="1729145"/>
                  <a:pt x="3771181" y="1727394"/>
                </a:cubicBezTo>
                <a:close/>
                <a:moveTo>
                  <a:pt x="4884106" y="1979556"/>
                </a:moveTo>
                <a:cubicBezTo>
                  <a:pt x="4882588" y="1977922"/>
                  <a:pt x="4877512" y="1977875"/>
                  <a:pt x="4875591" y="1979484"/>
                </a:cubicBezTo>
                <a:cubicBezTo>
                  <a:pt x="4875306" y="1979745"/>
                  <a:pt x="4875235" y="1980289"/>
                  <a:pt x="4875472" y="1980573"/>
                </a:cubicBezTo>
                <a:cubicBezTo>
                  <a:pt x="4876895" y="1982230"/>
                  <a:pt x="4882018" y="1982277"/>
                  <a:pt x="4883939" y="1980644"/>
                </a:cubicBezTo>
                <a:cubicBezTo>
                  <a:pt x="4884248" y="1980384"/>
                  <a:pt x="4884058" y="1979911"/>
                  <a:pt x="4884106" y="1979556"/>
                </a:cubicBezTo>
                <a:close/>
                <a:moveTo>
                  <a:pt x="10283862" y="2327337"/>
                </a:moveTo>
                <a:cubicBezTo>
                  <a:pt x="10280423" y="2325017"/>
                  <a:pt x="10276983" y="2325017"/>
                  <a:pt x="10273544" y="2327337"/>
                </a:cubicBezTo>
                <a:cubicBezTo>
                  <a:pt x="10276983" y="2329680"/>
                  <a:pt x="10280423" y="2329680"/>
                  <a:pt x="10283862" y="2327337"/>
                </a:cubicBezTo>
                <a:close/>
                <a:moveTo>
                  <a:pt x="10314624" y="2338721"/>
                </a:moveTo>
                <a:cubicBezTo>
                  <a:pt x="10313248" y="2339076"/>
                  <a:pt x="10311802" y="2339408"/>
                  <a:pt x="10310473" y="2339858"/>
                </a:cubicBezTo>
                <a:cubicBezTo>
                  <a:pt x="10310260" y="2339929"/>
                  <a:pt x="10310307" y="2340662"/>
                  <a:pt x="10310591" y="2340899"/>
                </a:cubicBezTo>
                <a:cubicBezTo>
                  <a:pt x="10312513" y="2342532"/>
                  <a:pt x="10318181" y="2342556"/>
                  <a:pt x="10318941" y="2340804"/>
                </a:cubicBezTo>
                <a:cubicBezTo>
                  <a:pt x="10319699" y="2338982"/>
                  <a:pt x="10317185" y="2338556"/>
                  <a:pt x="10314624" y="2338721"/>
                </a:cubicBezTo>
                <a:close/>
                <a:moveTo>
                  <a:pt x="885590" y="458893"/>
                </a:moveTo>
                <a:cubicBezTo>
                  <a:pt x="888176" y="457686"/>
                  <a:pt x="888081" y="454491"/>
                  <a:pt x="885495" y="453520"/>
                </a:cubicBezTo>
                <a:cubicBezTo>
                  <a:pt x="884902" y="453544"/>
                  <a:pt x="884167" y="453426"/>
                  <a:pt x="883764" y="453615"/>
                </a:cubicBezTo>
                <a:cubicBezTo>
                  <a:pt x="881179" y="454822"/>
                  <a:pt x="881250" y="458041"/>
                  <a:pt x="883883" y="458940"/>
                </a:cubicBezTo>
                <a:cubicBezTo>
                  <a:pt x="884310" y="459130"/>
                  <a:pt x="885187" y="459082"/>
                  <a:pt x="885590" y="458893"/>
                </a:cubicBezTo>
                <a:close/>
                <a:moveTo>
                  <a:pt x="4646379" y="1189816"/>
                </a:moveTo>
                <a:cubicBezTo>
                  <a:pt x="4645098" y="1190266"/>
                  <a:pt x="4643106" y="1190858"/>
                  <a:pt x="4642940" y="1191521"/>
                </a:cubicBezTo>
                <a:cubicBezTo>
                  <a:pt x="4642181" y="1194526"/>
                  <a:pt x="4645976" y="1192633"/>
                  <a:pt x="4647612" y="1192941"/>
                </a:cubicBezTo>
                <a:cubicBezTo>
                  <a:pt x="4649984" y="1193414"/>
                  <a:pt x="4652048" y="1192657"/>
                  <a:pt x="4652451" y="1191094"/>
                </a:cubicBezTo>
                <a:cubicBezTo>
                  <a:pt x="4652522" y="1190787"/>
                  <a:pt x="4650055" y="1190219"/>
                  <a:pt x="4648751" y="1189769"/>
                </a:cubicBezTo>
                <a:cubicBezTo>
                  <a:pt x="4647944" y="1189769"/>
                  <a:pt x="4646996" y="1189603"/>
                  <a:pt x="4646379" y="1189816"/>
                </a:cubicBezTo>
                <a:close/>
                <a:moveTo>
                  <a:pt x="4663408" y="1139474"/>
                </a:moveTo>
                <a:cubicBezTo>
                  <a:pt x="4659970" y="1137155"/>
                  <a:pt x="4656530" y="1137155"/>
                  <a:pt x="4653091" y="1139474"/>
                </a:cubicBezTo>
                <a:cubicBezTo>
                  <a:pt x="4656530" y="1141793"/>
                  <a:pt x="4659970" y="1141793"/>
                  <a:pt x="4663408" y="1139474"/>
                </a:cubicBezTo>
                <a:close/>
                <a:moveTo>
                  <a:pt x="4696898" y="1283898"/>
                </a:moveTo>
                <a:cubicBezTo>
                  <a:pt x="4693199" y="1286075"/>
                  <a:pt x="4693199" y="1288229"/>
                  <a:pt x="4696898" y="1290406"/>
                </a:cubicBezTo>
                <a:cubicBezTo>
                  <a:pt x="4700599" y="1288229"/>
                  <a:pt x="4700599" y="1286052"/>
                  <a:pt x="4696898" y="1283898"/>
                </a:cubicBezTo>
                <a:close/>
                <a:moveTo>
                  <a:pt x="7829086" y="1475374"/>
                </a:moveTo>
                <a:cubicBezTo>
                  <a:pt x="7825387" y="1477551"/>
                  <a:pt x="7825387" y="1479705"/>
                  <a:pt x="7829086" y="1481883"/>
                </a:cubicBezTo>
                <a:cubicBezTo>
                  <a:pt x="7832786" y="1479705"/>
                  <a:pt x="7832786" y="1477551"/>
                  <a:pt x="7829086" y="1475374"/>
                </a:cubicBezTo>
                <a:close/>
                <a:moveTo>
                  <a:pt x="5090168" y="1132468"/>
                </a:moveTo>
                <a:cubicBezTo>
                  <a:pt x="5088650" y="1130835"/>
                  <a:pt x="5083575" y="1130788"/>
                  <a:pt x="5081653" y="1132397"/>
                </a:cubicBezTo>
                <a:cubicBezTo>
                  <a:pt x="5081369" y="1132658"/>
                  <a:pt x="5081298" y="1133202"/>
                  <a:pt x="5081535" y="1133486"/>
                </a:cubicBezTo>
                <a:cubicBezTo>
                  <a:pt x="5082958" y="1135143"/>
                  <a:pt x="5088081" y="1135190"/>
                  <a:pt x="5090002" y="1133557"/>
                </a:cubicBezTo>
                <a:cubicBezTo>
                  <a:pt x="5090311" y="1133297"/>
                  <a:pt x="5090145" y="1132823"/>
                  <a:pt x="5090168" y="1132468"/>
                </a:cubicBezTo>
                <a:close/>
                <a:moveTo>
                  <a:pt x="2897217" y="2992179"/>
                </a:moveTo>
                <a:cubicBezTo>
                  <a:pt x="2897264" y="2992557"/>
                  <a:pt x="2897075" y="2993031"/>
                  <a:pt x="2897383" y="2993267"/>
                </a:cubicBezTo>
                <a:cubicBezTo>
                  <a:pt x="2899304" y="2994900"/>
                  <a:pt x="2904427" y="2994853"/>
                  <a:pt x="2905850" y="2993197"/>
                </a:cubicBezTo>
                <a:cubicBezTo>
                  <a:pt x="2906087" y="2992912"/>
                  <a:pt x="2906016" y="2992368"/>
                  <a:pt x="2905732" y="2992108"/>
                </a:cubicBezTo>
                <a:cubicBezTo>
                  <a:pt x="2903810" y="2990475"/>
                  <a:pt x="2898711" y="2990546"/>
                  <a:pt x="2897217" y="2992179"/>
                </a:cubicBezTo>
                <a:close/>
                <a:moveTo>
                  <a:pt x="2907677" y="3349120"/>
                </a:moveTo>
                <a:cubicBezTo>
                  <a:pt x="2907392" y="3349380"/>
                  <a:pt x="2907321" y="3349924"/>
                  <a:pt x="2907558" y="3350209"/>
                </a:cubicBezTo>
                <a:cubicBezTo>
                  <a:pt x="2908981" y="3351865"/>
                  <a:pt x="2914104" y="3351913"/>
                  <a:pt x="2916025" y="3350279"/>
                </a:cubicBezTo>
                <a:cubicBezTo>
                  <a:pt x="2916310" y="3350019"/>
                  <a:pt x="2916144" y="3349546"/>
                  <a:pt x="2916191" y="3349191"/>
                </a:cubicBezTo>
                <a:cubicBezTo>
                  <a:pt x="2914673" y="3347558"/>
                  <a:pt x="2909598" y="3347487"/>
                  <a:pt x="2907677" y="3349120"/>
                </a:cubicBezTo>
                <a:close/>
                <a:moveTo>
                  <a:pt x="2916144" y="3067823"/>
                </a:moveTo>
                <a:cubicBezTo>
                  <a:pt x="2916381" y="3067538"/>
                  <a:pt x="2916310" y="3066994"/>
                  <a:pt x="2916025" y="3066734"/>
                </a:cubicBezTo>
                <a:cubicBezTo>
                  <a:pt x="2914104" y="3065101"/>
                  <a:pt x="2909028" y="3065172"/>
                  <a:pt x="2907510" y="3066805"/>
                </a:cubicBezTo>
                <a:cubicBezTo>
                  <a:pt x="2907558" y="3067183"/>
                  <a:pt x="2907368" y="3067657"/>
                  <a:pt x="2907677" y="3067893"/>
                </a:cubicBezTo>
                <a:cubicBezTo>
                  <a:pt x="2909598" y="3069526"/>
                  <a:pt x="2914721" y="3069479"/>
                  <a:pt x="2916144" y="3067823"/>
                </a:cubicBezTo>
                <a:close/>
                <a:moveTo>
                  <a:pt x="972256" y="1235212"/>
                </a:moveTo>
                <a:cubicBezTo>
                  <a:pt x="968556" y="1237390"/>
                  <a:pt x="968556" y="1239543"/>
                  <a:pt x="972256" y="1241721"/>
                </a:cubicBezTo>
                <a:cubicBezTo>
                  <a:pt x="975956" y="1239543"/>
                  <a:pt x="975956" y="1237366"/>
                  <a:pt x="972256" y="1235212"/>
                </a:cubicBezTo>
                <a:close/>
                <a:moveTo>
                  <a:pt x="5039459" y="1147498"/>
                </a:moveTo>
                <a:cubicBezTo>
                  <a:pt x="5038890" y="1146645"/>
                  <a:pt x="5038368" y="1145722"/>
                  <a:pt x="5037656" y="1144870"/>
                </a:cubicBezTo>
                <a:cubicBezTo>
                  <a:pt x="5037538" y="1144728"/>
                  <a:pt x="5036376" y="1144752"/>
                  <a:pt x="5035996" y="1144941"/>
                </a:cubicBezTo>
                <a:cubicBezTo>
                  <a:pt x="5033411" y="1146148"/>
                  <a:pt x="5033363" y="1149722"/>
                  <a:pt x="5036139" y="1150196"/>
                </a:cubicBezTo>
                <a:cubicBezTo>
                  <a:pt x="5039032" y="1150693"/>
                  <a:pt x="5039696" y="1149107"/>
                  <a:pt x="5039459" y="1147498"/>
                </a:cubicBezTo>
                <a:close/>
                <a:moveTo>
                  <a:pt x="4947599" y="464881"/>
                </a:moveTo>
                <a:cubicBezTo>
                  <a:pt x="4949022" y="466538"/>
                  <a:pt x="4954145" y="466585"/>
                  <a:pt x="4956066" y="464952"/>
                </a:cubicBezTo>
                <a:cubicBezTo>
                  <a:pt x="4956351" y="464692"/>
                  <a:pt x="4956185" y="464218"/>
                  <a:pt x="4956232" y="463863"/>
                </a:cubicBezTo>
                <a:cubicBezTo>
                  <a:pt x="4954714" y="462230"/>
                  <a:pt x="4949639" y="462183"/>
                  <a:pt x="4947717" y="463792"/>
                </a:cubicBezTo>
                <a:cubicBezTo>
                  <a:pt x="4947433" y="464053"/>
                  <a:pt x="4947362" y="464621"/>
                  <a:pt x="4947599" y="464881"/>
                </a:cubicBezTo>
                <a:close/>
                <a:moveTo>
                  <a:pt x="4956920" y="1209248"/>
                </a:moveTo>
                <a:cubicBezTo>
                  <a:pt x="4955544" y="1209603"/>
                  <a:pt x="4954098" y="1209934"/>
                  <a:pt x="4952770" y="1210384"/>
                </a:cubicBezTo>
                <a:cubicBezTo>
                  <a:pt x="4952556" y="1210455"/>
                  <a:pt x="4952603" y="1211189"/>
                  <a:pt x="4952888" y="1211426"/>
                </a:cubicBezTo>
                <a:cubicBezTo>
                  <a:pt x="4954809" y="1213059"/>
                  <a:pt x="4960478" y="1213082"/>
                  <a:pt x="4961237" y="1211331"/>
                </a:cubicBezTo>
                <a:cubicBezTo>
                  <a:pt x="4961996" y="1209532"/>
                  <a:pt x="4959458" y="1209106"/>
                  <a:pt x="4956920" y="1209248"/>
                </a:cubicBezTo>
                <a:close/>
                <a:moveTo>
                  <a:pt x="10199757" y="2123885"/>
                </a:moveTo>
                <a:cubicBezTo>
                  <a:pt x="10202342" y="2122678"/>
                  <a:pt x="10202247" y="2119482"/>
                  <a:pt x="10199662" y="2118512"/>
                </a:cubicBezTo>
                <a:cubicBezTo>
                  <a:pt x="10199069" y="2118535"/>
                  <a:pt x="10198334" y="2118417"/>
                  <a:pt x="10197931" y="2118607"/>
                </a:cubicBezTo>
                <a:cubicBezTo>
                  <a:pt x="10195346" y="2119814"/>
                  <a:pt x="10195417" y="2123033"/>
                  <a:pt x="10198049" y="2123932"/>
                </a:cubicBezTo>
                <a:cubicBezTo>
                  <a:pt x="10198476" y="2124098"/>
                  <a:pt x="10199377" y="2124074"/>
                  <a:pt x="10199757" y="2123885"/>
                </a:cubicBezTo>
                <a:close/>
                <a:moveTo>
                  <a:pt x="4972527" y="2067696"/>
                </a:moveTo>
                <a:cubicBezTo>
                  <a:pt x="4969087" y="2065353"/>
                  <a:pt x="4965648" y="2065353"/>
                  <a:pt x="4962209" y="2067696"/>
                </a:cubicBezTo>
                <a:cubicBezTo>
                  <a:pt x="4965648" y="2070039"/>
                  <a:pt x="4969064" y="2070039"/>
                  <a:pt x="4972527" y="2067696"/>
                </a:cubicBezTo>
                <a:close/>
                <a:moveTo>
                  <a:pt x="4981824" y="1490474"/>
                </a:moveTo>
                <a:cubicBezTo>
                  <a:pt x="4982607" y="1488652"/>
                  <a:pt x="4980069" y="1488226"/>
                  <a:pt x="4977507" y="1488368"/>
                </a:cubicBezTo>
                <a:cubicBezTo>
                  <a:pt x="4976132" y="1488723"/>
                  <a:pt x="4974685" y="1489054"/>
                  <a:pt x="4973357" y="1489504"/>
                </a:cubicBezTo>
                <a:cubicBezTo>
                  <a:pt x="4973143" y="1489575"/>
                  <a:pt x="4973191" y="1490309"/>
                  <a:pt x="4973475" y="1490545"/>
                </a:cubicBezTo>
                <a:cubicBezTo>
                  <a:pt x="4975396" y="1492202"/>
                  <a:pt x="4981089" y="1492226"/>
                  <a:pt x="4981824" y="1490474"/>
                </a:cubicBezTo>
                <a:close/>
                <a:moveTo>
                  <a:pt x="10567198" y="2080690"/>
                </a:moveTo>
                <a:cubicBezTo>
                  <a:pt x="10563759" y="2078370"/>
                  <a:pt x="10560320" y="2078370"/>
                  <a:pt x="10556880" y="2080690"/>
                </a:cubicBezTo>
                <a:cubicBezTo>
                  <a:pt x="10560320" y="2083009"/>
                  <a:pt x="10563759" y="2083009"/>
                  <a:pt x="10567198" y="2080690"/>
                </a:cubicBezTo>
                <a:close/>
                <a:moveTo>
                  <a:pt x="8923794" y="1623064"/>
                </a:moveTo>
                <a:cubicBezTo>
                  <a:pt x="8927234" y="1625383"/>
                  <a:pt x="8930673" y="1625383"/>
                  <a:pt x="8934113" y="1623064"/>
                </a:cubicBezTo>
                <a:cubicBezTo>
                  <a:pt x="8930697" y="1620721"/>
                  <a:pt x="8927258" y="1620721"/>
                  <a:pt x="8923794" y="1623064"/>
                </a:cubicBezTo>
                <a:close/>
                <a:moveTo>
                  <a:pt x="3163286" y="3035373"/>
                </a:moveTo>
                <a:cubicBezTo>
                  <a:pt x="3164069" y="3033551"/>
                  <a:pt x="3161531" y="3033125"/>
                  <a:pt x="3158970" y="3033267"/>
                </a:cubicBezTo>
                <a:cubicBezTo>
                  <a:pt x="3157594" y="3033622"/>
                  <a:pt x="3156147" y="3033953"/>
                  <a:pt x="3154819" y="3034403"/>
                </a:cubicBezTo>
                <a:cubicBezTo>
                  <a:pt x="3154606" y="3034474"/>
                  <a:pt x="3154653" y="3035208"/>
                  <a:pt x="3154938" y="3035444"/>
                </a:cubicBezTo>
                <a:cubicBezTo>
                  <a:pt x="3156883" y="3037077"/>
                  <a:pt x="3162551" y="3037125"/>
                  <a:pt x="3163286" y="3035373"/>
                </a:cubicBezTo>
                <a:close/>
                <a:moveTo>
                  <a:pt x="10500241" y="2061211"/>
                </a:moveTo>
                <a:cubicBezTo>
                  <a:pt x="10496803" y="2058891"/>
                  <a:pt x="10493364" y="2058891"/>
                  <a:pt x="10489924" y="2061211"/>
                </a:cubicBezTo>
                <a:cubicBezTo>
                  <a:pt x="10493340" y="2063530"/>
                  <a:pt x="10496779" y="2063530"/>
                  <a:pt x="10500241" y="2061211"/>
                </a:cubicBezTo>
                <a:close/>
                <a:moveTo>
                  <a:pt x="4497572" y="1175734"/>
                </a:moveTo>
                <a:cubicBezTo>
                  <a:pt x="4497880" y="1175473"/>
                  <a:pt x="4497904" y="1174763"/>
                  <a:pt x="4497690" y="1174692"/>
                </a:cubicBezTo>
                <a:cubicBezTo>
                  <a:pt x="4496338" y="1174243"/>
                  <a:pt x="4494892" y="1173911"/>
                  <a:pt x="4493540" y="1173556"/>
                </a:cubicBezTo>
                <a:cubicBezTo>
                  <a:pt x="4490978" y="1173414"/>
                  <a:pt x="4488464" y="1173840"/>
                  <a:pt x="4489223" y="1175663"/>
                </a:cubicBezTo>
                <a:cubicBezTo>
                  <a:pt x="4489982" y="1177414"/>
                  <a:pt x="4495650" y="1177367"/>
                  <a:pt x="4497572" y="1175734"/>
                </a:cubicBezTo>
                <a:close/>
                <a:moveTo>
                  <a:pt x="4620408" y="1728009"/>
                </a:moveTo>
                <a:cubicBezTo>
                  <a:pt x="4623040" y="1727110"/>
                  <a:pt x="4623112" y="1723891"/>
                  <a:pt x="4620526" y="1722684"/>
                </a:cubicBezTo>
                <a:cubicBezTo>
                  <a:pt x="4620123" y="1722494"/>
                  <a:pt x="4619388" y="1722613"/>
                  <a:pt x="4618795" y="1722589"/>
                </a:cubicBezTo>
                <a:cubicBezTo>
                  <a:pt x="4616210" y="1723536"/>
                  <a:pt x="4616115" y="1726731"/>
                  <a:pt x="4618700" y="1727962"/>
                </a:cubicBezTo>
                <a:cubicBezTo>
                  <a:pt x="4619103" y="1728104"/>
                  <a:pt x="4619981" y="1728151"/>
                  <a:pt x="4620408" y="1728009"/>
                </a:cubicBezTo>
                <a:close/>
                <a:moveTo>
                  <a:pt x="10607424" y="2207836"/>
                </a:moveTo>
                <a:cubicBezTo>
                  <a:pt x="10607708" y="2207576"/>
                  <a:pt x="10607542" y="2207102"/>
                  <a:pt x="10607590" y="2206747"/>
                </a:cubicBezTo>
                <a:cubicBezTo>
                  <a:pt x="10606072" y="2205114"/>
                  <a:pt x="10600996" y="2205067"/>
                  <a:pt x="10599075" y="2206676"/>
                </a:cubicBezTo>
                <a:cubicBezTo>
                  <a:pt x="10598790" y="2206936"/>
                  <a:pt x="10598719" y="2207481"/>
                  <a:pt x="10598957" y="2207765"/>
                </a:cubicBezTo>
                <a:cubicBezTo>
                  <a:pt x="10600380" y="2209422"/>
                  <a:pt x="10605503" y="2209469"/>
                  <a:pt x="10607424" y="2207836"/>
                </a:cubicBezTo>
                <a:close/>
                <a:moveTo>
                  <a:pt x="4632172" y="1176728"/>
                </a:moveTo>
                <a:cubicBezTo>
                  <a:pt x="4634544" y="1177201"/>
                  <a:pt x="4636607" y="1176444"/>
                  <a:pt x="4637010" y="1174882"/>
                </a:cubicBezTo>
                <a:cubicBezTo>
                  <a:pt x="4637081" y="1174574"/>
                  <a:pt x="4634591" y="1174006"/>
                  <a:pt x="4633310" y="1173556"/>
                </a:cubicBezTo>
                <a:cubicBezTo>
                  <a:pt x="4632504" y="1173556"/>
                  <a:pt x="4631555" y="1173391"/>
                  <a:pt x="4630939" y="1173604"/>
                </a:cubicBezTo>
                <a:cubicBezTo>
                  <a:pt x="4629634" y="1174053"/>
                  <a:pt x="4627666" y="1174645"/>
                  <a:pt x="4627499" y="1175308"/>
                </a:cubicBezTo>
                <a:cubicBezTo>
                  <a:pt x="4626741" y="1178290"/>
                  <a:pt x="4630535" y="1176397"/>
                  <a:pt x="4632172" y="1176728"/>
                </a:cubicBezTo>
                <a:close/>
                <a:moveTo>
                  <a:pt x="1561366" y="1613786"/>
                </a:moveTo>
                <a:cubicBezTo>
                  <a:pt x="1560773" y="1613100"/>
                  <a:pt x="1560157" y="1612413"/>
                  <a:pt x="1559540" y="1611703"/>
                </a:cubicBezTo>
                <a:cubicBezTo>
                  <a:pt x="1558971" y="1612058"/>
                  <a:pt x="1557832" y="1612508"/>
                  <a:pt x="1557927" y="1612768"/>
                </a:cubicBezTo>
                <a:cubicBezTo>
                  <a:pt x="1558188" y="1613526"/>
                  <a:pt x="1558971" y="1614236"/>
                  <a:pt x="1559540" y="1614946"/>
                </a:cubicBezTo>
                <a:cubicBezTo>
                  <a:pt x="1560109" y="1614591"/>
                  <a:pt x="1560678" y="1614212"/>
                  <a:pt x="1561366" y="1613786"/>
                </a:cubicBezTo>
                <a:close/>
                <a:moveTo>
                  <a:pt x="1665892" y="2366768"/>
                </a:moveTo>
                <a:cubicBezTo>
                  <a:pt x="1666580" y="2367194"/>
                  <a:pt x="1667149" y="2367573"/>
                  <a:pt x="1667718" y="2367928"/>
                </a:cubicBezTo>
                <a:cubicBezTo>
                  <a:pt x="1668288" y="2367218"/>
                  <a:pt x="1669070" y="2366508"/>
                  <a:pt x="1669331" y="2365751"/>
                </a:cubicBezTo>
                <a:cubicBezTo>
                  <a:pt x="1669426" y="2365490"/>
                  <a:pt x="1668288" y="2365041"/>
                  <a:pt x="1667718" y="2364686"/>
                </a:cubicBezTo>
                <a:cubicBezTo>
                  <a:pt x="1667102" y="2365372"/>
                  <a:pt x="1666485" y="2366082"/>
                  <a:pt x="1665892" y="2366768"/>
                </a:cubicBezTo>
                <a:close/>
                <a:moveTo>
                  <a:pt x="1860902" y="1561384"/>
                </a:moveTo>
                <a:cubicBezTo>
                  <a:pt x="1860333" y="1561029"/>
                  <a:pt x="1859764" y="1560674"/>
                  <a:pt x="1859076" y="1560225"/>
                </a:cubicBezTo>
                <a:cubicBezTo>
                  <a:pt x="1857985" y="1560603"/>
                  <a:pt x="1856870" y="1560982"/>
                  <a:pt x="1855755" y="1561384"/>
                </a:cubicBezTo>
                <a:cubicBezTo>
                  <a:pt x="1856324" y="1561740"/>
                  <a:pt x="1857036" y="1562450"/>
                  <a:pt x="1857439" y="1562402"/>
                </a:cubicBezTo>
                <a:cubicBezTo>
                  <a:pt x="1858673" y="1562237"/>
                  <a:pt x="1859764" y="1561740"/>
                  <a:pt x="1860902" y="1561384"/>
                </a:cubicBezTo>
                <a:close/>
                <a:moveTo>
                  <a:pt x="1711526" y="1165438"/>
                </a:moveTo>
                <a:cubicBezTo>
                  <a:pt x="1710956" y="1165083"/>
                  <a:pt x="1710387" y="1164704"/>
                  <a:pt x="1709699" y="1164278"/>
                </a:cubicBezTo>
                <a:cubicBezTo>
                  <a:pt x="1708608" y="1164657"/>
                  <a:pt x="1707494" y="1165036"/>
                  <a:pt x="1706379" y="1165438"/>
                </a:cubicBezTo>
                <a:cubicBezTo>
                  <a:pt x="1706948" y="1165793"/>
                  <a:pt x="1707659" y="1166503"/>
                  <a:pt x="1708063" y="1166456"/>
                </a:cubicBezTo>
                <a:cubicBezTo>
                  <a:pt x="1709272" y="1166266"/>
                  <a:pt x="1710363" y="1165793"/>
                  <a:pt x="1711526" y="1165438"/>
                </a:cubicBezTo>
                <a:close/>
                <a:moveTo>
                  <a:pt x="9186544" y="1817783"/>
                </a:moveTo>
                <a:cubicBezTo>
                  <a:pt x="9187113" y="1818138"/>
                  <a:pt x="9187682" y="1818493"/>
                  <a:pt x="9188370" y="1818943"/>
                </a:cubicBezTo>
                <a:cubicBezTo>
                  <a:pt x="9189437" y="1818564"/>
                  <a:pt x="9190576" y="1818185"/>
                  <a:pt x="9191691" y="1817783"/>
                </a:cubicBezTo>
                <a:cubicBezTo>
                  <a:pt x="9191122" y="1817428"/>
                  <a:pt x="9190410" y="1816718"/>
                  <a:pt x="9190006" y="1816765"/>
                </a:cubicBezTo>
                <a:cubicBezTo>
                  <a:pt x="9188797" y="1816954"/>
                  <a:pt x="9187706" y="1817428"/>
                  <a:pt x="9186544" y="1817783"/>
                </a:cubicBezTo>
                <a:close/>
                <a:moveTo>
                  <a:pt x="1844726" y="1145486"/>
                </a:moveTo>
                <a:cubicBezTo>
                  <a:pt x="1844039" y="1145060"/>
                  <a:pt x="1843469" y="1144681"/>
                  <a:pt x="1842900" y="1144326"/>
                </a:cubicBezTo>
                <a:cubicBezTo>
                  <a:pt x="1842331" y="1145036"/>
                  <a:pt x="1841548" y="1145746"/>
                  <a:pt x="1841287" y="1146503"/>
                </a:cubicBezTo>
                <a:cubicBezTo>
                  <a:pt x="1841192" y="1146764"/>
                  <a:pt x="1842331" y="1147213"/>
                  <a:pt x="1842900" y="1147569"/>
                </a:cubicBezTo>
                <a:cubicBezTo>
                  <a:pt x="1843493" y="1146882"/>
                  <a:pt x="1844110" y="1146172"/>
                  <a:pt x="1844726" y="1145486"/>
                </a:cubicBezTo>
                <a:close/>
                <a:moveTo>
                  <a:pt x="9135028" y="1863226"/>
                </a:moveTo>
                <a:cubicBezTo>
                  <a:pt x="9134459" y="1862871"/>
                  <a:pt x="9133748" y="1862161"/>
                  <a:pt x="9133344" y="1862208"/>
                </a:cubicBezTo>
                <a:cubicBezTo>
                  <a:pt x="9132135" y="1862374"/>
                  <a:pt x="9131043" y="1862871"/>
                  <a:pt x="9129882" y="1863226"/>
                </a:cubicBezTo>
                <a:cubicBezTo>
                  <a:pt x="9130451" y="1863581"/>
                  <a:pt x="9131019" y="1863936"/>
                  <a:pt x="9131708" y="1864386"/>
                </a:cubicBezTo>
                <a:cubicBezTo>
                  <a:pt x="9132799" y="1864007"/>
                  <a:pt x="9133913" y="1863605"/>
                  <a:pt x="9135028" y="1863226"/>
                </a:cubicBezTo>
                <a:close/>
                <a:moveTo>
                  <a:pt x="8825934" y="2103388"/>
                </a:moveTo>
                <a:cubicBezTo>
                  <a:pt x="8827049" y="2103766"/>
                  <a:pt x="8828164" y="2104169"/>
                  <a:pt x="8829254" y="2104548"/>
                </a:cubicBezTo>
                <a:cubicBezTo>
                  <a:pt x="8829942" y="2104122"/>
                  <a:pt x="8830512" y="2103743"/>
                  <a:pt x="8831081" y="2103388"/>
                </a:cubicBezTo>
                <a:cubicBezTo>
                  <a:pt x="8829942" y="2103033"/>
                  <a:pt x="8828827" y="2102536"/>
                  <a:pt x="8827618" y="2102370"/>
                </a:cubicBezTo>
                <a:cubicBezTo>
                  <a:pt x="8827215" y="2102323"/>
                  <a:pt x="8826503" y="2103033"/>
                  <a:pt x="8825934" y="2103388"/>
                </a:cubicBezTo>
                <a:close/>
                <a:moveTo>
                  <a:pt x="1615325" y="1750636"/>
                </a:moveTo>
                <a:cubicBezTo>
                  <a:pt x="1616535" y="1750470"/>
                  <a:pt x="1617649" y="1749973"/>
                  <a:pt x="1618788" y="1749618"/>
                </a:cubicBezTo>
                <a:cubicBezTo>
                  <a:pt x="1618219" y="1749263"/>
                  <a:pt x="1617507" y="1748553"/>
                  <a:pt x="1617104" y="1748600"/>
                </a:cubicBezTo>
                <a:cubicBezTo>
                  <a:pt x="1615894" y="1748766"/>
                  <a:pt x="1614779" y="1749263"/>
                  <a:pt x="1613641" y="1749618"/>
                </a:cubicBezTo>
                <a:cubicBezTo>
                  <a:pt x="1614210" y="1749997"/>
                  <a:pt x="1614898" y="1750707"/>
                  <a:pt x="1615325" y="1750636"/>
                </a:cubicBezTo>
                <a:close/>
                <a:moveTo>
                  <a:pt x="1768188" y="1710684"/>
                </a:moveTo>
                <a:cubicBezTo>
                  <a:pt x="1767073" y="1710305"/>
                  <a:pt x="1765959" y="1709903"/>
                  <a:pt x="1764868" y="1709524"/>
                </a:cubicBezTo>
                <a:cubicBezTo>
                  <a:pt x="1764180" y="1709950"/>
                  <a:pt x="1763611" y="1710329"/>
                  <a:pt x="1763041" y="1710684"/>
                </a:cubicBezTo>
                <a:cubicBezTo>
                  <a:pt x="1764180" y="1711039"/>
                  <a:pt x="1765294" y="1711536"/>
                  <a:pt x="1766504" y="1711702"/>
                </a:cubicBezTo>
                <a:cubicBezTo>
                  <a:pt x="1766907" y="1711749"/>
                  <a:pt x="1767619" y="1711039"/>
                  <a:pt x="1768188" y="1710684"/>
                </a:cubicBezTo>
                <a:close/>
                <a:moveTo>
                  <a:pt x="9135028" y="1801570"/>
                </a:moveTo>
                <a:cubicBezTo>
                  <a:pt x="9134459" y="1801215"/>
                  <a:pt x="9133889" y="1800836"/>
                  <a:pt x="9133202" y="1800410"/>
                </a:cubicBezTo>
                <a:cubicBezTo>
                  <a:pt x="9132111" y="1800789"/>
                  <a:pt x="9130996" y="1801168"/>
                  <a:pt x="9129882" y="1801570"/>
                </a:cubicBezTo>
                <a:cubicBezTo>
                  <a:pt x="9130451" y="1801925"/>
                  <a:pt x="9131138" y="1802635"/>
                  <a:pt x="9131565" y="1802588"/>
                </a:cubicBezTo>
                <a:cubicBezTo>
                  <a:pt x="9132799" y="1802399"/>
                  <a:pt x="9133889" y="1801925"/>
                  <a:pt x="9135028" y="1801570"/>
                </a:cubicBezTo>
                <a:close/>
                <a:moveTo>
                  <a:pt x="1567272" y="1045345"/>
                </a:moveTo>
                <a:cubicBezTo>
                  <a:pt x="1566703" y="1044990"/>
                  <a:pt x="1566134" y="1044635"/>
                  <a:pt x="1565446" y="1044185"/>
                </a:cubicBezTo>
                <a:cubicBezTo>
                  <a:pt x="1564378" y="1044564"/>
                  <a:pt x="1563240" y="1044943"/>
                  <a:pt x="1562125" y="1045345"/>
                </a:cubicBezTo>
                <a:cubicBezTo>
                  <a:pt x="1562695" y="1045700"/>
                  <a:pt x="1563406" y="1046410"/>
                  <a:pt x="1563809" y="1046363"/>
                </a:cubicBezTo>
                <a:cubicBezTo>
                  <a:pt x="1565019" y="1046197"/>
                  <a:pt x="1566134" y="1045700"/>
                  <a:pt x="1567272" y="1045345"/>
                </a:cubicBezTo>
                <a:close/>
                <a:moveTo>
                  <a:pt x="1629082" y="1110267"/>
                </a:moveTo>
                <a:cubicBezTo>
                  <a:pt x="1628512" y="1109912"/>
                  <a:pt x="1627801" y="1109202"/>
                  <a:pt x="1627397" y="1109250"/>
                </a:cubicBezTo>
                <a:cubicBezTo>
                  <a:pt x="1626188" y="1109415"/>
                  <a:pt x="1625073" y="1109912"/>
                  <a:pt x="1623935" y="1110267"/>
                </a:cubicBezTo>
                <a:cubicBezTo>
                  <a:pt x="1624504" y="1110622"/>
                  <a:pt x="1625215" y="1111332"/>
                  <a:pt x="1625619" y="1111285"/>
                </a:cubicBezTo>
                <a:cubicBezTo>
                  <a:pt x="1626852" y="1111096"/>
                  <a:pt x="1627943" y="1110622"/>
                  <a:pt x="1629082" y="1110267"/>
                </a:cubicBezTo>
                <a:close/>
                <a:moveTo>
                  <a:pt x="8919620" y="2154772"/>
                </a:moveTo>
                <a:cubicBezTo>
                  <a:pt x="8919882" y="2155529"/>
                  <a:pt x="8920664" y="2156239"/>
                  <a:pt x="8921233" y="2156949"/>
                </a:cubicBezTo>
                <a:cubicBezTo>
                  <a:pt x="8921803" y="2156594"/>
                  <a:pt x="8922941" y="2156144"/>
                  <a:pt x="8922846" y="2155884"/>
                </a:cubicBezTo>
                <a:cubicBezTo>
                  <a:pt x="8922585" y="2155127"/>
                  <a:pt x="8921803" y="2154417"/>
                  <a:pt x="8921233" y="2153707"/>
                </a:cubicBezTo>
                <a:cubicBezTo>
                  <a:pt x="8920664" y="2154062"/>
                  <a:pt x="8919525" y="2154511"/>
                  <a:pt x="8919620" y="2154772"/>
                </a:cubicBezTo>
                <a:close/>
                <a:moveTo>
                  <a:pt x="10623125" y="2145115"/>
                </a:moveTo>
                <a:cubicBezTo>
                  <a:pt x="10622437" y="2144689"/>
                  <a:pt x="10621868" y="2144310"/>
                  <a:pt x="10621299" y="2143955"/>
                </a:cubicBezTo>
                <a:cubicBezTo>
                  <a:pt x="10620730" y="2144665"/>
                  <a:pt x="10619970" y="2145375"/>
                  <a:pt x="10619686" y="2146133"/>
                </a:cubicBezTo>
                <a:cubicBezTo>
                  <a:pt x="10619591" y="2146393"/>
                  <a:pt x="10620730" y="2146843"/>
                  <a:pt x="10621299" y="2147198"/>
                </a:cubicBezTo>
                <a:cubicBezTo>
                  <a:pt x="10621891" y="2146511"/>
                  <a:pt x="10622508" y="2145801"/>
                  <a:pt x="10623125" y="2145115"/>
                </a:cubicBezTo>
                <a:close/>
                <a:moveTo>
                  <a:pt x="876957" y="1694447"/>
                </a:moveTo>
                <a:cubicBezTo>
                  <a:pt x="876388" y="1694092"/>
                  <a:pt x="875818" y="1693714"/>
                  <a:pt x="875131" y="1693288"/>
                </a:cubicBezTo>
                <a:cubicBezTo>
                  <a:pt x="874040" y="1693666"/>
                  <a:pt x="872925" y="1694045"/>
                  <a:pt x="871810" y="1694447"/>
                </a:cubicBezTo>
                <a:cubicBezTo>
                  <a:pt x="872379" y="1694802"/>
                  <a:pt x="873091" y="1695513"/>
                  <a:pt x="873494" y="1695465"/>
                </a:cubicBezTo>
                <a:cubicBezTo>
                  <a:pt x="874704" y="1695300"/>
                  <a:pt x="875795" y="1694826"/>
                  <a:pt x="876957" y="1694447"/>
                </a:cubicBezTo>
                <a:close/>
                <a:moveTo>
                  <a:pt x="10575666" y="2582599"/>
                </a:moveTo>
                <a:cubicBezTo>
                  <a:pt x="10574598" y="2582978"/>
                  <a:pt x="10573459" y="2583357"/>
                  <a:pt x="10572345" y="2583759"/>
                </a:cubicBezTo>
                <a:cubicBezTo>
                  <a:pt x="10572914" y="2584114"/>
                  <a:pt x="10573602" y="2584824"/>
                  <a:pt x="10574029" y="2584777"/>
                </a:cubicBezTo>
                <a:cubicBezTo>
                  <a:pt x="10575238" y="2584611"/>
                  <a:pt x="10576353" y="2584114"/>
                  <a:pt x="10577492" y="2583759"/>
                </a:cubicBezTo>
                <a:cubicBezTo>
                  <a:pt x="10576922" y="2583380"/>
                  <a:pt x="10576353" y="2583025"/>
                  <a:pt x="10575666" y="2582599"/>
                </a:cubicBezTo>
                <a:close/>
                <a:moveTo>
                  <a:pt x="10555932" y="2063885"/>
                </a:moveTo>
                <a:cubicBezTo>
                  <a:pt x="10556027" y="2063625"/>
                  <a:pt x="10554888" y="2063175"/>
                  <a:pt x="10554319" y="2062820"/>
                </a:cubicBezTo>
                <a:cubicBezTo>
                  <a:pt x="10553702" y="2063530"/>
                  <a:pt x="10553085" y="2064240"/>
                  <a:pt x="10552492" y="2064903"/>
                </a:cubicBezTo>
                <a:cubicBezTo>
                  <a:pt x="10553181" y="2065329"/>
                  <a:pt x="10553750" y="2065708"/>
                  <a:pt x="10554319" y="2066063"/>
                </a:cubicBezTo>
                <a:cubicBezTo>
                  <a:pt x="10554888" y="2065353"/>
                  <a:pt x="10555647" y="2064666"/>
                  <a:pt x="10555932" y="2063885"/>
                </a:cubicBezTo>
                <a:close/>
                <a:moveTo>
                  <a:pt x="10524149" y="3426444"/>
                </a:moveTo>
                <a:cubicBezTo>
                  <a:pt x="10523058" y="3426823"/>
                  <a:pt x="10521944" y="3427201"/>
                  <a:pt x="10520829" y="3427604"/>
                </a:cubicBezTo>
                <a:cubicBezTo>
                  <a:pt x="10521398" y="3427959"/>
                  <a:pt x="10522086" y="3428669"/>
                  <a:pt x="10522513" y="3428621"/>
                </a:cubicBezTo>
                <a:cubicBezTo>
                  <a:pt x="10523723" y="3428456"/>
                  <a:pt x="10524838" y="3427959"/>
                  <a:pt x="10525976" y="3427604"/>
                </a:cubicBezTo>
                <a:cubicBezTo>
                  <a:pt x="10525406" y="3427225"/>
                  <a:pt x="10524838" y="3426870"/>
                  <a:pt x="10524149" y="3426444"/>
                </a:cubicBezTo>
                <a:close/>
                <a:moveTo>
                  <a:pt x="799683" y="717540"/>
                </a:moveTo>
                <a:cubicBezTo>
                  <a:pt x="800253" y="717895"/>
                  <a:pt x="800964" y="718605"/>
                  <a:pt x="801367" y="718557"/>
                </a:cubicBezTo>
                <a:cubicBezTo>
                  <a:pt x="802577" y="718392"/>
                  <a:pt x="803692" y="717895"/>
                  <a:pt x="804830" y="717540"/>
                </a:cubicBezTo>
                <a:cubicBezTo>
                  <a:pt x="804261" y="717185"/>
                  <a:pt x="803549" y="716475"/>
                  <a:pt x="803146" y="716522"/>
                </a:cubicBezTo>
                <a:cubicBezTo>
                  <a:pt x="801913" y="716688"/>
                  <a:pt x="800822" y="717185"/>
                  <a:pt x="799683" y="717540"/>
                </a:cubicBezTo>
                <a:close/>
                <a:moveTo>
                  <a:pt x="10786875" y="2615049"/>
                </a:moveTo>
                <a:cubicBezTo>
                  <a:pt x="10785807" y="2615427"/>
                  <a:pt x="10784669" y="2615806"/>
                  <a:pt x="10783554" y="2616208"/>
                </a:cubicBezTo>
                <a:cubicBezTo>
                  <a:pt x="10784124" y="2616563"/>
                  <a:pt x="10784812" y="2617273"/>
                  <a:pt x="10785239" y="2617226"/>
                </a:cubicBezTo>
                <a:cubicBezTo>
                  <a:pt x="10786448" y="2617060"/>
                  <a:pt x="10787563" y="2616563"/>
                  <a:pt x="10788701" y="2616208"/>
                </a:cubicBezTo>
                <a:cubicBezTo>
                  <a:pt x="10788132" y="2615829"/>
                  <a:pt x="10787563" y="2615474"/>
                  <a:pt x="10786875" y="2615049"/>
                </a:cubicBezTo>
                <a:close/>
                <a:moveTo>
                  <a:pt x="10785262" y="2870358"/>
                </a:moveTo>
                <a:cubicBezTo>
                  <a:pt x="10786472" y="2870192"/>
                  <a:pt x="10787587" y="2869695"/>
                  <a:pt x="10788725" y="2869340"/>
                </a:cubicBezTo>
                <a:cubicBezTo>
                  <a:pt x="10788156" y="2868985"/>
                  <a:pt x="10787587" y="2868630"/>
                  <a:pt x="10786898" y="2868181"/>
                </a:cubicBezTo>
                <a:cubicBezTo>
                  <a:pt x="10785831" y="2868559"/>
                  <a:pt x="10784693" y="2868938"/>
                  <a:pt x="10783578" y="2869340"/>
                </a:cubicBezTo>
                <a:cubicBezTo>
                  <a:pt x="10784124" y="2869719"/>
                  <a:pt x="10784835" y="2870429"/>
                  <a:pt x="10785262" y="2870358"/>
                </a:cubicBezTo>
                <a:close/>
                <a:moveTo>
                  <a:pt x="859240" y="884732"/>
                </a:moveTo>
                <a:cubicBezTo>
                  <a:pt x="857556" y="885490"/>
                  <a:pt x="855421" y="886413"/>
                  <a:pt x="858528" y="887549"/>
                </a:cubicBezTo>
                <a:cubicBezTo>
                  <a:pt x="858931" y="887691"/>
                  <a:pt x="860473" y="886650"/>
                  <a:pt x="861493" y="886153"/>
                </a:cubicBezTo>
                <a:cubicBezTo>
                  <a:pt x="861493" y="885679"/>
                  <a:pt x="861801" y="884993"/>
                  <a:pt x="861398" y="884756"/>
                </a:cubicBezTo>
                <a:cubicBezTo>
                  <a:pt x="860995" y="884519"/>
                  <a:pt x="859738" y="884496"/>
                  <a:pt x="859240" y="884732"/>
                </a:cubicBezTo>
                <a:close/>
                <a:moveTo>
                  <a:pt x="861588" y="884638"/>
                </a:moveTo>
                <a:cubicBezTo>
                  <a:pt x="861967" y="884874"/>
                  <a:pt x="863295" y="884898"/>
                  <a:pt x="863746" y="884638"/>
                </a:cubicBezTo>
                <a:cubicBezTo>
                  <a:pt x="864718" y="884141"/>
                  <a:pt x="865477" y="883431"/>
                  <a:pt x="866094" y="882721"/>
                </a:cubicBezTo>
                <a:cubicBezTo>
                  <a:pt x="866189" y="882602"/>
                  <a:pt x="865098" y="882058"/>
                  <a:pt x="864505" y="881703"/>
                </a:cubicBezTo>
                <a:cubicBezTo>
                  <a:pt x="863509" y="882224"/>
                  <a:pt x="862370" y="882650"/>
                  <a:pt x="861564" y="883265"/>
                </a:cubicBezTo>
                <a:cubicBezTo>
                  <a:pt x="861184" y="883573"/>
                  <a:pt x="861184" y="884401"/>
                  <a:pt x="861588" y="884638"/>
                </a:cubicBezTo>
                <a:close/>
                <a:moveTo>
                  <a:pt x="10329163" y="3096911"/>
                </a:moveTo>
                <a:cubicBezTo>
                  <a:pt x="10329519" y="3096792"/>
                  <a:pt x="10329875" y="3096674"/>
                  <a:pt x="10330230" y="3096532"/>
                </a:cubicBezTo>
                <a:cubicBezTo>
                  <a:pt x="10329661" y="3096177"/>
                  <a:pt x="10328974" y="3095467"/>
                  <a:pt x="10328547" y="3095514"/>
                </a:cubicBezTo>
                <a:cubicBezTo>
                  <a:pt x="10328688" y="3096011"/>
                  <a:pt x="10328974" y="3096437"/>
                  <a:pt x="10329163" y="3096911"/>
                </a:cubicBezTo>
                <a:close/>
                <a:moveTo>
                  <a:pt x="10314766" y="2226723"/>
                </a:moveTo>
                <a:cubicBezTo>
                  <a:pt x="10313628" y="2226368"/>
                  <a:pt x="10312513" y="2225871"/>
                  <a:pt x="10311303" y="2225705"/>
                </a:cubicBezTo>
                <a:cubicBezTo>
                  <a:pt x="10310877" y="2225634"/>
                  <a:pt x="10310188" y="2226368"/>
                  <a:pt x="10309619" y="2226723"/>
                </a:cubicBezTo>
                <a:cubicBezTo>
                  <a:pt x="10310734" y="2227102"/>
                  <a:pt x="10311849" y="2227504"/>
                  <a:pt x="10312940" y="2227883"/>
                </a:cubicBezTo>
                <a:cubicBezTo>
                  <a:pt x="10313604" y="2227457"/>
                  <a:pt x="10314197" y="2227102"/>
                  <a:pt x="10314766" y="2226723"/>
                </a:cubicBezTo>
                <a:close/>
                <a:moveTo>
                  <a:pt x="10267425" y="3389190"/>
                </a:moveTo>
                <a:cubicBezTo>
                  <a:pt x="10267164" y="3388433"/>
                  <a:pt x="10266381" y="3387723"/>
                  <a:pt x="10265812" y="3387013"/>
                </a:cubicBezTo>
                <a:cubicBezTo>
                  <a:pt x="10265670" y="3387107"/>
                  <a:pt x="10265480" y="3387202"/>
                  <a:pt x="10265291" y="3387296"/>
                </a:cubicBezTo>
                <a:cubicBezTo>
                  <a:pt x="10264982" y="3387652"/>
                  <a:pt x="10264721" y="3388054"/>
                  <a:pt x="10264413" y="3388409"/>
                </a:cubicBezTo>
                <a:cubicBezTo>
                  <a:pt x="10264745" y="3389048"/>
                  <a:pt x="10265291" y="3389663"/>
                  <a:pt x="10265789" y="3390279"/>
                </a:cubicBezTo>
                <a:cubicBezTo>
                  <a:pt x="10266381" y="3389900"/>
                  <a:pt x="10267520" y="3389474"/>
                  <a:pt x="10267425" y="3389190"/>
                </a:cubicBezTo>
                <a:close/>
                <a:moveTo>
                  <a:pt x="10180806" y="2366295"/>
                </a:moveTo>
                <a:cubicBezTo>
                  <a:pt x="10181945" y="2366650"/>
                  <a:pt x="10183060" y="2367147"/>
                  <a:pt x="10184269" y="2367313"/>
                </a:cubicBezTo>
                <a:cubicBezTo>
                  <a:pt x="10184696" y="2367384"/>
                  <a:pt x="10185384" y="2366650"/>
                  <a:pt x="10185954" y="2366295"/>
                </a:cubicBezTo>
                <a:cubicBezTo>
                  <a:pt x="10184838" y="2365916"/>
                  <a:pt x="10183723" y="2365514"/>
                  <a:pt x="10182633" y="2365135"/>
                </a:cubicBezTo>
                <a:cubicBezTo>
                  <a:pt x="10181969" y="2365561"/>
                  <a:pt x="10181399" y="2365940"/>
                  <a:pt x="10180806" y="2366295"/>
                </a:cubicBezTo>
                <a:close/>
                <a:moveTo>
                  <a:pt x="10490873" y="3544975"/>
                </a:moveTo>
                <a:cubicBezTo>
                  <a:pt x="10490778" y="3545235"/>
                  <a:pt x="10491917" y="3545685"/>
                  <a:pt x="10492486" y="3546040"/>
                </a:cubicBezTo>
                <a:cubicBezTo>
                  <a:pt x="10493102" y="3545330"/>
                  <a:pt x="10493719" y="3544620"/>
                  <a:pt x="10494312" y="3543957"/>
                </a:cubicBezTo>
                <a:cubicBezTo>
                  <a:pt x="10493624" y="3543531"/>
                  <a:pt x="10493055" y="3543152"/>
                  <a:pt x="10492486" y="3542797"/>
                </a:cubicBezTo>
                <a:cubicBezTo>
                  <a:pt x="10491917" y="3543531"/>
                  <a:pt x="10491157" y="3544217"/>
                  <a:pt x="10490873" y="3544975"/>
                </a:cubicBezTo>
                <a:close/>
                <a:moveTo>
                  <a:pt x="10458261" y="2898097"/>
                </a:moveTo>
                <a:cubicBezTo>
                  <a:pt x="10457573" y="2897671"/>
                  <a:pt x="10457003" y="2897292"/>
                  <a:pt x="10456434" y="2896937"/>
                </a:cubicBezTo>
                <a:cubicBezTo>
                  <a:pt x="10455865" y="2897647"/>
                  <a:pt x="10455082" y="2898358"/>
                  <a:pt x="10454822" y="2899115"/>
                </a:cubicBezTo>
                <a:cubicBezTo>
                  <a:pt x="10454727" y="2899375"/>
                  <a:pt x="10455865" y="2899825"/>
                  <a:pt x="10456434" y="2900180"/>
                </a:cubicBezTo>
                <a:cubicBezTo>
                  <a:pt x="10457051" y="2899470"/>
                  <a:pt x="10457668" y="2898784"/>
                  <a:pt x="10458261" y="2898097"/>
                </a:cubicBezTo>
                <a:close/>
                <a:moveTo>
                  <a:pt x="10418533" y="2998711"/>
                </a:moveTo>
                <a:cubicBezTo>
                  <a:pt x="10419126" y="2999397"/>
                  <a:pt x="10419743" y="3000107"/>
                  <a:pt x="10420359" y="3000794"/>
                </a:cubicBezTo>
                <a:cubicBezTo>
                  <a:pt x="10420928" y="3000439"/>
                  <a:pt x="10422067" y="2999989"/>
                  <a:pt x="10421972" y="2999729"/>
                </a:cubicBezTo>
                <a:cubicBezTo>
                  <a:pt x="10421711" y="2998971"/>
                  <a:pt x="10420928" y="2998261"/>
                  <a:pt x="10420359" y="2997551"/>
                </a:cubicBezTo>
                <a:cubicBezTo>
                  <a:pt x="10419790" y="2997906"/>
                  <a:pt x="10419221" y="2998285"/>
                  <a:pt x="10418533" y="2998711"/>
                </a:cubicBezTo>
                <a:close/>
                <a:moveTo>
                  <a:pt x="10385043" y="3484857"/>
                </a:moveTo>
                <a:cubicBezTo>
                  <a:pt x="10383952" y="3485236"/>
                  <a:pt x="10382837" y="3485615"/>
                  <a:pt x="10381723" y="3486017"/>
                </a:cubicBezTo>
                <a:cubicBezTo>
                  <a:pt x="10382292" y="3486372"/>
                  <a:pt x="10382979" y="3487082"/>
                  <a:pt x="10383406" y="3487035"/>
                </a:cubicBezTo>
                <a:cubicBezTo>
                  <a:pt x="10384616" y="3486869"/>
                  <a:pt x="10385730" y="3486372"/>
                  <a:pt x="10386869" y="3486017"/>
                </a:cubicBezTo>
                <a:cubicBezTo>
                  <a:pt x="10386300" y="3485662"/>
                  <a:pt x="10385730" y="3485283"/>
                  <a:pt x="10385043" y="3484857"/>
                </a:cubicBezTo>
                <a:close/>
                <a:moveTo>
                  <a:pt x="382387" y="39207"/>
                </a:moveTo>
                <a:cubicBezTo>
                  <a:pt x="382956" y="39562"/>
                  <a:pt x="383668" y="40272"/>
                  <a:pt x="384071" y="40225"/>
                </a:cubicBezTo>
                <a:cubicBezTo>
                  <a:pt x="385281" y="40059"/>
                  <a:pt x="386396" y="39562"/>
                  <a:pt x="387534" y="39207"/>
                </a:cubicBezTo>
                <a:cubicBezTo>
                  <a:pt x="386965" y="38852"/>
                  <a:pt x="386253" y="38142"/>
                  <a:pt x="385850" y="38189"/>
                </a:cubicBezTo>
                <a:cubicBezTo>
                  <a:pt x="384640" y="38379"/>
                  <a:pt x="383526" y="38852"/>
                  <a:pt x="382387" y="39207"/>
                </a:cubicBezTo>
                <a:close/>
                <a:moveTo>
                  <a:pt x="500883" y="136578"/>
                </a:moveTo>
                <a:cubicBezTo>
                  <a:pt x="500314" y="136223"/>
                  <a:pt x="499602" y="135513"/>
                  <a:pt x="499175" y="135561"/>
                </a:cubicBezTo>
                <a:cubicBezTo>
                  <a:pt x="497965" y="135726"/>
                  <a:pt x="496851" y="136223"/>
                  <a:pt x="495712" y="136578"/>
                </a:cubicBezTo>
                <a:cubicBezTo>
                  <a:pt x="496282" y="136933"/>
                  <a:pt x="496993" y="137644"/>
                  <a:pt x="497396" y="137596"/>
                </a:cubicBezTo>
                <a:cubicBezTo>
                  <a:pt x="498630" y="137431"/>
                  <a:pt x="499744" y="136957"/>
                  <a:pt x="500883" y="136578"/>
                </a:cubicBezTo>
                <a:close/>
                <a:moveTo>
                  <a:pt x="10943272" y="3090047"/>
                </a:moveTo>
                <a:cubicBezTo>
                  <a:pt x="10942702" y="3089692"/>
                  <a:pt x="10941991" y="3088982"/>
                  <a:pt x="10941588" y="3089029"/>
                </a:cubicBezTo>
                <a:cubicBezTo>
                  <a:pt x="10940378" y="3089195"/>
                  <a:pt x="10939264" y="3089692"/>
                  <a:pt x="10938125" y="3090047"/>
                </a:cubicBezTo>
                <a:cubicBezTo>
                  <a:pt x="10938695" y="3090402"/>
                  <a:pt x="10939264" y="3090757"/>
                  <a:pt x="10939951" y="3091207"/>
                </a:cubicBezTo>
                <a:cubicBezTo>
                  <a:pt x="10941019" y="3090828"/>
                  <a:pt x="10942134" y="3090449"/>
                  <a:pt x="10943272" y="3090047"/>
                </a:cubicBezTo>
                <a:close/>
                <a:moveTo>
                  <a:pt x="10922661" y="2466909"/>
                </a:moveTo>
                <a:cubicBezTo>
                  <a:pt x="10922092" y="2466554"/>
                  <a:pt x="10921380" y="2465844"/>
                  <a:pt x="10920977" y="2465891"/>
                </a:cubicBezTo>
                <a:cubicBezTo>
                  <a:pt x="10919768" y="2466057"/>
                  <a:pt x="10918653" y="2466554"/>
                  <a:pt x="10917514" y="2466909"/>
                </a:cubicBezTo>
                <a:cubicBezTo>
                  <a:pt x="10918083" y="2467264"/>
                  <a:pt x="10918771" y="2467974"/>
                  <a:pt x="10919198" y="2467926"/>
                </a:cubicBezTo>
                <a:cubicBezTo>
                  <a:pt x="10920407" y="2467737"/>
                  <a:pt x="10921499" y="2467264"/>
                  <a:pt x="10922661" y="2466909"/>
                </a:cubicBezTo>
                <a:close/>
                <a:moveTo>
                  <a:pt x="10871145" y="3141975"/>
                </a:moveTo>
                <a:cubicBezTo>
                  <a:pt x="10870576" y="3141620"/>
                  <a:pt x="10869888" y="3140910"/>
                  <a:pt x="10869461" y="3140957"/>
                </a:cubicBezTo>
                <a:cubicBezTo>
                  <a:pt x="10868252" y="3141123"/>
                  <a:pt x="10867137" y="3141620"/>
                  <a:pt x="10865999" y="3141975"/>
                </a:cubicBezTo>
                <a:cubicBezTo>
                  <a:pt x="10866568" y="3142330"/>
                  <a:pt x="10867137" y="3142685"/>
                  <a:pt x="10867825" y="3143135"/>
                </a:cubicBezTo>
                <a:cubicBezTo>
                  <a:pt x="10868892" y="3142756"/>
                  <a:pt x="10870006" y="3142377"/>
                  <a:pt x="10871145" y="3141975"/>
                </a:cubicBezTo>
                <a:close/>
                <a:moveTo>
                  <a:pt x="10860828" y="2119624"/>
                </a:moveTo>
                <a:cubicBezTo>
                  <a:pt x="10859713" y="2119246"/>
                  <a:pt x="10858598" y="2118843"/>
                  <a:pt x="10857508" y="2118465"/>
                </a:cubicBezTo>
                <a:cubicBezTo>
                  <a:pt x="10856819" y="2118891"/>
                  <a:pt x="10856250" y="2119269"/>
                  <a:pt x="10855681" y="2119624"/>
                </a:cubicBezTo>
                <a:cubicBezTo>
                  <a:pt x="10856819" y="2119979"/>
                  <a:pt x="10857935" y="2120476"/>
                  <a:pt x="10859144" y="2120642"/>
                </a:cubicBezTo>
                <a:cubicBezTo>
                  <a:pt x="10859571" y="2120689"/>
                  <a:pt x="10860259" y="2119979"/>
                  <a:pt x="10860828" y="2119624"/>
                </a:cubicBezTo>
                <a:close/>
                <a:moveTo>
                  <a:pt x="10856653" y="2910996"/>
                </a:moveTo>
                <a:cubicBezTo>
                  <a:pt x="10856915" y="2911754"/>
                  <a:pt x="10857697" y="2912464"/>
                  <a:pt x="10858266" y="2913174"/>
                </a:cubicBezTo>
                <a:cubicBezTo>
                  <a:pt x="10858836" y="2912819"/>
                  <a:pt x="10859974" y="2912369"/>
                  <a:pt x="10859879" y="2912109"/>
                </a:cubicBezTo>
                <a:cubicBezTo>
                  <a:pt x="10859618" y="2911351"/>
                  <a:pt x="10858836" y="2910641"/>
                  <a:pt x="10858266" y="2909931"/>
                </a:cubicBezTo>
                <a:cubicBezTo>
                  <a:pt x="10857697" y="2910286"/>
                  <a:pt x="10856559" y="2910712"/>
                  <a:pt x="10856653" y="2910996"/>
                </a:cubicBezTo>
                <a:close/>
                <a:moveTo>
                  <a:pt x="10810285" y="3392456"/>
                </a:moveTo>
                <a:cubicBezTo>
                  <a:pt x="10810190" y="3392717"/>
                  <a:pt x="10811328" y="3393166"/>
                  <a:pt x="10811898" y="3393521"/>
                </a:cubicBezTo>
                <a:cubicBezTo>
                  <a:pt x="10812514" y="3392811"/>
                  <a:pt x="10813131" y="3392101"/>
                  <a:pt x="10813724" y="3391439"/>
                </a:cubicBezTo>
                <a:cubicBezTo>
                  <a:pt x="10813036" y="3391013"/>
                  <a:pt x="10812466" y="3390634"/>
                  <a:pt x="10811898" y="3390279"/>
                </a:cubicBezTo>
                <a:cubicBezTo>
                  <a:pt x="10811328" y="3390989"/>
                  <a:pt x="10810545" y="3391675"/>
                  <a:pt x="10810285" y="3392456"/>
                </a:cubicBezTo>
                <a:close/>
                <a:moveTo>
                  <a:pt x="594356" y="1168207"/>
                </a:moveTo>
                <a:cubicBezTo>
                  <a:pt x="594949" y="1168894"/>
                  <a:pt x="595565" y="1169604"/>
                  <a:pt x="596182" y="1170290"/>
                </a:cubicBezTo>
                <a:cubicBezTo>
                  <a:pt x="596751" y="1169935"/>
                  <a:pt x="597890" y="1169485"/>
                  <a:pt x="597795" y="1169225"/>
                </a:cubicBezTo>
                <a:cubicBezTo>
                  <a:pt x="597534" y="1168468"/>
                  <a:pt x="596751" y="1167758"/>
                  <a:pt x="596182" y="1167048"/>
                </a:cubicBezTo>
                <a:cubicBezTo>
                  <a:pt x="595613" y="1167426"/>
                  <a:pt x="595044" y="1167781"/>
                  <a:pt x="594356" y="1168207"/>
                </a:cubicBezTo>
                <a:close/>
                <a:moveTo>
                  <a:pt x="10963859" y="3460053"/>
                </a:moveTo>
                <a:cubicBezTo>
                  <a:pt x="10964998" y="3460408"/>
                  <a:pt x="10966112" y="3460905"/>
                  <a:pt x="10967322" y="3461071"/>
                </a:cubicBezTo>
                <a:cubicBezTo>
                  <a:pt x="10967749" y="3461142"/>
                  <a:pt x="10968437" y="3460408"/>
                  <a:pt x="10969006" y="3460053"/>
                </a:cubicBezTo>
                <a:cubicBezTo>
                  <a:pt x="10967891" y="3459674"/>
                  <a:pt x="10966777" y="3459272"/>
                  <a:pt x="10965686" y="3458893"/>
                </a:cubicBezTo>
                <a:cubicBezTo>
                  <a:pt x="10965021" y="3459319"/>
                  <a:pt x="10964452" y="3459674"/>
                  <a:pt x="10963859" y="3460053"/>
                </a:cubicBezTo>
                <a:close/>
                <a:moveTo>
                  <a:pt x="10958713" y="3476266"/>
                </a:moveTo>
                <a:cubicBezTo>
                  <a:pt x="10959282" y="3476621"/>
                  <a:pt x="10959851" y="3476976"/>
                  <a:pt x="10960539" y="3477426"/>
                </a:cubicBezTo>
                <a:cubicBezTo>
                  <a:pt x="10961606" y="3477047"/>
                  <a:pt x="10962744" y="3476668"/>
                  <a:pt x="10963859" y="3476266"/>
                </a:cubicBezTo>
                <a:cubicBezTo>
                  <a:pt x="10963290" y="3475911"/>
                  <a:pt x="10962602" y="3475201"/>
                  <a:pt x="10962175" y="3475248"/>
                </a:cubicBezTo>
                <a:cubicBezTo>
                  <a:pt x="10960966" y="3475437"/>
                  <a:pt x="10959851" y="3475911"/>
                  <a:pt x="10958713" y="3476266"/>
                </a:cubicBezTo>
                <a:close/>
                <a:moveTo>
                  <a:pt x="9408071" y="2156949"/>
                </a:moveTo>
                <a:cubicBezTo>
                  <a:pt x="9408071" y="2156476"/>
                  <a:pt x="9408379" y="2155813"/>
                  <a:pt x="9408000" y="2155529"/>
                </a:cubicBezTo>
                <a:cubicBezTo>
                  <a:pt x="9407193" y="2154914"/>
                  <a:pt x="9406079" y="2154440"/>
                  <a:pt x="9404964" y="2154062"/>
                </a:cubicBezTo>
                <a:cubicBezTo>
                  <a:pt x="9404774" y="2153991"/>
                  <a:pt x="9403920" y="2154677"/>
                  <a:pt x="9403327" y="2155056"/>
                </a:cubicBezTo>
                <a:cubicBezTo>
                  <a:pt x="9404134" y="2155671"/>
                  <a:pt x="9404821" y="2156405"/>
                  <a:pt x="9405818" y="2156902"/>
                </a:cubicBezTo>
                <a:cubicBezTo>
                  <a:pt x="9406292" y="2157139"/>
                  <a:pt x="9407312" y="2156949"/>
                  <a:pt x="9408071" y="2156949"/>
                </a:cubicBezTo>
                <a:close/>
                <a:moveTo>
                  <a:pt x="9387460" y="2145588"/>
                </a:moveTo>
                <a:cubicBezTo>
                  <a:pt x="9388029" y="2145943"/>
                  <a:pt x="9388741" y="2146653"/>
                  <a:pt x="9389144" y="2146606"/>
                </a:cubicBezTo>
                <a:cubicBezTo>
                  <a:pt x="9390354" y="2146440"/>
                  <a:pt x="9391468" y="2145943"/>
                  <a:pt x="9392607" y="2145588"/>
                </a:cubicBezTo>
                <a:cubicBezTo>
                  <a:pt x="9392037" y="2145233"/>
                  <a:pt x="9391468" y="2144878"/>
                  <a:pt x="9390781" y="2144429"/>
                </a:cubicBezTo>
                <a:cubicBezTo>
                  <a:pt x="9389713" y="2144807"/>
                  <a:pt x="9388574" y="2145210"/>
                  <a:pt x="9387460" y="2145588"/>
                </a:cubicBezTo>
                <a:close/>
                <a:moveTo>
                  <a:pt x="1268472" y="1158929"/>
                </a:moveTo>
                <a:cubicBezTo>
                  <a:pt x="1269041" y="1159284"/>
                  <a:pt x="1269752" y="1159994"/>
                  <a:pt x="1270156" y="1159947"/>
                </a:cubicBezTo>
                <a:cubicBezTo>
                  <a:pt x="1271365" y="1159781"/>
                  <a:pt x="1272480" y="1159284"/>
                  <a:pt x="1273618" y="1158929"/>
                </a:cubicBezTo>
                <a:cubicBezTo>
                  <a:pt x="1273049" y="1158574"/>
                  <a:pt x="1272338" y="1157864"/>
                  <a:pt x="1271934" y="1157912"/>
                </a:cubicBezTo>
                <a:cubicBezTo>
                  <a:pt x="1270725" y="1158101"/>
                  <a:pt x="1269610" y="1158574"/>
                  <a:pt x="1268472" y="1158929"/>
                </a:cubicBezTo>
                <a:close/>
                <a:moveTo>
                  <a:pt x="9542007" y="2291645"/>
                </a:moveTo>
                <a:cubicBezTo>
                  <a:pt x="9542576" y="2292000"/>
                  <a:pt x="9543288" y="2292710"/>
                  <a:pt x="9543691" y="2292663"/>
                </a:cubicBezTo>
                <a:cubicBezTo>
                  <a:pt x="9544900" y="2292497"/>
                  <a:pt x="9546015" y="2292000"/>
                  <a:pt x="9547154" y="2291645"/>
                </a:cubicBezTo>
                <a:cubicBezTo>
                  <a:pt x="9546585" y="2291290"/>
                  <a:pt x="9545873" y="2290580"/>
                  <a:pt x="9545469" y="2290628"/>
                </a:cubicBezTo>
                <a:cubicBezTo>
                  <a:pt x="9544260" y="2290793"/>
                  <a:pt x="9543169" y="2291290"/>
                  <a:pt x="9542007" y="2291645"/>
                </a:cubicBezTo>
                <a:close/>
                <a:moveTo>
                  <a:pt x="9449293" y="2171553"/>
                </a:moveTo>
                <a:cubicBezTo>
                  <a:pt x="9450266" y="2171860"/>
                  <a:pt x="9451238" y="2172215"/>
                  <a:pt x="9452257" y="2172428"/>
                </a:cubicBezTo>
                <a:cubicBezTo>
                  <a:pt x="9452352" y="2171908"/>
                  <a:pt x="9452376" y="2171387"/>
                  <a:pt x="9452447" y="2170866"/>
                </a:cubicBezTo>
                <a:cubicBezTo>
                  <a:pt x="9451997" y="2170724"/>
                  <a:pt x="9451546" y="2170558"/>
                  <a:pt x="9451119" y="2170416"/>
                </a:cubicBezTo>
                <a:cubicBezTo>
                  <a:pt x="9450431" y="2170842"/>
                  <a:pt x="9449862" y="2171198"/>
                  <a:pt x="9449293" y="2171553"/>
                </a:cubicBezTo>
                <a:close/>
                <a:moveTo>
                  <a:pt x="1216956" y="918767"/>
                </a:moveTo>
                <a:cubicBezTo>
                  <a:pt x="1215841" y="918389"/>
                  <a:pt x="1214726" y="917986"/>
                  <a:pt x="1213635" y="917608"/>
                </a:cubicBezTo>
                <a:cubicBezTo>
                  <a:pt x="1212948" y="918034"/>
                  <a:pt x="1212378" y="918412"/>
                  <a:pt x="1211809" y="918767"/>
                </a:cubicBezTo>
                <a:cubicBezTo>
                  <a:pt x="1212948" y="919122"/>
                  <a:pt x="1214062" y="919619"/>
                  <a:pt x="1215272" y="919785"/>
                </a:cubicBezTo>
                <a:cubicBezTo>
                  <a:pt x="1215699" y="919832"/>
                  <a:pt x="1216387" y="919122"/>
                  <a:pt x="1216956" y="918767"/>
                </a:cubicBezTo>
                <a:close/>
                <a:moveTo>
                  <a:pt x="9409043" y="2172120"/>
                </a:moveTo>
                <a:cubicBezTo>
                  <a:pt x="9408948" y="2172381"/>
                  <a:pt x="9410087" y="2172831"/>
                  <a:pt x="9410656" y="2173186"/>
                </a:cubicBezTo>
                <a:cubicBezTo>
                  <a:pt x="9411273" y="2172475"/>
                  <a:pt x="9411889" y="2171765"/>
                  <a:pt x="9412482" y="2171103"/>
                </a:cubicBezTo>
                <a:cubicBezTo>
                  <a:pt x="9411795" y="2170677"/>
                  <a:pt x="9411226" y="2170298"/>
                  <a:pt x="9410656" y="2169943"/>
                </a:cubicBezTo>
                <a:cubicBezTo>
                  <a:pt x="9410063" y="2170653"/>
                  <a:pt x="9409304" y="2171339"/>
                  <a:pt x="9409043" y="2172120"/>
                </a:cubicBezTo>
                <a:close/>
                <a:moveTo>
                  <a:pt x="1417872" y="1989804"/>
                </a:moveTo>
                <a:cubicBezTo>
                  <a:pt x="1418987" y="1990183"/>
                  <a:pt x="1420101" y="1990585"/>
                  <a:pt x="1421192" y="1990963"/>
                </a:cubicBezTo>
                <a:cubicBezTo>
                  <a:pt x="1421880" y="1990538"/>
                  <a:pt x="1422449" y="1990159"/>
                  <a:pt x="1423019" y="1989804"/>
                </a:cubicBezTo>
                <a:cubicBezTo>
                  <a:pt x="1421880" y="1989449"/>
                  <a:pt x="1420765" y="1988952"/>
                  <a:pt x="1419556" y="1988786"/>
                </a:cubicBezTo>
                <a:cubicBezTo>
                  <a:pt x="1419129" y="1988739"/>
                  <a:pt x="1418441" y="1989449"/>
                  <a:pt x="1417872" y="1989804"/>
                </a:cubicBezTo>
                <a:close/>
                <a:moveTo>
                  <a:pt x="1469387" y="1074552"/>
                </a:moveTo>
                <a:cubicBezTo>
                  <a:pt x="1468273" y="1074173"/>
                  <a:pt x="1467158" y="1073771"/>
                  <a:pt x="1466067" y="1073392"/>
                </a:cubicBezTo>
                <a:cubicBezTo>
                  <a:pt x="1465379" y="1073818"/>
                  <a:pt x="1464810" y="1074197"/>
                  <a:pt x="1464241" y="1074552"/>
                </a:cubicBezTo>
                <a:cubicBezTo>
                  <a:pt x="1465379" y="1074907"/>
                  <a:pt x="1466494" y="1075404"/>
                  <a:pt x="1467704" y="1075570"/>
                </a:cubicBezTo>
                <a:cubicBezTo>
                  <a:pt x="1468107" y="1075641"/>
                  <a:pt x="1468818" y="1074907"/>
                  <a:pt x="1469387" y="1074552"/>
                </a:cubicBezTo>
                <a:close/>
                <a:moveTo>
                  <a:pt x="9346997" y="3125289"/>
                </a:moveTo>
                <a:cubicBezTo>
                  <a:pt x="9347590" y="3125976"/>
                  <a:pt x="9348206" y="3126686"/>
                  <a:pt x="9348823" y="3127372"/>
                </a:cubicBezTo>
                <a:cubicBezTo>
                  <a:pt x="9349392" y="3127017"/>
                  <a:pt x="9350531" y="3126567"/>
                  <a:pt x="9350436" y="3126307"/>
                </a:cubicBezTo>
                <a:cubicBezTo>
                  <a:pt x="9350175" y="3125549"/>
                  <a:pt x="9349392" y="3124839"/>
                  <a:pt x="9348823" y="3124129"/>
                </a:cubicBezTo>
                <a:cubicBezTo>
                  <a:pt x="9348254" y="3124484"/>
                  <a:pt x="9347684" y="3124863"/>
                  <a:pt x="9346997" y="3125289"/>
                </a:cubicBezTo>
                <a:close/>
                <a:moveTo>
                  <a:pt x="9342063" y="2274864"/>
                </a:moveTo>
                <a:cubicBezTo>
                  <a:pt x="9342325" y="2275622"/>
                  <a:pt x="9343107" y="2276332"/>
                  <a:pt x="9343676" y="2277042"/>
                </a:cubicBezTo>
                <a:cubicBezTo>
                  <a:pt x="9344246" y="2276687"/>
                  <a:pt x="9345384" y="2276237"/>
                  <a:pt x="9345289" y="2275977"/>
                </a:cubicBezTo>
                <a:cubicBezTo>
                  <a:pt x="9345028" y="2275219"/>
                  <a:pt x="9344246" y="2274509"/>
                  <a:pt x="9343676" y="2273799"/>
                </a:cubicBezTo>
                <a:cubicBezTo>
                  <a:pt x="9343107" y="2274154"/>
                  <a:pt x="9341968" y="2274580"/>
                  <a:pt x="9342063" y="2274864"/>
                </a:cubicBezTo>
                <a:close/>
                <a:moveTo>
                  <a:pt x="1361209" y="1223851"/>
                </a:moveTo>
                <a:cubicBezTo>
                  <a:pt x="1361779" y="1224206"/>
                  <a:pt x="1362490" y="1224916"/>
                  <a:pt x="1362893" y="1224869"/>
                </a:cubicBezTo>
                <a:cubicBezTo>
                  <a:pt x="1364103" y="1224703"/>
                  <a:pt x="1365218" y="1224206"/>
                  <a:pt x="1366356" y="1223851"/>
                </a:cubicBezTo>
                <a:cubicBezTo>
                  <a:pt x="1365787" y="1223496"/>
                  <a:pt x="1365075" y="1222786"/>
                  <a:pt x="1364672" y="1222834"/>
                </a:cubicBezTo>
                <a:cubicBezTo>
                  <a:pt x="1363439" y="1222999"/>
                  <a:pt x="1362348" y="1223496"/>
                  <a:pt x="1361209" y="1223851"/>
                </a:cubicBezTo>
                <a:close/>
                <a:moveTo>
                  <a:pt x="9335944" y="3122496"/>
                </a:moveTo>
                <a:cubicBezTo>
                  <a:pt x="9336513" y="3122851"/>
                  <a:pt x="9337225" y="3123561"/>
                  <a:pt x="9337628" y="3123514"/>
                </a:cubicBezTo>
                <a:cubicBezTo>
                  <a:pt x="9338838" y="3123348"/>
                  <a:pt x="9339953" y="3122851"/>
                  <a:pt x="9341091" y="3122496"/>
                </a:cubicBezTo>
                <a:cubicBezTo>
                  <a:pt x="9340522" y="3122141"/>
                  <a:pt x="9339810" y="3121431"/>
                  <a:pt x="9339407" y="3121478"/>
                </a:cubicBezTo>
                <a:cubicBezTo>
                  <a:pt x="9338197" y="3121668"/>
                  <a:pt x="9337083" y="3122141"/>
                  <a:pt x="9335944" y="3122496"/>
                </a:cubicBezTo>
                <a:close/>
                <a:moveTo>
                  <a:pt x="9316092" y="2297657"/>
                </a:moveTo>
                <a:cubicBezTo>
                  <a:pt x="9316685" y="2298343"/>
                  <a:pt x="9317301" y="2299054"/>
                  <a:pt x="9317918" y="2299740"/>
                </a:cubicBezTo>
                <a:cubicBezTo>
                  <a:pt x="9318488" y="2299385"/>
                  <a:pt x="9319626" y="2298935"/>
                  <a:pt x="9319532" y="2298675"/>
                </a:cubicBezTo>
                <a:cubicBezTo>
                  <a:pt x="9319270" y="2297917"/>
                  <a:pt x="9318488" y="2297207"/>
                  <a:pt x="9317918" y="2296497"/>
                </a:cubicBezTo>
                <a:cubicBezTo>
                  <a:pt x="9317349" y="2296876"/>
                  <a:pt x="9316780" y="2297231"/>
                  <a:pt x="9316092" y="2297657"/>
                </a:cubicBezTo>
                <a:close/>
                <a:moveTo>
                  <a:pt x="9304067" y="2190463"/>
                </a:moveTo>
                <a:cubicBezTo>
                  <a:pt x="9304162" y="2190203"/>
                  <a:pt x="9303023" y="2189753"/>
                  <a:pt x="9302454" y="2189398"/>
                </a:cubicBezTo>
                <a:cubicBezTo>
                  <a:pt x="9301838" y="2190108"/>
                  <a:pt x="9301221" y="2190818"/>
                  <a:pt x="9300628" y="2191481"/>
                </a:cubicBezTo>
                <a:cubicBezTo>
                  <a:pt x="9301316" y="2191907"/>
                  <a:pt x="9301885" y="2192286"/>
                  <a:pt x="9302454" y="2192641"/>
                </a:cubicBezTo>
                <a:cubicBezTo>
                  <a:pt x="9303023" y="2191931"/>
                  <a:pt x="9303806" y="2191245"/>
                  <a:pt x="9304067" y="2190463"/>
                </a:cubicBezTo>
                <a:close/>
                <a:moveTo>
                  <a:pt x="1393086" y="2028194"/>
                </a:moveTo>
                <a:cubicBezTo>
                  <a:pt x="1393347" y="2028951"/>
                  <a:pt x="1394130" y="2029661"/>
                  <a:pt x="1394699" y="2030371"/>
                </a:cubicBezTo>
                <a:cubicBezTo>
                  <a:pt x="1395268" y="2030016"/>
                  <a:pt x="1395838" y="2029661"/>
                  <a:pt x="1396526" y="2029212"/>
                </a:cubicBezTo>
                <a:cubicBezTo>
                  <a:pt x="1395933" y="2028525"/>
                  <a:pt x="1395316" y="2027815"/>
                  <a:pt x="1394699" y="2027129"/>
                </a:cubicBezTo>
                <a:cubicBezTo>
                  <a:pt x="1394106" y="2027484"/>
                  <a:pt x="1392992" y="2027933"/>
                  <a:pt x="1393086" y="2028194"/>
                </a:cubicBezTo>
                <a:close/>
                <a:moveTo>
                  <a:pt x="1021187" y="1233579"/>
                </a:moveTo>
                <a:cubicBezTo>
                  <a:pt x="1021756" y="1233934"/>
                  <a:pt x="1022467" y="1234644"/>
                  <a:pt x="1022871" y="1234597"/>
                </a:cubicBezTo>
                <a:cubicBezTo>
                  <a:pt x="1024080" y="1234431"/>
                  <a:pt x="1025195" y="1233934"/>
                  <a:pt x="1026334" y="1233579"/>
                </a:cubicBezTo>
                <a:cubicBezTo>
                  <a:pt x="1025764" y="1233224"/>
                  <a:pt x="1025195" y="1232845"/>
                  <a:pt x="1024507" y="1232419"/>
                </a:cubicBezTo>
                <a:cubicBezTo>
                  <a:pt x="1023440" y="1232798"/>
                  <a:pt x="1022325" y="1233200"/>
                  <a:pt x="1021187" y="1233579"/>
                </a:cubicBezTo>
                <a:close/>
                <a:moveTo>
                  <a:pt x="9882029" y="2622693"/>
                </a:moveTo>
                <a:cubicBezTo>
                  <a:pt x="9882599" y="2623048"/>
                  <a:pt x="9883310" y="2623758"/>
                  <a:pt x="9883714" y="2623711"/>
                </a:cubicBezTo>
                <a:cubicBezTo>
                  <a:pt x="9884923" y="2623545"/>
                  <a:pt x="9886038" y="2623048"/>
                  <a:pt x="9887176" y="2622693"/>
                </a:cubicBezTo>
                <a:cubicBezTo>
                  <a:pt x="9886607" y="2622338"/>
                  <a:pt x="9886038" y="2621983"/>
                  <a:pt x="9885350" y="2621534"/>
                </a:cubicBezTo>
                <a:cubicBezTo>
                  <a:pt x="9884259" y="2621912"/>
                  <a:pt x="9883145" y="2622291"/>
                  <a:pt x="9882029" y="2622693"/>
                </a:cubicBezTo>
                <a:close/>
                <a:moveTo>
                  <a:pt x="1026334" y="957725"/>
                </a:moveTo>
                <a:cubicBezTo>
                  <a:pt x="1027472" y="958080"/>
                  <a:pt x="1028587" y="958577"/>
                  <a:pt x="1029796" y="958743"/>
                </a:cubicBezTo>
                <a:cubicBezTo>
                  <a:pt x="1030223" y="958814"/>
                  <a:pt x="1030911" y="958080"/>
                  <a:pt x="1031480" y="957725"/>
                </a:cubicBezTo>
                <a:cubicBezTo>
                  <a:pt x="1030366" y="957347"/>
                  <a:pt x="1029251" y="956944"/>
                  <a:pt x="1028160" y="956566"/>
                </a:cubicBezTo>
                <a:cubicBezTo>
                  <a:pt x="1027496" y="956992"/>
                  <a:pt x="1026926" y="957347"/>
                  <a:pt x="1026334" y="957725"/>
                </a:cubicBezTo>
                <a:close/>
                <a:moveTo>
                  <a:pt x="10137023" y="2705461"/>
                </a:moveTo>
                <a:cubicBezTo>
                  <a:pt x="10136454" y="2706171"/>
                  <a:pt x="10135671" y="2706881"/>
                  <a:pt x="10135410" y="2707639"/>
                </a:cubicBezTo>
                <a:cubicBezTo>
                  <a:pt x="10135315" y="2707899"/>
                  <a:pt x="10136454" y="2708349"/>
                  <a:pt x="10137023" y="2708704"/>
                </a:cubicBezTo>
                <a:cubicBezTo>
                  <a:pt x="10137639" y="2707994"/>
                  <a:pt x="10138256" y="2707284"/>
                  <a:pt x="10138849" y="2706621"/>
                </a:cubicBezTo>
                <a:cubicBezTo>
                  <a:pt x="10138161" y="2706171"/>
                  <a:pt x="10137592" y="2705816"/>
                  <a:pt x="10137023" y="2705461"/>
                </a:cubicBezTo>
                <a:close/>
                <a:moveTo>
                  <a:pt x="10115534" y="2115364"/>
                </a:moveTo>
                <a:cubicBezTo>
                  <a:pt x="10115108" y="2115293"/>
                  <a:pt x="10114419" y="2116027"/>
                  <a:pt x="10113850" y="2116382"/>
                </a:cubicBezTo>
                <a:cubicBezTo>
                  <a:pt x="10114965" y="2116760"/>
                  <a:pt x="10116080" y="2117163"/>
                  <a:pt x="10117170" y="2117541"/>
                </a:cubicBezTo>
                <a:cubicBezTo>
                  <a:pt x="10117859" y="2117115"/>
                  <a:pt x="10118428" y="2116737"/>
                  <a:pt x="10118997" y="2116382"/>
                </a:cubicBezTo>
                <a:cubicBezTo>
                  <a:pt x="10117859" y="2116027"/>
                  <a:pt x="10116744" y="2115530"/>
                  <a:pt x="10115534" y="2115364"/>
                </a:cubicBezTo>
                <a:close/>
                <a:moveTo>
                  <a:pt x="990282" y="1272537"/>
                </a:moveTo>
                <a:cubicBezTo>
                  <a:pt x="990851" y="1272892"/>
                  <a:pt x="991563" y="1273602"/>
                  <a:pt x="991966" y="1273555"/>
                </a:cubicBezTo>
                <a:cubicBezTo>
                  <a:pt x="993176" y="1273389"/>
                  <a:pt x="994290" y="1272892"/>
                  <a:pt x="995429" y="1272537"/>
                </a:cubicBezTo>
                <a:cubicBezTo>
                  <a:pt x="994860" y="1272182"/>
                  <a:pt x="994290" y="1271827"/>
                  <a:pt x="993603" y="1271377"/>
                </a:cubicBezTo>
                <a:cubicBezTo>
                  <a:pt x="992535" y="1271756"/>
                  <a:pt x="991397" y="1272135"/>
                  <a:pt x="990282" y="1272537"/>
                </a:cubicBezTo>
                <a:close/>
                <a:moveTo>
                  <a:pt x="9670796" y="1645786"/>
                </a:moveTo>
                <a:cubicBezTo>
                  <a:pt x="9670227" y="1645430"/>
                  <a:pt x="9669515" y="1644720"/>
                  <a:pt x="9669112" y="1644768"/>
                </a:cubicBezTo>
                <a:cubicBezTo>
                  <a:pt x="9667903" y="1644934"/>
                  <a:pt x="9666788" y="1645430"/>
                  <a:pt x="9665649" y="1645786"/>
                </a:cubicBezTo>
                <a:cubicBezTo>
                  <a:pt x="9666218" y="1646141"/>
                  <a:pt x="9666788" y="1646496"/>
                  <a:pt x="9667476" y="1646945"/>
                </a:cubicBezTo>
                <a:cubicBezTo>
                  <a:pt x="9668566" y="1646543"/>
                  <a:pt x="9669682" y="1646164"/>
                  <a:pt x="9670796" y="1645786"/>
                </a:cubicBezTo>
                <a:close/>
                <a:moveTo>
                  <a:pt x="9647292" y="2273752"/>
                </a:moveTo>
                <a:cubicBezTo>
                  <a:pt x="9648264" y="2273255"/>
                  <a:pt x="9649023" y="2272545"/>
                  <a:pt x="9649640" y="2271835"/>
                </a:cubicBezTo>
                <a:cubicBezTo>
                  <a:pt x="9649735" y="2271717"/>
                  <a:pt x="9648643" y="2271196"/>
                  <a:pt x="9648050" y="2270817"/>
                </a:cubicBezTo>
                <a:cubicBezTo>
                  <a:pt x="9647054" y="2271314"/>
                  <a:pt x="9645916" y="2271764"/>
                  <a:pt x="9645110" y="2272379"/>
                </a:cubicBezTo>
                <a:cubicBezTo>
                  <a:pt x="9644730" y="2272663"/>
                  <a:pt x="9644753" y="2273492"/>
                  <a:pt x="9645133" y="2273728"/>
                </a:cubicBezTo>
                <a:cubicBezTo>
                  <a:pt x="9645513" y="2273989"/>
                  <a:pt x="9646841" y="2273989"/>
                  <a:pt x="9647292" y="2273752"/>
                </a:cubicBezTo>
                <a:close/>
                <a:moveTo>
                  <a:pt x="1062409" y="1353672"/>
                </a:moveTo>
                <a:cubicBezTo>
                  <a:pt x="1062978" y="1354027"/>
                  <a:pt x="1063666" y="1354737"/>
                  <a:pt x="1064093" y="1354689"/>
                </a:cubicBezTo>
                <a:cubicBezTo>
                  <a:pt x="1065302" y="1354524"/>
                  <a:pt x="1066417" y="1354027"/>
                  <a:pt x="1067556" y="1353672"/>
                </a:cubicBezTo>
                <a:cubicBezTo>
                  <a:pt x="1066986" y="1353317"/>
                  <a:pt x="1066417" y="1352938"/>
                  <a:pt x="1065729" y="1352512"/>
                </a:cubicBezTo>
                <a:cubicBezTo>
                  <a:pt x="1064638" y="1352891"/>
                  <a:pt x="1063523" y="1353293"/>
                  <a:pt x="1062409" y="1353672"/>
                </a:cubicBezTo>
                <a:close/>
                <a:moveTo>
                  <a:pt x="4884936" y="1100516"/>
                </a:moveTo>
                <a:cubicBezTo>
                  <a:pt x="4885505" y="1100871"/>
                  <a:pt x="4886217" y="1101581"/>
                  <a:pt x="4886620" y="1101534"/>
                </a:cubicBezTo>
                <a:cubicBezTo>
                  <a:pt x="4887829" y="1101368"/>
                  <a:pt x="4888944" y="1100871"/>
                  <a:pt x="4890082" y="1100516"/>
                </a:cubicBezTo>
                <a:cubicBezTo>
                  <a:pt x="4889513" y="1100161"/>
                  <a:pt x="4888944" y="1099782"/>
                  <a:pt x="4888256" y="1099356"/>
                </a:cubicBezTo>
                <a:cubicBezTo>
                  <a:pt x="4887165" y="1099735"/>
                  <a:pt x="4886050" y="1100137"/>
                  <a:pt x="4884936" y="1100516"/>
                </a:cubicBezTo>
                <a:close/>
                <a:moveTo>
                  <a:pt x="4879765" y="2229966"/>
                </a:moveTo>
                <a:cubicBezTo>
                  <a:pt x="4880334" y="2230321"/>
                  <a:pt x="4881046" y="2231031"/>
                  <a:pt x="4881449" y="2230983"/>
                </a:cubicBezTo>
                <a:cubicBezTo>
                  <a:pt x="4882659" y="2230818"/>
                  <a:pt x="4883773" y="2230321"/>
                  <a:pt x="4884912" y="2229966"/>
                </a:cubicBezTo>
                <a:cubicBezTo>
                  <a:pt x="4884343" y="2229611"/>
                  <a:pt x="4883773" y="2229256"/>
                  <a:pt x="4883086" y="2228806"/>
                </a:cubicBezTo>
                <a:cubicBezTo>
                  <a:pt x="4882018" y="2229208"/>
                  <a:pt x="4880903" y="2229587"/>
                  <a:pt x="4879765" y="2229966"/>
                </a:cubicBezTo>
                <a:close/>
                <a:moveTo>
                  <a:pt x="4878816" y="653186"/>
                </a:moveTo>
                <a:cubicBezTo>
                  <a:pt x="4878555" y="652428"/>
                  <a:pt x="4877773" y="651718"/>
                  <a:pt x="4877204" y="651008"/>
                </a:cubicBezTo>
                <a:cubicBezTo>
                  <a:pt x="4876634" y="651363"/>
                  <a:pt x="4875496" y="651813"/>
                  <a:pt x="4875591" y="652073"/>
                </a:cubicBezTo>
                <a:cubicBezTo>
                  <a:pt x="4875851" y="652831"/>
                  <a:pt x="4876634" y="653541"/>
                  <a:pt x="4877204" y="654251"/>
                </a:cubicBezTo>
                <a:cubicBezTo>
                  <a:pt x="4877773" y="653896"/>
                  <a:pt x="4878911" y="653446"/>
                  <a:pt x="4878816" y="653186"/>
                </a:cubicBezTo>
                <a:close/>
                <a:moveTo>
                  <a:pt x="4879765" y="925252"/>
                </a:moveTo>
                <a:cubicBezTo>
                  <a:pt x="4879196" y="924897"/>
                  <a:pt x="4878484" y="924187"/>
                  <a:pt x="4878081" y="924235"/>
                </a:cubicBezTo>
                <a:cubicBezTo>
                  <a:pt x="4876871" y="924400"/>
                  <a:pt x="4875757" y="924897"/>
                  <a:pt x="4874618" y="925252"/>
                </a:cubicBezTo>
                <a:cubicBezTo>
                  <a:pt x="4875187" y="925608"/>
                  <a:pt x="4875899" y="926318"/>
                  <a:pt x="4876302" y="926270"/>
                </a:cubicBezTo>
                <a:cubicBezTo>
                  <a:pt x="4877535" y="926105"/>
                  <a:pt x="4878627" y="925631"/>
                  <a:pt x="4879765" y="925252"/>
                </a:cubicBezTo>
                <a:close/>
                <a:moveTo>
                  <a:pt x="4841887" y="1423919"/>
                </a:moveTo>
                <a:cubicBezTo>
                  <a:pt x="4840820" y="1424298"/>
                  <a:pt x="4839682" y="1424677"/>
                  <a:pt x="4838567" y="1425079"/>
                </a:cubicBezTo>
                <a:cubicBezTo>
                  <a:pt x="4839136" y="1425434"/>
                  <a:pt x="4839848" y="1426144"/>
                  <a:pt x="4840251" y="1426097"/>
                </a:cubicBezTo>
                <a:cubicBezTo>
                  <a:pt x="4841460" y="1425931"/>
                  <a:pt x="4842575" y="1425434"/>
                  <a:pt x="4843714" y="1425079"/>
                </a:cubicBezTo>
                <a:cubicBezTo>
                  <a:pt x="4843144" y="1424724"/>
                  <a:pt x="4842575" y="1424345"/>
                  <a:pt x="4841887" y="1423919"/>
                </a:cubicBezTo>
                <a:close/>
                <a:moveTo>
                  <a:pt x="4828250" y="3537945"/>
                </a:moveTo>
                <a:cubicBezTo>
                  <a:pt x="4828818" y="3538300"/>
                  <a:pt x="4829530" y="3539010"/>
                  <a:pt x="4829933" y="3538963"/>
                </a:cubicBezTo>
                <a:cubicBezTo>
                  <a:pt x="4831143" y="3538797"/>
                  <a:pt x="4832234" y="3538300"/>
                  <a:pt x="4833396" y="3537945"/>
                </a:cubicBezTo>
                <a:cubicBezTo>
                  <a:pt x="4832827" y="3537590"/>
                  <a:pt x="4832115" y="3536880"/>
                  <a:pt x="4831712" y="3536927"/>
                </a:cubicBezTo>
                <a:cubicBezTo>
                  <a:pt x="4830502" y="3537093"/>
                  <a:pt x="4829412" y="3537567"/>
                  <a:pt x="4828250" y="3537945"/>
                </a:cubicBezTo>
                <a:close/>
                <a:moveTo>
                  <a:pt x="4766440" y="1210857"/>
                </a:moveTo>
                <a:cubicBezTo>
                  <a:pt x="4765325" y="1210479"/>
                  <a:pt x="4764210" y="1210076"/>
                  <a:pt x="4763120" y="1209698"/>
                </a:cubicBezTo>
                <a:cubicBezTo>
                  <a:pt x="4762432" y="1210124"/>
                  <a:pt x="4761862" y="1210502"/>
                  <a:pt x="4761293" y="1210857"/>
                </a:cubicBezTo>
                <a:cubicBezTo>
                  <a:pt x="4762432" y="1211212"/>
                  <a:pt x="4763546" y="1211710"/>
                  <a:pt x="4764756" y="1211875"/>
                </a:cubicBezTo>
                <a:cubicBezTo>
                  <a:pt x="4765159" y="1211946"/>
                  <a:pt x="4765871" y="1211236"/>
                  <a:pt x="4766440" y="1210857"/>
                </a:cubicBezTo>
                <a:close/>
                <a:moveTo>
                  <a:pt x="4741417" y="3570868"/>
                </a:moveTo>
                <a:cubicBezTo>
                  <a:pt x="4742105" y="3571294"/>
                  <a:pt x="4742675" y="3571672"/>
                  <a:pt x="4743244" y="3572027"/>
                </a:cubicBezTo>
                <a:cubicBezTo>
                  <a:pt x="4743813" y="3571317"/>
                  <a:pt x="4744596" y="3570607"/>
                  <a:pt x="4744857" y="3569850"/>
                </a:cubicBezTo>
                <a:cubicBezTo>
                  <a:pt x="4744951" y="3569590"/>
                  <a:pt x="4743813" y="3569140"/>
                  <a:pt x="4743244" y="3568785"/>
                </a:cubicBezTo>
                <a:cubicBezTo>
                  <a:pt x="4742651" y="3569471"/>
                  <a:pt x="4742011" y="3570181"/>
                  <a:pt x="4741417" y="3570868"/>
                </a:cubicBezTo>
                <a:close/>
                <a:moveTo>
                  <a:pt x="5023283" y="1204846"/>
                </a:moveTo>
                <a:cubicBezTo>
                  <a:pt x="5022690" y="1204159"/>
                  <a:pt x="5022074" y="1203449"/>
                  <a:pt x="5021457" y="1202763"/>
                </a:cubicBezTo>
                <a:cubicBezTo>
                  <a:pt x="5020888" y="1203118"/>
                  <a:pt x="5019749" y="1203568"/>
                  <a:pt x="5019844" y="1203828"/>
                </a:cubicBezTo>
                <a:cubicBezTo>
                  <a:pt x="5020105" y="1204585"/>
                  <a:pt x="5020888" y="1205295"/>
                  <a:pt x="5021457" y="1206005"/>
                </a:cubicBezTo>
                <a:cubicBezTo>
                  <a:pt x="5022026" y="1205650"/>
                  <a:pt x="5022596" y="1205272"/>
                  <a:pt x="5023283" y="1204846"/>
                </a:cubicBezTo>
                <a:close/>
                <a:moveTo>
                  <a:pt x="5003408" y="1496486"/>
                </a:moveTo>
                <a:cubicBezTo>
                  <a:pt x="5002838" y="1496131"/>
                  <a:pt x="5002269" y="1495776"/>
                  <a:pt x="5001581" y="1495326"/>
                </a:cubicBezTo>
                <a:cubicBezTo>
                  <a:pt x="5000490" y="1495705"/>
                  <a:pt x="4999375" y="1496084"/>
                  <a:pt x="4998261" y="1496486"/>
                </a:cubicBezTo>
                <a:cubicBezTo>
                  <a:pt x="4998830" y="1496841"/>
                  <a:pt x="4999542" y="1497551"/>
                  <a:pt x="4999945" y="1497504"/>
                </a:cubicBezTo>
                <a:cubicBezTo>
                  <a:pt x="5001178" y="1497315"/>
                  <a:pt x="5002269" y="1496841"/>
                  <a:pt x="5003408" y="1496486"/>
                </a:cubicBezTo>
                <a:close/>
                <a:moveTo>
                  <a:pt x="4992379" y="840402"/>
                </a:moveTo>
                <a:cubicBezTo>
                  <a:pt x="4991691" y="839976"/>
                  <a:pt x="4991121" y="839597"/>
                  <a:pt x="4990552" y="839242"/>
                </a:cubicBezTo>
                <a:cubicBezTo>
                  <a:pt x="4989983" y="839952"/>
                  <a:pt x="4989200" y="840662"/>
                  <a:pt x="4988939" y="841420"/>
                </a:cubicBezTo>
                <a:cubicBezTo>
                  <a:pt x="4988845" y="841680"/>
                  <a:pt x="4989983" y="842130"/>
                  <a:pt x="4990552" y="842485"/>
                </a:cubicBezTo>
                <a:cubicBezTo>
                  <a:pt x="4991145" y="841798"/>
                  <a:pt x="4991762" y="841088"/>
                  <a:pt x="4992379" y="840402"/>
                </a:cubicBezTo>
                <a:close/>
                <a:moveTo>
                  <a:pt x="2937609" y="3034876"/>
                </a:moveTo>
                <a:cubicBezTo>
                  <a:pt x="2938178" y="3035231"/>
                  <a:pt x="2938890" y="3035941"/>
                  <a:pt x="2939293" y="3035894"/>
                </a:cubicBezTo>
                <a:cubicBezTo>
                  <a:pt x="2940502" y="3035728"/>
                  <a:pt x="2941617" y="3035231"/>
                  <a:pt x="2942756" y="3034876"/>
                </a:cubicBezTo>
                <a:cubicBezTo>
                  <a:pt x="2942186" y="3034521"/>
                  <a:pt x="2941475" y="3033811"/>
                  <a:pt x="2941072" y="3033858"/>
                </a:cubicBezTo>
                <a:cubicBezTo>
                  <a:pt x="2939862" y="3034024"/>
                  <a:pt x="2938747" y="3034521"/>
                  <a:pt x="2937609" y="3034876"/>
                </a:cubicBezTo>
                <a:close/>
                <a:moveTo>
                  <a:pt x="4971768" y="1190929"/>
                </a:moveTo>
                <a:cubicBezTo>
                  <a:pt x="4971080" y="1190503"/>
                  <a:pt x="4970510" y="1190124"/>
                  <a:pt x="4969941" y="1189769"/>
                </a:cubicBezTo>
                <a:cubicBezTo>
                  <a:pt x="4969372" y="1190479"/>
                  <a:pt x="4968589" y="1191189"/>
                  <a:pt x="4968328" y="1191947"/>
                </a:cubicBezTo>
                <a:cubicBezTo>
                  <a:pt x="4968234" y="1192207"/>
                  <a:pt x="4969372" y="1192657"/>
                  <a:pt x="4969941" y="1193012"/>
                </a:cubicBezTo>
                <a:cubicBezTo>
                  <a:pt x="4970558" y="1192302"/>
                  <a:pt x="4971174" y="1191615"/>
                  <a:pt x="4971768" y="1190929"/>
                </a:cubicBezTo>
                <a:close/>
                <a:moveTo>
                  <a:pt x="4971768" y="1227567"/>
                </a:moveTo>
                <a:cubicBezTo>
                  <a:pt x="4971174" y="1226881"/>
                  <a:pt x="4970558" y="1226171"/>
                  <a:pt x="4969941" y="1225484"/>
                </a:cubicBezTo>
                <a:cubicBezTo>
                  <a:pt x="4969372" y="1225839"/>
                  <a:pt x="4968234" y="1226289"/>
                  <a:pt x="4968328" y="1226550"/>
                </a:cubicBezTo>
                <a:cubicBezTo>
                  <a:pt x="4968589" y="1227307"/>
                  <a:pt x="4969372" y="1228017"/>
                  <a:pt x="4969941" y="1228727"/>
                </a:cubicBezTo>
                <a:cubicBezTo>
                  <a:pt x="4970510" y="1228348"/>
                  <a:pt x="4971080" y="1227993"/>
                  <a:pt x="4971768" y="1227567"/>
                </a:cubicBezTo>
                <a:close/>
                <a:moveTo>
                  <a:pt x="4968328" y="1875652"/>
                </a:moveTo>
                <a:cubicBezTo>
                  <a:pt x="4968589" y="1876409"/>
                  <a:pt x="4969372" y="1877119"/>
                  <a:pt x="4969941" y="1877829"/>
                </a:cubicBezTo>
                <a:cubicBezTo>
                  <a:pt x="4970510" y="1877474"/>
                  <a:pt x="4971080" y="1877119"/>
                  <a:pt x="4971768" y="1876670"/>
                </a:cubicBezTo>
                <a:cubicBezTo>
                  <a:pt x="4971174" y="1875983"/>
                  <a:pt x="4970558" y="1875273"/>
                  <a:pt x="4969941" y="1874587"/>
                </a:cubicBezTo>
                <a:cubicBezTo>
                  <a:pt x="4969348" y="1874942"/>
                  <a:pt x="4968234" y="1875391"/>
                  <a:pt x="4968328" y="1875652"/>
                </a:cubicBezTo>
                <a:close/>
                <a:moveTo>
                  <a:pt x="4901135" y="2203552"/>
                </a:moveTo>
                <a:cubicBezTo>
                  <a:pt x="4901728" y="2204238"/>
                  <a:pt x="4902345" y="2204948"/>
                  <a:pt x="4902961" y="2205635"/>
                </a:cubicBezTo>
                <a:cubicBezTo>
                  <a:pt x="4903531" y="2205280"/>
                  <a:pt x="4904669" y="2204830"/>
                  <a:pt x="4904574" y="2204570"/>
                </a:cubicBezTo>
                <a:cubicBezTo>
                  <a:pt x="4904313" y="2203812"/>
                  <a:pt x="4903531" y="2203102"/>
                  <a:pt x="4902961" y="2202392"/>
                </a:cubicBezTo>
                <a:cubicBezTo>
                  <a:pt x="4902392" y="2202747"/>
                  <a:pt x="4901823" y="2203102"/>
                  <a:pt x="4901135" y="2203552"/>
                </a:cubicBezTo>
                <a:close/>
                <a:moveTo>
                  <a:pt x="4899641" y="376291"/>
                </a:moveTo>
                <a:cubicBezTo>
                  <a:pt x="4898953" y="375865"/>
                  <a:pt x="4898384" y="375486"/>
                  <a:pt x="4897815" y="375131"/>
                </a:cubicBezTo>
                <a:cubicBezTo>
                  <a:pt x="4897245" y="375841"/>
                  <a:pt x="4896463" y="376551"/>
                  <a:pt x="4896202" y="377308"/>
                </a:cubicBezTo>
                <a:cubicBezTo>
                  <a:pt x="4896107" y="377569"/>
                  <a:pt x="4897245" y="378018"/>
                  <a:pt x="4897815" y="378373"/>
                </a:cubicBezTo>
                <a:cubicBezTo>
                  <a:pt x="4898431" y="377687"/>
                  <a:pt x="4899048" y="376977"/>
                  <a:pt x="4899641" y="376291"/>
                </a:cubicBezTo>
                <a:close/>
                <a:moveTo>
                  <a:pt x="4897815" y="923643"/>
                </a:moveTo>
                <a:cubicBezTo>
                  <a:pt x="4898384" y="923288"/>
                  <a:pt x="4899522" y="922838"/>
                  <a:pt x="4899427" y="922578"/>
                </a:cubicBezTo>
                <a:cubicBezTo>
                  <a:pt x="4899166" y="921821"/>
                  <a:pt x="4898384" y="921110"/>
                  <a:pt x="4897815" y="920400"/>
                </a:cubicBezTo>
                <a:cubicBezTo>
                  <a:pt x="4897245" y="920755"/>
                  <a:pt x="4896676" y="921110"/>
                  <a:pt x="4895988" y="921560"/>
                </a:cubicBezTo>
                <a:cubicBezTo>
                  <a:pt x="4896581" y="922223"/>
                  <a:pt x="4897198" y="922933"/>
                  <a:pt x="4897815" y="923643"/>
                </a:cubicBezTo>
                <a:close/>
                <a:moveTo>
                  <a:pt x="4629919" y="1949236"/>
                </a:moveTo>
                <a:cubicBezTo>
                  <a:pt x="4630535" y="1948526"/>
                  <a:pt x="4631152" y="1947816"/>
                  <a:pt x="4631745" y="1947154"/>
                </a:cubicBezTo>
                <a:cubicBezTo>
                  <a:pt x="4631057" y="1946728"/>
                  <a:pt x="4630488" y="1946349"/>
                  <a:pt x="4629919" y="1945994"/>
                </a:cubicBezTo>
                <a:cubicBezTo>
                  <a:pt x="4629350" y="1946728"/>
                  <a:pt x="4628567" y="1947414"/>
                  <a:pt x="4628306" y="1948171"/>
                </a:cubicBezTo>
                <a:cubicBezTo>
                  <a:pt x="4628211" y="1948432"/>
                  <a:pt x="4629350" y="1948881"/>
                  <a:pt x="4629919" y="1949236"/>
                </a:cubicBezTo>
                <a:close/>
                <a:moveTo>
                  <a:pt x="4588317" y="1192633"/>
                </a:moveTo>
                <a:cubicBezTo>
                  <a:pt x="4588720" y="1192775"/>
                  <a:pt x="4590262" y="1191734"/>
                  <a:pt x="4591282" y="1191213"/>
                </a:cubicBezTo>
                <a:cubicBezTo>
                  <a:pt x="4591282" y="1190739"/>
                  <a:pt x="4591282" y="1190242"/>
                  <a:pt x="4591282" y="1189769"/>
                </a:cubicBezTo>
                <a:cubicBezTo>
                  <a:pt x="4590523" y="1189769"/>
                  <a:pt x="4589527" y="1189580"/>
                  <a:pt x="4589029" y="1189793"/>
                </a:cubicBezTo>
                <a:cubicBezTo>
                  <a:pt x="4587345" y="1190550"/>
                  <a:pt x="4585210" y="1191497"/>
                  <a:pt x="4588317" y="1192633"/>
                </a:cubicBezTo>
                <a:close/>
                <a:moveTo>
                  <a:pt x="4519155" y="3486017"/>
                </a:moveTo>
                <a:cubicBezTo>
                  <a:pt x="4519724" y="3486372"/>
                  <a:pt x="4520436" y="3487082"/>
                  <a:pt x="4520839" y="3487035"/>
                </a:cubicBezTo>
                <a:cubicBezTo>
                  <a:pt x="4522049" y="3486869"/>
                  <a:pt x="4523164" y="3486372"/>
                  <a:pt x="4524302" y="3486017"/>
                </a:cubicBezTo>
                <a:cubicBezTo>
                  <a:pt x="4523733" y="3485662"/>
                  <a:pt x="4523164" y="3485307"/>
                  <a:pt x="4522476" y="3484857"/>
                </a:cubicBezTo>
                <a:cubicBezTo>
                  <a:pt x="4521408" y="3485236"/>
                  <a:pt x="4520270" y="3485615"/>
                  <a:pt x="4519155" y="3486017"/>
                </a:cubicBezTo>
                <a:close/>
                <a:moveTo>
                  <a:pt x="4503715" y="3557424"/>
                </a:moveTo>
                <a:cubicBezTo>
                  <a:pt x="4504284" y="3557779"/>
                  <a:pt x="4504995" y="3558489"/>
                  <a:pt x="4505399" y="3558442"/>
                </a:cubicBezTo>
                <a:cubicBezTo>
                  <a:pt x="4506608" y="3558276"/>
                  <a:pt x="4507723" y="3557779"/>
                  <a:pt x="4508862" y="3557424"/>
                </a:cubicBezTo>
                <a:cubicBezTo>
                  <a:pt x="4508292" y="3557069"/>
                  <a:pt x="4507581" y="3556359"/>
                  <a:pt x="4507178" y="3556406"/>
                </a:cubicBezTo>
                <a:cubicBezTo>
                  <a:pt x="4505944" y="3556572"/>
                  <a:pt x="4504853" y="3557046"/>
                  <a:pt x="4503715" y="3557424"/>
                </a:cubicBezTo>
                <a:close/>
                <a:moveTo>
                  <a:pt x="4494370" y="1402902"/>
                </a:moveTo>
                <a:cubicBezTo>
                  <a:pt x="4494275" y="1403162"/>
                  <a:pt x="4495413" y="1403612"/>
                  <a:pt x="4495983" y="1403967"/>
                </a:cubicBezTo>
                <a:cubicBezTo>
                  <a:pt x="4496599" y="1403257"/>
                  <a:pt x="4497216" y="1402547"/>
                  <a:pt x="4497809" y="1401884"/>
                </a:cubicBezTo>
                <a:cubicBezTo>
                  <a:pt x="4497121" y="1401458"/>
                  <a:pt x="4496552" y="1401079"/>
                  <a:pt x="4495983" y="1400724"/>
                </a:cubicBezTo>
                <a:cubicBezTo>
                  <a:pt x="4495413" y="1401458"/>
                  <a:pt x="4494631" y="1402144"/>
                  <a:pt x="4494370" y="1402902"/>
                </a:cubicBezTo>
                <a:close/>
                <a:moveTo>
                  <a:pt x="4488250" y="1181651"/>
                </a:moveTo>
                <a:cubicBezTo>
                  <a:pt x="4487681" y="1181296"/>
                  <a:pt x="4487112" y="1180941"/>
                  <a:pt x="4486424" y="1180491"/>
                </a:cubicBezTo>
                <a:cubicBezTo>
                  <a:pt x="4485333" y="1180870"/>
                  <a:pt x="4484218" y="1181248"/>
                  <a:pt x="4483104" y="1181651"/>
                </a:cubicBezTo>
                <a:cubicBezTo>
                  <a:pt x="4483673" y="1182006"/>
                  <a:pt x="4484385" y="1182716"/>
                  <a:pt x="4484788" y="1182669"/>
                </a:cubicBezTo>
                <a:cubicBezTo>
                  <a:pt x="4485997" y="1182503"/>
                  <a:pt x="4487112" y="1182030"/>
                  <a:pt x="4488250" y="1181651"/>
                </a:cubicBezTo>
                <a:close/>
                <a:moveTo>
                  <a:pt x="4739947" y="1028635"/>
                </a:moveTo>
                <a:cubicBezTo>
                  <a:pt x="4739259" y="1028209"/>
                  <a:pt x="4738690" y="1027831"/>
                  <a:pt x="4738121" y="1027476"/>
                </a:cubicBezTo>
                <a:cubicBezTo>
                  <a:pt x="4737551" y="1028186"/>
                  <a:pt x="4736769" y="1028896"/>
                  <a:pt x="4736508" y="1029653"/>
                </a:cubicBezTo>
                <a:cubicBezTo>
                  <a:pt x="4736413" y="1029914"/>
                  <a:pt x="4737551" y="1030363"/>
                  <a:pt x="4738121" y="1030718"/>
                </a:cubicBezTo>
                <a:cubicBezTo>
                  <a:pt x="4738714" y="1030032"/>
                  <a:pt x="4739330" y="1029322"/>
                  <a:pt x="4739947" y="1028635"/>
                </a:cubicBezTo>
                <a:close/>
                <a:moveTo>
                  <a:pt x="4727803" y="1059949"/>
                </a:moveTo>
                <a:cubicBezTo>
                  <a:pt x="4728372" y="1059594"/>
                  <a:pt x="4729511" y="1059144"/>
                  <a:pt x="4729416" y="1058884"/>
                </a:cubicBezTo>
                <a:cubicBezTo>
                  <a:pt x="4729155" y="1058126"/>
                  <a:pt x="4728372" y="1057416"/>
                  <a:pt x="4727803" y="1056706"/>
                </a:cubicBezTo>
                <a:cubicBezTo>
                  <a:pt x="4727234" y="1057061"/>
                  <a:pt x="4726096" y="1057511"/>
                  <a:pt x="4726190" y="1057771"/>
                </a:cubicBezTo>
                <a:cubicBezTo>
                  <a:pt x="4726451" y="1058529"/>
                  <a:pt x="4727234" y="1059239"/>
                  <a:pt x="4727803" y="1059949"/>
                </a:cubicBezTo>
                <a:close/>
                <a:moveTo>
                  <a:pt x="4725977" y="2431667"/>
                </a:moveTo>
                <a:cubicBezTo>
                  <a:pt x="4726665" y="2432093"/>
                  <a:pt x="4727234" y="2432471"/>
                  <a:pt x="4727803" y="2432826"/>
                </a:cubicBezTo>
                <a:cubicBezTo>
                  <a:pt x="4728372" y="2432093"/>
                  <a:pt x="4729155" y="2431406"/>
                  <a:pt x="4729416" y="2430649"/>
                </a:cubicBezTo>
                <a:cubicBezTo>
                  <a:pt x="4729511" y="2430389"/>
                  <a:pt x="4728372" y="2429939"/>
                  <a:pt x="4727803" y="2429584"/>
                </a:cubicBezTo>
                <a:cubicBezTo>
                  <a:pt x="4727187" y="2430294"/>
                  <a:pt x="4726570" y="2430980"/>
                  <a:pt x="4725977" y="2431667"/>
                </a:cubicBezTo>
                <a:close/>
                <a:moveTo>
                  <a:pt x="4702923" y="1278004"/>
                </a:moveTo>
                <a:cubicBezTo>
                  <a:pt x="4701713" y="1278170"/>
                  <a:pt x="4700599" y="1278667"/>
                  <a:pt x="4699460" y="1279022"/>
                </a:cubicBezTo>
                <a:cubicBezTo>
                  <a:pt x="4700029" y="1279377"/>
                  <a:pt x="4700599" y="1279732"/>
                  <a:pt x="4701286" y="1280182"/>
                </a:cubicBezTo>
                <a:cubicBezTo>
                  <a:pt x="4702354" y="1279803"/>
                  <a:pt x="4703492" y="1279424"/>
                  <a:pt x="4704607" y="1279022"/>
                </a:cubicBezTo>
                <a:cubicBezTo>
                  <a:pt x="4704038" y="1278667"/>
                  <a:pt x="4703350" y="1277957"/>
                  <a:pt x="4702923" y="1278004"/>
                </a:cubicBezTo>
                <a:close/>
                <a:moveTo>
                  <a:pt x="3020765" y="3238873"/>
                </a:moveTo>
                <a:cubicBezTo>
                  <a:pt x="3021357" y="3239559"/>
                  <a:pt x="3021974" y="3240269"/>
                  <a:pt x="3022591" y="3240956"/>
                </a:cubicBezTo>
                <a:cubicBezTo>
                  <a:pt x="3023160" y="3240601"/>
                  <a:pt x="3024298" y="3240151"/>
                  <a:pt x="3024203" y="3239891"/>
                </a:cubicBezTo>
                <a:cubicBezTo>
                  <a:pt x="3023942" y="3239133"/>
                  <a:pt x="3023160" y="3238423"/>
                  <a:pt x="3022591" y="3237713"/>
                </a:cubicBezTo>
                <a:cubicBezTo>
                  <a:pt x="3022045" y="3238092"/>
                  <a:pt x="3021452" y="3238447"/>
                  <a:pt x="3020765" y="3238873"/>
                </a:cubicBezTo>
                <a:close/>
                <a:moveTo>
                  <a:pt x="4669528" y="1234147"/>
                </a:moveTo>
                <a:cubicBezTo>
                  <a:pt x="4669433" y="1234407"/>
                  <a:pt x="4670571" y="1234857"/>
                  <a:pt x="4671141" y="1235212"/>
                </a:cubicBezTo>
                <a:cubicBezTo>
                  <a:pt x="4671757" y="1234502"/>
                  <a:pt x="4672374" y="1233792"/>
                  <a:pt x="4672967" y="1233129"/>
                </a:cubicBezTo>
                <a:cubicBezTo>
                  <a:pt x="4672279" y="1232703"/>
                  <a:pt x="4671710" y="1232325"/>
                  <a:pt x="4671141" y="1231970"/>
                </a:cubicBezTo>
                <a:cubicBezTo>
                  <a:pt x="4670571" y="1232680"/>
                  <a:pt x="4669789" y="1233390"/>
                  <a:pt x="4669528" y="1234147"/>
                </a:cubicBezTo>
                <a:close/>
                <a:moveTo>
                  <a:pt x="4655344" y="1202716"/>
                </a:moveTo>
                <a:cubicBezTo>
                  <a:pt x="4656317" y="1202219"/>
                  <a:pt x="4657076" y="1201508"/>
                  <a:pt x="4657692" y="1200798"/>
                </a:cubicBezTo>
                <a:cubicBezTo>
                  <a:pt x="4657787" y="1200680"/>
                  <a:pt x="4656697" y="1200136"/>
                  <a:pt x="4656103" y="1199781"/>
                </a:cubicBezTo>
                <a:cubicBezTo>
                  <a:pt x="4655107" y="1200301"/>
                  <a:pt x="4653969" y="1200727"/>
                  <a:pt x="4653162" y="1201343"/>
                </a:cubicBezTo>
                <a:cubicBezTo>
                  <a:pt x="4652783" y="1201627"/>
                  <a:pt x="4652807" y="1202455"/>
                  <a:pt x="4653186" y="1202716"/>
                </a:cubicBezTo>
                <a:cubicBezTo>
                  <a:pt x="4653566" y="1202976"/>
                  <a:pt x="4654894" y="1202952"/>
                  <a:pt x="4655344" y="1202716"/>
                </a:cubicBezTo>
                <a:close/>
                <a:moveTo>
                  <a:pt x="4650126" y="1205603"/>
                </a:moveTo>
                <a:cubicBezTo>
                  <a:pt x="4650530" y="1205745"/>
                  <a:pt x="4652071" y="1204704"/>
                  <a:pt x="4653091" y="1204207"/>
                </a:cubicBezTo>
                <a:cubicBezTo>
                  <a:pt x="4653091" y="1203733"/>
                  <a:pt x="4653091" y="1203236"/>
                  <a:pt x="4653091" y="1202763"/>
                </a:cubicBezTo>
                <a:cubicBezTo>
                  <a:pt x="4652332" y="1202763"/>
                  <a:pt x="4651336" y="1202574"/>
                  <a:pt x="4650838" y="1202787"/>
                </a:cubicBezTo>
                <a:cubicBezTo>
                  <a:pt x="4649154" y="1203544"/>
                  <a:pt x="4647043" y="1204467"/>
                  <a:pt x="4650126" y="1205603"/>
                </a:cubicBezTo>
                <a:close/>
                <a:moveTo>
                  <a:pt x="4641825" y="1181106"/>
                </a:moveTo>
                <a:cubicBezTo>
                  <a:pt x="4641920" y="1180846"/>
                  <a:pt x="4640782" y="1180396"/>
                  <a:pt x="4640212" y="1180041"/>
                </a:cubicBezTo>
                <a:cubicBezTo>
                  <a:pt x="4639596" y="1180751"/>
                  <a:pt x="4638979" y="1181461"/>
                  <a:pt x="4638386" y="1182124"/>
                </a:cubicBezTo>
                <a:cubicBezTo>
                  <a:pt x="4639074" y="1182550"/>
                  <a:pt x="4639643" y="1182929"/>
                  <a:pt x="4640212" y="1183284"/>
                </a:cubicBezTo>
                <a:cubicBezTo>
                  <a:pt x="4640805" y="1182550"/>
                  <a:pt x="4641564" y="1181864"/>
                  <a:pt x="4641825" y="1181106"/>
                </a:cubicBezTo>
                <a:close/>
                <a:moveTo>
                  <a:pt x="4637651" y="1155687"/>
                </a:moveTo>
                <a:cubicBezTo>
                  <a:pt x="4637081" y="1155332"/>
                  <a:pt x="4636394" y="1154622"/>
                  <a:pt x="4635967" y="1154669"/>
                </a:cubicBezTo>
                <a:cubicBezTo>
                  <a:pt x="4634757" y="1154835"/>
                  <a:pt x="4633643" y="1155332"/>
                  <a:pt x="4632504" y="1155687"/>
                </a:cubicBezTo>
                <a:cubicBezTo>
                  <a:pt x="4633073" y="1156042"/>
                  <a:pt x="4633785" y="1156752"/>
                  <a:pt x="4634188" y="1156704"/>
                </a:cubicBezTo>
                <a:cubicBezTo>
                  <a:pt x="4635397" y="1156539"/>
                  <a:pt x="4636512" y="1156065"/>
                  <a:pt x="4637651" y="1155687"/>
                </a:cubicBezTo>
                <a:close/>
                <a:moveTo>
                  <a:pt x="4636678" y="1262241"/>
                </a:moveTo>
                <a:cubicBezTo>
                  <a:pt x="4636773" y="1261981"/>
                  <a:pt x="4635635" y="1261531"/>
                  <a:pt x="4635066" y="1261176"/>
                </a:cubicBezTo>
                <a:cubicBezTo>
                  <a:pt x="4634449" y="1261886"/>
                  <a:pt x="4633832" y="1262596"/>
                  <a:pt x="4633239" y="1263259"/>
                </a:cubicBezTo>
                <a:cubicBezTo>
                  <a:pt x="4633927" y="1263685"/>
                  <a:pt x="4634496" y="1264064"/>
                  <a:pt x="4635066" y="1264419"/>
                </a:cubicBezTo>
                <a:cubicBezTo>
                  <a:pt x="4635635" y="1263709"/>
                  <a:pt x="4636417" y="1262999"/>
                  <a:pt x="4636678" y="1262241"/>
                </a:cubicBezTo>
                <a:close/>
                <a:moveTo>
                  <a:pt x="4636916" y="1272064"/>
                </a:moveTo>
                <a:cubicBezTo>
                  <a:pt x="4636228" y="1271638"/>
                  <a:pt x="4635658" y="1271259"/>
                  <a:pt x="4635089" y="1270904"/>
                </a:cubicBezTo>
                <a:cubicBezTo>
                  <a:pt x="4634520" y="1271614"/>
                  <a:pt x="4633761" y="1272324"/>
                  <a:pt x="4633476" y="1273081"/>
                </a:cubicBezTo>
                <a:cubicBezTo>
                  <a:pt x="4633382" y="1273342"/>
                  <a:pt x="4634520" y="1273791"/>
                  <a:pt x="4635089" y="1274146"/>
                </a:cubicBezTo>
                <a:cubicBezTo>
                  <a:pt x="4635682" y="1273460"/>
                  <a:pt x="4636299" y="1272750"/>
                  <a:pt x="4636916" y="1272064"/>
                </a:cubicBezTo>
                <a:close/>
                <a:moveTo>
                  <a:pt x="5394946" y="3719694"/>
                </a:moveTo>
                <a:cubicBezTo>
                  <a:pt x="5395515" y="3720049"/>
                  <a:pt x="5396227" y="3720759"/>
                  <a:pt x="5396630" y="3720711"/>
                </a:cubicBezTo>
                <a:cubicBezTo>
                  <a:pt x="5397840" y="3720546"/>
                  <a:pt x="5398954" y="3720049"/>
                  <a:pt x="5400093" y="3719694"/>
                </a:cubicBezTo>
                <a:cubicBezTo>
                  <a:pt x="5399524" y="3719339"/>
                  <a:pt x="5398812" y="3718629"/>
                  <a:pt x="5398408" y="3718676"/>
                </a:cubicBezTo>
                <a:cubicBezTo>
                  <a:pt x="5397175" y="3718842"/>
                  <a:pt x="5396084" y="3719339"/>
                  <a:pt x="5394946" y="3719694"/>
                </a:cubicBezTo>
                <a:close/>
                <a:moveTo>
                  <a:pt x="5110637" y="675907"/>
                </a:moveTo>
                <a:cubicBezTo>
                  <a:pt x="5110376" y="675150"/>
                  <a:pt x="5109594" y="674440"/>
                  <a:pt x="5109024" y="673730"/>
                </a:cubicBezTo>
                <a:cubicBezTo>
                  <a:pt x="5108455" y="674085"/>
                  <a:pt x="5107886" y="674464"/>
                  <a:pt x="5107198" y="674890"/>
                </a:cubicBezTo>
                <a:cubicBezTo>
                  <a:pt x="5107791" y="675576"/>
                  <a:pt x="5108408" y="676286"/>
                  <a:pt x="5109024" y="676972"/>
                </a:cubicBezTo>
                <a:cubicBezTo>
                  <a:pt x="5109594" y="676617"/>
                  <a:pt x="5110732" y="676168"/>
                  <a:pt x="5110637" y="675907"/>
                </a:cubicBezTo>
                <a:close/>
                <a:moveTo>
                  <a:pt x="5101292" y="568240"/>
                </a:moveTo>
                <a:cubicBezTo>
                  <a:pt x="5100723" y="567885"/>
                  <a:pt x="5100154" y="567530"/>
                  <a:pt x="5099466" y="567081"/>
                </a:cubicBezTo>
                <a:cubicBezTo>
                  <a:pt x="5098399" y="567459"/>
                  <a:pt x="5097260" y="567838"/>
                  <a:pt x="5096145" y="568240"/>
                </a:cubicBezTo>
                <a:cubicBezTo>
                  <a:pt x="5096715" y="568595"/>
                  <a:pt x="5097426" y="569305"/>
                  <a:pt x="5097829" y="569258"/>
                </a:cubicBezTo>
                <a:cubicBezTo>
                  <a:pt x="5099063" y="569092"/>
                  <a:pt x="5100154" y="568595"/>
                  <a:pt x="5101292" y="568240"/>
                </a:cubicBezTo>
                <a:close/>
                <a:moveTo>
                  <a:pt x="5095173" y="1191947"/>
                </a:moveTo>
                <a:cubicBezTo>
                  <a:pt x="5094912" y="1191189"/>
                  <a:pt x="5094129" y="1190479"/>
                  <a:pt x="5093560" y="1189769"/>
                </a:cubicBezTo>
                <a:cubicBezTo>
                  <a:pt x="5092991" y="1190124"/>
                  <a:pt x="5092422" y="1190479"/>
                  <a:pt x="5091734" y="1190929"/>
                </a:cubicBezTo>
                <a:cubicBezTo>
                  <a:pt x="5092326" y="1191615"/>
                  <a:pt x="5092943" y="1192325"/>
                  <a:pt x="5093560" y="1193012"/>
                </a:cubicBezTo>
                <a:cubicBezTo>
                  <a:pt x="5094153" y="1192657"/>
                  <a:pt x="5095268" y="1192207"/>
                  <a:pt x="5095173" y="1191947"/>
                </a:cubicBezTo>
                <a:close/>
                <a:moveTo>
                  <a:pt x="5090239" y="944258"/>
                </a:moveTo>
                <a:cubicBezTo>
                  <a:pt x="5089552" y="943832"/>
                  <a:pt x="5088982" y="943453"/>
                  <a:pt x="5088413" y="943098"/>
                </a:cubicBezTo>
                <a:cubicBezTo>
                  <a:pt x="5087844" y="943808"/>
                  <a:pt x="5087061" y="944518"/>
                  <a:pt x="5086800" y="945276"/>
                </a:cubicBezTo>
                <a:cubicBezTo>
                  <a:pt x="5086705" y="945536"/>
                  <a:pt x="5087844" y="945986"/>
                  <a:pt x="5088413" y="946341"/>
                </a:cubicBezTo>
                <a:cubicBezTo>
                  <a:pt x="5089030" y="945655"/>
                  <a:pt x="5089647" y="944944"/>
                  <a:pt x="5090239" y="944258"/>
                </a:cubicBezTo>
                <a:close/>
                <a:moveTo>
                  <a:pt x="5061778" y="2027744"/>
                </a:moveTo>
                <a:cubicBezTo>
                  <a:pt x="5061351" y="2027673"/>
                  <a:pt x="5060663" y="2028407"/>
                  <a:pt x="5060094" y="2028762"/>
                </a:cubicBezTo>
                <a:cubicBezTo>
                  <a:pt x="5061208" y="2029140"/>
                  <a:pt x="5062323" y="2029543"/>
                  <a:pt x="5063414" y="2029922"/>
                </a:cubicBezTo>
                <a:cubicBezTo>
                  <a:pt x="5064102" y="2029495"/>
                  <a:pt x="5064671" y="2029117"/>
                  <a:pt x="5065240" y="2028762"/>
                </a:cubicBezTo>
                <a:cubicBezTo>
                  <a:pt x="5064102" y="2028383"/>
                  <a:pt x="5062987" y="2027910"/>
                  <a:pt x="5061778" y="2027744"/>
                </a:cubicBezTo>
                <a:close/>
                <a:moveTo>
                  <a:pt x="5039483" y="2281894"/>
                </a:moveTo>
                <a:cubicBezTo>
                  <a:pt x="5040621" y="2282249"/>
                  <a:pt x="5041736" y="2282746"/>
                  <a:pt x="5042945" y="2282912"/>
                </a:cubicBezTo>
                <a:cubicBezTo>
                  <a:pt x="5043372" y="2282983"/>
                  <a:pt x="5044060" y="2282249"/>
                  <a:pt x="5044629" y="2281894"/>
                </a:cubicBezTo>
                <a:cubicBezTo>
                  <a:pt x="5043515" y="2281515"/>
                  <a:pt x="5042400" y="2281113"/>
                  <a:pt x="5041309" y="2280734"/>
                </a:cubicBezTo>
                <a:cubicBezTo>
                  <a:pt x="5040621" y="2281184"/>
                  <a:pt x="5040052" y="2281539"/>
                  <a:pt x="5039483" y="2281894"/>
                </a:cubicBezTo>
                <a:close/>
                <a:moveTo>
                  <a:pt x="5028217" y="662913"/>
                </a:moveTo>
                <a:cubicBezTo>
                  <a:pt x="5027956" y="662156"/>
                  <a:pt x="5027173" y="661446"/>
                  <a:pt x="5026604" y="660736"/>
                </a:cubicBezTo>
                <a:cubicBezTo>
                  <a:pt x="5026034" y="661091"/>
                  <a:pt x="5025465" y="661470"/>
                  <a:pt x="5024778" y="661896"/>
                </a:cubicBezTo>
                <a:cubicBezTo>
                  <a:pt x="5025370" y="662582"/>
                  <a:pt x="5025987" y="663292"/>
                  <a:pt x="5026604" y="663978"/>
                </a:cubicBezTo>
                <a:cubicBezTo>
                  <a:pt x="5027173" y="663623"/>
                  <a:pt x="5028312" y="663197"/>
                  <a:pt x="5028217" y="662913"/>
                </a:cubicBezTo>
                <a:close/>
                <a:moveTo>
                  <a:pt x="5023283" y="643363"/>
                </a:moveTo>
                <a:cubicBezTo>
                  <a:pt x="5022690" y="642677"/>
                  <a:pt x="5022074" y="641967"/>
                  <a:pt x="5021457" y="641281"/>
                </a:cubicBezTo>
                <a:cubicBezTo>
                  <a:pt x="5020888" y="641636"/>
                  <a:pt x="5019749" y="642085"/>
                  <a:pt x="5019844" y="642346"/>
                </a:cubicBezTo>
                <a:cubicBezTo>
                  <a:pt x="5020105" y="643103"/>
                  <a:pt x="5020888" y="643813"/>
                  <a:pt x="5021457" y="644523"/>
                </a:cubicBezTo>
                <a:cubicBezTo>
                  <a:pt x="5022026" y="644168"/>
                  <a:pt x="5022596" y="643789"/>
                  <a:pt x="5023283" y="643363"/>
                </a:cubicBezTo>
                <a:close/>
                <a:moveTo>
                  <a:pt x="5344165" y="905324"/>
                </a:moveTo>
                <a:cubicBezTo>
                  <a:pt x="5344758" y="906010"/>
                  <a:pt x="5345375" y="906720"/>
                  <a:pt x="5345992" y="907407"/>
                </a:cubicBezTo>
                <a:cubicBezTo>
                  <a:pt x="5346561" y="907052"/>
                  <a:pt x="5347699" y="906602"/>
                  <a:pt x="5347604" y="906342"/>
                </a:cubicBezTo>
                <a:cubicBezTo>
                  <a:pt x="5347343" y="905584"/>
                  <a:pt x="5346561" y="904874"/>
                  <a:pt x="5345992" y="904164"/>
                </a:cubicBezTo>
                <a:cubicBezTo>
                  <a:pt x="5345422" y="904519"/>
                  <a:pt x="5344853" y="904874"/>
                  <a:pt x="5344165" y="905324"/>
                </a:cubicBezTo>
                <a:close/>
                <a:moveTo>
                  <a:pt x="5324550" y="1400062"/>
                </a:moveTo>
                <a:cubicBezTo>
                  <a:pt x="5327634" y="1400511"/>
                  <a:pt x="5328156" y="1399067"/>
                  <a:pt x="5327966" y="1397482"/>
                </a:cubicBezTo>
                <a:cubicBezTo>
                  <a:pt x="5326258" y="1397482"/>
                  <a:pt x="5324527" y="1397482"/>
                  <a:pt x="5322819" y="1397482"/>
                </a:cubicBezTo>
                <a:cubicBezTo>
                  <a:pt x="5323388" y="1398381"/>
                  <a:pt x="5323721" y="1399943"/>
                  <a:pt x="5324550" y="1400062"/>
                </a:cubicBezTo>
                <a:close/>
                <a:moveTo>
                  <a:pt x="5230081" y="558513"/>
                </a:moveTo>
                <a:cubicBezTo>
                  <a:pt x="5229512" y="558158"/>
                  <a:pt x="5228943" y="557803"/>
                  <a:pt x="5228255" y="557353"/>
                </a:cubicBezTo>
                <a:cubicBezTo>
                  <a:pt x="5227164" y="557732"/>
                  <a:pt x="5226049" y="558110"/>
                  <a:pt x="5224934" y="558513"/>
                </a:cubicBezTo>
                <a:cubicBezTo>
                  <a:pt x="5225504" y="558868"/>
                  <a:pt x="5226215" y="559578"/>
                  <a:pt x="5226618" y="559530"/>
                </a:cubicBezTo>
                <a:cubicBezTo>
                  <a:pt x="5227852" y="559365"/>
                  <a:pt x="5228943" y="558868"/>
                  <a:pt x="5230081" y="558513"/>
                </a:cubicBezTo>
                <a:close/>
                <a:moveTo>
                  <a:pt x="5208521" y="1211426"/>
                </a:moveTo>
                <a:cubicBezTo>
                  <a:pt x="5208261" y="1210668"/>
                  <a:pt x="5207478" y="1209958"/>
                  <a:pt x="5206909" y="1209248"/>
                </a:cubicBezTo>
                <a:cubicBezTo>
                  <a:pt x="5206340" y="1209603"/>
                  <a:pt x="5205770" y="1209958"/>
                  <a:pt x="5205083" y="1210408"/>
                </a:cubicBezTo>
                <a:cubicBezTo>
                  <a:pt x="5205675" y="1211094"/>
                  <a:pt x="5206292" y="1211804"/>
                  <a:pt x="5206909" y="1212491"/>
                </a:cubicBezTo>
                <a:cubicBezTo>
                  <a:pt x="5207478" y="1212136"/>
                  <a:pt x="5208616" y="1211686"/>
                  <a:pt x="5208521" y="1211426"/>
                </a:cubicBezTo>
                <a:close/>
                <a:moveTo>
                  <a:pt x="5208521" y="1512155"/>
                </a:moveTo>
                <a:cubicBezTo>
                  <a:pt x="5208616" y="1511894"/>
                  <a:pt x="5207478" y="1511445"/>
                  <a:pt x="5206909" y="1511089"/>
                </a:cubicBezTo>
                <a:cubicBezTo>
                  <a:pt x="5206292" y="1511800"/>
                  <a:pt x="5205675" y="1512510"/>
                  <a:pt x="5205083" y="1513172"/>
                </a:cubicBezTo>
                <a:cubicBezTo>
                  <a:pt x="5205770" y="1513598"/>
                  <a:pt x="5206340" y="1513977"/>
                  <a:pt x="5206909" y="1514332"/>
                </a:cubicBezTo>
                <a:cubicBezTo>
                  <a:pt x="5207478" y="1513598"/>
                  <a:pt x="5208237" y="1512912"/>
                  <a:pt x="5208521" y="1512155"/>
                </a:cubicBezTo>
                <a:close/>
                <a:moveTo>
                  <a:pt x="5168699" y="970435"/>
                </a:moveTo>
                <a:cubicBezTo>
                  <a:pt x="5169505" y="971051"/>
                  <a:pt x="5170193" y="971784"/>
                  <a:pt x="5171189" y="972281"/>
                </a:cubicBezTo>
                <a:cubicBezTo>
                  <a:pt x="5171664" y="972518"/>
                  <a:pt x="5172968" y="972518"/>
                  <a:pt x="5173348" y="972281"/>
                </a:cubicBezTo>
                <a:cubicBezTo>
                  <a:pt x="5173727" y="972045"/>
                  <a:pt x="5173751" y="971216"/>
                  <a:pt x="5173371" y="970932"/>
                </a:cubicBezTo>
                <a:cubicBezTo>
                  <a:pt x="5172565" y="970317"/>
                  <a:pt x="5171450" y="969843"/>
                  <a:pt x="5170335" y="969465"/>
                </a:cubicBezTo>
                <a:cubicBezTo>
                  <a:pt x="5170122" y="969370"/>
                  <a:pt x="5169292" y="970056"/>
                  <a:pt x="5168699" y="970435"/>
                </a:cubicBezTo>
                <a:close/>
                <a:moveTo>
                  <a:pt x="5152808" y="1292016"/>
                </a:moveTo>
                <a:cubicBezTo>
                  <a:pt x="5153377" y="1292371"/>
                  <a:pt x="5154089" y="1293081"/>
                  <a:pt x="5154492" y="1293034"/>
                </a:cubicBezTo>
                <a:cubicBezTo>
                  <a:pt x="5155702" y="1292868"/>
                  <a:pt x="5156816" y="1292371"/>
                  <a:pt x="5157954" y="1292016"/>
                </a:cubicBezTo>
                <a:cubicBezTo>
                  <a:pt x="5157386" y="1291661"/>
                  <a:pt x="5156674" y="1290951"/>
                  <a:pt x="5156270" y="1290998"/>
                </a:cubicBezTo>
                <a:cubicBezTo>
                  <a:pt x="5155061" y="1291164"/>
                  <a:pt x="5153970" y="1291637"/>
                  <a:pt x="5152808" y="1292016"/>
                </a:cubicBezTo>
                <a:close/>
                <a:moveTo>
                  <a:pt x="5132197" y="1042103"/>
                </a:moveTo>
                <a:cubicBezTo>
                  <a:pt x="5131628" y="1041748"/>
                  <a:pt x="5131058" y="1041393"/>
                  <a:pt x="5130370" y="1040943"/>
                </a:cubicBezTo>
                <a:cubicBezTo>
                  <a:pt x="5129279" y="1041322"/>
                  <a:pt x="5128165" y="1041700"/>
                  <a:pt x="5127050" y="1042103"/>
                </a:cubicBezTo>
                <a:cubicBezTo>
                  <a:pt x="5127619" y="1042458"/>
                  <a:pt x="5128331" y="1043168"/>
                  <a:pt x="5128734" y="1043120"/>
                </a:cubicBezTo>
                <a:cubicBezTo>
                  <a:pt x="5129967" y="1042955"/>
                  <a:pt x="5131058" y="1042458"/>
                  <a:pt x="5132197" y="1042103"/>
                </a:cubicBezTo>
                <a:close/>
                <a:moveTo>
                  <a:pt x="3792693" y="1543586"/>
                </a:moveTo>
                <a:cubicBezTo>
                  <a:pt x="3792314" y="1543349"/>
                  <a:pt x="3791033" y="1543349"/>
                  <a:pt x="3790511" y="1543562"/>
                </a:cubicBezTo>
                <a:cubicBezTo>
                  <a:pt x="3788828" y="1544320"/>
                  <a:pt x="3786693" y="1545243"/>
                  <a:pt x="3789800" y="1546379"/>
                </a:cubicBezTo>
                <a:cubicBezTo>
                  <a:pt x="3790203" y="1546521"/>
                  <a:pt x="3791745" y="1545479"/>
                  <a:pt x="3792765" y="1544959"/>
                </a:cubicBezTo>
                <a:cubicBezTo>
                  <a:pt x="3792788" y="1544509"/>
                  <a:pt x="3793073" y="1543823"/>
                  <a:pt x="3792693" y="1543586"/>
                </a:cubicBezTo>
                <a:close/>
                <a:moveTo>
                  <a:pt x="3756713" y="1165438"/>
                </a:moveTo>
                <a:cubicBezTo>
                  <a:pt x="3755575" y="1165083"/>
                  <a:pt x="3754460" y="1164586"/>
                  <a:pt x="3753250" y="1164420"/>
                </a:cubicBezTo>
                <a:cubicBezTo>
                  <a:pt x="3752823" y="1164349"/>
                  <a:pt x="3752136" y="1165083"/>
                  <a:pt x="3751566" y="1165438"/>
                </a:cubicBezTo>
                <a:cubicBezTo>
                  <a:pt x="3752681" y="1165817"/>
                  <a:pt x="3753796" y="1166219"/>
                  <a:pt x="3754887" y="1166598"/>
                </a:cubicBezTo>
                <a:cubicBezTo>
                  <a:pt x="3755575" y="1166148"/>
                  <a:pt x="3756144" y="1165793"/>
                  <a:pt x="3756713" y="1165438"/>
                </a:cubicBezTo>
                <a:close/>
                <a:moveTo>
                  <a:pt x="3754152" y="1390997"/>
                </a:moveTo>
                <a:cubicBezTo>
                  <a:pt x="3754768" y="1390287"/>
                  <a:pt x="3755385" y="1389577"/>
                  <a:pt x="3755978" y="1388914"/>
                </a:cubicBezTo>
                <a:cubicBezTo>
                  <a:pt x="3755290" y="1388488"/>
                  <a:pt x="3754721" y="1388109"/>
                  <a:pt x="3754152" y="1387754"/>
                </a:cubicBezTo>
                <a:cubicBezTo>
                  <a:pt x="3753582" y="1388464"/>
                  <a:pt x="3752800" y="1389174"/>
                  <a:pt x="3752539" y="1389932"/>
                </a:cubicBezTo>
                <a:cubicBezTo>
                  <a:pt x="3752444" y="1390192"/>
                  <a:pt x="3753559" y="1390642"/>
                  <a:pt x="3754152" y="1390997"/>
                </a:cubicBezTo>
                <a:close/>
                <a:moveTo>
                  <a:pt x="3751566" y="1382878"/>
                </a:moveTo>
                <a:cubicBezTo>
                  <a:pt x="3750997" y="1382523"/>
                  <a:pt x="3750428" y="1382145"/>
                  <a:pt x="3749740" y="1381719"/>
                </a:cubicBezTo>
                <a:cubicBezTo>
                  <a:pt x="3748649" y="1382097"/>
                  <a:pt x="3747534" y="1382476"/>
                  <a:pt x="3746420" y="1382878"/>
                </a:cubicBezTo>
                <a:cubicBezTo>
                  <a:pt x="3746989" y="1383233"/>
                  <a:pt x="3747700" y="1383943"/>
                  <a:pt x="3748104" y="1383896"/>
                </a:cubicBezTo>
                <a:cubicBezTo>
                  <a:pt x="3749313" y="1383730"/>
                  <a:pt x="3750428" y="1383233"/>
                  <a:pt x="3751566" y="1382878"/>
                </a:cubicBezTo>
                <a:close/>
                <a:moveTo>
                  <a:pt x="3329123" y="1256301"/>
                </a:moveTo>
                <a:cubicBezTo>
                  <a:pt x="3329693" y="1256656"/>
                  <a:pt x="3330404" y="1257366"/>
                  <a:pt x="3330807" y="1257318"/>
                </a:cubicBezTo>
                <a:cubicBezTo>
                  <a:pt x="3332017" y="1257153"/>
                  <a:pt x="3333132" y="1256656"/>
                  <a:pt x="3334270" y="1256301"/>
                </a:cubicBezTo>
                <a:cubicBezTo>
                  <a:pt x="3333701" y="1255946"/>
                  <a:pt x="3333132" y="1255567"/>
                  <a:pt x="3332444" y="1255141"/>
                </a:cubicBezTo>
                <a:cubicBezTo>
                  <a:pt x="3331377" y="1255519"/>
                  <a:pt x="3330262" y="1255922"/>
                  <a:pt x="3329123" y="1256301"/>
                </a:cubicBezTo>
                <a:close/>
                <a:moveTo>
                  <a:pt x="3697465" y="1251449"/>
                </a:moveTo>
                <a:cubicBezTo>
                  <a:pt x="3696896" y="1251804"/>
                  <a:pt x="3695758" y="1252253"/>
                  <a:pt x="3695853" y="1252514"/>
                </a:cubicBezTo>
                <a:cubicBezTo>
                  <a:pt x="3696114" y="1253271"/>
                  <a:pt x="3696896" y="1253981"/>
                  <a:pt x="3697465" y="1254691"/>
                </a:cubicBezTo>
                <a:cubicBezTo>
                  <a:pt x="3698035" y="1254336"/>
                  <a:pt x="3699173" y="1253886"/>
                  <a:pt x="3699078" y="1253626"/>
                </a:cubicBezTo>
                <a:cubicBezTo>
                  <a:pt x="3698817" y="1252845"/>
                  <a:pt x="3698058" y="1252159"/>
                  <a:pt x="3697465" y="1251449"/>
                </a:cubicBezTo>
                <a:close/>
                <a:moveTo>
                  <a:pt x="3864275" y="1204633"/>
                </a:moveTo>
                <a:cubicBezTo>
                  <a:pt x="3864512" y="1204372"/>
                  <a:pt x="3862828" y="1203402"/>
                  <a:pt x="3862045" y="1202763"/>
                </a:cubicBezTo>
                <a:cubicBezTo>
                  <a:pt x="3861286" y="1202763"/>
                  <a:pt x="3860219" y="1202574"/>
                  <a:pt x="3859840" y="1202810"/>
                </a:cubicBezTo>
                <a:cubicBezTo>
                  <a:pt x="3859460" y="1203047"/>
                  <a:pt x="3859460" y="1203852"/>
                  <a:pt x="3859816" y="1204183"/>
                </a:cubicBezTo>
                <a:cubicBezTo>
                  <a:pt x="3861002" y="1205248"/>
                  <a:pt x="3862472" y="1206573"/>
                  <a:pt x="3864275" y="1204633"/>
                </a:cubicBezTo>
                <a:close/>
                <a:moveTo>
                  <a:pt x="3862045" y="3552549"/>
                </a:moveTo>
                <a:cubicBezTo>
                  <a:pt x="3861286" y="3552549"/>
                  <a:pt x="3860219" y="3552359"/>
                  <a:pt x="3859840" y="3552596"/>
                </a:cubicBezTo>
                <a:cubicBezTo>
                  <a:pt x="3859460" y="3552832"/>
                  <a:pt x="3859460" y="3553637"/>
                  <a:pt x="3859816" y="3553969"/>
                </a:cubicBezTo>
                <a:cubicBezTo>
                  <a:pt x="3860219" y="3554324"/>
                  <a:pt x="3860669" y="3554584"/>
                  <a:pt x="3861144" y="3554868"/>
                </a:cubicBezTo>
                <a:cubicBezTo>
                  <a:pt x="3861689" y="3554773"/>
                  <a:pt x="3862235" y="3554750"/>
                  <a:pt x="3862757" y="3554655"/>
                </a:cubicBezTo>
                <a:cubicBezTo>
                  <a:pt x="3863278" y="3554560"/>
                  <a:pt x="3863777" y="3554513"/>
                  <a:pt x="3864298" y="3554442"/>
                </a:cubicBezTo>
                <a:lnTo>
                  <a:pt x="3864298" y="3554442"/>
                </a:lnTo>
                <a:cubicBezTo>
                  <a:pt x="3864536" y="3554158"/>
                  <a:pt x="3862852" y="3553187"/>
                  <a:pt x="3862045" y="3552549"/>
                </a:cubicBezTo>
                <a:close/>
                <a:moveTo>
                  <a:pt x="3855025" y="3550655"/>
                </a:moveTo>
                <a:cubicBezTo>
                  <a:pt x="3855831" y="3551270"/>
                  <a:pt x="3856519" y="3552004"/>
                  <a:pt x="3857515" y="3552501"/>
                </a:cubicBezTo>
                <a:cubicBezTo>
                  <a:pt x="3857989" y="3552738"/>
                  <a:pt x="3859294" y="3552738"/>
                  <a:pt x="3859673" y="3552477"/>
                </a:cubicBezTo>
                <a:cubicBezTo>
                  <a:pt x="3860053" y="3552241"/>
                  <a:pt x="3860077" y="3551412"/>
                  <a:pt x="3859697" y="3551129"/>
                </a:cubicBezTo>
                <a:cubicBezTo>
                  <a:pt x="3858891" y="3550513"/>
                  <a:pt x="3857776" y="3550040"/>
                  <a:pt x="3856661" y="3549661"/>
                </a:cubicBezTo>
                <a:cubicBezTo>
                  <a:pt x="3856448" y="3549590"/>
                  <a:pt x="3855618" y="3550276"/>
                  <a:pt x="3855025" y="3550655"/>
                </a:cubicBezTo>
                <a:close/>
                <a:moveTo>
                  <a:pt x="3805335" y="1540249"/>
                </a:moveTo>
                <a:cubicBezTo>
                  <a:pt x="3806308" y="1539752"/>
                  <a:pt x="3807067" y="1539042"/>
                  <a:pt x="3807683" y="1538332"/>
                </a:cubicBezTo>
                <a:cubicBezTo>
                  <a:pt x="3807778" y="1538213"/>
                  <a:pt x="3806687" y="1537669"/>
                  <a:pt x="3806094" y="1537314"/>
                </a:cubicBezTo>
                <a:cubicBezTo>
                  <a:pt x="3805098" y="1537811"/>
                  <a:pt x="3803960" y="1538261"/>
                  <a:pt x="3803153" y="1538876"/>
                </a:cubicBezTo>
                <a:cubicBezTo>
                  <a:pt x="3802774" y="1539160"/>
                  <a:pt x="3802798" y="1539988"/>
                  <a:pt x="3803177" y="1540249"/>
                </a:cubicBezTo>
                <a:cubicBezTo>
                  <a:pt x="3803557" y="1540509"/>
                  <a:pt x="3804885" y="1540485"/>
                  <a:pt x="3805335" y="1540249"/>
                </a:cubicBezTo>
                <a:close/>
                <a:moveTo>
                  <a:pt x="3797935" y="1944361"/>
                </a:moveTo>
                <a:cubicBezTo>
                  <a:pt x="3797366" y="1944006"/>
                  <a:pt x="3796678" y="1943296"/>
                  <a:pt x="3796251" y="1943343"/>
                </a:cubicBezTo>
                <a:cubicBezTo>
                  <a:pt x="3795042" y="1943509"/>
                  <a:pt x="3793927" y="1944006"/>
                  <a:pt x="3792788" y="1944361"/>
                </a:cubicBezTo>
                <a:cubicBezTo>
                  <a:pt x="3793358" y="1944716"/>
                  <a:pt x="3794069" y="1945426"/>
                  <a:pt x="3794472" y="1945379"/>
                </a:cubicBezTo>
                <a:cubicBezTo>
                  <a:pt x="3795682" y="1945213"/>
                  <a:pt x="3796797" y="1944716"/>
                  <a:pt x="3797935" y="1944361"/>
                </a:cubicBezTo>
                <a:close/>
                <a:moveTo>
                  <a:pt x="3519746" y="1240088"/>
                </a:moveTo>
                <a:cubicBezTo>
                  <a:pt x="3519176" y="1239733"/>
                  <a:pt x="3518607" y="1239378"/>
                  <a:pt x="3517920" y="1238928"/>
                </a:cubicBezTo>
                <a:cubicBezTo>
                  <a:pt x="3516852" y="1239307"/>
                  <a:pt x="3515714" y="1239685"/>
                  <a:pt x="3514599" y="1240088"/>
                </a:cubicBezTo>
                <a:cubicBezTo>
                  <a:pt x="3515168" y="1240443"/>
                  <a:pt x="3515856" y="1241153"/>
                  <a:pt x="3516283" y="1241105"/>
                </a:cubicBezTo>
                <a:cubicBezTo>
                  <a:pt x="3517492" y="1240916"/>
                  <a:pt x="3518607" y="1240443"/>
                  <a:pt x="3519746" y="1240088"/>
                </a:cubicBezTo>
                <a:close/>
                <a:moveTo>
                  <a:pt x="3519651" y="1837286"/>
                </a:moveTo>
                <a:cubicBezTo>
                  <a:pt x="3519674" y="1837286"/>
                  <a:pt x="3519722" y="1837262"/>
                  <a:pt x="3519746" y="1837262"/>
                </a:cubicBezTo>
                <a:cubicBezTo>
                  <a:pt x="3519722" y="1837238"/>
                  <a:pt x="3519674" y="1837215"/>
                  <a:pt x="3519651" y="1837191"/>
                </a:cubicBezTo>
                <a:cubicBezTo>
                  <a:pt x="3519651" y="1837238"/>
                  <a:pt x="3519651" y="1837262"/>
                  <a:pt x="3519651" y="1837286"/>
                </a:cubicBezTo>
                <a:close/>
                <a:moveTo>
                  <a:pt x="3511278" y="1268135"/>
                </a:moveTo>
                <a:cubicBezTo>
                  <a:pt x="3510590" y="1268561"/>
                  <a:pt x="3510021" y="1268939"/>
                  <a:pt x="3509452" y="1269294"/>
                </a:cubicBezTo>
                <a:cubicBezTo>
                  <a:pt x="3510590" y="1269649"/>
                  <a:pt x="3511705" y="1270146"/>
                  <a:pt x="3512915" y="1270312"/>
                </a:cubicBezTo>
                <a:cubicBezTo>
                  <a:pt x="3513342" y="1270383"/>
                  <a:pt x="3514030" y="1269649"/>
                  <a:pt x="3514599" y="1269294"/>
                </a:cubicBezTo>
                <a:cubicBezTo>
                  <a:pt x="3513460" y="1268892"/>
                  <a:pt x="3512346" y="1268513"/>
                  <a:pt x="3511278" y="1268135"/>
                </a:cubicBezTo>
                <a:close/>
                <a:moveTo>
                  <a:pt x="3509523" y="1332631"/>
                </a:moveTo>
                <a:cubicBezTo>
                  <a:pt x="3509144" y="1332867"/>
                  <a:pt x="3509144" y="1333672"/>
                  <a:pt x="3509499" y="1334004"/>
                </a:cubicBezTo>
                <a:cubicBezTo>
                  <a:pt x="3510685" y="1335069"/>
                  <a:pt x="3512156" y="1336394"/>
                  <a:pt x="3513982" y="1334453"/>
                </a:cubicBezTo>
                <a:cubicBezTo>
                  <a:pt x="3514219" y="1334193"/>
                  <a:pt x="3512535" y="1333222"/>
                  <a:pt x="3511753" y="1332583"/>
                </a:cubicBezTo>
                <a:cubicBezTo>
                  <a:pt x="3510970" y="1332583"/>
                  <a:pt x="3509903" y="1332394"/>
                  <a:pt x="3509523" y="1332631"/>
                </a:cubicBezTo>
                <a:close/>
                <a:moveTo>
                  <a:pt x="3504708" y="1330690"/>
                </a:moveTo>
                <a:cubicBezTo>
                  <a:pt x="3505515" y="1331305"/>
                  <a:pt x="3506203" y="1332039"/>
                  <a:pt x="3507199" y="1332536"/>
                </a:cubicBezTo>
                <a:cubicBezTo>
                  <a:pt x="3507673" y="1332773"/>
                  <a:pt x="3508978" y="1332773"/>
                  <a:pt x="3509357" y="1332536"/>
                </a:cubicBezTo>
                <a:cubicBezTo>
                  <a:pt x="3509737" y="1332299"/>
                  <a:pt x="3509760" y="1331471"/>
                  <a:pt x="3509381" y="1331187"/>
                </a:cubicBezTo>
                <a:cubicBezTo>
                  <a:pt x="3508575" y="1330572"/>
                  <a:pt x="3507460" y="1330098"/>
                  <a:pt x="3506345" y="1329719"/>
                </a:cubicBezTo>
                <a:cubicBezTo>
                  <a:pt x="3506155" y="1329625"/>
                  <a:pt x="3505302" y="1330311"/>
                  <a:pt x="3504708" y="1330690"/>
                </a:cubicBezTo>
                <a:close/>
                <a:moveTo>
                  <a:pt x="3421861" y="951217"/>
                </a:moveTo>
                <a:cubicBezTo>
                  <a:pt x="3421292" y="950861"/>
                  <a:pt x="3420723" y="950506"/>
                  <a:pt x="3420035" y="950057"/>
                </a:cubicBezTo>
                <a:cubicBezTo>
                  <a:pt x="3418967" y="950436"/>
                  <a:pt x="3417829" y="950814"/>
                  <a:pt x="3416714" y="951217"/>
                </a:cubicBezTo>
                <a:cubicBezTo>
                  <a:pt x="3417283" y="951572"/>
                  <a:pt x="3417995" y="952282"/>
                  <a:pt x="3418398" y="952234"/>
                </a:cubicBezTo>
                <a:cubicBezTo>
                  <a:pt x="3419608" y="952069"/>
                  <a:pt x="3420723" y="951572"/>
                  <a:pt x="3421861" y="951217"/>
                </a:cubicBezTo>
                <a:close/>
                <a:moveTo>
                  <a:pt x="3494960" y="3222566"/>
                </a:moveTo>
                <a:cubicBezTo>
                  <a:pt x="3495221" y="3223323"/>
                  <a:pt x="3496004" y="3224033"/>
                  <a:pt x="3496573" y="3224743"/>
                </a:cubicBezTo>
                <a:cubicBezTo>
                  <a:pt x="3497142" y="3224388"/>
                  <a:pt x="3498281" y="3223938"/>
                  <a:pt x="3498186" y="3223678"/>
                </a:cubicBezTo>
                <a:cubicBezTo>
                  <a:pt x="3497925" y="3222921"/>
                  <a:pt x="3497142" y="3222211"/>
                  <a:pt x="3496573" y="3221501"/>
                </a:cubicBezTo>
                <a:cubicBezTo>
                  <a:pt x="3495980" y="3221856"/>
                  <a:pt x="3494866" y="3222305"/>
                  <a:pt x="3494960" y="3222566"/>
                </a:cubicBezTo>
                <a:close/>
                <a:moveTo>
                  <a:pt x="3443445" y="1586804"/>
                </a:moveTo>
                <a:cubicBezTo>
                  <a:pt x="3443706" y="1587562"/>
                  <a:pt x="3444488" y="1588272"/>
                  <a:pt x="3445057" y="1588982"/>
                </a:cubicBezTo>
                <a:cubicBezTo>
                  <a:pt x="3445627" y="1588627"/>
                  <a:pt x="3446765" y="1588177"/>
                  <a:pt x="3446670" y="1587917"/>
                </a:cubicBezTo>
                <a:cubicBezTo>
                  <a:pt x="3446409" y="1587159"/>
                  <a:pt x="3445627" y="1586449"/>
                  <a:pt x="3445057" y="1585739"/>
                </a:cubicBezTo>
                <a:cubicBezTo>
                  <a:pt x="3444465" y="1586094"/>
                  <a:pt x="3443350" y="1586520"/>
                  <a:pt x="3443445" y="1586804"/>
                </a:cubicBezTo>
                <a:close/>
                <a:moveTo>
                  <a:pt x="3334294" y="3326966"/>
                </a:moveTo>
                <a:cubicBezTo>
                  <a:pt x="3334863" y="3327321"/>
                  <a:pt x="3335551" y="3328031"/>
                  <a:pt x="3335978" y="3327984"/>
                </a:cubicBezTo>
                <a:cubicBezTo>
                  <a:pt x="3337187" y="3327818"/>
                  <a:pt x="3338302" y="3327321"/>
                  <a:pt x="3339441" y="3326966"/>
                </a:cubicBezTo>
                <a:cubicBezTo>
                  <a:pt x="3338871" y="3326611"/>
                  <a:pt x="3338302" y="3326256"/>
                  <a:pt x="3337614" y="3325807"/>
                </a:cubicBezTo>
                <a:cubicBezTo>
                  <a:pt x="3336523" y="3326209"/>
                  <a:pt x="3335409" y="3326588"/>
                  <a:pt x="3334294" y="3326966"/>
                </a:cubicBezTo>
                <a:close/>
                <a:moveTo>
                  <a:pt x="3673676" y="1162432"/>
                </a:moveTo>
                <a:cubicBezTo>
                  <a:pt x="3673913" y="1162172"/>
                  <a:pt x="3672229" y="1161201"/>
                  <a:pt x="3671447" y="1160562"/>
                </a:cubicBezTo>
                <a:cubicBezTo>
                  <a:pt x="3670688" y="1160562"/>
                  <a:pt x="3669620" y="1160373"/>
                  <a:pt x="3669241" y="1160610"/>
                </a:cubicBezTo>
                <a:cubicBezTo>
                  <a:pt x="3668861" y="1160846"/>
                  <a:pt x="3668861" y="1161651"/>
                  <a:pt x="3669217" y="1161983"/>
                </a:cubicBezTo>
                <a:cubicBezTo>
                  <a:pt x="3670379" y="1163048"/>
                  <a:pt x="3671850" y="1164373"/>
                  <a:pt x="3673676" y="1162432"/>
                </a:cubicBezTo>
                <a:close/>
                <a:moveTo>
                  <a:pt x="3673676" y="1207875"/>
                </a:moveTo>
                <a:cubicBezTo>
                  <a:pt x="3673913" y="1207615"/>
                  <a:pt x="3672229" y="1206645"/>
                  <a:pt x="3671447" y="1206005"/>
                </a:cubicBezTo>
                <a:cubicBezTo>
                  <a:pt x="3670688" y="1206005"/>
                  <a:pt x="3669620" y="1205816"/>
                  <a:pt x="3669241" y="1206053"/>
                </a:cubicBezTo>
                <a:cubicBezTo>
                  <a:pt x="3668861" y="1206290"/>
                  <a:pt x="3668861" y="1207094"/>
                  <a:pt x="3669217" y="1207426"/>
                </a:cubicBezTo>
                <a:cubicBezTo>
                  <a:pt x="3670379" y="1208491"/>
                  <a:pt x="3671850" y="1209816"/>
                  <a:pt x="3673676" y="1207875"/>
                </a:cubicBezTo>
                <a:close/>
                <a:moveTo>
                  <a:pt x="3674293" y="1830777"/>
                </a:moveTo>
                <a:cubicBezTo>
                  <a:pt x="3673724" y="1830422"/>
                  <a:pt x="3673154" y="1830067"/>
                  <a:pt x="3672466" y="1829617"/>
                </a:cubicBezTo>
                <a:cubicBezTo>
                  <a:pt x="3671399" y="1829996"/>
                  <a:pt x="3670261" y="1830374"/>
                  <a:pt x="3669146" y="1830777"/>
                </a:cubicBezTo>
                <a:cubicBezTo>
                  <a:pt x="3669715" y="1831132"/>
                  <a:pt x="3670427" y="1831842"/>
                  <a:pt x="3670830" y="1831794"/>
                </a:cubicBezTo>
                <a:cubicBezTo>
                  <a:pt x="3672040" y="1831605"/>
                  <a:pt x="3673154" y="1831132"/>
                  <a:pt x="3674293" y="1830777"/>
                </a:cubicBezTo>
                <a:close/>
                <a:moveTo>
                  <a:pt x="3669075" y="1204585"/>
                </a:moveTo>
                <a:cubicBezTo>
                  <a:pt x="3668268" y="1203970"/>
                  <a:pt x="3667154" y="1203497"/>
                  <a:pt x="3666039" y="1203118"/>
                </a:cubicBezTo>
                <a:cubicBezTo>
                  <a:pt x="3665849" y="1203047"/>
                  <a:pt x="3664995" y="1203733"/>
                  <a:pt x="3664402" y="1204112"/>
                </a:cubicBezTo>
                <a:cubicBezTo>
                  <a:pt x="3665209" y="1204727"/>
                  <a:pt x="3665897" y="1205461"/>
                  <a:pt x="3666893" y="1205958"/>
                </a:cubicBezTo>
                <a:cubicBezTo>
                  <a:pt x="3667367" y="1206195"/>
                  <a:pt x="3668672" y="1206195"/>
                  <a:pt x="3669051" y="1205958"/>
                </a:cubicBezTo>
                <a:cubicBezTo>
                  <a:pt x="3669431" y="1205698"/>
                  <a:pt x="3669454" y="1204869"/>
                  <a:pt x="3669075" y="1204585"/>
                </a:cubicBezTo>
                <a:close/>
                <a:moveTo>
                  <a:pt x="3390956" y="3239346"/>
                </a:moveTo>
                <a:cubicBezTo>
                  <a:pt x="3392095" y="3239701"/>
                  <a:pt x="3393210" y="3240198"/>
                  <a:pt x="3394419" y="3240364"/>
                </a:cubicBezTo>
                <a:cubicBezTo>
                  <a:pt x="3394846" y="3240435"/>
                  <a:pt x="3395534" y="3239701"/>
                  <a:pt x="3396103" y="3239346"/>
                </a:cubicBezTo>
                <a:cubicBezTo>
                  <a:pt x="3394989" y="3238968"/>
                  <a:pt x="3393874" y="3238565"/>
                  <a:pt x="3392783" y="3238187"/>
                </a:cubicBezTo>
                <a:cubicBezTo>
                  <a:pt x="3392095" y="3238636"/>
                  <a:pt x="3391526" y="3238991"/>
                  <a:pt x="3390956" y="3239346"/>
                </a:cubicBezTo>
                <a:close/>
                <a:moveTo>
                  <a:pt x="3401250" y="3275038"/>
                </a:moveTo>
                <a:cubicBezTo>
                  <a:pt x="3402389" y="3275393"/>
                  <a:pt x="3403503" y="3275890"/>
                  <a:pt x="3404713" y="3276056"/>
                </a:cubicBezTo>
                <a:cubicBezTo>
                  <a:pt x="3405140" y="3276127"/>
                  <a:pt x="3405828" y="3275393"/>
                  <a:pt x="3406397" y="3275038"/>
                </a:cubicBezTo>
                <a:cubicBezTo>
                  <a:pt x="3405282" y="3274660"/>
                  <a:pt x="3404167" y="3274257"/>
                  <a:pt x="3403076" y="3273878"/>
                </a:cubicBezTo>
                <a:cubicBezTo>
                  <a:pt x="3402389" y="3274328"/>
                  <a:pt x="3401819" y="3274683"/>
                  <a:pt x="3401250" y="3275038"/>
                </a:cubicBezTo>
                <a:close/>
                <a:moveTo>
                  <a:pt x="3638976" y="3264837"/>
                </a:moveTo>
                <a:cubicBezTo>
                  <a:pt x="3639570" y="3265524"/>
                  <a:pt x="3640186" y="3266234"/>
                  <a:pt x="3640803" y="3266920"/>
                </a:cubicBezTo>
                <a:cubicBezTo>
                  <a:pt x="3641372" y="3266565"/>
                  <a:pt x="3642510" y="3266115"/>
                  <a:pt x="3642416" y="3265855"/>
                </a:cubicBezTo>
                <a:cubicBezTo>
                  <a:pt x="3642155" y="3265097"/>
                  <a:pt x="3641372" y="3264387"/>
                  <a:pt x="3640803" y="3263677"/>
                </a:cubicBezTo>
                <a:cubicBezTo>
                  <a:pt x="3640234" y="3264056"/>
                  <a:pt x="3639664" y="3264411"/>
                  <a:pt x="3638976" y="3264837"/>
                </a:cubicBezTo>
                <a:close/>
                <a:moveTo>
                  <a:pt x="3617630" y="1772340"/>
                </a:moveTo>
                <a:cubicBezTo>
                  <a:pt x="3616492" y="1771985"/>
                  <a:pt x="3615377" y="1771488"/>
                  <a:pt x="3614168" y="1771322"/>
                </a:cubicBezTo>
                <a:cubicBezTo>
                  <a:pt x="3613740" y="1771251"/>
                  <a:pt x="3613053" y="1771985"/>
                  <a:pt x="3612484" y="1772340"/>
                </a:cubicBezTo>
                <a:cubicBezTo>
                  <a:pt x="3613598" y="1772718"/>
                  <a:pt x="3614713" y="1773121"/>
                  <a:pt x="3615804" y="1773500"/>
                </a:cubicBezTo>
                <a:cubicBezTo>
                  <a:pt x="3616468" y="1773073"/>
                  <a:pt x="3617061" y="1772718"/>
                  <a:pt x="3617630" y="1772340"/>
                </a:cubicBezTo>
                <a:close/>
                <a:moveTo>
                  <a:pt x="3405448" y="1685288"/>
                </a:moveTo>
                <a:cubicBezTo>
                  <a:pt x="3405187" y="1684530"/>
                  <a:pt x="3404404" y="1683820"/>
                  <a:pt x="3403836" y="1683110"/>
                </a:cubicBezTo>
                <a:cubicBezTo>
                  <a:pt x="3403266" y="1683465"/>
                  <a:pt x="3402128" y="1683915"/>
                  <a:pt x="3402223" y="1684175"/>
                </a:cubicBezTo>
                <a:cubicBezTo>
                  <a:pt x="3402483" y="1684933"/>
                  <a:pt x="3403266" y="1685643"/>
                  <a:pt x="3403836" y="1686353"/>
                </a:cubicBezTo>
                <a:cubicBezTo>
                  <a:pt x="3404404" y="1685974"/>
                  <a:pt x="3405543" y="1685548"/>
                  <a:pt x="3405448" y="1685288"/>
                </a:cubicBezTo>
                <a:close/>
                <a:moveTo>
                  <a:pt x="4338115" y="1246100"/>
                </a:moveTo>
                <a:cubicBezTo>
                  <a:pt x="4337427" y="1245673"/>
                  <a:pt x="4336858" y="1245295"/>
                  <a:pt x="4336289" y="1244940"/>
                </a:cubicBezTo>
                <a:cubicBezTo>
                  <a:pt x="4335719" y="1245650"/>
                  <a:pt x="4334937" y="1246360"/>
                  <a:pt x="4334676" y="1247117"/>
                </a:cubicBezTo>
                <a:cubicBezTo>
                  <a:pt x="4334581" y="1247378"/>
                  <a:pt x="4335719" y="1247827"/>
                  <a:pt x="4336289" y="1248182"/>
                </a:cubicBezTo>
                <a:cubicBezTo>
                  <a:pt x="4336905" y="1247496"/>
                  <a:pt x="4337522" y="1246786"/>
                  <a:pt x="4338115" y="1246100"/>
                </a:cubicBezTo>
                <a:close/>
                <a:moveTo>
                  <a:pt x="4306261" y="1699939"/>
                </a:moveTo>
                <a:cubicBezTo>
                  <a:pt x="4305052" y="1700104"/>
                  <a:pt x="4303937" y="1700601"/>
                  <a:pt x="4302799" y="1700956"/>
                </a:cubicBezTo>
                <a:cubicBezTo>
                  <a:pt x="4303368" y="1701311"/>
                  <a:pt x="4304080" y="1702021"/>
                  <a:pt x="4304483" y="1701974"/>
                </a:cubicBezTo>
                <a:cubicBezTo>
                  <a:pt x="4305692" y="1701808"/>
                  <a:pt x="4306807" y="1701311"/>
                  <a:pt x="4307945" y="1700956"/>
                </a:cubicBezTo>
                <a:cubicBezTo>
                  <a:pt x="4307376" y="1700578"/>
                  <a:pt x="4306665" y="1699868"/>
                  <a:pt x="4306261" y="1699939"/>
                </a:cubicBezTo>
                <a:close/>
                <a:moveTo>
                  <a:pt x="4292481" y="3453544"/>
                </a:moveTo>
                <a:cubicBezTo>
                  <a:pt x="4293620" y="3453899"/>
                  <a:pt x="4294735" y="3454396"/>
                  <a:pt x="4295944" y="3454562"/>
                </a:cubicBezTo>
                <a:cubicBezTo>
                  <a:pt x="4296371" y="3454633"/>
                  <a:pt x="4297059" y="3453899"/>
                  <a:pt x="4297628" y="3453544"/>
                </a:cubicBezTo>
                <a:cubicBezTo>
                  <a:pt x="4296513" y="3453165"/>
                  <a:pt x="4295399" y="3452763"/>
                  <a:pt x="4294308" y="3452384"/>
                </a:cubicBezTo>
                <a:cubicBezTo>
                  <a:pt x="4293643" y="3452834"/>
                  <a:pt x="4293051" y="3453189"/>
                  <a:pt x="4292481" y="3453544"/>
                </a:cubicBezTo>
                <a:close/>
                <a:moveTo>
                  <a:pt x="4289517" y="1637265"/>
                </a:moveTo>
                <a:cubicBezTo>
                  <a:pt x="4289920" y="1637407"/>
                  <a:pt x="4291462" y="1636366"/>
                  <a:pt x="4292481" y="1635845"/>
                </a:cubicBezTo>
                <a:cubicBezTo>
                  <a:pt x="4292481" y="1635372"/>
                  <a:pt x="4292790" y="1634685"/>
                  <a:pt x="4292387" y="1634448"/>
                </a:cubicBezTo>
                <a:cubicBezTo>
                  <a:pt x="4292007" y="1634212"/>
                  <a:pt x="4290726" y="1634212"/>
                  <a:pt x="4290204" y="1634425"/>
                </a:cubicBezTo>
                <a:cubicBezTo>
                  <a:pt x="4288544" y="1635206"/>
                  <a:pt x="4286410" y="1636129"/>
                  <a:pt x="4289517" y="1637265"/>
                </a:cubicBezTo>
                <a:close/>
                <a:moveTo>
                  <a:pt x="4237503" y="2033022"/>
                </a:moveTo>
                <a:cubicBezTo>
                  <a:pt x="4238713" y="2032856"/>
                  <a:pt x="4239827" y="2032359"/>
                  <a:pt x="4240966" y="2032004"/>
                </a:cubicBezTo>
                <a:cubicBezTo>
                  <a:pt x="4240396" y="2031649"/>
                  <a:pt x="4239827" y="2031294"/>
                  <a:pt x="4239139" y="2030845"/>
                </a:cubicBezTo>
                <a:cubicBezTo>
                  <a:pt x="4238072" y="2031223"/>
                  <a:pt x="4236934" y="2031602"/>
                  <a:pt x="4235819" y="2032004"/>
                </a:cubicBezTo>
                <a:cubicBezTo>
                  <a:pt x="4236388" y="2032359"/>
                  <a:pt x="4237099" y="2033069"/>
                  <a:pt x="4237503" y="2033022"/>
                </a:cubicBezTo>
                <a:close/>
                <a:moveTo>
                  <a:pt x="4230672" y="1107001"/>
                </a:moveTo>
                <a:cubicBezTo>
                  <a:pt x="4230103" y="1106646"/>
                  <a:pt x="4229415" y="1105936"/>
                  <a:pt x="4228988" y="1105983"/>
                </a:cubicBezTo>
                <a:cubicBezTo>
                  <a:pt x="4227779" y="1106149"/>
                  <a:pt x="4226663" y="1106646"/>
                  <a:pt x="4225525" y="1107001"/>
                </a:cubicBezTo>
                <a:cubicBezTo>
                  <a:pt x="4226095" y="1107356"/>
                  <a:pt x="4226806" y="1108066"/>
                  <a:pt x="4227209" y="1108019"/>
                </a:cubicBezTo>
                <a:cubicBezTo>
                  <a:pt x="4228419" y="1107853"/>
                  <a:pt x="4229533" y="1107380"/>
                  <a:pt x="4230672" y="1107001"/>
                </a:cubicBezTo>
                <a:close/>
                <a:moveTo>
                  <a:pt x="4225525" y="1243330"/>
                </a:moveTo>
                <a:cubicBezTo>
                  <a:pt x="4224956" y="1242975"/>
                  <a:pt x="4224244" y="1242265"/>
                  <a:pt x="4223841" y="1242313"/>
                </a:cubicBezTo>
                <a:cubicBezTo>
                  <a:pt x="4222631" y="1242478"/>
                  <a:pt x="4221517" y="1242975"/>
                  <a:pt x="4220378" y="1243330"/>
                </a:cubicBezTo>
                <a:cubicBezTo>
                  <a:pt x="4220947" y="1243685"/>
                  <a:pt x="4221517" y="1244064"/>
                  <a:pt x="4222205" y="1244490"/>
                </a:cubicBezTo>
                <a:cubicBezTo>
                  <a:pt x="4223272" y="1244111"/>
                  <a:pt x="4224387" y="1243709"/>
                  <a:pt x="4225525" y="1243330"/>
                </a:cubicBezTo>
                <a:close/>
                <a:moveTo>
                  <a:pt x="4206598" y="1244348"/>
                </a:moveTo>
                <a:cubicBezTo>
                  <a:pt x="4207808" y="1244182"/>
                  <a:pt x="4208923" y="1243685"/>
                  <a:pt x="4210061" y="1243330"/>
                </a:cubicBezTo>
                <a:cubicBezTo>
                  <a:pt x="4209492" y="1242975"/>
                  <a:pt x="4208923" y="1242620"/>
                  <a:pt x="4208235" y="1242171"/>
                </a:cubicBezTo>
                <a:cubicBezTo>
                  <a:pt x="4207167" y="1242549"/>
                  <a:pt x="4206029" y="1242928"/>
                  <a:pt x="4204914" y="1243330"/>
                </a:cubicBezTo>
                <a:cubicBezTo>
                  <a:pt x="4205483" y="1243685"/>
                  <a:pt x="4206171" y="1244395"/>
                  <a:pt x="4206598" y="1244348"/>
                </a:cubicBezTo>
                <a:close/>
                <a:moveTo>
                  <a:pt x="4197182" y="1637667"/>
                </a:moveTo>
                <a:cubicBezTo>
                  <a:pt x="4196613" y="1638377"/>
                  <a:pt x="4195830" y="1639087"/>
                  <a:pt x="4195569" y="1639845"/>
                </a:cubicBezTo>
                <a:cubicBezTo>
                  <a:pt x="4195474" y="1640105"/>
                  <a:pt x="4196613" y="1640555"/>
                  <a:pt x="4197182" y="1640910"/>
                </a:cubicBezTo>
                <a:cubicBezTo>
                  <a:pt x="4197799" y="1640200"/>
                  <a:pt x="4198415" y="1639490"/>
                  <a:pt x="4199008" y="1638827"/>
                </a:cubicBezTo>
                <a:cubicBezTo>
                  <a:pt x="4198321" y="1638377"/>
                  <a:pt x="4197751" y="1638022"/>
                  <a:pt x="4197182" y="1637667"/>
                </a:cubicBezTo>
                <a:close/>
                <a:moveTo>
                  <a:pt x="4192343" y="2023910"/>
                </a:moveTo>
                <a:cubicBezTo>
                  <a:pt x="4190660" y="2024667"/>
                  <a:pt x="4188525" y="2025590"/>
                  <a:pt x="4191632" y="2026726"/>
                </a:cubicBezTo>
                <a:cubicBezTo>
                  <a:pt x="4192035" y="2026868"/>
                  <a:pt x="4193577" y="2025827"/>
                  <a:pt x="4194597" y="2025306"/>
                </a:cubicBezTo>
                <a:cubicBezTo>
                  <a:pt x="4194597" y="2024833"/>
                  <a:pt x="4194905" y="2024146"/>
                  <a:pt x="4194502" y="2023910"/>
                </a:cubicBezTo>
                <a:cubicBezTo>
                  <a:pt x="4194099" y="2023673"/>
                  <a:pt x="4192865" y="2023697"/>
                  <a:pt x="4192343" y="2023910"/>
                </a:cubicBezTo>
                <a:close/>
                <a:moveTo>
                  <a:pt x="4465078" y="1790209"/>
                </a:moveTo>
                <a:cubicBezTo>
                  <a:pt x="4465694" y="1789499"/>
                  <a:pt x="4466311" y="1788789"/>
                  <a:pt x="4466904" y="1788126"/>
                </a:cubicBezTo>
                <a:cubicBezTo>
                  <a:pt x="4466216" y="1787700"/>
                  <a:pt x="4465647" y="1787322"/>
                  <a:pt x="4465078" y="1786967"/>
                </a:cubicBezTo>
                <a:cubicBezTo>
                  <a:pt x="4464509" y="1787677"/>
                  <a:pt x="4463726" y="1788387"/>
                  <a:pt x="4463465" y="1789144"/>
                </a:cubicBezTo>
                <a:cubicBezTo>
                  <a:pt x="4463370" y="1789405"/>
                  <a:pt x="4464485" y="1789831"/>
                  <a:pt x="4465078" y="1790209"/>
                </a:cubicBezTo>
                <a:close/>
                <a:moveTo>
                  <a:pt x="4441882" y="3531437"/>
                </a:moveTo>
                <a:cubicBezTo>
                  <a:pt x="4441312" y="3531081"/>
                  <a:pt x="4440743" y="3530726"/>
                  <a:pt x="4440055" y="3530276"/>
                </a:cubicBezTo>
                <a:cubicBezTo>
                  <a:pt x="4438964" y="3530655"/>
                  <a:pt x="4437850" y="3531034"/>
                  <a:pt x="4436735" y="3531437"/>
                </a:cubicBezTo>
                <a:cubicBezTo>
                  <a:pt x="4437304" y="3531792"/>
                  <a:pt x="4437992" y="3532502"/>
                  <a:pt x="4438419" y="3532454"/>
                </a:cubicBezTo>
                <a:cubicBezTo>
                  <a:pt x="4439652" y="3532288"/>
                  <a:pt x="4440743" y="3531815"/>
                  <a:pt x="4441882" y="3531437"/>
                </a:cubicBezTo>
                <a:close/>
                <a:moveTo>
                  <a:pt x="4415151" y="1194077"/>
                </a:moveTo>
                <a:cubicBezTo>
                  <a:pt x="4415246" y="1193816"/>
                  <a:pt x="4414108" y="1193367"/>
                  <a:pt x="4413539" y="1193012"/>
                </a:cubicBezTo>
                <a:cubicBezTo>
                  <a:pt x="4412922" y="1193722"/>
                  <a:pt x="4412305" y="1194432"/>
                  <a:pt x="4411712" y="1195094"/>
                </a:cubicBezTo>
                <a:cubicBezTo>
                  <a:pt x="4412400" y="1195520"/>
                  <a:pt x="4412969" y="1195899"/>
                  <a:pt x="4413539" y="1196254"/>
                </a:cubicBezTo>
                <a:cubicBezTo>
                  <a:pt x="4414131" y="1195544"/>
                  <a:pt x="4414890" y="1194858"/>
                  <a:pt x="4415151" y="1194077"/>
                </a:cubicBezTo>
                <a:close/>
                <a:moveTo>
                  <a:pt x="4406779" y="2087719"/>
                </a:moveTo>
                <a:cubicBezTo>
                  <a:pt x="4406684" y="2087980"/>
                  <a:pt x="4407822" y="2088430"/>
                  <a:pt x="4408392" y="2088785"/>
                </a:cubicBezTo>
                <a:cubicBezTo>
                  <a:pt x="4409008" y="2088074"/>
                  <a:pt x="4409625" y="2087364"/>
                  <a:pt x="4410218" y="2086702"/>
                </a:cubicBezTo>
                <a:cubicBezTo>
                  <a:pt x="4409530" y="2086276"/>
                  <a:pt x="4408961" y="2085897"/>
                  <a:pt x="4408392" y="2085542"/>
                </a:cubicBezTo>
                <a:cubicBezTo>
                  <a:pt x="4407822" y="2086276"/>
                  <a:pt x="4407063" y="2086962"/>
                  <a:pt x="4406779" y="2087719"/>
                </a:cubicBezTo>
                <a:close/>
                <a:moveTo>
                  <a:pt x="4373953" y="1513267"/>
                </a:moveTo>
                <a:cubicBezTo>
                  <a:pt x="4373692" y="1512510"/>
                  <a:pt x="4372909" y="1511800"/>
                  <a:pt x="4372340" y="1511089"/>
                </a:cubicBezTo>
                <a:cubicBezTo>
                  <a:pt x="4371771" y="1511445"/>
                  <a:pt x="4370632" y="1511894"/>
                  <a:pt x="4370727" y="1512155"/>
                </a:cubicBezTo>
                <a:cubicBezTo>
                  <a:pt x="4370988" y="1512912"/>
                  <a:pt x="4371771" y="1513622"/>
                  <a:pt x="4372340" y="1514332"/>
                </a:cubicBezTo>
                <a:cubicBezTo>
                  <a:pt x="4372909" y="1513977"/>
                  <a:pt x="4374048" y="1513527"/>
                  <a:pt x="4373953" y="1513267"/>
                </a:cubicBezTo>
                <a:close/>
                <a:moveTo>
                  <a:pt x="4354314" y="1246573"/>
                </a:moveTo>
                <a:cubicBezTo>
                  <a:pt x="4353745" y="1246218"/>
                  <a:pt x="4353034" y="1245508"/>
                  <a:pt x="4352630" y="1245555"/>
                </a:cubicBezTo>
                <a:cubicBezTo>
                  <a:pt x="4351421" y="1245721"/>
                  <a:pt x="4350306" y="1246218"/>
                  <a:pt x="4349168" y="1246573"/>
                </a:cubicBezTo>
                <a:cubicBezTo>
                  <a:pt x="4349737" y="1246928"/>
                  <a:pt x="4350448" y="1247638"/>
                  <a:pt x="4350852" y="1247591"/>
                </a:cubicBezTo>
                <a:cubicBezTo>
                  <a:pt x="4352061" y="1247425"/>
                  <a:pt x="4353152" y="1246928"/>
                  <a:pt x="4354314" y="1246573"/>
                </a:cubicBezTo>
                <a:close/>
                <a:moveTo>
                  <a:pt x="4032341" y="1793452"/>
                </a:moveTo>
                <a:cubicBezTo>
                  <a:pt x="4031772" y="1793807"/>
                  <a:pt x="4030633" y="1794257"/>
                  <a:pt x="4030728" y="1794517"/>
                </a:cubicBezTo>
                <a:cubicBezTo>
                  <a:pt x="4030989" y="1795274"/>
                  <a:pt x="4031772" y="1795984"/>
                  <a:pt x="4032341" y="1796694"/>
                </a:cubicBezTo>
                <a:cubicBezTo>
                  <a:pt x="4032910" y="1796339"/>
                  <a:pt x="4034049" y="1795890"/>
                  <a:pt x="4033954" y="1795629"/>
                </a:cubicBezTo>
                <a:cubicBezTo>
                  <a:pt x="4033669" y="1794872"/>
                  <a:pt x="4032910" y="1794162"/>
                  <a:pt x="4032341" y="1793452"/>
                </a:cubicBezTo>
                <a:close/>
                <a:moveTo>
                  <a:pt x="4013343" y="1226550"/>
                </a:moveTo>
                <a:cubicBezTo>
                  <a:pt x="4013438" y="1226289"/>
                  <a:pt x="4012299" y="1225839"/>
                  <a:pt x="4011730" y="1225484"/>
                </a:cubicBezTo>
                <a:cubicBezTo>
                  <a:pt x="4011113" y="1226195"/>
                  <a:pt x="4010497" y="1226905"/>
                  <a:pt x="4009904" y="1227567"/>
                </a:cubicBezTo>
                <a:cubicBezTo>
                  <a:pt x="4010591" y="1227993"/>
                  <a:pt x="4011161" y="1228372"/>
                  <a:pt x="4011730" y="1228727"/>
                </a:cubicBezTo>
                <a:cubicBezTo>
                  <a:pt x="4012299" y="1227993"/>
                  <a:pt x="4013058" y="1227307"/>
                  <a:pt x="4013343" y="1226550"/>
                </a:cubicBezTo>
                <a:close/>
                <a:moveTo>
                  <a:pt x="3927697" y="3232293"/>
                </a:moveTo>
                <a:cubicBezTo>
                  <a:pt x="3927958" y="3233050"/>
                  <a:pt x="3928741" y="3233760"/>
                  <a:pt x="3929310" y="3234471"/>
                </a:cubicBezTo>
                <a:cubicBezTo>
                  <a:pt x="3929879" y="3234116"/>
                  <a:pt x="3930448" y="3233760"/>
                  <a:pt x="3931136" y="3233311"/>
                </a:cubicBezTo>
                <a:cubicBezTo>
                  <a:pt x="3930543" y="3232625"/>
                  <a:pt x="3929927" y="3231915"/>
                  <a:pt x="3929310" y="3231228"/>
                </a:cubicBezTo>
                <a:cubicBezTo>
                  <a:pt x="3928717" y="3231583"/>
                  <a:pt x="3927602" y="3232033"/>
                  <a:pt x="3927697" y="3232293"/>
                </a:cubicBezTo>
                <a:close/>
                <a:moveTo>
                  <a:pt x="3911260" y="3252340"/>
                </a:moveTo>
                <a:cubicBezTo>
                  <a:pt x="3912375" y="3252719"/>
                  <a:pt x="3913490" y="3253121"/>
                  <a:pt x="3914581" y="3253500"/>
                </a:cubicBezTo>
                <a:cubicBezTo>
                  <a:pt x="3915269" y="3253074"/>
                  <a:pt x="3915838" y="3252695"/>
                  <a:pt x="3916407" y="3252340"/>
                </a:cubicBezTo>
                <a:cubicBezTo>
                  <a:pt x="3915269" y="3251985"/>
                  <a:pt x="3914154" y="3251488"/>
                  <a:pt x="3912944" y="3251322"/>
                </a:cubicBezTo>
                <a:cubicBezTo>
                  <a:pt x="3912541" y="3251252"/>
                  <a:pt x="3911830" y="3251962"/>
                  <a:pt x="3911260" y="3252340"/>
                </a:cubicBezTo>
                <a:close/>
                <a:moveTo>
                  <a:pt x="3911260" y="3275038"/>
                </a:moveTo>
                <a:cubicBezTo>
                  <a:pt x="3912399" y="3275393"/>
                  <a:pt x="3913514" y="3275890"/>
                  <a:pt x="3914723" y="3276056"/>
                </a:cubicBezTo>
                <a:cubicBezTo>
                  <a:pt x="3915150" y="3276127"/>
                  <a:pt x="3915838" y="3275393"/>
                  <a:pt x="3916407" y="3275038"/>
                </a:cubicBezTo>
                <a:cubicBezTo>
                  <a:pt x="3915292" y="3274660"/>
                  <a:pt x="3914178" y="3274257"/>
                  <a:pt x="3913087" y="3273878"/>
                </a:cubicBezTo>
                <a:cubicBezTo>
                  <a:pt x="3912422" y="3274328"/>
                  <a:pt x="3911830" y="3274683"/>
                  <a:pt x="3911260" y="3275038"/>
                </a:cubicBezTo>
                <a:close/>
                <a:moveTo>
                  <a:pt x="3906113" y="1207615"/>
                </a:moveTo>
                <a:cubicBezTo>
                  <a:pt x="3905544" y="1207260"/>
                  <a:pt x="3904833" y="1206550"/>
                  <a:pt x="3904429" y="1206597"/>
                </a:cubicBezTo>
                <a:cubicBezTo>
                  <a:pt x="3903220" y="1206763"/>
                  <a:pt x="3902105" y="1207260"/>
                  <a:pt x="3900967" y="1207615"/>
                </a:cubicBezTo>
                <a:cubicBezTo>
                  <a:pt x="3901536" y="1207970"/>
                  <a:pt x="3902247" y="1208680"/>
                  <a:pt x="3902651" y="1208633"/>
                </a:cubicBezTo>
                <a:cubicBezTo>
                  <a:pt x="3903860" y="1208467"/>
                  <a:pt x="3904975" y="1207994"/>
                  <a:pt x="3906113" y="1207615"/>
                </a:cubicBezTo>
                <a:close/>
                <a:moveTo>
                  <a:pt x="4179156" y="1243330"/>
                </a:moveTo>
                <a:cubicBezTo>
                  <a:pt x="4178587" y="1242975"/>
                  <a:pt x="4177899" y="1242265"/>
                  <a:pt x="4177472" y="1242313"/>
                </a:cubicBezTo>
                <a:cubicBezTo>
                  <a:pt x="4176262" y="1242478"/>
                  <a:pt x="4175148" y="1242975"/>
                  <a:pt x="4174010" y="1243330"/>
                </a:cubicBezTo>
                <a:cubicBezTo>
                  <a:pt x="4174578" y="1243685"/>
                  <a:pt x="4175290" y="1244395"/>
                  <a:pt x="4175693" y="1244348"/>
                </a:cubicBezTo>
                <a:cubicBezTo>
                  <a:pt x="4176903" y="1244159"/>
                  <a:pt x="4178018" y="1243685"/>
                  <a:pt x="4179156" y="1243330"/>
                </a:cubicBezTo>
                <a:close/>
                <a:moveTo>
                  <a:pt x="4163692" y="1243330"/>
                </a:moveTo>
                <a:cubicBezTo>
                  <a:pt x="4163123" y="1242975"/>
                  <a:pt x="4162411" y="1242265"/>
                  <a:pt x="4162008" y="1242313"/>
                </a:cubicBezTo>
                <a:cubicBezTo>
                  <a:pt x="4160798" y="1242478"/>
                  <a:pt x="4159684" y="1242975"/>
                  <a:pt x="4158545" y="1243330"/>
                </a:cubicBezTo>
                <a:cubicBezTo>
                  <a:pt x="4159114" y="1243685"/>
                  <a:pt x="4159684" y="1244040"/>
                  <a:pt x="4160371" y="1244490"/>
                </a:cubicBezTo>
                <a:cubicBezTo>
                  <a:pt x="4161462" y="1244111"/>
                  <a:pt x="4162577" y="1243709"/>
                  <a:pt x="4163692" y="1243330"/>
                </a:cubicBezTo>
                <a:close/>
                <a:moveTo>
                  <a:pt x="4153398" y="1243330"/>
                </a:moveTo>
                <a:cubicBezTo>
                  <a:pt x="4152829" y="1242975"/>
                  <a:pt x="4152260" y="1242620"/>
                  <a:pt x="4151572" y="1242171"/>
                </a:cubicBezTo>
                <a:cubicBezTo>
                  <a:pt x="4150505" y="1242549"/>
                  <a:pt x="4149366" y="1242928"/>
                  <a:pt x="4148251" y="1243330"/>
                </a:cubicBezTo>
                <a:cubicBezTo>
                  <a:pt x="4148821" y="1243685"/>
                  <a:pt x="4149532" y="1244395"/>
                  <a:pt x="4149935" y="1244348"/>
                </a:cubicBezTo>
                <a:cubicBezTo>
                  <a:pt x="4151145" y="1244159"/>
                  <a:pt x="4152260" y="1243685"/>
                  <a:pt x="4153398" y="1243330"/>
                </a:cubicBezTo>
                <a:close/>
                <a:moveTo>
                  <a:pt x="4144054" y="1872409"/>
                </a:moveTo>
                <a:cubicBezTo>
                  <a:pt x="4144314" y="1873167"/>
                  <a:pt x="4145097" y="1873877"/>
                  <a:pt x="4145666" y="1874587"/>
                </a:cubicBezTo>
                <a:cubicBezTo>
                  <a:pt x="4146235" y="1874232"/>
                  <a:pt x="4147374" y="1873782"/>
                  <a:pt x="4147279" y="1873522"/>
                </a:cubicBezTo>
                <a:cubicBezTo>
                  <a:pt x="4147018" y="1872764"/>
                  <a:pt x="4146235" y="1872054"/>
                  <a:pt x="4145666" y="1871344"/>
                </a:cubicBezTo>
                <a:cubicBezTo>
                  <a:pt x="4145097" y="1871699"/>
                  <a:pt x="4143958" y="1872149"/>
                  <a:pt x="4144054" y="1872409"/>
                </a:cubicBezTo>
                <a:close/>
                <a:moveTo>
                  <a:pt x="4143081" y="1791819"/>
                </a:moveTo>
                <a:cubicBezTo>
                  <a:pt x="4142512" y="1791464"/>
                  <a:pt x="4141800" y="1790754"/>
                  <a:pt x="4141397" y="1790801"/>
                </a:cubicBezTo>
                <a:cubicBezTo>
                  <a:pt x="4140187" y="1790967"/>
                  <a:pt x="4139073" y="1791464"/>
                  <a:pt x="4137934" y="1791819"/>
                </a:cubicBezTo>
                <a:cubicBezTo>
                  <a:pt x="4138503" y="1792174"/>
                  <a:pt x="4139215" y="1792884"/>
                  <a:pt x="4139618" y="1792837"/>
                </a:cubicBezTo>
                <a:cubicBezTo>
                  <a:pt x="4140851" y="1792671"/>
                  <a:pt x="4141943" y="1792174"/>
                  <a:pt x="4143081" y="1791819"/>
                </a:cubicBezTo>
                <a:close/>
                <a:moveTo>
                  <a:pt x="4136985" y="1242762"/>
                </a:moveTo>
                <a:cubicBezTo>
                  <a:pt x="4137080" y="1242502"/>
                  <a:pt x="4135942" y="1242052"/>
                  <a:pt x="4135372" y="1241697"/>
                </a:cubicBezTo>
                <a:cubicBezTo>
                  <a:pt x="4134756" y="1242407"/>
                  <a:pt x="4134139" y="1243117"/>
                  <a:pt x="4133546" y="1243780"/>
                </a:cubicBezTo>
                <a:cubicBezTo>
                  <a:pt x="4134234" y="1244206"/>
                  <a:pt x="4134803" y="1244585"/>
                  <a:pt x="4135372" y="1244940"/>
                </a:cubicBezTo>
                <a:cubicBezTo>
                  <a:pt x="4135942" y="1244230"/>
                  <a:pt x="4136701" y="1243543"/>
                  <a:pt x="4136985" y="1242762"/>
                </a:cubicBezTo>
                <a:close/>
                <a:moveTo>
                  <a:pt x="4127641" y="1240088"/>
                </a:moveTo>
                <a:cubicBezTo>
                  <a:pt x="4127071" y="1239733"/>
                  <a:pt x="4126383" y="1239023"/>
                  <a:pt x="4125957" y="1239070"/>
                </a:cubicBezTo>
                <a:cubicBezTo>
                  <a:pt x="4124747" y="1239236"/>
                  <a:pt x="4123632" y="1239733"/>
                  <a:pt x="4122494" y="1240088"/>
                </a:cubicBezTo>
                <a:cubicBezTo>
                  <a:pt x="4123063" y="1240443"/>
                  <a:pt x="4123774" y="1241153"/>
                  <a:pt x="4124177" y="1241105"/>
                </a:cubicBezTo>
                <a:cubicBezTo>
                  <a:pt x="4125387" y="1240916"/>
                  <a:pt x="4126502" y="1240443"/>
                  <a:pt x="4127641" y="1240088"/>
                </a:cubicBezTo>
                <a:close/>
                <a:moveTo>
                  <a:pt x="4070978" y="1236822"/>
                </a:moveTo>
                <a:cubicBezTo>
                  <a:pt x="4070409" y="1236467"/>
                  <a:pt x="4069839" y="1236088"/>
                  <a:pt x="4069152" y="1235662"/>
                </a:cubicBezTo>
                <a:cubicBezTo>
                  <a:pt x="4068061" y="1236041"/>
                  <a:pt x="4066946" y="1236419"/>
                  <a:pt x="4065831" y="1236822"/>
                </a:cubicBezTo>
                <a:cubicBezTo>
                  <a:pt x="4066400" y="1237177"/>
                  <a:pt x="4067112" y="1237887"/>
                  <a:pt x="4067515" y="1237839"/>
                </a:cubicBezTo>
                <a:cubicBezTo>
                  <a:pt x="4068725" y="1237674"/>
                  <a:pt x="4069816" y="1237200"/>
                  <a:pt x="4070978" y="1236822"/>
                </a:cubicBezTo>
                <a:close/>
                <a:moveTo>
                  <a:pt x="4043512" y="1498711"/>
                </a:moveTo>
                <a:cubicBezTo>
                  <a:pt x="4042303" y="1498877"/>
                  <a:pt x="4041188" y="1499374"/>
                  <a:pt x="4040049" y="1499729"/>
                </a:cubicBezTo>
                <a:cubicBezTo>
                  <a:pt x="4040619" y="1500084"/>
                  <a:pt x="4041330" y="1500794"/>
                  <a:pt x="4041733" y="1500746"/>
                </a:cubicBezTo>
                <a:cubicBezTo>
                  <a:pt x="4042943" y="1500581"/>
                  <a:pt x="4044058" y="1500084"/>
                  <a:pt x="4045197" y="1499729"/>
                </a:cubicBezTo>
                <a:cubicBezTo>
                  <a:pt x="4044627" y="1499374"/>
                  <a:pt x="4043939" y="1498640"/>
                  <a:pt x="4043512" y="1498711"/>
                </a:cubicBezTo>
                <a:close/>
                <a:moveTo>
                  <a:pt x="2185460" y="2505843"/>
                </a:moveTo>
                <a:cubicBezTo>
                  <a:pt x="2186030" y="2506198"/>
                  <a:pt x="2186741" y="2506908"/>
                  <a:pt x="2187145" y="2506861"/>
                </a:cubicBezTo>
                <a:cubicBezTo>
                  <a:pt x="2188354" y="2506695"/>
                  <a:pt x="2189469" y="2506198"/>
                  <a:pt x="2190607" y="2505843"/>
                </a:cubicBezTo>
                <a:cubicBezTo>
                  <a:pt x="2190038" y="2505488"/>
                  <a:pt x="2189327" y="2504778"/>
                  <a:pt x="2188923" y="2504825"/>
                </a:cubicBezTo>
                <a:cubicBezTo>
                  <a:pt x="2187714" y="2505015"/>
                  <a:pt x="2186599" y="2505488"/>
                  <a:pt x="2185460" y="2505843"/>
                </a:cubicBezTo>
                <a:close/>
                <a:moveTo>
                  <a:pt x="2218547" y="2685580"/>
                </a:moveTo>
                <a:cubicBezTo>
                  <a:pt x="2218950" y="2685722"/>
                  <a:pt x="2220492" y="2684681"/>
                  <a:pt x="2221512" y="2684160"/>
                </a:cubicBezTo>
                <a:cubicBezTo>
                  <a:pt x="2221512" y="2683687"/>
                  <a:pt x="2221512" y="2683189"/>
                  <a:pt x="2221512" y="2682716"/>
                </a:cubicBezTo>
                <a:cubicBezTo>
                  <a:pt x="2220753" y="2682716"/>
                  <a:pt x="2219757" y="2682527"/>
                  <a:pt x="2219259" y="2682763"/>
                </a:cubicBezTo>
                <a:cubicBezTo>
                  <a:pt x="2217575" y="2683521"/>
                  <a:pt x="2215464" y="2684444"/>
                  <a:pt x="2218547" y="2685580"/>
                </a:cubicBezTo>
                <a:close/>
                <a:moveTo>
                  <a:pt x="2221583" y="2681320"/>
                </a:moveTo>
                <a:cubicBezTo>
                  <a:pt x="2221204" y="2681604"/>
                  <a:pt x="2221227" y="2682432"/>
                  <a:pt x="2221607" y="2682669"/>
                </a:cubicBezTo>
                <a:cubicBezTo>
                  <a:pt x="2221986" y="2682905"/>
                  <a:pt x="2223315" y="2682929"/>
                  <a:pt x="2223765" y="2682692"/>
                </a:cubicBezTo>
                <a:cubicBezTo>
                  <a:pt x="2224738" y="2682195"/>
                  <a:pt x="2225497" y="2681485"/>
                  <a:pt x="2226113" y="2680775"/>
                </a:cubicBezTo>
                <a:cubicBezTo>
                  <a:pt x="2226208" y="2680657"/>
                  <a:pt x="2225117" y="2680136"/>
                  <a:pt x="2224524" y="2679758"/>
                </a:cubicBezTo>
                <a:cubicBezTo>
                  <a:pt x="2223528" y="2680255"/>
                  <a:pt x="2222390" y="2680704"/>
                  <a:pt x="2221583" y="2681320"/>
                </a:cubicBezTo>
                <a:close/>
                <a:moveTo>
                  <a:pt x="2110772" y="1829144"/>
                </a:moveTo>
                <a:cubicBezTo>
                  <a:pt x="2110203" y="1829854"/>
                  <a:pt x="2109420" y="1830564"/>
                  <a:pt x="2109159" y="1831321"/>
                </a:cubicBezTo>
                <a:cubicBezTo>
                  <a:pt x="2109065" y="1831581"/>
                  <a:pt x="2110203" y="1832031"/>
                  <a:pt x="2110772" y="1832386"/>
                </a:cubicBezTo>
                <a:cubicBezTo>
                  <a:pt x="2111389" y="1831676"/>
                  <a:pt x="2112006" y="1830966"/>
                  <a:pt x="2112599" y="1830303"/>
                </a:cubicBezTo>
                <a:cubicBezTo>
                  <a:pt x="2111911" y="1829877"/>
                  <a:pt x="2111341" y="1829499"/>
                  <a:pt x="2110772" y="1829144"/>
                </a:cubicBezTo>
                <a:close/>
                <a:moveTo>
                  <a:pt x="7835134" y="1255283"/>
                </a:moveTo>
                <a:cubicBezTo>
                  <a:pt x="7833925" y="1255449"/>
                  <a:pt x="7832810" y="1255946"/>
                  <a:pt x="7831672" y="1256301"/>
                </a:cubicBezTo>
                <a:cubicBezTo>
                  <a:pt x="7832241" y="1256656"/>
                  <a:pt x="7832953" y="1257366"/>
                  <a:pt x="7833356" y="1257318"/>
                </a:cubicBezTo>
                <a:cubicBezTo>
                  <a:pt x="7834565" y="1257153"/>
                  <a:pt x="7835656" y="1256656"/>
                  <a:pt x="7836819" y="1256301"/>
                </a:cubicBezTo>
                <a:cubicBezTo>
                  <a:pt x="7836249" y="1255946"/>
                  <a:pt x="7835537" y="1255235"/>
                  <a:pt x="7835134" y="1255283"/>
                </a:cubicBezTo>
                <a:close/>
                <a:moveTo>
                  <a:pt x="7823062" y="1104776"/>
                </a:moveTo>
                <a:cubicBezTo>
                  <a:pt x="7824271" y="1104611"/>
                  <a:pt x="7825387" y="1104114"/>
                  <a:pt x="7826525" y="1103759"/>
                </a:cubicBezTo>
                <a:cubicBezTo>
                  <a:pt x="7825956" y="1103404"/>
                  <a:pt x="7825387" y="1103025"/>
                  <a:pt x="7824698" y="1102599"/>
                </a:cubicBezTo>
                <a:cubicBezTo>
                  <a:pt x="7823608" y="1102978"/>
                  <a:pt x="7822493" y="1103356"/>
                  <a:pt x="7821378" y="1103759"/>
                </a:cubicBezTo>
                <a:cubicBezTo>
                  <a:pt x="7821947" y="1104114"/>
                  <a:pt x="7822635" y="1104847"/>
                  <a:pt x="7823062" y="1104776"/>
                </a:cubicBezTo>
                <a:close/>
                <a:moveTo>
                  <a:pt x="2273455" y="2093400"/>
                </a:moveTo>
                <a:cubicBezTo>
                  <a:pt x="2274261" y="2094015"/>
                  <a:pt x="2274949" y="2094749"/>
                  <a:pt x="2275945" y="2095246"/>
                </a:cubicBezTo>
                <a:cubicBezTo>
                  <a:pt x="2276420" y="2095483"/>
                  <a:pt x="2277724" y="2095483"/>
                  <a:pt x="2278103" y="2095246"/>
                </a:cubicBezTo>
                <a:cubicBezTo>
                  <a:pt x="2278483" y="2095009"/>
                  <a:pt x="2278507" y="2094181"/>
                  <a:pt x="2278127" y="2093897"/>
                </a:cubicBezTo>
                <a:cubicBezTo>
                  <a:pt x="2277321" y="2093282"/>
                  <a:pt x="2276206" y="2092808"/>
                  <a:pt x="2275091" y="2092429"/>
                </a:cubicBezTo>
                <a:cubicBezTo>
                  <a:pt x="2274902" y="2092335"/>
                  <a:pt x="2274071" y="2093021"/>
                  <a:pt x="2273455" y="2093400"/>
                </a:cubicBezTo>
                <a:close/>
                <a:moveTo>
                  <a:pt x="7089841" y="1019381"/>
                </a:moveTo>
                <a:cubicBezTo>
                  <a:pt x="7089272" y="1019026"/>
                  <a:pt x="7088584" y="1018316"/>
                  <a:pt x="7088157" y="1018363"/>
                </a:cubicBezTo>
                <a:cubicBezTo>
                  <a:pt x="7086947" y="1018529"/>
                  <a:pt x="7085856" y="1019026"/>
                  <a:pt x="7084694" y="1019381"/>
                </a:cubicBezTo>
                <a:cubicBezTo>
                  <a:pt x="7085263" y="1019736"/>
                  <a:pt x="7085975" y="1020446"/>
                  <a:pt x="7086378" y="1020399"/>
                </a:cubicBezTo>
                <a:cubicBezTo>
                  <a:pt x="7087587" y="1020233"/>
                  <a:pt x="7088679" y="1019736"/>
                  <a:pt x="7089841" y="1019381"/>
                </a:cubicBezTo>
                <a:close/>
                <a:moveTo>
                  <a:pt x="7522578" y="2272166"/>
                </a:moveTo>
                <a:cubicBezTo>
                  <a:pt x="7523147" y="2272521"/>
                  <a:pt x="7523858" y="2273231"/>
                  <a:pt x="7524261" y="2273184"/>
                </a:cubicBezTo>
                <a:cubicBezTo>
                  <a:pt x="7525471" y="2273018"/>
                  <a:pt x="7526586" y="2272521"/>
                  <a:pt x="7527724" y="2272166"/>
                </a:cubicBezTo>
                <a:cubicBezTo>
                  <a:pt x="7527155" y="2271811"/>
                  <a:pt x="7526586" y="2271432"/>
                  <a:pt x="7525898" y="2271007"/>
                </a:cubicBezTo>
                <a:cubicBezTo>
                  <a:pt x="7524807" y="2271385"/>
                  <a:pt x="7523692" y="2271788"/>
                  <a:pt x="7522578" y="2272166"/>
                </a:cubicBezTo>
                <a:close/>
                <a:moveTo>
                  <a:pt x="7464065" y="2215836"/>
                </a:moveTo>
                <a:cubicBezTo>
                  <a:pt x="7462997" y="2216215"/>
                  <a:pt x="7461859" y="2216593"/>
                  <a:pt x="7460744" y="2216996"/>
                </a:cubicBezTo>
                <a:cubicBezTo>
                  <a:pt x="7461314" y="2217351"/>
                  <a:pt x="7462025" y="2218061"/>
                  <a:pt x="7462428" y="2218013"/>
                </a:cubicBezTo>
                <a:cubicBezTo>
                  <a:pt x="7463638" y="2217848"/>
                  <a:pt x="7464753" y="2217351"/>
                  <a:pt x="7465891" y="2216996"/>
                </a:cubicBezTo>
                <a:cubicBezTo>
                  <a:pt x="7465322" y="2216641"/>
                  <a:pt x="7464753" y="2216262"/>
                  <a:pt x="7464065" y="2215836"/>
                </a:cubicBezTo>
                <a:close/>
                <a:moveTo>
                  <a:pt x="2006863" y="1409860"/>
                </a:moveTo>
                <a:cubicBezTo>
                  <a:pt x="2008073" y="1409695"/>
                  <a:pt x="2009188" y="1409198"/>
                  <a:pt x="2010326" y="1408843"/>
                </a:cubicBezTo>
                <a:cubicBezTo>
                  <a:pt x="2009757" y="1408488"/>
                  <a:pt x="2009045" y="1407777"/>
                  <a:pt x="2008642" y="1407825"/>
                </a:cubicBezTo>
                <a:cubicBezTo>
                  <a:pt x="2007432" y="1407990"/>
                  <a:pt x="2006318" y="1408488"/>
                  <a:pt x="2005179" y="1408843"/>
                </a:cubicBezTo>
                <a:cubicBezTo>
                  <a:pt x="2005725" y="1409198"/>
                  <a:pt x="2006436" y="1409931"/>
                  <a:pt x="2006863" y="1409860"/>
                </a:cubicBezTo>
                <a:close/>
                <a:moveTo>
                  <a:pt x="1943346" y="2648657"/>
                </a:moveTo>
                <a:cubicBezTo>
                  <a:pt x="1943915" y="2649012"/>
                  <a:pt x="1944603" y="2649722"/>
                  <a:pt x="1945030" y="2649675"/>
                </a:cubicBezTo>
                <a:cubicBezTo>
                  <a:pt x="1946240" y="2649510"/>
                  <a:pt x="1947355" y="2649012"/>
                  <a:pt x="1948493" y="2648657"/>
                </a:cubicBezTo>
                <a:cubicBezTo>
                  <a:pt x="1947924" y="2648302"/>
                  <a:pt x="1947355" y="2647924"/>
                  <a:pt x="1946667" y="2647498"/>
                </a:cubicBezTo>
                <a:cubicBezTo>
                  <a:pt x="1945576" y="2647876"/>
                  <a:pt x="1944461" y="2648255"/>
                  <a:pt x="1943346" y="2648657"/>
                </a:cubicBezTo>
                <a:close/>
                <a:moveTo>
                  <a:pt x="8011976" y="1314737"/>
                </a:moveTo>
                <a:cubicBezTo>
                  <a:pt x="8012546" y="1315092"/>
                  <a:pt x="8013257" y="1315803"/>
                  <a:pt x="8013661" y="1315755"/>
                </a:cubicBezTo>
                <a:cubicBezTo>
                  <a:pt x="8014870" y="1315590"/>
                  <a:pt x="8015985" y="1315092"/>
                  <a:pt x="8017123" y="1314737"/>
                </a:cubicBezTo>
                <a:cubicBezTo>
                  <a:pt x="8016554" y="1314382"/>
                  <a:pt x="8015843" y="1313672"/>
                  <a:pt x="8015440" y="1313720"/>
                </a:cubicBezTo>
                <a:cubicBezTo>
                  <a:pt x="8014230" y="1313885"/>
                  <a:pt x="8013115" y="1314359"/>
                  <a:pt x="8011976" y="1314737"/>
                </a:cubicBezTo>
                <a:close/>
                <a:moveTo>
                  <a:pt x="2092746" y="2272166"/>
                </a:moveTo>
                <a:cubicBezTo>
                  <a:pt x="2093316" y="2272521"/>
                  <a:pt x="2094027" y="2273231"/>
                  <a:pt x="2094430" y="2273184"/>
                </a:cubicBezTo>
                <a:cubicBezTo>
                  <a:pt x="2095640" y="2273018"/>
                  <a:pt x="2096755" y="2272521"/>
                  <a:pt x="2097893" y="2272166"/>
                </a:cubicBezTo>
                <a:cubicBezTo>
                  <a:pt x="2097324" y="2271811"/>
                  <a:pt x="2096755" y="2271456"/>
                  <a:pt x="2096067" y="2271007"/>
                </a:cubicBezTo>
                <a:cubicBezTo>
                  <a:pt x="2094976" y="2271385"/>
                  <a:pt x="2093861" y="2271788"/>
                  <a:pt x="2092746" y="2272166"/>
                </a:cubicBezTo>
                <a:close/>
                <a:moveTo>
                  <a:pt x="2096921" y="2262983"/>
                </a:moveTo>
                <a:cubicBezTo>
                  <a:pt x="2096660" y="2262226"/>
                  <a:pt x="2095877" y="2261516"/>
                  <a:pt x="2095308" y="2260805"/>
                </a:cubicBezTo>
                <a:cubicBezTo>
                  <a:pt x="2094739" y="2261160"/>
                  <a:pt x="2094169" y="2261516"/>
                  <a:pt x="2093482" y="2261965"/>
                </a:cubicBezTo>
                <a:cubicBezTo>
                  <a:pt x="2094075" y="2262652"/>
                  <a:pt x="2094691" y="2263362"/>
                  <a:pt x="2095308" y="2264048"/>
                </a:cubicBezTo>
                <a:cubicBezTo>
                  <a:pt x="2095877" y="2263693"/>
                  <a:pt x="2097016" y="2263243"/>
                  <a:pt x="2096921" y="2262983"/>
                </a:cubicBezTo>
                <a:close/>
                <a:moveTo>
                  <a:pt x="2047113" y="2141872"/>
                </a:moveTo>
                <a:cubicBezTo>
                  <a:pt x="2047706" y="2142559"/>
                  <a:pt x="2048322" y="2143269"/>
                  <a:pt x="2048939" y="2143955"/>
                </a:cubicBezTo>
                <a:cubicBezTo>
                  <a:pt x="2049508" y="2143600"/>
                  <a:pt x="2050647" y="2143151"/>
                  <a:pt x="2050552" y="2142890"/>
                </a:cubicBezTo>
                <a:cubicBezTo>
                  <a:pt x="2050291" y="2142133"/>
                  <a:pt x="2049508" y="2141423"/>
                  <a:pt x="2048939" y="2140713"/>
                </a:cubicBezTo>
                <a:cubicBezTo>
                  <a:pt x="2048370" y="2141091"/>
                  <a:pt x="2047801" y="2141446"/>
                  <a:pt x="2047113" y="2141872"/>
                </a:cubicBezTo>
                <a:close/>
                <a:moveTo>
                  <a:pt x="2046378" y="2038489"/>
                </a:moveTo>
                <a:cubicBezTo>
                  <a:pt x="2047492" y="2038868"/>
                  <a:pt x="2048607" y="2039270"/>
                  <a:pt x="2049698" y="2039649"/>
                </a:cubicBezTo>
                <a:cubicBezTo>
                  <a:pt x="2050386" y="2039223"/>
                  <a:pt x="2050955" y="2038844"/>
                  <a:pt x="2051524" y="2038489"/>
                </a:cubicBezTo>
                <a:cubicBezTo>
                  <a:pt x="2050386" y="2038134"/>
                  <a:pt x="2049271" y="2037637"/>
                  <a:pt x="2048062" y="2037472"/>
                </a:cubicBezTo>
                <a:cubicBezTo>
                  <a:pt x="2047635" y="2037424"/>
                  <a:pt x="2046947" y="2038134"/>
                  <a:pt x="2046378" y="2038489"/>
                </a:cubicBezTo>
                <a:close/>
                <a:moveTo>
                  <a:pt x="6240543" y="1155213"/>
                </a:moveTo>
                <a:cubicBezTo>
                  <a:pt x="6241136" y="1155900"/>
                  <a:pt x="6241753" y="1156610"/>
                  <a:pt x="6242370" y="1157296"/>
                </a:cubicBezTo>
                <a:cubicBezTo>
                  <a:pt x="6242939" y="1156941"/>
                  <a:pt x="6244077" y="1156492"/>
                  <a:pt x="6243982" y="1156231"/>
                </a:cubicBezTo>
                <a:cubicBezTo>
                  <a:pt x="6243722" y="1155474"/>
                  <a:pt x="6242939" y="1154764"/>
                  <a:pt x="6242370" y="1154054"/>
                </a:cubicBezTo>
                <a:cubicBezTo>
                  <a:pt x="6241824" y="1154432"/>
                  <a:pt x="6241231" y="1154787"/>
                  <a:pt x="6240543" y="1155213"/>
                </a:cubicBezTo>
                <a:close/>
                <a:moveTo>
                  <a:pt x="6235634" y="2224049"/>
                </a:moveTo>
                <a:cubicBezTo>
                  <a:pt x="6235539" y="2224309"/>
                  <a:pt x="6236678" y="2224759"/>
                  <a:pt x="6237246" y="2225114"/>
                </a:cubicBezTo>
                <a:cubicBezTo>
                  <a:pt x="6237863" y="2224404"/>
                  <a:pt x="6238480" y="2223694"/>
                  <a:pt x="6239073" y="2223031"/>
                </a:cubicBezTo>
                <a:cubicBezTo>
                  <a:pt x="6238385" y="2222605"/>
                  <a:pt x="6237816" y="2222226"/>
                  <a:pt x="6237246" y="2221871"/>
                </a:cubicBezTo>
                <a:cubicBezTo>
                  <a:pt x="6236654" y="2222581"/>
                  <a:pt x="6235894" y="2223268"/>
                  <a:pt x="6235634" y="2224049"/>
                </a:cubicBezTo>
                <a:close/>
                <a:moveTo>
                  <a:pt x="6197850" y="2239244"/>
                </a:moveTo>
                <a:cubicBezTo>
                  <a:pt x="6197163" y="2238818"/>
                  <a:pt x="6196594" y="2238439"/>
                  <a:pt x="6196024" y="2238084"/>
                </a:cubicBezTo>
                <a:cubicBezTo>
                  <a:pt x="6195455" y="2238794"/>
                  <a:pt x="6194673" y="2239504"/>
                  <a:pt x="6194412" y="2240262"/>
                </a:cubicBezTo>
                <a:cubicBezTo>
                  <a:pt x="6194317" y="2240522"/>
                  <a:pt x="6195455" y="2240972"/>
                  <a:pt x="6196024" y="2241327"/>
                </a:cubicBezTo>
                <a:cubicBezTo>
                  <a:pt x="6196641" y="2240640"/>
                  <a:pt x="6197258" y="2239930"/>
                  <a:pt x="6197850" y="2239244"/>
                </a:cubicBezTo>
                <a:close/>
                <a:moveTo>
                  <a:pt x="6191352" y="1082126"/>
                </a:moveTo>
                <a:cubicBezTo>
                  <a:pt x="6190854" y="1082126"/>
                  <a:pt x="6190356" y="1082126"/>
                  <a:pt x="6189858" y="1082126"/>
                </a:cubicBezTo>
                <a:cubicBezTo>
                  <a:pt x="6190190" y="1082315"/>
                  <a:pt x="6190593" y="1082504"/>
                  <a:pt x="6190878" y="1082670"/>
                </a:cubicBezTo>
                <a:cubicBezTo>
                  <a:pt x="6191020" y="1082481"/>
                  <a:pt x="6191186" y="1082315"/>
                  <a:pt x="6191352" y="1082126"/>
                </a:cubicBezTo>
                <a:close/>
                <a:moveTo>
                  <a:pt x="6148043" y="3655340"/>
                </a:moveTo>
                <a:cubicBezTo>
                  <a:pt x="6147948" y="3655600"/>
                  <a:pt x="6149086" y="3656050"/>
                  <a:pt x="6149656" y="3656405"/>
                </a:cubicBezTo>
                <a:cubicBezTo>
                  <a:pt x="6150272" y="3655695"/>
                  <a:pt x="6150889" y="3654985"/>
                  <a:pt x="6151482" y="3654322"/>
                </a:cubicBezTo>
                <a:cubicBezTo>
                  <a:pt x="6150794" y="3653896"/>
                  <a:pt x="6150225" y="3653517"/>
                  <a:pt x="6149656" y="3653162"/>
                </a:cubicBezTo>
                <a:cubicBezTo>
                  <a:pt x="6149086" y="3653872"/>
                  <a:pt x="6148327" y="3654583"/>
                  <a:pt x="6148043" y="3655340"/>
                </a:cubicBezTo>
                <a:close/>
                <a:moveTo>
                  <a:pt x="6358304" y="2437702"/>
                </a:moveTo>
                <a:cubicBezTo>
                  <a:pt x="6357735" y="2437347"/>
                  <a:pt x="6357165" y="2436992"/>
                  <a:pt x="6356477" y="2436542"/>
                </a:cubicBezTo>
                <a:cubicBezTo>
                  <a:pt x="6355386" y="2436921"/>
                  <a:pt x="6354271" y="2437300"/>
                  <a:pt x="6353157" y="2437702"/>
                </a:cubicBezTo>
                <a:cubicBezTo>
                  <a:pt x="6353726" y="2438057"/>
                  <a:pt x="6354438" y="2438767"/>
                  <a:pt x="6354841" y="2438720"/>
                </a:cubicBezTo>
                <a:cubicBezTo>
                  <a:pt x="6356050" y="2438531"/>
                  <a:pt x="6357165" y="2438057"/>
                  <a:pt x="6358304" y="2437702"/>
                </a:cubicBezTo>
                <a:close/>
                <a:moveTo>
                  <a:pt x="6336720" y="1899486"/>
                </a:moveTo>
                <a:cubicBezTo>
                  <a:pt x="6336460" y="1898728"/>
                  <a:pt x="6335676" y="1898018"/>
                  <a:pt x="6335107" y="1897308"/>
                </a:cubicBezTo>
                <a:cubicBezTo>
                  <a:pt x="6334538" y="1897663"/>
                  <a:pt x="6333400" y="1898113"/>
                  <a:pt x="6333495" y="1898373"/>
                </a:cubicBezTo>
                <a:cubicBezTo>
                  <a:pt x="6333755" y="1899131"/>
                  <a:pt x="6334538" y="1899841"/>
                  <a:pt x="6335107" y="1900551"/>
                </a:cubicBezTo>
                <a:cubicBezTo>
                  <a:pt x="6335676" y="1900196"/>
                  <a:pt x="6336815" y="1899746"/>
                  <a:pt x="6336720" y="1899486"/>
                </a:cubicBezTo>
                <a:close/>
                <a:moveTo>
                  <a:pt x="6322987" y="2473867"/>
                </a:moveTo>
                <a:cubicBezTo>
                  <a:pt x="6323675" y="2474293"/>
                  <a:pt x="6324244" y="2474672"/>
                  <a:pt x="6324814" y="2475027"/>
                </a:cubicBezTo>
                <a:cubicBezTo>
                  <a:pt x="6325383" y="2474293"/>
                  <a:pt x="6326142" y="2473607"/>
                  <a:pt x="6326427" y="2472849"/>
                </a:cubicBezTo>
                <a:cubicBezTo>
                  <a:pt x="6326522" y="2472589"/>
                  <a:pt x="6325383" y="2472139"/>
                  <a:pt x="6324814" y="2471784"/>
                </a:cubicBezTo>
                <a:cubicBezTo>
                  <a:pt x="6324197" y="2472471"/>
                  <a:pt x="6323581" y="2473181"/>
                  <a:pt x="6322987" y="2473867"/>
                </a:cubicBezTo>
                <a:close/>
                <a:moveTo>
                  <a:pt x="6311935" y="2486364"/>
                </a:moveTo>
                <a:cubicBezTo>
                  <a:pt x="6312504" y="2486719"/>
                  <a:pt x="6313073" y="2487098"/>
                  <a:pt x="6313761" y="2487524"/>
                </a:cubicBezTo>
                <a:cubicBezTo>
                  <a:pt x="6314852" y="2487145"/>
                  <a:pt x="6315967" y="2486767"/>
                  <a:pt x="6317081" y="2486364"/>
                </a:cubicBezTo>
                <a:cubicBezTo>
                  <a:pt x="6316513" y="2486009"/>
                  <a:pt x="6315801" y="2485299"/>
                  <a:pt x="6315398" y="2485346"/>
                </a:cubicBezTo>
                <a:cubicBezTo>
                  <a:pt x="6314188" y="2485536"/>
                  <a:pt x="6313073" y="2486009"/>
                  <a:pt x="6311935" y="2486364"/>
                </a:cubicBezTo>
                <a:close/>
                <a:moveTo>
                  <a:pt x="6296471" y="2057968"/>
                </a:moveTo>
                <a:cubicBezTo>
                  <a:pt x="6295356" y="2057590"/>
                  <a:pt x="6294241" y="2057187"/>
                  <a:pt x="6293150" y="2056809"/>
                </a:cubicBezTo>
                <a:cubicBezTo>
                  <a:pt x="6292462" y="2057235"/>
                  <a:pt x="6291893" y="2057613"/>
                  <a:pt x="6291324" y="2057968"/>
                </a:cubicBezTo>
                <a:cubicBezTo>
                  <a:pt x="6292462" y="2058323"/>
                  <a:pt x="6293577" y="2058821"/>
                  <a:pt x="6294786" y="2058986"/>
                </a:cubicBezTo>
                <a:cubicBezTo>
                  <a:pt x="6295213" y="2059033"/>
                  <a:pt x="6295901" y="2058323"/>
                  <a:pt x="6296471" y="2057968"/>
                </a:cubicBezTo>
                <a:close/>
                <a:moveTo>
                  <a:pt x="2728225" y="3127845"/>
                </a:moveTo>
                <a:cubicBezTo>
                  <a:pt x="2727538" y="3128271"/>
                  <a:pt x="2726968" y="3128650"/>
                  <a:pt x="2726399" y="3129005"/>
                </a:cubicBezTo>
                <a:cubicBezTo>
                  <a:pt x="2727538" y="3129360"/>
                  <a:pt x="2728652" y="3129857"/>
                  <a:pt x="2729862" y="3130023"/>
                </a:cubicBezTo>
                <a:cubicBezTo>
                  <a:pt x="2730289" y="3130070"/>
                  <a:pt x="2730977" y="3129360"/>
                  <a:pt x="2731546" y="3129005"/>
                </a:cubicBezTo>
                <a:cubicBezTo>
                  <a:pt x="2730431" y="3128603"/>
                  <a:pt x="2729293" y="3128224"/>
                  <a:pt x="2728225" y="3127845"/>
                </a:cubicBezTo>
                <a:close/>
                <a:moveTo>
                  <a:pt x="5904956" y="1834019"/>
                </a:moveTo>
                <a:cubicBezTo>
                  <a:pt x="5904387" y="1833664"/>
                  <a:pt x="5903675" y="1832954"/>
                  <a:pt x="5903272" y="1833002"/>
                </a:cubicBezTo>
                <a:cubicBezTo>
                  <a:pt x="5902062" y="1833167"/>
                  <a:pt x="5900948" y="1833664"/>
                  <a:pt x="5899809" y="1834019"/>
                </a:cubicBezTo>
                <a:cubicBezTo>
                  <a:pt x="5900378" y="1834374"/>
                  <a:pt x="5900948" y="1834729"/>
                  <a:pt x="5901636" y="1835179"/>
                </a:cubicBezTo>
                <a:cubicBezTo>
                  <a:pt x="5902703" y="1834800"/>
                  <a:pt x="5903841" y="1834398"/>
                  <a:pt x="5904956" y="1834019"/>
                </a:cubicBezTo>
                <a:close/>
                <a:moveTo>
                  <a:pt x="5900544" y="3913963"/>
                </a:moveTo>
                <a:cubicBezTo>
                  <a:pt x="5901138" y="3914649"/>
                  <a:pt x="5901754" y="3915359"/>
                  <a:pt x="5902371" y="3916046"/>
                </a:cubicBezTo>
                <a:cubicBezTo>
                  <a:pt x="5902940" y="3915691"/>
                  <a:pt x="5904078" y="3915241"/>
                  <a:pt x="5903984" y="3914981"/>
                </a:cubicBezTo>
                <a:cubicBezTo>
                  <a:pt x="5903723" y="3914223"/>
                  <a:pt x="5902940" y="3913513"/>
                  <a:pt x="5902371" y="3912803"/>
                </a:cubicBezTo>
                <a:cubicBezTo>
                  <a:pt x="5901802" y="3913158"/>
                  <a:pt x="5901232" y="3913513"/>
                  <a:pt x="5900544" y="3913963"/>
                </a:cubicBezTo>
                <a:close/>
                <a:moveTo>
                  <a:pt x="5892077" y="1997922"/>
                </a:moveTo>
                <a:cubicBezTo>
                  <a:pt x="5891508" y="1998632"/>
                  <a:pt x="5890725" y="1999342"/>
                  <a:pt x="5890464" y="2000099"/>
                </a:cubicBezTo>
                <a:cubicBezTo>
                  <a:pt x="5890369" y="2000360"/>
                  <a:pt x="5891508" y="2000810"/>
                  <a:pt x="5892077" y="2001165"/>
                </a:cubicBezTo>
                <a:cubicBezTo>
                  <a:pt x="5892694" y="2000454"/>
                  <a:pt x="5893311" y="1999744"/>
                  <a:pt x="5893903" y="1999082"/>
                </a:cubicBezTo>
                <a:cubicBezTo>
                  <a:pt x="5893215" y="1998632"/>
                  <a:pt x="5892646" y="1998277"/>
                  <a:pt x="5892077" y="1997922"/>
                </a:cubicBezTo>
                <a:close/>
                <a:moveTo>
                  <a:pt x="2731546" y="3271796"/>
                </a:moveTo>
                <a:cubicBezTo>
                  <a:pt x="2732115" y="3272151"/>
                  <a:pt x="2732827" y="3272861"/>
                  <a:pt x="2733230" y="3272813"/>
                </a:cubicBezTo>
                <a:cubicBezTo>
                  <a:pt x="2734440" y="3272648"/>
                  <a:pt x="2735554" y="3272151"/>
                  <a:pt x="2736693" y="3271796"/>
                </a:cubicBezTo>
                <a:cubicBezTo>
                  <a:pt x="2736124" y="3271441"/>
                  <a:pt x="2735554" y="3271086"/>
                  <a:pt x="2734866" y="3270636"/>
                </a:cubicBezTo>
                <a:cubicBezTo>
                  <a:pt x="2733775" y="3271014"/>
                  <a:pt x="2732661" y="3271417"/>
                  <a:pt x="2731546" y="3271796"/>
                </a:cubicBezTo>
                <a:close/>
                <a:moveTo>
                  <a:pt x="5817365" y="1483492"/>
                </a:moveTo>
                <a:cubicBezTo>
                  <a:pt x="5816796" y="1483137"/>
                  <a:pt x="5816227" y="1482758"/>
                  <a:pt x="5815539" y="1482332"/>
                </a:cubicBezTo>
                <a:cubicBezTo>
                  <a:pt x="5814448" y="1482711"/>
                  <a:pt x="5813333" y="1483090"/>
                  <a:pt x="5812218" y="1483492"/>
                </a:cubicBezTo>
                <a:cubicBezTo>
                  <a:pt x="5812788" y="1483847"/>
                  <a:pt x="5813475" y="1484557"/>
                  <a:pt x="5813902" y="1484510"/>
                </a:cubicBezTo>
                <a:cubicBezTo>
                  <a:pt x="5815136" y="1484344"/>
                  <a:pt x="5816227" y="1483847"/>
                  <a:pt x="5817365" y="1483492"/>
                </a:cubicBezTo>
                <a:close/>
                <a:moveTo>
                  <a:pt x="6097405" y="3598441"/>
                </a:moveTo>
                <a:cubicBezTo>
                  <a:pt x="6096717" y="3598867"/>
                  <a:pt x="6096147" y="3599246"/>
                  <a:pt x="6095578" y="3599601"/>
                </a:cubicBezTo>
                <a:cubicBezTo>
                  <a:pt x="6096717" y="3599956"/>
                  <a:pt x="6097832" y="3600453"/>
                  <a:pt x="6099041" y="3600619"/>
                </a:cubicBezTo>
                <a:cubicBezTo>
                  <a:pt x="6099468" y="3600690"/>
                  <a:pt x="6100156" y="3599956"/>
                  <a:pt x="6100725" y="3599601"/>
                </a:cubicBezTo>
                <a:cubicBezTo>
                  <a:pt x="6099587" y="3599222"/>
                  <a:pt x="6098472" y="3598820"/>
                  <a:pt x="6097405" y="3598441"/>
                </a:cubicBezTo>
                <a:close/>
                <a:moveTo>
                  <a:pt x="6069797" y="3622323"/>
                </a:moveTo>
                <a:cubicBezTo>
                  <a:pt x="6070366" y="3622678"/>
                  <a:pt x="6071054" y="3623388"/>
                  <a:pt x="6071481" y="3623340"/>
                </a:cubicBezTo>
                <a:cubicBezTo>
                  <a:pt x="6072691" y="3623175"/>
                  <a:pt x="6073781" y="3622678"/>
                  <a:pt x="6074944" y="3622323"/>
                </a:cubicBezTo>
                <a:cubicBezTo>
                  <a:pt x="6074374" y="3621968"/>
                  <a:pt x="6073805" y="3621613"/>
                  <a:pt x="6073118" y="3621163"/>
                </a:cubicBezTo>
                <a:cubicBezTo>
                  <a:pt x="6072050" y="3621541"/>
                  <a:pt x="6070935" y="3621944"/>
                  <a:pt x="6069797" y="3622323"/>
                </a:cubicBezTo>
                <a:close/>
                <a:moveTo>
                  <a:pt x="6015720" y="2621060"/>
                </a:moveTo>
                <a:cubicBezTo>
                  <a:pt x="6015980" y="2620895"/>
                  <a:pt x="6016336" y="2620729"/>
                  <a:pt x="6016668" y="2620563"/>
                </a:cubicBezTo>
                <a:cubicBezTo>
                  <a:pt x="6016692" y="2620113"/>
                  <a:pt x="6016739" y="2619664"/>
                  <a:pt x="6016763" y="2619214"/>
                </a:cubicBezTo>
                <a:cubicBezTo>
                  <a:pt x="6016431" y="2618741"/>
                  <a:pt x="6016099" y="2618291"/>
                  <a:pt x="6015743" y="2617818"/>
                </a:cubicBezTo>
                <a:cubicBezTo>
                  <a:pt x="6015174" y="2618173"/>
                  <a:pt x="6014036" y="2618622"/>
                  <a:pt x="6014130" y="2618883"/>
                </a:cubicBezTo>
                <a:cubicBezTo>
                  <a:pt x="6014367" y="2619640"/>
                  <a:pt x="6015150" y="2620350"/>
                  <a:pt x="6015720" y="2621060"/>
                </a:cubicBezTo>
                <a:close/>
                <a:moveTo>
                  <a:pt x="6014106" y="3587175"/>
                </a:moveTo>
                <a:cubicBezTo>
                  <a:pt x="6014012" y="3587436"/>
                  <a:pt x="6015150" y="3587885"/>
                  <a:pt x="6015720" y="3588240"/>
                </a:cubicBezTo>
                <a:cubicBezTo>
                  <a:pt x="6016336" y="3587530"/>
                  <a:pt x="6016953" y="3586820"/>
                  <a:pt x="6017546" y="3586157"/>
                </a:cubicBezTo>
                <a:cubicBezTo>
                  <a:pt x="6016858" y="3585731"/>
                  <a:pt x="6016289" y="3585353"/>
                  <a:pt x="6015720" y="3584998"/>
                </a:cubicBezTo>
                <a:cubicBezTo>
                  <a:pt x="6015150" y="3585731"/>
                  <a:pt x="6014367" y="3586418"/>
                  <a:pt x="6014106" y="3587175"/>
                </a:cubicBezTo>
                <a:close/>
                <a:moveTo>
                  <a:pt x="6013134" y="1340702"/>
                </a:moveTo>
                <a:cubicBezTo>
                  <a:pt x="6012565" y="1340347"/>
                  <a:pt x="6011854" y="1339637"/>
                  <a:pt x="6011450" y="1339684"/>
                </a:cubicBezTo>
                <a:cubicBezTo>
                  <a:pt x="6010241" y="1339850"/>
                  <a:pt x="6009126" y="1340347"/>
                  <a:pt x="6007987" y="1340702"/>
                </a:cubicBezTo>
                <a:cubicBezTo>
                  <a:pt x="6008557" y="1341057"/>
                  <a:pt x="6009268" y="1341767"/>
                  <a:pt x="6009671" y="1341719"/>
                </a:cubicBezTo>
                <a:cubicBezTo>
                  <a:pt x="6010881" y="1341530"/>
                  <a:pt x="6011996" y="1341057"/>
                  <a:pt x="6013134" y="1340702"/>
                </a:cubicBezTo>
                <a:close/>
                <a:moveTo>
                  <a:pt x="5992523" y="2434436"/>
                </a:moveTo>
                <a:cubicBezTo>
                  <a:pt x="5993661" y="2434791"/>
                  <a:pt x="5994777" y="2435288"/>
                  <a:pt x="5995986" y="2435454"/>
                </a:cubicBezTo>
                <a:cubicBezTo>
                  <a:pt x="5996413" y="2435525"/>
                  <a:pt x="5997101" y="2434791"/>
                  <a:pt x="5997670" y="2434436"/>
                </a:cubicBezTo>
                <a:cubicBezTo>
                  <a:pt x="5996555" y="2434057"/>
                  <a:pt x="5995441" y="2433655"/>
                  <a:pt x="5994349" y="2433276"/>
                </a:cubicBezTo>
                <a:cubicBezTo>
                  <a:pt x="5993685" y="2433726"/>
                  <a:pt x="5993093" y="2434081"/>
                  <a:pt x="5992523" y="2434436"/>
                </a:cubicBezTo>
                <a:close/>
                <a:moveTo>
                  <a:pt x="6909536" y="1269294"/>
                </a:moveTo>
                <a:cubicBezTo>
                  <a:pt x="6910105" y="1269649"/>
                  <a:pt x="6910793" y="1270359"/>
                  <a:pt x="6911220" y="1270312"/>
                </a:cubicBezTo>
                <a:cubicBezTo>
                  <a:pt x="6912430" y="1270146"/>
                  <a:pt x="6913544" y="1269649"/>
                  <a:pt x="6914683" y="1269294"/>
                </a:cubicBezTo>
                <a:cubicBezTo>
                  <a:pt x="6914113" y="1268939"/>
                  <a:pt x="6913544" y="1268561"/>
                  <a:pt x="6912857" y="1268135"/>
                </a:cubicBezTo>
                <a:cubicBezTo>
                  <a:pt x="6911765" y="1268513"/>
                  <a:pt x="6910651" y="1268892"/>
                  <a:pt x="6909536" y="1269294"/>
                </a:cubicBezTo>
                <a:close/>
                <a:moveTo>
                  <a:pt x="2473967" y="2736277"/>
                </a:moveTo>
                <a:cubicBezTo>
                  <a:pt x="2475106" y="2736632"/>
                  <a:pt x="2476221" y="2737129"/>
                  <a:pt x="2477430" y="2737295"/>
                </a:cubicBezTo>
                <a:cubicBezTo>
                  <a:pt x="2477857" y="2737366"/>
                  <a:pt x="2478545" y="2736632"/>
                  <a:pt x="2479114" y="2736277"/>
                </a:cubicBezTo>
                <a:cubicBezTo>
                  <a:pt x="2478000" y="2735899"/>
                  <a:pt x="2476885" y="2735496"/>
                  <a:pt x="2475794" y="2735118"/>
                </a:cubicBezTo>
                <a:cubicBezTo>
                  <a:pt x="2475106" y="2735567"/>
                  <a:pt x="2474537" y="2735922"/>
                  <a:pt x="2473967" y="2736277"/>
                </a:cubicBezTo>
                <a:close/>
                <a:moveTo>
                  <a:pt x="2491116" y="2234226"/>
                </a:moveTo>
                <a:cubicBezTo>
                  <a:pt x="2492325" y="2234060"/>
                  <a:pt x="2493440" y="2233563"/>
                  <a:pt x="2494579" y="2233208"/>
                </a:cubicBezTo>
                <a:cubicBezTo>
                  <a:pt x="2494009" y="2232853"/>
                  <a:pt x="2493298" y="2232143"/>
                  <a:pt x="2492895" y="2232191"/>
                </a:cubicBezTo>
                <a:cubicBezTo>
                  <a:pt x="2491685" y="2232356"/>
                  <a:pt x="2490570" y="2232853"/>
                  <a:pt x="2489432" y="2233208"/>
                </a:cubicBezTo>
                <a:cubicBezTo>
                  <a:pt x="2489977" y="2233587"/>
                  <a:pt x="2490689" y="2234297"/>
                  <a:pt x="2491116" y="2234226"/>
                </a:cubicBezTo>
                <a:close/>
                <a:moveTo>
                  <a:pt x="6791040" y="3534703"/>
                </a:moveTo>
                <a:cubicBezTo>
                  <a:pt x="6789926" y="3534324"/>
                  <a:pt x="6788811" y="3533922"/>
                  <a:pt x="6787720" y="3533543"/>
                </a:cubicBezTo>
                <a:cubicBezTo>
                  <a:pt x="6787032" y="3533969"/>
                  <a:pt x="6786463" y="3534348"/>
                  <a:pt x="6785893" y="3534703"/>
                </a:cubicBezTo>
                <a:cubicBezTo>
                  <a:pt x="6787032" y="3535058"/>
                  <a:pt x="6788146" y="3535555"/>
                  <a:pt x="6789357" y="3535720"/>
                </a:cubicBezTo>
                <a:cubicBezTo>
                  <a:pt x="6789760" y="3535768"/>
                  <a:pt x="6790471" y="3535058"/>
                  <a:pt x="6791040" y="3534703"/>
                </a:cubicBezTo>
                <a:close/>
                <a:moveTo>
                  <a:pt x="6729207" y="4063712"/>
                </a:moveTo>
                <a:cubicBezTo>
                  <a:pt x="6729776" y="4064067"/>
                  <a:pt x="6730488" y="4064777"/>
                  <a:pt x="6730891" y="4064730"/>
                </a:cubicBezTo>
                <a:cubicBezTo>
                  <a:pt x="6732101" y="4064564"/>
                  <a:pt x="6733216" y="4064067"/>
                  <a:pt x="6734354" y="4063712"/>
                </a:cubicBezTo>
                <a:cubicBezTo>
                  <a:pt x="6733785" y="4063357"/>
                  <a:pt x="6733073" y="4062647"/>
                  <a:pt x="6732670" y="4062694"/>
                </a:cubicBezTo>
                <a:cubicBezTo>
                  <a:pt x="6731460" y="4062884"/>
                  <a:pt x="6730370" y="4063357"/>
                  <a:pt x="6729207" y="4063712"/>
                </a:cubicBezTo>
                <a:close/>
                <a:moveTo>
                  <a:pt x="6688009" y="1217366"/>
                </a:moveTo>
                <a:cubicBezTo>
                  <a:pt x="6687439" y="1217011"/>
                  <a:pt x="6686870" y="1216632"/>
                  <a:pt x="6686183" y="1216207"/>
                </a:cubicBezTo>
                <a:cubicBezTo>
                  <a:pt x="6685091" y="1216585"/>
                  <a:pt x="6683977" y="1216964"/>
                  <a:pt x="6682862" y="1217366"/>
                </a:cubicBezTo>
                <a:cubicBezTo>
                  <a:pt x="6683431" y="1217721"/>
                  <a:pt x="6684143" y="1218431"/>
                  <a:pt x="6684546" y="1218384"/>
                </a:cubicBezTo>
                <a:cubicBezTo>
                  <a:pt x="6685756" y="1218195"/>
                  <a:pt x="6686870" y="1217721"/>
                  <a:pt x="6688009" y="1217366"/>
                </a:cubicBezTo>
                <a:close/>
                <a:moveTo>
                  <a:pt x="6678664" y="4105368"/>
                </a:moveTo>
                <a:cubicBezTo>
                  <a:pt x="6678925" y="4106125"/>
                  <a:pt x="6679707" y="4106835"/>
                  <a:pt x="6680277" y="4107546"/>
                </a:cubicBezTo>
                <a:cubicBezTo>
                  <a:pt x="6680846" y="4107190"/>
                  <a:pt x="6681985" y="4106741"/>
                  <a:pt x="6681890" y="4106480"/>
                </a:cubicBezTo>
                <a:cubicBezTo>
                  <a:pt x="6681628" y="4105723"/>
                  <a:pt x="6680846" y="4105013"/>
                  <a:pt x="6680277" y="4104303"/>
                </a:cubicBezTo>
                <a:cubicBezTo>
                  <a:pt x="6679707" y="4104658"/>
                  <a:pt x="6678569" y="4105084"/>
                  <a:pt x="6678664" y="4105368"/>
                </a:cubicBezTo>
                <a:close/>
                <a:moveTo>
                  <a:pt x="7054738" y="1097842"/>
                </a:moveTo>
                <a:cubicBezTo>
                  <a:pt x="7054643" y="1098102"/>
                  <a:pt x="7055782" y="1098552"/>
                  <a:pt x="7056351" y="1098907"/>
                </a:cubicBezTo>
                <a:cubicBezTo>
                  <a:pt x="7056968" y="1098197"/>
                  <a:pt x="7057584" y="1097487"/>
                  <a:pt x="7058177" y="1096824"/>
                </a:cubicBezTo>
                <a:cubicBezTo>
                  <a:pt x="7057489" y="1096398"/>
                  <a:pt x="7056920" y="1096019"/>
                  <a:pt x="7056351" y="1095664"/>
                </a:cubicBezTo>
                <a:cubicBezTo>
                  <a:pt x="7055782" y="1096374"/>
                  <a:pt x="7054999" y="1097060"/>
                  <a:pt x="7054738" y="1097842"/>
                </a:cubicBezTo>
                <a:close/>
                <a:moveTo>
                  <a:pt x="7048619" y="1119995"/>
                </a:moveTo>
                <a:cubicBezTo>
                  <a:pt x="7048049" y="1119640"/>
                  <a:pt x="7047362" y="1118930"/>
                  <a:pt x="7046935" y="1118977"/>
                </a:cubicBezTo>
                <a:cubicBezTo>
                  <a:pt x="7045725" y="1119143"/>
                  <a:pt x="7044611" y="1119640"/>
                  <a:pt x="7043472" y="1119995"/>
                </a:cubicBezTo>
                <a:cubicBezTo>
                  <a:pt x="7044041" y="1120350"/>
                  <a:pt x="7044752" y="1121060"/>
                  <a:pt x="7045156" y="1121013"/>
                </a:cubicBezTo>
                <a:cubicBezTo>
                  <a:pt x="7046366" y="1120847"/>
                  <a:pt x="7047481" y="1120350"/>
                  <a:pt x="7048619" y="1119995"/>
                </a:cubicBezTo>
                <a:close/>
                <a:moveTo>
                  <a:pt x="6997103" y="3901442"/>
                </a:moveTo>
                <a:cubicBezTo>
                  <a:pt x="6997672" y="3901797"/>
                  <a:pt x="6998384" y="3902507"/>
                  <a:pt x="6998787" y="3902460"/>
                </a:cubicBezTo>
                <a:cubicBezTo>
                  <a:pt x="6999997" y="3902294"/>
                  <a:pt x="7001111" y="3901797"/>
                  <a:pt x="7002250" y="3901442"/>
                </a:cubicBezTo>
                <a:cubicBezTo>
                  <a:pt x="7001681" y="3901087"/>
                  <a:pt x="7001111" y="3900709"/>
                  <a:pt x="7000424" y="3900283"/>
                </a:cubicBezTo>
                <a:cubicBezTo>
                  <a:pt x="6999333" y="3900661"/>
                  <a:pt x="6998218" y="3901064"/>
                  <a:pt x="6997103" y="3901442"/>
                </a:cubicBezTo>
                <a:close/>
                <a:moveTo>
                  <a:pt x="2406988" y="2703828"/>
                </a:moveTo>
                <a:cubicBezTo>
                  <a:pt x="2407557" y="2704183"/>
                  <a:pt x="2408268" y="2704893"/>
                  <a:pt x="2408672" y="2704846"/>
                </a:cubicBezTo>
                <a:cubicBezTo>
                  <a:pt x="2409881" y="2704680"/>
                  <a:pt x="2410996" y="2704183"/>
                  <a:pt x="2412134" y="2703828"/>
                </a:cubicBezTo>
                <a:cubicBezTo>
                  <a:pt x="2411565" y="2703473"/>
                  <a:pt x="2410996" y="2703118"/>
                  <a:pt x="2410308" y="2702668"/>
                </a:cubicBezTo>
                <a:cubicBezTo>
                  <a:pt x="2409217" y="2703047"/>
                  <a:pt x="2408102" y="2703449"/>
                  <a:pt x="2406988" y="2703828"/>
                </a:cubicBezTo>
                <a:close/>
                <a:moveTo>
                  <a:pt x="6918857" y="1278478"/>
                </a:moveTo>
                <a:cubicBezTo>
                  <a:pt x="6918952" y="1278217"/>
                  <a:pt x="6917813" y="1277768"/>
                  <a:pt x="6917245" y="1277413"/>
                </a:cubicBezTo>
                <a:cubicBezTo>
                  <a:pt x="6916628" y="1278123"/>
                  <a:pt x="6916011" y="1278833"/>
                  <a:pt x="6915418" y="1279495"/>
                </a:cubicBezTo>
                <a:cubicBezTo>
                  <a:pt x="6916106" y="1279922"/>
                  <a:pt x="6916675" y="1280300"/>
                  <a:pt x="6917245" y="1280655"/>
                </a:cubicBezTo>
                <a:cubicBezTo>
                  <a:pt x="6917813" y="1279922"/>
                  <a:pt x="6918596" y="1279235"/>
                  <a:pt x="6918857" y="1278478"/>
                </a:cubicBezTo>
                <a:close/>
                <a:moveTo>
                  <a:pt x="6481946" y="2307882"/>
                </a:moveTo>
                <a:cubicBezTo>
                  <a:pt x="6483061" y="2308260"/>
                  <a:pt x="6484176" y="2308663"/>
                  <a:pt x="6485267" y="2309041"/>
                </a:cubicBezTo>
                <a:cubicBezTo>
                  <a:pt x="6485954" y="2308615"/>
                  <a:pt x="6486524" y="2308237"/>
                  <a:pt x="6487093" y="2307882"/>
                </a:cubicBezTo>
                <a:cubicBezTo>
                  <a:pt x="6485954" y="2307527"/>
                  <a:pt x="6484840" y="2307030"/>
                  <a:pt x="6483630" y="2306864"/>
                </a:cubicBezTo>
                <a:cubicBezTo>
                  <a:pt x="6483203" y="2306793"/>
                  <a:pt x="6482515" y="2307503"/>
                  <a:pt x="6481946" y="2307882"/>
                </a:cubicBezTo>
                <a:close/>
                <a:moveTo>
                  <a:pt x="6469802" y="2628019"/>
                </a:moveTo>
                <a:cubicBezTo>
                  <a:pt x="6468711" y="2628397"/>
                  <a:pt x="6467597" y="2628776"/>
                  <a:pt x="6466482" y="2629178"/>
                </a:cubicBezTo>
                <a:cubicBezTo>
                  <a:pt x="6467051" y="2629533"/>
                  <a:pt x="6467762" y="2630243"/>
                  <a:pt x="6468166" y="2630196"/>
                </a:cubicBezTo>
                <a:cubicBezTo>
                  <a:pt x="6469375" y="2630030"/>
                  <a:pt x="6470491" y="2629533"/>
                  <a:pt x="6471628" y="2629178"/>
                </a:cubicBezTo>
                <a:cubicBezTo>
                  <a:pt x="6471059" y="2628823"/>
                  <a:pt x="6470491" y="2628468"/>
                  <a:pt x="6469802" y="2628019"/>
                </a:cubicBezTo>
                <a:close/>
                <a:moveTo>
                  <a:pt x="6446630" y="2425182"/>
                </a:moveTo>
                <a:cubicBezTo>
                  <a:pt x="6447317" y="2425608"/>
                  <a:pt x="6447887" y="2425986"/>
                  <a:pt x="6448456" y="2426341"/>
                </a:cubicBezTo>
                <a:cubicBezTo>
                  <a:pt x="6449026" y="2425608"/>
                  <a:pt x="6449808" y="2424921"/>
                  <a:pt x="6450069" y="2424164"/>
                </a:cubicBezTo>
                <a:cubicBezTo>
                  <a:pt x="6450164" y="2423903"/>
                  <a:pt x="6449026" y="2423454"/>
                  <a:pt x="6448456" y="2423099"/>
                </a:cubicBezTo>
                <a:cubicBezTo>
                  <a:pt x="6447839" y="2423785"/>
                  <a:pt x="6447223" y="2424495"/>
                  <a:pt x="6446630" y="2425182"/>
                </a:cubicBezTo>
                <a:close/>
                <a:moveTo>
                  <a:pt x="6362478" y="2649202"/>
                </a:moveTo>
                <a:cubicBezTo>
                  <a:pt x="6362217" y="2648444"/>
                  <a:pt x="6361434" y="2647734"/>
                  <a:pt x="6360865" y="2647024"/>
                </a:cubicBezTo>
                <a:cubicBezTo>
                  <a:pt x="6360296" y="2647379"/>
                  <a:pt x="6359727" y="2647734"/>
                  <a:pt x="6359039" y="2648184"/>
                </a:cubicBezTo>
                <a:cubicBezTo>
                  <a:pt x="6359632" y="2648870"/>
                  <a:pt x="6360249" y="2649580"/>
                  <a:pt x="6360865" y="2650267"/>
                </a:cubicBezTo>
                <a:cubicBezTo>
                  <a:pt x="6361434" y="2649912"/>
                  <a:pt x="6362573" y="2649486"/>
                  <a:pt x="6362478" y="2649202"/>
                </a:cubicBezTo>
                <a:close/>
                <a:moveTo>
                  <a:pt x="6543755" y="1209248"/>
                </a:moveTo>
                <a:cubicBezTo>
                  <a:pt x="6543874" y="1207000"/>
                  <a:pt x="6542166" y="1205911"/>
                  <a:pt x="6538608" y="1206005"/>
                </a:cubicBezTo>
                <a:cubicBezTo>
                  <a:pt x="6538467" y="1208254"/>
                  <a:pt x="6540198" y="1209319"/>
                  <a:pt x="6543755" y="1209248"/>
                </a:cubicBezTo>
                <a:close/>
                <a:moveTo>
                  <a:pt x="6538514" y="1205958"/>
                </a:moveTo>
                <a:cubicBezTo>
                  <a:pt x="6538894" y="1205721"/>
                  <a:pt x="6538917" y="1204893"/>
                  <a:pt x="6538537" y="1204609"/>
                </a:cubicBezTo>
                <a:cubicBezTo>
                  <a:pt x="6537731" y="1203994"/>
                  <a:pt x="6536616" y="1203520"/>
                  <a:pt x="6535502" y="1203142"/>
                </a:cubicBezTo>
                <a:cubicBezTo>
                  <a:pt x="6535312" y="1203071"/>
                  <a:pt x="6534458" y="1203757"/>
                  <a:pt x="6533865" y="1204136"/>
                </a:cubicBezTo>
                <a:cubicBezTo>
                  <a:pt x="6534672" y="1204751"/>
                  <a:pt x="6535359" y="1205485"/>
                  <a:pt x="6536355" y="1205982"/>
                </a:cubicBezTo>
                <a:cubicBezTo>
                  <a:pt x="6536830" y="1206195"/>
                  <a:pt x="6538134" y="1206195"/>
                  <a:pt x="6538514" y="1205958"/>
                </a:cubicBezTo>
                <a:close/>
                <a:moveTo>
                  <a:pt x="6508652" y="2707639"/>
                </a:moveTo>
                <a:cubicBezTo>
                  <a:pt x="6508558" y="2707899"/>
                  <a:pt x="6509696" y="2708349"/>
                  <a:pt x="6510266" y="2708704"/>
                </a:cubicBezTo>
                <a:cubicBezTo>
                  <a:pt x="6510882" y="2707994"/>
                  <a:pt x="6511498" y="2707284"/>
                  <a:pt x="6512092" y="2706621"/>
                </a:cubicBezTo>
                <a:cubicBezTo>
                  <a:pt x="6511404" y="2706195"/>
                  <a:pt x="6510835" y="2705816"/>
                  <a:pt x="6510266" y="2705461"/>
                </a:cubicBezTo>
                <a:cubicBezTo>
                  <a:pt x="6509696" y="2706171"/>
                  <a:pt x="6508938" y="2706858"/>
                  <a:pt x="6508652" y="2707639"/>
                </a:cubicBezTo>
                <a:close/>
                <a:moveTo>
                  <a:pt x="7186682" y="1064824"/>
                </a:moveTo>
                <a:cubicBezTo>
                  <a:pt x="7182507" y="1066670"/>
                  <a:pt x="7179045" y="1069061"/>
                  <a:pt x="7175345" y="1071262"/>
                </a:cubicBezTo>
                <a:cubicBezTo>
                  <a:pt x="7170814" y="1073960"/>
                  <a:pt x="7162822" y="1072067"/>
                  <a:pt x="7158671" y="1076019"/>
                </a:cubicBezTo>
                <a:cubicBezTo>
                  <a:pt x="7155327" y="1079191"/>
                  <a:pt x="7149563" y="1081534"/>
                  <a:pt x="7144867" y="1084232"/>
                </a:cubicBezTo>
                <a:cubicBezTo>
                  <a:pt x="7146148" y="1087806"/>
                  <a:pt x="7142115" y="1091806"/>
                  <a:pt x="7147974" y="1095333"/>
                </a:cubicBezTo>
                <a:cubicBezTo>
                  <a:pt x="7156465" y="1095333"/>
                  <a:pt x="7165359" y="1095333"/>
                  <a:pt x="7173210" y="1095333"/>
                </a:cubicBezTo>
                <a:cubicBezTo>
                  <a:pt x="7179803" y="1092516"/>
                  <a:pt x="7183551" y="1088114"/>
                  <a:pt x="7190833" y="1086978"/>
                </a:cubicBezTo>
                <a:cubicBezTo>
                  <a:pt x="7197307" y="1078339"/>
                  <a:pt x="7202668" y="1069085"/>
                  <a:pt x="7206629" y="1059120"/>
                </a:cubicBezTo>
                <a:cubicBezTo>
                  <a:pt x="7205087" y="1059239"/>
                  <a:pt x="7203712" y="1059499"/>
                  <a:pt x="7203237" y="1059972"/>
                </a:cubicBezTo>
                <a:cubicBezTo>
                  <a:pt x="7199347" y="1063783"/>
                  <a:pt x="7191544" y="1062670"/>
                  <a:pt x="7186682" y="1064824"/>
                </a:cubicBezTo>
                <a:close/>
                <a:moveTo>
                  <a:pt x="7801194" y="990719"/>
                </a:moveTo>
                <a:cubicBezTo>
                  <a:pt x="7807408" y="987879"/>
                  <a:pt x="7811654" y="983666"/>
                  <a:pt x="7818935" y="981536"/>
                </a:cubicBezTo>
                <a:cubicBezTo>
                  <a:pt x="7814761" y="973867"/>
                  <a:pt x="7812887" y="966009"/>
                  <a:pt x="7814334" y="957725"/>
                </a:cubicBezTo>
                <a:cubicBezTo>
                  <a:pt x="7812223" y="958151"/>
                  <a:pt x="7809590" y="958317"/>
                  <a:pt x="7808286" y="959145"/>
                </a:cubicBezTo>
                <a:cubicBezTo>
                  <a:pt x="7804775" y="961394"/>
                  <a:pt x="7800909" y="963169"/>
                  <a:pt x="7795644" y="962199"/>
                </a:cubicBezTo>
                <a:cubicBezTo>
                  <a:pt x="7789715" y="961110"/>
                  <a:pt x="7790449" y="958009"/>
                  <a:pt x="7790639" y="955216"/>
                </a:cubicBezTo>
                <a:cubicBezTo>
                  <a:pt x="7790687" y="954506"/>
                  <a:pt x="7790639" y="953796"/>
                  <a:pt x="7790639" y="953063"/>
                </a:cubicBezTo>
                <a:cubicBezTo>
                  <a:pt x="7783050" y="952731"/>
                  <a:pt x="7783405" y="955784"/>
                  <a:pt x="7782457" y="958814"/>
                </a:cubicBezTo>
                <a:cubicBezTo>
                  <a:pt x="7781674" y="961347"/>
                  <a:pt x="7773870" y="963216"/>
                  <a:pt x="7770621" y="962222"/>
                </a:cubicBezTo>
                <a:cubicBezTo>
                  <a:pt x="7766589" y="960968"/>
                  <a:pt x="7765593" y="957820"/>
                  <a:pt x="7768249" y="954483"/>
                </a:cubicBezTo>
                <a:cubicBezTo>
                  <a:pt x="7769577" y="952826"/>
                  <a:pt x="7775128" y="952495"/>
                  <a:pt x="7772898" y="949702"/>
                </a:cubicBezTo>
                <a:cubicBezTo>
                  <a:pt x="7765593" y="948045"/>
                  <a:pt x="7758407" y="947217"/>
                  <a:pt x="7750769" y="950649"/>
                </a:cubicBezTo>
                <a:cubicBezTo>
                  <a:pt x="7750769" y="954009"/>
                  <a:pt x="7750010" y="957773"/>
                  <a:pt x="7750959" y="961394"/>
                </a:cubicBezTo>
                <a:cubicBezTo>
                  <a:pt x="7752169" y="965915"/>
                  <a:pt x="7743132" y="966956"/>
                  <a:pt x="7742705" y="970790"/>
                </a:cubicBezTo>
                <a:cubicBezTo>
                  <a:pt x="7742420" y="973299"/>
                  <a:pt x="7743867" y="975334"/>
                  <a:pt x="7747804" y="975950"/>
                </a:cubicBezTo>
                <a:cubicBezTo>
                  <a:pt x="7751339" y="976494"/>
                  <a:pt x="7755916" y="976518"/>
                  <a:pt x="7758003" y="974104"/>
                </a:cubicBezTo>
                <a:cubicBezTo>
                  <a:pt x="7759924" y="971879"/>
                  <a:pt x="7756746" y="968281"/>
                  <a:pt x="7763008" y="967429"/>
                </a:cubicBezTo>
                <a:cubicBezTo>
                  <a:pt x="7768249" y="968707"/>
                  <a:pt x="7766328" y="971240"/>
                  <a:pt x="7766708" y="973346"/>
                </a:cubicBezTo>
                <a:cubicBezTo>
                  <a:pt x="7767182" y="975903"/>
                  <a:pt x="7776432" y="975997"/>
                  <a:pt x="7772874" y="979477"/>
                </a:cubicBezTo>
                <a:cubicBezTo>
                  <a:pt x="7767704" y="981701"/>
                  <a:pt x="7757932" y="979121"/>
                  <a:pt x="7758739" y="985252"/>
                </a:cubicBezTo>
                <a:cubicBezTo>
                  <a:pt x="7768937" y="986080"/>
                  <a:pt x="7779634" y="983642"/>
                  <a:pt x="7789975" y="986577"/>
                </a:cubicBezTo>
                <a:cubicBezTo>
                  <a:pt x="7788457" y="987973"/>
                  <a:pt x="7787722" y="989346"/>
                  <a:pt x="7786109" y="990056"/>
                </a:cubicBezTo>
                <a:cubicBezTo>
                  <a:pt x="7783121" y="991358"/>
                  <a:pt x="7782243" y="992494"/>
                  <a:pt x="7784828" y="993299"/>
                </a:cubicBezTo>
                <a:cubicBezTo>
                  <a:pt x="7786940" y="993961"/>
                  <a:pt x="7789999" y="994719"/>
                  <a:pt x="7791849" y="994316"/>
                </a:cubicBezTo>
                <a:cubicBezTo>
                  <a:pt x="7795288" y="993606"/>
                  <a:pt x="7798229" y="992068"/>
                  <a:pt x="7801194" y="990719"/>
                </a:cubicBezTo>
                <a:close/>
                <a:moveTo>
                  <a:pt x="4897008" y="1708033"/>
                </a:moveTo>
                <a:cubicBezTo>
                  <a:pt x="4895704" y="1708033"/>
                  <a:pt x="4894542" y="1708033"/>
                  <a:pt x="4893308" y="1708033"/>
                </a:cubicBezTo>
                <a:cubicBezTo>
                  <a:pt x="4894209" y="1707915"/>
                  <a:pt x="4895063" y="1707820"/>
                  <a:pt x="4895704" y="1707938"/>
                </a:cubicBezTo>
                <a:cubicBezTo>
                  <a:pt x="4899356" y="1708601"/>
                  <a:pt x="4902558" y="1707560"/>
                  <a:pt x="4903198" y="1705311"/>
                </a:cubicBezTo>
                <a:cubicBezTo>
                  <a:pt x="4903317" y="1704862"/>
                  <a:pt x="4899475" y="1704057"/>
                  <a:pt x="4897459" y="1703418"/>
                </a:cubicBezTo>
                <a:cubicBezTo>
                  <a:pt x="4896226" y="1703418"/>
                  <a:pt x="4894731" y="1703157"/>
                  <a:pt x="4893806" y="1703465"/>
                </a:cubicBezTo>
                <a:cubicBezTo>
                  <a:pt x="4891814" y="1704104"/>
                  <a:pt x="4888754" y="1704933"/>
                  <a:pt x="4888493" y="1705903"/>
                </a:cubicBezTo>
                <a:cubicBezTo>
                  <a:pt x="4888161" y="1707086"/>
                  <a:pt x="4888422" y="1707702"/>
                  <a:pt x="4888968" y="1708033"/>
                </a:cubicBezTo>
                <a:cubicBezTo>
                  <a:pt x="4876041" y="1708033"/>
                  <a:pt x="4868191" y="1708057"/>
                  <a:pt x="4860435" y="1707962"/>
                </a:cubicBezTo>
                <a:cubicBezTo>
                  <a:pt x="4859510" y="1707938"/>
                  <a:pt x="4858632" y="1706921"/>
                  <a:pt x="4857541" y="1706258"/>
                </a:cubicBezTo>
                <a:cubicBezTo>
                  <a:pt x="4858537" y="1705311"/>
                  <a:pt x="4859581" y="1704222"/>
                  <a:pt x="4860791" y="1703205"/>
                </a:cubicBezTo>
                <a:cubicBezTo>
                  <a:pt x="4863566" y="1700814"/>
                  <a:pt x="4862949" y="1699015"/>
                  <a:pt x="4859107" y="1698850"/>
                </a:cubicBezTo>
                <a:cubicBezTo>
                  <a:pt x="4855169" y="1698684"/>
                  <a:pt x="4849026" y="1698779"/>
                  <a:pt x="4849121" y="1700956"/>
                </a:cubicBezTo>
                <a:cubicBezTo>
                  <a:pt x="4849359" y="1707394"/>
                  <a:pt x="4843903" y="1708648"/>
                  <a:pt x="4834582" y="1708104"/>
                </a:cubicBezTo>
                <a:cubicBezTo>
                  <a:pt x="4832187" y="1707962"/>
                  <a:pt x="4828368" y="1708033"/>
                  <a:pt x="4827372" y="1708885"/>
                </a:cubicBezTo>
                <a:cubicBezTo>
                  <a:pt x="4820707" y="1714565"/>
                  <a:pt x="4810817" y="1712459"/>
                  <a:pt x="4802088" y="1712577"/>
                </a:cubicBezTo>
                <a:cubicBezTo>
                  <a:pt x="4792886" y="1712672"/>
                  <a:pt x="4788261" y="1718684"/>
                  <a:pt x="4777469" y="1717548"/>
                </a:cubicBezTo>
                <a:cubicBezTo>
                  <a:pt x="4765918" y="1716341"/>
                  <a:pt x="4752589" y="1715560"/>
                  <a:pt x="4742081" y="1717784"/>
                </a:cubicBezTo>
                <a:cubicBezTo>
                  <a:pt x="4732167" y="1719867"/>
                  <a:pt x="4722467" y="1723701"/>
                  <a:pt x="4712386" y="1726234"/>
                </a:cubicBezTo>
                <a:cubicBezTo>
                  <a:pt x="4708591" y="1727204"/>
                  <a:pt x="4706030" y="1728530"/>
                  <a:pt x="4703042" y="1729832"/>
                </a:cubicBezTo>
                <a:cubicBezTo>
                  <a:pt x="4698156" y="1731962"/>
                  <a:pt x="4693697" y="1731607"/>
                  <a:pt x="4689404" y="1729122"/>
                </a:cubicBezTo>
                <a:cubicBezTo>
                  <a:pt x="4687909" y="1728246"/>
                  <a:pt x="4684233" y="1727086"/>
                  <a:pt x="4684043" y="1727228"/>
                </a:cubicBezTo>
                <a:cubicBezTo>
                  <a:pt x="4674746" y="1733808"/>
                  <a:pt x="4661985" y="1730163"/>
                  <a:pt x="4650862" y="1731015"/>
                </a:cubicBezTo>
                <a:cubicBezTo>
                  <a:pt x="4646996" y="1731299"/>
                  <a:pt x="4643485" y="1731370"/>
                  <a:pt x="4641470" y="1733618"/>
                </a:cubicBezTo>
                <a:cubicBezTo>
                  <a:pt x="4642394" y="1734139"/>
                  <a:pt x="4643296" y="1735157"/>
                  <a:pt x="4644268" y="1735157"/>
                </a:cubicBezTo>
                <a:cubicBezTo>
                  <a:pt x="4660064" y="1735417"/>
                  <a:pt x="4676145" y="1734542"/>
                  <a:pt x="4691562" y="1736009"/>
                </a:cubicBezTo>
                <a:cubicBezTo>
                  <a:pt x="4704631" y="1737263"/>
                  <a:pt x="4712790" y="1731441"/>
                  <a:pt x="4724151" y="1731039"/>
                </a:cubicBezTo>
                <a:cubicBezTo>
                  <a:pt x="4727851" y="1730920"/>
                  <a:pt x="4733187" y="1730920"/>
                  <a:pt x="4734824" y="1729618"/>
                </a:cubicBezTo>
                <a:cubicBezTo>
                  <a:pt x="4740919" y="1724766"/>
                  <a:pt x="4751806" y="1728577"/>
                  <a:pt x="4756099" y="1726163"/>
                </a:cubicBezTo>
                <a:cubicBezTo>
                  <a:pt x="4763973" y="1721737"/>
                  <a:pt x="4772061" y="1721832"/>
                  <a:pt x="4781193" y="1721855"/>
                </a:cubicBezTo>
                <a:cubicBezTo>
                  <a:pt x="4799717" y="1721926"/>
                  <a:pt x="4818240" y="1721879"/>
                  <a:pt x="4836314" y="1721879"/>
                </a:cubicBezTo>
                <a:cubicBezTo>
                  <a:pt x="4840630" y="1719891"/>
                  <a:pt x="4843049" y="1716577"/>
                  <a:pt x="4849477" y="1717287"/>
                </a:cubicBezTo>
                <a:cubicBezTo>
                  <a:pt x="4864538" y="1718944"/>
                  <a:pt x="4875875" y="1713690"/>
                  <a:pt x="4897008" y="1708033"/>
                </a:cubicBezTo>
                <a:close/>
                <a:moveTo>
                  <a:pt x="6646953" y="2568824"/>
                </a:moveTo>
                <a:cubicBezTo>
                  <a:pt x="6641474" y="2569345"/>
                  <a:pt x="6636826" y="2568611"/>
                  <a:pt x="6633244" y="2565866"/>
                </a:cubicBezTo>
                <a:cubicBezTo>
                  <a:pt x="6629236" y="2562789"/>
                  <a:pt x="6621456" y="2564753"/>
                  <a:pt x="6616570" y="2561227"/>
                </a:cubicBezTo>
                <a:cubicBezTo>
                  <a:pt x="6611281" y="2557392"/>
                  <a:pt x="6601841" y="2560020"/>
                  <a:pt x="6594251" y="2559712"/>
                </a:cubicBezTo>
                <a:cubicBezTo>
                  <a:pt x="6585072" y="2559333"/>
                  <a:pt x="6575846" y="2559617"/>
                  <a:pt x="6566714" y="2559617"/>
                </a:cubicBezTo>
                <a:cubicBezTo>
                  <a:pt x="6554429" y="2553984"/>
                  <a:pt x="6554429" y="2553984"/>
                  <a:pt x="6515791" y="2556777"/>
                </a:cubicBezTo>
                <a:cubicBezTo>
                  <a:pt x="6518804" y="2563617"/>
                  <a:pt x="6532086" y="2562458"/>
                  <a:pt x="6538490" y="2566505"/>
                </a:cubicBezTo>
                <a:cubicBezTo>
                  <a:pt x="6542712" y="2569156"/>
                  <a:pt x="6547621" y="2568848"/>
                  <a:pt x="6552697" y="2568824"/>
                </a:cubicBezTo>
                <a:cubicBezTo>
                  <a:pt x="6560453" y="2568801"/>
                  <a:pt x="6567355" y="2568753"/>
                  <a:pt x="6574067" y="2572493"/>
                </a:cubicBezTo>
                <a:cubicBezTo>
                  <a:pt x="6577577" y="2574457"/>
                  <a:pt x="6586543" y="2573747"/>
                  <a:pt x="6592852" y="2573298"/>
                </a:cubicBezTo>
                <a:cubicBezTo>
                  <a:pt x="6596077" y="2573061"/>
                  <a:pt x="6598425" y="2573818"/>
                  <a:pt x="6600608" y="2574741"/>
                </a:cubicBezTo>
                <a:cubicBezTo>
                  <a:pt x="6601130" y="2574292"/>
                  <a:pt x="6601722" y="2573842"/>
                  <a:pt x="6602220" y="2573676"/>
                </a:cubicBezTo>
                <a:cubicBezTo>
                  <a:pt x="6602885" y="2573440"/>
                  <a:pt x="6604047" y="2574505"/>
                  <a:pt x="6604925" y="2574954"/>
                </a:cubicBezTo>
                <a:cubicBezTo>
                  <a:pt x="6604925" y="2575475"/>
                  <a:pt x="6604853" y="2575949"/>
                  <a:pt x="6604877" y="2576469"/>
                </a:cubicBezTo>
                <a:cubicBezTo>
                  <a:pt x="6607225" y="2577487"/>
                  <a:pt x="6609740" y="2578386"/>
                  <a:pt x="6613320" y="2578244"/>
                </a:cubicBezTo>
                <a:cubicBezTo>
                  <a:pt x="6630137" y="2577487"/>
                  <a:pt x="6647143" y="2578031"/>
                  <a:pt x="6671454" y="2578031"/>
                </a:cubicBezTo>
                <a:cubicBezTo>
                  <a:pt x="6660069" y="2572801"/>
                  <a:pt x="6656630" y="2567901"/>
                  <a:pt x="6646953" y="2568824"/>
                </a:cubicBezTo>
                <a:close/>
                <a:moveTo>
                  <a:pt x="10895504" y="3402563"/>
                </a:moveTo>
                <a:cubicBezTo>
                  <a:pt x="10890428" y="3405876"/>
                  <a:pt x="10885613" y="3408645"/>
                  <a:pt x="10883289" y="3413545"/>
                </a:cubicBezTo>
                <a:cubicBezTo>
                  <a:pt x="10881154" y="3418018"/>
                  <a:pt x="10871122" y="3421261"/>
                  <a:pt x="10864647" y="3425000"/>
                </a:cubicBezTo>
                <a:cubicBezTo>
                  <a:pt x="10861871" y="3423533"/>
                  <a:pt x="10859096" y="3422065"/>
                  <a:pt x="10856226" y="3420551"/>
                </a:cubicBezTo>
                <a:cubicBezTo>
                  <a:pt x="10849894" y="3428787"/>
                  <a:pt x="10843585" y="3436787"/>
                  <a:pt x="10826294" y="3438965"/>
                </a:cubicBezTo>
                <a:cubicBezTo>
                  <a:pt x="10824184" y="3439225"/>
                  <a:pt x="10820768" y="3440834"/>
                  <a:pt x="10820958" y="3441568"/>
                </a:cubicBezTo>
                <a:cubicBezTo>
                  <a:pt x="10822191" y="3446231"/>
                  <a:pt x="10816949" y="3449189"/>
                  <a:pt x="10811589" y="3450704"/>
                </a:cubicBezTo>
                <a:cubicBezTo>
                  <a:pt x="10810380" y="3451059"/>
                  <a:pt x="10809479" y="3451485"/>
                  <a:pt x="10808719" y="3451935"/>
                </a:cubicBezTo>
                <a:cubicBezTo>
                  <a:pt x="10805897" y="3452053"/>
                  <a:pt x="10804331" y="3453165"/>
                  <a:pt x="10804094" y="3455201"/>
                </a:cubicBezTo>
                <a:cubicBezTo>
                  <a:pt x="10803975" y="3456242"/>
                  <a:pt x="10804355" y="3456952"/>
                  <a:pt x="10805114" y="3457473"/>
                </a:cubicBezTo>
                <a:cubicBezTo>
                  <a:pt x="10804450" y="3459248"/>
                  <a:pt x="10803525" y="3460905"/>
                  <a:pt x="10800442" y="3461923"/>
                </a:cubicBezTo>
                <a:cubicBezTo>
                  <a:pt x="10795224" y="3461923"/>
                  <a:pt x="10789958" y="3461923"/>
                  <a:pt x="10784717" y="3461923"/>
                </a:cubicBezTo>
                <a:cubicBezTo>
                  <a:pt x="10780922" y="3464124"/>
                  <a:pt x="10776296" y="3465994"/>
                  <a:pt x="10773783" y="3468550"/>
                </a:cubicBezTo>
                <a:cubicBezTo>
                  <a:pt x="10772360" y="3469993"/>
                  <a:pt x="10773806" y="3472739"/>
                  <a:pt x="10775253" y="3474562"/>
                </a:cubicBezTo>
                <a:cubicBezTo>
                  <a:pt x="10775917" y="3475366"/>
                  <a:pt x="10780637" y="3476100"/>
                  <a:pt x="10781989" y="3475579"/>
                </a:cubicBezTo>
                <a:cubicBezTo>
                  <a:pt x="10790195" y="3472360"/>
                  <a:pt x="10800987" y="3471745"/>
                  <a:pt x="10807699" y="3467082"/>
                </a:cubicBezTo>
                <a:cubicBezTo>
                  <a:pt x="10818254" y="3459745"/>
                  <a:pt x="10833931" y="3454917"/>
                  <a:pt x="10838960" y="3444739"/>
                </a:cubicBezTo>
                <a:cubicBezTo>
                  <a:pt x="10840122" y="3442373"/>
                  <a:pt x="10846217" y="3439343"/>
                  <a:pt x="10850321" y="3439201"/>
                </a:cubicBezTo>
                <a:cubicBezTo>
                  <a:pt x="10858266" y="3438917"/>
                  <a:pt x="10861611" y="3435817"/>
                  <a:pt x="10866093" y="3433308"/>
                </a:cubicBezTo>
                <a:cubicBezTo>
                  <a:pt x="10876553" y="3427462"/>
                  <a:pt x="10886799" y="3421497"/>
                  <a:pt x="10896951" y="3415486"/>
                </a:cubicBezTo>
                <a:cubicBezTo>
                  <a:pt x="10898587" y="3414515"/>
                  <a:pt x="10899275" y="3413024"/>
                  <a:pt x="10900911" y="3411202"/>
                </a:cubicBezTo>
                <a:cubicBezTo>
                  <a:pt x="10897638" y="3408906"/>
                  <a:pt x="10904849" y="3404243"/>
                  <a:pt x="10895504" y="3402563"/>
                </a:cubicBezTo>
                <a:close/>
                <a:moveTo>
                  <a:pt x="7111448" y="3537448"/>
                </a:moveTo>
                <a:cubicBezTo>
                  <a:pt x="7112492" y="3536241"/>
                  <a:pt x="7113606" y="3535247"/>
                  <a:pt x="7114555" y="3533756"/>
                </a:cubicBezTo>
                <a:cubicBezTo>
                  <a:pt x="7106871" y="3529046"/>
                  <a:pt x="7099067" y="3525590"/>
                  <a:pt x="7091264" y="3523129"/>
                </a:cubicBezTo>
                <a:cubicBezTo>
                  <a:pt x="7090505" y="3523507"/>
                  <a:pt x="7089627" y="3523649"/>
                  <a:pt x="7088987" y="3524289"/>
                </a:cubicBezTo>
                <a:cubicBezTo>
                  <a:pt x="7088987" y="3529590"/>
                  <a:pt x="7088987" y="3534868"/>
                  <a:pt x="7088987" y="3540146"/>
                </a:cubicBezTo>
                <a:cubicBezTo>
                  <a:pt x="7091240" y="3539602"/>
                  <a:pt x="7093683" y="3539247"/>
                  <a:pt x="7095723" y="3538489"/>
                </a:cubicBezTo>
                <a:cubicBezTo>
                  <a:pt x="7097881" y="3537685"/>
                  <a:pt x="7099375" y="3536265"/>
                  <a:pt x="7101629" y="3535602"/>
                </a:cubicBezTo>
                <a:cubicBezTo>
                  <a:pt x="7104855" y="3534655"/>
                  <a:pt x="7109219" y="3535720"/>
                  <a:pt x="7111448" y="3537448"/>
                </a:cubicBezTo>
                <a:close/>
                <a:moveTo>
                  <a:pt x="10216692" y="2071554"/>
                </a:moveTo>
                <a:cubicBezTo>
                  <a:pt x="10217996" y="2071814"/>
                  <a:pt x="10220511" y="2070110"/>
                  <a:pt x="10223025" y="2069093"/>
                </a:cubicBezTo>
                <a:cubicBezTo>
                  <a:pt x="10217783" y="2066844"/>
                  <a:pt x="10212162" y="2062536"/>
                  <a:pt x="10207703" y="2062891"/>
                </a:cubicBezTo>
                <a:cubicBezTo>
                  <a:pt x="10193946" y="2064004"/>
                  <a:pt x="10185479" y="2054702"/>
                  <a:pt x="10171248" y="2057637"/>
                </a:cubicBezTo>
                <a:cubicBezTo>
                  <a:pt x="10169516" y="2057992"/>
                  <a:pt x="10165626" y="2054868"/>
                  <a:pt x="10162591" y="2053282"/>
                </a:cubicBezTo>
                <a:cubicBezTo>
                  <a:pt x="10152297" y="2053282"/>
                  <a:pt x="10141767" y="2053543"/>
                  <a:pt x="10131260" y="2053211"/>
                </a:cubicBezTo>
                <a:cubicBezTo>
                  <a:pt x="10120112" y="2052856"/>
                  <a:pt x="10107375" y="2055862"/>
                  <a:pt x="10098884" y="2048714"/>
                </a:cubicBezTo>
                <a:cubicBezTo>
                  <a:pt x="10098457" y="2048359"/>
                  <a:pt x="10096370" y="2048667"/>
                  <a:pt x="10095042" y="2048667"/>
                </a:cubicBezTo>
                <a:cubicBezTo>
                  <a:pt x="10084511" y="2048667"/>
                  <a:pt x="10073980" y="2048572"/>
                  <a:pt x="10063449" y="2048738"/>
                </a:cubicBezTo>
                <a:cubicBezTo>
                  <a:pt x="10061148" y="2048761"/>
                  <a:pt x="10058872" y="2049637"/>
                  <a:pt x="10056595" y="2050134"/>
                </a:cubicBezTo>
                <a:cubicBezTo>
                  <a:pt x="10055954" y="2057329"/>
                  <a:pt x="10055930" y="2057424"/>
                  <a:pt x="10063236" y="2057826"/>
                </a:cubicBezTo>
                <a:cubicBezTo>
                  <a:pt x="10067150" y="2058039"/>
                  <a:pt x="10072699" y="2056903"/>
                  <a:pt x="10074787" y="2058039"/>
                </a:cubicBezTo>
                <a:cubicBezTo>
                  <a:pt x="10082163" y="2062063"/>
                  <a:pt x="10086575" y="2063744"/>
                  <a:pt x="10097509" y="2059507"/>
                </a:cubicBezTo>
                <a:cubicBezTo>
                  <a:pt x="10109082" y="2055010"/>
                  <a:pt x="10125211" y="2058276"/>
                  <a:pt x="10139371" y="2058158"/>
                </a:cubicBezTo>
                <a:cubicBezTo>
                  <a:pt x="10148906" y="2067459"/>
                  <a:pt x="10171034" y="2057471"/>
                  <a:pt x="10180379" y="2067081"/>
                </a:cubicBezTo>
                <a:cubicBezTo>
                  <a:pt x="10193780" y="2065211"/>
                  <a:pt x="10204904" y="2069116"/>
                  <a:pt x="10216692" y="2071554"/>
                </a:cubicBezTo>
                <a:close/>
                <a:moveTo>
                  <a:pt x="7965370" y="890791"/>
                </a:moveTo>
                <a:cubicBezTo>
                  <a:pt x="7956951" y="894223"/>
                  <a:pt x="7944641" y="894957"/>
                  <a:pt x="7942150" y="902436"/>
                </a:cubicBezTo>
                <a:cubicBezTo>
                  <a:pt x="7945922" y="902436"/>
                  <a:pt x="7949764" y="902436"/>
                  <a:pt x="7953583" y="902436"/>
                </a:cubicBezTo>
                <a:cubicBezTo>
                  <a:pt x="7957662" y="898815"/>
                  <a:pt x="7961647" y="894933"/>
                  <a:pt x="7965370" y="890791"/>
                </a:cubicBezTo>
                <a:close/>
                <a:moveTo>
                  <a:pt x="10761710" y="3480502"/>
                </a:moveTo>
                <a:cubicBezTo>
                  <a:pt x="10756279" y="3482514"/>
                  <a:pt x="10752223" y="3485686"/>
                  <a:pt x="10747219" y="3488124"/>
                </a:cubicBezTo>
                <a:cubicBezTo>
                  <a:pt x="10742451" y="3490443"/>
                  <a:pt x="10739794" y="3494372"/>
                  <a:pt x="10731682" y="3494206"/>
                </a:cubicBezTo>
                <a:cubicBezTo>
                  <a:pt x="10721270" y="3493993"/>
                  <a:pt x="10727319" y="3500171"/>
                  <a:pt x="10722622" y="3502585"/>
                </a:cubicBezTo>
                <a:cubicBezTo>
                  <a:pt x="10716693" y="3505614"/>
                  <a:pt x="10711854" y="3509212"/>
                  <a:pt x="10702557" y="3508005"/>
                </a:cubicBezTo>
                <a:cubicBezTo>
                  <a:pt x="10698715" y="3507508"/>
                  <a:pt x="10695323" y="3508241"/>
                  <a:pt x="10693639" y="3510585"/>
                </a:cubicBezTo>
                <a:cubicBezTo>
                  <a:pt x="10699260" y="3513614"/>
                  <a:pt x="10712092" y="3512431"/>
                  <a:pt x="10710289" y="3520028"/>
                </a:cubicBezTo>
                <a:cubicBezTo>
                  <a:pt x="10710194" y="3520430"/>
                  <a:pt x="10714464" y="3521709"/>
                  <a:pt x="10716669" y="3521661"/>
                </a:cubicBezTo>
                <a:cubicBezTo>
                  <a:pt x="10729074" y="3521449"/>
                  <a:pt x="10731327" y="3510821"/>
                  <a:pt x="10745605" y="3512005"/>
                </a:cubicBezTo>
                <a:cubicBezTo>
                  <a:pt x="10746388" y="3512076"/>
                  <a:pt x="10747930" y="3509685"/>
                  <a:pt x="10748902" y="3508384"/>
                </a:cubicBezTo>
                <a:cubicBezTo>
                  <a:pt x="10752768" y="3503105"/>
                  <a:pt x="10760619" y="3498466"/>
                  <a:pt x="10755662" y="3489827"/>
                </a:cubicBezTo>
                <a:cubicBezTo>
                  <a:pt x="10760714" y="3487958"/>
                  <a:pt x="10767236" y="3485543"/>
                  <a:pt x="10773237" y="3483343"/>
                </a:cubicBezTo>
                <a:cubicBezTo>
                  <a:pt x="10769513" y="3479745"/>
                  <a:pt x="10764319" y="3479532"/>
                  <a:pt x="10761710" y="3480502"/>
                </a:cubicBezTo>
                <a:close/>
                <a:moveTo>
                  <a:pt x="9749517" y="2168357"/>
                </a:moveTo>
                <a:cubicBezTo>
                  <a:pt x="9740314" y="2174345"/>
                  <a:pt x="9728313" y="2173020"/>
                  <a:pt x="9716833" y="2172973"/>
                </a:cubicBezTo>
                <a:cubicBezTo>
                  <a:pt x="9716311" y="2175623"/>
                  <a:pt x="9715694" y="2178085"/>
                  <a:pt x="9715244" y="2180925"/>
                </a:cubicBezTo>
                <a:cubicBezTo>
                  <a:pt x="9715030" y="2182298"/>
                  <a:pt x="9714960" y="2183718"/>
                  <a:pt x="9714817" y="2185138"/>
                </a:cubicBezTo>
                <a:cubicBezTo>
                  <a:pt x="9715173" y="2185375"/>
                  <a:pt x="9715291" y="2185801"/>
                  <a:pt x="9715718" y="2185966"/>
                </a:cubicBezTo>
                <a:cubicBezTo>
                  <a:pt x="9719513" y="2187387"/>
                  <a:pt x="9727909" y="2187931"/>
                  <a:pt x="9730542" y="2186534"/>
                </a:cubicBezTo>
                <a:cubicBezTo>
                  <a:pt x="9738179" y="2182416"/>
                  <a:pt x="9750608" y="2183245"/>
                  <a:pt x="9756134" y="2177659"/>
                </a:cubicBezTo>
                <a:cubicBezTo>
                  <a:pt x="9758885" y="2179103"/>
                  <a:pt x="9761684" y="2180570"/>
                  <a:pt x="9764554" y="2182085"/>
                </a:cubicBezTo>
                <a:cubicBezTo>
                  <a:pt x="9767922" y="2176665"/>
                  <a:pt x="9779070" y="2179150"/>
                  <a:pt x="9784216" y="2175150"/>
                </a:cubicBezTo>
                <a:cubicBezTo>
                  <a:pt x="9780374" y="2173186"/>
                  <a:pt x="9776484" y="2171174"/>
                  <a:pt x="9771076" y="2168381"/>
                </a:cubicBezTo>
                <a:cubicBezTo>
                  <a:pt x="9765194" y="2168357"/>
                  <a:pt x="9757343" y="2168357"/>
                  <a:pt x="9749517" y="2168357"/>
                </a:cubicBezTo>
                <a:close/>
                <a:moveTo>
                  <a:pt x="6395256" y="2787519"/>
                </a:moveTo>
                <a:cubicBezTo>
                  <a:pt x="6399692" y="2790407"/>
                  <a:pt x="6405123" y="2790265"/>
                  <a:pt x="6410602" y="2789933"/>
                </a:cubicBezTo>
                <a:cubicBezTo>
                  <a:pt x="6410152" y="2786927"/>
                  <a:pt x="6409772" y="2783921"/>
                  <a:pt x="6409179" y="2780916"/>
                </a:cubicBezTo>
                <a:cubicBezTo>
                  <a:pt x="6404174" y="2782123"/>
                  <a:pt x="6399645" y="2784632"/>
                  <a:pt x="6395256" y="2787519"/>
                </a:cubicBezTo>
                <a:close/>
                <a:moveTo>
                  <a:pt x="6477155" y="2789815"/>
                </a:moveTo>
                <a:cubicBezTo>
                  <a:pt x="6483393" y="2793602"/>
                  <a:pt x="6489702" y="2795164"/>
                  <a:pt x="6496011" y="2795046"/>
                </a:cubicBezTo>
                <a:cubicBezTo>
                  <a:pt x="6492975" y="2793294"/>
                  <a:pt x="6490010" y="2791566"/>
                  <a:pt x="6486951" y="2789815"/>
                </a:cubicBezTo>
                <a:cubicBezTo>
                  <a:pt x="6483749" y="2789815"/>
                  <a:pt x="6480428" y="2789815"/>
                  <a:pt x="6477155" y="2789815"/>
                </a:cubicBezTo>
                <a:close/>
                <a:moveTo>
                  <a:pt x="1718902" y="1454996"/>
                </a:moveTo>
                <a:cubicBezTo>
                  <a:pt x="1712735" y="1455422"/>
                  <a:pt x="1706023" y="1453481"/>
                  <a:pt x="1699951" y="1456416"/>
                </a:cubicBezTo>
                <a:cubicBezTo>
                  <a:pt x="1699951" y="1462948"/>
                  <a:pt x="1699880" y="1469599"/>
                  <a:pt x="1700070" y="1476250"/>
                </a:cubicBezTo>
                <a:cubicBezTo>
                  <a:pt x="1700093" y="1476794"/>
                  <a:pt x="1701825" y="1477339"/>
                  <a:pt x="1702679" y="1477812"/>
                </a:cubicBezTo>
                <a:cubicBezTo>
                  <a:pt x="1705454" y="1476344"/>
                  <a:pt x="1708229" y="1474877"/>
                  <a:pt x="1710577" y="1473623"/>
                </a:cubicBezTo>
                <a:cubicBezTo>
                  <a:pt x="1716744" y="1476652"/>
                  <a:pt x="1722531" y="1479634"/>
                  <a:pt x="1728603" y="1482427"/>
                </a:cubicBezTo>
                <a:cubicBezTo>
                  <a:pt x="1730832" y="1483445"/>
                  <a:pt x="1738422" y="1481599"/>
                  <a:pt x="1738540" y="1480084"/>
                </a:cubicBezTo>
                <a:cubicBezTo>
                  <a:pt x="1738825" y="1477054"/>
                  <a:pt x="1740794" y="1472771"/>
                  <a:pt x="1738161" y="1471161"/>
                </a:cubicBezTo>
                <a:cubicBezTo>
                  <a:pt x="1730120" y="1466309"/>
                  <a:pt x="1730548" y="1458238"/>
                  <a:pt x="1718902" y="1454996"/>
                </a:cubicBezTo>
                <a:close/>
                <a:moveTo>
                  <a:pt x="7195552" y="3710274"/>
                </a:moveTo>
                <a:cubicBezTo>
                  <a:pt x="7162726" y="3709990"/>
                  <a:pt x="7135095" y="3710582"/>
                  <a:pt x="7130256" y="3712049"/>
                </a:cubicBezTo>
                <a:cubicBezTo>
                  <a:pt x="7129877" y="3712167"/>
                  <a:pt x="7130209" y="3713067"/>
                  <a:pt x="7130209" y="3713611"/>
                </a:cubicBezTo>
                <a:cubicBezTo>
                  <a:pt x="7132534" y="3714108"/>
                  <a:pt x="7134811" y="3715008"/>
                  <a:pt x="7137087" y="3715031"/>
                </a:cubicBezTo>
                <a:cubicBezTo>
                  <a:pt x="7148922" y="3715173"/>
                  <a:pt x="7160758" y="3715102"/>
                  <a:pt x="7172617" y="3715102"/>
                </a:cubicBezTo>
                <a:cubicBezTo>
                  <a:pt x="7180515" y="3715102"/>
                  <a:pt x="7188413" y="3715197"/>
                  <a:pt x="7196288" y="3715079"/>
                </a:cubicBezTo>
                <a:cubicBezTo>
                  <a:pt x="7197450" y="3715055"/>
                  <a:pt x="7198612" y="3715055"/>
                  <a:pt x="7199774" y="3715031"/>
                </a:cubicBezTo>
                <a:cubicBezTo>
                  <a:pt x="7198707" y="3713801"/>
                  <a:pt x="7197758" y="3712546"/>
                  <a:pt x="7196572" y="3711339"/>
                </a:cubicBezTo>
                <a:cubicBezTo>
                  <a:pt x="7196240" y="3710960"/>
                  <a:pt x="7195884" y="3710605"/>
                  <a:pt x="7195552" y="3710274"/>
                </a:cubicBezTo>
                <a:close/>
                <a:moveTo>
                  <a:pt x="5043088" y="2209587"/>
                </a:moveTo>
                <a:cubicBezTo>
                  <a:pt x="5043349" y="2209564"/>
                  <a:pt x="5043491" y="2209635"/>
                  <a:pt x="5043752" y="2209611"/>
                </a:cubicBezTo>
                <a:cubicBezTo>
                  <a:pt x="5043562" y="2208144"/>
                  <a:pt x="5043349" y="2206700"/>
                  <a:pt x="5043159" y="2205232"/>
                </a:cubicBezTo>
                <a:cubicBezTo>
                  <a:pt x="5033956" y="2205398"/>
                  <a:pt x="5024778" y="2205469"/>
                  <a:pt x="5017188" y="2200735"/>
                </a:cubicBezTo>
                <a:cubicBezTo>
                  <a:pt x="5015172" y="2199481"/>
                  <a:pt x="5010167" y="2200877"/>
                  <a:pt x="5008341" y="2203150"/>
                </a:cubicBezTo>
                <a:cubicBezTo>
                  <a:pt x="5012065" y="2205303"/>
                  <a:pt x="5015788" y="2207457"/>
                  <a:pt x="5019820" y="2209777"/>
                </a:cubicBezTo>
                <a:cubicBezTo>
                  <a:pt x="5027387" y="2209800"/>
                  <a:pt x="5035569" y="2210581"/>
                  <a:pt x="5043088" y="2209587"/>
                </a:cubicBezTo>
                <a:close/>
                <a:moveTo>
                  <a:pt x="4995106" y="1874279"/>
                </a:moveTo>
                <a:cubicBezTo>
                  <a:pt x="4989532" y="1880172"/>
                  <a:pt x="4977745" y="1876456"/>
                  <a:pt x="4971246" y="1879178"/>
                </a:cubicBezTo>
                <a:cubicBezTo>
                  <a:pt x="4963419" y="1882492"/>
                  <a:pt x="4954833" y="1884314"/>
                  <a:pt x="4946413" y="1886610"/>
                </a:cubicBezTo>
                <a:cubicBezTo>
                  <a:pt x="4944563" y="1885545"/>
                  <a:pt x="4942713" y="1884480"/>
                  <a:pt x="4941100" y="1883533"/>
                </a:cubicBezTo>
                <a:cubicBezTo>
                  <a:pt x="4934862" y="1887628"/>
                  <a:pt x="4928648" y="1891722"/>
                  <a:pt x="4922387" y="1895841"/>
                </a:cubicBezTo>
                <a:cubicBezTo>
                  <a:pt x="4927107" y="1898208"/>
                  <a:pt x="4933913" y="1896101"/>
                  <a:pt x="4940033" y="1896740"/>
                </a:cubicBezTo>
                <a:cubicBezTo>
                  <a:pt x="4944753" y="1892267"/>
                  <a:pt x="4952034" y="1891912"/>
                  <a:pt x="4960240" y="1892030"/>
                </a:cubicBezTo>
                <a:cubicBezTo>
                  <a:pt x="4968992" y="1892172"/>
                  <a:pt x="4990268" y="1886302"/>
                  <a:pt x="4996411" y="1882515"/>
                </a:cubicBezTo>
                <a:cubicBezTo>
                  <a:pt x="4998000" y="1881521"/>
                  <a:pt x="4999423" y="1880101"/>
                  <a:pt x="4999636" y="1878823"/>
                </a:cubicBezTo>
                <a:cubicBezTo>
                  <a:pt x="4999850" y="1877522"/>
                  <a:pt x="4998593" y="1876101"/>
                  <a:pt x="4997644" y="1874823"/>
                </a:cubicBezTo>
                <a:cubicBezTo>
                  <a:pt x="4997407" y="1874516"/>
                  <a:pt x="4995177" y="1874208"/>
                  <a:pt x="4995106" y="1874279"/>
                </a:cubicBezTo>
                <a:close/>
                <a:moveTo>
                  <a:pt x="7814595" y="956660"/>
                </a:moveTo>
                <a:cubicBezTo>
                  <a:pt x="7815140" y="954104"/>
                  <a:pt x="7816018" y="951501"/>
                  <a:pt x="7817275" y="948850"/>
                </a:cubicBezTo>
                <a:cubicBezTo>
                  <a:pt x="7816279" y="948684"/>
                  <a:pt x="7815520" y="948376"/>
                  <a:pt x="7814262" y="948376"/>
                </a:cubicBezTo>
                <a:cubicBezTo>
                  <a:pt x="7809400" y="948353"/>
                  <a:pt x="7803708" y="949867"/>
                  <a:pt x="7797755" y="945347"/>
                </a:cubicBezTo>
                <a:cubicBezTo>
                  <a:pt x="7807883" y="944921"/>
                  <a:pt x="7814642" y="941300"/>
                  <a:pt x="7823133" y="939501"/>
                </a:cubicBezTo>
                <a:cubicBezTo>
                  <a:pt x="7824176" y="938152"/>
                  <a:pt x="7824983" y="936850"/>
                  <a:pt x="7826216" y="935477"/>
                </a:cubicBezTo>
                <a:cubicBezTo>
                  <a:pt x="7827308" y="934246"/>
                  <a:pt x="7828090" y="932992"/>
                  <a:pt x="7828755" y="931738"/>
                </a:cubicBezTo>
                <a:cubicBezTo>
                  <a:pt x="7826999" y="930436"/>
                  <a:pt x="7824319" y="929702"/>
                  <a:pt x="7821165" y="930152"/>
                </a:cubicBezTo>
                <a:cubicBezTo>
                  <a:pt x="7818887" y="930483"/>
                  <a:pt x="7816563" y="931335"/>
                  <a:pt x="7814879" y="932306"/>
                </a:cubicBezTo>
                <a:cubicBezTo>
                  <a:pt x="7808381" y="936093"/>
                  <a:pt x="7800814" y="934980"/>
                  <a:pt x="7793509" y="933820"/>
                </a:cubicBezTo>
                <a:cubicBezTo>
                  <a:pt x="7792110" y="933607"/>
                  <a:pt x="7791612" y="931454"/>
                  <a:pt x="7790735" y="930152"/>
                </a:cubicBezTo>
                <a:cubicBezTo>
                  <a:pt x="7795620" y="929442"/>
                  <a:pt x="7801360" y="931548"/>
                  <a:pt x="7805629" y="928377"/>
                </a:cubicBezTo>
                <a:cubicBezTo>
                  <a:pt x="7804325" y="925134"/>
                  <a:pt x="7799107" y="923170"/>
                  <a:pt x="7797945" y="919312"/>
                </a:cubicBezTo>
                <a:cubicBezTo>
                  <a:pt x="7796521" y="914696"/>
                  <a:pt x="7788861" y="915430"/>
                  <a:pt x="7783002" y="918270"/>
                </a:cubicBezTo>
                <a:cubicBezTo>
                  <a:pt x="7789121" y="921466"/>
                  <a:pt x="7792158" y="925252"/>
                  <a:pt x="7790687" y="930081"/>
                </a:cubicBezTo>
                <a:cubicBezTo>
                  <a:pt x="7788030" y="930081"/>
                  <a:pt x="7785374" y="930081"/>
                  <a:pt x="7782741" y="930081"/>
                </a:cubicBezTo>
                <a:cubicBezTo>
                  <a:pt x="7783880" y="934791"/>
                  <a:pt x="7781840" y="938767"/>
                  <a:pt x="7774795" y="941607"/>
                </a:cubicBezTo>
                <a:cubicBezTo>
                  <a:pt x="7783073" y="944092"/>
                  <a:pt x="7796498" y="944163"/>
                  <a:pt x="7790711" y="953086"/>
                </a:cubicBezTo>
                <a:cubicBezTo>
                  <a:pt x="7796877" y="953086"/>
                  <a:pt x="7803092" y="952779"/>
                  <a:pt x="7809163" y="953205"/>
                </a:cubicBezTo>
                <a:cubicBezTo>
                  <a:pt x="7812152" y="953418"/>
                  <a:pt x="7814476" y="954696"/>
                  <a:pt x="7814595" y="956660"/>
                </a:cubicBezTo>
                <a:close/>
                <a:moveTo>
                  <a:pt x="4957205" y="1583065"/>
                </a:moveTo>
                <a:cubicBezTo>
                  <a:pt x="4951346" y="1578402"/>
                  <a:pt x="4945464" y="1573716"/>
                  <a:pt x="4940744" y="1569929"/>
                </a:cubicBezTo>
                <a:cubicBezTo>
                  <a:pt x="4926110" y="1569929"/>
                  <a:pt x="4914156" y="1569810"/>
                  <a:pt x="4902202" y="1570047"/>
                </a:cubicBezTo>
                <a:cubicBezTo>
                  <a:pt x="4900234" y="1570094"/>
                  <a:pt x="4898360" y="1571562"/>
                  <a:pt x="4896510" y="1572343"/>
                </a:cubicBezTo>
                <a:cubicBezTo>
                  <a:pt x="4903056" y="1576153"/>
                  <a:pt x="4909602" y="1579964"/>
                  <a:pt x="4916125" y="1583751"/>
                </a:cubicBezTo>
                <a:cubicBezTo>
                  <a:pt x="4929455" y="1583751"/>
                  <a:pt x="4942737" y="1583775"/>
                  <a:pt x="4956019" y="1583680"/>
                </a:cubicBezTo>
                <a:cubicBezTo>
                  <a:pt x="4956967" y="1583656"/>
                  <a:pt x="4957892" y="1582662"/>
                  <a:pt x="4957205" y="1583065"/>
                </a:cubicBezTo>
                <a:close/>
                <a:moveTo>
                  <a:pt x="9272664" y="1649502"/>
                </a:moveTo>
                <a:cubicBezTo>
                  <a:pt x="9281511" y="1653217"/>
                  <a:pt x="9283195" y="1653312"/>
                  <a:pt x="9299466" y="1651679"/>
                </a:cubicBezTo>
                <a:cubicBezTo>
                  <a:pt x="9298636" y="1650496"/>
                  <a:pt x="9297545" y="1649407"/>
                  <a:pt x="9296620" y="1648271"/>
                </a:cubicBezTo>
                <a:cubicBezTo>
                  <a:pt x="9288365" y="1646235"/>
                  <a:pt x="9280634" y="1644389"/>
                  <a:pt x="9274847" y="1641360"/>
                </a:cubicBezTo>
                <a:cubicBezTo>
                  <a:pt x="9266379" y="1636910"/>
                  <a:pt x="9252979" y="1642401"/>
                  <a:pt x="9247025" y="1635443"/>
                </a:cubicBezTo>
                <a:cubicBezTo>
                  <a:pt x="9246930" y="1635348"/>
                  <a:pt x="9238819" y="1638496"/>
                  <a:pt x="9236613" y="1637809"/>
                </a:cubicBezTo>
                <a:cubicBezTo>
                  <a:pt x="9232272" y="1636460"/>
                  <a:pt x="9229189" y="1633549"/>
                  <a:pt x="9223331" y="1634472"/>
                </a:cubicBezTo>
                <a:cubicBezTo>
                  <a:pt x="9221528" y="1634756"/>
                  <a:pt x="9220295" y="1636224"/>
                  <a:pt x="9218801" y="1637170"/>
                </a:cubicBezTo>
                <a:cubicBezTo>
                  <a:pt x="9222287" y="1639182"/>
                  <a:pt x="9225987" y="1641312"/>
                  <a:pt x="9229687" y="1643466"/>
                </a:cubicBezTo>
                <a:cubicBezTo>
                  <a:pt x="9236945" y="1644200"/>
                  <a:pt x="9245317" y="1642022"/>
                  <a:pt x="9251105" y="1646567"/>
                </a:cubicBezTo>
                <a:cubicBezTo>
                  <a:pt x="9256583" y="1650851"/>
                  <a:pt x="9265549" y="1646519"/>
                  <a:pt x="9272664" y="1649502"/>
                </a:cubicBezTo>
                <a:close/>
                <a:moveTo>
                  <a:pt x="4004164" y="3204199"/>
                </a:moveTo>
                <a:cubicBezTo>
                  <a:pt x="3995697" y="3204530"/>
                  <a:pt x="3992851" y="3197714"/>
                  <a:pt x="3983505" y="3199442"/>
                </a:cubicBezTo>
                <a:cubicBezTo>
                  <a:pt x="3975845" y="3200862"/>
                  <a:pt x="3972073" y="3197004"/>
                  <a:pt x="3966713" y="3195063"/>
                </a:cubicBezTo>
                <a:cubicBezTo>
                  <a:pt x="3963843" y="3194022"/>
                  <a:pt x="3958886" y="3194637"/>
                  <a:pt x="3954973" y="3194921"/>
                </a:cubicBezTo>
                <a:cubicBezTo>
                  <a:pt x="3944798" y="3195655"/>
                  <a:pt x="3934030" y="3193075"/>
                  <a:pt x="3924187" y="3196365"/>
                </a:cubicBezTo>
                <a:cubicBezTo>
                  <a:pt x="3924661" y="3197170"/>
                  <a:pt x="3924685" y="3197998"/>
                  <a:pt x="3925325" y="3198235"/>
                </a:cubicBezTo>
                <a:cubicBezTo>
                  <a:pt x="3932583" y="3200885"/>
                  <a:pt x="3940955" y="3198353"/>
                  <a:pt x="3948237" y="3199631"/>
                </a:cubicBezTo>
                <a:cubicBezTo>
                  <a:pt x="3956467" y="3201075"/>
                  <a:pt x="3962942" y="3205785"/>
                  <a:pt x="3972904" y="3204080"/>
                </a:cubicBezTo>
                <a:cubicBezTo>
                  <a:pt x="3981869" y="3202566"/>
                  <a:pt x="3986708" y="3208175"/>
                  <a:pt x="3993538" y="3208412"/>
                </a:cubicBezTo>
                <a:cubicBezTo>
                  <a:pt x="4004496" y="3208767"/>
                  <a:pt x="4016355" y="3210353"/>
                  <a:pt x="4030847" y="3205761"/>
                </a:cubicBezTo>
                <a:cubicBezTo>
                  <a:pt x="4019652" y="3203536"/>
                  <a:pt x="4011730" y="3203915"/>
                  <a:pt x="4004164" y="3204199"/>
                </a:cubicBezTo>
                <a:close/>
                <a:moveTo>
                  <a:pt x="9699851" y="2297444"/>
                </a:moveTo>
                <a:cubicBezTo>
                  <a:pt x="9696246" y="2300781"/>
                  <a:pt x="9688324" y="2301917"/>
                  <a:pt x="9688372" y="2306462"/>
                </a:cubicBezTo>
                <a:cubicBezTo>
                  <a:pt x="9681659" y="2306462"/>
                  <a:pt x="9675089" y="2306462"/>
                  <a:pt x="9664060" y="2306462"/>
                </a:cubicBezTo>
                <a:cubicBezTo>
                  <a:pt x="9661665" y="2308639"/>
                  <a:pt x="9657491" y="2312402"/>
                  <a:pt x="9653529" y="2315976"/>
                </a:cubicBezTo>
                <a:cubicBezTo>
                  <a:pt x="9645964" y="2312734"/>
                  <a:pt x="9642927" y="2308284"/>
                  <a:pt x="9631661" y="2306864"/>
                </a:cubicBezTo>
                <a:cubicBezTo>
                  <a:pt x="9638136" y="2315858"/>
                  <a:pt x="9620680" y="2316947"/>
                  <a:pt x="9617905" y="2323290"/>
                </a:cubicBezTo>
                <a:cubicBezTo>
                  <a:pt x="9620182" y="2323810"/>
                  <a:pt x="9622364" y="2324544"/>
                  <a:pt x="9624712" y="2324805"/>
                </a:cubicBezTo>
                <a:cubicBezTo>
                  <a:pt x="9631211" y="2325538"/>
                  <a:pt x="9632468" y="2320805"/>
                  <a:pt x="9637282" y="2320378"/>
                </a:cubicBezTo>
                <a:cubicBezTo>
                  <a:pt x="9643734" y="2319811"/>
                  <a:pt x="9651703" y="2321562"/>
                  <a:pt x="9656802" y="2319976"/>
                </a:cubicBezTo>
                <a:cubicBezTo>
                  <a:pt x="9668235" y="2316379"/>
                  <a:pt x="9684268" y="2315834"/>
                  <a:pt x="9688585" y="2306438"/>
                </a:cubicBezTo>
                <a:cubicBezTo>
                  <a:pt x="9688537" y="2306438"/>
                  <a:pt x="9688490" y="2306438"/>
                  <a:pt x="9688442" y="2306438"/>
                </a:cubicBezTo>
                <a:cubicBezTo>
                  <a:pt x="9695985" y="2305846"/>
                  <a:pt x="9704026" y="2307858"/>
                  <a:pt x="9711235" y="2304805"/>
                </a:cubicBezTo>
                <a:cubicBezTo>
                  <a:pt x="9710168" y="2303763"/>
                  <a:pt x="9709362" y="2302556"/>
                  <a:pt x="9707939" y="2301681"/>
                </a:cubicBezTo>
                <a:cubicBezTo>
                  <a:pt x="9705472" y="2300190"/>
                  <a:pt x="9702602" y="2298864"/>
                  <a:pt x="9699851" y="2297444"/>
                </a:cubicBezTo>
                <a:close/>
                <a:moveTo>
                  <a:pt x="10509183" y="3086071"/>
                </a:moveTo>
                <a:cubicBezTo>
                  <a:pt x="10520165" y="3084674"/>
                  <a:pt x="10517295" y="3079586"/>
                  <a:pt x="10517675" y="3075089"/>
                </a:cubicBezTo>
                <a:cubicBezTo>
                  <a:pt x="10509824" y="3075207"/>
                  <a:pt x="10507689" y="3079657"/>
                  <a:pt x="10502448" y="3081692"/>
                </a:cubicBezTo>
                <a:cubicBezTo>
                  <a:pt x="10505318" y="3089645"/>
                  <a:pt x="10490992" y="3087680"/>
                  <a:pt x="10486248" y="3091017"/>
                </a:cubicBezTo>
                <a:cubicBezTo>
                  <a:pt x="10488880" y="3095349"/>
                  <a:pt x="10500953" y="3092059"/>
                  <a:pt x="10501166" y="3096059"/>
                </a:cubicBezTo>
                <a:cubicBezTo>
                  <a:pt x="10501499" y="3101621"/>
                  <a:pt x="10508329" y="3103751"/>
                  <a:pt x="10513595" y="3107467"/>
                </a:cubicBezTo>
                <a:cubicBezTo>
                  <a:pt x="10516322" y="3104295"/>
                  <a:pt x="10518742" y="3101266"/>
                  <a:pt x="10521541" y="3098331"/>
                </a:cubicBezTo>
                <a:cubicBezTo>
                  <a:pt x="10524340" y="3095396"/>
                  <a:pt x="10532071" y="3094497"/>
                  <a:pt x="10532166" y="3089715"/>
                </a:cubicBezTo>
                <a:cubicBezTo>
                  <a:pt x="10527992" y="3089479"/>
                  <a:pt x="10524292" y="3089148"/>
                  <a:pt x="10520568" y="3089053"/>
                </a:cubicBezTo>
                <a:cubicBezTo>
                  <a:pt x="10516702" y="3088935"/>
                  <a:pt x="10512670" y="3089266"/>
                  <a:pt x="10509183" y="3086071"/>
                </a:cubicBezTo>
                <a:close/>
                <a:moveTo>
                  <a:pt x="3763947" y="2140760"/>
                </a:moveTo>
                <a:cubicBezTo>
                  <a:pt x="3763947" y="2139979"/>
                  <a:pt x="3764516" y="2138843"/>
                  <a:pt x="3763852" y="2138512"/>
                </a:cubicBezTo>
                <a:cubicBezTo>
                  <a:pt x="3753464" y="2133376"/>
                  <a:pt x="3738545" y="2133163"/>
                  <a:pt x="3728251" y="2127459"/>
                </a:cubicBezTo>
                <a:cubicBezTo>
                  <a:pt x="3725453" y="2125920"/>
                  <a:pt x="3716274" y="2125731"/>
                  <a:pt x="3713475" y="2127175"/>
                </a:cubicBezTo>
                <a:cubicBezTo>
                  <a:pt x="3707332" y="2130322"/>
                  <a:pt x="3698556" y="2130796"/>
                  <a:pt x="3692911" y="2134204"/>
                </a:cubicBezTo>
                <a:cubicBezTo>
                  <a:pt x="3697513" y="2137541"/>
                  <a:pt x="3703181" y="2135837"/>
                  <a:pt x="3708091" y="2136050"/>
                </a:cubicBezTo>
                <a:cubicBezTo>
                  <a:pt x="3714637" y="2136334"/>
                  <a:pt x="3721231" y="2136121"/>
                  <a:pt x="3727801" y="2136121"/>
                </a:cubicBezTo>
                <a:cubicBezTo>
                  <a:pt x="3737430" y="2143979"/>
                  <a:pt x="3751756" y="2139577"/>
                  <a:pt x="3763947" y="2140760"/>
                </a:cubicBezTo>
                <a:close/>
                <a:moveTo>
                  <a:pt x="10521564" y="3388172"/>
                </a:moveTo>
                <a:cubicBezTo>
                  <a:pt x="10511816" y="3395178"/>
                  <a:pt x="10499815" y="3392409"/>
                  <a:pt x="10488904" y="3392338"/>
                </a:cubicBezTo>
                <a:cubicBezTo>
                  <a:pt x="10466254" y="3379273"/>
                  <a:pt x="10466254" y="3379273"/>
                  <a:pt x="10462648" y="3380693"/>
                </a:cubicBezTo>
                <a:cubicBezTo>
                  <a:pt x="10462648" y="3383959"/>
                  <a:pt x="10462648" y="3387557"/>
                  <a:pt x="10462648" y="3391107"/>
                </a:cubicBezTo>
                <a:cubicBezTo>
                  <a:pt x="10469195" y="3393379"/>
                  <a:pt x="10477781" y="3393214"/>
                  <a:pt x="10482287" y="3397379"/>
                </a:cubicBezTo>
                <a:cubicBezTo>
                  <a:pt x="10482666" y="3397711"/>
                  <a:pt x="10484801" y="3397427"/>
                  <a:pt x="10486106" y="3397427"/>
                </a:cubicBezTo>
                <a:cubicBezTo>
                  <a:pt x="10500621" y="3397427"/>
                  <a:pt x="10515113" y="3397450"/>
                  <a:pt x="10529605" y="3397356"/>
                </a:cubicBezTo>
                <a:cubicBezTo>
                  <a:pt x="10530554" y="3397356"/>
                  <a:pt x="10531479" y="3396338"/>
                  <a:pt x="10529984" y="3397214"/>
                </a:cubicBezTo>
                <a:cubicBezTo>
                  <a:pt x="10527233" y="3394255"/>
                  <a:pt x="10524434" y="3391249"/>
                  <a:pt x="10521564" y="3388172"/>
                </a:cubicBezTo>
                <a:close/>
                <a:moveTo>
                  <a:pt x="6626769" y="1337151"/>
                </a:moveTo>
                <a:cubicBezTo>
                  <a:pt x="6635236" y="1340276"/>
                  <a:pt x="6633315" y="1346477"/>
                  <a:pt x="6640075" y="1350122"/>
                </a:cubicBezTo>
                <a:cubicBezTo>
                  <a:pt x="6643893" y="1352181"/>
                  <a:pt x="6647973" y="1354121"/>
                  <a:pt x="6651507" y="1356346"/>
                </a:cubicBezTo>
                <a:cubicBezTo>
                  <a:pt x="6656985" y="1356228"/>
                  <a:pt x="6662417" y="1356441"/>
                  <a:pt x="6667872" y="1356559"/>
                </a:cubicBezTo>
                <a:cubicBezTo>
                  <a:pt x="6662915" y="1353530"/>
                  <a:pt x="6657934" y="1350477"/>
                  <a:pt x="6652242" y="1347944"/>
                </a:cubicBezTo>
                <a:cubicBezTo>
                  <a:pt x="6643703" y="1344133"/>
                  <a:pt x="6644106" y="1337364"/>
                  <a:pt x="6635948" y="1333696"/>
                </a:cubicBezTo>
                <a:cubicBezTo>
                  <a:pt x="6633054" y="1332394"/>
                  <a:pt x="6631417" y="1329814"/>
                  <a:pt x="6626484" y="1330548"/>
                </a:cubicBezTo>
                <a:cubicBezTo>
                  <a:pt x="6626507" y="1332844"/>
                  <a:pt x="6624966" y="1336489"/>
                  <a:pt x="6626769" y="1337151"/>
                </a:cubicBezTo>
                <a:close/>
                <a:moveTo>
                  <a:pt x="7131229" y="3802698"/>
                </a:moveTo>
                <a:cubicBezTo>
                  <a:pt x="7122382" y="3802462"/>
                  <a:pt x="7120651" y="3800355"/>
                  <a:pt x="7120485" y="3795811"/>
                </a:cubicBezTo>
                <a:cubicBezTo>
                  <a:pt x="7120390" y="3793704"/>
                  <a:pt x="7114982" y="3792876"/>
                  <a:pt x="7110997" y="3793421"/>
                </a:cubicBezTo>
                <a:cubicBezTo>
                  <a:pt x="7108768" y="3793728"/>
                  <a:pt x="7105495" y="3794817"/>
                  <a:pt x="7105210" y="3795764"/>
                </a:cubicBezTo>
                <a:cubicBezTo>
                  <a:pt x="7104641" y="3797799"/>
                  <a:pt x="7103977" y="3800000"/>
                  <a:pt x="7107653" y="3801965"/>
                </a:cubicBezTo>
                <a:cubicBezTo>
                  <a:pt x="7116358" y="3806580"/>
                  <a:pt x="7124422" y="3811574"/>
                  <a:pt x="7132628" y="3816355"/>
                </a:cubicBezTo>
                <a:cubicBezTo>
                  <a:pt x="7144653" y="3816379"/>
                  <a:pt x="7146622" y="3811811"/>
                  <a:pt x="7151959" y="3809894"/>
                </a:cubicBezTo>
                <a:cubicBezTo>
                  <a:pt x="7141641" y="3803480"/>
                  <a:pt x="7141665" y="3802959"/>
                  <a:pt x="7131229" y="3802698"/>
                </a:cubicBezTo>
                <a:close/>
                <a:moveTo>
                  <a:pt x="7829964" y="922294"/>
                </a:moveTo>
                <a:cubicBezTo>
                  <a:pt x="7829916" y="922318"/>
                  <a:pt x="7829893" y="922318"/>
                  <a:pt x="7829845" y="922341"/>
                </a:cubicBezTo>
                <a:cubicBezTo>
                  <a:pt x="7829893" y="922389"/>
                  <a:pt x="7829964" y="922389"/>
                  <a:pt x="7830011" y="922412"/>
                </a:cubicBezTo>
                <a:cubicBezTo>
                  <a:pt x="7829988" y="922389"/>
                  <a:pt x="7829964" y="922341"/>
                  <a:pt x="7829964" y="922294"/>
                </a:cubicBezTo>
                <a:close/>
                <a:moveTo>
                  <a:pt x="10795176" y="2009401"/>
                </a:moveTo>
                <a:cubicBezTo>
                  <a:pt x="10787776" y="2007271"/>
                  <a:pt x="10780068" y="2006466"/>
                  <a:pt x="10772122" y="2007011"/>
                </a:cubicBezTo>
                <a:cubicBezTo>
                  <a:pt x="10776534" y="2008431"/>
                  <a:pt x="10780898" y="2009851"/>
                  <a:pt x="10784740" y="2011626"/>
                </a:cubicBezTo>
                <a:cubicBezTo>
                  <a:pt x="10788274" y="2013283"/>
                  <a:pt x="10792852" y="2011957"/>
                  <a:pt x="10795176" y="2009401"/>
                </a:cubicBezTo>
                <a:close/>
                <a:moveTo>
                  <a:pt x="3563624" y="2038016"/>
                </a:moveTo>
                <a:cubicBezTo>
                  <a:pt x="3562414" y="2038513"/>
                  <a:pt x="3561158" y="2038703"/>
                  <a:pt x="3559900" y="2038986"/>
                </a:cubicBezTo>
                <a:cubicBezTo>
                  <a:pt x="3560019" y="2040572"/>
                  <a:pt x="3559805" y="2042205"/>
                  <a:pt x="3559995" y="2043767"/>
                </a:cubicBezTo>
                <a:cubicBezTo>
                  <a:pt x="3563387" y="2043886"/>
                  <a:pt x="3566779" y="2043933"/>
                  <a:pt x="3570147" y="2044146"/>
                </a:cubicBezTo>
                <a:cubicBezTo>
                  <a:pt x="3573681" y="2044383"/>
                  <a:pt x="3577736" y="2045093"/>
                  <a:pt x="3580298" y="2046418"/>
                </a:cubicBezTo>
                <a:cubicBezTo>
                  <a:pt x="3583879" y="2048264"/>
                  <a:pt x="3586465" y="2048548"/>
                  <a:pt x="3588362" y="2046040"/>
                </a:cubicBezTo>
                <a:cubicBezTo>
                  <a:pt x="3589311" y="2044809"/>
                  <a:pt x="3589287" y="2042726"/>
                  <a:pt x="3588077" y="2041637"/>
                </a:cubicBezTo>
                <a:cubicBezTo>
                  <a:pt x="3580820" y="2035105"/>
                  <a:pt x="3573823" y="2033850"/>
                  <a:pt x="3563624" y="2038016"/>
                </a:cubicBezTo>
                <a:close/>
                <a:moveTo>
                  <a:pt x="4019913" y="2313609"/>
                </a:moveTo>
                <a:cubicBezTo>
                  <a:pt x="4021099" y="2315314"/>
                  <a:pt x="4022925" y="2316473"/>
                  <a:pt x="4025012" y="2317420"/>
                </a:cubicBezTo>
                <a:cubicBezTo>
                  <a:pt x="4031250" y="2315621"/>
                  <a:pt x="4036705" y="2312497"/>
                  <a:pt x="4041378" y="2308308"/>
                </a:cubicBezTo>
                <a:cubicBezTo>
                  <a:pt x="4040144" y="2307953"/>
                  <a:pt x="4038745" y="2307692"/>
                  <a:pt x="4037488" y="2307361"/>
                </a:cubicBezTo>
                <a:cubicBezTo>
                  <a:pt x="4035543" y="2313089"/>
                  <a:pt x="4022285" y="2308521"/>
                  <a:pt x="4019913" y="2313609"/>
                </a:cubicBezTo>
                <a:close/>
                <a:moveTo>
                  <a:pt x="10393842" y="2660776"/>
                </a:moveTo>
                <a:cubicBezTo>
                  <a:pt x="10395241" y="2659663"/>
                  <a:pt x="10397589" y="2658645"/>
                  <a:pt x="10397898" y="2657438"/>
                </a:cubicBezTo>
                <a:cubicBezTo>
                  <a:pt x="10399938" y="2649604"/>
                  <a:pt x="10379469" y="2648752"/>
                  <a:pt x="10381817" y="2640539"/>
                </a:cubicBezTo>
                <a:cubicBezTo>
                  <a:pt x="10382007" y="2639853"/>
                  <a:pt x="10378449" y="2638172"/>
                  <a:pt x="10376386" y="2638007"/>
                </a:cubicBezTo>
                <a:cubicBezTo>
                  <a:pt x="10371310" y="2637628"/>
                  <a:pt x="10366116" y="2637888"/>
                  <a:pt x="10358170" y="2637888"/>
                </a:cubicBezTo>
                <a:cubicBezTo>
                  <a:pt x="10358170" y="2642504"/>
                  <a:pt x="10358502" y="2644823"/>
                  <a:pt x="10358075" y="2647095"/>
                </a:cubicBezTo>
                <a:cubicBezTo>
                  <a:pt x="10357530" y="2650030"/>
                  <a:pt x="10360661" y="2651971"/>
                  <a:pt x="10364432" y="2651545"/>
                </a:cubicBezTo>
                <a:cubicBezTo>
                  <a:pt x="10379066" y="2649888"/>
                  <a:pt x="10385470" y="2656255"/>
                  <a:pt x="10393842" y="2660776"/>
                </a:cubicBezTo>
                <a:close/>
                <a:moveTo>
                  <a:pt x="10647270" y="2300260"/>
                </a:moveTo>
                <a:cubicBezTo>
                  <a:pt x="10652227" y="2302864"/>
                  <a:pt x="10660695" y="2302959"/>
                  <a:pt x="10666126" y="2305917"/>
                </a:cubicBezTo>
                <a:cubicBezTo>
                  <a:pt x="10671581" y="2299006"/>
                  <a:pt x="10686002" y="2304403"/>
                  <a:pt x="10692999" y="2299479"/>
                </a:cubicBezTo>
                <a:cubicBezTo>
                  <a:pt x="10687781" y="2295787"/>
                  <a:pt x="10679835" y="2298675"/>
                  <a:pt x="10674736" y="2297042"/>
                </a:cubicBezTo>
                <a:cubicBezTo>
                  <a:pt x="10668071" y="2294888"/>
                  <a:pt x="10663043" y="2291077"/>
                  <a:pt x="10657137" y="2288119"/>
                </a:cubicBezTo>
                <a:cubicBezTo>
                  <a:pt x="10656378" y="2287740"/>
                  <a:pt x="10654457" y="2287882"/>
                  <a:pt x="10653247" y="2288095"/>
                </a:cubicBezTo>
                <a:cubicBezTo>
                  <a:pt x="10650922" y="2288497"/>
                  <a:pt x="10647246" y="2288829"/>
                  <a:pt x="10646677" y="2289728"/>
                </a:cubicBezTo>
                <a:cubicBezTo>
                  <a:pt x="10644424" y="2293231"/>
                  <a:pt x="10642622" y="2297823"/>
                  <a:pt x="10647270" y="2300260"/>
                </a:cubicBezTo>
                <a:close/>
                <a:moveTo>
                  <a:pt x="4265656" y="3409308"/>
                </a:moveTo>
                <a:cubicBezTo>
                  <a:pt x="4265158" y="3408409"/>
                  <a:pt x="4264660" y="3407533"/>
                  <a:pt x="4264186" y="3406633"/>
                </a:cubicBezTo>
                <a:cubicBezTo>
                  <a:pt x="4240942" y="3406633"/>
                  <a:pt x="4217698" y="3406610"/>
                  <a:pt x="4194455" y="3406657"/>
                </a:cubicBezTo>
                <a:cubicBezTo>
                  <a:pt x="4186082" y="3406681"/>
                  <a:pt x="4185157" y="3409024"/>
                  <a:pt x="4190778" y="3415722"/>
                </a:cubicBezTo>
                <a:cubicBezTo>
                  <a:pt x="4196257" y="3412835"/>
                  <a:pt x="4200858" y="3407935"/>
                  <a:pt x="4209753" y="3413095"/>
                </a:cubicBezTo>
                <a:cubicBezTo>
                  <a:pt x="4211342" y="3414018"/>
                  <a:pt x="4214852" y="3415414"/>
                  <a:pt x="4215042" y="3415296"/>
                </a:cubicBezTo>
                <a:cubicBezTo>
                  <a:pt x="4228016" y="3407249"/>
                  <a:pt x="4244689" y="3413048"/>
                  <a:pt x="4259228" y="3411202"/>
                </a:cubicBezTo>
                <a:cubicBezTo>
                  <a:pt x="4261482" y="3410917"/>
                  <a:pt x="4263521" y="3409971"/>
                  <a:pt x="4265656" y="3409308"/>
                </a:cubicBezTo>
                <a:close/>
                <a:moveTo>
                  <a:pt x="7394642" y="2216925"/>
                </a:moveTo>
                <a:cubicBezTo>
                  <a:pt x="7394547" y="2217848"/>
                  <a:pt x="7394334" y="2218652"/>
                  <a:pt x="7394215" y="2219552"/>
                </a:cubicBezTo>
                <a:cubicBezTo>
                  <a:pt x="7395875" y="2218487"/>
                  <a:pt x="7398342" y="2217398"/>
                  <a:pt x="7400524" y="2216072"/>
                </a:cubicBezTo>
                <a:cubicBezTo>
                  <a:pt x="7398271" y="2215576"/>
                  <a:pt x="7396587" y="2214960"/>
                  <a:pt x="7395306" y="2214250"/>
                </a:cubicBezTo>
                <a:cubicBezTo>
                  <a:pt x="7395140" y="2215173"/>
                  <a:pt x="7394737" y="2216002"/>
                  <a:pt x="7394642" y="2216925"/>
                </a:cubicBezTo>
                <a:close/>
                <a:moveTo>
                  <a:pt x="6825835" y="1233887"/>
                </a:moveTo>
                <a:cubicBezTo>
                  <a:pt x="6825763" y="1233887"/>
                  <a:pt x="6825692" y="1233887"/>
                  <a:pt x="6825621" y="1233887"/>
                </a:cubicBezTo>
                <a:cubicBezTo>
                  <a:pt x="6835251" y="1233555"/>
                  <a:pt x="6848414" y="1229887"/>
                  <a:pt x="6855743" y="1225839"/>
                </a:cubicBezTo>
                <a:cubicBezTo>
                  <a:pt x="6840967" y="1222573"/>
                  <a:pt x="6830958" y="1225200"/>
                  <a:pt x="6825527" y="1233887"/>
                </a:cubicBezTo>
                <a:cubicBezTo>
                  <a:pt x="6818031" y="1233887"/>
                  <a:pt x="6810465" y="1234265"/>
                  <a:pt x="6803065" y="1233792"/>
                </a:cubicBezTo>
                <a:cubicBezTo>
                  <a:pt x="6794693" y="1233248"/>
                  <a:pt x="6792392" y="1239449"/>
                  <a:pt x="6783498" y="1238644"/>
                </a:cubicBezTo>
                <a:cubicBezTo>
                  <a:pt x="6772018" y="1237603"/>
                  <a:pt x="6764998" y="1241342"/>
                  <a:pt x="6762057" y="1247709"/>
                </a:cubicBezTo>
                <a:cubicBezTo>
                  <a:pt x="6767132" y="1247709"/>
                  <a:pt x="6772374" y="1248182"/>
                  <a:pt x="6777236" y="1247614"/>
                </a:cubicBezTo>
                <a:cubicBezTo>
                  <a:pt x="6786439" y="1246502"/>
                  <a:pt x="6793223" y="1240680"/>
                  <a:pt x="6804465" y="1242975"/>
                </a:cubicBezTo>
                <a:cubicBezTo>
                  <a:pt x="6805745" y="1243236"/>
                  <a:pt x="6809090" y="1241721"/>
                  <a:pt x="6810062" y="1240608"/>
                </a:cubicBezTo>
                <a:cubicBezTo>
                  <a:pt x="6813430" y="1236727"/>
                  <a:pt x="6826736" y="1240869"/>
                  <a:pt x="6825835" y="1233887"/>
                </a:cubicBezTo>
                <a:close/>
                <a:moveTo>
                  <a:pt x="10460182" y="2528683"/>
                </a:moveTo>
                <a:cubicBezTo>
                  <a:pt x="10451572" y="2526174"/>
                  <a:pt x="10442441" y="2527689"/>
                  <a:pt x="10434210" y="2527689"/>
                </a:cubicBezTo>
                <a:cubicBezTo>
                  <a:pt x="10430819" y="2529085"/>
                  <a:pt x="10425600" y="2531476"/>
                  <a:pt x="10425364" y="2531310"/>
                </a:cubicBezTo>
                <a:cubicBezTo>
                  <a:pt x="10415781" y="2525085"/>
                  <a:pt x="10403899" y="2527807"/>
                  <a:pt x="10391186" y="2529511"/>
                </a:cubicBezTo>
                <a:cubicBezTo>
                  <a:pt x="10403187" y="2532375"/>
                  <a:pt x="10414003" y="2538198"/>
                  <a:pt x="10429348" y="2536825"/>
                </a:cubicBezTo>
                <a:cubicBezTo>
                  <a:pt x="10435586" y="2536257"/>
                  <a:pt x="10437531" y="2533204"/>
                  <a:pt x="10442014" y="2532162"/>
                </a:cubicBezTo>
                <a:cubicBezTo>
                  <a:pt x="10447801" y="2530813"/>
                  <a:pt x="10455201" y="2533819"/>
                  <a:pt x="10460609" y="2530363"/>
                </a:cubicBezTo>
                <a:cubicBezTo>
                  <a:pt x="10460988" y="2530103"/>
                  <a:pt x="10460348" y="2529322"/>
                  <a:pt x="10460182" y="2528683"/>
                </a:cubicBezTo>
                <a:close/>
                <a:moveTo>
                  <a:pt x="6203899" y="2048667"/>
                </a:moveTo>
                <a:cubicBezTo>
                  <a:pt x="6199914" y="2048667"/>
                  <a:pt x="6195502" y="2048028"/>
                  <a:pt x="6192087" y="2048832"/>
                </a:cubicBezTo>
                <a:cubicBezTo>
                  <a:pt x="6187605" y="2049874"/>
                  <a:pt x="6185920" y="2053424"/>
                  <a:pt x="6179398" y="2053471"/>
                </a:cubicBezTo>
                <a:cubicBezTo>
                  <a:pt x="6176244" y="2053495"/>
                  <a:pt x="6172899" y="2055436"/>
                  <a:pt x="6170030" y="2056809"/>
                </a:cubicBezTo>
                <a:cubicBezTo>
                  <a:pt x="6166969" y="2058252"/>
                  <a:pt x="6164740" y="2060382"/>
                  <a:pt x="6161444" y="2061542"/>
                </a:cubicBezTo>
                <a:cubicBezTo>
                  <a:pt x="6157317" y="2063010"/>
                  <a:pt x="6152169" y="2063507"/>
                  <a:pt x="6148066" y="2064974"/>
                </a:cubicBezTo>
                <a:cubicBezTo>
                  <a:pt x="6145030" y="2066063"/>
                  <a:pt x="6142944" y="2068027"/>
                  <a:pt x="6140524" y="2069542"/>
                </a:cubicBezTo>
                <a:cubicBezTo>
                  <a:pt x="6143251" y="2072122"/>
                  <a:pt x="6149086" y="2072619"/>
                  <a:pt x="6150889" y="2071530"/>
                </a:cubicBezTo>
                <a:cubicBezTo>
                  <a:pt x="6156534" y="2068146"/>
                  <a:pt x="6164456" y="2067838"/>
                  <a:pt x="6170551" y="2065471"/>
                </a:cubicBezTo>
                <a:cubicBezTo>
                  <a:pt x="6175888" y="2063389"/>
                  <a:pt x="6179967" y="2058536"/>
                  <a:pt x="6185090" y="2058300"/>
                </a:cubicBezTo>
                <a:cubicBezTo>
                  <a:pt x="6194791" y="2057850"/>
                  <a:pt x="6197969" y="2053590"/>
                  <a:pt x="6203828" y="2050915"/>
                </a:cubicBezTo>
                <a:cubicBezTo>
                  <a:pt x="6204444" y="2050608"/>
                  <a:pt x="6203899" y="2049448"/>
                  <a:pt x="6203899" y="2048667"/>
                </a:cubicBezTo>
                <a:close/>
                <a:moveTo>
                  <a:pt x="2486491" y="3093692"/>
                </a:moveTo>
                <a:cubicBezTo>
                  <a:pt x="2486182" y="3095159"/>
                  <a:pt x="2486016" y="3096674"/>
                  <a:pt x="2485732" y="3098165"/>
                </a:cubicBezTo>
                <a:cubicBezTo>
                  <a:pt x="2490523" y="3098165"/>
                  <a:pt x="2495314" y="3098189"/>
                  <a:pt x="2500105" y="3098165"/>
                </a:cubicBezTo>
                <a:cubicBezTo>
                  <a:pt x="2501030" y="3098165"/>
                  <a:pt x="2501978" y="3097148"/>
                  <a:pt x="2504279" y="3095822"/>
                </a:cubicBezTo>
                <a:cubicBezTo>
                  <a:pt x="2501504" y="3094544"/>
                  <a:pt x="2500508" y="3093692"/>
                  <a:pt x="2499512" y="3093692"/>
                </a:cubicBezTo>
                <a:cubicBezTo>
                  <a:pt x="2495172" y="3093668"/>
                  <a:pt x="2490831" y="3093716"/>
                  <a:pt x="2486491" y="3093692"/>
                </a:cubicBezTo>
                <a:close/>
                <a:moveTo>
                  <a:pt x="6267676" y="2077069"/>
                </a:moveTo>
                <a:cubicBezTo>
                  <a:pt x="6271685" y="2081424"/>
                  <a:pt x="6275670" y="2085755"/>
                  <a:pt x="6283616" y="2094394"/>
                </a:cubicBezTo>
                <a:cubicBezTo>
                  <a:pt x="6283616" y="2093897"/>
                  <a:pt x="6283616" y="2093471"/>
                  <a:pt x="6283616" y="2093021"/>
                </a:cubicBezTo>
                <a:cubicBezTo>
                  <a:pt x="6283829" y="2093542"/>
                  <a:pt x="6283995" y="2094039"/>
                  <a:pt x="6283781" y="2094418"/>
                </a:cubicBezTo>
                <a:cubicBezTo>
                  <a:pt x="6282643" y="2096524"/>
                  <a:pt x="6284445" y="2098370"/>
                  <a:pt x="6288335" y="2098749"/>
                </a:cubicBezTo>
                <a:cubicBezTo>
                  <a:pt x="6289094" y="2098820"/>
                  <a:pt x="6290493" y="2096595"/>
                  <a:pt x="6291608" y="2095435"/>
                </a:cubicBezTo>
                <a:cubicBezTo>
                  <a:pt x="6291608" y="2094725"/>
                  <a:pt x="6292035" y="2093873"/>
                  <a:pt x="6291513" y="2093329"/>
                </a:cubicBezTo>
                <a:cubicBezTo>
                  <a:pt x="6290399" y="2092169"/>
                  <a:pt x="6288976" y="2090418"/>
                  <a:pt x="6287315" y="2090252"/>
                </a:cubicBezTo>
                <a:cubicBezTo>
                  <a:pt x="6285228" y="2090063"/>
                  <a:pt x="6284161" y="2090205"/>
                  <a:pt x="6283616" y="2090536"/>
                </a:cubicBezTo>
                <a:cubicBezTo>
                  <a:pt x="6283544" y="2085021"/>
                  <a:pt x="6283378" y="2081850"/>
                  <a:pt x="6283758" y="2078749"/>
                </a:cubicBezTo>
                <a:cubicBezTo>
                  <a:pt x="6284161" y="2075507"/>
                  <a:pt x="6282951" y="2072998"/>
                  <a:pt x="6278374" y="2070868"/>
                </a:cubicBezTo>
                <a:cubicBezTo>
                  <a:pt x="6273345" y="2068524"/>
                  <a:pt x="6277544" y="2063246"/>
                  <a:pt x="6270025" y="2061519"/>
                </a:cubicBezTo>
                <a:cubicBezTo>
                  <a:pt x="6264475" y="2060241"/>
                  <a:pt x="6271993" y="2053874"/>
                  <a:pt x="6261866" y="2054134"/>
                </a:cubicBezTo>
                <a:cubicBezTo>
                  <a:pt x="6261059" y="2055791"/>
                  <a:pt x="6260301" y="2057116"/>
                  <a:pt x="6259779" y="2058513"/>
                </a:cubicBezTo>
                <a:cubicBezTo>
                  <a:pt x="6259518" y="2059246"/>
                  <a:pt x="6259874" y="2060027"/>
                  <a:pt x="6259707" y="2060785"/>
                </a:cubicBezTo>
                <a:cubicBezTo>
                  <a:pt x="6258308" y="2066868"/>
                  <a:pt x="6273678" y="2070228"/>
                  <a:pt x="6267676" y="2077069"/>
                </a:cubicBezTo>
                <a:close/>
                <a:moveTo>
                  <a:pt x="10479820" y="3202968"/>
                </a:moveTo>
                <a:cubicBezTo>
                  <a:pt x="10471210" y="3200199"/>
                  <a:pt x="10472041" y="3193951"/>
                  <a:pt x="10465827" y="3190282"/>
                </a:cubicBezTo>
                <a:cubicBezTo>
                  <a:pt x="10460395" y="3200483"/>
                  <a:pt x="10461154" y="3203797"/>
                  <a:pt x="10471922" y="3207441"/>
                </a:cubicBezTo>
                <a:cubicBezTo>
                  <a:pt x="10479228" y="3209927"/>
                  <a:pt x="10487529" y="3211441"/>
                  <a:pt x="10498273" y="3214116"/>
                </a:cubicBezTo>
                <a:cubicBezTo>
                  <a:pt x="10501333" y="3211655"/>
                  <a:pt x="10504985" y="3208743"/>
                  <a:pt x="10508685" y="3205785"/>
                </a:cubicBezTo>
                <a:cubicBezTo>
                  <a:pt x="10500716" y="3201169"/>
                  <a:pt x="10488809" y="3206589"/>
                  <a:pt x="10479820" y="3202968"/>
                </a:cubicBezTo>
                <a:close/>
                <a:moveTo>
                  <a:pt x="6171998" y="1832315"/>
                </a:moveTo>
                <a:cubicBezTo>
                  <a:pt x="6145410" y="1832315"/>
                  <a:pt x="6118846" y="1832315"/>
                  <a:pt x="6092258" y="1832315"/>
                </a:cubicBezTo>
                <a:cubicBezTo>
                  <a:pt x="6093183" y="1833617"/>
                  <a:pt x="6094084" y="1836055"/>
                  <a:pt x="6095033" y="1836055"/>
                </a:cubicBezTo>
                <a:cubicBezTo>
                  <a:pt x="6119747" y="1836268"/>
                  <a:pt x="6144485" y="1836268"/>
                  <a:pt x="6169199" y="1836055"/>
                </a:cubicBezTo>
                <a:cubicBezTo>
                  <a:pt x="6170172" y="1836055"/>
                  <a:pt x="6171073" y="1833617"/>
                  <a:pt x="6171998" y="1832315"/>
                </a:cubicBezTo>
                <a:close/>
                <a:moveTo>
                  <a:pt x="7758359" y="930317"/>
                </a:moveTo>
                <a:cubicBezTo>
                  <a:pt x="7757505" y="931312"/>
                  <a:pt x="7756770" y="932400"/>
                  <a:pt x="7755964" y="933442"/>
                </a:cubicBezTo>
                <a:cubicBezTo>
                  <a:pt x="7756675" y="933229"/>
                  <a:pt x="7757434" y="933110"/>
                  <a:pt x="7758122" y="932850"/>
                </a:cubicBezTo>
                <a:cubicBezTo>
                  <a:pt x="7758193" y="932045"/>
                  <a:pt x="7758217" y="931170"/>
                  <a:pt x="7758359" y="930317"/>
                </a:cubicBezTo>
                <a:close/>
                <a:moveTo>
                  <a:pt x="6578929" y="1305081"/>
                </a:moveTo>
                <a:cubicBezTo>
                  <a:pt x="6588559" y="1311874"/>
                  <a:pt x="6602078" y="1316844"/>
                  <a:pt x="6607106" y="1325885"/>
                </a:cubicBezTo>
                <a:cubicBezTo>
                  <a:pt x="6607486" y="1326548"/>
                  <a:pt x="6614554" y="1325980"/>
                  <a:pt x="6618538" y="1325980"/>
                </a:cubicBezTo>
                <a:cubicBezTo>
                  <a:pt x="6602861" y="1309104"/>
                  <a:pt x="6602861" y="1309104"/>
                  <a:pt x="6578668" y="1298359"/>
                </a:cubicBezTo>
                <a:cubicBezTo>
                  <a:pt x="6578645" y="1300631"/>
                  <a:pt x="6576985" y="1303708"/>
                  <a:pt x="6578929" y="1305081"/>
                </a:cubicBezTo>
                <a:close/>
                <a:moveTo>
                  <a:pt x="4795352" y="662369"/>
                </a:moveTo>
                <a:cubicBezTo>
                  <a:pt x="4802634" y="664239"/>
                  <a:pt x="4798483" y="669280"/>
                  <a:pt x="4803630" y="671884"/>
                </a:cubicBezTo>
                <a:cubicBezTo>
                  <a:pt x="4809583" y="674890"/>
                  <a:pt x="4814706" y="678440"/>
                  <a:pt x="4820707" y="681375"/>
                </a:cubicBezTo>
                <a:cubicBezTo>
                  <a:pt x="4822225" y="682132"/>
                  <a:pt x="4827111" y="682085"/>
                  <a:pt x="4828178" y="681327"/>
                </a:cubicBezTo>
                <a:cubicBezTo>
                  <a:pt x="4830384" y="679789"/>
                  <a:pt x="4831760" y="677540"/>
                  <a:pt x="4832115" y="675529"/>
                </a:cubicBezTo>
                <a:cubicBezTo>
                  <a:pt x="4832282" y="674535"/>
                  <a:pt x="4829530" y="672546"/>
                  <a:pt x="4827775" y="672404"/>
                </a:cubicBezTo>
                <a:cubicBezTo>
                  <a:pt x="4815963" y="671529"/>
                  <a:pt x="4809892" y="667931"/>
                  <a:pt x="4808208" y="661115"/>
                </a:cubicBezTo>
                <a:cubicBezTo>
                  <a:pt x="4807662" y="658866"/>
                  <a:pt x="4803013" y="658132"/>
                  <a:pt x="4798554" y="658511"/>
                </a:cubicBezTo>
                <a:cubicBezTo>
                  <a:pt x="4797629" y="658700"/>
                  <a:pt x="4796420" y="658866"/>
                  <a:pt x="4795329" y="659150"/>
                </a:cubicBezTo>
                <a:cubicBezTo>
                  <a:pt x="4791605" y="660215"/>
                  <a:pt x="4791557" y="661399"/>
                  <a:pt x="4795352" y="662369"/>
                </a:cubicBezTo>
                <a:close/>
                <a:moveTo>
                  <a:pt x="8379417" y="2205730"/>
                </a:moveTo>
                <a:cubicBezTo>
                  <a:pt x="8386699" y="2210676"/>
                  <a:pt x="8396969" y="2210013"/>
                  <a:pt x="8401095" y="2214392"/>
                </a:cubicBezTo>
                <a:cubicBezTo>
                  <a:pt x="8414141" y="2214392"/>
                  <a:pt x="8427161" y="2214463"/>
                  <a:pt x="8440207" y="2214274"/>
                </a:cubicBezTo>
                <a:cubicBezTo>
                  <a:pt x="8441321" y="2214250"/>
                  <a:pt x="8442317" y="2212404"/>
                  <a:pt x="8445093" y="2209800"/>
                </a:cubicBezTo>
                <a:cubicBezTo>
                  <a:pt x="8434586" y="2209800"/>
                  <a:pt x="8425738" y="2209800"/>
                  <a:pt x="8416892" y="2209800"/>
                </a:cubicBezTo>
                <a:cubicBezTo>
                  <a:pt x="8407049" y="2202345"/>
                  <a:pt x="8394288" y="2205658"/>
                  <a:pt x="8379417" y="2205730"/>
                </a:cubicBezTo>
                <a:close/>
                <a:moveTo>
                  <a:pt x="3422644" y="1462664"/>
                </a:moveTo>
                <a:cubicBezTo>
                  <a:pt x="3425751" y="1464463"/>
                  <a:pt x="3428573" y="1466096"/>
                  <a:pt x="3433507" y="1468936"/>
                </a:cubicBezTo>
                <a:cubicBezTo>
                  <a:pt x="3440931" y="1459019"/>
                  <a:pt x="3440931" y="1459019"/>
                  <a:pt x="3461186" y="1451564"/>
                </a:cubicBezTo>
                <a:cubicBezTo>
                  <a:pt x="3450228" y="1449576"/>
                  <a:pt x="3440361" y="1449789"/>
                  <a:pt x="3430945" y="1451019"/>
                </a:cubicBezTo>
                <a:cubicBezTo>
                  <a:pt x="3427838" y="1455398"/>
                  <a:pt x="3425205" y="1459067"/>
                  <a:pt x="3422644" y="1462664"/>
                </a:cubicBezTo>
                <a:close/>
                <a:moveTo>
                  <a:pt x="2035135" y="1907486"/>
                </a:moveTo>
                <a:cubicBezTo>
                  <a:pt x="2035633" y="1908574"/>
                  <a:pt x="2037460" y="1910491"/>
                  <a:pt x="2037744" y="1910444"/>
                </a:cubicBezTo>
                <a:cubicBezTo>
                  <a:pt x="2046947" y="1908574"/>
                  <a:pt x="2049698" y="1915722"/>
                  <a:pt x="2057667" y="1915130"/>
                </a:cubicBezTo>
                <a:cubicBezTo>
                  <a:pt x="2059944" y="1914965"/>
                  <a:pt x="2063858" y="1914255"/>
                  <a:pt x="2063976" y="1913592"/>
                </a:cubicBezTo>
                <a:cubicBezTo>
                  <a:pt x="2064973" y="1908622"/>
                  <a:pt x="2065234" y="1903580"/>
                  <a:pt x="2065992" y="1895628"/>
                </a:cubicBezTo>
                <a:cubicBezTo>
                  <a:pt x="2053493" y="1899699"/>
                  <a:pt x="2050101" y="1906823"/>
                  <a:pt x="2037697" y="1906065"/>
                </a:cubicBezTo>
                <a:cubicBezTo>
                  <a:pt x="2036914" y="1905995"/>
                  <a:pt x="2034993" y="1907130"/>
                  <a:pt x="2035135" y="1907486"/>
                </a:cubicBezTo>
                <a:close/>
                <a:moveTo>
                  <a:pt x="5095339" y="1850327"/>
                </a:moveTo>
                <a:cubicBezTo>
                  <a:pt x="5095671" y="1849214"/>
                  <a:pt x="5093442" y="1847865"/>
                  <a:pt x="5092326" y="1846540"/>
                </a:cubicBezTo>
                <a:cubicBezTo>
                  <a:pt x="5081013" y="1846540"/>
                  <a:pt x="5069652" y="1846540"/>
                  <a:pt x="5055279" y="1846540"/>
                </a:cubicBezTo>
                <a:cubicBezTo>
                  <a:pt x="5057058" y="1855250"/>
                  <a:pt x="5061754" y="1857664"/>
                  <a:pt x="5068656" y="1854303"/>
                </a:cubicBezTo>
                <a:cubicBezTo>
                  <a:pt x="5075297" y="1851060"/>
                  <a:pt x="5077455" y="1852078"/>
                  <a:pt x="5083053" y="1854682"/>
                </a:cubicBezTo>
                <a:cubicBezTo>
                  <a:pt x="5088532" y="1857214"/>
                  <a:pt x="5093892" y="1855084"/>
                  <a:pt x="5095339" y="1850327"/>
                </a:cubicBezTo>
                <a:close/>
                <a:moveTo>
                  <a:pt x="10523177" y="3066118"/>
                </a:moveTo>
                <a:cubicBezTo>
                  <a:pt x="10521184" y="3066260"/>
                  <a:pt x="10519169" y="3067586"/>
                  <a:pt x="10517746" y="3068627"/>
                </a:cubicBezTo>
                <a:cubicBezTo>
                  <a:pt x="10516252" y="3069740"/>
                  <a:pt x="10519050" y="3073952"/>
                  <a:pt x="10521446" y="3075207"/>
                </a:cubicBezTo>
                <a:cubicBezTo>
                  <a:pt x="10525976" y="3077621"/>
                  <a:pt x="10529723" y="3081124"/>
                  <a:pt x="10537195" y="3079680"/>
                </a:cubicBezTo>
                <a:cubicBezTo>
                  <a:pt x="10539045" y="3079325"/>
                  <a:pt x="10541131" y="3077692"/>
                  <a:pt x="10541369" y="3076509"/>
                </a:cubicBezTo>
                <a:cubicBezTo>
                  <a:pt x="10541985" y="3073668"/>
                  <a:pt x="10541558" y="3070757"/>
                  <a:pt x="10541558" y="3065976"/>
                </a:cubicBezTo>
                <a:cubicBezTo>
                  <a:pt x="10533162" y="3066000"/>
                  <a:pt x="10528111" y="3065763"/>
                  <a:pt x="10523177" y="3066118"/>
                </a:cubicBezTo>
                <a:close/>
                <a:moveTo>
                  <a:pt x="8293511" y="2150322"/>
                </a:moveTo>
                <a:cubicBezTo>
                  <a:pt x="8299440" y="2151103"/>
                  <a:pt x="8304563" y="2153896"/>
                  <a:pt x="8309710" y="2156429"/>
                </a:cubicBezTo>
                <a:cubicBezTo>
                  <a:pt x="8302523" y="2151647"/>
                  <a:pt x="8295289" y="2146985"/>
                  <a:pt x="8287604" y="2143269"/>
                </a:cubicBezTo>
                <a:cubicBezTo>
                  <a:pt x="8286751" y="2142866"/>
                  <a:pt x="8285897" y="2142559"/>
                  <a:pt x="8285067" y="2142156"/>
                </a:cubicBezTo>
                <a:cubicBezTo>
                  <a:pt x="8285280" y="2145683"/>
                  <a:pt x="8283620" y="2149020"/>
                  <a:pt x="8293511" y="2150322"/>
                </a:cubicBezTo>
                <a:close/>
                <a:moveTo>
                  <a:pt x="7758786" y="987500"/>
                </a:moveTo>
                <a:cubicBezTo>
                  <a:pt x="7756580" y="986104"/>
                  <a:pt x="7749299" y="984494"/>
                  <a:pt x="7747378" y="985370"/>
                </a:cubicBezTo>
                <a:cubicBezTo>
                  <a:pt x="7745552" y="986198"/>
                  <a:pt x="7743274" y="987358"/>
                  <a:pt x="7743013" y="988494"/>
                </a:cubicBezTo>
                <a:cubicBezTo>
                  <a:pt x="7742396" y="991334"/>
                  <a:pt x="7742800" y="994269"/>
                  <a:pt x="7742800" y="999121"/>
                </a:cubicBezTo>
                <a:cubicBezTo>
                  <a:pt x="7751077" y="999121"/>
                  <a:pt x="7756130" y="999358"/>
                  <a:pt x="7761039" y="999003"/>
                </a:cubicBezTo>
                <a:cubicBezTo>
                  <a:pt x="7763079" y="998861"/>
                  <a:pt x="7765925" y="997654"/>
                  <a:pt x="7766542" y="996589"/>
                </a:cubicBezTo>
                <a:cubicBezTo>
                  <a:pt x="7769032" y="992281"/>
                  <a:pt x="7762960" y="990127"/>
                  <a:pt x="7758786" y="987500"/>
                </a:cubicBezTo>
                <a:close/>
                <a:moveTo>
                  <a:pt x="10797263" y="2317349"/>
                </a:moveTo>
                <a:cubicBezTo>
                  <a:pt x="10791642" y="2316213"/>
                  <a:pt x="10786353" y="2315787"/>
                  <a:pt x="10782605" y="2314178"/>
                </a:cubicBezTo>
                <a:cubicBezTo>
                  <a:pt x="10778692" y="2312497"/>
                  <a:pt x="10782440" y="2308189"/>
                  <a:pt x="10776724" y="2306509"/>
                </a:cubicBezTo>
                <a:cubicBezTo>
                  <a:pt x="10773972" y="2308095"/>
                  <a:pt x="10770937" y="2309610"/>
                  <a:pt x="10768398" y="2311361"/>
                </a:cubicBezTo>
                <a:cubicBezTo>
                  <a:pt x="10762682" y="2315314"/>
                  <a:pt x="10763252" y="2319692"/>
                  <a:pt x="10770201" y="2319905"/>
                </a:cubicBezTo>
                <a:cubicBezTo>
                  <a:pt x="10777292" y="2320142"/>
                  <a:pt x="10780139" y="2323787"/>
                  <a:pt x="10786092" y="2324236"/>
                </a:cubicBezTo>
                <a:cubicBezTo>
                  <a:pt x="10789697" y="2322012"/>
                  <a:pt x="10793089" y="2319905"/>
                  <a:pt x="10797263" y="2317349"/>
                </a:cubicBezTo>
                <a:close/>
                <a:moveTo>
                  <a:pt x="10723120" y="2315574"/>
                </a:moveTo>
                <a:cubicBezTo>
                  <a:pt x="10729620" y="2315976"/>
                  <a:pt x="10736308" y="2315976"/>
                  <a:pt x="10742807" y="2315574"/>
                </a:cubicBezTo>
                <a:cubicBezTo>
                  <a:pt x="10750065" y="2315148"/>
                  <a:pt x="10749092" y="2311692"/>
                  <a:pt x="10748926" y="2308734"/>
                </a:cubicBezTo>
                <a:cubicBezTo>
                  <a:pt x="10748878" y="2307976"/>
                  <a:pt x="10748926" y="2307219"/>
                  <a:pt x="10748926" y="2306462"/>
                </a:cubicBezTo>
                <a:cubicBezTo>
                  <a:pt x="10738300" y="2306462"/>
                  <a:pt x="10727675" y="2306462"/>
                  <a:pt x="10717025" y="2306462"/>
                </a:cubicBezTo>
                <a:cubicBezTo>
                  <a:pt x="10717025" y="2307219"/>
                  <a:pt x="10717072" y="2307976"/>
                  <a:pt x="10717025" y="2308734"/>
                </a:cubicBezTo>
                <a:cubicBezTo>
                  <a:pt x="10716812" y="2311692"/>
                  <a:pt x="10715863" y="2315148"/>
                  <a:pt x="10723120" y="2315574"/>
                </a:cubicBezTo>
                <a:close/>
                <a:moveTo>
                  <a:pt x="3880735" y="1280703"/>
                </a:moveTo>
                <a:cubicBezTo>
                  <a:pt x="3878648" y="1280111"/>
                  <a:pt x="3875043" y="1279472"/>
                  <a:pt x="3873786" y="1280040"/>
                </a:cubicBezTo>
                <a:cubicBezTo>
                  <a:pt x="3866054" y="1283566"/>
                  <a:pt x="3858796" y="1287448"/>
                  <a:pt x="3850898" y="1291472"/>
                </a:cubicBezTo>
                <a:cubicBezTo>
                  <a:pt x="3869777" y="1294335"/>
                  <a:pt x="3876395" y="1293436"/>
                  <a:pt x="3883273" y="1286549"/>
                </a:cubicBezTo>
                <a:cubicBezTo>
                  <a:pt x="3884720" y="1285081"/>
                  <a:pt x="3885194" y="1281981"/>
                  <a:pt x="3880735" y="1280703"/>
                </a:cubicBezTo>
                <a:close/>
                <a:moveTo>
                  <a:pt x="10704810" y="2973741"/>
                </a:moveTo>
                <a:cubicBezTo>
                  <a:pt x="10710076" y="2971729"/>
                  <a:pt x="10714914" y="2969007"/>
                  <a:pt x="10718472" y="2965978"/>
                </a:cubicBezTo>
                <a:cubicBezTo>
                  <a:pt x="10721816" y="2963138"/>
                  <a:pt x="10731849" y="2967303"/>
                  <a:pt x="10731541" y="2961552"/>
                </a:cubicBezTo>
                <a:cubicBezTo>
                  <a:pt x="10716147" y="2956274"/>
                  <a:pt x="10706447" y="2964534"/>
                  <a:pt x="10694327" y="2966641"/>
                </a:cubicBezTo>
                <a:cubicBezTo>
                  <a:pt x="10693449" y="2966783"/>
                  <a:pt x="10693094" y="2971114"/>
                  <a:pt x="10694873" y="2972297"/>
                </a:cubicBezTo>
                <a:cubicBezTo>
                  <a:pt x="10696818" y="2973575"/>
                  <a:pt x="10702747" y="2974522"/>
                  <a:pt x="10704810" y="2973741"/>
                </a:cubicBezTo>
                <a:close/>
                <a:moveTo>
                  <a:pt x="4680913" y="2200593"/>
                </a:moveTo>
                <a:cubicBezTo>
                  <a:pt x="4676122" y="2200499"/>
                  <a:pt x="4673631" y="2201706"/>
                  <a:pt x="4673133" y="2204096"/>
                </a:cubicBezTo>
                <a:cubicBezTo>
                  <a:pt x="4657218" y="2210155"/>
                  <a:pt x="4647707" y="2217540"/>
                  <a:pt x="4642513" y="2226984"/>
                </a:cubicBezTo>
                <a:cubicBezTo>
                  <a:pt x="4648300" y="2228901"/>
                  <a:pt x="4655985" y="2228735"/>
                  <a:pt x="4656056" y="2226084"/>
                </a:cubicBezTo>
                <a:cubicBezTo>
                  <a:pt x="4656246" y="2219623"/>
                  <a:pt x="4664737" y="2217303"/>
                  <a:pt x="4670500" y="2213658"/>
                </a:cubicBezTo>
                <a:cubicBezTo>
                  <a:pt x="4674366" y="2211220"/>
                  <a:pt x="4672421" y="2208593"/>
                  <a:pt x="4673228" y="2205185"/>
                </a:cubicBezTo>
                <a:cubicBezTo>
                  <a:pt x="4678517" y="2205232"/>
                  <a:pt x="4681102" y="2203718"/>
                  <a:pt x="4680913" y="2200593"/>
                </a:cubicBezTo>
                <a:close/>
                <a:moveTo>
                  <a:pt x="4541213" y="1744932"/>
                </a:moveTo>
                <a:cubicBezTo>
                  <a:pt x="4522808" y="1744837"/>
                  <a:pt x="4504379" y="1744837"/>
                  <a:pt x="4485974" y="1744932"/>
                </a:cubicBezTo>
                <a:cubicBezTo>
                  <a:pt x="4485001" y="1744932"/>
                  <a:pt x="4484029" y="1745831"/>
                  <a:pt x="4480163" y="1747772"/>
                </a:cubicBezTo>
                <a:cubicBezTo>
                  <a:pt x="4527267" y="1750565"/>
                  <a:pt x="4533742" y="1750399"/>
                  <a:pt x="4544083" y="1746423"/>
                </a:cubicBezTo>
                <a:cubicBezTo>
                  <a:pt x="4543111" y="1745879"/>
                  <a:pt x="4542162" y="1744932"/>
                  <a:pt x="4541213" y="1744932"/>
                </a:cubicBezTo>
                <a:close/>
                <a:moveTo>
                  <a:pt x="10205070" y="2544541"/>
                </a:moveTo>
                <a:cubicBezTo>
                  <a:pt x="10208343" y="2541274"/>
                  <a:pt x="10206351" y="2537653"/>
                  <a:pt x="10206232" y="2534127"/>
                </a:cubicBezTo>
                <a:cubicBezTo>
                  <a:pt x="10206208" y="2533606"/>
                  <a:pt x="10204548" y="2533085"/>
                  <a:pt x="10203694" y="2532588"/>
                </a:cubicBezTo>
                <a:cubicBezTo>
                  <a:pt x="10198571" y="2531500"/>
                  <a:pt x="10190436" y="2532233"/>
                  <a:pt x="10191456" y="2534411"/>
                </a:cubicBezTo>
                <a:cubicBezTo>
                  <a:pt x="10194159" y="2540233"/>
                  <a:pt x="10181565" y="2541156"/>
                  <a:pt x="10182751" y="2545842"/>
                </a:cubicBezTo>
                <a:cubicBezTo>
                  <a:pt x="10190104" y="2545369"/>
                  <a:pt x="10197765" y="2546931"/>
                  <a:pt x="10205070" y="2544541"/>
                </a:cubicBezTo>
                <a:close/>
                <a:moveTo>
                  <a:pt x="10355111" y="3499271"/>
                </a:moveTo>
                <a:cubicBezTo>
                  <a:pt x="10351481" y="3497023"/>
                  <a:pt x="10347426" y="3495011"/>
                  <a:pt x="10343939" y="3492715"/>
                </a:cubicBezTo>
                <a:cubicBezTo>
                  <a:pt x="10340595" y="3490514"/>
                  <a:pt x="10343892" y="3486609"/>
                  <a:pt x="10338128" y="3484928"/>
                </a:cubicBezTo>
                <a:cubicBezTo>
                  <a:pt x="10331440" y="3487721"/>
                  <a:pt x="10335282" y="3491887"/>
                  <a:pt x="10334144" y="3495650"/>
                </a:cubicBezTo>
                <a:cubicBezTo>
                  <a:pt x="10341591" y="3499200"/>
                  <a:pt x="10349181" y="3502822"/>
                  <a:pt x="10355965" y="3506064"/>
                </a:cubicBezTo>
                <a:cubicBezTo>
                  <a:pt x="10357814" y="3501094"/>
                  <a:pt x="10357933" y="3501023"/>
                  <a:pt x="10355111" y="3499271"/>
                </a:cubicBezTo>
                <a:close/>
                <a:moveTo>
                  <a:pt x="3368068" y="1496415"/>
                </a:moveTo>
                <a:cubicBezTo>
                  <a:pt x="3362803" y="1496107"/>
                  <a:pt x="3347576" y="1501575"/>
                  <a:pt x="3341338" y="1505480"/>
                </a:cubicBezTo>
                <a:cubicBezTo>
                  <a:pt x="3338824" y="1505480"/>
                  <a:pt x="3336286" y="1505551"/>
                  <a:pt x="3333772" y="1505456"/>
                </a:cubicBezTo>
                <a:cubicBezTo>
                  <a:pt x="3327178" y="1505243"/>
                  <a:pt x="3325139" y="1507373"/>
                  <a:pt x="3325400" y="1510734"/>
                </a:cubicBezTo>
                <a:cubicBezTo>
                  <a:pt x="3325589" y="1513243"/>
                  <a:pt x="3327914" y="1514711"/>
                  <a:pt x="3332230" y="1514640"/>
                </a:cubicBezTo>
                <a:cubicBezTo>
                  <a:pt x="3337093" y="1514545"/>
                  <a:pt x="3342050" y="1514379"/>
                  <a:pt x="3346698" y="1513693"/>
                </a:cubicBezTo>
                <a:cubicBezTo>
                  <a:pt x="3348027" y="1513504"/>
                  <a:pt x="3348454" y="1511350"/>
                  <a:pt x="3349307" y="1510095"/>
                </a:cubicBezTo>
                <a:cubicBezTo>
                  <a:pt x="3357324" y="1510214"/>
                  <a:pt x="3360502" y="1504273"/>
                  <a:pt x="3369705" y="1504983"/>
                </a:cubicBezTo>
                <a:cubicBezTo>
                  <a:pt x="3373192" y="1505243"/>
                  <a:pt x="3373856" y="1501433"/>
                  <a:pt x="3373002" y="1499279"/>
                </a:cubicBezTo>
                <a:cubicBezTo>
                  <a:pt x="3372551" y="1498119"/>
                  <a:pt x="3369942" y="1496533"/>
                  <a:pt x="3368068" y="1496415"/>
                </a:cubicBezTo>
                <a:close/>
                <a:moveTo>
                  <a:pt x="6367672" y="2385111"/>
                </a:moveTo>
                <a:cubicBezTo>
                  <a:pt x="6362762" y="2384330"/>
                  <a:pt x="6357118" y="2385230"/>
                  <a:pt x="6352090" y="2384591"/>
                </a:cubicBezTo>
                <a:cubicBezTo>
                  <a:pt x="6347299" y="2383975"/>
                  <a:pt x="6346041" y="2379478"/>
                  <a:pt x="6339471" y="2380094"/>
                </a:cubicBezTo>
                <a:cubicBezTo>
                  <a:pt x="6339471" y="2379407"/>
                  <a:pt x="6339946" y="2378555"/>
                  <a:pt x="6339377" y="2378082"/>
                </a:cubicBezTo>
                <a:cubicBezTo>
                  <a:pt x="6337526" y="2376567"/>
                  <a:pt x="6335249" y="2374674"/>
                  <a:pt x="6332451" y="2377443"/>
                </a:cubicBezTo>
                <a:cubicBezTo>
                  <a:pt x="6332072" y="2377821"/>
                  <a:pt x="6334680" y="2379194"/>
                  <a:pt x="6335914" y="2380094"/>
                </a:cubicBezTo>
                <a:cubicBezTo>
                  <a:pt x="6337099" y="2380094"/>
                  <a:pt x="6338286" y="2380094"/>
                  <a:pt x="6339471" y="2380094"/>
                </a:cubicBezTo>
                <a:cubicBezTo>
                  <a:pt x="6339471" y="2382389"/>
                  <a:pt x="6339471" y="2384685"/>
                  <a:pt x="6339471" y="2386981"/>
                </a:cubicBezTo>
                <a:cubicBezTo>
                  <a:pt x="6347061" y="2389301"/>
                  <a:pt x="6354485" y="2391857"/>
                  <a:pt x="6362336" y="2393821"/>
                </a:cubicBezTo>
                <a:cubicBezTo>
                  <a:pt x="6366297" y="2394815"/>
                  <a:pt x="6370139" y="2393253"/>
                  <a:pt x="6371183" y="2390934"/>
                </a:cubicBezTo>
                <a:cubicBezTo>
                  <a:pt x="6372108" y="2388804"/>
                  <a:pt x="6371918" y="2385798"/>
                  <a:pt x="6367672" y="2385111"/>
                </a:cubicBezTo>
                <a:close/>
                <a:moveTo>
                  <a:pt x="4993209" y="1849191"/>
                </a:moveTo>
                <a:cubicBezTo>
                  <a:pt x="4994157" y="1849711"/>
                  <a:pt x="4995106" y="1850658"/>
                  <a:pt x="4996055" y="1850658"/>
                </a:cubicBezTo>
                <a:cubicBezTo>
                  <a:pt x="5011827" y="1850753"/>
                  <a:pt x="5027576" y="1850753"/>
                  <a:pt x="5043349" y="1850658"/>
                </a:cubicBezTo>
                <a:cubicBezTo>
                  <a:pt x="5044321" y="1850658"/>
                  <a:pt x="5045270" y="1849735"/>
                  <a:pt x="5049112" y="1847818"/>
                </a:cubicBezTo>
                <a:cubicBezTo>
                  <a:pt x="5003953" y="1845167"/>
                  <a:pt x="5003408" y="1845191"/>
                  <a:pt x="4993209" y="1849191"/>
                </a:cubicBezTo>
                <a:close/>
                <a:moveTo>
                  <a:pt x="7057086" y="3756474"/>
                </a:moveTo>
                <a:cubicBezTo>
                  <a:pt x="7058296" y="3751930"/>
                  <a:pt x="7045393" y="3750841"/>
                  <a:pt x="7049117" y="3745682"/>
                </a:cubicBezTo>
                <a:cubicBezTo>
                  <a:pt x="7044421" y="3742723"/>
                  <a:pt x="7041551" y="3738487"/>
                  <a:pt x="7033179" y="3738108"/>
                </a:cubicBezTo>
                <a:cubicBezTo>
                  <a:pt x="7032348" y="3742581"/>
                  <a:pt x="7033155" y="3746699"/>
                  <a:pt x="7040650" y="3749326"/>
                </a:cubicBezTo>
                <a:cubicBezTo>
                  <a:pt x="7039036" y="3757113"/>
                  <a:pt x="7048073" y="3756806"/>
                  <a:pt x="7057086" y="3756522"/>
                </a:cubicBezTo>
                <a:cubicBezTo>
                  <a:pt x="7058082" y="3760877"/>
                  <a:pt x="7053410" y="3767504"/>
                  <a:pt x="7059979" y="3768995"/>
                </a:cubicBezTo>
                <a:cubicBezTo>
                  <a:pt x="7069419" y="3771148"/>
                  <a:pt x="7059126" y="3778723"/>
                  <a:pt x="7070558" y="3778770"/>
                </a:cubicBezTo>
                <a:cubicBezTo>
                  <a:pt x="7074069" y="3776616"/>
                  <a:pt x="7077436" y="3774557"/>
                  <a:pt x="7080781" y="3772498"/>
                </a:cubicBezTo>
                <a:cubicBezTo>
                  <a:pt x="7075705" y="3769587"/>
                  <a:pt x="7070819" y="3767054"/>
                  <a:pt x="7066573" y="3764190"/>
                </a:cubicBezTo>
                <a:cubicBezTo>
                  <a:pt x="7063016" y="3761823"/>
                  <a:pt x="7067569" y="3756095"/>
                  <a:pt x="7057086" y="3756474"/>
                </a:cubicBezTo>
                <a:close/>
                <a:moveTo>
                  <a:pt x="2085679" y="2324876"/>
                </a:moveTo>
                <a:cubicBezTo>
                  <a:pt x="2083093" y="2324876"/>
                  <a:pt x="2080484" y="2324876"/>
                  <a:pt x="2077899" y="2324876"/>
                </a:cubicBezTo>
                <a:cubicBezTo>
                  <a:pt x="2074128" y="2327384"/>
                  <a:pt x="2068127" y="2328875"/>
                  <a:pt x="2066918" y="2332639"/>
                </a:cubicBezTo>
                <a:cubicBezTo>
                  <a:pt x="2092391" y="2334556"/>
                  <a:pt x="2092391" y="2334556"/>
                  <a:pt x="2096067" y="2332568"/>
                </a:cubicBezTo>
                <a:cubicBezTo>
                  <a:pt x="2096850" y="2324946"/>
                  <a:pt x="2096850" y="2324852"/>
                  <a:pt x="2085679" y="2324876"/>
                </a:cubicBezTo>
                <a:close/>
                <a:moveTo>
                  <a:pt x="5047689" y="1632105"/>
                </a:moveTo>
                <a:cubicBezTo>
                  <a:pt x="5044321" y="1631253"/>
                  <a:pt x="5040953" y="1630117"/>
                  <a:pt x="5037419" y="1629880"/>
                </a:cubicBezTo>
                <a:cubicBezTo>
                  <a:pt x="5032296" y="1629549"/>
                  <a:pt x="5026865" y="1630236"/>
                  <a:pt x="5023378" y="1627230"/>
                </a:cubicBezTo>
                <a:cubicBezTo>
                  <a:pt x="5020793" y="1625005"/>
                  <a:pt x="5016832" y="1625028"/>
                  <a:pt x="5012942" y="1625194"/>
                </a:cubicBezTo>
                <a:cubicBezTo>
                  <a:pt x="5008412" y="1625383"/>
                  <a:pt x="5002672" y="1623963"/>
                  <a:pt x="5000632" y="1627963"/>
                </a:cubicBezTo>
                <a:cubicBezTo>
                  <a:pt x="5006538" y="1630614"/>
                  <a:pt x="5014033" y="1631656"/>
                  <a:pt x="5020437" y="1633833"/>
                </a:cubicBezTo>
                <a:cubicBezTo>
                  <a:pt x="5027339" y="1636176"/>
                  <a:pt x="5038439" y="1634354"/>
                  <a:pt x="5047713" y="1634354"/>
                </a:cubicBezTo>
                <a:cubicBezTo>
                  <a:pt x="5044629" y="1631869"/>
                  <a:pt x="5052575" y="1633312"/>
                  <a:pt x="5047689" y="1632105"/>
                </a:cubicBezTo>
                <a:close/>
                <a:moveTo>
                  <a:pt x="3636344" y="2122441"/>
                </a:moveTo>
                <a:cubicBezTo>
                  <a:pt x="3628873" y="2122536"/>
                  <a:pt x="3620975" y="2121068"/>
                  <a:pt x="3613907" y="2123719"/>
                </a:cubicBezTo>
                <a:cubicBezTo>
                  <a:pt x="3613290" y="2126725"/>
                  <a:pt x="3616468" y="2126985"/>
                  <a:pt x="3620405" y="2126938"/>
                </a:cubicBezTo>
                <a:cubicBezTo>
                  <a:pt x="3626714" y="2126867"/>
                  <a:pt x="3633498" y="2126015"/>
                  <a:pt x="3637743" y="2129991"/>
                </a:cubicBezTo>
                <a:cubicBezTo>
                  <a:pt x="3640376" y="2132453"/>
                  <a:pt x="3645475" y="2132145"/>
                  <a:pt x="3648179" y="2131340"/>
                </a:cubicBezTo>
                <a:cubicBezTo>
                  <a:pt x="3653302" y="2129825"/>
                  <a:pt x="3653540" y="2126772"/>
                  <a:pt x="3650859" y="2123719"/>
                </a:cubicBezTo>
                <a:cubicBezTo>
                  <a:pt x="3646756" y="2120997"/>
                  <a:pt x="3641159" y="2122370"/>
                  <a:pt x="3636344" y="2122441"/>
                </a:cubicBezTo>
                <a:close/>
                <a:moveTo>
                  <a:pt x="6289355" y="3586607"/>
                </a:moveTo>
                <a:cubicBezTo>
                  <a:pt x="6285964" y="3588051"/>
                  <a:pt x="6282643" y="3588974"/>
                  <a:pt x="6279299" y="3590015"/>
                </a:cubicBezTo>
                <a:cubicBezTo>
                  <a:pt x="6279512" y="3590299"/>
                  <a:pt x="6279583" y="3590489"/>
                  <a:pt x="6279821" y="3590796"/>
                </a:cubicBezTo>
                <a:cubicBezTo>
                  <a:pt x="6288549" y="3590228"/>
                  <a:pt x="6297656" y="3592146"/>
                  <a:pt x="6308187" y="3588784"/>
                </a:cubicBezTo>
                <a:cubicBezTo>
                  <a:pt x="6304582" y="3586891"/>
                  <a:pt x="6301499" y="3584998"/>
                  <a:pt x="6298249" y="3583246"/>
                </a:cubicBezTo>
                <a:cubicBezTo>
                  <a:pt x="6295308" y="3584311"/>
                  <a:pt x="6292344" y="3585329"/>
                  <a:pt x="6289355" y="3586607"/>
                </a:cubicBezTo>
                <a:close/>
                <a:moveTo>
                  <a:pt x="6553077" y="2826572"/>
                </a:moveTo>
                <a:cubicBezTo>
                  <a:pt x="6560121" y="2826572"/>
                  <a:pt x="6567165" y="2826619"/>
                  <a:pt x="6574209" y="2826572"/>
                </a:cubicBezTo>
                <a:cubicBezTo>
                  <a:pt x="6575182" y="2826572"/>
                  <a:pt x="6576154" y="2825696"/>
                  <a:pt x="6580092" y="2823755"/>
                </a:cubicBezTo>
                <a:cubicBezTo>
                  <a:pt x="6567806" y="2822998"/>
                  <a:pt x="6559077" y="2822501"/>
                  <a:pt x="6552341" y="2822193"/>
                </a:cubicBezTo>
                <a:cubicBezTo>
                  <a:pt x="6552484" y="2823684"/>
                  <a:pt x="6552768" y="2825128"/>
                  <a:pt x="6553077" y="2826572"/>
                </a:cubicBezTo>
                <a:close/>
                <a:moveTo>
                  <a:pt x="4846892" y="1364110"/>
                </a:moveTo>
                <a:cubicBezTo>
                  <a:pt x="4838306" y="1361482"/>
                  <a:pt x="4829222" y="1363163"/>
                  <a:pt x="4820446" y="1362950"/>
                </a:cubicBezTo>
                <a:cubicBezTo>
                  <a:pt x="4819213" y="1362926"/>
                  <a:pt x="4817149" y="1365056"/>
                  <a:pt x="4816604" y="1366334"/>
                </a:cubicBezTo>
                <a:cubicBezTo>
                  <a:pt x="4815655" y="1368606"/>
                  <a:pt x="4816888" y="1371281"/>
                  <a:pt x="4820707" y="1371825"/>
                </a:cubicBezTo>
                <a:cubicBezTo>
                  <a:pt x="4825593" y="1372512"/>
                  <a:pt x="4831001" y="1371991"/>
                  <a:pt x="4836195" y="1371991"/>
                </a:cubicBezTo>
                <a:cubicBezTo>
                  <a:pt x="4839705" y="1369364"/>
                  <a:pt x="4846014" y="1368015"/>
                  <a:pt x="4846892" y="1364110"/>
                </a:cubicBezTo>
                <a:close/>
                <a:moveTo>
                  <a:pt x="3435001" y="1533811"/>
                </a:moveTo>
                <a:cubicBezTo>
                  <a:pt x="3433388" y="1533882"/>
                  <a:pt x="3432202" y="1533716"/>
                  <a:pt x="3431633" y="1533977"/>
                </a:cubicBezTo>
                <a:cubicBezTo>
                  <a:pt x="3429688" y="1534923"/>
                  <a:pt x="3427886" y="1535988"/>
                  <a:pt x="3426154" y="1537101"/>
                </a:cubicBezTo>
                <a:cubicBezTo>
                  <a:pt x="3419205" y="1541503"/>
                  <a:pt x="3419300" y="1543065"/>
                  <a:pt x="3426747" y="1547870"/>
                </a:cubicBezTo>
                <a:cubicBezTo>
                  <a:pt x="3428455" y="1548982"/>
                  <a:pt x="3430352" y="1549976"/>
                  <a:pt x="3434716" y="1552485"/>
                </a:cubicBezTo>
                <a:cubicBezTo>
                  <a:pt x="3437705" y="1544888"/>
                  <a:pt x="3438701" y="1539326"/>
                  <a:pt x="3435001" y="1533811"/>
                </a:cubicBezTo>
                <a:close/>
                <a:moveTo>
                  <a:pt x="10448915" y="2471998"/>
                </a:moveTo>
                <a:cubicBezTo>
                  <a:pt x="10452236" y="2475903"/>
                  <a:pt x="10455130" y="2479287"/>
                  <a:pt x="10457170" y="2481701"/>
                </a:cubicBezTo>
                <a:cubicBezTo>
                  <a:pt x="10466135" y="2480873"/>
                  <a:pt x="10473108" y="2482932"/>
                  <a:pt x="10474745" y="2481607"/>
                </a:cubicBezTo>
                <a:cubicBezTo>
                  <a:pt x="10471424" y="2477702"/>
                  <a:pt x="10468531" y="2474317"/>
                  <a:pt x="10466490" y="2471903"/>
                </a:cubicBezTo>
                <a:cubicBezTo>
                  <a:pt x="10457549" y="2472708"/>
                  <a:pt x="10450552" y="2470648"/>
                  <a:pt x="10448915" y="2471998"/>
                </a:cubicBezTo>
                <a:close/>
                <a:moveTo>
                  <a:pt x="3296914" y="1523397"/>
                </a:moveTo>
                <a:cubicBezTo>
                  <a:pt x="3291720" y="1529953"/>
                  <a:pt x="3292147" y="1536059"/>
                  <a:pt x="3296321" y="1542355"/>
                </a:cubicBezTo>
                <a:cubicBezTo>
                  <a:pt x="3304955" y="1540580"/>
                  <a:pt x="3297981" y="1530521"/>
                  <a:pt x="3313019" y="1532959"/>
                </a:cubicBezTo>
                <a:cubicBezTo>
                  <a:pt x="3313588" y="1533054"/>
                  <a:pt x="3315391" y="1531160"/>
                  <a:pt x="3316055" y="1530095"/>
                </a:cubicBezTo>
                <a:cubicBezTo>
                  <a:pt x="3316244" y="1529787"/>
                  <a:pt x="3314229" y="1528557"/>
                  <a:pt x="3313517" y="1528628"/>
                </a:cubicBezTo>
                <a:cubicBezTo>
                  <a:pt x="3305975" y="1529456"/>
                  <a:pt x="3301705" y="1526734"/>
                  <a:pt x="3296914" y="1523397"/>
                </a:cubicBezTo>
                <a:close/>
                <a:moveTo>
                  <a:pt x="10760737" y="2426010"/>
                </a:moveTo>
                <a:cubicBezTo>
                  <a:pt x="10762611" y="2425489"/>
                  <a:pt x="10763512" y="2423809"/>
                  <a:pt x="10764841" y="2422649"/>
                </a:cubicBezTo>
                <a:cubicBezTo>
                  <a:pt x="10764508" y="2418223"/>
                  <a:pt x="10758081" y="2413916"/>
                  <a:pt x="10748689" y="2412448"/>
                </a:cubicBezTo>
                <a:cubicBezTo>
                  <a:pt x="10746862" y="2412164"/>
                  <a:pt x="10744372" y="2413371"/>
                  <a:pt x="10742166" y="2413916"/>
                </a:cubicBezTo>
                <a:cubicBezTo>
                  <a:pt x="10745819" y="2417986"/>
                  <a:pt x="10749210" y="2422176"/>
                  <a:pt x="10753409" y="2426057"/>
                </a:cubicBezTo>
                <a:cubicBezTo>
                  <a:pt x="10754144" y="2426720"/>
                  <a:pt x="10758674" y="2426602"/>
                  <a:pt x="10760737" y="2426010"/>
                </a:cubicBezTo>
                <a:close/>
                <a:moveTo>
                  <a:pt x="10995855" y="3639032"/>
                </a:moveTo>
                <a:cubicBezTo>
                  <a:pt x="10996092" y="3637659"/>
                  <a:pt x="10996400" y="3636263"/>
                  <a:pt x="10996614" y="3634891"/>
                </a:cubicBezTo>
                <a:cubicBezTo>
                  <a:pt x="10995642" y="3636216"/>
                  <a:pt x="10995594" y="3637612"/>
                  <a:pt x="10995855" y="3639032"/>
                </a:cubicBezTo>
                <a:close/>
                <a:moveTo>
                  <a:pt x="5990412" y="2295172"/>
                </a:moveTo>
                <a:cubicBezTo>
                  <a:pt x="5988017" y="2294651"/>
                  <a:pt x="5985574" y="2294131"/>
                  <a:pt x="5983226" y="2293562"/>
                </a:cubicBezTo>
                <a:cubicBezTo>
                  <a:pt x="5982443" y="2294651"/>
                  <a:pt x="5980640" y="2295953"/>
                  <a:pt x="5980806" y="2297160"/>
                </a:cubicBezTo>
                <a:cubicBezTo>
                  <a:pt x="5981304" y="2301136"/>
                  <a:pt x="5985716" y="2303432"/>
                  <a:pt x="5990887" y="2305089"/>
                </a:cubicBezTo>
                <a:cubicBezTo>
                  <a:pt x="5990721" y="2301799"/>
                  <a:pt x="5990578" y="2298485"/>
                  <a:pt x="5990412" y="2295172"/>
                </a:cubicBezTo>
                <a:close/>
                <a:moveTo>
                  <a:pt x="9019616" y="2310935"/>
                </a:moveTo>
                <a:cubicBezTo>
                  <a:pt x="9018264" y="2304805"/>
                  <a:pt x="9025000" y="2301657"/>
                  <a:pt x="9024265" y="2297255"/>
                </a:cubicBezTo>
                <a:cubicBezTo>
                  <a:pt x="9019521" y="2297255"/>
                  <a:pt x="9015631" y="2297420"/>
                  <a:pt x="9011812" y="2297207"/>
                </a:cubicBezTo>
                <a:cubicBezTo>
                  <a:pt x="9007401" y="2296971"/>
                  <a:pt x="9003891" y="2297894"/>
                  <a:pt x="9002847" y="2300213"/>
                </a:cubicBezTo>
                <a:cubicBezTo>
                  <a:pt x="9001898" y="2302320"/>
                  <a:pt x="9002515" y="2304592"/>
                  <a:pt x="9006168" y="2306249"/>
                </a:cubicBezTo>
                <a:cubicBezTo>
                  <a:pt x="9009251" y="2307669"/>
                  <a:pt x="9011812" y="2309444"/>
                  <a:pt x="9021537" y="2315124"/>
                </a:cubicBezTo>
                <a:cubicBezTo>
                  <a:pt x="9021323" y="2314840"/>
                  <a:pt x="9021276" y="2314604"/>
                  <a:pt x="9021087" y="2314319"/>
                </a:cubicBezTo>
                <a:cubicBezTo>
                  <a:pt x="9021822" y="2314627"/>
                  <a:pt x="9022604" y="2314911"/>
                  <a:pt x="9023411" y="2315172"/>
                </a:cubicBezTo>
                <a:cubicBezTo>
                  <a:pt x="9023719" y="2315266"/>
                  <a:pt x="9025023" y="2314296"/>
                  <a:pt x="9025925" y="2313751"/>
                </a:cubicBezTo>
                <a:cubicBezTo>
                  <a:pt x="9024668" y="2312852"/>
                  <a:pt x="9023600" y="2311834"/>
                  <a:pt x="9022083" y="2311124"/>
                </a:cubicBezTo>
                <a:cubicBezTo>
                  <a:pt x="9021585" y="2310888"/>
                  <a:pt x="9020446" y="2310840"/>
                  <a:pt x="9019616" y="2310935"/>
                </a:cubicBezTo>
                <a:close/>
                <a:moveTo>
                  <a:pt x="5087559" y="1638945"/>
                </a:moveTo>
                <a:cubicBezTo>
                  <a:pt x="5086397" y="1634496"/>
                  <a:pt x="5080610" y="1632366"/>
                  <a:pt x="5073969" y="1630022"/>
                </a:cubicBezTo>
                <a:cubicBezTo>
                  <a:pt x="5068229" y="1637478"/>
                  <a:pt x="5056845" y="1633431"/>
                  <a:pt x="5047689" y="1634378"/>
                </a:cubicBezTo>
                <a:cubicBezTo>
                  <a:pt x="5046788" y="1637076"/>
                  <a:pt x="5049705" y="1638780"/>
                  <a:pt x="5053429" y="1638874"/>
                </a:cubicBezTo>
                <a:cubicBezTo>
                  <a:pt x="5064766" y="1639182"/>
                  <a:pt x="5076151" y="1638993"/>
                  <a:pt x="5087536" y="1638993"/>
                </a:cubicBezTo>
                <a:cubicBezTo>
                  <a:pt x="5088413" y="1640295"/>
                  <a:pt x="5088888" y="1642448"/>
                  <a:pt x="5090216" y="1642638"/>
                </a:cubicBezTo>
                <a:cubicBezTo>
                  <a:pt x="5099822" y="1644081"/>
                  <a:pt x="5109546" y="1644484"/>
                  <a:pt x="5121832" y="1641265"/>
                </a:cubicBezTo>
                <a:cubicBezTo>
                  <a:pt x="5109261" y="1637454"/>
                  <a:pt x="5098043" y="1639703"/>
                  <a:pt x="5087559" y="1638945"/>
                </a:cubicBezTo>
                <a:close/>
                <a:moveTo>
                  <a:pt x="9168305" y="1751038"/>
                </a:moveTo>
                <a:cubicBezTo>
                  <a:pt x="9166882" y="1749784"/>
                  <a:pt x="9160857" y="1749026"/>
                  <a:pt x="9158367" y="1749713"/>
                </a:cubicBezTo>
                <a:cubicBezTo>
                  <a:pt x="9155995" y="1750376"/>
                  <a:pt x="9153528" y="1753760"/>
                  <a:pt x="9154525" y="1755062"/>
                </a:cubicBezTo>
                <a:cubicBezTo>
                  <a:pt x="9157466" y="1758943"/>
                  <a:pt x="9161664" y="1762801"/>
                  <a:pt x="9170250" y="1763156"/>
                </a:cubicBezTo>
                <a:cubicBezTo>
                  <a:pt x="9172360" y="1763251"/>
                  <a:pt x="9174614" y="1762210"/>
                  <a:pt x="9176511" y="1761760"/>
                </a:cubicBezTo>
                <a:cubicBezTo>
                  <a:pt x="9173878" y="1758162"/>
                  <a:pt x="9171957" y="1754281"/>
                  <a:pt x="9168305" y="1751038"/>
                </a:cubicBezTo>
                <a:close/>
                <a:moveTo>
                  <a:pt x="5997789" y="1706424"/>
                </a:moveTo>
                <a:cubicBezTo>
                  <a:pt x="5998714" y="1706968"/>
                  <a:pt x="5999639" y="1707962"/>
                  <a:pt x="6000563" y="1707962"/>
                </a:cubicBezTo>
                <a:cubicBezTo>
                  <a:pt x="6013680" y="1708057"/>
                  <a:pt x="6026796" y="1708057"/>
                  <a:pt x="6039912" y="1707962"/>
                </a:cubicBezTo>
                <a:cubicBezTo>
                  <a:pt x="6040908" y="1707962"/>
                  <a:pt x="6041880" y="1707086"/>
                  <a:pt x="6045889" y="1705193"/>
                </a:cubicBezTo>
                <a:cubicBezTo>
                  <a:pt x="6008106" y="1702826"/>
                  <a:pt x="6008106" y="1702826"/>
                  <a:pt x="5997789" y="1706424"/>
                </a:cubicBezTo>
                <a:close/>
                <a:moveTo>
                  <a:pt x="8986932" y="2271811"/>
                </a:moveTo>
                <a:cubicBezTo>
                  <a:pt x="8986838" y="2271930"/>
                  <a:pt x="8990111" y="2272995"/>
                  <a:pt x="8991771" y="2273610"/>
                </a:cubicBezTo>
                <a:cubicBezTo>
                  <a:pt x="8992862" y="2272995"/>
                  <a:pt x="8994522" y="2272474"/>
                  <a:pt x="8994546" y="2271930"/>
                </a:cubicBezTo>
                <a:cubicBezTo>
                  <a:pt x="8994759" y="2267456"/>
                  <a:pt x="8994664" y="2262983"/>
                  <a:pt x="8994664" y="2260190"/>
                </a:cubicBezTo>
                <a:cubicBezTo>
                  <a:pt x="8990253" y="2256308"/>
                  <a:pt x="8987003" y="2253468"/>
                  <a:pt x="8981738" y="2248829"/>
                </a:cubicBezTo>
                <a:cubicBezTo>
                  <a:pt x="8974362" y="2259314"/>
                  <a:pt x="8993384" y="2264379"/>
                  <a:pt x="8986932" y="2271811"/>
                </a:cubicBezTo>
                <a:close/>
                <a:moveTo>
                  <a:pt x="6524093" y="2267788"/>
                </a:moveTo>
                <a:cubicBezTo>
                  <a:pt x="6525919" y="2268521"/>
                  <a:pt x="6527295" y="2268853"/>
                  <a:pt x="6528718" y="2269208"/>
                </a:cubicBezTo>
                <a:cubicBezTo>
                  <a:pt x="6529643" y="2266273"/>
                  <a:pt x="6530734" y="2263314"/>
                  <a:pt x="6531445" y="2260403"/>
                </a:cubicBezTo>
                <a:cubicBezTo>
                  <a:pt x="6523334" y="2260711"/>
                  <a:pt x="6516195" y="2260971"/>
                  <a:pt x="6509483" y="2261326"/>
                </a:cubicBezTo>
                <a:cubicBezTo>
                  <a:pt x="6508558" y="2261374"/>
                  <a:pt x="6507372" y="2262226"/>
                  <a:pt x="6506969" y="2262865"/>
                </a:cubicBezTo>
                <a:cubicBezTo>
                  <a:pt x="6505522" y="2265018"/>
                  <a:pt x="6506826" y="2265587"/>
                  <a:pt x="6510740" y="2265113"/>
                </a:cubicBezTo>
                <a:cubicBezTo>
                  <a:pt x="6515982" y="2264427"/>
                  <a:pt x="6519705" y="2266013"/>
                  <a:pt x="6524093" y="2267788"/>
                </a:cubicBezTo>
                <a:close/>
                <a:moveTo>
                  <a:pt x="10410350" y="2955706"/>
                </a:moveTo>
                <a:cubicBezTo>
                  <a:pt x="10405061" y="2957126"/>
                  <a:pt x="10404919" y="2960179"/>
                  <a:pt x="10408595" y="2964818"/>
                </a:cubicBezTo>
                <a:cubicBezTo>
                  <a:pt x="10418746" y="2964179"/>
                  <a:pt x="10427854" y="2966001"/>
                  <a:pt x="10438314" y="2962854"/>
                </a:cubicBezTo>
                <a:cubicBezTo>
                  <a:pt x="10434163" y="2958759"/>
                  <a:pt x="10423656" y="2961244"/>
                  <a:pt x="10420644" y="2957126"/>
                </a:cubicBezTo>
                <a:cubicBezTo>
                  <a:pt x="10418651" y="2954451"/>
                  <a:pt x="10413149" y="2954948"/>
                  <a:pt x="10410350" y="2955706"/>
                </a:cubicBezTo>
                <a:close/>
                <a:moveTo>
                  <a:pt x="7758762" y="1850918"/>
                </a:moveTo>
                <a:cubicBezTo>
                  <a:pt x="7758762" y="1846918"/>
                  <a:pt x="7758762" y="1843108"/>
                  <a:pt x="7758762" y="1839274"/>
                </a:cubicBezTo>
                <a:cubicBezTo>
                  <a:pt x="7754066" y="1837380"/>
                  <a:pt x="7751884" y="1833451"/>
                  <a:pt x="7744911" y="1833309"/>
                </a:cubicBezTo>
                <a:cubicBezTo>
                  <a:pt x="7739171" y="1841995"/>
                  <a:pt x="7743678" y="1847794"/>
                  <a:pt x="7758762" y="1850918"/>
                </a:cubicBezTo>
                <a:close/>
                <a:moveTo>
                  <a:pt x="6481401" y="1603561"/>
                </a:moveTo>
                <a:cubicBezTo>
                  <a:pt x="6462901" y="1602094"/>
                  <a:pt x="6462901" y="1602094"/>
                  <a:pt x="6444685" y="1609975"/>
                </a:cubicBezTo>
                <a:cubicBezTo>
                  <a:pt x="6463185" y="1611419"/>
                  <a:pt x="6463185" y="1611419"/>
                  <a:pt x="6481401" y="1603561"/>
                </a:cubicBezTo>
                <a:close/>
                <a:moveTo>
                  <a:pt x="4143958" y="1849806"/>
                </a:moveTo>
                <a:cubicBezTo>
                  <a:pt x="4145571" y="1849049"/>
                  <a:pt x="4146093" y="1847392"/>
                  <a:pt x="4146615" y="1846066"/>
                </a:cubicBezTo>
                <a:cubicBezTo>
                  <a:pt x="4147706" y="1843274"/>
                  <a:pt x="4144457" y="1841688"/>
                  <a:pt x="4140590" y="1841664"/>
                </a:cubicBezTo>
                <a:cubicBezTo>
                  <a:pt x="4134566" y="1841640"/>
                  <a:pt x="4127688" y="1840149"/>
                  <a:pt x="4122517" y="1844031"/>
                </a:cubicBezTo>
                <a:cubicBezTo>
                  <a:pt x="4127332" y="1846256"/>
                  <a:pt x="4131934" y="1848694"/>
                  <a:pt x="4137104" y="1850611"/>
                </a:cubicBezTo>
                <a:cubicBezTo>
                  <a:pt x="4138575" y="1851155"/>
                  <a:pt x="4142298" y="1850587"/>
                  <a:pt x="4143958" y="1849806"/>
                </a:cubicBezTo>
                <a:close/>
                <a:moveTo>
                  <a:pt x="3600411" y="2034750"/>
                </a:moveTo>
                <a:cubicBezTo>
                  <a:pt x="3589145" y="2042111"/>
                  <a:pt x="3603447" y="2044477"/>
                  <a:pt x="3606507" y="2047057"/>
                </a:cubicBezTo>
                <a:cubicBezTo>
                  <a:pt x="3611155" y="2045637"/>
                  <a:pt x="3616373" y="2044028"/>
                  <a:pt x="3622564" y="2042111"/>
                </a:cubicBezTo>
                <a:cubicBezTo>
                  <a:pt x="3612863" y="2038939"/>
                  <a:pt x="3604443" y="2039199"/>
                  <a:pt x="3600411" y="2034750"/>
                </a:cubicBezTo>
                <a:close/>
                <a:moveTo>
                  <a:pt x="4982085" y="1853853"/>
                </a:moveTo>
                <a:cubicBezTo>
                  <a:pt x="4983200" y="1852007"/>
                  <a:pt x="4984077" y="1849404"/>
                  <a:pt x="4982583" y="1847936"/>
                </a:cubicBezTo>
                <a:cubicBezTo>
                  <a:pt x="4980045" y="1845451"/>
                  <a:pt x="4975586" y="1843629"/>
                  <a:pt x="4971957" y="1841522"/>
                </a:cubicBezTo>
                <a:cubicBezTo>
                  <a:pt x="4965601" y="1844268"/>
                  <a:pt x="4968162" y="1848244"/>
                  <a:pt x="4968162" y="1851723"/>
                </a:cubicBezTo>
                <a:cubicBezTo>
                  <a:pt x="4968162" y="1854019"/>
                  <a:pt x="4970866" y="1855818"/>
                  <a:pt x="4975657" y="1855297"/>
                </a:cubicBezTo>
                <a:cubicBezTo>
                  <a:pt x="4977958" y="1855037"/>
                  <a:pt x="4981587" y="1854682"/>
                  <a:pt x="4982085" y="1853853"/>
                </a:cubicBezTo>
                <a:close/>
                <a:moveTo>
                  <a:pt x="10675756" y="2958759"/>
                </a:moveTo>
                <a:cubicBezTo>
                  <a:pt x="10676064" y="2955303"/>
                  <a:pt x="10670111" y="2954593"/>
                  <a:pt x="10667691" y="2952416"/>
                </a:cubicBezTo>
                <a:cubicBezTo>
                  <a:pt x="10667027" y="2951824"/>
                  <a:pt x="10665960" y="2951067"/>
                  <a:pt x="10664917" y="2950996"/>
                </a:cubicBezTo>
                <a:cubicBezTo>
                  <a:pt x="10662378" y="2950783"/>
                  <a:pt x="10658536" y="2950310"/>
                  <a:pt x="10657469" y="2951067"/>
                </a:cubicBezTo>
                <a:cubicBezTo>
                  <a:pt x="10655263" y="2952558"/>
                  <a:pt x="10653864" y="2954735"/>
                  <a:pt x="10653508" y="2956700"/>
                </a:cubicBezTo>
                <a:cubicBezTo>
                  <a:pt x="10653318" y="2957765"/>
                  <a:pt x="10656069" y="2960013"/>
                  <a:pt x="10657279" y="2959966"/>
                </a:cubicBezTo>
                <a:cubicBezTo>
                  <a:pt x="10663375" y="2959729"/>
                  <a:pt x="10670039" y="2961505"/>
                  <a:pt x="10675756" y="2958759"/>
                </a:cubicBezTo>
                <a:close/>
                <a:moveTo>
                  <a:pt x="4319971" y="1482617"/>
                </a:moveTo>
                <a:cubicBezTo>
                  <a:pt x="4316128" y="1482640"/>
                  <a:pt x="4313092" y="1484439"/>
                  <a:pt x="4314183" y="1487137"/>
                </a:cubicBezTo>
                <a:cubicBezTo>
                  <a:pt x="4314729" y="1488463"/>
                  <a:pt x="4315369" y="1490119"/>
                  <a:pt x="4317006" y="1490829"/>
                </a:cubicBezTo>
                <a:cubicBezTo>
                  <a:pt x="4318714" y="1491587"/>
                  <a:pt x="4322437" y="1492108"/>
                  <a:pt x="4323932" y="1491539"/>
                </a:cubicBezTo>
                <a:cubicBezTo>
                  <a:pt x="4329007" y="1489622"/>
                  <a:pt x="4333514" y="1487161"/>
                  <a:pt x="4338234" y="1484912"/>
                </a:cubicBezTo>
                <a:cubicBezTo>
                  <a:pt x="4332849" y="1481054"/>
                  <a:pt x="4325971" y="1482569"/>
                  <a:pt x="4319971" y="1482617"/>
                </a:cubicBezTo>
                <a:close/>
                <a:moveTo>
                  <a:pt x="5289305" y="519105"/>
                </a:moveTo>
                <a:cubicBezTo>
                  <a:pt x="5288878" y="518040"/>
                  <a:pt x="5288072" y="516951"/>
                  <a:pt x="5287550" y="515886"/>
                </a:cubicBezTo>
                <a:cubicBezTo>
                  <a:pt x="5287740" y="516928"/>
                  <a:pt x="5288214" y="518016"/>
                  <a:pt x="5288736" y="518916"/>
                </a:cubicBezTo>
                <a:cubicBezTo>
                  <a:pt x="5288807" y="518987"/>
                  <a:pt x="5289187" y="519034"/>
                  <a:pt x="5289305" y="519105"/>
                </a:cubicBezTo>
                <a:close/>
                <a:moveTo>
                  <a:pt x="10182300" y="2800324"/>
                </a:moveTo>
                <a:cubicBezTo>
                  <a:pt x="10188111" y="2804750"/>
                  <a:pt x="10199259" y="2803353"/>
                  <a:pt x="10202509" y="2808110"/>
                </a:cubicBezTo>
                <a:cubicBezTo>
                  <a:pt x="10206232" y="2805625"/>
                  <a:pt x="10212114" y="2804182"/>
                  <a:pt x="10213443" y="2800134"/>
                </a:cubicBezTo>
                <a:cubicBezTo>
                  <a:pt x="10203623" y="2798241"/>
                  <a:pt x="10194041" y="2798430"/>
                  <a:pt x="10182300" y="2800324"/>
                </a:cubicBezTo>
                <a:close/>
                <a:moveTo>
                  <a:pt x="10368155" y="2813980"/>
                </a:moveTo>
                <a:cubicBezTo>
                  <a:pt x="10362511" y="2822501"/>
                  <a:pt x="10367041" y="2828299"/>
                  <a:pt x="10382126" y="2831424"/>
                </a:cubicBezTo>
                <a:cubicBezTo>
                  <a:pt x="10381604" y="2825862"/>
                  <a:pt x="10375200" y="2818217"/>
                  <a:pt x="10368155" y="2813980"/>
                </a:cubicBezTo>
                <a:close/>
                <a:moveTo>
                  <a:pt x="856844" y="1206431"/>
                </a:moveTo>
                <a:cubicBezTo>
                  <a:pt x="857176" y="1207875"/>
                  <a:pt x="857437" y="1209343"/>
                  <a:pt x="857769" y="1210786"/>
                </a:cubicBezTo>
                <a:cubicBezTo>
                  <a:pt x="866521" y="1210526"/>
                  <a:pt x="875676" y="1212254"/>
                  <a:pt x="888176" y="1208136"/>
                </a:cubicBezTo>
                <a:cubicBezTo>
                  <a:pt x="869841" y="1206668"/>
                  <a:pt x="861849" y="1206076"/>
                  <a:pt x="856844" y="1206431"/>
                </a:cubicBezTo>
                <a:close/>
                <a:moveTo>
                  <a:pt x="10328309" y="3461875"/>
                </a:moveTo>
                <a:cubicBezTo>
                  <a:pt x="10327763" y="3466656"/>
                  <a:pt x="10324728" y="3470467"/>
                  <a:pt x="10318703" y="3473615"/>
                </a:cubicBezTo>
                <a:cubicBezTo>
                  <a:pt x="10323399" y="3475342"/>
                  <a:pt x="10325392" y="3479484"/>
                  <a:pt x="10333005" y="3479153"/>
                </a:cubicBezTo>
                <a:cubicBezTo>
                  <a:pt x="10334310" y="3473094"/>
                  <a:pt x="10336563" y="3467295"/>
                  <a:pt x="10328309" y="3461875"/>
                </a:cubicBezTo>
                <a:close/>
                <a:moveTo>
                  <a:pt x="1539356" y="1620484"/>
                </a:moveTo>
                <a:cubicBezTo>
                  <a:pt x="1541491" y="1620603"/>
                  <a:pt x="1543815" y="1619514"/>
                  <a:pt x="1551547" y="1617668"/>
                </a:cubicBezTo>
                <a:cubicBezTo>
                  <a:pt x="1515496" y="1615798"/>
                  <a:pt x="1515496" y="1615798"/>
                  <a:pt x="1508499" y="1619395"/>
                </a:cubicBezTo>
                <a:cubicBezTo>
                  <a:pt x="1518745" y="1621975"/>
                  <a:pt x="1529228" y="1619964"/>
                  <a:pt x="1539356" y="1620484"/>
                </a:cubicBezTo>
                <a:close/>
                <a:moveTo>
                  <a:pt x="4960549" y="1620579"/>
                </a:moveTo>
                <a:cubicBezTo>
                  <a:pt x="4962992" y="1620437"/>
                  <a:pt x="4965506" y="1620555"/>
                  <a:pt x="4967973" y="1620555"/>
                </a:cubicBezTo>
                <a:cubicBezTo>
                  <a:pt x="4967973" y="1619845"/>
                  <a:pt x="4968234" y="1618543"/>
                  <a:pt x="4967925" y="1618496"/>
                </a:cubicBezTo>
                <a:cubicBezTo>
                  <a:pt x="4956849" y="1616792"/>
                  <a:pt x="4949283" y="1609810"/>
                  <a:pt x="4936072" y="1611348"/>
                </a:cubicBezTo>
                <a:cubicBezTo>
                  <a:pt x="4939321" y="1618780"/>
                  <a:pt x="4948120" y="1621242"/>
                  <a:pt x="4960549" y="1620579"/>
                </a:cubicBezTo>
                <a:close/>
                <a:moveTo>
                  <a:pt x="1662714" y="2214297"/>
                </a:moveTo>
                <a:cubicBezTo>
                  <a:pt x="1658492" y="2211599"/>
                  <a:pt x="1654317" y="2208593"/>
                  <a:pt x="1646989" y="2209895"/>
                </a:cubicBezTo>
                <a:cubicBezTo>
                  <a:pt x="1645684" y="2210132"/>
                  <a:pt x="1644000" y="2212428"/>
                  <a:pt x="1644522" y="2212806"/>
                </a:cubicBezTo>
                <a:cubicBezTo>
                  <a:pt x="1650143" y="2216664"/>
                  <a:pt x="1656168" y="2220333"/>
                  <a:pt x="1662571" y="2224356"/>
                </a:cubicBezTo>
                <a:cubicBezTo>
                  <a:pt x="1667196" y="2217185"/>
                  <a:pt x="1667196" y="2217185"/>
                  <a:pt x="1662714" y="2214297"/>
                </a:cubicBezTo>
                <a:close/>
                <a:moveTo>
                  <a:pt x="8316375" y="2193067"/>
                </a:moveTo>
                <a:cubicBezTo>
                  <a:pt x="8325648" y="2199434"/>
                  <a:pt x="8334566" y="2204475"/>
                  <a:pt x="8348750" y="2198440"/>
                </a:cubicBezTo>
                <a:cubicBezTo>
                  <a:pt x="8341421" y="2196049"/>
                  <a:pt x="8334495" y="2193375"/>
                  <a:pt x="8326953" y="2191552"/>
                </a:cubicBezTo>
                <a:cubicBezTo>
                  <a:pt x="8324392" y="2190937"/>
                  <a:pt x="8320264" y="2192452"/>
                  <a:pt x="8316375" y="2193067"/>
                </a:cubicBezTo>
                <a:close/>
                <a:moveTo>
                  <a:pt x="10647982" y="3508833"/>
                </a:moveTo>
                <a:cubicBezTo>
                  <a:pt x="10641293" y="3512076"/>
                  <a:pt x="10634937" y="3515555"/>
                  <a:pt x="10628415" y="3519010"/>
                </a:cubicBezTo>
                <a:cubicBezTo>
                  <a:pt x="10635032" y="3522750"/>
                  <a:pt x="10640131" y="3522466"/>
                  <a:pt x="10645444" y="3519365"/>
                </a:cubicBezTo>
                <a:cubicBezTo>
                  <a:pt x="10649855" y="3516786"/>
                  <a:pt x="10655263" y="3514490"/>
                  <a:pt x="10653010" y="3510253"/>
                </a:cubicBezTo>
                <a:cubicBezTo>
                  <a:pt x="10652631" y="3509519"/>
                  <a:pt x="10648622" y="3508526"/>
                  <a:pt x="10647982" y="3508833"/>
                </a:cubicBezTo>
                <a:close/>
                <a:moveTo>
                  <a:pt x="6178189" y="1812884"/>
                </a:moveTo>
                <a:cubicBezTo>
                  <a:pt x="6181153" y="1809428"/>
                  <a:pt x="6180537" y="1806848"/>
                  <a:pt x="6175959" y="1804671"/>
                </a:cubicBezTo>
                <a:cubicBezTo>
                  <a:pt x="6171144" y="1808883"/>
                  <a:pt x="6164100" y="1809830"/>
                  <a:pt x="6155941" y="1809310"/>
                </a:cubicBezTo>
                <a:cubicBezTo>
                  <a:pt x="6152028" y="1809049"/>
                  <a:pt x="6148873" y="1809499"/>
                  <a:pt x="6149632" y="1812860"/>
                </a:cubicBezTo>
                <a:cubicBezTo>
                  <a:pt x="6159285" y="1814540"/>
                  <a:pt x="6168938" y="1814682"/>
                  <a:pt x="6178189" y="1812884"/>
                </a:cubicBezTo>
                <a:close/>
                <a:moveTo>
                  <a:pt x="7818319" y="999263"/>
                </a:moveTo>
                <a:cubicBezTo>
                  <a:pt x="7814097" y="1001701"/>
                  <a:pt x="7810349" y="1003855"/>
                  <a:pt x="7806601" y="1006032"/>
                </a:cubicBezTo>
                <a:cubicBezTo>
                  <a:pt x="7810349" y="1008186"/>
                  <a:pt x="7814097" y="1010364"/>
                  <a:pt x="7817892" y="1012541"/>
                </a:cubicBezTo>
                <a:cubicBezTo>
                  <a:pt x="7822659" y="1010624"/>
                  <a:pt x="7827592" y="1008801"/>
                  <a:pt x="7829253" y="1005180"/>
                </a:cubicBezTo>
                <a:cubicBezTo>
                  <a:pt x="7825576" y="1003192"/>
                  <a:pt x="7821947" y="1001228"/>
                  <a:pt x="7818319" y="999263"/>
                </a:cubicBezTo>
                <a:close/>
                <a:moveTo>
                  <a:pt x="4559215" y="1953118"/>
                </a:moveTo>
                <a:cubicBezTo>
                  <a:pt x="4551175" y="1949023"/>
                  <a:pt x="4546810" y="1953757"/>
                  <a:pt x="4541521" y="1956526"/>
                </a:cubicBezTo>
                <a:cubicBezTo>
                  <a:pt x="4535924" y="1959461"/>
                  <a:pt x="4535592" y="1962514"/>
                  <a:pt x="4539529" y="1964810"/>
                </a:cubicBezTo>
                <a:cubicBezTo>
                  <a:pt x="4546146" y="1960881"/>
                  <a:pt x="4552716" y="1956976"/>
                  <a:pt x="4559215" y="1953118"/>
                </a:cubicBezTo>
                <a:close/>
                <a:moveTo>
                  <a:pt x="4322034" y="3406728"/>
                </a:moveTo>
                <a:cubicBezTo>
                  <a:pt x="4321512" y="3405403"/>
                  <a:pt x="4320967" y="3403746"/>
                  <a:pt x="4319378" y="3402989"/>
                </a:cubicBezTo>
                <a:cubicBezTo>
                  <a:pt x="4317717" y="3402208"/>
                  <a:pt x="4314018" y="3401640"/>
                  <a:pt x="4312523" y="3402184"/>
                </a:cubicBezTo>
                <a:cubicBezTo>
                  <a:pt x="4307353" y="3404101"/>
                  <a:pt x="4302751" y="3406539"/>
                  <a:pt x="4297936" y="3408764"/>
                </a:cubicBezTo>
                <a:cubicBezTo>
                  <a:pt x="4303107" y="3412646"/>
                  <a:pt x="4310009" y="3411154"/>
                  <a:pt x="4316010" y="3411131"/>
                </a:cubicBezTo>
                <a:cubicBezTo>
                  <a:pt x="4319899" y="3411107"/>
                  <a:pt x="4323149" y="3409521"/>
                  <a:pt x="4322034" y="3406728"/>
                </a:cubicBezTo>
                <a:close/>
                <a:moveTo>
                  <a:pt x="6437356" y="2260545"/>
                </a:moveTo>
                <a:cubicBezTo>
                  <a:pt x="6425995" y="2260237"/>
                  <a:pt x="6414610" y="2260427"/>
                  <a:pt x="6403226" y="2260427"/>
                </a:cubicBezTo>
                <a:cubicBezTo>
                  <a:pt x="6402324" y="2263125"/>
                  <a:pt x="6405242" y="2264829"/>
                  <a:pt x="6408965" y="2264924"/>
                </a:cubicBezTo>
                <a:cubicBezTo>
                  <a:pt x="6420326" y="2265232"/>
                  <a:pt x="6431711" y="2265042"/>
                  <a:pt x="6443096" y="2265042"/>
                </a:cubicBezTo>
                <a:cubicBezTo>
                  <a:pt x="6443997" y="2262320"/>
                  <a:pt x="6441080" y="2260640"/>
                  <a:pt x="6437356" y="2260545"/>
                </a:cubicBezTo>
                <a:close/>
                <a:moveTo>
                  <a:pt x="10972944" y="3242944"/>
                </a:moveTo>
                <a:cubicBezTo>
                  <a:pt x="10976193" y="3248672"/>
                  <a:pt x="10963527" y="3250021"/>
                  <a:pt x="10964144" y="3254754"/>
                </a:cubicBezTo>
                <a:cubicBezTo>
                  <a:pt x="10964167" y="3254754"/>
                  <a:pt x="10964167" y="3254754"/>
                  <a:pt x="10964191" y="3254754"/>
                </a:cubicBezTo>
                <a:cubicBezTo>
                  <a:pt x="10968200" y="3254754"/>
                  <a:pt x="10972137" y="3254754"/>
                  <a:pt x="10976382" y="3254754"/>
                </a:cubicBezTo>
                <a:cubicBezTo>
                  <a:pt x="10979869" y="3250660"/>
                  <a:pt x="10983403" y="3246494"/>
                  <a:pt x="10987079" y="3242163"/>
                </a:cubicBezTo>
                <a:cubicBezTo>
                  <a:pt x="10974414" y="3241169"/>
                  <a:pt x="10972184" y="3241595"/>
                  <a:pt x="10972944" y="3242944"/>
                </a:cubicBezTo>
                <a:close/>
                <a:moveTo>
                  <a:pt x="10450457" y="2232688"/>
                </a:moveTo>
                <a:cubicBezTo>
                  <a:pt x="10452639" y="2233232"/>
                  <a:pt x="10455509" y="2232806"/>
                  <a:pt x="10458095" y="2232806"/>
                </a:cubicBezTo>
                <a:cubicBezTo>
                  <a:pt x="10459375" y="2232806"/>
                  <a:pt x="10460751" y="2232972"/>
                  <a:pt x="10461937" y="2232759"/>
                </a:cubicBezTo>
                <a:cubicBezTo>
                  <a:pt x="10464214" y="2232356"/>
                  <a:pt x="10466349" y="2231741"/>
                  <a:pt x="10468554" y="2231220"/>
                </a:cubicBezTo>
                <a:cubicBezTo>
                  <a:pt x="10467558" y="2230179"/>
                  <a:pt x="10466894" y="2228948"/>
                  <a:pt x="10465518" y="2228096"/>
                </a:cubicBezTo>
                <a:cubicBezTo>
                  <a:pt x="10462957" y="2226487"/>
                  <a:pt x="10460300" y="2224759"/>
                  <a:pt x="10457075" y="2223717"/>
                </a:cubicBezTo>
                <a:cubicBezTo>
                  <a:pt x="10455177" y="2223102"/>
                  <a:pt x="10450860" y="2223126"/>
                  <a:pt x="10449840" y="2223883"/>
                </a:cubicBezTo>
                <a:cubicBezTo>
                  <a:pt x="10447730" y="2225422"/>
                  <a:pt x="10446425" y="2227599"/>
                  <a:pt x="10446164" y="2229587"/>
                </a:cubicBezTo>
                <a:cubicBezTo>
                  <a:pt x="10446045" y="2230581"/>
                  <a:pt x="10448536" y="2232191"/>
                  <a:pt x="10450457" y="2232688"/>
                </a:cubicBezTo>
                <a:close/>
                <a:moveTo>
                  <a:pt x="7175510" y="1105344"/>
                </a:moveTo>
                <a:cubicBezTo>
                  <a:pt x="7176815" y="1103853"/>
                  <a:pt x="7178096" y="1102386"/>
                  <a:pt x="7179377" y="1100895"/>
                </a:cubicBezTo>
                <a:cubicBezTo>
                  <a:pt x="7174704" y="1100303"/>
                  <a:pt x="7169699" y="1100753"/>
                  <a:pt x="7164624" y="1100279"/>
                </a:cubicBezTo>
                <a:cubicBezTo>
                  <a:pt x="7161256" y="1102386"/>
                  <a:pt x="7157769" y="1104540"/>
                  <a:pt x="7152599" y="1107782"/>
                </a:cubicBezTo>
                <a:cubicBezTo>
                  <a:pt x="7156417" y="1108611"/>
                  <a:pt x="7158600" y="1109202"/>
                  <a:pt x="7160877" y="1109557"/>
                </a:cubicBezTo>
                <a:cubicBezTo>
                  <a:pt x="7165739" y="1110338"/>
                  <a:pt x="7167162" y="1107593"/>
                  <a:pt x="7170197" y="1106480"/>
                </a:cubicBezTo>
                <a:cubicBezTo>
                  <a:pt x="7171787" y="1105936"/>
                  <a:pt x="7173684" y="1105581"/>
                  <a:pt x="7175510" y="1105344"/>
                </a:cubicBezTo>
                <a:close/>
                <a:moveTo>
                  <a:pt x="10400104" y="2467453"/>
                </a:moveTo>
                <a:cubicBezTo>
                  <a:pt x="10403946" y="2467430"/>
                  <a:pt x="10407077" y="2465702"/>
                  <a:pt x="10405963" y="2462980"/>
                </a:cubicBezTo>
                <a:cubicBezTo>
                  <a:pt x="10405417" y="2461654"/>
                  <a:pt x="10404824" y="2459998"/>
                  <a:pt x="10403187" y="2459264"/>
                </a:cubicBezTo>
                <a:cubicBezTo>
                  <a:pt x="10401503" y="2458483"/>
                  <a:pt x="10397780" y="2457962"/>
                  <a:pt x="10396285" y="2458507"/>
                </a:cubicBezTo>
                <a:cubicBezTo>
                  <a:pt x="10391162" y="2460424"/>
                  <a:pt x="10386632" y="2462885"/>
                  <a:pt x="10381888" y="2465134"/>
                </a:cubicBezTo>
                <a:cubicBezTo>
                  <a:pt x="10387225" y="2468992"/>
                  <a:pt x="10394104" y="2467477"/>
                  <a:pt x="10400104" y="2467453"/>
                </a:cubicBezTo>
                <a:close/>
                <a:moveTo>
                  <a:pt x="10344390" y="2499642"/>
                </a:moveTo>
                <a:cubicBezTo>
                  <a:pt x="10346193" y="2499737"/>
                  <a:pt x="10350011" y="2498104"/>
                  <a:pt x="10349917" y="2497370"/>
                </a:cubicBezTo>
                <a:cubicBezTo>
                  <a:pt x="10349466" y="2493843"/>
                  <a:pt x="10352715" y="2489985"/>
                  <a:pt x="10347616" y="2486624"/>
                </a:cubicBezTo>
                <a:cubicBezTo>
                  <a:pt x="10341046" y="2487405"/>
                  <a:pt x="10338271" y="2490766"/>
                  <a:pt x="10334452" y="2493228"/>
                </a:cubicBezTo>
                <a:cubicBezTo>
                  <a:pt x="10333195" y="2494033"/>
                  <a:pt x="10333290" y="2496802"/>
                  <a:pt x="10334571" y="2497417"/>
                </a:cubicBezTo>
                <a:cubicBezTo>
                  <a:pt x="10337203" y="2498672"/>
                  <a:pt x="10340974" y="2499453"/>
                  <a:pt x="10344390" y="2499642"/>
                </a:cubicBezTo>
                <a:close/>
                <a:moveTo>
                  <a:pt x="3740300" y="1146432"/>
                </a:moveTo>
                <a:cubicBezTo>
                  <a:pt x="3745115" y="1146835"/>
                  <a:pt x="3747179" y="1145154"/>
                  <a:pt x="3747938" y="1142811"/>
                </a:cubicBezTo>
                <a:cubicBezTo>
                  <a:pt x="3748673" y="1140492"/>
                  <a:pt x="3747487" y="1138030"/>
                  <a:pt x="3743692" y="1137391"/>
                </a:cubicBezTo>
                <a:cubicBezTo>
                  <a:pt x="3740490" y="1136847"/>
                  <a:pt x="3736197" y="1136421"/>
                  <a:pt x="3733209" y="1138764"/>
                </a:cubicBezTo>
                <a:cubicBezTo>
                  <a:pt x="3730955" y="1140539"/>
                  <a:pt x="3727824" y="1141959"/>
                  <a:pt x="3723769" y="1144302"/>
                </a:cubicBezTo>
                <a:cubicBezTo>
                  <a:pt x="3730102" y="1147426"/>
                  <a:pt x="3735438" y="1146030"/>
                  <a:pt x="3740300" y="1146432"/>
                </a:cubicBezTo>
                <a:close/>
                <a:moveTo>
                  <a:pt x="4314658" y="3238802"/>
                </a:moveTo>
                <a:cubicBezTo>
                  <a:pt x="4319567" y="3241879"/>
                  <a:pt x="4324928" y="3242352"/>
                  <a:pt x="4329458" y="3238281"/>
                </a:cubicBezTo>
                <a:cubicBezTo>
                  <a:pt x="4322983" y="3234305"/>
                  <a:pt x="4317338" y="3229713"/>
                  <a:pt x="4306119" y="3231749"/>
                </a:cubicBezTo>
                <a:cubicBezTo>
                  <a:pt x="4305242" y="3235559"/>
                  <a:pt x="4311337" y="3236719"/>
                  <a:pt x="4314658" y="3238802"/>
                </a:cubicBezTo>
                <a:close/>
                <a:moveTo>
                  <a:pt x="7206178" y="1023026"/>
                </a:moveTo>
                <a:cubicBezTo>
                  <a:pt x="7200984" y="1022482"/>
                  <a:pt x="7200225" y="1024423"/>
                  <a:pt x="7200675" y="1026576"/>
                </a:cubicBezTo>
                <a:cubicBezTo>
                  <a:pt x="7201458" y="1030316"/>
                  <a:pt x="7195386" y="1031286"/>
                  <a:pt x="7191117" y="1035121"/>
                </a:cubicBezTo>
                <a:cubicBezTo>
                  <a:pt x="7208170" y="1035452"/>
                  <a:pt x="7208598" y="1035452"/>
                  <a:pt x="7208431" y="1031428"/>
                </a:cubicBezTo>
                <a:cubicBezTo>
                  <a:pt x="7208313" y="1028635"/>
                  <a:pt x="7210732" y="1025488"/>
                  <a:pt x="7206178" y="1023026"/>
                </a:cubicBezTo>
                <a:close/>
                <a:moveTo>
                  <a:pt x="10502139" y="2976061"/>
                </a:moveTo>
                <a:cubicBezTo>
                  <a:pt x="10508946" y="2978309"/>
                  <a:pt x="10515563" y="2980487"/>
                  <a:pt x="10524481" y="2983421"/>
                </a:cubicBezTo>
                <a:cubicBezTo>
                  <a:pt x="10524648" y="2974191"/>
                  <a:pt x="10524624" y="2973930"/>
                  <a:pt x="10517556" y="2974025"/>
                </a:cubicBezTo>
                <a:cubicBezTo>
                  <a:pt x="10512741" y="2974096"/>
                  <a:pt x="10507215" y="2972605"/>
                  <a:pt x="10502139" y="2976061"/>
                </a:cubicBezTo>
                <a:close/>
                <a:moveTo>
                  <a:pt x="10637451" y="2888843"/>
                </a:moveTo>
                <a:cubicBezTo>
                  <a:pt x="10630051" y="2885908"/>
                  <a:pt x="10625971" y="2877648"/>
                  <a:pt x="10613164" y="2884109"/>
                </a:cubicBezTo>
                <a:cubicBezTo>
                  <a:pt x="10620563" y="2887044"/>
                  <a:pt x="10624643" y="2895304"/>
                  <a:pt x="10637451" y="2888843"/>
                </a:cubicBezTo>
                <a:close/>
                <a:moveTo>
                  <a:pt x="4848007" y="690700"/>
                </a:moveTo>
                <a:cubicBezTo>
                  <a:pt x="4852608" y="691173"/>
                  <a:pt x="4855241" y="689682"/>
                  <a:pt x="4856189" y="687434"/>
                </a:cubicBezTo>
                <a:cubicBezTo>
                  <a:pt x="4856735" y="686156"/>
                  <a:pt x="4856474" y="684333"/>
                  <a:pt x="4855241" y="683268"/>
                </a:cubicBezTo>
                <a:cubicBezTo>
                  <a:pt x="4851185" y="679813"/>
                  <a:pt x="4848410" y="683434"/>
                  <a:pt x="4847437" y="684546"/>
                </a:cubicBezTo>
                <a:cubicBezTo>
                  <a:pt x="4844425" y="688002"/>
                  <a:pt x="4833966" y="683481"/>
                  <a:pt x="4833610" y="689304"/>
                </a:cubicBezTo>
                <a:cubicBezTo>
                  <a:pt x="4837689" y="691907"/>
                  <a:pt x="4843216" y="690203"/>
                  <a:pt x="4848007" y="690700"/>
                </a:cubicBezTo>
                <a:close/>
                <a:moveTo>
                  <a:pt x="2930256" y="3355913"/>
                </a:moveTo>
                <a:cubicBezTo>
                  <a:pt x="2926864" y="3356954"/>
                  <a:pt x="2920034" y="3354374"/>
                  <a:pt x="2920081" y="3359155"/>
                </a:cubicBezTo>
                <a:cubicBezTo>
                  <a:pt x="2924422" y="3361900"/>
                  <a:pt x="2929877" y="3360480"/>
                  <a:pt x="2934691" y="3360552"/>
                </a:cubicBezTo>
                <a:cubicBezTo>
                  <a:pt x="2941688" y="3360646"/>
                  <a:pt x="2941688" y="3360386"/>
                  <a:pt x="2941238" y="3350066"/>
                </a:cubicBezTo>
                <a:cubicBezTo>
                  <a:pt x="2935925" y="3352978"/>
                  <a:pt x="2933529" y="3354895"/>
                  <a:pt x="2930256" y="3355913"/>
                </a:cubicBezTo>
                <a:close/>
                <a:moveTo>
                  <a:pt x="10574882" y="3290233"/>
                </a:moveTo>
                <a:cubicBezTo>
                  <a:pt x="10580670" y="3292955"/>
                  <a:pt x="10587382" y="3291180"/>
                  <a:pt x="10593572" y="3291488"/>
                </a:cubicBezTo>
                <a:cubicBezTo>
                  <a:pt x="10597154" y="3291653"/>
                  <a:pt x="10601541" y="3292553"/>
                  <a:pt x="10605574" y="3288505"/>
                </a:cubicBezTo>
                <a:cubicBezTo>
                  <a:pt x="10581073" y="3286801"/>
                  <a:pt x="10581073" y="3286825"/>
                  <a:pt x="10574882" y="3290233"/>
                </a:cubicBezTo>
                <a:close/>
                <a:moveTo>
                  <a:pt x="10094971" y="1919840"/>
                </a:moveTo>
                <a:cubicBezTo>
                  <a:pt x="10100995" y="1919556"/>
                  <a:pt x="10103912" y="1917734"/>
                  <a:pt x="10103035" y="1914113"/>
                </a:cubicBezTo>
                <a:cubicBezTo>
                  <a:pt x="10102465" y="1911746"/>
                  <a:pt x="10099809" y="1910562"/>
                  <a:pt x="10095161" y="1910586"/>
                </a:cubicBezTo>
                <a:cubicBezTo>
                  <a:pt x="10089112" y="1910610"/>
                  <a:pt x="10086005" y="1912645"/>
                  <a:pt x="10087167" y="1916243"/>
                </a:cubicBezTo>
                <a:cubicBezTo>
                  <a:pt x="10087903" y="1918539"/>
                  <a:pt x="10089990" y="1920077"/>
                  <a:pt x="10094971" y="1919840"/>
                </a:cubicBezTo>
                <a:close/>
                <a:moveTo>
                  <a:pt x="10924653" y="3272009"/>
                </a:moveTo>
                <a:cubicBezTo>
                  <a:pt x="10940165" y="3275251"/>
                  <a:pt x="10943627" y="3269074"/>
                  <a:pt x="10949486" y="3264056"/>
                </a:cubicBezTo>
                <a:cubicBezTo>
                  <a:pt x="10936845" y="3262943"/>
                  <a:pt x="10930013" y="3266044"/>
                  <a:pt x="10924653" y="3272009"/>
                </a:cubicBezTo>
                <a:close/>
                <a:moveTo>
                  <a:pt x="7681773" y="1082741"/>
                </a:moveTo>
                <a:cubicBezTo>
                  <a:pt x="7677409" y="1085794"/>
                  <a:pt x="7677812" y="1086717"/>
                  <a:pt x="7684193" y="1090504"/>
                </a:cubicBezTo>
                <a:cubicBezTo>
                  <a:pt x="7688889" y="1086859"/>
                  <a:pt x="7699918" y="1084635"/>
                  <a:pt x="7691308" y="1077203"/>
                </a:cubicBezTo>
                <a:cubicBezTo>
                  <a:pt x="7687110" y="1079617"/>
                  <a:pt x="7684193" y="1081061"/>
                  <a:pt x="7681773" y="1082741"/>
                </a:cubicBezTo>
                <a:close/>
                <a:moveTo>
                  <a:pt x="10637261" y="3066071"/>
                </a:moveTo>
                <a:cubicBezTo>
                  <a:pt x="10637237" y="3062568"/>
                  <a:pt x="10633680" y="3060793"/>
                  <a:pt x="10627466" y="3061456"/>
                </a:cubicBezTo>
                <a:cubicBezTo>
                  <a:pt x="10623481" y="3061882"/>
                  <a:pt x="10620825" y="3063089"/>
                  <a:pt x="10621228" y="3065953"/>
                </a:cubicBezTo>
                <a:cubicBezTo>
                  <a:pt x="10621702" y="3069432"/>
                  <a:pt x="10624880" y="3071112"/>
                  <a:pt x="10631166" y="3070615"/>
                </a:cubicBezTo>
                <a:cubicBezTo>
                  <a:pt x="10635221" y="3070284"/>
                  <a:pt x="10637285" y="3068745"/>
                  <a:pt x="10637261" y="3066071"/>
                </a:cubicBezTo>
                <a:close/>
                <a:moveTo>
                  <a:pt x="4212291" y="1081936"/>
                </a:moveTo>
                <a:cubicBezTo>
                  <a:pt x="4216275" y="1081510"/>
                  <a:pt x="4219382" y="1080303"/>
                  <a:pt x="4218433" y="1077510"/>
                </a:cubicBezTo>
                <a:cubicBezTo>
                  <a:pt x="4218410" y="1073937"/>
                  <a:pt x="4214852" y="1072138"/>
                  <a:pt x="4208638" y="1072800"/>
                </a:cubicBezTo>
                <a:cubicBezTo>
                  <a:pt x="4204653" y="1073227"/>
                  <a:pt x="4201997" y="1074434"/>
                  <a:pt x="4202400" y="1077297"/>
                </a:cubicBezTo>
                <a:cubicBezTo>
                  <a:pt x="4202851" y="1080800"/>
                  <a:pt x="4206076" y="1082623"/>
                  <a:pt x="4212291" y="1081936"/>
                </a:cubicBezTo>
                <a:close/>
                <a:moveTo>
                  <a:pt x="4286338" y="1974916"/>
                </a:moveTo>
                <a:cubicBezTo>
                  <a:pt x="4281263" y="1979177"/>
                  <a:pt x="4266961" y="1981544"/>
                  <a:pt x="4278132" y="1988928"/>
                </a:cubicBezTo>
                <a:cubicBezTo>
                  <a:pt x="4283184" y="1984668"/>
                  <a:pt x="4297509" y="1982301"/>
                  <a:pt x="4286338" y="1974916"/>
                </a:cubicBezTo>
                <a:close/>
                <a:moveTo>
                  <a:pt x="7906621" y="911762"/>
                </a:moveTo>
                <a:cubicBezTo>
                  <a:pt x="7910037" y="910720"/>
                  <a:pt x="7916843" y="913324"/>
                  <a:pt x="7916891" y="908543"/>
                </a:cubicBezTo>
                <a:cubicBezTo>
                  <a:pt x="7912621" y="905750"/>
                  <a:pt x="7907143" y="907194"/>
                  <a:pt x="7902328" y="907123"/>
                </a:cubicBezTo>
                <a:cubicBezTo>
                  <a:pt x="7895308" y="907028"/>
                  <a:pt x="7895284" y="907288"/>
                  <a:pt x="7895616" y="917655"/>
                </a:cubicBezTo>
                <a:cubicBezTo>
                  <a:pt x="7901000" y="914696"/>
                  <a:pt x="7903372" y="912756"/>
                  <a:pt x="7906621" y="911762"/>
                </a:cubicBezTo>
                <a:close/>
                <a:moveTo>
                  <a:pt x="471188" y="1132729"/>
                </a:moveTo>
                <a:cubicBezTo>
                  <a:pt x="472540" y="1133983"/>
                  <a:pt x="473607" y="1135427"/>
                  <a:pt x="475054" y="1136634"/>
                </a:cubicBezTo>
                <a:cubicBezTo>
                  <a:pt x="475979" y="1135947"/>
                  <a:pt x="476999" y="1135285"/>
                  <a:pt x="478493" y="1134764"/>
                </a:cubicBezTo>
                <a:cubicBezTo>
                  <a:pt x="476429" y="1134054"/>
                  <a:pt x="474366" y="1133344"/>
                  <a:pt x="472421" y="1132658"/>
                </a:cubicBezTo>
                <a:cubicBezTo>
                  <a:pt x="471994" y="1132610"/>
                  <a:pt x="471638" y="1132729"/>
                  <a:pt x="471188" y="1132729"/>
                </a:cubicBezTo>
                <a:close/>
                <a:moveTo>
                  <a:pt x="5614077" y="3564856"/>
                </a:moveTo>
                <a:cubicBezTo>
                  <a:pt x="5614599" y="3566962"/>
                  <a:pt x="5618252" y="3568335"/>
                  <a:pt x="5622473" y="3567720"/>
                </a:cubicBezTo>
                <a:cubicBezTo>
                  <a:pt x="5624703" y="3567412"/>
                  <a:pt x="5626743" y="3566631"/>
                  <a:pt x="5628759" y="3565992"/>
                </a:cubicBezTo>
                <a:cubicBezTo>
                  <a:pt x="5628996" y="3565921"/>
                  <a:pt x="5614979" y="3554560"/>
                  <a:pt x="5613816" y="3553969"/>
                </a:cubicBezTo>
                <a:cubicBezTo>
                  <a:pt x="5613840" y="3557590"/>
                  <a:pt x="5613200" y="3561282"/>
                  <a:pt x="5614077" y="3564856"/>
                </a:cubicBezTo>
                <a:close/>
                <a:moveTo>
                  <a:pt x="10643736" y="2978404"/>
                </a:moveTo>
                <a:cubicBezTo>
                  <a:pt x="10644116" y="2978380"/>
                  <a:pt x="10644448" y="2978404"/>
                  <a:pt x="10644756" y="2978451"/>
                </a:cubicBezTo>
                <a:cubicBezTo>
                  <a:pt x="10648409" y="2979114"/>
                  <a:pt x="10651611" y="2978072"/>
                  <a:pt x="10652251" y="2975824"/>
                </a:cubicBezTo>
                <a:cubicBezTo>
                  <a:pt x="10652369" y="2975374"/>
                  <a:pt x="10648527" y="2974569"/>
                  <a:pt x="10646511" y="2973930"/>
                </a:cubicBezTo>
                <a:cubicBezTo>
                  <a:pt x="10645278" y="2973930"/>
                  <a:pt x="10643783" y="2973670"/>
                  <a:pt x="10642858" y="2973978"/>
                </a:cubicBezTo>
                <a:cubicBezTo>
                  <a:pt x="10640866" y="2974617"/>
                  <a:pt x="10637807" y="2975445"/>
                  <a:pt x="10637545" y="2976416"/>
                </a:cubicBezTo>
                <a:cubicBezTo>
                  <a:pt x="10637285" y="2977362"/>
                  <a:pt x="10637427" y="2977930"/>
                  <a:pt x="10637735" y="2978309"/>
                </a:cubicBezTo>
                <a:cubicBezTo>
                  <a:pt x="10623695" y="2978759"/>
                  <a:pt x="10614207" y="2977552"/>
                  <a:pt x="10605977" y="2981599"/>
                </a:cubicBezTo>
                <a:cubicBezTo>
                  <a:pt x="10616199" y="2982190"/>
                  <a:pt x="10626541" y="2984889"/>
                  <a:pt x="10643736" y="2978404"/>
                </a:cubicBezTo>
                <a:close/>
                <a:moveTo>
                  <a:pt x="10342161" y="1883013"/>
                </a:moveTo>
                <a:cubicBezTo>
                  <a:pt x="10348185" y="1882729"/>
                  <a:pt x="10351102" y="1880906"/>
                  <a:pt x="10350225" y="1877285"/>
                </a:cubicBezTo>
                <a:cubicBezTo>
                  <a:pt x="10349655" y="1874918"/>
                  <a:pt x="10346999" y="1873735"/>
                  <a:pt x="10342350" y="1873758"/>
                </a:cubicBezTo>
                <a:cubicBezTo>
                  <a:pt x="10336302" y="1873782"/>
                  <a:pt x="10333195" y="1875817"/>
                  <a:pt x="10334357" y="1879415"/>
                </a:cubicBezTo>
                <a:cubicBezTo>
                  <a:pt x="10335093" y="1881711"/>
                  <a:pt x="10337180" y="1883249"/>
                  <a:pt x="10342161" y="1883013"/>
                </a:cubicBezTo>
                <a:close/>
                <a:moveTo>
                  <a:pt x="10804308" y="2283456"/>
                </a:moveTo>
                <a:cubicBezTo>
                  <a:pt x="10810902" y="2283669"/>
                  <a:pt x="10812941" y="2281539"/>
                  <a:pt x="10812680" y="2278178"/>
                </a:cubicBezTo>
                <a:cubicBezTo>
                  <a:pt x="10812490" y="2275693"/>
                  <a:pt x="10810166" y="2274344"/>
                  <a:pt x="10805849" y="2274225"/>
                </a:cubicBezTo>
                <a:cubicBezTo>
                  <a:pt x="10800038" y="2274083"/>
                  <a:pt x="10796338" y="2275243"/>
                  <a:pt x="10796718" y="2279054"/>
                </a:cubicBezTo>
                <a:cubicBezTo>
                  <a:pt x="10796860" y="2280498"/>
                  <a:pt x="10796741" y="2281965"/>
                  <a:pt x="10796741" y="2283432"/>
                </a:cubicBezTo>
                <a:cubicBezTo>
                  <a:pt x="10799256" y="2283456"/>
                  <a:pt x="10801794" y="2283385"/>
                  <a:pt x="10804308" y="2283456"/>
                </a:cubicBezTo>
                <a:close/>
                <a:moveTo>
                  <a:pt x="10797999" y="2283551"/>
                </a:moveTo>
                <a:cubicBezTo>
                  <a:pt x="10785357" y="2282415"/>
                  <a:pt x="10778526" y="2285539"/>
                  <a:pt x="10773166" y="2291503"/>
                </a:cubicBezTo>
                <a:cubicBezTo>
                  <a:pt x="10788654" y="2294746"/>
                  <a:pt x="10792116" y="2288568"/>
                  <a:pt x="10797999" y="2283551"/>
                </a:cubicBezTo>
                <a:close/>
                <a:moveTo>
                  <a:pt x="9462266" y="2292048"/>
                </a:moveTo>
                <a:cubicBezTo>
                  <a:pt x="9462552" y="2293468"/>
                  <a:pt x="9463050" y="2295125"/>
                  <a:pt x="9463405" y="2296639"/>
                </a:cubicBezTo>
                <a:cubicBezTo>
                  <a:pt x="9471232" y="2297444"/>
                  <a:pt x="9475667" y="2292852"/>
                  <a:pt x="9484633" y="2288994"/>
                </a:cubicBezTo>
                <a:cubicBezTo>
                  <a:pt x="9472750" y="2287503"/>
                  <a:pt x="9466821" y="2289278"/>
                  <a:pt x="9462266" y="2292048"/>
                </a:cubicBezTo>
                <a:close/>
                <a:moveTo>
                  <a:pt x="6334894" y="2262391"/>
                </a:moveTo>
                <a:cubicBezTo>
                  <a:pt x="6350690" y="2258675"/>
                  <a:pt x="6360486" y="2262723"/>
                  <a:pt x="6373460" y="2257492"/>
                </a:cubicBezTo>
                <a:cubicBezTo>
                  <a:pt x="6347037" y="2255646"/>
                  <a:pt x="6347037" y="2255693"/>
                  <a:pt x="6334894" y="2262391"/>
                </a:cubicBezTo>
                <a:close/>
                <a:moveTo>
                  <a:pt x="10561505" y="2637888"/>
                </a:moveTo>
                <a:cubicBezTo>
                  <a:pt x="10558232" y="2640563"/>
                  <a:pt x="10551900" y="2641888"/>
                  <a:pt x="10550951" y="2645675"/>
                </a:cubicBezTo>
                <a:cubicBezTo>
                  <a:pt x="10565656" y="2646930"/>
                  <a:pt x="10565656" y="2646930"/>
                  <a:pt x="10572321" y="2644137"/>
                </a:cubicBezTo>
                <a:cubicBezTo>
                  <a:pt x="10568716" y="2642054"/>
                  <a:pt x="10565111" y="2639971"/>
                  <a:pt x="10561505" y="2637888"/>
                </a:cubicBezTo>
                <a:close/>
                <a:moveTo>
                  <a:pt x="2537840" y="2633297"/>
                </a:moveTo>
                <a:cubicBezTo>
                  <a:pt x="2531579" y="2632800"/>
                  <a:pt x="2528401" y="2634480"/>
                  <a:pt x="2527926" y="2637959"/>
                </a:cubicBezTo>
                <a:cubicBezTo>
                  <a:pt x="2527547" y="2640823"/>
                  <a:pt x="2530179" y="2642030"/>
                  <a:pt x="2534164" y="2642456"/>
                </a:cubicBezTo>
                <a:cubicBezTo>
                  <a:pt x="2537556" y="2642835"/>
                  <a:pt x="2539880" y="2642338"/>
                  <a:pt x="2541517" y="2641368"/>
                </a:cubicBezTo>
                <a:cubicBezTo>
                  <a:pt x="2541208" y="2638953"/>
                  <a:pt x="2540852" y="2636539"/>
                  <a:pt x="2540544" y="2634125"/>
                </a:cubicBezTo>
                <a:cubicBezTo>
                  <a:pt x="2539667" y="2633841"/>
                  <a:pt x="2538955" y="2633486"/>
                  <a:pt x="2537840" y="2633297"/>
                </a:cubicBezTo>
                <a:close/>
                <a:moveTo>
                  <a:pt x="10336113" y="2637888"/>
                </a:moveTo>
                <a:cubicBezTo>
                  <a:pt x="10340192" y="2637557"/>
                  <a:pt x="10342256" y="2636042"/>
                  <a:pt x="10342232" y="2633344"/>
                </a:cubicBezTo>
                <a:cubicBezTo>
                  <a:pt x="10342208" y="2629841"/>
                  <a:pt x="10338650" y="2628066"/>
                  <a:pt x="10332436" y="2628729"/>
                </a:cubicBezTo>
                <a:cubicBezTo>
                  <a:pt x="10328452" y="2629155"/>
                  <a:pt x="10325795" y="2630362"/>
                  <a:pt x="10326198" y="2633226"/>
                </a:cubicBezTo>
                <a:cubicBezTo>
                  <a:pt x="10326673" y="2636705"/>
                  <a:pt x="10329827" y="2638409"/>
                  <a:pt x="10336113" y="2637888"/>
                </a:cubicBezTo>
                <a:close/>
                <a:moveTo>
                  <a:pt x="4564979" y="2279148"/>
                </a:moveTo>
                <a:cubicBezTo>
                  <a:pt x="4559642" y="2281989"/>
                  <a:pt x="4558812" y="2285089"/>
                  <a:pt x="4565880" y="2287693"/>
                </a:cubicBezTo>
                <a:cubicBezTo>
                  <a:pt x="4572758" y="2283953"/>
                  <a:pt x="4580704" y="2280687"/>
                  <a:pt x="4577193" y="2274202"/>
                </a:cubicBezTo>
                <a:cubicBezTo>
                  <a:pt x="4570624" y="2273728"/>
                  <a:pt x="4568607" y="2277231"/>
                  <a:pt x="4564979" y="2279148"/>
                </a:cubicBezTo>
                <a:close/>
                <a:moveTo>
                  <a:pt x="6655776" y="4134835"/>
                </a:moveTo>
                <a:cubicBezTo>
                  <a:pt x="6653879" y="4135143"/>
                  <a:pt x="6651934" y="4135735"/>
                  <a:pt x="6650534" y="4136516"/>
                </a:cubicBezTo>
                <a:cubicBezTo>
                  <a:pt x="6649894" y="4136871"/>
                  <a:pt x="6650416" y="4137959"/>
                  <a:pt x="6650416" y="4138717"/>
                </a:cubicBezTo>
                <a:cubicBezTo>
                  <a:pt x="6650416" y="4141722"/>
                  <a:pt x="6650155" y="4144752"/>
                  <a:pt x="6650534" y="4147735"/>
                </a:cubicBezTo>
                <a:cubicBezTo>
                  <a:pt x="6650700" y="4149060"/>
                  <a:pt x="6651981" y="4150385"/>
                  <a:pt x="6653119" y="4151616"/>
                </a:cubicBezTo>
                <a:cubicBezTo>
                  <a:pt x="6654566" y="4153178"/>
                  <a:pt x="6658266" y="4150480"/>
                  <a:pt x="6658385" y="4147663"/>
                </a:cubicBezTo>
                <a:cubicBezTo>
                  <a:pt x="6658385" y="4143900"/>
                  <a:pt x="6658504" y="4140137"/>
                  <a:pt x="6658266" y="4136374"/>
                </a:cubicBezTo>
                <a:cubicBezTo>
                  <a:pt x="6658243" y="4135805"/>
                  <a:pt x="6656369" y="4134740"/>
                  <a:pt x="6655776" y="4134835"/>
                </a:cubicBezTo>
                <a:close/>
                <a:moveTo>
                  <a:pt x="6355576" y="2364070"/>
                </a:moveTo>
                <a:cubicBezTo>
                  <a:pt x="6348176" y="2361135"/>
                  <a:pt x="6344097" y="2352875"/>
                  <a:pt x="6331289" y="2359337"/>
                </a:cubicBezTo>
                <a:cubicBezTo>
                  <a:pt x="6338689" y="2362248"/>
                  <a:pt x="6342768" y="2370532"/>
                  <a:pt x="6355576" y="2364070"/>
                </a:cubicBezTo>
                <a:close/>
                <a:moveTo>
                  <a:pt x="5806455" y="2364686"/>
                </a:moveTo>
                <a:cubicBezTo>
                  <a:pt x="5809016" y="2367265"/>
                  <a:pt x="5813428" y="2366390"/>
                  <a:pt x="5817009" y="2366200"/>
                </a:cubicBezTo>
                <a:cubicBezTo>
                  <a:pt x="5823200" y="2365893"/>
                  <a:pt x="5829912" y="2367644"/>
                  <a:pt x="5838664" y="2363550"/>
                </a:cubicBezTo>
                <a:cubicBezTo>
                  <a:pt x="5814424" y="2361206"/>
                  <a:pt x="5814424" y="2361396"/>
                  <a:pt x="5806455" y="2364686"/>
                </a:cubicBezTo>
                <a:close/>
                <a:moveTo>
                  <a:pt x="10372710" y="2363029"/>
                </a:moveTo>
                <a:cubicBezTo>
                  <a:pt x="10366922" y="2360307"/>
                  <a:pt x="10360210" y="2362082"/>
                  <a:pt x="10354020" y="2361774"/>
                </a:cubicBezTo>
                <a:cubicBezTo>
                  <a:pt x="10350462" y="2361609"/>
                  <a:pt x="10346051" y="2360709"/>
                  <a:pt x="10342018" y="2364756"/>
                </a:cubicBezTo>
                <a:cubicBezTo>
                  <a:pt x="10366543" y="2366484"/>
                  <a:pt x="10366543" y="2366437"/>
                  <a:pt x="10372710" y="2363029"/>
                </a:cubicBezTo>
                <a:close/>
                <a:moveTo>
                  <a:pt x="3271417" y="1514687"/>
                </a:moveTo>
                <a:cubicBezTo>
                  <a:pt x="3267100" y="1514332"/>
                  <a:pt x="3264752" y="1515373"/>
                  <a:pt x="3263234" y="1516959"/>
                </a:cubicBezTo>
                <a:cubicBezTo>
                  <a:pt x="3263448" y="1518995"/>
                  <a:pt x="3264112" y="1520959"/>
                  <a:pt x="3264587" y="1522971"/>
                </a:cubicBezTo>
                <a:cubicBezTo>
                  <a:pt x="3265559" y="1523326"/>
                  <a:pt x="3266413" y="1523705"/>
                  <a:pt x="3267741" y="1523847"/>
                </a:cubicBezTo>
                <a:cubicBezTo>
                  <a:pt x="3273955" y="1524533"/>
                  <a:pt x="3277181" y="1522711"/>
                  <a:pt x="3277655" y="1519231"/>
                </a:cubicBezTo>
                <a:cubicBezTo>
                  <a:pt x="3278035" y="1516368"/>
                  <a:pt x="3275354" y="1515350"/>
                  <a:pt x="3271417" y="1514687"/>
                </a:cubicBezTo>
                <a:close/>
                <a:moveTo>
                  <a:pt x="8998364" y="2334224"/>
                </a:moveTo>
                <a:cubicBezTo>
                  <a:pt x="8992554" y="2334035"/>
                  <a:pt x="8986743" y="2334106"/>
                  <a:pt x="8980908" y="2334177"/>
                </a:cubicBezTo>
                <a:cubicBezTo>
                  <a:pt x="8981857" y="2335668"/>
                  <a:pt x="8982805" y="2337159"/>
                  <a:pt x="8983565" y="2338650"/>
                </a:cubicBezTo>
                <a:cubicBezTo>
                  <a:pt x="8984655" y="2338627"/>
                  <a:pt x="8985723" y="2338698"/>
                  <a:pt x="8986790" y="2338698"/>
                </a:cubicBezTo>
                <a:cubicBezTo>
                  <a:pt x="8990704" y="2338698"/>
                  <a:pt x="8994617" y="2338792"/>
                  <a:pt x="8998507" y="2338627"/>
                </a:cubicBezTo>
                <a:cubicBezTo>
                  <a:pt x="8999503" y="2338579"/>
                  <a:pt x="9001329" y="2337514"/>
                  <a:pt x="9001163" y="2337183"/>
                </a:cubicBezTo>
                <a:cubicBezTo>
                  <a:pt x="9000618" y="2336071"/>
                  <a:pt x="8999432" y="2334248"/>
                  <a:pt x="8998364" y="2334224"/>
                </a:cubicBezTo>
                <a:close/>
                <a:moveTo>
                  <a:pt x="10438005" y="2450223"/>
                </a:moveTo>
                <a:cubicBezTo>
                  <a:pt x="10438765" y="2452518"/>
                  <a:pt x="10440851" y="2454057"/>
                  <a:pt x="10445809" y="2453820"/>
                </a:cubicBezTo>
                <a:cubicBezTo>
                  <a:pt x="10451833" y="2453536"/>
                  <a:pt x="10454964" y="2451690"/>
                  <a:pt x="10453802" y="2448093"/>
                </a:cubicBezTo>
                <a:cubicBezTo>
                  <a:pt x="10453043" y="2445797"/>
                  <a:pt x="10450955" y="2443998"/>
                  <a:pt x="10446164" y="2444542"/>
                </a:cubicBezTo>
                <a:cubicBezTo>
                  <a:pt x="10439950" y="2444566"/>
                  <a:pt x="10436843" y="2446625"/>
                  <a:pt x="10438005" y="2450223"/>
                </a:cubicBezTo>
                <a:close/>
                <a:moveTo>
                  <a:pt x="1976551" y="1623608"/>
                </a:moveTo>
                <a:cubicBezTo>
                  <a:pt x="1966708" y="1616768"/>
                  <a:pt x="1966780" y="1616555"/>
                  <a:pt x="1961680" y="1616082"/>
                </a:cubicBezTo>
                <a:cubicBezTo>
                  <a:pt x="1959712" y="1615892"/>
                  <a:pt x="1957316" y="1616958"/>
                  <a:pt x="1955253" y="1617573"/>
                </a:cubicBezTo>
                <a:cubicBezTo>
                  <a:pt x="1954921" y="1617691"/>
                  <a:pt x="1954921" y="1618851"/>
                  <a:pt x="1955371" y="1619017"/>
                </a:cubicBezTo>
                <a:cubicBezTo>
                  <a:pt x="1960328" y="1621005"/>
                  <a:pt x="1962297" y="1625502"/>
                  <a:pt x="1970005" y="1625099"/>
                </a:cubicBezTo>
                <a:cubicBezTo>
                  <a:pt x="1972259" y="1624981"/>
                  <a:pt x="1974370" y="1624129"/>
                  <a:pt x="1976551" y="1623608"/>
                </a:cubicBezTo>
                <a:close/>
                <a:moveTo>
                  <a:pt x="5914254" y="2448353"/>
                </a:moveTo>
                <a:cubicBezTo>
                  <a:pt x="5916554" y="2442294"/>
                  <a:pt x="5916554" y="2442294"/>
                  <a:pt x="5903462" y="2436164"/>
                </a:cubicBezTo>
                <a:cubicBezTo>
                  <a:pt x="5901185" y="2442223"/>
                  <a:pt x="5901185" y="2442223"/>
                  <a:pt x="5914254" y="2448353"/>
                </a:cubicBezTo>
                <a:close/>
                <a:moveTo>
                  <a:pt x="3847506" y="2154488"/>
                </a:moveTo>
                <a:cubicBezTo>
                  <a:pt x="3848479" y="2154464"/>
                  <a:pt x="3850305" y="2153375"/>
                  <a:pt x="3850139" y="2153044"/>
                </a:cubicBezTo>
                <a:cubicBezTo>
                  <a:pt x="3849593" y="2151955"/>
                  <a:pt x="3848597" y="2150819"/>
                  <a:pt x="3847222" y="2150014"/>
                </a:cubicBezTo>
                <a:cubicBezTo>
                  <a:pt x="3846605" y="2149636"/>
                  <a:pt x="3844731" y="2149943"/>
                  <a:pt x="3843427" y="2149943"/>
                </a:cubicBezTo>
                <a:cubicBezTo>
                  <a:pt x="3838209" y="2149943"/>
                  <a:pt x="3832991" y="2149801"/>
                  <a:pt x="3827796" y="2150014"/>
                </a:cubicBezTo>
                <a:cubicBezTo>
                  <a:pt x="3825496" y="2150109"/>
                  <a:pt x="3823195" y="2150866"/>
                  <a:pt x="3821084" y="2151506"/>
                </a:cubicBezTo>
                <a:cubicBezTo>
                  <a:pt x="3818380" y="2152334"/>
                  <a:pt x="3823053" y="2154464"/>
                  <a:pt x="3827939" y="2154535"/>
                </a:cubicBezTo>
                <a:cubicBezTo>
                  <a:pt x="3834485" y="2154559"/>
                  <a:pt x="3841007" y="2154606"/>
                  <a:pt x="3847506" y="2154488"/>
                </a:cubicBezTo>
                <a:close/>
                <a:moveTo>
                  <a:pt x="4178492" y="1323518"/>
                </a:moveTo>
                <a:cubicBezTo>
                  <a:pt x="4171116" y="1326359"/>
                  <a:pt x="4169479" y="1330430"/>
                  <a:pt x="4170594" y="1335163"/>
                </a:cubicBezTo>
                <a:cubicBezTo>
                  <a:pt x="4179085" y="1334501"/>
                  <a:pt x="4183686" y="1330879"/>
                  <a:pt x="4186200" y="1326927"/>
                </a:cubicBezTo>
                <a:cubicBezTo>
                  <a:pt x="4187956" y="1324157"/>
                  <a:pt x="4185892" y="1321033"/>
                  <a:pt x="4178563" y="1321365"/>
                </a:cubicBezTo>
                <a:cubicBezTo>
                  <a:pt x="4178563" y="1322098"/>
                  <a:pt x="4179085" y="1323305"/>
                  <a:pt x="4178492" y="1323518"/>
                </a:cubicBezTo>
                <a:close/>
                <a:moveTo>
                  <a:pt x="3111273" y="2161399"/>
                </a:moveTo>
                <a:cubicBezTo>
                  <a:pt x="3110917" y="2161848"/>
                  <a:pt x="3110348" y="2162156"/>
                  <a:pt x="3110158" y="2162701"/>
                </a:cubicBezTo>
                <a:cubicBezTo>
                  <a:pt x="3109589" y="2164428"/>
                  <a:pt x="3110087" y="2165777"/>
                  <a:pt x="3111368" y="2166724"/>
                </a:cubicBezTo>
                <a:cubicBezTo>
                  <a:pt x="3111391" y="2164925"/>
                  <a:pt x="3111344" y="2163150"/>
                  <a:pt x="3111273" y="2161399"/>
                </a:cubicBezTo>
                <a:close/>
                <a:moveTo>
                  <a:pt x="1539285" y="2168357"/>
                </a:moveTo>
                <a:cubicBezTo>
                  <a:pt x="1542415" y="2175623"/>
                  <a:pt x="1550835" y="2178298"/>
                  <a:pt x="1563216" y="2177564"/>
                </a:cubicBezTo>
                <a:cubicBezTo>
                  <a:pt x="1560086" y="2170298"/>
                  <a:pt x="1551642" y="2167624"/>
                  <a:pt x="1539285" y="2168357"/>
                </a:cubicBezTo>
                <a:close/>
                <a:moveTo>
                  <a:pt x="849373" y="589494"/>
                </a:moveTo>
                <a:cubicBezTo>
                  <a:pt x="846811" y="589281"/>
                  <a:pt x="844179" y="589423"/>
                  <a:pt x="841570" y="589423"/>
                </a:cubicBezTo>
                <a:cubicBezTo>
                  <a:pt x="836352" y="589423"/>
                  <a:pt x="831110" y="589234"/>
                  <a:pt x="825963" y="589565"/>
                </a:cubicBezTo>
                <a:cubicBezTo>
                  <a:pt x="824801" y="589636"/>
                  <a:pt x="823686" y="591435"/>
                  <a:pt x="823141" y="592524"/>
                </a:cubicBezTo>
                <a:cubicBezTo>
                  <a:pt x="822975" y="592855"/>
                  <a:pt x="824825" y="593944"/>
                  <a:pt x="825773" y="593968"/>
                </a:cubicBezTo>
                <a:cubicBezTo>
                  <a:pt x="833600" y="594086"/>
                  <a:pt x="841427" y="594157"/>
                  <a:pt x="849230" y="593897"/>
                </a:cubicBezTo>
                <a:cubicBezTo>
                  <a:pt x="850322" y="593873"/>
                  <a:pt x="851507" y="592027"/>
                  <a:pt x="852029" y="590938"/>
                </a:cubicBezTo>
                <a:cubicBezTo>
                  <a:pt x="852195" y="590607"/>
                  <a:pt x="850416" y="589589"/>
                  <a:pt x="849373" y="589494"/>
                </a:cubicBezTo>
                <a:close/>
                <a:moveTo>
                  <a:pt x="733700" y="584832"/>
                </a:moveTo>
                <a:cubicBezTo>
                  <a:pt x="728482" y="584832"/>
                  <a:pt x="723264" y="584690"/>
                  <a:pt x="718069" y="584903"/>
                </a:cubicBezTo>
                <a:cubicBezTo>
                  <a:pt x="715769" y="584997"/>
                  <a:pt x="713468" y="585755"/>
                  <a:pt x="711357" y="586394"/>
                </a:cubicBezTo>
                <a:cubicBezTo>
                  <a:pt x="708653" y="587222"/>
                  <a:pt x="713326" y="589352"/>
                  <a:pt x="718212" y="589423"/>
                </a:cubicBezTo>
                <a:cubicBezTo>
                  <a:pt x="724734" y="589423"/>
                  <a:pt x="731257" y="589494"/>
                  <a:pt x="737755" y="589352"/>
                </a:cubicBezTo>
                <a:cubicBezTo>
                  <a:pt x="738728" y="589329"/>
                  <a:pt x="740554" y="588240"/>
                  <a:pt x="740388" y="587909"/>
                </a:cubicBezTo>
                <a:cubicBezTo>
                  <a:pt x="739843" y="586820"/>
                  <a:pt x="738846" y="585684"/>
                  <a:pt x="737495" y="584879"/>
                </a:cubicBezTo>
                <a:cubicBezTo>
                  <a:pt x="736878" y="584500"/>
                  <a:pt x="735004" y="584832"/>
                  <a:pt x="733700" y="584832"/>
                </a:cubicBezTo>
                <a:close/>
                <a:moveTo>
                  <a:pt x="6420991" y="1782186"/>
                </a:moveTo>
                <a:cubicBezTo>
                  <a:pt x="6418310" y="1788197"/>
                  <a:pt x="6417789" y="1793807"/>
                  <a:pt x="6423694" y="1804032"/>
                </a:cubicBezTo>
                <a:cubicBezTo>
                  <a:pt x="6427465" y="1786067"/>
                  <a:pt x="6427394" y="1786067"/>
                  <a:pt x="6420991" y="1782186"/>
                </a:cubicBezTo>
                <a:close/>
                <a:moveTo>
                  <a:pt x="10504369" y="2241066"/>
                </a:moveTo>
                <a:cubicBezTo>
                  <a:pt x="10513974" y="2242510"/>
                  <a:pt x="10523699" y="2242889"/>
                  <a:pt x="10535534" y="2239812"/>
                </a:cubicBezTo>
                <a:cubicBezTo>
                  <a:pt x="10523414" y="2235741"/>
                  <a:pt x="10512148" y="2238202"/>
                  <a:pt x="10501664" y="2237398"/>
                </a:cubicBezTo>
                <a:cubicBezTo>
                  <a:pt x="10502566" y="2238676"/>
                  <a:pt x="10503017" y="2240853"/>
                  <a:pt x="10504369" y="2241066"/>
                </a:cubicBezTo>
                <a:close/>
                <a:moveTo>
                  <a:pt x="10796409" y="2220143"/>
                </a:moveTo>
                <a:cubicBezTo>
                  <a:pt x="10780898" y="2216901"/>
                  <a:pt x="10777435" y="2223078"/>
                  <a:pt x="10771576" y="2228096"/>
                </a:cubicBezTo>
                <a:cubicBezTo>
                  <a:pt x="10784219" y="2229232"/>
                  <a:pt x="10791049" y="2226108"/>
                  <a:pt x="10796409" y="2220143"/>
                </a:cubicBezTo>
                <a:close/>
                <a:moveTo>
                  <a:pt x="5705606" y="2219244"/>
                </a:moveTo>
                <a:cubicBezTo>
                  <a:pt x="5702214" y="2218913"/>
                  <a:pt x="5698561" y="2219552"/>
                  <a:pt x="5692845" y="2219930"/>
                </a:cubicBezTo>
                <a:cubicBezTo>
                  <a:pt x="5696189" y="2222274"/>
                  <a:pt x="5698443" y="2223623"/>
                  <a:pt x="5700198" y="2225161"/>
                </a:cubicBezTo>
                <a:cubicBezTo>
                  <a:pt x="5702830" y="2227481"/>
                  <a:pt x="5700150" y="2231078"/>
                  <a:pt x="5705629" y="2232759"/>
                </a:cubicBezTo>
                <a:cubicBezTo>
                  <a:pt x="5711914" y="2230061"/>
                  <a:pt x="5709187" y="2226084"/>
                  <a:pt x="5709329" y="2222581"/>
                </a:cubicBezTo>
                <a:cubicBezTo>
                  <a:pt x="5709353" y="2221445"/>
                  <a:pt x="5707195" y="2219386"/>
                  <a:pt x="5705606" y="2219244"/>
                </a:cubicBezTo>
                <a:close/>
                <a:moveTo>
                  <a:pt x="10501688" y="2237421"/>
                </a:moveTo>
                <a:cubicBezTo>
                  <a:pt x="10502661" y="2234699"/>
                  <a:pt x="10499649" y="2232972"/>
                  <a:pt x="10495996" y="2232972"/>
                </a:cubicBezTo>
                <a:cubicBezTo>
                  <a:pt x="10490114" y="2232948"/>
                  <a:pt x="10483402" y="2231386"/>
                  <a:pt x="10478184" y="2234841"/>
                </a:cubicBezTo>
                <a:cubicBezTo>
                  <a:pt x="10484778" y="2239741"/>
                  <a:pt x="10493956" y="2236522"/>
                  <a:pt x="10501688" y="2237421"/>
                </a:cubicBezTo>
                <a:close/>
                <a:moveTo>
                  <a:pt x="1980038" y="2352686"/>
                </a:moveTo>
                <a:cubicBezTo>
                  <a:pt x="1979753" y="2356141"/>
                  <a:pt x="1970385" y="2356118"/>
                  <a:pt x="1971571" y="2361254"/>
                </a:cubicBezTo>
                <a:cubicBezTo>
                  <a:pt x="1976386" y="2361467"/>
                  <a:pt x="1981082" y="2361656"/>
                  <a:pt x="1985897" y="2361869"/>
                </a:cubicBezTo>
                <a:cubicBezTo>
                  <a:pt x="1984284" y="2358768"/>
                  <a:pt x="1989739" y="2354579"/>
                  <a:pt x="1980038" y="2352686"/>
                </a:cubicBezTo>
                <a:close/>
                <a:moveTo>
                  <a:pt x="4947883" y="2343360"/>
                </a:moveTo>
                <a:cubicBezTo>
                  <a:pt x="4943401" y="2345491"/>
                  <a:pt x="4942310" y="2348354"/>
                  <a:pt x="4945559" y="2350887"/>
                </a:cubicBezTo>
                <a:cubicBezTo>
                  <a:pt x="4949164" y="2353704"/>
                  <a:pt x="4954145" y="2353135"/>
                  <a:pt x="4958699" y="2351076"/>
                </a:cubicBezTo>
                <a:cubicBezTo>
                  <a:pt x="4957442" y="2347337"/>
                  <a:pt x="4951512" y="2345893"/>
                  <a:pt x="4947883" y="2343360"/>
                </a:cubicBezTo>
                <a:close/>
                <a:moveTo>
                  <a:pt x="4967997" y="1620555"/>
                </a:moveTo>
                <a:cubicBezTo>
                  <a:pt x="4967024" y="1623277"/>
                  <a:pt x="4970036" y="1625005"/>
                  <a:pt x="4973689" y="1625005"/>
                </a:cubicBezTo>
                <a:cubicBezTo>
                  <a:pt x="4979571" y="1625028"/>
                  <a:pt x="4986283" y="1626591"/>
                  <a:pt x="4991501" y="1623135"/>
                </a:cubicBezTo>
                <a:cubicBezTo>
                  <a:pt x="4984907" y="1618236"/>
                  <a:pt x="4975728" y="1621478"/>
                  <a:pt x="4967997" y="1620555"/>
                </a:cubicBezTo>
                <a:close/>
                <a:moveTo>
                  <a:pt x="10466254" y="2380259"/>
                </a:moveTo>
                <a:cubicBezTo>
                  <a:pt x="10465020" y="2380330"/>
                  <a:pt x="10463858" y="2382082"/>
                  <a:pt x="10463265" y="2383170"/>
                </a:cubicBezTo>
                <a:cubicBezTo>
                  <a:pt x="10463075" y="2383502"/>
                  <a:pt x="10464831" y="2384567"/>
                  <a:pt x="10465874" y="2384662"/>
                </a:cubicBezTo>
                <a:cubicBezTo>
                  <a:pt x="10468412" y="2384875"/>
                  <a:pt x="10471045" y="2384733"/>
                  <a:pt x="10473630" y="2384733"/>
                </a:cubicBezTo>
                <a:cubicBezTo>
                  <a:pt x="10476215" y="2384733"/>
                  <a:pt x="10479062" y="2385088"/>
                  <a:pt x="10481314" y="2384614"/>
                </a:cubicBezTo>
                <a:cubicBezTo>
                  <a:pt x="10482809" y="2384283"/>
                  <a:pt x="10483781" y="2382792"/>
                  <a:pt x="10484375" y="2381703"/>
                </a:cubicBezTo>
                <a:cubicBezTo>
                  <a:pt x="10484564" y="2381372"/>
                  <a:pt x="10482761" y="2380236"/>
                  <a:pt x="10481789" y="2380212"/>
                </a:cubicBezTo>
                <a:cubicBezTo>
                  <a:pt x="10476595" y="2380046"/>
                  <a:pt x="10471377" y="2379928"/>
                  <a:pt x="10466254" y="2380259"/>
                </a:cubicBezTo>
                <a:close/>
                <a:moveTo>
                  <a:pt x="10644258" y="2383005"/>
                </a:moveTo>
                <a:cubicBezTo>
                  <a:pt x="10640819" y="2379478"/>
                  <a:pt x="10637000" y="2376212"/>
                  <a:pt x="10629292" y="2375526"/>
                </a:cubicBezTo>
                <a:cubicBezTo>
                  <a:pt x="10630122" y="2385301"/>
                  <a:pt x="10630122" y="2385301"/>
                  <a:pt x="10644258" y="2383005"/>
                </a:cubicBezTo>
                <a:close/>
                <a:moveTo>
                  <a:pt x="6273013" y="2130701"/>
                </a:moveTo>
                <a:cubicBezTo>
                  <a:pt x="6277282" y="2129210"/>
                  <a:pt x="6275172" y="2126725"/>
                  <a:pt x="6275978" y="2123506"/>
                </a:cubicBezTo>
                <a:cubicBezTo>
                  <a:pt x="6275385" y="2122464"/>
                  <a:pt x="6274270" y="2120476"/>
                  <a:pt x="6272942" y="2118535"/>
                </a:cubicBezTo>
                <a:cubicBezTo>
                  <a:pt x="6272824" y="2118346"/>
                  <a:pt x="6270760" y="2118275"/>
                  <a:pt x="6270357" y="2118535"/>
                </a:cubicBezTo>
                <a:cubicBezTo>
                  <a:pt x="6266586" y="2121021"/>
                  <a:pt x="6266586" y="2128216"/>
                  <a:pt x="6270357" y="2130677"/>
                </a:cubicBezTo>
                <a:cubicBezTo>
                  <a:pt x="6270760" y="2130961"/>
                  <a:pt x="6272349" y="2130938"/>
                  <a:pt x="6273013" y="2130701"/>
                </a:cubicBezTo>
                <a:close/>
                <a:moveTo>
                  <a:pt x="1897214" y="2119530"/>
                </a:moveTo>
                <a:cubicBezTo>
                  <a:pt x="1899302" y="2120737"/>
                  <a:pt x="1900155" y="2121683"/>
                  <a:pt x="1901104" y="2121707"/>
                </a:cubicBezTo>
                <a:cubicBezTo>
                  <a:pt x="1904567" y="2121802"/>
                  <a:pt x="1909216" y="2122323"/>
                  <a:pt x="1911256" y="2121281"/>
                </a:cubicBezTo>
                <a:cubicBezTo>
                  <a:pt x="1913438" y="2120169"/>
                  <a:pt x="1913556" y="2117470"/>
                  <a:pt x="1913770" y="2115435"/>
                </a:cubicBezTo>
                <a:cubicBezTo>
                  <a:pt x="1913817" y="2115009"/>
                  <a:pt x="1909619" y="2113755"/>
                  <a:pt x="1908765" y="2114086"/>
                </a:cubicBezTo>
                <a:cubicBezTo>
                  <a:pt x="1904662" y="2115648"/>
                  <a:pt x="1901009" y="2117660"/>
                  <a:pt x="1897214" y="2119530"/>
                </a:cubicBezTo>
                <a:close/>
                <a:moveTo>
                  <a:pt x="4650008" y="996234"/>
                </a:moveTo>
                <a:cubicBezTo>
                  <a:pt x="4653447" y="999760"/>
                  <a:pt x="4657266" y="1003026"/>
                  <a:pt x="4664974" y="1003713"/>
                </a:cubicBezTo>
                <a:cubicBezTo>
                  <a:pt x="4664144" y="993938"/>
                  <a:pt x="4664144" y="993938"/>
                  <a:pt x="4650008" y="996234"/>
                </a:cubicBezTo>
                <a:close/>
                <a:moveTo>
                  <a:pt x="8902021" y="2252001"/>
                </a:moveTo>
                <a:cubicBezTo>
                  <a:pt x="8898108" y="2253871"/>
                  <a:pt x="8894646" y="2256048"/>
                  <a:pt x="8891016" y="2258131"/>
                </a:cubicBezTo>
                <a:cubicBezTo>
                  <a:pt x="8891917" y="2258652"/>
                  <a:pt x="8892748" y="2259575"/>
                  <a:pt x="8893744" y="2259622"/>
                </a:cubicBezTo>
                <a:cubicBezTo>
                  <a:pt x="8897207" y="2259811"/>
                  <a:pt x="8901049" y="2260261"/>
                  <a:pt x="8904109" y="2259598"/>
                </a:cubicBezTo>
                <a:cubicBezTo>
                  <a:pt x="8908686" y="2258628"/>
                  <a:pt x="8907026" y="2255812"/>
                  <a:pt x="8906717" y="2253776"/>
                </a:cubicBezTo>
                <a:cubicBezTo>
                  <a:pt x="8906599" y="2253066"/>
                  <a:pt x="8902496" y="2251764"/>
                  <a:pt x="8902021" y="2252001"/>
                </a:cubicBezTo>
                <a:close/>
                <a:moveTo>
                  <a:pt x="5915249" y="2259196"/>
                </a:moveTo>
                <a:cubicBezTo>
                  <a:pt x="5912095" y="2256261"/>
                  <a:pt x="5909012" y="2253445"/>
                  <a:pt x="5905762" y="2250415"/>
                </a:cubicBezTo>
                <a:cubicBezTo>
                  <a:pt x="5899548" y="2254439"/>
                  <a:pt x="5898932" y="2257326"/>
                  <a:pt x="5903533" y="2259456"/>
                </a:cubicBezTo>
                <a:cubicBezTo>
                  <a:pt x="5907826" y="2261468"/>
                  <a:pt x="5912759" y="2260853"/>
                  <a:pt x="5915249" y="2259196"/>
                </a:cubicBezTo>
                <a:close/>
                <a:moveTo>
                  <a:pt x="7403916" y="2237563"/>
                </a:moveTo>
                <a:cubicBezTo>
                  <a:pt x="7403180" y="2237540"/>
                  <a:pt x="7401023" y="2239954"/>
                  <a:pt x="7401568" y="2240451"/>
                </a:cubicBezTo>
                <a:cubicBezTo>
                  <a:pt x="7404319" y="2242818"/>
                  <a:pt x="7407805" y="2244924"/>
                  <a:pt x="7411008" y="2247125"/>
                </a:cubicBezTo>
                <a:cubicBezTo>
                  <a:pt x="7413094" y="2245918"/>
                  <a:pt x="7414731" y="2245421"/>
                  <a:pt x="7414755" y="2244877"/>
                </a:cubicBezTo>
                <a:cubicBezTo>
                  <a:pt x="7414921" y="2242865"/>
                  <a:pt x="7415822" y="2240190"/>
                  <a:pt x="7414019" y="2239031"/>
                </a:cubicBezTo>
                <a:cubicBezTo>
                  <a:pt x="7412098" y="2237753"/>
                  <a:pt x="7407450" y="2237705"/>
                  <a:pt x="7403916" y="2237563"/>
                </a:cubicBezTo>
                <a:close/>
                <a:moveTo>
                  <a:pt x="6421323" y="1619656"/>
                </a:moveTo>
                <a:cubicBezTo>
                  <a:pt x="6426398" y="1617833"/>
                  <a:pt x="6431308" y="1616058"/>
                  <a:pt x="6436526" y="1614188"/>
                </a:cubicBezTo>
                <a:cubicBezTo>
                  <a:pt x="6429553" y="1610591"/>
                  <a:pt x="6424572" y="1610259"/>
                  <a:pt x="6420872" y="1612887"/>
                </a:cubicBezTo>
                <a:cubicBezTo>
                  <a:pt x="6417385" y="1615348"/>
                  <a:pt x="6418429" y="1618212"/>
                  <a:pt x="6421323" y="1619656"/>
                </a:cubicBezTo>
                <a:close/>
                <a:moveTo>
                  <a:pt x="1893586" y="2218771"/>
                </a:moveTo>
                <a:cubicBezTo>
                  <a:pt x="1891570" y="2222061"/>
                  <a:pt x="1883980" y="2222723"/>
                  <a:pt x="1883339" y="2226747"/>
                </a:cubicBezTo>
                <a:cubicBezTo>
                  <a:pt x="1887964" y="2228877"/>
                  <a:pt x="1892945" y="2229421"/>
                  <a:pt x="1896550" y="2226605"/>
                </a:cubicBezTo>
                <a:cubicBezTo>
                  <a:pt x="1899847" y="2224072"/>
                  <a:pt x="1898756" y="2221209"/>
                  <a:pt x="1893586" y="2218771"/>
                </a:cubicBezTo>
                <a:close/>
                <a:moveTo>
                  <a:pt x="4804958" y="2108666"/>
                </a:moveTo>
                <a:cubicBezTo>
                  <a:pt x="4803725" y="2108737"/>
                  <a:pt x="4801471" y="2111104"/>
                  <a:pt x="4801851" y="2111388"/>
                </a:cubicBezTo>
                <a:cubicBezTo>
                  <a:pt x="4805100" y="2113636"/>
                  <a:pt x="4808872" y="2115648"/>
                  <a:pt x="4812477" y="2117731"/>
                </a:cubicBezTo>
                <a:cubicBezTo>
                  <a:pt x="4813378" y="2117210"/>
                  <a:pt x="4814967" y="2116737"/>
                  <a:pt x="4815062" y="2116169"/>
                </a:cubicBezTo>
                <a:cubicBezTo>
                  <a:pt x="4815394" y="2114181"/>
                  <a:pt x="4816177" y="2111956"/>
                  <a:pt x="4815038" y="2110181"/>
                </a:cubicBezTo>
                <a:cubicBezTo>
                  <a:pt x="4813354" y="2107530"/>
                  <a:pt x="4808469" y="2108477"/>
                  <a:pt x="4804958" y="2108666"/>
                </a:cubicBezTo>
                <a:close/>
                <a:moveTo>
                  <a:pt x="5955594" y="2281705"/>
                </a:moveTo>
                <a:cubicBezTo>
                  <a:pt x="5955760" y="2279693"/>
                  <a:pt x="5956661" y="2277018"/>
                  <a:pt x="5954859" y="2275859"/>
                </a:cubicBezTo>
                <a:cubicBezTo>
                  <a:pt x="5952914" y="2274580"/>
                  <a:pt x="5948265" y="2274533"/>
                  <a:pt x="5944731" y="2274391"/>
                </a:cubicBezTo>
                <a:cubicBezTo>
                  <a:pt x="5943996" y="2274367"/>
                  <a:pt x="5941814" y="2276782"/>
                  <a:pt x="5942383" y="2277279"/>
                </a:cubicBezTo>
                <a:cubicBezTo>
                  <a:pt x="5945135" y="2279645"/>
                  <a:pt x="5948621" y="2281752"/>
                  <a:pt x="5951823" y="2283953"/>
                </a:cubicBezTo>
                <a:cubicBezTo>
                  <a:pt x="5953910" y="2282746"/>
                  <a:pt x="5955547" y="2282249"/>
                  <a:pt x="5955594" y="2281705"/>
                </a:cubicBezTo>
                <a:close/>
                <a:moveTo>
                  <a:pt x="3969014" y="1671063"/>
                </a:moveTo>
                <a:cubicBezTo>
                  <a:pt x="3974896" y="1671087"/>
                  <a:pt x="3981608" y="1672649"/>
                  <a:pt x="3986826" y="1669193"/>
                </a:cubicBezTo>
                <a:cubicBezTo>
                  <a:pt x="3980232" y="1664294"/>
                  <a:pt x="3971054" y="1667513"/>
                  <a:pt x="3963321" y="1666614"/>
                </a:cubicBezTo>
                <a:cubicBezTo>
                  <a:pt x="3962349" y="1669312"/>
                  <a:pt x="3965361" y="1671040"/>
                  <a:pt x="3969014" y="1671063"/>
                </a:cubicBezTo>
                <a:close/>
                <a:moveTo>
                  <a:pt x="6101413" y="2275693"/>
                </a:moveTo>
                <a:cubicBezTo>
                  <a:pt x="6102361" y="2276782"/>
                  <a:pt x="6102978" y="2277918"/>
                  <a:pt x="6104188" y="2278770"/>
                </a:cubicBezTo>
                <a:cubicBezTo>
                  <a:pt x="6106607" y="2280450"/>
                  <a:pt x="6109335" y="2281989"/>
                  <a:pt x="6111920" y="2283551"/>
                </a:cubicBezTo>
                <a:cubicBezTo>
                  <a:pt x="6116782" y="2281278"/>
                  <a:pt x="6117897" y="2278438"/>
                  <a:pt x="6114719" y="2275859"/>
                </a:cubicBezTo>
                <a:cubicBezTo>
                  <a:pt x="6111161" y="2272971"/>
                  <a:pt x="6106180" y="2273634"/>
                  <a:pt x="6101413" y="2275693"/>
                </a:cubicBezTo>
                <a:close/>
                <a:moveTo>
                  <a:pt x="7924077" y="2288971"/>
                </a:moveTo>
                <a:cubicBezTo>
                  <a:pt x="7919002" y="2290793"/>
                  <a:pt x="7914092" y="2292568"/>
                  <a:pt x="7908898" y="2294438"/>
                </a:cubicBezTo>
                <a:cubicBezTo>
                  <a:pt x="7915871" y="2298036"/>
                  <a:pt x="7920852" y="2298367"/>
                  <a:pt x="7924552" y="2295740"/>
                </a:cubicBezTo>
                <a:cubicBezTo>
                  <a:pt x="7927991" y="2293255"/>
                  <a:pt x="7926947" y="2290391"/>
                  <a:pt x="7924077" y="2288971"/>
                </a:cubicBezTo>
                <a:close/>
                <a:moveTo>
                  <a:pt x="7475687" y="2288024"/>
                </a:moveTo>
                <a:cubicBezTo>
                  <a:pt x="7472058" y="2288332"/>
                  <a:pt x="7467765" y="2287101"/>
                  <a:pt x="7465156" y="2289563"/>
                </a:cubicBezTo>
                <a:cubicBezTo>
                  <a:pt x="7464753" y="2289941"/>
                  <a:pt x="7464706" y="2290864"/>
                  <a:pt x="7465156" y="2291101"/>
                </a:cubicBezTo>
                <a:cubicBezTo>
                  <a:pt x="7469449" y="2293278"/>
                  <a:pt x="7481925" y="2293278"/>
                  <a:pt x="7486217" y="2291101"/>
                </a:cubicBezTo>
                <a:cubicBezTo>
                  <a:pt x="7486668" y="2290864"/>
                  <a:pt x="7486621" y="2289965"/>
                  <a:pt x="7486217" y="2289563"/>
                </a:cubicBezTo>
                <a:cubicBezTo>
                  <a:pt x="7483632" y="2287125"/>
                  <a:pt x="7479316" y="2288332"/>
                  <a:pt x="7475687" y="2288024"/>
                </a:cubicBezTo>
                <a:close/>
                <a:moveTo>
                  <a:pt x="9117050" y="1916053"/>
                </a:moveTo>
                <a:cubicBezTo>
                  <a:pt x="9112164" y="1918136"/>
                  <a:pt x="9113136" y="1921000"/>
                  <a:pt x="9116860" y="1923722"/>
                </a:cubicBezTo>
                <a:cubicBezTo>
                  <a:pt x="9118734" y="1923154"/>
                  <a:pt x="9120679" y="1922752"/>
                  <a:pt x="9122221" y="1922042"/>
                </a:cubicBezTo>
                <a:cubicBezTo>
                  <a:pt x="9125162" y="1920693"/>
                  <a:pt x="9127889" y="1919178"/>
                  <a:pt x="9130640" y="1917758"/>
                </a:cubicBezTo>
                <a:cubicBezTo>
                  <a:pt x="9126395" y="1914799"/>
                  <a:pt x="9121461" y="1914184"/>
                  <a:pt x="9117050" y="1916053"/>
                </a:cubicBezTo>
                <a:close/>
                <a:moveTo>
                  <a:pt x="2494602" y="2188357"/>
                </a:moveTo>
                <a:cubicBezTo>
                  <a:pt x="2490997" y="2185540"/>
                  <a:pt x="2486016" y="2186108"/>
                  <a:pt x="2481320" y="2188239"/>
                </a:cubicBezTo>
                <a:cubicBezTo>
                  <a:pt x="2482316" y="2189327"/>
                  <a:pt x="2483004" y="2190440"/>
                  <a:pt x="2484214" y="2191339"/>
                </a:cubicBezTo>
                <a:cubicBezTo>
                  <a:pt x="2486538" y="2193043"/>
                  <a:pt x="2489171" y="2194605"/>
                  <a:pt x="2491637" y="2196191"/>
                </a:cubicBezTo>
                <a:cubicBezTo>
                  <a:pt x="2496784" y="2193753"/>
                  <a:pt x="2497875" y="2190913"/>
                  <a:pt x="2494602" y="2188357"/>
                </a:cubicBezTo>
                <a:close/>
                <a:moveTo>
                  <a:pt x="3648511" y="1675797"/>
                </a:moveTo>
                <a:cubicBezTo>
                  <a:pt x="3645926" y="1675797"/>
                  <a:pt x="3643080" y="1675442"/>
                  <a:pt x="3640826" y="1675915"/>
                </a:cubicBezTo>
                <a:cubicBezTo>
                  <a:pt x="3639332" y="1676247"/>
                  <a:pt x="3638360" y="1677738"/>
                  <a:pt x="3637767" y="1678826"/>
                </a:cubicBezTo>
                <a:cubicBezTo>
                  <a:pt x="3637577" y="1679158"/>
                  <a:pt x="3639403" y="1680294"/>
                  <a:pt x="3640352" y="1680317"/>
                </a:cubicBezTo>
                <a:cubicBezTo>
                  <a:pt x="3645523" y="1680460"/>
                  <a:pt x="3650741" y="1680578"/>
                  <a:pt x="3655888" y="1680247"/>
                </a:cubicBezTo>
                <a:cubicBezTo>
                  <a:pt x="3657121" y="1680176"/>
                  <a:pt x="3658283" y="1678424"/>
                  <a:pt x="3658876" y="1677335"/>
                </a:cubicBezTo>
                <a:cubicBezTo>
                  <a:pt x="3659066" y="1677004"/>
                  <a:pt x="3657311" y="1675939"/>
                  <a:pt x="3656267" y="1675844"/>
                </a:cubicBezTo>
                <a:cubicBezTo>
                  <a:pt x="3653729" y="1675655"/>
                  <a:pt x="3651120" y="1675797"/>
                  <a:pt x="3648511" y="1675797"/>
                </a:cubicBezTo>
                <a:close/>
                <a:moveTo>
                  <a:pt x="4589693" y="1740127"/>
                </a:moveTo>
                <a:cubicBezTo>
                  <a:pt x="4591970" y="1740624"/>
                  <a:pt x="4594792" y="1740246"/>
                  <a:pt x="4597377" y="1740246"/>
                </a:cubicBezTo>
                <a:cubicBezTo>
                  <a:pt x="4599963" y="1740246"/>
                  <a:pt x="4602595" y="1740388"/>
                  <a:pt x="4605133" y="1740175"/>
                </a:cubicBezTo>
                <a:cubicBezTo>
                  <a:pt x="4606177" y="1740080"/>
                  <a:pt x="4607908" y="1739015"/>
                  <a:pt x="4607742" y="1738684"/>
                </a:cubicBezTo>
                <a:cubicBezTo>
                  <a:pt x="4607149" y="1737595"/>
                  <a:pt x="4605963" y="1735843"/>
                  <a:pt x="4604754" y="1735772"/>
                </a:cubicBezTo>
                <a:cubicBezTo>
                  <a:pt x="4599631" y="1735441"/>
                  <a:pt x="4594413" y="1735559"/>
                  <a:pt x="4589242" y="1735701"/>
                </a:cubicBezTo>
                <a:cubicBezTo>
                  <a:pt x="4588270" y="1735725"/>
                  <a:pt x="4586467" y="1736861"/>
                  <a:pt x="4586657" y="1737192"/>
                </a:cubicBezTo>
                <a:cubicBezTo>
                  <a:pt x="4587226" y="1738305"/>
                  <a:pt x="4588199" y="1739796"/>
                  <a:pt x="4589693" y="1740127"/>
                </a:cubicBezTo>
                <a:close/>
                <a:moveTo>
                  <a:pt x="6055732" y="2094418"/>
                </a:moveTo>
                <a:cubicBezTo>
                  <a:pt x="6054048" y="2097826"/>
                  <a:pt x="6046055" y="2098370"/>
                  <a:pt x="6045675" y="2102512"/>
                </a:cubicBezTo>
                <a:cubicBezTo>
                  <a:pt x="6050372" y="2104524"/>
                  <a:pt x="6055329" y="2105187"/>
                  <a:pt x="6058910" y="2102299"/>
                </a:cubicBezTo>
                <a:cubicBezTo>
                  <a:pt x="6062088" y="2099719"/>
                  <a:pt x="6060973" y="2096855"/>
                  <a:pt x="6055732" y="2094418"/>
                </a:cubicBezTo>
                <a:close/>
                <a:moveTo>
                  <a:pt x="4577265" y="2274249"/>
                </a:moveTo>
                <a:cubicBezTo>
                  <a:pt x="4584973" y="2273563"/>
                  <a:pt x="4588791" y="2270296"/>
                  <a:pt x="4592231" y="2266770"/>
                </a:cubicBezTo>
                <a:cubicBezTo>
                  <a:pt x="4578094" y="2264450"/>
                  <a:pt x="4578094" y="2264450"/>
                  <a:pt x="4577265" y="2274249"/>
                </a:cubicBezTo>
                <a:close/>
                <a:moveTo>
                  <a:pt x="5146902" y="1634472"/>
                </a:moveTo>
                <a:cubicBezTo>
                  <a:pt x="5141186" y="1633312"/>
                  <a:pt x="5135731" y="1634922"/>
                  <a:pt x="5135636" y="1637904"/>
                </a:cubicBezTo>
                <a:cubicBezTo>
                  <a:pt x="5135565" y="1639845"/>
                  <a:pt x="5137439" y="1641786"/>
                  <a:pt x="5138624" y="1644034"/>
                </a:cubicBezTo>
                <a:cubicBezTo>
                  <a:pt x="5143036" y="1641478"/>
                  <a:pt x="5146807" y="1639466"/>
                  <a:pt x="5150056" y="1637218"/>
                </a:cubicBezTo>
                <a:cubicBezTo>
                  <a:pt x="5150412" y="1636957"/>
                  <a:pt x="5148396" y="1634780"/>
                  <a:pt x="5146902" y="1634472"/>
                </a:cubicBezTo>
                <a:close/>
                <a:moveTo>
                  <a:pt x="6443143" y="2265042"/>
                </a:moveTo>
                <a:cubicBezTo>
                  <a:pt x="6442171" y="2267764"/>
                  <a:pt x="6445183" y="2269492"/>
                  <a:pt x="6448835" y="2269492"/>
                </a:cubicBezTo>
                <a:cubicBezTo>
                  <a:pt x="6454718" y="2269515"/>
                  <a:pt x="6461430" y="2271077"/>
                  <a:pt x="6466648" y="2267622"/>
                </a:cubicBezTo>
                <a:cubicBezTo>
                  <a:pt x="6460031" y="2262699"/>
                  <a:pt x="6450852" y="2265942"/>
                  <a:pt x="6443143" y="2265042"/>
                </a:cubicBezTo>
                <a:close/>
                <a:moveTo>
                  <a:pt x="10905916" y="3278494"/>
                </a:moveTo>
                <a:cubicBezTo>
                  <a:pt x="10899441" y="3279227"/>
                  <a:pt x="10896927" y="3282635"/>
                  <a:pt x="10892563" y="3284742"/>
                </a:cubicBezTo>
                <a:cubicBezTo>
                  <a:pt x="10896263" y="3287346"/>
                  <a:pt x="10901196" y="3287961"/>
                  <a:pt x="10905607" y="3286067"/>
                </a:cubicBezTo>
                <a:cubicBezTo>
                  <a:pt x="10910493" y="3284008"/>
                  <a:pt x="10909521" y="3281121"/>
                  <a:pt x="10905916" y="3278494"/>
                </a:cubicBezTo>
                <a:close/>
                <a:moveTo>
                  <a:pt x="10748902" y="2306462"/>
                </a:moveTo>
                <a:cubicBezTo>
                  <a:pt x="10756611" y="2305775"/>
                  <a:pt x="10760429" y="2302509"/>
                  <a:pt x="10763869" y="2298982"/>
                </a:cubicBezTo>
                <a:cubicBezTo>
                  <a:pt x="10749732" y="2296663"/>
                  <a:pt x="10749732" y="2296663"/>
                  <a:pt x="10748902" y="2306462"/>
                </a:cubicBezTo>
                <a:close/>
                <a:moveTo>
                  <a:pt x="4800309" y="1373056"/>
                </a:moveTo>
                <a:cubicBezTo>
                  <a:pt x="4800381" y="1371115"/>
                  <a:pt x="4798483" y="1369175"/>
                  <a:pt x="4797321" y="1366926"/>
                </a:cubicBezTo>
                <a:cubicBezTo>
                  <a:pt x="4792909" y="1369482"/>
                  <a:pt x="4789138" y="1371494"/>
                  <a:pt x="4785889" y="1373742"/>
                </a:cubicBezTo>
                <a:cubicBezTo>
                  <a:pt x="4785509" y="1374003"/>
                  <a:pt x="4787525" y="1376180"/>
                  <a:pt x="4789020" y="1376488"/>
                </a:cubicBezTo>
                <a:cubicBezTo>
                  <a:pt x="4794760" y="1377648"/>
                  <a:pt x="4800215" y="1376038"/>
                  <a:pt x="4800309" y="1373056"/>
                </a:cubicBezTo>
                <a:close/>
                <a:moveTo>
                  <a:pt x="4696875" y="1376583"/>
                </a:moveTo>
                <a:cubicBezTo>
                  <a:pt x="4695689" y="1372133"/>
                  <a:pt x="4690044" y="1369932"/>
                  <a:pt x="4683901" y="1367944"/>
                </a:cubicBezTo>
                <a:cubicBezTo>
                  <a:pt x="4679893" y="1376109"/>
                  <a:pt x="4679893" y="1376109"/>
                  <a:pt x="4696875" y="1376583"/>
                </a:cubicBezTo>
                <a:close/>
                <a:moveTo>
                  <a:pt x="10584275" y="3078970"/>
                </a:moveTo>
                <a:cubicBezTo>
                  <a:pt x="10588734" y="3080793"/>
                  <a:pt x="10593667" y="3080154"/>
                  <a:pt x="10597913" y="3077124"/>
                </a:cubicBezTo>
                <a:cubicBezTo>
                  <a:pt x="10592007" y="3076154"/>
                  <a:pt x="10591058" y="3071538"/>
                  <a:pt x="10583895" y="3071325"/>
                </a:cubicBezTo>
                <a:cubicBezTo>
                  <a:pt x="10580409" y="3074047"/>
                  <a:pt x="10579247" y="3076911"/>
                  <a:pt x="10584275" y="3078970"/>
                </a:cubicBezTo>
                <a:close/>
                <a:moveTo>
                  <a:pt x="6203899" y="2048667"/>
                </a:moveTo>
                <a:cubicBezTo>
                  <a:pt x="6211607" y="2047980"/>
                  <a:pt x="6215426" y="2044714"/>
                  <a:pt x="6218865" y="2041188"/>
                </a:cubicBezTo>
                <a:cubicBezTo>
                  <a:pt x="6204729" y="2038892"/>
                  <a:pt x="6204729" y="2038892"/>
                  <a:pt x="6203899" y="2048667"/>
                </a:cubicBezTo>
                <a:close/>
                <a:moveTo>
                  <a:pt x="5842245" y="2809057"/>
                </a:moveTo>
                <a:cubicBezTo>
                  <a:pt x="5837786" y="2807235"/>
                  <a:pt x="5832853" y="2807874"/>
                  <a:pt x="5828940" y="2810667"/>
                </a:cubicBezTo>
                <a:cubicBezTo>
                  <a:pt x="5830766" y="2811637"/>
                  <a:pt x="5832568" y="2812655"/>
                  <a:pt x="5834489" y="2813602"/>
                </a:cubicBezTo>
                <a:cubicBezTo>
                  <a:pt x="5836909" y="2814785"/>
                  <a:pt x="5839399" y="2815945"/>
                  <a:pt x="5842032" y="2817176"/>
                </a:cubicBezTo>
                <a:cubicBezTo>
                  <a:pt x="5846111" y="2814004"/>
                  <a:pt x="5847273" y="2811116"/>
                  <a:pt x="5842245" y="2809057"/>
                </a:cubicBezTo>
                <a:close/>
                <a:moveTo>
                  <a:pt x="10382102" y="2831234"/>
                </a:moveTo>
                <a:cubicBezTo>
                  <a:pt x="10383287" y="2835684"/>
                  <a:pt x="10388933" y="2837885"/>
                  <a:pt x="10395076" y="2839873"/>
                </a:cubicBezTo>
                <a:cubicBezTo>
                  <a:pt x="10399084" y="2831708"/>
                  <a:pt x="10399084" y="2831708"/>
                  <a:pt x="10382102" y="2831234"/>
                </a:cubicBezTo>
                <a:close/>
                <a:moveTo>
                  <a:pt x="9378945" y="2869648"/>
                </a:moveTo>
                <a:cubicBezTo>
                  <a:pt x="9375672" y="2872181"/>
                  <a:pt x="9376763" y="2875044"/>
                  <a:pt x="9381270" y="2877174"/>
                </a:cubicBezTo>
                <a:cubicBezTo>
                  <a:pt x="9384898" y="2874666"/>
                  <a:pt x="9390828" y="2873222"/>
                  <a:pt x="9392085" y="2869459"/>
                </a:cubicBezTo>
                <a:cubicBezTo>
                  <a:pt x="9387531" y="2867399"/>
                  <a:pt x="9382574" y="2866855"/>
                  <a:pt x="9378945" y="2869648"/>
                </a:cubicBezTo>
                <a:close/>
                <a:moveTo>
                  <a:pt x="6829820" y="1344299"/>
                </a:moveTo>
                <a:cubicBezTo>
                  <a:pt x="6823155" y="1348986"/>
                  <a:pt x="6823155" y="1353577"/>
                  <a:pt x="6829820" y="1358240"/>
                </a:cubicBezTo>
                <a:cubicBezTo>
                  <a:pt x="6836508" y="1353577"/>
                  <a:pt x="6836508" y="1348962"/>
                  <a:pt x="6829820" y="1344299"/>
                </a:cubicBezTo>
                <a:close/>
                <a:moveTo>
                  <a:pt x="6481851" y="2769650"/>
                </a:moveTo>
                <a:cubicBezTo>
                  <a:pt x="6482017" y="2767638"/>
                  <a:pt x="6482918" y="2764963"/>
                  <a:pt x="6481116" y="2763803"/>
                </a:cubicBezTo>
                <a:cubicBezTo>
                  <a:pt x="6479171" y="2762525"/>
                  <a:pt x="6474522" y="2762478"/>
                  <a:pt x="6470989" y="2762336"/>
                </a:cubicBezTo>
                <a:cubicBezTo>
                  <a:pt x="6470253" y="2762312"/>
                  <a:pt x="6468095" y="2764727"/>
                  <a:pt x="6468664" y="2765224"/>
                </a:cubicBezTo>
                <a:cubicBezTo>
                  <a:pt x="6471416" y="2767590"/>
                  <a:pt x="6474901" y="2769697"/>
                  <a:pt x="6478104" y="2771898"/>
                </a:cubicBezTo>
                <a:cubicBezTo>
                  <a:pt x="6480191" y="2770691"/>
                  <a:pt x="6481828" y="2770194"/>
                  <a:pt x="6481851" y="2769650"/>
                </a:cubicBezTo>
                <a:close/>
                <a:moveTo>
                  <a:pt x="10701940" y="2953741"/>
                </a:moveTo>
                <a:cubicBezTo>
                  <a:pt x="10699853" y="2952534"/>
                  <a:pt x="10698999" y="2951588"/>
                  <a:pt x="10698050" y="2951564"/>
                </a:cubicBezTo>
                <a:cubicBezTo>
                  <a:pt x="10694587" y="2951469"/>
                  <a:pt x="10689939" y="2950949"/>
                  <a:pt x="10687899" y="2951990"/>
                </a:cubicBezTo>
                <a:cubicBezTo>
                  <a:pt x="10685693" y="2953102"/>
                  <a:pt x="10685598" y="2955800"/>
                  <a:pt x="10685385" y="2957836"/>
                </a:cubicBezTo>
                <a:cubicBezTo>
                  <a:pt x="10685338" y="2958262"/>
                  <a:pt x="10689536" y="2959516"/>
                  <a:pt x="10690389" y="2959185"/>
                </a:cubicBezTo>
                <a:cubicBezTo>
                  <a:pt x="10694493" y="2957599"/>
                  <a:pt x="10698122" y="2955588"/>
                  <a:pt x="10701940" y="2953741"/>
                </a:cubicBezTo>
                <a:close/>
                <a:moveTo>
                  <a:pt x="6371348" y="2775993"/>
                </a:moveTo>
                <a:cubicBezTo>
                  <a:pt x="6356786" y="2774857"/>
                  <a:pt x="6353442" y="2776916"/>
                  <a:pt x="6355410" y="2785200"/>
                </a:cubicBezTo>
                <a:cubicBezTo>
                  <a:pt x="6364091" y="2784087"/>
                  <a:pt x="6369403" y="2781010"/>
                  <a:pt x="6371348" y="2775993"/>
                </a:cubicBezTo>
                <a:close/>
                <a:moveTo>
                  <a:pt x="4098823" y="1259259"/>
                </a:moveTo>
                <a:cubicBezTo>
                  <a:pt x="4098823" y="1259969"/>
                  <a:pt x="4098918" y="1260679"/>
                  <a:pt x="4098799" y="1261389"/>
                </a:cubicBezTo>
                <a:cubicBezTo>
                  <a:pt x="4098016" y="1266052"/>
                  <a:pt x="4110350" y="1267661"/>
                  <a:pt x="4106792" y="1272963"/>
                </a:cubicBezTo>
                <a:cubicBezTo>
                  <a:pt x="4111417" y="1275496"/>
                  <a:pt x="4116540" y="1277862"/>
                  <a:pt x="4114975" y="1282288"/>
                </a:cubicBezTo>
                <a:cubicBezTo>
                  <a:pt x="4114833" y="1282691"/>
                  <a:pt x="4116659" y="1283330"/>
                  <a:pt x="4117584" y="1283850"/>
                </a:cubicBezTo>
                <a:cubicBezTo>
                  <a:pt x="4123087" y="1287022"/>
                  <a:pt x="4128423" y="1290312"/>
                  <a:pt x="4134116" y="1293341"/>
                </a:cubicBezTo>
                <a:cubicBezTo>
                  <a:pt x="4140638" y="1296821"/>
                  <a:pt x="4138622" y="1303306"/>
                  <a:pt x="4147682" y="1305838"/>
                </a:cubicBezTo>
                <a:cubicBezTo>
                  <a:pt x="4155533" y="1308039"/>
                  <a:pt x="4153588" y="1313412"/>
                  <a:pt x="4158332" y="1316797"/>
                </a:cubicBezTo>
                <a:cubicBezTo>
                  <a:pt x="4163905" y="1320773"/>
                  <a:pt x="4170357" y="1321980"/>
                  <a:pt x="4178540" y="1321341"/>
                </a:cubicBezTo>
                <a:cubicBezTo>
                  <a:pt x="4177472" y="1315803"/>
                  <a:pt x="4167843" y="1304016"/>
                  <a:pt x="4161771" y="1300110"/>
                </a:cubicBezTo>
                <a:cubicBezTo>
                  <a:pt x="4152449" y="1294122"/>
                  <a:pt x="4142037" y="1289057"/>
                  <a:pt x="4135633" y="1281176"/>
                </a:cubicBezTo>
                <a:cubicBezTo>
                  <a:pt x="4129989" y="1274217"/>
                  <a:pt x="4115544" y="1270099"/>
                  <a:pt x="4110753" y="1261839"/>
                </a:cubicBezTo>
                <a:cubicBezTo>
                  <a:pt x="4109544" y="1259756"/>
                  <a:pt x="4105654" y="1256514"/>
                  <a:pt x="4099226" y="1256892"/>
                </a:cubicBezTo>
                <a:cubicBezTo>
                  <a:pt x="4098586" y="1250951"/>
                  <a:pt x="4101622" y="1246573"/>
                  <a:pt x="4094245" y="1243259"/>
                </a:cubicBezTo>
                <a:cubicBezTo>
                  <a:pt x="4088933" y="1247898"/>
                  <a:pt x="4088150" y="1252277"/>
                  <a:pt x="4098823" y="1259259"/>
                </a:cubicBezTo>
                <a:close/>
                <a:moveTo>
                  <a:pt x="6946892" y="1244656"/>
                </a:moveTo>
                <a:cubicBezTo>
                  <a:pt x="6946441" y="1244892"/>
                  <a:pt x="6946489" y="1245792"/>
                  <a:pt x="6946892" y="1246194"/>
                </a:cubicBezTo>
                <a:cubicBezTo>
                  <a:pt x="6949477" y="1248656"/>
                  <a:pt x="6953794" y="1247425"/>
                  <a:pt x="6957423" y="1247733"/>
                </a:cubicBezTo>
                <a:cubicBezTo>
                  <a:pt x="6961051" y="1247425"/>
                  <a:pt x="6965344" y="1248656"/>
                  <a:pt x="6967954" y="1246194"/>
                </a:cubicBezTo>
                <a:cubicBezTo>
                  <a:pt x="6968357" y="1245816"/>
                  <a:pt x="6968404" y="1244892"/>
                  <a:pt x="6967954" y="1244656"/>
                </a:cubicBezTo>
                <a:cubicBezTo>
                  <a:pt x="6963637" y="1242455"/>
                  <a:pt x="6951161" y="1242455"/>
                  <a:pt x="6946892" y="1244656"/>
                </a:cubicBezTo>
                <a:close/>
                <a:moveTo>
                  <a:pt x="10146463" y="2780750"/>
                </a:moveTo>
                <a:cubicBezTo>
                  <a:pt x="10143925" y="2780584"/>
                  <a:pt x="10141339" y="2780703"/>
                  <a:pt x="10138778" y="2780726"/>
                </a:cubicBezTo>
                <a:cubicBezTo>
                  <a:pt x="10140580" y="2782217"/>
                  <a:pt x="10142383" y="2783661"/>
                  <a:pt x="10144162" y="2785176"/>
                </a:cubicBezTo>
                <a:cubicBezTo>
                  <a:pt x="10145064" y="2785176"/>
                  <a:pt x="10145965" y="2785223"/>
                  <a:pt x="10146842" y="2785152"/>
                </a:cubicBezTo>
                <a:cubicBezTo>
                  <a:pt x="10147886" y="2785058"/>
                  <a:pt x="10149617" y="2783993"/>
                  <a:pt x="10149451" y="2783661"/>
                </a:cubicBezTo>
                <a:cubicBezTo>
                  <a:pt x="10148858" y="2782572"/>
                  <a:pt x="10147696" y="2780821"/>
                  <a:pt x="10146463" y="2780750"/>
                </a:cubicBezTo>
                <a:close/>
                <a:moveTo>
                  <a:pt x="4166752" y="1864457"/>
                </a:moveTo>
                <a:cubicBezTo>
                  <a:pt x="4171234" y="1862327"/>
                  <a:pt x="4172325" y="1859463"/>
                  <a:pt x="4169076" y="1856930"/>
                </a:cubicBezTo>
                <a:cubicBezTo>
                  <a:pt x="4165471" y="1854114"/>
                  <a:pt x="4160490" y="1854682"/>
                  <a:pt x="4155936" y="1856741"/>
                </a:cubicBezTo>
                <a:cubicBezTo>
                  <a:pt x="4157193" y="1860504"/>
                  <a:pt x="4163123" y="1861948"/>
                  <a:pt x="4166752" y="1864457"/>
                </a:cubicBezTo>
                <a:close/>
                <a:moveTo>
                  <a:pt x="6137346" y="1813026"/>
                </a:moveTo>
                <a:cubicBezTo>
                  <a:pt x="6142231" y="1810943"/>
                  <a:pt x="6141259" y="1808079"/>
                  <a:pt x="6136350" y="1804505"/>
                </a:cubicBezTo>
                <a:cubicBezTo>
                  <a:pt x="6132341" y="1807014"/>
                  <a:pt x="6128048" y="1809168"/>
                  <a:pt x="6124301" y="1811700"/>
                </a:cubicBezTo>
                <a:cubicBezTo>
                  <a:pt x="6128001" y="1814280"/>
                  <a:pt x="6132934" y="1814919"/>
                  <a:pt x="6137346" y="1813026"/>
                </a:cubicBezTo>
                <a:close/>
                <a:moveTo>
                  <a:pt x="2009733" y="2384709"/>
                </a:moveTo>
                <a:cubicBezTo>
                  <a:pt x="2010919" y="2389159"/>
                  <a:pt x="2016564" y="2391360"/>
                  <a:pt x="2022707" y="2393348"/>
                </a:cubicBezTo>
                <a:cubicBezTo>
                  <a:pt x="2026692" y="2385206"/>
                  <a:pt x="2026692" y="2385206"/>
                  <a:pt x="2009733" y="2384709"/>
                </a:cubicBezTo>
                <a:close/>
                <a:moveTo>
                  <a:pt x="5025086" y="1600745"/>
                </a:moveTo>
                <a:cubicBezTo>
                  <a:pt x="5029640" y="1602828"/>
                  <a:pt x="5034597" y="1603372"/>
                  <a:pt x="5038226" y="1600556"/>
                </a:cubicBezTo>
                <a:cubicBezTo>
                  <a:pt x="5041499" y="1598023"/>
                  <a:pt x="5040408" y="1595159"/>
                  <a:pt x="5035901" y="1593029"/>
                </a:cubicBezTo>
                <a:cubicBezTo>
                  <a:pt x="5032249" y="1595538"/>
                  <a:pt x="5026343" y="1597005"/>
                  <a:pt x="5025086" y="1600745"/>
                </a:cubicBezTo>
                <a:close/>
                <a:moveTo>
                  <a:pt x="4459789" y="1596627"/>
                </a:moveTo>
                <a:cubicBezTo>
                  <a:pt x="4464864" y="1594804"/>
                  <a:pt x="4469774" y="1593029"/>
                  <a:pt x="4474992" y="1591159"/>
                </a:cubicBezTo>
                <a:cubicBezTo>
                  <a:pt x="4468019" y="1587562"/>
                  <a:pt x="4463015" y="1587230"/>
                  <a:pt x="4459338" y="1589857"/>
                </a:cubicBezTo>
                <a:cubicBezTo>
                  <a:pt x="4455875" y="1592343"/>
                  <a:pt x="4456895" y="1595206"/>
                  <a:pt x="4459789" y="1596627"/>
                </a:cubicBezTo>
                <a:close/>
                <a:moveTo>
                  <a:pt x="4948026" y="2407667"/>
                </a:moveTo>
                <a:cubicBezTo>
                  <a:pt x="4945488" y="2409442"/>
                  <a:pt x="4944207" y="2411217"/>
                  <a:pt x="4943614" y="2412992"/>
                </a:cubicBezTo>
                <a:cubicBezTo>
                  <a:pt x="4945915" y="2415123"/>
                  <a:pt x="4948144" y="2417347"/>
                  <a:pt x="4950659" y="2419170"/>
                </a:cubicBezTo>
                <a:cubicBezTo>
                  <a:pt x="4954240" y="2415312"/>
                  <a:pt x="4953528" y="2411525"/>
                  <a:pt x="4948026" y="2407667"/>
                </a:cubicBezTo>
                <a:close/>
                <a:moveTo>
                  <a:pt x="4236768" y="2001851"/>
                </a:moveTo>
                <a:cubicBezTo>
                  <a:pt x="4243361" y="2001236"/>
                  <a:pt x="4245757" y="1997685"/>
                  <a:pt x="4250239" y="1995697"/>
                </a:cubicBezTo>
                <a:cubicBezTo>
                  <a:pt x="4246610" y="1993046"/>
                  <a:pt x="4241677" y="1992431"/>
                  <a:pt x="4237218" y="1994253"/>
                </a:cubicBezTo>
                <a:cubicBezTo>
                  <a:pt x="4232190" y="1996336"/>
                  <a:pt x="4233352" y="1999200"/>
                  <a:pt x="4236768" y="2001851"/>
                </a:cubicBezTo>
                <a:close/>
                <a:moveTo>
                  <a:pt x="10354186" y="2417016"/>
                </a:moveTo>
                <a:cubicBezTo>
                  <a:pt x="10351648" y="2416803"/>
                  <a:pt x="10349015" y="2416945"/>
                  <a:pt x="10346430" y="2416945"/>
                </a:cubicBezTo>
                <a:cubicBezTo>
                  <a:pt x="10343844" y="2416945"/>
                  <a:pt x="10340998" y="2416590"/>
                  <a:pt x="10338745" y="2417063"/>
                </a:cubicBezTo>
                <a:cubicBezTo>
                  <a:pt x="10337251" y="2417395"/>
                  <a:pt x="10336278" y="2418886"/>
                  <a:pt x="10335686" y="2419975"/>
                </a:cubicBezTo>
                <a:cubicBezTo>
                  <a:pt x="10335496" y="2420306"/>
                  <a:pt x="10337298" y="2421442"/>
                  <a:pt x="10338271" y="2421466"/>
                </a:cubicBezTo>
                <a:cubicBezTo>
                  <a:pt x="10343441" y="2421608"/>
                  <a:pt x="10348683" y="2421726"/>
                  <a:pt x="10353806" y="2421395"/>
                </a:cubicBezTo>
                <a:cubicBezTo>
                  <a:pt x="10355040" y="2421324"/>
                  <a:pt x="10356201" y="2419572"/>
                  <a:pt x="10356794" y="2418484"/>
                </a:cubicBezTo>
                <a:cubicBezTo>
                  <a:pt x="10356961" y="2418176"/>
                  <a:pt x="10355206" y="2417111"/>
                  <a:pt x="10354186" y="2417016"/>
                </a:cubicBezTo>
                <a:close/>
                <a:moveTo>
                  <a:pt x="10896476" y="2426105"/>
                </a:moveTo>
                <a:cubicBezTo>
                  <a:pt x="10901006" y="2423998"/>
                  <a:pt x="10902121" y="2421134"/>
                  <a:pt x="10898943" y="2418578"/>
                </a:cubicBezTo>
                <a:cubicBezTo>
                  <a:pt x="10895361" y="2415667"/>
                  <a:pt x="10890404" y="2416330"/>
                  <a:pt x="10885803" y="2418318"/>
                </a:cubicBezTo>
                <a:cubicBezTo>
                  <a:pt x="10886870" y="2422128"/>
                  <a:pt x="10893037" y="2423501"/>
                  <a:pt x="10896476" y="2426105"/>
                </a:cubicBezTo>
                <a:close/>
                <a:moveTo>
                  <a:pt x="4350496" y="1477764"/>
                </a:moveTo>
                <a:cubicBezTo>
                  <a:pt x="4356212" y="1478924"/>
                  <a:pt x="4361667" y="1477315"/>
                  <a:pt x="4361762" y="1474333"/>
                </a:cubicBezTo>
                <a:cubicBezTo>
                  <a:pt x="4361833" y="1472392"/>
                  <a:pt x="4359936" y="1470451"/>
                  <a:pt x="4358773" y="1468203"/>
                </a:cubicBezTo>
                <a:cubicBezTo>
                  <a:pt x="4354362" y="1470759"/>
                  <a:pt x="4350591" y="1472771"/>
                  <a:pt x="4347341" y="1475019"/>
                </a:cubicBezTo>
                <a:cubicBezTo>
                  <a:pt x="4346962" y="1475279"/>
                  <a:pt x="4348978" y="1477457"/>
                  <a:pt x="4350496" y="1477764"/>
                </a:cubicBezTo>
                <a:close/>
                <a:moveTo>
                  <a:pt x="10628011" y="3076627"/>
                </a:moveTo>
                <a:cubicBezTo>
                  <a:pt x="10623457" y="3074544"/>
                  <a:pt x="10618500" y="3074000"/>
                  <a:pt x="10614871" y="3076816"/>
                </a:cubicBezTo>
                <a:cubicBezTo>
                  <a:pt x="10611598" y="3079349"/>
                  <a:pt x="10612689" y="3082213"/>
                  <a:pt x="10617195" y="3084343"/>
                </a:cubicBezTo>
                <a:cubicBezTo>
                  <a:pt x="10620825" y="3081810"/>
                  <a:pt x="10626754" y="3080367"/>
                  <a:pt x="10628011" y="3076627"/>
                </a:cubicBezTo>
                <a:close/>
                <a:moveTo>
                  <a:pt x="3260483" y="1121675"/>
                </a:moveTo>
                <a:cubicBezTo>
                  <a:pt x="3260649" y="1119664"/>
                  <a:pt x="3261550" y="1116989"/>
                  <a:pt x="3259748" y="1115829"/>
                </a:cubicBezTo>
                <a:cubicBezTo>
                  <a:pt x="3258989" y="1115332"/>
                  <a:pt x="3257590" y="1115119"/>
                  <a:pt x="3256214" y="1114930"/>
                </a:cubicBezTo>
                <a:cubicBezTo>
                  <a:pt x="3255929" y="1117699"/>
                  <a:pt x="3255953" y="1120539"/>
                  <a:pt x="3255858" y="1123332"/>
                </a:cubicBezTo>
                <a:cubicBezTo>
                  <a:pt x="3256143" y="1123522"/>
                  <a:pt x="3256427" y="1123735"/>
                  <a:pt x="3256712" y="1123948"/>
                </a:cubicBezTo>
                <a:cubicBezTo>
                  <a:pt x="3258799" y="1122717"/>
                  <a:pt x="3260436" y="1122220"/>
                  <a:pt x="3260483" y="1121675"/>
                </a:cubicBezTo>
                <a:close/>
                <a:moveTo>
                  <a:pt x="2659775" y="3139655"/>
                </a:moveTo>
                <a:cubicBezTo>
                  <a:pt x="2657190" y="3139655"/>
                  <a:pt x="2654344" y="3139300"/>
                  <a:pt x="2652090" y="3139774"/>
                </a:cubicBezTo>
                <a:cubicBezTo>
                  <a:pt x="2650596" y="3140105"/>
                  <a:pt x="2649624" y="3141596"/>
                  <a:pt x="2649031" y="3142685"/>
                </a:cubicBezTo>
                <a:cubicBezTo>
                  <a:pt x="2648841" y="3143016"/>
                  <a:pt x="2650667" y="3144153"/>
                  <a:pt x="2651616" y="3144176"/>
                </a:cubicBezTo>
                <a:cubicBezTo>
                  <a:pt x="2656786" y="3144318"/>
                  <a:pt x="2662005" y="3144437"/>
                  <a:pt x="2667128" y="3144105"/>
                </a:cubicBezTo>
                <a:cubicBezTo>
                  <a:pt x="2668361" y="3144034"/>
                  <a:pt x="2669523" y="3142283"/>
                  <a:pt x="2670116" y="3141194"/>
                </a:cubicBezTo>
                <a:cubicBezTo>
                  <a:pt x="2670306" y="3140863"/>
                  <a:pt x="2668551" y="3139798"/>
                  <a:pt x="2667507" y="3139703"/>
                </a:cubicBezTo>
                <a:cubicBezTo>
                  <a:pt x="2664993" y="3139514"/>
                  <a:pt x="2662384" y="3139655"/>
                  <a:pt x="2659775" y="3139655"/>
                </a:cubicBezTo>
                <a:close/>
                <a:moveTo>
                  <a:pt x="4202471" y="2007247"/>
                </a:moveTo>
                <a:cubicBezTo>
                  <a:pt x="4203444" y="2004526"/>
                  <a:pt x="4200432" y="2002798"/>
                  <a:pt x="4196779" y="2002798"/>
                </a:cubicBezTo>
                <a:cubicBezTo>
                  <a:pt x="4190897" y="2002774"/>
                  <a:pt x="4184184" y="2001212"/>
                  <a:pt x="4178967" y="2004667"/>
                </a:cubicBezTo>
                <a:cubicBezTo>
                  <a:pt x="4185560" y="2009567"/>
                  <a:pt x="4194739" y="2006348"/>
                  <a:pt x="4202471" y="2007247"/>
                </a:cubicBezTo>
                <a:close/>
                <a:moveTo>
                  <a:pt x="7951472" y="1129770"/>
                </a:moveTo>
                <a:cubicBezTo>
                  <a:pt x="7951092" y="1130030"/>
                  <a:pt x="7953108" y="1132208"/>
                  <a:pt x="7954603" y="1132516"/>
                </a:cubicBezTo>
                <a:cubicBezTo>
                  <a:pt x="7960319" y="1133675"/>
                  <a:pt x="7965773" y="1132066"/>
                  <a:pt x="7965868" y="1129084"/>
                </a:cubicBezTo>
                <a:cubicBezTo>
                  <a:pt x="7965940" y="1127143"/>
                  <a:pt x="7964042" y="1125202"/>
                  <a:pt x="7962880" y="1122930"/>
                </a:cubicBezTo>
                <a:cubicBezTo>
                  <a:pt x="7958469" y="1125486"/>
                  <a:pt x="7954721" y="1127498"/>
                  <a:pt x="7951472" y="1129770"/>
                </a:cubicBezTo>
                <a:close/>
                <a:moveTo>
                  <a:pt x="8008775" y="1136373"/>
                </a:moveTo>
                <a:cubicBezTo>
                  <a:pt x="8013234" y="1138196"/>
                  <a:pt x="8018167" y="1137557"/>
                  <a:pt x="8021820" y="1134953"/>
                </a:cubicBezTo>
                <a:cubicBezTo>
                  <a:pt x="8017313" y="1132965"/>
                  <a:pt x="8014918" y="1129415"/>
                  <a:pt x="8008324" y="1128800"/>
                </a:cubicBezTo>
                <a:cubicBezTo>
                  <a:pt x="8004909" y="1131450"/>
                  <a:pt x="8003746" y="1134314"/>
                  <a:pt x="8008775" y="1136373"/>
                </a:cubicBezTo>
                <a:close/>
                <a:moveTo>
                  <a:pt x="10352810" y="2528044"/>
                </a:moveTo>
                <a:cubicBezTo>
                  <a:pt x="10353023" y="2528020"/>
                  <a:pt x="10353213" y="2528020"/>
                  <a:pt x="10353426" y="2527997"/>
                </a:cubicBezTo>
                <a:cubicBezTo>
                  <a:pt x="10351221" y="2528967"/>
                  <a:pt x="10349537" y="2530103"/>
                  <a:pt x="10353569" y="2531476"/>
                </a:cubicBezTo>
                <a:cubicBezTo>
                  <a:pt x="10354210" y="2531689"/>
                  <a:pt x="10356581" y="2530198"/>
                  <a:pt x="10358170" y="2529488"/>
                </a:cubicBezTo>
                <a:cubicBezTo>
                  <a:pt x="10358170" y="2528872"/>
                  <a:pt x="10358455" y="2528091"/>
                  <a:pt x="10358099" y="2527689"/>
                </a:cubicBezTo>
                <a:cubicBezTo>
                  <a:pt x="10368441" y="2527310"/>
                  <a:pt x="10376054" y="2529085"/>
                  <a:pt x="10381770" y="2524801"/>
                </a:cubicBezTo>
                <a:cubicBezTo>
                  <a:pt x="10373492" y="2521606"/>
                  <a:pt x="10365689" y="2521156"/>
                  <a:pt x="10352810" y="2528044"/>
                </a:cubicBezTo>
                <a:close/>
                <a:moveTo>
                  <a:pt x="7942862" y="1134433"/>
                </a:moveTo>
                <a:cubicBezTo>
                  <a:pt x="7935106" y="1132113"/>
                  <a:pt x="7930031" y="1131734"/>
                  <a:pt x="7927208" y="1134598"/>
                </a:cubicBezTo>
                <a:cubicBezTo>
                  <a:pt x="7925809" y="1136018"/>
                  <a:pt x="7926923" y="1138527"/>
                  <a:pt x="7927872" y="1140397"/>
                </a:cubicBezTo>
                <a:cubicBezTo>
                  <a:pt x="7929011" y="1142622"/>
                  <a:pt x="7930387" y="1142362"/>
                  <a:pt x="7934205" y="1139711"/>
                </a:cubicBezTo>
                <a:cubicBezTo>
                  <a:pt x="7936577" y="1138054"/>
                  <a:pt x="7939304" y="1136586"/>
                  <a:pt x="7942862" y="1134433"/>
                </a:cubicBezTo>
                <a:close/>
                <a:moveTo>
                  <a:pt x="10490754" y="2536068"/>
                </a:moveTo>
                <a:cubicBezTo>
                  <a:pt x="10494763" y="2527902"/>
                  <a:pt x="10494763" y="2527902"/>
                  <a:pt x="10477781" y="2527428"/>
                </a:cubicBezTo>
                <a:cubicBezTo>
                  <a:pt x="10478966" y="2531878"/>
                  <a:pt x="10484635" y="2534079"/>
                  <a:pt x="10490754" y="2536068"/>
                </a:cubicBezTo>
                <a:close/>
                <a:moveTo>
                  <a:pt x="4069768" y="3577803"/>
                </a:moveTo>
                <a:cubicBezTo>
                  <a:pt x="4064740" y="3579862"/>
                  <a:pt x="4065902" y="3582725"/>
                  <a:pt x="4070599" y="3586394"/>
                </a:cubicBezTo>
                <a:cubicBezTo>
                  <a:pt x="4074725" y="3583909"/>
                  <a:pt x="4078900" y="3581660"/>
                  <a:pt x="4082813" y="3579246"/>
                </a:cubicBezTo>
                <a:cubicBezTo>
                  <a:pt x="4079161" y="3576619"/>
                  <a:pt x="4074227" y="3575980"/>
                  <a:pt x="4069768" y="3577803"/>
                </a:cubicBezTo>
                <a:close/>
                <a:moveTo>
                  <a:pt x="773807" y="566418"/>
                </a:moveTo>
                <a:cubicBezTo>
                  <a:pt x="782488" y="565305"/>
                  <a:pt x="787824" y="562229"/>
                  <a:pt x="789745" y="557211"/>
                </a:cubicBezTo>
                <a:cubicBezTo>
                  <a:pt x="775277" y="556075"/>
                  <a:pt x="771838" y="558063"/>
                  <a:pt x="773807" y="566418"/>
                </a:cubicBezTo>
                <a:close/>
                <a:moveTo>
                  <a:pt x="6667350" y="4126480"/>
                </a:moveTo>
                <a:cubicBezTo>
                  <a:pt x="6670789" y="4130007"/>
                  <a:pt x="6674608" y="4133273"/>
                  <a:pt x="6682317" y="4133960"/>
                </a:cubicBezTo>
                <a:cubicBezTo>
                  <a:pt x="6681487" y="4124184"/>
                  <a:pt x="6681487" y="4124184"/>
                  <a:pt x="6667350" y="4126480"/>
                </a:cubicBezTo>
                <a:close/>
                <a:moveTo>
                  <a:pt x="5640404" y="3587009"/>
                </a:moveTo>
                <a:cubicBezTo>
                  <a:pt x="5636135" y="3588501"/>
                  <a:pt x="5638246" y="3590986"/>
                  <a:pt x="5637724" y="3593092"/>
                </a:cubicBezTo>
                <a:cubicBezTo>
                  <a:pt x="5638246" y="3595175"/>
                  <a:pt x="5636135" y="3597660"/>
                  <a:pt x="5640404" y="3599175"/>
                </a:cubicBezTo>
                <a:cubicBezTo>
                  <a:pt x="5641068" y="3599412"/>
                  <a:pt x="5642658" y="3599435"/>
                  <a:pt x="5643061" y="3599175"/>
                </a:cubicBezTo>
                <a:cubicBezTo>
                  <a:pt x="5646832" y="3596690"/>
                  <a:pt x="5646832" y="3589495"/>
                  <a:pt x="5643061" y="3587033"/>
                </a:cubicBezTo>
                <a:cubicBezTo>
                  <a:pt x="5642658" y="3586749"/>
                  <a:pt x="5641068" y="3586773"/>
                  <a:pt x="5640404" y="3587009"/>
                </a:cubicBezTo>
                <a:close/>
                <a:moveTo>
                  <a:pt x="1353050" y="889490"/>
                </a:moveTo>
                <a:cubicBezTo>
                  <a:pt x="1348591" y="887667"/>
                  <a:pt x="1343658" y="888306"/>
                  <a:pt x="1339436" y="891336"/>
                </a:cubicBezTo>
                <a:cubicBezTo>
                  <a:pt x="1345342" y="892306"/>
                  <a:pt x="1346291" y="896922"/>
                  <a:pt x="1353430" y="897135"/>
                </a:cubicBezTo>
                <a:cubicBezTo>
                  <a:pt x="1356940" y="894413"/>
                  <a:pt x="1358079" y="891549"/>
                  <a:pt x="1353050" y="889490"/>
                </a:cubicBezTo>
                <a:close/>
                <a:moveTo>
                  <a:pt x="3823408" y="3544501"/>
                </a:moveTo>
                <a:cubicBezTo>
                  <a:pt x="3820017" y="3544856"/>
                  <a:pt x="3817716" y="3545117"/>
                  <a:pt x="3820017" y="3546773"/>
                </a:cubicBezTo>
                <a:cubicBezTo>
                  <a:pt x="3821890" y="3548146"/>
                  <a:pt x="3825828" y="3548998"/>
                  <a:pt x="3829053" y="3549211"/>
                </a:cubicBezTo>
                <a:cubicBezTo>
                  <a:pt x="3833133" y="3549495"/>
                  <a:pt x="3835718" y="3547862"/>
                  <a:pt x="3835647" y="3545401"/>
                </a:cubicBezTo>
                <a:cubicBezTo>
                  <a:pt x="3835600" y="3544099"/>
                  <a:pt x="3834651" y="3542797"/>
                  <a:pt x="3833252" y="3539342"/>
                </a:cubicBezTo>
                <a:cubicBezTo>
                  <a:pt x="3828816" y="3541803"/>
                  <a:pt x="3826444" y="3544194"/>
                  <a:pt x="3823408" y="3544501"/>
                </a:cubicBezTo>
                <a:close/>
                <a:moveTo>
                  <a:pt x="4433485" y="3551886"/>
                </a:moveTo>
                <a:cubicBezTo>
                  <a:pt x="4433343" y="3551176"/>
                  <a:pt x="4430331" y="3550489"/>
                  <a:pt x="4428457" y="3550158"/>
                </a:cubicBezTo>
                <a:cubicBezTo>
                  <a:pt x="4427888" y="3550063"/>
                  <a:pt x="4426038" y="3551057"/>
                  <a:pt x="4425896" y="3551649"/>
                </a:cubicBezTo>
                <a:cubicBezTo>
                  <a:pt x="4425516" y="3553117"/>
                  <a:pt x="4425777" y="3554631"/>
                  <a:pt x="4425777" y="3556122"/>
                </a:cubicBezTo>
                <a:cubicBezTo>
                  <a:pt x="4425777" y="3557614"/>
                  <a:pt x="4425137" y="3559247"/>
                  <a:pt x="4425990" y="3560572"/>
                </a:cubicBezTo>
                <a:cubicBezTo>
                  <a:pt x="4426560" y="3561424"/>
                  <a:pt x="4429169" y="3561992"/>
                  <a:pt x="4431042" y="3562347"/>
                </a:cubicBezTo>
                <a:cubicBezTo>
                  <a:pt x="4431612" y="3562442"/>
                  <a:pt x="4433557" y="3561400"/>
                  <a:pt x="4433604" y="3560856"/>
                </a:cubicBezTo>
                <a:cubicBezTo>
                  <a:pt x="4433865" y="3557874"/>
                  <a:pt x="4434055" y="3554844"/>
                  <a:pt x="4433485" y="3551886"/>
                </a:cubicBezTo>
                <a:close/>
                <a:moveTo>
                  <a:pt x="823093" y="544951"/>
                </a:moveTo>
                <a:cubicBezTo>
                  <a:pt x="822643" y="545187"/>
                  <a:pt x="822690" y="546087"/>
                  <a:pt x="823093" y="546489"/>
                </a:cubicBezTo>
                <a:cubicBezTo>
                  <a:pt x="825678" y="548951"/>
                  <a:pt x="829995" y="547744"/>
                  <a:pt x="833624" y="548028"/>
                </a:cubicBezTo>
                <a:cubicBezTo>
                  <a:pt x="837253" y="547720"/>
                  <a:pt x="841546" y="548951"/>
                  <a:pt x="844155" y="546489"/>
                </a:cubicBezTo>
                <a:cubicBezTo>
                  <a:pt x="844558" y="546111"/>
                  <a:pt x="844605" y="545187"/>
                  <a:pt x="844155" y="544951"/>
                </a:cubicBezTo>
                <a:cubicBezTo>
                  <a:pt x="839838" y="542750"/>
                  <a:pt x="827362" y="542750"/>
                  <a:pt x="823093" y="544951"/>
                </a:cubicBezTo>
                <a:close/>
                <a:moveTo>
                  <a:pt x="5336172" y="765918"/>
                </a:moveTo>
                <a:cubicBezTo>
                  <a:pt x="5335840" y="767906"/>
                  <a:pt x="5335058" y="770131"/>
                  <a:pt x="5336196" y="771906"/>
                </a:cubicBezTo>
                <a:cubicBezTo>
                  <a:pt x="5337904" y="774557"/>
                  <a:pt x="5342766" y="773586"/>
                  <a:pt x="5346276" y="773421"/>
                </a:cubicBezTo>
                <a:cubicBezTo>
                  <a:pt x="5347510" y="773349"/>
                  <a:pt x="5349763" y="770983"/>
                  <a:pt x="5349384" y="770699"/>
                </a:cubicBezTo>
                <a:cubicBezTo>
                  <a:pt x="5346134" y="768450"/>
                  <a:pt x="5342363" y="766438"/>
                  <a:pt x="5338757" y="764356"/>
                </a:cubicBezTo>
                <a:cubicBezTo>
                  <a:pt x="5337833" y="764876"/>
                  <a:pt x="5336267" y="765350"/>
                  <a:pt x="5336172" y="765918"/>
                </a:cubicBezTo>
                <a:close/>
                <a:moveTo>
                  <a:pt x="5024967" y="3670488"/>
                </a:moveTo>
                <a:cubicBezTo>
                  <a:pt x="5025916" y="3671576"/>
                  <a:pt x="5026533" y="3672712"/>
                  <a:pt x="5027742" y="3673564"/>
                </a:cubicBezTo>
                <a:cubicBezTo>
                  <a:pt x="5030162" y="3675245"/>
                  <a:pt x="5032889" y="3676783"/>
                  <a:pt x="5035475" y="3678345"/>
                </a:cubicBezTo>
                <a:cubicBezTo>
                  <a:pt x="5040336" y="3676073"/>
                  <a:pt x="5041451" y="3673233"/>
                  <a:pt x="5038273" y="3670653"/>
                </a:cubicBezTo>
                <a:cubicBezTo>
                  <a:pt x="5034715" y="3667766"/>
                  <a:pt x="5029735" y="3668428"/>
                  <a:pt x="5024967" y="3670488"/>
                </a:cubicBezTo>
                <a:close/>
                <a:moveTo>
                  <a:pt x="5410600" y="787835"/>
                </a:moveTo>
                <a:cubicBezTo>
                  <a:pt x="5409319" y="788190"/>
                  <a:pt x="5408086" y="788616"/>
                  <a:pt x="5406923" y="789373"/>
                </a:cubicBezTo>
                <a:cubicBezTo>
                  <a:pt x="5408465" y="790533"/>
                  <a:pt x="5410173" y="791148"/>
                  <a:pt x="5411952" y="791574"/>
                </a:cubicBezTo>
                <a:cubicBezTo>
                  <a:pt x="5411501" y="790343"/>
                  <a:pt x="5411027" y="789089"/>
                  <a:pt x="5410600" y="787835"/>
                </a:cubicBezTo>
                <a:close/>
                <a:moveTo>
                  <a:pt x="7001135" y="3781823"/>
                </a:moveTo>
                <a:cubicBezTo>
                  <a:pt x="7009223" y="3785681"/>
                  <a:pt x="7017192" y="3785681"/>
                  <a:pt x="7025304" y="3781823"/>
                </a:cubicBezTo>
                <a:cubicBezTo>
                  <a:pt x="7017216" y="3777965"/>
                  <a:pt x="7009223" y="3777965"/>
                  <a:pt x="7001135" y="3781823"/>
                </a:cubicBezTo>
                <a:close/>
                <a:moveTo>
                  <a:pt x="642243" y="216601"/>
                </a:moveTo>
                <a:cubicBezTo>
                  <a:pt x="647081" y="216672"/>
                  <a:pt x="651943" y="216767"/>
                  <a:pt x="656687" y="216435"/>
                </a:cubicBezTo>
                <a:cubicBezTo>
                  <a:pt x="660268" y="216175"/>
                  <a:pt x="663043" y="214542"/>
                  <a:pt x="662166" y="211962"/>
                </a:cubicBezTo>
                <a:cubicBezTo>
                  <a:pt x="655999" y="211962"/>
                  <a:pt x="649785" y="211654"/>
                  <a:pt x="643713" y="212080"/>
                </a:cubicBezTo>
                <a:cubicBezTo>
                  <a:pt x="640274" y="212317"/>
                  <a:pt x="637618" y="213879"/>
                  <a:pt x="638234" y="216317"/>
                </a:cubicBezTo>
                <a:cubicBezTo>
                  <a:pt x="627917" y="216696"/>
                  <a:pt x="620351" y="214944"/>
                  <a:pt x="614635" y="219204"/>
                </a:cubicBezTo>
                <a:cubicBezTo>
                  <a:pt x="622652" y="222258"/>
                  <a:pt x="630218" y="222731"/>
                  <a:pt x="642243" y="216601"/>
                </a:cubicBezTo>
                <a:close/>
                <a:moveTo>
                  <a:pt x="983949" y="972329"/>
                </a:moveTo>
                <a:cubicBezTo>
                  <a:pt x="978921" y="974388"/>
                  <a:pt x="980083" y="977252"/>
                  <a:pt x="983617" y="980021"/>
                </a:cubicBezTo>
                <a:cubicBezTo>
                  <a:pt x="985491" y="979477"/>
                  <a:pt x="987483" y="979121"/>
                  <a:pt x="988954" y="978411"/>
                </a:cubicBezTo>
                <a:cubicBezTo>
                  <a:pt x="991871" y="977015"/>
                  <a:pt x="994527" y="975429"/>
                  <a:pt x="997231" y="973962"/>
                </a:cubicBezTo>
                <a:cubicBezTo>
                  <a:pt x="993342" y="971145"/>
                  <a:pt x="988408" y="970506"/>
                  <a:pt x="983949" y="972329"/>
                </a:cubicBezTo>
                <a:close/>
                <a:moveTo>
                  <a:pt x="10523177" y="3444219"/>
                </a:moveTo>
                <a:cubicBezTo>
                  <a:pt x="10516702" y="3444952"/>
                  <a:pt x="10514188" y="3448361"/>
                  <a:pt x="10509824" y="3450467"/>
                </a:cubicBezTo>
                <a:cubicBezTo>
                  <a:pt x="10513523" y="3453071"/>
                  <a:pt x="10518457" y="3453686"/>
                  <a:pt x="10522869" y="3451793"/>
                </a:cubicBezTo>
                <a:cubicBezTo>
                  <a:pt x="10527754" y="3449710"/>
                  <a:pt x="10526782" y="3446846"/>
                  <a:pt x="10523177" y="3444219"/>
                </a:cubicBezTo>
                <a:close/>
                <a:moveTo>
                  <a:pt x="10287822" y="3486467"/>
                </a:moveTo>
                <a:cubicBezTo>
                  <a:pt x="10287490" y="3488455"/>
                  <a:pt x="10286708" y="3490680"/>
                  <a:pt x="10287846" y="3492455"/>
                </a:cubicBezTo>
                <a:cubicBezTo>
                  <a:pt x="10289554" y="3495106"/>
                  <a:pt x="10294416" y="3494135"/>
                  <a:pt x="10297950" y="3493969"/>
                </a:cubicBezTo>
                <a:cubicBezTo>
                  <a:pt x="10299183" y="3493899"/>
                  <a:pt x="10301437" y="3491532"/>
                  <a:pt x="10301057" y="3491248"/>
                </a:cubicBezTo>
                <a:cubicBezTo>
                  <a:pt x="10297807" y="3488999"/>
                  <a:pt x="10294036" y="3486987"/>
                  <a:pt x="10290432" y="3484905"/>
                </a:cubicBezTo>
                <a:cubicBezTo>
                  <a:pt x="10289507" y="3485425"/>
                  <a:pt x="10287917" y="3485922"/>
                  <a:pt x="10287822" y="3486467"/>
                </a:cubicBezTo>
                <a:close/>
                <a:moveTo>
                  <a:pt x="4478052" y="3475934"/>
                </a:moveTo>
                <a:cubicBezTo>
                  <a:pt x="4469608" y="3479721"/>
                  <a:pt x="4475063" y="3484976"/>
                  <a:pt x="4473593" y="3489402"/>
                </a:cubicBezTo>
                <a:cubicBezTo>
                  <a:pt x="4465647" y="3489567"/>
                  <a:pt x="4459884" y="3493591"/>
                  <a:pt x="4459101" y="3496076"/>
                </a:cubicBezTo>
                <a:cubicBezTo>
                  <a:pt x="4457417" y="3501496"/>
                  <a:pt x="4454002" y="3503815"/>
                  <a:pt x="4444775" y="3504005"/>
                </a:cubicBezTo>
                <a:cubicBezTo>
                  <a:pt x="4443660" y="3504029"/>
                  <a:pt x="4442522" y="3506372"/>
                  <a:pt x="4441692" y="3507697"/>
                </a:cubicBezTo>
                <a:cubicBezTo>
                  <a:pt x="4436569" y="3515981"/>
                  <a:pt x="4422931" y="3520005"/>
                  <a:pt x="4413586" y="3526158"/>
                </a:cubicBezTo>
                <a:cubicBezTo>
                  <a:pt x="4411689" y="3527413"/>
                  <a:pt x="4405759" y="3525378"/>
                  <a:pt x="4402154" y="3528833"/>
                </a:cubicBezTo>
                <a:cubicBezTo>
                  <a:pt x="4409791" y="3533235"/>
                  <a:pt x="4417950" y="3537803"/>
                  <a:pt x="4425777" y="3542561"/>
                </a:cubicBezTo>
                <a:cubicBezTo>
                  <a:pt x="4428196" y="3544028"/>
                  <a:pt x="4429619" y="3544691"/>
                  <a:pt x="4433865" y="3542537"/>
                </a:cubicBezTo>
                <a:cubicBezTo>
                  <a:pt x="4425777" y="3535247"/>
                  <a:pt x="4441810" y="3530750"/>
                  <a:pt x="4442688" y="3523460"/>
                </a:cubicBezTo>
                <a:cubicBezTo>
                  <a:pt x="4457488" y="3516975"/>
                  <a:pt x="4461188" y="3506419"/>
                  <a:pt x="4471079" y="3498159"/>
                </a:cubicBezTo>
                <a:cubicBezTo>
                  <a:pt x="4474684" y="3495129"/>
                  <a:pt x="4472430" y="3492407"/>
                  <a:pt x="4473735" y="3489520"/>
                </a:cubicBezTo>
                <a:cubicBezTo>
                  <a:pt x="4478336" y="3490017"/>
                  <a:pt x="4481277" y="3488313"/>
                  <a:pt x="4481301" y="3486230"/>
                </a:cubicBezTo>
                <a:cubicBezTo>
                  <a:pt x="4481349" y="3482822"/>
                  <a:pt x="4484052" y="3478940"/>
                  <a:pt x="4478052" y="3475934"/>
                </a:cubicBezTo>
                <a:close/>
                <a:moveTo>
                  <a:pt x="10242758" y="3475697"/>
                </a:moveTo>
                <a:cubicBezTo>
                  <a:pt x="10240173" y="3475697"/>
                  <a:pt x="10237327" y="3475342"/>
                  <a:pt x="10235073" y="3475816"/>
                </a:cubicBezTo>
                <a:cubicBezTo>
                  <a:pt x="10233579" y="3476147"/>
                  <a:pt x="10232607" y="3477638"/>
                  <a:pt x="10232014" y="3478727"/>
                </a:cubicBezTo>
                <a:cubicBezTo>
                  <a:pt x="10231824" y="3479059"/>
                  <a:pt x="10233626" y="3480195"/>
                  <a:pt x="10234599" y="3480218"/>
                </a:cubicBezTo>
                <a:cubicBezTo>
                  <a:pt x="10239769" y="3480360"/>
                  <a:pt x="10245011" y="3480479"/>
                  <a:pt x="10250111" y="3480147"/>
                </a:cubicBezTo>
                <a:cubicBezTo>
                  <a:pt x="10251344" y="3480076"/>
                  <a:pt x="10252506" y="3478325"/>
                  <a:pt x="10253099" y="3477236"/>
                </a:cubicBezTo>
                <a:cubicBezTo>
                  <a:pt x="10253289" y="3476905"/>
                  <a:pt x="10251534" y="3475840"/>
                  <a:pt x="10250490" y="3475745"/>
                </a:cubicBezTo>
                <a:cubicBezTo>
                  <a:pt x="10248000" y="3475556"/>
                  <a:pt x="10245367" y="3475697"/>
                  <a:pt x="10242758" y="3475697"/>
                </a:cubicBezTo>
                <a:close/>
                <a:moveTo>
                  <a:pt x="10798259" y="3477283"/>
                </a:moveTo>
                <a:cubicBezTo>
                  <a:pt x="10794986" y="3479816"/>
                  <a:pt x="10796078" y="3482680"/>
                  <a:pt x="10800584" y="3484810"/>
                </a:cubicBezTo>
                <a:cubicBezTo>
                  <a:pt x="10804213" y="3482301"/>
                  <a:pt x="10810142" y="3480857"/>
                  <a:pt x="10811400" y="3477094"/>
                </a:cubicBezTo>
                <a:cubicBezTo>
                  <a:pt x="10806845" y="3475035"/>
                  <a:pt x="10801889" y="3474491"/>
                  <a:pt x="10798259" y="3477283"/>
                </a:cubicBezTo>
                <a:close/>
                <a:moveTo>
                  <a:pt x="1048415" y="939382"/>
                </a:moveTo>
                <a:cubicBezTo>
                  <a:pt x="1042699" y="938223"/>
                  <a:pt x="1037244" y="939832"/>
                  <a:pt x="1037149" y="942814"/>
                </a:cubicBezTo>
                <a:cubicBezTo>
                  <a:pt x="1037078" y="944755"/>
                  <a:pt x="1038951" y="946696"/>
                  <a:pt x="1040137" y="948944"/>
                </a:cubicBezTo>
                <a:cubicBezTo>
                  <a:pt x="1044549" y="946388"/>
                  <a:pt x="1048320" y="944376"/>
                  <a:pt x="1051570" y="942128"/>
                </a:cubicBezTo>
                <a:cubicBezTo>
                  <a:pt x="1051949" y="941868"/>
                  <a:pt x="1049909" y="939690"/>
                  <a:pt x="1048415" y="939382"/>
                </a:cubicBezTo>
                <a:close/>
                <a:moveTo>
                  <a:pt x="2009567" y="2384709"/>
                </a:moveTo>
                <a:cubicBezTo>
                  <a:pt x="2009733" y="2382579"/>
                  <a:pt x="2010184" y="2380378"/>
                  <a:pt x="2009520" y="2378295"/>
                </a:cubicBezTo>
                <a:cubicBezTo>
                  <a:pt x="2009211" y="2377372"/>
                  <a:pt x="2006697" y="2376614"/>
                  <a:pt x="2004966" y="2375975"/>
                </a:cubicBezTo>
                <a:cubicBezTo>
                  <a:pt x="2004752" y="2375904"/>
                  <a:pt x="2002831" y="2376827"/>
                  <a:pt x="2002523" y="2377419"/>
                </a:cubicBezTo>
                <a:cubicBezTo>
                  <a:pt x="2001005" y="2380236"/>
                  <a:pt x="2001076" y="2382910"/>
                  <a:pt x="2006152" y="2384662"/>
                </a:cubicBezTo>
                <a:cubicBezTo>
                  <a:pt x="2007006" y="2384969"/>
                  <a:pt x="2009567" y="2384756"/>
                  <a:pt x="2009567" y="2384709"/>
                </a:cubicBezTo>
                <a:close/>
                <a:moveTo>
                  <a:pt x="10620825" y="2333988"/>
                </a:moveTo>
                <a:cubicBezTo>
                  <a:pt x="10624477" y="2334651"/>
                  <a:pt x="10627679" y="2333609"/>
                  <a:pt x="10628320" y="2331361"/>
                </a:cubicBezTo>
                <a:cubicBezTo>
                  <a:pt x="10628438" y="2330911"/>
                  <a:pt x="10624596" y="2330106"/>
                  <a:pt x="10622580" y="2329467"/>
                </a:cubicBezTo>
                <a:cubicBezTo>
                  <a:pt x="10621346" y="2329467"/>
                  <a:pt x="10619852" y="2329207"/>
                  <a:pt x="10618904" y="2329514"/>
                </a:cubicBezTo>
                <a:cubicBezTo>
                  <a:pt x="10616911" y="2330154"/>
                  <a:pt x="10613851" y="2330982"/>
                  <a:pt x="10613591" y="2331952"/>
                </a:cubicBezTo>
                <a:cubicBezTo>
                  <a:pt x="10612404" y="2336213"/>
                  <a:pt x="10618287" y="2333538"/>
                  <a:pt x="10620825" y="2333988"/>
                </a:cubicBezTo>
                <a:close/>
                <a:moveTo>
                  <a:pt x="1989478" y="2361845"/>
                </a:moveTo>
                <a:cubicBezTo>
                  <a:pt x="1982102" y="2361159"/>
                  <a:pt x="1986750" y="2364567"/>
                  <a:pt x="1985968" y="2366035"/>
                </a:cubicBezTo>
                <a:cubicBezTo>
                  <a:pt x="1984829" y="2368141"/>
                  <a:pt x="1986655" y="2369987"/>
                  <a:pt x="1990522" y="2370366"/>
                </a:cubicBezTo>
                <a:cubicBezTo>
                  <a:pt x="1991280" y="2370437"/>
                  <a:pt x="1992680" y="2368212"/>
                  <a:pt x="1993771" y="2367052"/>
                </a:cubicBezTo>
                <a:cubicBezTo>
                  <a:pt x="1993771" y="2366342"/>
                  <a:pt x="1994198" y="2365490"/>
                  <a:pt x="1993676" y="2364946"/>
                </a:cubicBezTo>
                <a:cubicBezTo>
                  <a:pt x="1992561" y="2363739"/>
                  <a:pt x="1991138" y="2361987"/>
                  <a:pt x="1989478" y="2361845"/>
                </a:cubicBezTo>
                <a:close/>
                <a:moveTo>
                  <a:pt x="10787254" y="2351005"/>
                </a:moveTo>
                <a:cubicBezTo>
                  <a:pt x="10787705" y="2350650"/>
                  <a:pt x="10787444" y="2349987"/>
                  <a:pt x="10787492" y="2349467"/>
                </a:cubicBezTo>
                <a:cubicBezTo>
                  <a:pt x="10785144" y="2347171"/>
                  <a:pt x="10777292" y="2347076"/>
                  <a:pt x="10774328" y="2349372"/>
                </a:cubicBezTo>
                <a:cubicBezTo>
                  <a:pt x="10773877" y="2349727"/>
                  <a:pt x="10773783" y="2350508"/>
                  <a:pt x="10774138" y="2350911"/>
                </a:cubicBezTo>
                <a:cubicBezTo>
                  <a:pt x="10776367" y="2353254"/>
                  <a:pt x="10784290" y="2353325"/>
                  <a:pt x="10787254" y="2351005"/>
                </a:cubicBezTo>
                <a:close/>
                <a:moveTo>
                  <a:pt x="5831691" y="2347005"/>
                </a:moveTo>
                <a:cubicBezTo>
                  <a:pt x="5832307" y="2347266"/>
                  <a:pt x="5834086" y="2347313"/>
                  <a:pt x="5834276" y="2347124"/>
                </a:cubicBezTo>
                <a:cubicBezTo>
                  <a:pt x="5835391" y="2345917"/>
                  <a:pt x="5836197" y="2344638"/>
                  <a:pt x="5837075" y="2343408"/>
                </a:cubicBezTo>
                <a:cubicBezTo>
                  <a:pt x="5837431" y="2341112"/>
                  <a:pt x="5836387" y="2338864"/>
                  <a:pt x="5831904" y="2339550"/>
                </a:cubicBezTo>
                <a:cubicBezTo>
                  <a:pt x="5827611" y="2340236"/>
                  <a:pt x="5827706" y="2345301"/>
                  <a:pt x="5831691" y="2347005"/>
                </a:cubicBezTo>
                <a:close/>
                <a:moveTo>
                  <a:pt x="10287751" y="2369324"/>
                </a:moveTo>
                <a:cubicBezTo>
                  <a:pt x="10289957" y="2371668"/>
                  <a:pt x="10297879" y="2371739"/>
                  <a:pt x="10300868" y="2369443"/>
                </a:cubicBezTo>
                <a:cubicBezTo>
                  <a:pt x="10301318" y="2369088"/>
                  <a:pt x="10301057" y="2368425"/>
                  <a:pt x="10301128" y="2367904"/>
                </a:cubicBezTo>
                <a:cubicBezTo>
                  <a:pt x="10298780" y="2365609"/>
                  <a:pt x="10290930" y="2365514"/>
                  <a:pt x="10287965" y="2367810"/>
                </a:cubicBezTo>
                <a:cubicBezTo>
                  <a:pt x="10287490" y="2368141"/>
                  <a:pt x="10287372" y="2368922"/>
                  <a:pt x="10287751" y="2369324"/>
                </a:cubicBezTo>
                <a:close/>
                <a:moveTo>
                  <a:pt x="10785950" y="2367076"/>
                </a:moveTo>
                <a:cubicBezTo>
                  <a:pt x="10785784" y="2366887"/>
                  <a:pt x="10783981" y="2366934"/>
                  <a:pt x="10783365" y="2367194"/>
                </a:cubicBezTo>
                <a:cubicBezTo>
                  <a:pt x="10779380" y="2368898"/>
                  <a:pt x="10779261" y="2373987"/>
                  <a:pt x="10783578" y="2374650"/>
                </a:cubicBezTo>
                <a:cubicBezTo>
                  <a:pt x="10788061" y="2375336"/>
                  <a:pt x="10789104" y="2373088"/>
                  <a:pt x="10788748" y="2370792"/>
                </a:cubicBezTo>
                <a:cubicBezTo>
                  <a:pt x="10787871" y="2369561"/>
                  <a:pt x="10787065" y="2368259"/>
                  <a:pt x="10785950" y="2367076"/>
                </a:cubicBezTo>
                <a:close/>
                <a:moveTo>
                  <a:pt x="9535627" y="2482956"/>
                </a:moveTo>
                <a:cubicBezTo>
                  <a:pt x="9533279" y="2480636"/>
                  <a:pt x="9525428" y="2480565"/>
                  <a:pt x="9522464" y="2482861"/>
                </a:cubicBezTo>
                <a:cubicBezTo>
                  <a:pt x="9522013" y="2483216"/>
                  <a:pt x="9521918" y="2483997"/>
                  <a:pt x="9522273" y="2484400"/>
                </a:cubicBezTo>
                <a:cubicBezTo>
                  <a:pt x="9524479" y="2486743"/>
                  <a:pt x="9532401" y="2486814"/>
                  <a:pt x="9535390" y="2484518"/>
                </a:cubicBezTo>
                <a:cubicBezTo>
                  <a:pt x="9535840" y="2484139"/>
                  <a:pt x="9535579" y="2483477"/>
                  <a:pt x="9535627" y="2482956"/>
                </a:cubicBezTo>
                <a:close/>
                <a:moveTo>
                  <a:pt x="10415331" y="2470601"/>
                </a:moveTo>
                <a:cubicBezTo>
                  <a:pt x="10417536" y="2472944"/>
                  <a:pt x="10425459" y="2473015"/>
                  <a:pt x="10428447" y="2470719"/>
                </a:cubicBezTo>
                <a:cubicBezTo>
                  <a:pt x="10428897" y="2470364"/>
                  <a:pt x="10428637" y="2469702"/>
                  <a:pt x="10428684" y="2469181"/>
                </a:cubicBezTo>
                <a:cubicBezTo>
                  <a:pt x="10426336" y="2466885"/>
                  <a:pt x="10418485" y="2466790"/>
                  <a:pt x="10415521" y="2469086"/>
                </a:cubicBezTo>
                <a:cubicBezTo>
                  <a:pt x="10415046" y="2469418"/>
                  <a:pt x="10414952" y="2470199"/>
                  <a:pt x="10415331" y="2470601"/>
                </a:cubicBezTo>
                <a:close/>
                <a:moveTo>
                  <a:pt x="9713654" y="2505985"/>
                </a:moveTo>
                <a:cubicBezTo>
                  <a:pt x="9713275" y="2506364"/>
                  <a:pt x="9713394" y="2507169"/>
                  <a:pt x="9713845" y="2507524"/>
                </a:cubicBezTo>
                <a:cubicBezTo>
                  <a:pt x="9716810" y="2509819"/>
                  <a:pt x="9724683" y="2509748"/>
                  <a:pt x="9727008" y="2507429"/>
                </a:cubicBezTo>
                <a:cubicBezTo>
                  <a:pt x="9726937" y="2506908"/>
                  <a:pt x="9727222" y="2506245"/>
                  <a:pt x="9726747" y="2505890"/>
                </a:cubicBezTo>
                <a:cubicBezTo>
                  <a:pt x="9723782" y="2503571"/>
                  <a:pt x="9715861" y="2503642"/>
                  <a:pt x="9713654" y="2505985"/>
                </a:cubicBezTo>
                <a:close/>
                <a:moveTo>
                  <a:pt x="6513349" y="2505890"/>
                </a:moveTo>
                <a:cubicBezTo>
                  <a:pt x="6510384" y="2503595"/>
                  <a:pt x="6502462" y="2503642"/>
                  <a:pt x="6500233" y="2506009"/>
                </a:cubicBezTo>
                <a:cubicBezTo>
                  <a:pt x="6499877" y="2506387"/>
                  <a:pt x="6499972" y="2507192"/>
                  <a:pt x="6500423" y="2507547"/>
                </a:cubicBezTo>
                <a:cubicBezTo>
                  <a:pt x="6503387" y="2509843"/>
                  <a:pt x="6511262" y="2509772"/>
                  <a:pt x="6513586" y="2507452"/>
                </a:cubicBezTo>
                <a:cubicBezTo>
                  <a:pt x="6513539" y="2506908"/>
                  <a:pt x="6513799" y="2506245"/>
                  <a:pt x="6513349" y="2505890"/>
                </a:cubicBezTo>
                <a:close/>
                <a:moveTo>
                  <a:pt x="10182822" y="2501938"/>
                </a:moveTo>
                <a:cubicBezTo>
                  <a:pt x="10183225" y="2502553"/>
                  <a:pt x="10184221" y="2503192"/>
                  <a:pt x="10185218" y="2503476"/>
                </a:cubicBezTo>
                <a:cubicBezTo>
                  <a:pt x="10190697" y="2505038"/>
                  <a:pt x="10197148" y="2504494"/>
                  <a:pt x="10198025" y="2502506"/>
                </a:cubicBezTo>
                <a:cubicBezTo>
                  <a:pt x="10197599" y="2502009"/>
                  <a:pt x="10197338" y="2501133"/>
                  <a:pt x="10196745" y="2501038"/>
                </a:cubicBezTo>
                <a:cubicBezTo>
                  <a:pt x="10193377" y="2500518"/>
                  <a:pt x="10189866" y="2500305"/>
                  <a:pt x="10186499" y="2499784"/>
                </a:cubicBezTo>
                <a:cubicBezTo>
                  <a:pt x="10182727" y="2499192"/>
                  <a:pt x="10181423" y="2499831"/>
                  <a:pt x="10182822" y="2501938"/>
                </a:cubicBezTo>
                <a:close/>
                <a:moveTo>
                  <a:pt x="7495515" y="2417347"/>
                </a:moveTo>
                <a:cubicBezTo>
                  <a:pt x="7497911" y="2417986"/>
                  <a:pt x="7500211" y="2418815"/>
                  <a:pt x="7502631" y="2419407"/>
                </a:cubicBezTo>
                <a:cubicBezTo>
                  <a:pt x="7504955" y="2417040"/>
                  <a:pt x="7504006" y="2414697"/>
                  <a:pt x="7499618" y="2412330"/>
                </a:cubicBezTo>
                <a:cubicBezTo>
                  <a:pt x="7496512" y="2414010"/>
                  <a:pt x="7495230" y="2415667"/>
                  <a:pt x="7495515" y="2417347"/>
                </a:cubicBezTo>
                <a:close/>
                <a:moveTo>
                  <a:pt x="1790459" y="2403123"/>
                </a:moveTo>
                <a:cubicBezTo>
                  <a:pt x="1784743" y="2406200"/>
                  <a:pt x="1784743" y="2409277"/>
                  <a:pt x="1790459" y="2412353"/>
                </a:cubicBezTo>
                <a:cubicBezTo>
                  <a:pt x="1796175" y="2409277"/>
                  <a:pt x="1796175" y="2406200"/>
                  <a:pt x="1790459" y="2403123"/>
                </a:cubicBezTo>
                <a:close/>
                <a:moveTo>
                  <a:pt x="2395034" y="2406862"/>
                </a:moveTo>
                <a:cubicBezTo>
                  <a:pt x="2395650" y="2407123"/>
                  <a:pt x="2397429" y="2407170"/>
                  <a:pt x="2397619" y="2406981"/>
                </a:cubicBezTo>
                <a:cubicBezTo>
                  <a:pt x="2398734" y="2405774"/>
                  <a:pt x="2399540" y="2404496"/>
                  <a:pt x="2400418" y="2403265"/>
                </a:cubicBezTo>
                <a:cubicBezTo>
                  <a:pt x="2400773" y="2400969"/>
                  <a:pt x="2399730" y="2398721"/>
                  <a:pt x="2395247" y="2399407"/>
                </a:cubicBezTo>
                <a:cubicBezTo>
                  <a:pt x="2390930" y="2400070"/>
                  <a:pt x="2391049" y="2405135"/>
                  <a:pt x="2395034" y="2406862"/>
                </a:cubicBezTo>
                <a:close/>
                <a:moveTo>
                  <a:pt x="10569499" y="2393939"/>
                </a:moveTo>
                <a:cubicBezTo>
                  <a:pt x="10575215" y="2390863"/>
                  <a:pt x="10575215" y="2387786"/>
                  <a:pt x="10569499" y="2384709"/>
                </a:cubicBezTo>
                <a:cubicBezTo>
                  <a:pt x="10563759" y="2387786"/>
                  <a:pt x="10563759" y="2390863"/>
                  <a:pt x="10569499" y="2393939"/>
                </a:cubicBezTo>
                <a:close/>
                <a:moveTo>
                  <a:pt x="9271052" y="2380851"/>
                </a:moveTo>
                <a:cubicBezTo>
                  <a:pt x="9270150" y="2380898"/>
                  <a:pt x="9268988" y="2380733"/>
                  <a:pt x="9268371" y="2380993"/>
                </a:cubicBezTo>
                <a:cubicBezTo>
                  <a:pt x="9264363" y="2382721"/>
                  <a:pt x="9264482" y="2387289"/>
                  <a:pt x="9268561" y="2388567"/>
                </a:cubicBezTo>
                <a:cubicBezTo>
                  <a:pt x="9269225" y="2388780"/>
                  <a:pt x="9270601" y="2388732"/>
                  <a:pt x="9271217" y="2388448"/>
                </a:cubicBezTo>
                <a:cubicBezTo>
                  <a:pt x="9275202" y="2386721"/>
                  <a:pt x="9275036" y="2382200"/>
                  <a:pt x="9271052" y="2380851"/>
                </a:cubicBezTo>
                <a:close/>
                <a:moveTo>
                  <a:pt x="3710890" y="2057116"/>
                </a:moveTo>
                <a:cubicBezTo>
                  <a:pt x="3711554" y="2057329"/>
                  <a:pt x="3712930" y="2057282"/>
                  <a:pt x="3713546" y="2056998"/>
                </a:cubicBezTo>
                <a:cubicBezTo>
                  <a:pt x="3717555" y="2055294"/>
                  <a:pt x="3717388" y="2050750"/>
                  <a:pt x="3713404" y="2049400"/>
                </a:cubicBezTo>
                <a:cubicBezTo>
                  <a:pt x="3712503" y="2049448"/>
                  <a:pt x="3711341" y="2049282"/>
                  <a:pt x="3710724" y="2049542"/>
                </a:cubicBezTo>
                <a:cubicBezTo>
                  <a:pt x="3706692" y="2051270"/>
                  <a:pt x="3706810" y="2055838"/>
                  <a:pt x="3710890" y="2057116"/>
                </a:cubicBezTo>
                <a:close/>
                <a:moveTo>
                  <a:pt x="3649579" y="2049400"/>
                </a:moveTo>
                <a:cubicBezTo>
                  <a:pt x="3648677" y="2049448"/>
                  <a:pt x="3647515" y="2049282"/>
                  <a:pt x="3646898" y="2049542"/>
                </a:cubicBezTo>
                <a:cubicBezTo>
                  <a:pt x="3642890" y="2051247"/>
                  <a:pt x="3643009" y="2055838"/>
                  <a:pt x="3647088" y="2057116"/>
                </a:cubicBezTo>
                <a:cubicBezTo>
                  <a:pt x="3647752" y="2057329"/>
                  <a:pt x="3649128" y="2057282"/>
                  <a:pt x="3649745" y="2056998"/>
                </a:cubicBezTo>
                <a:cubicBezTo>
                  <a:pt x="3653729" y="2055294"/>
                  <a:pt x="3653587" y="2050750"/>
                  <a:pt x="3649579" y="2049400"/>
                </a:cubicBezTo>
                <a:close/>
                <a:moveTo>
                  <a:pt x="4207334" y="2044193"/>
                </a:moveTo>
                <a:cubicBezTo>
                  <a:pt x="4205720" y="2044359"/>
                  <a:pt x="4204440" y="2045827"/>
                  <a:pt x="4203301" y="2046821"/>
                </a:cubicBezTo>
                <a:cubicBezTo>
                  <a:pt x="4203159" y="2046939"/>
                  <a:pt x="4204772" y="2048051"/>
                  <a:pt x="4205815" y="2048241"/>
                </a:cubicBezTo>
                <a:cubicBezTo>
                  <a:pt x="4210701" y="2049116"/>
                  <a:pt x="4215350" y="2049069"/>
                  <a:pt x="4218362" y="2046134"/>
                </a:cubicBezTo>
                <a:cubicBezTo>
                  <a:pt x="4218860" y="2045637"/>
                  <a:pt x="4218481" y="2044170"/>
                  <a:pt x="4218433" y="2044170"/>
                </a:cubicBezTo>
                <a:cubicBezTo>
                  <a:pt x="4214733" y="2044075"/>
                  <a:pt x="4210938" y="2043791"/>
                  <a:pt x="4207334" y="2044193"/>
                </a:cubicBezTo>
                <a:close/>
                <a:moveTo>
                  <a:pt x="3787831" y="2143032"/>
                </a:moveTo>
                <a:cubicBezTo>
                  <a:pt x="3793168" y="2146346"/>
                  <a:pt x="3798481" y="2146346"/>
                  <a:pt x="3803817" y="2143032"/>
                </a:cubicBezTo>
                <a:cubicBezTo>
                  <a:pt x="3798505" y="2139742"/>
                  <a:pt x="3793168" y="2139742"/>
                  <a:pt x="3787831" y="2143032"/>
                </a:cubicBezTo>
                <a:close/>
                <a:moveTo>
                  <a:pt x="1900654" y="2137021"/>
                </a:moveTo>
                <a:cubicBezTo>
                  <a:pt x="1896645" y="2138725"/>
                  <a:pt x="1896574" y="2143813"/>
                  <a:pt x="1900867" y="2144476"/>
                </a:cubicBezTo>
                <a:cubicBezTo>
                  <a:pt x="1905350" y="2145162"/>
                  <a:pt x="1906393" y="2142914"/>
                  <a:pt x="1906038" y="2140618"/>
                </a:cubicBezTo>
                <a:cubicBezTo>
                  <a:pt x="1905160" y="2139387"/>
                  <a:pt x="1904354" y="2138109"/>
                  <a:pt x="1903239" y="2136902"/>
                </a:cubicBezTo>
                <a:cubicBezTo>
                  <a:pt x="1903073" y="2136713"/>
                  <a:pt x="1901270" y="2136737"/>
                  <a:pt x="1900654" y="2137021"/>
                </a:cubicBezTo>
                <a:close/>
                <a:moveTo>
                  <a:pt x="10495071" y="2134559"/>
                </a:moveTo>
                <a:cubicBezTo>
                  <a:pt x="10497277" y="2136902"/>
                  <a:pt x="10505199" y="2136973"/>
                  <a:pt x="10508187" y="2134677"/>
                </a:cubicBezTo>
                <a:cubicBezTo>
                  <a:pt x="10508638" y="2134322"/>
                  <a:pt x="10508377" y="2133660"/>
                  <a:pt x="10508424" y="2133139"/>
                </a:cubicBezTo>
                <a:cubicBezTo>
                  <a:pt x="10506076" y="2130843"/>
                  <a:pt x="10498226" y="2130748"/>
                  <a:pt x="10495261" y="2133044"/>
                </a:cubicBezTo>
                <a:cubicBezTo>
                  <a:pt x="10494787" y="2133376"/>
                  <a:pt x="10494692" y="2134157"/>
                  <a:pt x="10495071" y="2134559"/>
                </a:cubicBezTo>
                <a:close/>
                <a:moveTo>
                  <a:pt x="4221185" y="2139979"/>
                </a:moveTo>
                <a:cubicBezTo>
                  <a:pt x="4221849" y="2140192"/>
                  <a:pt x="4223225" y="2140145"/>
                  <a:pt x="4223841" y="2139861"/>
                </a:cubicBezTo>
                <a:cubicBezTo>
                  <a:pt x="4227849" y="2138157"/>
                  <a:pt x="4227683" y="2133612"/>
                  <a:pt x="4223699" y="2132263"/>
                </a:cubicBezTo>
                <a:cubicBezTo>
                  <a:pt x="4222798" y="2132310"/>
                  <a:pt x="4221635" y="2132145"/>
                  <a:pt x="4221019" y="2132405"/>
                </a:cubicBezTo>
                <a:cubicBezTo>
                  <a:pt x="4217010" y="2134133"/>
                  <a:pt x="4217129" y="2138701"/>
                  <a:pt x="4221185" y="2139979"/>
                </a:cubicBezTo>
                <a:close/>
                <a:moveTo>
                  <a:pt x="4837831" y="2123198"/>
                </a:moveTo>
                <a:cubicBezTo>
                  <a:pt x="4837215" y="2122938"/>
                  <a:pt x="4835863" y="2122891"/>
                  <a:pt x="4835175" y="2123080"/>
                </a:cubicBezTo>
                <a:cubicBezTo>
                  <a:pt x="4831119" y="2124358"/>
                  <a:pt x="4831001" y="2128926"/>
                  <a:pt x="4834985" y="2130654"/>
                </a:cubicBezTo>
                <a:cubicBezTo>
                  <a:pt x="4835602" y="2130914"/>
                  <a:pt x="4836764" y="2130772"/>
                  <a:pt x="4837665" y="2130796"/>
                </a:cubicBezTo>
                <a:cubicBezTo>
                  <a:pt x="4841674" y="2129447"/>
                  <a:pt x="4841816" y="2124926"/>
                  <a:pt x="4837831" y="2123198"/>
                </a:cubicBezTo>
                <a:close/>
                <a:moveTo>
                  <a:pt x="3628612" y="2117707"/>
                </a:moveTo>
                <a:cubicBezTo>
                  <a:pt x="3630723" y="2117210"/>
                  <a:pt x="3632976" y="2116737"/>
                  <a:pt x="3635039" y="2116098"/>
                </a:cubicBezTo>
                <a:cubicBezTo>
                  <a:pt x="3635371" y="2116003"/>
                  <a:pt x="3635300" y="2114962"/>
                  <a:pt x="3634850" y="2114607"/>
                </a:cubicBezTo>
                <a:cubicBezTo>
                  <a:pt x="3631885" y="2112287"/>
                  <a:pt x="3623085" y="2112240"/>
                  <a:pt x="3621923" y="2114725"/>
                </a:cubicBezTo>
                <a:cubicBezTo>
                  <a:pt x="3620737" y="2117329"/>
                  <a:pt x="3624651" y="2117920"/>
                  <a:pt x="3628612" y="2117707"/>
                </a:cubicBezTo>
                <a:close/>
                <a:moveTo>
                  <a:pt x="9248590" y="2064051"/>
                </a:moveTo>
                <a:cubicBezTo>
                  <a:pt x="9246242" y="2061755"/>
                  <a:pt x="9238391" y="2061661"/>
                  <a:pt x="9235427" y="2063956"/>
                </a:cubicBezTo>
                <a:cubicBezTo>
                  <a:pt x="9234976" y="2064311"/>
                  <a:pt x="9234882" y="2065093"/>
                  <a:pt x="9235237" y="2065495"/>
                </a:cubicBezTo>
                <a:cubicBezTo>
                  <a:pt x="9237443" y="2067838"/>
                  <a:pt x="9245365" y="2067909"/>
                  <a:pt x="9248353" y="2065613"/>
                </a:cubicBezTo>
                <a:cubicBezTo>
                  <a:pt x="9248780" y="2065258"/>
                  <a:pt x="9248519" y="2064572"/>
                  <a:pt x="9248590" y="2064051"/>
                </a:cubicBezTo>
                <a:close/>
                <a:moveTo>
                  <a:pt x="3893045" y="1949023"/>
                </a:moveTo>
                <a:cubicBezTo>
                  <a:pt x="3891835" y="1951603"/>
                  <a:pt x="3895749" y="1952219"/>
                  <a:pt x="3899710" y="1952006"/>
                </a:cubicBezTo>
                <a:cubicBezTo>
                  <a:pt x="3901820" y="1951508"/>
                  <a:pt x="3904074" y="1951035"/>
                  <a:pt x="3906137" y="1950396"/>
                </a:cubicBezTo>
                <a:cubicBezTo>
                  <a:pt x="3906469" y="1950302"/>
                  <a:pt x="3906398" y="1949260"/>
                  <a:pt x="3905948" y="1948905"/>
                </a:cubicBezTo>
                <a:cubicBezTo>
                  <a:pt x="3902983" y="1946585"/>
                  <a:pt x="3894183" y="1946515"/>
                  <a:pt x="3893045" y="1949023"/>
                </a:cubicBezTo>
                <a:close/>
                <a:moveTo>
                  <a:pt x="10096394" y="1930586"/>
                </a:moveTo>
                <a:cubicBezTo>
                  <a:pt x="10096014" y="1930965"/>
                  <a:pt x="10096133" y="1931769"/>
                  <a:pt x="10096584" y="1932124"/>
                </a:cubicBezTo>
                <a:cubicBezTo>
                  <a:pt x="10099548" y="1934420"/>
                  <a:pt x="10107423" y="1934349"/>
                  <a:pt x="10109747" y="1932030"/>
                </a:cubicBezTo>
                <a:cubicBezTo>
                  <a:pt x="10109676" y="1931509"/>
                  <a:pt x="10109960" y="1930846"/>
                  <a:pt x="10109510" y="1930491"/>
                </a:cubicBezTo>
                <a:cubicBezTo>
                  <a:pt x="10106522" y="1928172"/>
                  <a:pt x="10098599" y="1928243"/>
                  <a:pt x="10096394" y="1930586"/>
                </a:cubicBezTo>
                <a:close/>
                <a:moveTo>
                  <a:pt x="4831143" y="1918207"/>
                </a:moveTo>
                <a:cubicBezTo>
                  <a:pt x="4831072" y="1917687"/>
                  <a:pt x="4831357" y="1917024"/>
                  <a:pt x="4830906" y="1916669"/>
                </a:cubicBezTo>
                <a:cubicBezTo>
                  <a:pt x="4827941" y="1914373"/>
                  <a:pt x="4820019" y="1914420"/>
                  <a:pt x="4817790" y="1916787"/>
                </a:cubicBezTo>
                <a:cubicBezTo>
                  <a:pt x="4817434" y="1917166"/>
                  <a:pt x="4817529" y="1917971"/>
                  <a:pt x="4817979" y="1918326"/>
                </a:cubicBezTo>
                <a:cubicBezTo>
                  <a:pt x="4820944" y="1920598"/>
                  <a:pt x="4828818" y="1920527"/>
                  <a:pt x="4831143" y="1918207"/>
                </a:cubicBezTo>
                <a:close/>
                <a:moveTo>
                  <a:pt x="3923428" y="1912882"/>
                </a:moveTo>
                <a:cubicBezTo>
                  <a:pt x="3918091" y="1909568"/>
                  <a:pt x="3912778" y="1909568"/>
                  <a:pt x="3907442" y="1912882"/>
                </a:cubicBezTo>
                <a:cubicBezTo>
                  <a:pt x="3912778" y="1916172"/>
                  <a:pt x="3918091" y="1916172"/>
                  <a:pt x="3923428" y="1912882"/>
                </a:cubicBezTo>
                <a:close/>
                <a:moveTo>
                  <a:pt x="3505325" y="1901474"/>
                </a:moveTo>
                <a:cubicBezTo>
                  <a:pt x="3504756" y="1902847"/>
                  <a:pt x="3504234" y="1904219"/>
                  <a:pt x="3503760" y="1905521"/>
                </a:cubicBezTo>
                <a:cubicBezTo>
                  <a:pt x="3505088" y="1905971"/>
                  <a:pt x="3507033" y="1906065"/>
                  <a:pt x="3509025" y="1905971"/>
                </a:cubicBezTo>
                <a:cubicBezTo>
                  <a:pt x="3511136" y="1905474"/>
                  <a:pt x="3513389" y="1905000"/>
                  <a:pt x="3515453" y="1904361"/>
                </a:cubicBezTo>
                <a:cubicBezTo>
                  <a:pt x="3515785" y="1904267"/>
                  <a:pt x="3515714" y="1903225"/>
                  <a:pt x="3515263" y="1902870"/>
                </a:cubicBezTo>
                <a:cubicBezTo>
                  <a:pt x="3513199" y="1901261"/>
                  <a:pt x="3508479" y="1900835"/>
                  <a:pt x="3505325" y="1901474"/>
                </a:cubicBezTo>
                <a:close/>
                <a:moveTo>
                  <a:pt x="4352678" y="2019413"/>
                </a:moveTo>
                <a:cubicBezTo>
                  <a:pt x="4353010" y="2019318"/>
                  <a:pt x="4352939" y="2018277"/>
                  <a:pt x="4352488" y="2017922"/>
                </a:cubicBezTo>
                <a:cubicBezTo>
                  <a:pt x="4349523" y="2015602"/>
                  <a:pt x="4340724" y="2015555"/>
                  <a:pt x="4339585" y="2018040"/>
                </a:cubicBezTo>
                <a:cubicBezTo>
                  <a:pt x="4338376" y="2020620"/>
                  <a:pt x="4342289" y="2021235"/>
                  <a:pt x="4346250" y="2021022"/>
                </a:cubicBezTo>
                <a:cubicBezTo>
                  <a:pt x="4348361" y="2020525"/>
                  <a:pt x="4350591" y="2020076"/>
                  <a:pt x="4352678" y="2019413"/>
                </a:cubicBezTo>
                <a:close/>
                <a:moveTo>
                  <a:pt x="4210701" y="2005117"/>
                </a:moveTo>
                <a:cubicBezTo>
                  <a:pt x="4209539" y="2009377"/>
                  <a:pt x="4215398" y="2006679"/>
                  <a:pt x="4217935" y="2007153"/>
                </a:cubicBezTo>
                <a:cubicBezTo>
                  <a:pt x="4221588" y="2007815"/>
                  <a:pt x="4224790" y="2006774"/>
                  <a:pt x="4225430" y="2004526"/>
                </a:cubicBezTo>
                <a:cubicBezTo>
                  <a:pt x="4225549" y="2004076"/>
                  <a:pt x="4221706" y="2003271"/>
                  <a:pt x="4219691" y="2002632"/>
                </a:cubicBezTo>
                <a:cubicBezTo>
                  <a:pt x="4218457" y="2002632"/>
                  <a:pt x="4216963" y="2002372"/>
                  <a:pt x="4216038" y="2002679"/>
                </a:cubicBezTo>
                <a:cubicBezTo>
                  <a:pt x="4214022" y="2003342"/>
                  <a:pt x="4210962" y="2004170"/>
                  <a:pt x="4210701" y="2005117"/>
                </a:cubicBezTo>
                <a:close/>
                <a:moveTo>
                  <a:pt x="4169337" y="2001070"/>
                </a:moveTo>
                <a:cubicBezTo>
                  <a:pt x="4169266" y="2000549"/>
                  <a:pt x="4169550" y="1999886"/>
                  <a:pt x="4169100" y="1999531"/>
                </a:cubicBezTo>
                <a:cubicBezTo>
                  <a:pt x="4166135" y="1997212"/>
                  <a:pt x="4158213" y="1997283"/>
                  <a:pt x="4155984" y="1999626"/>
                </a:cubicBezTo>
                <a:cubicBezTo>
                  <a:pt x="4155628" y="2000005"/>
                  <a:pt x="4155723" y="2000810"/>
                  <a:pt x="4156173" y="2001165"/>
                </a:cubicBezTo>
                <a:cubicBezTo>
                  <a:pt x="4159138" y="2003460"/>
                  <a:pt x="4166989" y="2003389"/>
                  <a:pt x="4169337" y="2001070"/>
                </a:cubicBezTo>
                <a:close/>
                <a:moveTo>
                  <a:pt x="10162828" y="1998040"/>
                </a:moveTo>
                <a:cubicBezTo>
                  <a:pt x="10168544" y="1994963"/>
                  <a:pt x="10168544" y="1991887"/>
                  <a:pt x="10162828" y="1988810"/>
                </a:cubicBezTo>
                <a:cubicBezTo>
                  <a:pt x="10157112" y="1991910"/>
                  <a:pt x="10157112" y="1994963"/>
                  <a:pt x="10162828" y="1998040"/>
                </a:cubicBezTo>
                <a:close/>
                <a:moveTo>
                  <a:pt x="7934158" y="2281137"/>
                </a:moveTo>
                <a:cubicBezTo>
                  <a:pt x="7939494" y="2284450"/>
                  <a:pt x="7944807" y="2284450"/>
                  <a:pt x="7950143" y="2281137"/>
                </a:cubicBezTo>
                <a:cubicBezTo>
                  <a:pt x="7944807" y="2277847"/>
                  <a:pt x="7939494" y="2277847"/>
                  <a:pt x="7934158" y="2281137"/>
                </a:cubicBezTo>
                <a:close/>
                <a:moveTo>
                  <a:pt x="6143821" y="2278817"/>
                </a:moveTo>
                <a:cubicBezTo>
                  <a:pt x="6140050" y="2278225"/>
                  <a:pt x="6138769" y="2278864"/>
                  <a:pt x="6140169" y="2280971"/>
                </a:cubicBezTo>
                <a:cubicBezTo>
                  <a:pt x="6140572" y="2281586"/>
                  <a:pt x="6141568" y="2282225"/>
                  <a:pt x="6142564" y="2282509"/>
                </a:cubicBezTo>
                <a:cubicBezTo>
                  <a:pt x="6148019" y="2284071"/>
                  <a:pt x="6154494" y="2283527"/>
                  <a:pt x="6155372" y="2281539"/>
                </a:cubicBezTo>
                <a:cubicBezTo>
                  <a:pt x="6154945" y="2281042"/>
                  <a:pt x="6154684" y="2280166"/>
                  <a:pt x="6154091" y="2280072"/>
                </a:cubicBezTo>
                <a:cubicBezTo>
                  <a:pt x="6150699" y="2279574"/>
                  <a:pt x="6147189" y="2279338"/>
                  <a:pt x="6143821" y="2278817"/>
                </a:cubicBezTo>
                <a:close/>
                <a:moveTo>
                  <a:pt x="10481101" y="2283054"/>
                </a:moveTo>
                <a:cubicBezTo>
                  <a:pt x="10482666" y="2282249"/>
                  <a:pt x="10484967" y="2281610"/>
                  <a:pt x="10485584" y="2280639"/>
                </a:cubicBezTo>
                <a:cubicBezTo>
                  <a:pt x="10486367" y="2279362"/>
                  <a:pt x="10485774" y="2277823"/>
                  <a:pt x="10485774" y="2276379"/>
                </a:cubicBezTo>
                <a:cubicBezTo>
                  <a:pt x="10487007" y="2274225"/>
                  <a:pt x="10485726" y="2273468"/>
                  <a:pt x="10482074" y="2274273"/>
                </a:cubicBezTo>
                <a:cubicBezTo>
                  <a:pt x="10481006" y="2274509"/>
                  <a:pt x="10479820" y="2275078"/>
                  <a:pt x="10479441" y="2275669"/>
                </a:cubicBezTo>
                <a:cubicBezTo>
                  <a:pt x="10478635" y="2276900"/>
                  <a:pt x="10477686" y="2278296"/>
                  <a:pt x="10477970" y="2279551"/>
                </a:cubicBezTo>
                <a:cubicBezTo>
                  <a:pt x="10478255" y="2280782"/>
                  <a:pt x="10479986" y="2281894"/>
                  <a:pt x="10481101" y="2283054"/>
                </a:cubicBezTo>
                <a:close/>
                <a:moveTo>
                  <a:pt x="6513349" y="2277350"/>
                </a:moveTo>
                <a:cubicBezTo>
                  <a:pt x="6513799" y="2276995"/>
                  <a:pt x="6513870" y="2275953"/>
                  <a:pt x="6513539" y="2275859"/>
                </a:cubicBezTo>
                <a:cubicBezTo>
                  <a:pt x="6511451" y="2275219"/>
                  <a:pt x="6509222" y="2274746"/>
                  <a:pt x="6507111" y="2274249"/>
                </a:cubicBezTo>
                <a:cubicBezTo>
                  <a:pt x="6503150" y="2274036"/>
                  <a:pt x="6499236" y="2274651"/>
                  <a:pt x="6500446" y="2277231"/>
                </a:cubicBezTo>
                <a:cubicBezTo>
                  <a:pt x="6501584" y="2279717"/>
                  <a:pt x="6510384" y="2279669"/>
                  <a:pt x="6513349" y="2277350"/>
                </a:cubicBezTo>
                <a:close/>
                <a:moveTo>
                  <a:pt x="6140050" y="2276711"/>
                </a:moveTo>
                <a:cubicBezTo>
                  <a:pt x="6139647" y="2276095"/>
                  <a:pt x="6138651" y="2275409"/>
                  <a:pt x="6137654" y="2275196"/>
                </a:cubicBezTo>
                <a:cubicBezTo>
                  <a:pt x="6135496" y="2274722"/>
                  <a:pt x="6133077" y="2274178"/>
                  <a:pt x="6130918" y="2274344"/>
                </a:cubicBezTo>
                <a:cubicBezTo>
                  <a:pt x="6128784" y="2274509"/>
                  <a:pt x="6126863" y="2275504"/>
                  <a:pt x="6124847" y="2276143"/>
                </a:cubicBezTo>
                <a:cubicBezTo>
                  <a:pt x="6126222" y="2277042"/>
                  <a:pt x="6127337" y="2278367"/>
                  <a:pt x="6129044" y="2278722"/>
                </a:cubicBezTo>
                <a:cubicBezTo>
                  <a:pt x="6131250" y="2279172"/>
                  <a:pt x="6133931" y="2278841"/>
                  <a:pt x="6136397" y="2278841"/>
                </a:cubicBezTo>
                <a:cubicBezTo>
                  <a:pt x="6140097" y="2279551"/>
                  <a:pt x="6141449" y="2278817"/>
                  <a:pt x="6140050" y="2276711"/>
                </a:cubicBezTo>
                <a:close/>
                <a:moveTo>
                  <a:pt x="6506826" y="2267101"/>
                </a:moveTo>
                <a:cubicBezTo>
                  <a:pt x="6507324" y="2266604"/>
                  <a:pt x="6506897" y="2265752"/>
                  <a:pt x="6506897" y="2265042"/>
                </a:cubicBezTo>
                <a:cubicBezTo>
                  <a:pt x="6503174" y="2265042"/>
                  <a:pt x="6499379" y="2264782"/>
                  <a:pt x="6495797" y="2265160"/>
                </a:cubicBezTo>
                <a:cubicBezTo>
                  <a:pt x="6494185" y="2265326"/>
                  <a:pt x="6492904" y="2266794"/>
                  <a:pt x="6491765" y="2267788"/>
                </a:cubicBezTo>
                <a:cubicBezTo>
                  <a:pt x="6491623" y="2267906"/>
                  <a:pt x="6493236" y="2269018"/>
                  <a:pt x="6494280" y="2269208"/>
                </a:cubicBezTo>
                <a:cubicBezTo>
                  <a:pt x="6499141" y="2270083"/>
                  <a:pt x="6503791" y="2270036"/>
                  <a:pt x="6506826" y="2267101"/>
                </a:cubicBezTo>
                <a:close/>
                <a:moveTo>
                  <a:pt x="10577468" y="2269634"/>
                </a:moveTo>
                <a:cubicBezTo>
                  <a:pt x="10583184" y="2266557"/>
                  <a:pt x="10583184" y="2263480"/>
                  <a:pt x="10577468" y="2260403"/>
                </a:cubicBezTo>
                <a:cubicBezTo>
                  <a:pt x="10571728" y="2263504"/>
                  <a:pt x="10571728" y="2266557"/>
                  <a:pt x="10577468" y="2269634"/>
                </a:cubicBezTo>
                <a:close/>
                <a:moveTo>
                  <a:pt x="8086997" y="2257421"/>
                </a:moveTo>
                <a:cubicBezTo>
                  <a:pt x="8086641" y="2257800"/>
                  <a:pt x="8086736" y="2258604"/>
                  <a:pt x="8087187" y="2258959"/>
                </a:cubicBezTo>
                <a:cubicBezTo>
                  <a:pt x="8090152" y="2261255"/>
                  <a:pt x="8098026" y="2261184"/>
                  <a:pt x="8100350" y="2258865"/>
                </a:cubicBezTo>
                <a:cubicBezTo>
                  <a:pt x="8100279" y="2258344"/>
                  <a:pt x="8100564" y="2257681"/>
                  <a:pt x="8100113" y="2257326"/>
                </a:cubicBezTo>
                <a:cubicBezTo>
                  <a:pt x="8097148" y="2255007"/>
                  <a:pt x="8089227" y="2255078"/>
                  <a:pt x="8086997" y="2257421"/>
                </a:cubicBezTo>
                <a:close/>
                <a:moveTo>
                  <a:pt x="6399526" y="2260427"/>
                </a:moveTo>
                <a:cubicBezTo>
                  <a:pt x="6403249" y="2261137"/>
                  <a:pt x="6404577" y="2260403"/>
                  <a:pt x="6403178" y="2258297"/>
                </a:cubicBezTo>
                <a:cubicBezTo>
                  <a:pt x="6402775" y="2257681"/>
                  <a:pt x="6401779" y="2256995"/>
                  <a:pt x="6400782" y="2256782"/>
                </a:cubicBezTo>
                <a:cubicBezTo>
                  <a:pt x="6398625" y="2256308"/>
                  <a:pt x="6396205" y="2255764"/>
                  <a:pt x="6394070" y="2255930"/>
                </a:cubicBezTo>
                <a:cubicBezTo>
                  <a:pt x="6391936" y="2256096"/>
                  <a:pt x="6390015" y="2257090"/>
                  <a:pt x="6387998" y="2257729"/>
                </a:cubicBezTo>
                <a:cubicBezTo>
                  <a:pt x="6389374" y="2258628"/>
                  <a:pt x="6390489" y="2259954"/>
                  <a:pt x="6392196" y="2260309"/>
                </a:cubicBezTo>
                <a:cubicBezTo>
                  <a:pt x="6394355" y="2260758"/>
                  <a:pt x="6397059" y="2260427"/>
                  <a:pt x="6399526" y="2260427"/>
                </a:cubicBezTo>
                <a:close/>
                <a:moveTo>
                  <a:pt x="10585722" y="2255835"/>
                </a:moveTo>
                <a:cubicBezTo>
                  <a:pt x="10589446" y="2256545"/>
                  <a:pt x="10590774" y="2255812"/>
                  <a:pt x="10589374" y="2253705"/>
                </a:cubicBezTo>
                <a:cubicBezTo>
                  <a:pt x="10588971" y="2253090"/>
                  <a:pt x="10587975" y="2252403"/>
                  <a:pt x="10586979" y="2252190"/>
                </a:cubicBezTo>
                <a:cubicBezTo>
                  <a:pt x="10584820" y="2251717"/>
                  <a:pt x="10582401" y="2251173"/>
                  <a:pt x="10580267" y="2251338"/>
                </a:cubicBezTo>
                <a:cubicBezTo>
                  <a:pt x="10578132" y="2251504"/>
                  <a:pt x="10576211" y="2252498"/>
                  <a:pt x="10574195" y="2253137"/>
                </a:cubicBezTo>
                <a:cubicBezTo>
                  <a:pt x="10575570" y="2254036"/>
                  <a:pt x="10576685" y="2255362"/>
                  <a:pt x="10578393" y="2255717"/>
                </a:cubicBezTo>
                <a:cubicBezTo>
                  <a:pt x="10580551" y="2256167"/>
                  <a:pt x="10583232" y="2255835"/>
                  <a:pt x="10585722" y="2255835"/>
                </a:cubicBezTo>
                <a:close/>
                <a:moveTo>
                  <a:pt x="10686618" y="2326485"/>
                </a:moveTo>
                <a:cubicBezTo>
                  <a:pt x="10685409" y="2329065"/>
                  <a:pt x="10689322" y="2329680"/>
                  <a:pt x="10693283" y="2329467"/>
                </a:cubicBezTo>
                <a:cubicBezTo>
                  <a:pt x="10695394" y="2328946"/>
                  <a:pt x="10697647" y="2328497"/>
                  <a:pt x="10699711" y="2327858"/>
                </a:cubicBezTo>
                <a:cubicBezTo>
                  <a:pt x="10700043" y="2327763"/>
                  <a:pt x="10699972" y="2326722"/>
                  <a:pt x="10699521" y="2326367"/>
                </a:cubicBezTo>
                <a:cubicBezTo>
                  <a:pt x="10696580" y="2324047"/>
                  <a:pt x="10687781" y="2324000"/>
                  <a:pt x="10686618" y="2326485"/>
                </a:cubicBezTo>
                <a:close/>
                <a:moveTo>
                  <a:pt x="5992238" y="2333846"/>
                </a:moveTo>
                <a:cubicBezTo>
                  <a:pt x="5992120" y="2331029"/>
                  <a:pt x="5991954" y="2328213"/>
                  <a:pt x="5991835" y="2325396"/>
                </a:cubicBezTo>
                <a:cubicBezTo>
                  <a:pt x="5987210" y="2328213"/>
                  <a:pt x="5987281" y="2331029"/>
                  <a:pt x="5992238" y="2333846"/>
                </a:cubicBezTo>
                <a:close/>
                <a:moveTo>
                  <a:pt x="9695107" y="2321846"/>
                </a:moveTo>
                <a:cubicBezTo>
                  <a:pt x="9692783" y="2319550"/>
                  <a:pt x="9684909" y="2319456"/>
                  <a:pt x="9681944" y="2321751"/>
                </a:cubicBezTo>
                <a:cubicBezTo>
                  <a:pt x="9681493" y="2322106"/>
                  <a:pt x="9681398" y="2322887"/>
                  <a:pt x="9681754" y="2323290"/>
                </a:cubicBezTo>
                <a:cubicBezTo>
                  <a:pt x="9683960" y="2325633"/>
                  <a:pt x="9691881" y="2325704"/>
                  <a:pt x="9694870" y="2323408"/>
                </a:cubicBezTo>
                <a:cubicBezTo>
                  <a:pt x="9695321" y="2323029"/>
                  <a:pt x="9695036" y="2322367"/>
                  <a:pt x="9695107" y="2321846"/>
                </a:cubicBezTo>
                <a:close/>
                <a:moveTo>
                  <a:pt x="7560929" y="2312686"/>
                </a:moveTo>
                <a:cubicBezTo>
                  <a:pt x="7559720" y="2315266"/>
                  <a:pt x="7563634" y="2315882"/>
                  <a:pt x="7567594" y="2315669"/>
                </a:cubicBezTo>
                <a:cubicBezTo>
                  <a:pt x="7569706" y="2315172"/>
                  <a:pt x="7571959" y="2314698"/>
                  <a:pt x="7574022" y="2314059"/>
                </a:cubicBezTo>
                <a:cubicBezTo>
                  <a:pt x="7574354" y="2313964"/>
                  <a:pt x="7574283" y="2312923"/>
                  <a:pt x="7573832" y="2312568"/>
                </a:cubicBezTo>
                <a:cubicBezTo>
                  <a:pt x="7570891" y="2310249"/>
                  <a:pt x="7562092" y="2310177"/>
                  <a:pt x="7560929" y="2312686"/>
                </a:cubicBezTo>
                <a:close/>
                <a:moveTo>
                  <a:pt x="7999477" y="2298746"/>
                </a:moveTo>
                <a:cubicBezTo>
                  <a:pt x="7999026" y="2299101"/>
                  <a:pt x="7998932" y="2299882"/>
                  <a:pt x="7999288" y="2300284"/>
                </a:cubicBezTo>
                <a:cubicBezTo>
                  <a:pt x="8001493" y="2302627"/>
                  <a:pt x="8009415" y="2302698"/>
                  <a:pt x="8012403" y="2300403"/>
                </a:cubicBezTo>
                <a:cubicBezTo>
                  <a:pt x="8012854" y="2300048"/>
                  <a:pt x="8012593" y="2299385"/>
                  <a:pt x="8012641" y="2298864"/>
                </a:cubicBezTo>
                <a:cubicBezTo>
                  <a:pt x="8010317" y="2296521"/>
                  <a:pt x="8002465" y="2296426"/>
                  <a:pt x="7999477" y="2298746"/>
                </a:cubicBezTo>
                <a:close/>
                <a:moveTo>
                  <a:pt x="7415870" y="2294959"/>
                </a:moveTo>
                <a:cubicBezTo>
                  <a:pt x="7421206" y="2298272"/>
                  <a:pt x="7426519" y="2298272"/>
                  <a:pt x="7431856" y="2294959"/>
                </a:cubicBezTo>
                <a:cubicBezTo>
                  <a:pt x="7426519" y="2291645"/>
                  <a:pt x="7421206" y="2291645"/>
                  <a:pt x="7415870" y="2294959"/>
                </a:cubicBezTo>
                <a:close/>
                <a:moveTo>
                  <a:pt x="1619001" y="2202889"/>
                </a:moveTo>
                <a:cubicBezTo>
                  <a:pt x="1624338" y="2206203"/>
                  <a:pt x="1629651" y="2206203"/>
                  <a:pt x="1634987" y="2202889"/>
                </a:cubicBezTo>
                <a:cubicBezTo>
                  <a:pt x="1629651" y="2199576"/>
                  <a:pt x="1624338" y="2199576"/>
                  <a:pt x="1619001" y="2202889"/>
                </a:cubicBezTo>
                <a:close/>
                <a:moveTo>
                  <a:pt x="4105488" y="2189753"/>
                </a:moveTo>
                <a:cubicBezTo>
                  <a:pt x="4105820" y="2189659"/>
                  <a:pt x="4105749" y="2188617"/>
                  <a:pt x="4105298" y="2188262"/>
                </a:cubicBezTo>
                <a:cubicBezTo>
                  <a:pt x="4102333" y="2185966"/>
                  <a:pt x="4093534" y="2185895"/>
                  <a:pt x="4092395" y="2188381"/>
                </a:cubicBezTo>
                <a:cubicBezTo>
                  <a:pt x="4091186" y="2190961"/>
                  <a:pt x="4095099" y="2191576"/>
                  <a:pt x="4099060" y="2191363"/>
                </a:cubicBezTo>
                <a:cubicBezTo>
                  <a:pt x="4101171" y="2190866"/>
                  <a:pt x="4103401" y="2190392"/>
                  <a:pt x="4105488" y="2189753"/>
                </a:cubicBezTo>
                <a:close/>
                <a:moveTo>
                  <a:pt x="1573937" y="2177683"/>
                </a:moveTo>
                <a:cubicBezTo>
                  <a:pt x="1570545" y="2177186"/>
                  <a:pt x="1566798" y="2177564"/>
                  <a:pt x="1563192" y="2177564"/>
                </a:cubicBezTo>
                <a:cubicBezTo>
                  <a:pt x="1562315" y="2180073"/>
                  <a:pt x="1564995" y="2181564"/>
                  <a:pt x="1568387" y="2182061"/>
                </a:cubicBezTo>
                <a:cubicBezTo>
                  <a:pt x="1571779" y="2182558"/>
                  <a:pt x="1575526" y="2182180"/>
                  <a:pt x="1579131" y="2182180"/>
                </a:cubicBezTo>
                <a:cubicBezTo>
                  <a:pt x="1580033" y="2179671"/>
                  <a:pt x="1577352" y="2178180"/>
                  <a:pt x="1573937" y="2177683"/>
                </a:cubicBezTo>
                <a:close/>
                <a:moveTo>
                  <a:pt x="10892444" y="2175268"/>
                </a:moveTo>
                <a:cubicBezTo>
                  <a:pt x="10887107" y="2171955"/>
                  <a:pt x="10881795" y="2171955"/>
                  <a:pt x="10876458" y="2175268"/>
                </a:cubicBezTo>
                <a:cubicBezTo>
                  <a:pt x="10881795" y="2178582"/>
                  <a:pt x="10887107" y="2178582"/>
                  <a:pt x="10892444" y="2175268"/>
                </a:cubicBezTo>
                <a:close/>
                <a:moveTo>
                  <a:pt x="3948664" y="2174558"/>
                </a:moveTo>
                <a:cubicBezTo>
                  <a:pt x="3948308" y="2174937"/>
                  <a:pt x="3948403" y="2175742"/>
                  <a:pt x="3948853" y="2176097"/>
                </a:cubicBezTo>
                <a:cubicBezTo>
                  <a:pt x="3951818" y="2178393"/>
                  <a:pt x="3959693" y="2178322"/>
                  <a:pt x="3962017" y="2176002"/>
                </a:cubicBezTo>
                <a:cubicBezTo>
                  <a:pt x="3961946" y="2175481"/>
                  <a:pt x="3962231" y="2174819"/>
                  <a:pt x="3961780" y="2174464"/>
                </a:cubicBezTo>
                <a:cubicBezTo>
                  <a:pt x="3958791" y="2172144"/>
                  <a:pt x="3950870" y="2172215"/>
                  <a:pt x="3948664" y="2174558"/>
                </a:cubicBezTo>
                <a:close/>
                <a:moveTo>
                  <a:pt x="3985877" y="2166724"/>
                </a:moveTo>
                <a:cubicBezTo>
                  <a:pt x="3986209" y="2166630"/>
                  <a:pt x="3986138" y="2165588"/>
                  <a:pt x="3985688" y="2165233"/>
                </a:cubicBezTo>
                <a:cubicBezTo>
                  <a:pt x="3982723" y="2162913"/>
                  <a:pt x="3973924" y="2162866"/>
                  <a:pt x="3972785" y="2165351"/>
                </a:cubicBezTo>
                <a:cubicBezTo>
                  <a:pt x="3971575" y="2167931"/>
                  <a:pt x="3975489" y="2168547"/>
                  <a:pt x="3979450" y="2168334"/>
                </a:cubicBezTo>
                <a:cubicBezTo>
                  <a:pt x="3981561" y="2167837"/>
                  <a:pt x="3983814" y="2167363"/>
                  <a:pt x="3985877" y="2166724"/>
                </a:cubicBezTo>
                <a:close/>
                <a:moveTo>
                  <a:pt x="1534067" y="2163860"/>
                </a:moveTo>
                <a:cubicBezTo>
                  <a:pt x="1530675" y="2163363"/>
                  <a:pt x="1526928" y="2163742"/>
                  <a:pt x="1523322" y="2163742"/>
                </a:cubicBezTo>
                <a:cubicBezTo>
                  <a:pt x="1522445" y="2166251"/>
                  <a:pt x="1525125" y="2167742"/>
                  <a:pt x="1528517" y="2168239"/>
                </a:cubicBezTo>
                <a:cubicBezTo>
                  <a:pt x="1531909" y="2168736"/>
                  <a:pt x="1535656" y="2168357"/>
                  <a:pt x="1539261" y="2168357"/>
                </a:cubicBezTo>
                <a:cubicBezTo>
                  <a:pt x="1540162" y="2165848"/>
                  <a:pt x="1537482" y="2164357"/>
                  <a:pt x="1534067" y="2163860"/>
                </a:cubicBezTo>
                <a:close/>
                <a:moveTo>
                  <a:pt x="1523275" y="2161635"/>
                </a:moveTo>
                <a:cubicBezTo>
                  <a:pt x="1522872" y="2161020"/>
                  <a:pt x="1521876" y="2160334"/>
                  <a:pt x="1520879" y="2160121"/>
                </a:cubicBezTo>
                <a:cubicBezTo>
                  <a:pt x="1518721" y="2159647"/>
                  <a:pt x="1516302" y="2159103"/>
                  <a:pt x="1514167" y="2159269"/>
                </a:cubicBezTo>
                <a:cubicBezTo>
                  <a:pt x="1512033" y="2159434"/>
                  <a:pt x="1510111" y="2160428"/>
                  <a:pt x="1508095" y="2161067"/>
                </a:cubicBezTo>
                <a:cubicBezTo>
                  <a:pt x="1509471" y="2161967"/>
                  <a:pt x="1510586" y="2163292"/>
                  <a:pt x="1512294" y="2163647"/>
                </a:cubicBezTo>
                <a:cubicBezTo>
                  <a:pt x="1514499" y="2164097"/>
                  <a:pt x="1517180" y="2163766"/>
                  <a:pt x="1519646" y="2163766"/>
                </a:cubicBezTo>
                <a:cubicBezTo>
                  <a:pt x="1523322" y="2164476"/>
                  <a:pt x="1524674" y="2163742"/>
                  <a:pt x="1523275" y="2161635"/>
                </a:cubicBezTo>
                <a:close/>
                <a:moveTo>
                  <a:pt x="3867571" y="2159032"/>
                </a:moveTo>
                <a:cubicBezTo>
                  <a:pt x="3866694" y="2157801"/>
                  <a:pt x="3865887" y="2156523"/>
                  <a:pt x="3864773" y="2155316"/>
                </a:cubicBezTo>
                <a:cubicBezTo>
                  <a:pt x="3864607" y="2155127"/>
                  <a:pt x="3862804" y="2155174"/>
                  <a:pt x="3862188" y="2155434"/>
                </a:cubicBezTo>
                <a:cubicBezTo>
                  <a:pt x="3858179" y="2157139"/>
                  <a:pt x="3858108" y="2162227"/>
                  <a:pt x="3862401" y="2162890"/>
                </a:cubicBezTo>
                <a:cubicBezTo>
                  <a:pt x="3866907" y="2163576"/>
                  <a:pt x="3867927" y="2161304"/>
                  <a:pt x="3867571" y="2159032"/>
                </a:cubicBezTo>
                <a:close/>
                <a:moveTo>
                  <a:pt x="10836541" y="2147411"/>
                </a:moveTo>
                <a:cubicBezTo>
                  <a:pt x="10837039" y="2146914"/>
                  <a:pt x="10836659" y="2145446"/>
                  <a:pt x="10836612" y="2145446"/>
                </a:cubicBezTo>
                <a:cubicBezTo>
                  <a:pt x="10832911" y="2145352"/>
                  <a:pt x="10829116" y="2145091"/>
                  <a:pt x="10825512" y="2145470"/>
                </a:cubicBezTo>
                <a:cubicBezTo>
                  <a:pt x="10823898" y="2145659"/>
                  <a:pt x="10822618" y="2147103"/>
                  <a:pt x="10821479" y="2148097"/>
                </a:cubicBezTo>
                <a:cubicBezTo>
                  <a:pt x="10821338" y="2148216"/>
                  <a:pt x="10822950" y="2149328"/>
                  <a:pt x="10823994" y="2149517"/>
                </a:cubicBezTo>
                <a:cubicBezTo>
                  <a:pt x="10828856" y="2150393"/>
                  <a:pt x="10833504" y="2150346"/>
                  <a:pt x="10836541" y="2147411"/>
                </a:cubicBezTo>
                <a:close/>
                <a:moveTo>
                  <a:pt x="9123786" y="2248238"/>
                </a:moveTo>
                <a:cubicBezTo>
                  <a:pt x="9122576" y="2250818"/>
                  <a:pt x="9126490" y="2251433"/>
                  <a:pt x="9130451" y="2251220"/>
                </a:cubicBezTo>
                <a:cubicBezTo>
                  <a:pt x="9132561" y="2250723"/>
                  <a:pt x="9134814" y="2250249"/>
                  <a:pt x="9136878" y="2249610"/>
                </a:cubicBezTo>
                <a:cubicBezTo>
                  <a:pt x="9137210" y="2249516"/>
                  <a:pt x="9137139" y="2248474"/>
                  <a:pt x="9136688" y="2248119"/>
                </a:cubicBezTo>
                <a:cubicBezTo>
                  <a:pt x="9133724" y="2245800"/>
                  <a:pt x="9124948" y="2245729"/>
                  <a:pt x="9123786" y="2248238"/>
                </a:cubicBezTo>
                <a:close/>
                <a:moveTo>
                  <a:pt x="5720074" y="2242889"/>
                </a:moveTo>
                <a:cubicBezTo>
                  <a:pt x="5716065" y="2244593"/>
                  <a:pt x="5715970" y="2249681"/>
                  <a:pt x="5720287" y="2250344"/>
                </a:cubicBezTo>
                <a:cubicBezTo>
                  <a:pt x="5724770" y="2251030"/>
                  <a:pt x="5725813" y="2248782"/>
                  <a:pt x="5725457" y="2246486"/>
                </a:cubicBezTo>
                <a:cubicBezTo>
                  <a:pt x="5724580" y="2245255"/>
                  <a:pt x="5723773" y="2243977"/>
                  <a:pt x="5722659" y="2242770"/>
                </a:cubicBezTo>
                <a:cubicBezTo>
                  <a:pt x="5722469" y="2242581"/>
                  <a:pt x="5720690" y="2242628"/>
                  <a:pt x="5720074" y="2242889"/>
                </a:cubicBezTo>
                <a:close/>
                <a:moveTo>
                  <a:pt x="9713821" y="2238889"/>
                </a:moveTo>
                <a:cubicBezTo>
                  <a:pt x="9713370" y="2239244"/>
                  <a:pt x="9713275" y="2240025"/>
                  <a:pt x="9713631" y="2240427"/>
                </a:cubicBezTo>
                <a:cubicBezTo>
                  <a:pt x="9715837" y="2242770"/>
                  <a:pt x="9723759" y="2242841"/>
                  <a:pt x="9726747" y="2240546"/>
                </a:cubicBezTo>
                <a:cubicBezTo>
                  <a:pt x="9727198" y="2240190"/>
                  <a:pt x="9726937" y="2239528"/>
                  <a:pt x="9726984" y="2239007"/>
                </a:cubicBezTo>
                <a:cubicBezTo>
                  <a:pt x="9724660" y="2236688"/>
                  <a:pt x="9716810" y="2236593"/>
                  <a:pt x="9713821" y="2238889"/>
                </a:cubicBezTo>
                <a:close/>
                <a:moveTo>
                  <a:pt x="10764770" y="2234865"/>
                </a:moveTo>
                <a:cubicBezTo>
                  <a:pt x="10765268" y="2234368"/>
                  <a:pt x="10764888" y="2232901"/>
                  <a:pt x="10764841" y="2232901"/>
                </a:cubicBezTo>
                <a:cubicBezTo>
                  <a:pt x="10761140" y="2232806"/>
                  <a:pt x="10757345" y="2232546"/>
                  <a:pt x="10753741" y="2232924"/>
                </a:cubicBezTo>
                <a:cubicBezTo>
                  <a:pt x="10752127" y="2233090"/>
                  <a:pt x="10750847" y="2234557"/>
                  <a:pt x="10749708" y="2235551"/>
                </a:cubicBezTo>
                <a:cubicBezTo>
                  <a:pt x="10749567" y="2235670"/>
                  <a:pt x="10751179" y="2236782"/>
                  <a:pt x="10752223" y="2236972"/>
                </a:cubicBezTo>
                <a:cubicBezTo>
                  <a:pt x="10757109" y="2237847"/>
                  <a:pt x="10761757" y="2237800"/>
                  <a:pt x="10764770" y="2234865"/>
                </a:cubicBezTo>
                <a:close/>
                <a:moveTo>
                  <a:pt x="8957617" y="2229090"/>
                </a:moveTo>
                <a:cubicBezTo>
                  <a:pt x="8953300" y="2229753"/>
                  <a:pt x="8953395" y="2234841"/>
                  <a:pt x="8957404" y="2236545"/>
                </a:cubicBezTo>
                <a:cubicBezTo>
                  <a:pt x="8958020" y="2236806"/>
                  <a:pt x="8959799" y="2236853"/>
                  <a:pt x="8959988" y="2236664"/>
                </a:cubicBezTo>
                <a:cubicBezTo>
                  <a:pt x="8961104" y="2235457"/>
                  <a:pt x="8961910" y="2234179"/>
                  <a:pt x="8962787" y="2232948"/>
                </a:cubicBezTo>
                <a:cubicBezTo>
                  <a:pt x="8963120" y="2230652"/>
                  <a:pt x="8962100" y="2228380"/>
                  <a:pt x="8957617" y="2229090"/>
                </a:cubicBezTo>
                <a:close/>
                <a:moveTo>
                  <a:pt x="8899009" y="2237421"/>
                </a:moveTo>
                <a:cubicBezTo>
                  <a:pt x="8899009" y="2235173"/>
                  <a:pt x="8899175" y="2232901"/>
                  <a:pt x="8898891" y="2230652"/>
                </a:cubicBezTo>
                <a:cubicBezTo>
                  <a:pt x="8898820" y="2230084"/>
                  <a:pt x="8897041" y="2229019"/>
                  <a:pt x="8896448" y="2229114"/>
                </a:cubicBezTo>
                <a:cubicBezTo>
                  <a:pt x="8894550" y="2229398"/>
                  <a:pt x="8891490" y="2229966"/>
                  <a:pt x="8891278" y="2230676"/>
                </a:cubicBezTo>
                <a:cubicBezTo>
                  <a:pt x="8890589" y="2232853"/>
                  <a:pt x="8891040" y="2235173"/>
                  <a:pt x="8891040" y="2237421"/>
                </a:cubicBezTo>
                <a:cubicBezTo>
                  <a:pt x="8893697" y="2237421"/>
                  <a:pt x="8896353" y="2237421"/>
                  <a:pt x="8899009" y="2237421"/>
                </a:cubicBezTo>
                <a:close/>
                <a:moveTo>
                  <a:pt x="7423887" y="2212096"/>
                </a:moveTo>
                <a:cubicBezTo>
                  <a:pt x="7418550" y="2208783"/>
                  <a:pt x="7413237" y="2208783"/>
                  <a:pt x="7407900" y="2212096"/>
                </a:cubicBezTo>
                <a:cubicBezTo>
                  <a:pt x="7413237" y="2215410"/>
                  <a:pt x="7418550" y="2215410"/>
                  <a:pt x="7423887" y="2212096"/>
                </a:cubicBezTo>
                <a:close/>
                <a:moveTo>
                  <a:pt x="1923542" y="2206795"/>
                </a:moveTo>
                <a:cubicBezTo>
                  <a:pt x="1922332" y="2209374"/>
                  <a:pt x="1926246" y="2209990"/>
                  <a:pt x="1930206" y="2209777"/>
                </a:cubicBezTo>
                <a:cubicBezTo>
                  <a:pt x="1932317" y="2209256"/>
                  <a:pt x="1934571" y="2208806"/>
                  <a:pt x="1936658" y="2208167"/>
                </a:cubicBezTo>
                <a:cubicBezTo>
                  <a:pt x="1936990" y="2208073"/>
                  <a:pt x="1936919" y="2207031"/>
                  <a:pt x="1936468" y="2206676"/>
                </a:cubicBezTo>
                <a:cubicBezTo>
                  <a:pt x="1933480" y="2204357"/>
                  <a:pt x="1924680" y="2204309"/>
                  <a:pt x="1923542" y="2206795"/>
                </a:cubicBezTo>
                <a:close/>
                <a:moveTo>
                  <a:pt x="8358308" y="2202061"/>
                </a:moveTo>
                <a:cubicBezTo>
                  <a:pt x="8357857" y="2202416"/>
                  <a:pt x="8357763" y="2203197"/>
                  <a:pt x="8358119" y="2203599"/>
                </a:cubicBezTo>
                <a:cubicBezTo>
                  <a:pt x="8360324" y="2205942"/>
                  <a:pt x="8368246" y="2206013"/>
                  <a:pt x="8371234" y="2203718"/>
                </a:cubicBezTo>
                <a:cubicBezTo>
                  <a:pt x="8371685" y="2203363"/>
                  <a:pt x="8371424" y="2202700"/>
                  <a:pt x="8371472" y="2202179"/>
                </a:cubicBezTo>
                <a:cubicBezTo>
                  <a:pt x="8369148" y="2199860"/>
                  <a:pt x="8361273" y="2199765"/>
                  <a:pt x="8358308" y="2202061"/>
                </a:cubicBezTo>
                <a:close/>
                <a:moveTo>
                  <a:pt x="6226550" y="3596950"/>
                </a:moveTo>
                <a:cubicBezTo>
                  <a:pt x="6224202" y="3594654"/>
                  <a:pt x="6216351" y="3594560"/>
                  <a:pt x="6213386" y="3596855"/>
                </a:cubicBezTo>
                <a:cubicBezTo>
                  <a:pt x="6212936" y="3597210"/>
                  <a:pt x="6212841" y="3597992"/>
                  <a:pt x="6213196" y="3598394"/>
                </a:cubicBezTo>
                <a:cubicBezTo>
                  <a:pt x="6215402" y="3600737"/>
                  <a:pt x="6223324" y="3600808"/>
                  <a:pt x="6226312" y="3598512"/>
                </a:cubicBezTo>
                <a:cubicBezTo>
                  <a:pt x="6226763" y="3598157"/>
                  <a:pt x="6226478" y="3597495"/>
                  <a:pt x="6226550" y="3596950"/>
                </a:cubicBezTo>
                <a:close/>
                <a:moveTo>
                  <a:pt x="10742451" y="3596997"/>
                </a:moveTo>
                <a:cubicBezTo>
                  <a:pt x="10742309" y="3597329"/>
                  <a:pt x="10742427" y="3597542"/>
                  <a:pt x="10742451" y="3597802"/>
                </a:cubicBezTo>
                <a:cubicBezTo>
                  <a:pt x="10743044" y="3598394"/>
                  <a:pt x="10743613" y="3599009"/>
                  <a:pt x="10744230" y="3599601"/>
                </a:cubicBezTo>
                <a:cubicBezTo>
                  <a:pt x="10745534" y="3599980"/>
                  <a:pt x="10747313" y="3600074"/>
                  <a:pt x="10749140" y="3599980"/>
                </a:cubicBezTo>
                <a:cubicBezTo>
                  <a:pt x="10751250" y="3599483"/>
                  <a:pt x="10753503" y="3599009"/>
                  <a:pt x="10755567" y="3598370"/>
                </a:cubicBezTo>
                <a:cubicBezTo>
                  <a:pt x="10755899" y="3598275"/>
                  <a:pt x="10755828" y="3597234"/>
                  <a:pt x="10755377" y="3596879"/>
                </a:cubicBezTo>
                <a:cubicBezTo>
                  <a:pt x="10752389" y="3594560"/>
                  <a:pt x="10743589" y="3594512"/>
                  <a:pt x="10742451" y="3596997"/>
                </a:cubicBezTo>
                <a:close/>
                <a:moveTo>
                  <a:pt x="6275859" y="3600004"/>
                </a:moveTo>
                <a:cubicBezTo>
                  <a:pt x="6271899" y="3599790"/>
                  <a:pt x="6267985" y="3600406"/>
                  <a:pt x="6269195" y="3602986"/>
                </a:cubicBezTo>
                <a:cubicBezTo>
                  <a:pt x="6270357" y="3605471"/>
                  <a:pt x="6279132" y="3605423"/>
                  <a:pt x="6282097" y="3603104"/>
                </a:cubicBezTo>
                <a:cubicBezTo>
                  <a:pt x="6282548" y="3602749"/>
                  <a:pt x="6282619" y="3601707"/>
                  <a:pt x="6282287" y="3601613"/>
                </a:cubicBezTo>
                <a:cubicBezTo>
                  <a:pt x="6280224" y="3600974"/>
                  <a:pt x="6277995" y="3600500"/>
                  <a:pt x="6275859" y="3600004"/>
                </a:cubicBezTo>
                <a:close/>
                <a:moveTo>
                  <a:pt x="3067110" y="3116768"/>
                </a:moveTo>
                <a:cubicBezTo>
                  <a:pt x="3065497" y="3116934"/>
                  <a:pt x="3064216" y="3118401"/>
                  <a:pt x="3063078" y="3119396"/>
                </a:cubicBezTo>
                <a:cubicBezTo>
                  <a:pt x="3062935" y="3119514"/>
                  <a:pt x="3064548" y="3120626"/>
                  <a:pt x="3065592" y="3120816"/>
                </a:cubicBezTo>
                <a:cubicBezTo>
                  <a:pt x="3070478" y="3121692"/>
                  <a:pt x="3075103" y="3121644"/>
                  <a:pt x="3078138" y="3118709"/>
                </a:cubicBezTo>
                <a:cubicBezTo>
                  <a:pt x="3078636" y="3118212"/>
                  <a:pt x="3078210" y="3117360"/>
                  <a:pt x="3078210" y="3116650"/>
                </a:cubicBezTo>
                <a:cubicBezTo>
                  <a:pt x="3074486" y="3116650"/>
                  <a:pt x="3070691" y="3116366"/>
                  <a:pt x="3067110" y="3116768"/>
                </a:cubicBezTo>
                <a:close/>
                <a:moveTo>
                  <a:pt x="3083760" y="3112082"/>
                </a:moveTo>
                <a:cubicBezTo>
                  <a:pt x="3081767" y="3112721"/>
                  <a:pt x="3078708" y="3113549"/>
                  <a:pt x="3078447" y="3114520"/>
                </a:cubicBezTo>
                <a:cubicBezTo>
                  <a:pt x="3077285" y="3118780"/>
                  <a:pt x="3083143" y="3116082"/>
                  <a:pt x="3085681" y="3116555"/>
                </a:cubicBezTo>
                <a:cubicBezTo>
                  <a:pt x="3089333" y="3117218"/>
                  <a:pt x="3092536" y="3116177"/>
                  <a:pt x="3093176" y="3113928"/>
                </a:cubicBezTo>
                <a:cubicBezTo>
                  <a:pt x="3093294" y="3113479"/>
                  <a:pt x="3089452" y="3112674"/>
                  <a:pt x="3087436" y="3112035"/>
                </a:cubicBezTo>
                <a:cubicBezTo>
                  <a:pt x="3086179" y="3112035"/>
                  <a:pt x="3084685" y="3111798"/>
                  <a:pt x="3083760" y="3112082"/>
                </a:cubicBezTo>
                <a:close/>
                <a:moveTo>
                  <a:pt x="5787931" y="3615435"/>
                </a:moveTo>
                <a:cubicBezTo>
                  <a:pt x="5785844" y="3614796"/>
                  <a:pt x="5783614" y="3614323"/>
                  <a:pt x="5781503" y="3613826"/>
                </a:cubicBezTo>
                <a:cubicBezTo>
                  <a:pt x="5781005" y="3613802"/>
                  <a:pt x="5780554" y="3613826"/>
                  <a:pt x="5780080" y="3613826"/>
                </a:cubicBezTo>
                <a:cubicBezTo>
                  <a:pt x="5780483" y="3615411"/>
                  <a:pt x="5780839" y="3616997"/>
                  <a:pt x="5781337" y="3618583"/>
                </a:cubicBezTo>
                <a:cubicBezTo>
                  <a:pt x="5783828" y="3618488"/>
                  <a:pt x="5786389" y="3617967"/>
                  <a:pt x="5787741" y="3616926"/>
                </a:cubicBezTo>
                <a:cubicBezTo>
                  <a:pt x="5788216" y="3616571"/>
                  <a:pt x="5788263" y="3615530"/>
                  <a:pt x="5787931" y="3615435"/>
                </a:cubicBezTo>
                <a:close/>
                <a:moveTo>
                  <a:pt x="6195906" y="3616098"/>
                </a:moveTo>
                <a:cubicBezTo>
                  <a:pt x="6201242" y="3619411"/>
                  <a:pt x="6206555" y="3619411"/>
                  <a:pt x="6211892" y="3616098"/>
                </a:cubicBezTo>
                <a:cubicBezTo>
                  <a:pt x="6206555" y="3612808"/>
                  <a:pt x="6201242" y="3612808"/>
                  <a:pt x="6195906" y="3616098"/>
                </a:cubicBezTo>
                <a:close/>
                <a:moveTo>
                  <a:pt x="10836588" y="3565472"/>
                </a:moveTo>
                <a:cubicBezTo>
                  <a:pt x="10841924" y="3568785"/>
                  <a:pt x="10847237" y="3568785"/>
                  <a:pt x="10852574" y="3565472"/>
                </a:cubicBezTo>
                <a:cubicBezTo>
                  <a:pt x="10847237" y="3562158"/>
                  <a:pt x="10841924" y="3562158"/>
                  <a:pt x="10836588" y="3565472"/>
                </a:cubicBezTo>
                <a:close/>
                <a:moveTo>
                  <a:pt x="4437707" y="3567767"/>
                </a:moveTo>
                <a:cubicBezTo>
                  <a:pt x="4431991" y="3570844"/>
                  <a:pt x="4431991" y="3573921"/>
                  <a:pt x="4437707" y="3576998"/>
                </a:cubicBezTo>
                <a:cubicBezTo>
                  <a:pt x="4443447" y="3573897"/>
                  <a:pt x="4443447" y="3570844"/>
                  <a:pt x="4437707" y="3567767"/>
                </a:cubicBezTo>
                <a:close/>
                <a:moveTo>
                  <a:pt x="2623676" y="3146567"/>
                </a:moveTo>
                <a:cubicBezTo>
                  <a:pt x="2629013" y="3149880"/>
                  <a:pt x="2634325" y="3149880"/>
                  <a:pt x="2639662" y="3146567"/>
                </a:cubicBezTo>
                <a:cubicBezTo>
                  <a:pt x="2634325" y="3143253"/>
                  <a:pt x="2629013" y="3143253"/>
                  <a:pt x="2623676" y="3146567"/>
                </a:cubicBezTo>
                <a:close/>
                <a:moveTo>
                  <a:pt x="2687478" y="3137360"/>
                </a:moveTo>
                <a:cubicBezTo>
                  <a:pt x="2692814" y="3140673"/>
                  <a:pt x="2698127" y="3140673"/>
                  <a:pt x="2703464" y="3137360"/>
                </a:cubicBezTo>
                <a:cubicBezTo>
                  <a:pt x="2698127" y="3134046"/>
                  <a:pt x="2692814" y="3134046"/>
                  <a:pt x="2687478" y="3137360"/>
                </a:cubicBezTo>
                <a:close/>
                <a:moveTo>
                  <a:pt x="10468317" y="2972463"/>
                </a:moveTo>
                <a:cubicBezTo>
                  <a:pt x="10468768" y="2972108"/>
                  <a:pt x="10468839" y="2971067"/>
                  <a:pt x="10468507" y="2970972"/>
                </a:cubicBezTo>
                <a:cubicBezTo>
                  <a:pt x="10466420" y="2970333"/>
                  <a:pt x="10464190" y="2969859"/>
                  <a:pt x="10462080" y="2969362"/>
                </a:cubicBezTo>
                <a:cubicBezTo>
                  <a:pt x="10458118" y="2969149"/>
                  <a:pt x="10454205" y="2969765"/>
                  <a:pt x="10455415" y="2972345"/>
                </a:cubicBezTo>
                <a:cubicBezTo>
                  <a:pt x="10456553" y="2974830"/>
                  <a:pt x="10465329" y="2974759"/>
                  <a:pt x="10468317" y="2972463"/>
                </a:cubicBezTo>
                <a:close/>
                <a:moveTo>
                  <a:pt x="3746728" y="3090591"/>
                </a:moveTo>
                <a:cubicBezTo>
                  <a:pt x="3744380" y="3088295"/>
                  <a:pt x="3736529" y="3088201"/>
                  <a:pt x="3733564" y="3090497"/>
                </a:cubicBezTo>
                <a:cubicBezTo>
                  <a:pt x="3733114" y="3090852"/>
                  <a:pt x="3733019" y="3091633"/>
                  <a:pt x="3733375" y="3092035"/>
                </a:cubicBezTo>
                <a:cubicBezTo>
                  <a:pt x="3735581" y="3094378"/>
                  <a:pt x="3743502" y="3094449"/>
                  <a:pt x="3746491" y="3092154"/>
                </a:cubicBezTo>
                <a:cubicBezTo>
                  <a:pt x="3746941" y="3091799"/>
                  <a:pt x="3746657" y="3091112"/>
                  <a:pt x="3746728" y="3090591"/>
                </a:cubicBezTo>
                <a:close/>
                <a:moveTo>
                  <a:pt x="3964602" y="3270139"/>
                </a:moveTo>
                <a:cubicBezTo>
                  <a:pt x="3964246" y="3270517"/>
                  <a:pt x="3964341" y="3271322"/>
                  <a:pt x="3964792" y="3271677"/>
                </a:cubicBezTo>
                <a:cubicBezTo>
                  <a:pt x="3967757" y="3273973"/>
                  <a:pt x="3975631" y="3273902"/>
                  <a:pt x="3977956" y="3271583"/>
                </a:cubicBezTo>
                <a:cubicBezTo>
                  <a:pt x="3977884" y="3271062"/>
                  <a:pt x="3978169" y="3270399"/>
                  <a:pt x="3977719" y="3270044"/>
                </a:cubicBezTo>
                <a:cubicBezTo>
                  <a:pt x="3974754" y="3267725"/>
                  <a:pt x="3966832" y="3267796"/>
                  <a:pt x="3964602" y="3270139"/>
                </a:cubicBezTo>
                <a:close/>
                <a:moveTo>
                  <a:pt x="10705047" y="3397450"/>
                </a:moveTo>
                <a:cubicBezTo>
                  <a:pt x="10710763" y="3394374"/>
                  <a:pt x="10710763" y="3391297"/>
                  <a:pt x="10705047" y="3388220"/>
                </a:cubicBezTo>
                <a:cubicBezTo>
                  <a:pt x="10699308" y="3391320"/>
                  <a:pt x="10699308" y="3394374"/>
                  <a:pt x="10705047" y="3397450"/>
                </a:cubicBezTo>
                <a:close/>
                <a:moveTo>
                  <a:pt x="10926883" y="3389119"/>
                </a:moveTo>
                <a:cubicBezTo>
                  <a:pt x="10922898" y="3390847"/>
                  <a:pt x="10922803" y="3395912"/>
                  <a:pt x="10927096" y="3396575"/>
                </a:cubicBezTo>
                <a:cubicBezTo>
                  <a:pt x="10931579" y="3397261"/>
                  <a:pt x="10932623" y="3395012"/>
                  <a:pt x="10932266" y="3392717"/>
                </a:cubicBezTo>
                <a:cubicBezTo>
                  <a:pt x="10931389" y="3391486"/>
                  <a:pt x="10930583" y="3390208"/>
                  <a:pt x="10929468" y="3389001"/>
                </a:cubicBezTo>
                <a:cubicBezTo>
                  <a:pt x="10929302" y="3388812"/>
                  <a:pt x="10927499" y="3388859"/>
                  <a:pt x="10926883" y="3389119"/>
                </a:cubicBezTo>
                <a:close/>
                <a:moveTo>
                  <a:pt x="10948229" y="3390539"/>
                </a:moveTo>
                <a:cubicBezTo>
                  <a:pt x="10953566" y="3393853"/>
                  <a:pt x="10958878" y="3393853"/>
                  <a:pt x="10964215" y="3390539"/>
                </a:cubicBezTo>
                <a:cubicBezTo>
                  <a:pt x="10958878" y="3387226"/>
                  <a:pt x="10953566" y="3387226"/>
                  <a:pt x="10948229" y="3390539"/>
                </a:cubicBezTo>
                <a:close/>
                <a:moveTo>
                  <a:pt x="3755954" y="3245405"/>
                </a:moveTo>
                <a:cubicBezTo>
                  <a:pt x="3755077" y="3244175"/>
                  <a:pt x="3754270" y="3242896"/>
                  <a:pt x="3753156" y="3241689"/>
                </a:cubicBezTo>
                <a:cubicBezTo>
                  <a:pt x="3752989" y="3241500"/>
                  <a:pt x="3751187" y="3241548"/>
                  <a:pt x="3750570" y="3241808"/>
                </a:cubicBezTo>
                <a:cubicBezTo>
                  <a:pt x="3746562" y="3243512"/>
                  <a:pt x="3746467" y="3248601"/>
                  <a:pt x="3750784" y="3249263"/>
                </a:cubicBezTo>
                <a:cubicBezTo>
                  <a:pt x="3755266" y="3249950"/>
                  <a:pt x="3756310" y="3247701"/>
                  <a:pt x="3755954" y="3245405"/>
                </a:cubicBezTo>
                <a:close/>
                <a:moveTo>
                  <a:pt x="4275594" y="3408243"/>
                </a:moveTo>
                <a:cubicBezTo>
                  <a:pt x="4275238" y="3408622"/>
                  <a:pt x="4275333" y="3409427"/>
                  <a:pt x="4275784" y="3409782"/>
                </a:cubicBezTo>
                <a:cubicBezTo>
                  <a:pt x="4278748" y="3412077"/>
                  <a:pt x="4286623" y="3412006"/>
                  <a:pt x="4288947" y="3409687"/>
                </a:cubicBezTo>
                <a:cubicBezTo>
                  <a:pt x="4288876" y="3409166"/>
                  <a:pt x="4289161" y="3408504"/>
                  <a:pt x="4288710" y="3408149"/>
                </a:cubicBezTo>
                <a:cubicBezTo>
                  <a:pt x="4285722" y="3405829"/>
                  <a:pt x="4277800" y="3405900"/>
                  <a:pt x="4275594" y="3408243"/>
                </a:cubicBezTo>
                <a:close/>
                <a:moveTo>
                  <a:pt x="3771893" y="3234021"/>
                </a:moveTo>
                <a:cubicBezTo>
                  <a:pt x="3777229" y="3237334"/>
                  <a:pt x="3782542" y="3237334"/>
                  <a:pt x="3787879" y="3234021"/>
                </a:cubicBezTo>
                <a:cubicBezTo>
                  <a:pt x="3782542" y="3230731"/>
                  <a:pt x="3777229" y="3230731"/>
                  <a:pt x="3771893" y="3234021"/>
                </a:cubicBezTo>
                <a:close/>
                <a:moveTo>
                  <a:pt x="10815479" y="3322919"/>
                </a:moveTo>
                <a:cubicBezTo>
                  <a:pt x="10819962" y="3323605"/>
                  <a:pt x="10821005" y="3321357"/>
                  <a:pt x="10820649" y="3319061"/>
                </a:cubicBezTo>
                <a:cubicBezTo>
                  <a:pt x="10819772" y="3317830"/>
                  <a:pt x="10818966" y="3316552"/>
                  <a:pt x="10817851" y="3315345"/>
                </a:cubicBezTo>
                <a:cubicBezTo>
                  <a:pt x="10817684" y="3315156"/>
                  <a:pt x="10815882" y="3315203"/>
                  <a:pt x="10815265" y="3315464"/>
                </a:cubicBezTo>
                <a:cubicBezTo>
                  <a:pt x="10811257" y="3317167"/>
                  <a:pt x="10811162" y="3322256"/>
                  <a:pt x="10815479" y="3322919"/>
                </a:cubicBezTo>
                <a:close/>
                <a:moveTo>
                  <a:pt x="4100365" y="3320789"/>
                </a:moveTo>
                <a:cubicBezTo>
                  <a:pt x="4099155" y="3323369"/>
                  <a:pt x="4103068" y="3323984"/>
                  <a:pt x="4107029" y="3323771"/>
                </a:cubicBezTo>
                <a:cubicBezTo>
                  <a:pt x="4109140" y="3323274"/>
                  <a:pt x="4111393" y="3322801"/>
                  <a:pt x="4113481" y="3322161"/>
                </a:cubicBezTo>
                <a:cubicBezTo>
                  <a:pt x="4113813" y="3322067"/>
                  <a:pt x="4113742" y="3321026"/>
                  <a:pt x="4113291" y="3320671"/>
                </a:cubicBezTo>
                <a:cubicBezTo>
                  <a:pt x="4110303" y="3318375"/>
                  <a:pt x="4101503" y="3318304"/>
                  <a:pt x="4100365" y="3320789"/>
                </a:cubicBezTo>
                <a:close/>
                <a:moveTo>
                  <a:pt x="10803098" y="3326966"/>
                </a:moveTo>
                <a:cubicBezTo>
                  <a:pt x="10805802" y="3323818"/>
                  <a:pt x="10804877" y="3320079"/>
                  <a:pt x="10801414" y="3319582"/>
                </a:cubicBezTo>
                <a:cubicBezTo>
                  <a:pt x="10800536" y="3319818"/>
                  <a:pt x="10799043" y="3319984"/>
                  <a:pt x="10798900" y="3320316"/>
                </a:cubicBezTo>
                <a:cubicBezTo>
                  <a:pt x="10797999" y="3322256"/>
                  <a:pt x="10797619" y="3324292"/>
                  <a:pt x="10796718" y="3326233"/>
                </a:cubicBezTo>
                <a:cubicBezTo>
                  <a:pt x="10795698" y="3328410"/>
                  <a:pt x="10796812" y="3329144"/>
                  <a:pt x="10800466" y="3328339"/>
                </a:cubicBezTo>
                <a:cubicBezTo>
                  <a:pt x="10801485" y="3328126"/>
                  <a:pt x="10802600" y="3327558"/>
                  <a:pt x="10803098" y="3326966"/>
                </a:cubicBezTo>
                <a:close/>
                <a:moveTo>
                  <a:pt x="10792069" y="3337214"/>
                </a:moveTo>
                <a:cubicBezTo>
                  <a:pt x="10793634" y="3336410"/>
                  <a:pt x="10795935" y="3335771"/>
                  <a:pt x="10796552" y="3334801"/>
                </a:cubicBezTo>
                <a:cubicBezTo>
                  <a:pt x="10797334" y="3333522"/>
                  <a:pt x="10796741" y="3331984"/>
                  <a:pt x="10796741" y="3330564"/>
                </a:cubicBezTo>
                <a:cubicBezTo>
                  <a:pt x="10797975" y="3328410"/>
                  <a:pt x="10796694" y="3327653"/>
                  <a:pt x="10793041" y="3328457"/>
                </a:cubicBezTo>
                <a:cubicBezTo>
                  <a:pt x="10791974" y="3328694"/>
                  <a:pt x="10790788" y="3329262"/>
                  <a:pt x="10790409" y="3329854"/>
                </a:cubicBezTo>
                <a:cubicBezTo>
                  <a:pt x="10789602" y="3331084"/>
                  <a:pt x="10788654" y="3332481"/>
                  <a:pt x="10788938" y="3333736"/>
                </a:cubicBezTo>
                <a:cubicBezTo>
                  <a:pt x="10789223" y="3334919"/>
                  <a:pt x="10790978" y="3336055"/>
                  <a:pt x="10792069" y="3337214"/>
                </a:cubicBezTo>
                <a:close/>
                <a:moveTo>
                  <a:pt x="8716522" y="3277665"/>
                </a:moveTo>
                <a:cubicBezTo>
                  <a:pt x="8713771" y="3276529"/>
                  <a:pt x="8710853" y="3275819"/>
                  <a:pt x="8707818" y="3275535"/>
                </a:cubicBezTo>
                <a:cubicBezTo>
                  <a:pt x="8710712" y="3277287"/>
                  <a:pt x="8713605" y="3277855"/>
                  <a:pt x="8716522" y="3277665"/>
                </a:cubicBezTo>
                <a:close/>
                <a:moveTo>
                  <a:pt x="3757496" y="3527957"/>
                </a:moveTo>
                <a:cubicBezTo>
                  <a:pt x="3756286" y="3530537"/>
                  <a:pt x="3760200" y="3531152"/>
                  <a:pt x="3764160" y="3530939"/>
                </a:cubicBezTo>
                <a:cubicBezTo>
                  <a:pt x="3766272" y="3530442"/>
                  <a:pt x="3768525" y="3529969"/>
                  <a:pt x="3770612" y="3529330"/>
                </a:cubicBezTo>
                <a:cubicBezTo>
                  <a:pt x="3770944" y="3529235"/>
                  <a:pt x="3770873" y="3528194"/>
                  <a:pt x="3770422" y="3527839"/>
                </a:cubicBezTo>
                <a:cubicBezTo>
                  <a:pt x="3767434" y="3525519"/>
                  <a:pt x="3758635" y="3525448"/>
                  <a:pt x="3757496" y="3527957"/>
                </a:cubicBezTo>
                <a:close/>
                <a:moveTo>
                  <a:pt x="7067617" y="3531815"/>
                </a:moveTo>
                <a:cubicBezTo>
                  <a:pt x="7063609" y="3533543"/>
                  <a:pt x="7063514" y="3538608"/>
                  <a:pt x="7067831" y="3539271"/>
                </a:cubicBezTo>
                <a:cubicBezTo>
                  <a:pt x="7072313" y="3539957"/>
                  <a:pt x="7073357" y="3537709"/>
                  <a:pt x="7073001" y="3535413"/>
                </a:cubicBezTo>
                <a:cubicBezTo>
                  <a:pt x="7072124" y="3534182"/>
                  <a:pt x="7071317" y="3532904"/>
                  <a:pt x="7070202" y="3531697"/>
                </a:cubicBezTo>
                <a:cubicBezTo>
                  <a:pt x="7070012" y="3531507"/>
                  <a:pt x="7068234" y="3531555"/>
                  <a:pt x="7067617" y="3531815"/>
                </a:cubicBezTo>
                <a:close/>
                <a:moveTo>
                  <a:pt x="3819685" y="3542631"/>
                </a:moveTo>
                <a:cubicBezTo>
                  <a:pt x="3819281" y="3542016"/>
                  <a:pt x="3818285" y="3541330"/>
                  <a:pt x="3817289" y="3541117"/>
                </a:cubicBezTo>
                <a:cubicBezTo>
                  <a:pt x="3815131" y="3540643"/>
                  <a:pt x="3812712" y="3540099"/>
                  <a:pt x="3810577" y="3540265"/>
                </a:cubicBezTo>
                <a:cubicBezTo>
                  <a:pt x="3808442" y="3540430"/>
                  <a:pt x="3806521" y="3541424"/>
                  <a:pt x="3804505" y="3542063"/>
                </a:cubicBezTo>
                <a:cubicBezTo>
                  <a:pt x="3805881" y="3542963"/>
                  <a:pt x="3806995" y="3544288"/>
                  <a:pt x="3808703" y="3544643"/>
                </a:cubicBezTo>
                <a:cubicBezTo>
                  <a:pt x="3810909" y="3545093"/>
                  <a:pt x="3813589" y="3544762"/>
                  <a:pt x="3816056" y="3544762"/>
                </a:cubicBezTo>
                <a:cubicBezTo>
                  <a:pt x="3819756" y="3545472"/>
                  <a:pt x="3821084" y="3544738"/>
                  <a:pt x="3819685" y="3542631"/>
                </a:cubicBezTo>
                <a:close/>
                <a:moveTo>
                  <a:pt x="4302443" y="3231725"/>
                </a:moveTo>
                <a:cubicBezTo>
                  <a:pt x="4306143" y="3232435"/>
                  <a:pt x="4307495" y="3231702"/>
                  <a:pt x="4306096" y="3229595"/>
                </a:cubicBezTo>
                <a:cubicBezTo>
                  <a:pt x="4305692" y="3228980"/>
                  <a:pt x="4304696" y="3228293"/>
                  <a:pt x="4303700" y="3228080"/>
                </a:cubicBezTo>
                <a:cubicBezTo>
                  <a:pt x="4301542" y="3227607"/>
                  <a:pt x="4299122" y="3227063"/>
                  <a:pt x="4296988" y="3227228"/>
                </a:cubicBezTo>
                <a:cubicBezTo>
                  <a:pt x="4294853" y="3227394"/>
                  <a:pt x="4292932" y="3228388"/>
                  <a:pt x="4290916" y="3229027"/>
                </a:cubicBezTo>
                <a:cubicBezTo>
                  <a:pt x="4292292" y="3229926"/>
                  <a:pt x="4293406" y="3231252"/>
                  <a:pt x="4295114" y="3231607"/>
                </a:cubicBezTo>
                <a:cubicBezTo>
                  <a:pt x="4297272" y="3232057"/>
                  <a:pt x="4299976" y="3231725"/>
                  <a:pt x="4302443" y="3231725"/>
                </a:cubicBezTo>
                <a:close/>
                <a:moveTo>
                  <a:pt x="3811715" y="3224577"/>
                </a:moveTo>
                <a:cubicBezTo>
                  <a:pt x="3812213" y="3224080"/>
                  <a:pt x="3811834" y="3222613"/>
                  <a:pt x="3811787" y="3222613"/>
                </a:cubicBezTo>
                <a:cubicBezTo>
                  <a:pt x="3808087" y="3222518"/>
                  <a:pt x="3804292" y="3222258"/>
                  <a:pt x="3800687" y="3222637"/>
                </a:cubicBezTo>
                <a:cubicBezTo>
                  <a:pt x="3799074" y="3222802"/>
                  <a:pt x="3797793" y="3224270"/>
                  <a:pt x="3796655" y="3225264"/>
                </a:cubicBezTo>
                <a:cubicBezTo>
                  <a:pt x="3796512" y="3225382"/>
                  <a:pt x="3798125" y="3226494"/>
                  <a:pt x="3799169" y="3226684"/>
                </a:cubicBezTo>
                <a:cubicBezTo>
                  <a:pt x="3804031" y="3227560"/>
                  <a:pt x="3808680" y="3227512"/>
                  <a:pt x="3811715" y="3224577"/>
                </a:cubicBezTo>
                <a:close/>
                <a:moveTo>
                  <a:pt x="10584014" y="3425947"/>
                </a:moveTo>
                <a:cubicBezTo>
                  <a:pt x="10580006" y="3427651"/>
                  <a:pt x="10579911" y="3432740"/>
                  <a:pt x="10584228" y="3433403"/>
                </a:cubicBezTo>
                <a:cubicBezTo>
                  <a:pt x="10588710" y="3434089"/>
                  <a:pt x="10589754" y="3431840"/>
                  <a:pt x="10589398" y="3429544"/>
                </a:cubicBezTo>
                <a:cubicBezTo>
                  <a:pt x="10588521" y="3428314"/>
                  <a:pt x="10587714" y="3427036"/>
                  <a:pt x="10586600" y="3425829"/>
                </a:cubicBezTo>
                <a:cubicBezTo>
                  <a:pt x="10586433" y="3425639"/>
                  <a:pt x="10584631" y="3425687"/>
                  <a:pt x="10584014" y="3425947"/>
                </a:cubicBezTo>
                <a:close/>
                <a:moveTo>
                  <a:pt x="4259822" y="3219536"/>
                </a:moveTo>
                <a:cubicBezTo>
                  <a:pt x="4258612" y="3222116"/>
                  <a:pt x="4262525" y="3222731"/>
                  <a:pt x="4266486" y="3222518"/>
                </a:cubicBezTo>
                <a:cubicBezTo>
                  <a:pt x="4268597" y="3221997"/>
                  <a:pt x="4270850" y="3221548"/>
                  <a:pt x="4272914" y="3220909"/>
                </a:cubicBezTo>
                <a:cubicBezTo>
                  <a:pt x="4273246" y="3220814"/>
                  <a:pt x="4273175" y="3219773"/>
                  <a:pt x="4272724" y="3219418"/>
                </a:cubicBezTo>
                <a:cubicBezTo>
                  <a:pt x="4269783" y="3217098"/>
                  <a:pt x="4260984" y="3217027"/>
                  <a:pt x="4259822" y="3219536"/>
                </a:cubicBezTo>
                <a:close/>
                <a:moveTo>
                  <a:pt x="10681116" y="3443461"/>
                </a:moveTo>
                <a:cubicBezTo>
                  <a:pt x="10675400" y="3446538"/>
                  <a:pt x="10675400" y="3449615"/>
                  <a:pt x="10681116" y="3452692"/>
                </a:cubicBezTo>
                <a:cubicBezTo>
                  <a:pt x="10686856" y="3449615"/>
                  <a:pt x="10686856" y="3446538"/>
                  <a:pt x="10681116" y="3443461"/>
                </a:cubicBezTo>
                <a:close/>
                <a:moveTo>
                  <a:pt x="3952577" y="3453426"/>
                </a:moveTo>
                <a:cubicBezTo>
                  <a:pt x="3951676" y="3453473"/>
                  <a:pt x="3950514" y="3453307"/>
                  <a:pt x="3949897" y="3453568"/>
                </a:cubicBezTo>
                <a:cubicBezTo>
                  <a:pt x="3945889" y="3455272"/>
                  <a:pt x="3946031" y="3459864"/>
                  <a:pt x="3950087" y="3461142"/>
                </a:cubicBezTo>
                <a:cubicBezTo>
                  <a:pt x="3950751" y="3461355"/>
                  <a:pt x="3952126" y="3461307"/>
                  <a:pt x="3952743" y="3461023"/>
                </a:cubicBezTo>
                <a:cubicBezTo>
                  <a:pt x="3956728" y="3459296"/>
                  <a:pt x="3956586" y="3454775"/>
                  <a:pt x="3952577" y="3453426"/>
                </a:cubicBezTo>
                <a:close/>
                <a:moveTo>
                  <a:pt x="6374123" y="2647995"/>
                </a:moveTo>
                <a:cubicBezTo>
                  <a:pt x="6369807" y="2648657"/>
                  <a:pt x="6369902" y="2653722"/>
                  <a:pt x="6373910" y="2655450"/>
                </a:cubicBezTo>
                <a:cubicBezTo>
                  <a:pt x="6374005" y="2655498"/>
                  <a:pt x="6374242" y="2655498"/>
                  <a:pt x="6374408" y="2655521"/>
                </a:cubicBezTo>
                <a:cubicBezTo>
                  <a:pt x="6375215" y="2655427"/>
                  <a:pt x="6376021" y="2655237"/>
                  <a:pt x="6376828" y="2655119"/>
                </a:cubicBezTo>
                <a:cubicBezTo>
                  <a:pt x="6377753" y="2654030"/>
                  <a:pt x="6378535" y="2652918"/>
                  <a:pt x="6379294" y="2651853"/>
                </a:cubicBezTo>
                <a:cubicBezTo>
                  <a:pt x="6379650" y="2649557"/>
                  <a:pt x="6378606" y="2647285"/>
                  <a:pt x="6374123" y="2647995"/>
                </a:cubicBezTo>
                <a:close/>
                <a:moveTo>
                  <a:pt x="6859254" y="3937655"/>
                </a:moveTo>
                <a:cubicBezTo>
                  <a:pt x="6858044" y="3940235"/>
                  <a:pt x="6861957" y="3940850"/>
                  <a:pt x="6865919" y="3940637"/>
                </a:cubicBezTo>
                <a:cubicBezTo>
                  <a:pt x="6868029" y="3940140"/>
                  <a:pt x="6870282" y="3939667"/>
                  <a:pt x="6872346" y="3939028"/>
                </a:cubicBezTo>
                <a:cubicBezTo>
                  <a:pt x="6872678" y="3938933"/>
                  <a:pt x="6872607" y="3937891"/>
                  <a:pt x="6872156" y="3937536"/>
                </a:cubicBezTo>
                <a:cubicBezTo>
                  <a:pt x="6869192" y="3935217"/>
                  <a:pt x="6860416" y="3935146"/>
                  <a:pt x="6859254" y="3937655"/>
                </a:cubicBezTo>
                <a:close/>
                <a:moveTo>
                  <a:pt x="5908846" y="3878484"/>
                </a:moveTo>
                <a:cubicBezTo>
                  <a:pt x="5914182" y="3881798"/>
                  <a:pt x="5919495" y="3881798"/>
                  <a:pt x="5924832" y="3878484"/>
                </a:cubicBezTo>
                <a:cubicBezTo>
                  <a:pt x="5919495" y="3875194"/>
                  <a:pt x="5914182" y="3875194"/>
                  <a:pt x="5908846" y="3878484"/>
                </a:cubicBezTo>
                <a:close/>
                <a:moveTo>
                  <a:pt x="5661893" y="3880804"/>
                </a:moveTo>
                <a:cubicBezTo>
                  <a:pt x="5657932" y="3880591"/>
                  <a:pt x="5654019" y="3881206"/>
                  <a:pt x="5655228" y="3883786"/>
                </a:cubicBezTo>
                <a:cubicBezTo>
                  <a:pt x="5656391" y="3886271"/>
                  <a:pt x="5665166" y="3886224"/>
                  <a:pt x="5668131" y="3883904"/>
                </a:cubicBezTo>
                <a:cubicBezTo>
                  <a:pt x="5668581" y="3883549"/>
                  <a:pt x="5668653" y="3882508"/>
                  <a:pt x="5668321" y="3882413"/>
                </a:cubicBezTo>
                <a:cubicBezTo>
                  <a:pt x="5666257" y="3881774"/>
                  <a:pt x="5664004" y="3881324"/>
                  <a:pt x="5661893" y="3880804"/>
                </a:cubicBezTo>
                <a:close/>
                <a:moveTo>
                  <a:pt x="10556027" y="2539736"/>
                </a:moveTo>
                <a:cubicBezTo>
                  <a:pt x="10556477" y="2539381"/>
                  <a:pt x="10556216" y="2538718"/>
                  <a:pt x="10556264" y="2538198"/>
                </a:cubicBezTo>
                <a:cubicBezTo>
                  <a:pt x="10553915" y="2535902"/>
                  <a:pt x="10546065" y="2535807"/>
                  <a:pt x="10543100" y="2538103"/>
                </a:cubicBezTo>
                <a:cubicBezTo>
                  <a:pt x="10542650" y="2538458"/>
                  <a:pt x="10542554" y="2539239"/>
                  <a:pt x="10542911" y="2539641"/>
                </a:cubicBezTo>
                <a:cubicBezTo>
                  <a:pt x="10545116" y="2541985"/>
                  <a:pt x="10553038" y="2542056"/>
                  <a:pt x="10556027" y="2539736"/>
                </a:cubicBezTo>
                <a:close/>
                <a:moveTo>
                  <a:pt x="9835921" y="2532020"/>
                </a:moveTo>
                <a:cubicBezTo>
                  <a:pt x="9830205" y="2535097"/>
                  <a:pt x="9830205" y="2538174"/>
                  <a:pt x="9835921" y="2541251"/>
                </a:cubicBezTo>
                <a:cubicBezTo>
                  <a:pt x="9841638" y="2538150"/>
                  <a:pt x="9841638" y="2535097"/>
                  <a:pt x="9835921" y="2532020"/>
                </a:cubicBezTo>
                <a:close/>
                <a:moveTo>
                  <a:pt x="9528914" y="2534316"/>
                </a:moveTo>
                <a:cubicBezTo>
                  <a:pt x="9534251" y="2537630"/>
                  <a:pt x="9539564" y="2537630"/>
                  <a:pt x="9544900" y="2534316"/>
                </a:cubicBezTo>
                <a:cubicBezTo>
                  <a:pt x="9539564" y="2531026"/>
                  <a:pt x="9534227" y="2531026"/>
                  <a:pt x="9528914" y="2534316"/>
                </a:cubicBezTo>
                <a:close/>
                <a:moveTo>
                  <a:pt x="10891164" y="2528991"/>
                </a:moveTo>
                <a:cubicBezTo>
                  <a:pt x="10888815" y="2526695"/>
                  <a:pt x="10880964" y="2526600"/>
                  <a:pt x="10878000" y="2528896"/>
                </a:cubicBezTo>
                <a:cubicBezTo>
                  <a:pt x="10877549" y="2529251"/>
                  <a:pt x="10877455" y="2530032"/>
                  <a:pt x="10877810" y="2530434"/>
                </a:cubicBezTo>
                <a:cubicBezTo>
                  <a:pt x="10880016" y="2532778"/>
                  <a:pt x="10887961" y="2532849"/>
                  <a:pt x="10890926" y="2530553"/>
                </a:cubicBezTo>
                <a:cubicBezTo>
                  <a:pt x="10891376" y="2530174"/>
                  <a:pt x="10891092" y="2529511"/>
                  <a:pt x="10891164" y="2528991"/>
                </a:cubicBezTo>
                <a:close/>
                <a:moveTo>
                  <a:pt x="2121351" y="2635592"/>
                </a:moveTo>
                <a:cubicBezTo>
                  <a:pt x="2126687" y="2638906"/>
                  <a:pt x="2132000" y="2638906"/>
                  <a:pt x="2137336" y="2635592"/>
                </a:cubicBezTo>
                <a:cubicBezTo>
                  <a:pt x="2132000" y="2632303"/>
                  <a:pt x="2126663" y="2632303"/>
                  <a:pt x="2121351" y="2635592"/>
                </a:cubicBezTo>
                <a:close/>
                <a:moveTo>
                  <a:pt x="5771803" y="2622599"/>
                </a:moveTo>
                <a:cubicBezTo>
                  <a:pt x="5772253" y="2622244"/>
                  <a:pt x="5771992" y="2621581"/>
                  <a:pt x="5772040" y="2621060"/>
                </a:cubicBezTo>
                <a:cubicBezTo>
                  <a:pt x="5769692" y="2618741"/>
                  <a:pt x="5761841" y="2618670"/>
                  <a:pt x="5758876" y="2620966"/>
                </a:cubicBezTo>
                <a:cubicBezTo>
                  <a:pt x="5758425" y="2621321"/>
                  <a:pt x="5758331" y="2622102"/>
                  <a:pt x="5758686" y="2622504"/>
                </a:cubicBezTo>
                <a:cubicBezTo>
                  <a:pt x="5760916" y="2624847"/>
                  <a:pt x="5768838" y="2624918"/>
                  <a:pt x="5771803" y="2622599"/>
                </a:cubicBezTo>
                <a:close/>
                <a:moveTo>
                  <a:pt x="9990089" y="2617865"/>
                </a:moveTo>
                <a:cubicBezTo>
                  <a:pt x="9990421" y="2617770"/>
                  <a:pt x="9990350" y="2616729"/>
                  <a:pt x="9989899" y="2616374"/>
                </a:cubicBezTo>
                <a:cubicBezTo>
                  <a:pt x="9986934" y="2614078"/>
                  <a:pt x="9978135" y="2614007"/>
                  <a:pt x="9976996" y="2616492"/>
                </a:cubicBezTo>
                <a:cubicBezTo>
                  <a:pt x="9975787" y="2619072"/>
                  <a:pt x="9979701" y="2619687"/>
                  <a:pt x="9983661" y="2619474"/>
                </a:cubicBezTo>
                <a:cubicBezTo>
                  <a:pt x="9985749" y="2618977"/>
                  <a:pt x="9988002" y="2618504"/>
                  <a:pt x="9990089" y="2617865"/>
                </a:cubicBezTo>
                <a:close/>
                <a:moveTo>
                  <a:pt x="2376723" y="2587262"/>
                </a:moveTo>
                <a:cubicBezTo>
                  <a:pt x="2372762" y="2587049"/>
                  <a:pt x="2368849" y="2587664"/>
                  <a:pt x="2370059" y="2590244"/>
                </a:cubicBezTo>
                <a:cubicBezTo>
                  <a:pt x="2371221" y="2592729"/>
                  <a:pt x="2379996" y="2592682"/>
                  <a:pt x="2382985" y="2590363"/>
                </a:cubicBezTo>
                <a:cubicBezTo>
                  <a:pt x="2383435" y="2590008"/>
                  <a:pt x="2383507" y="2588966"/>
                  <a:pt x="2383175" y="2588871"/>
                </a:cubicBezTo>
                <a:cubicBezTo>
                  <a:pt x="2381087" y="2588256"/>
                  <a:pt x="2378858" y="2587783"/>
                  <a:pt x="2376723" y="2587262"/>
                </a:cubicBezTo>
                <a:close/>
                <a:moveTo>
                  <a:pt x="10872189" y="2895659"/>
                </a:moveTo>
                <a:cubicBezTo>
                  <a:pt x="10873256" y="2895423"/>
                  <a:pt x="10874371" y="2894855"/>
                  <a:pt x="10874869" y="2894287"/>
                </a:cubicBezTo>
                <a:cubicBezTo>
                  <a:pt x="10877572" y="2891139"/>
                  <a:pt x="10876647" y="2887399"/>
                  <a:pt x="10873185" y="2886902"/>
                </a:cubicBezTo>
                <a:cubicBezTo>
                  <a:pt x="10872307" y="2887139"/>
                  <a:pt x="10870813" y="2887305"/>
                  <a:pt x="10870671" y="2887636"/>
                </a:cubicBezTo>
                <a:cubicBezTo>
                  <a:pt x="10869770" y="2889577"/>
                  <a:pt x="10869390" y="2891612"/>
                  <a:pt x="10868489" y="2893553"/>
                </a:cubicBezTo>
                <a:cubicBezTo>
                  <a:pt x="10867422" y="2895707"/>
                  <a:pt x="10868536" y="2896464"/>
                  <a:pt x="10872189" y="2895659"/>
                </a:cubicBezTo>
                <a:close/>
                <a:moveTo>
                  <a:pt x="2706239" y="2970214"/>
                </a:moveTo>
                <a:cubicBezTo>
                  <a:pt x="2701922" y="2970877"/>
                  <a:pt x="2702017" y="2975966"/>
                  <a:pt x="2706025" y="2977670"/>
                </a:cubicBezTo>
                <a:cubicBezTo>
                  <a:pt x="2706642" y="2977930"/>
                  <a:pt x="2708421" y="2977978"/>
                  <a:pt x="2708611" y="2977788"/>
                </a:cubicBezTo>
                <a:cubicBezTo>
                  <a:pt x="2709725" y="2976581"/>
                  <a:pt x="2710532" y="2975303"/>
                  <a:pt x="2711409" y="2974072"/>
                </a:cubicBezTo>
                <a:cubicBezTo>
                  <a:pt x="2711741" y="2971777"/>
                  <a:pt x="2710721" y="2969528"/>
                  <a:pt x="2706239" y="2970214"/>
                </a:cubicBezTo>
                <a:close/>
                <a:moveTo>
                  <a:pt x="10671723" y="2973078"/>
                </a:moveTo>
                <a:cubicBezTo>
                  <a:pt x="10672340" y="2973339"/>
                  <a:pt x="10674119" y="2973386"/>
                  <a:pt x="10674309" y="2973197"/>
                </a:cubicBezTo>
                <a:cubicBezTo>
                  <a:pt x="10675424" y="2971990"/>
                  <a:pt x="10676230" y="2970712"/>
                  <a:pt x="10677107" y="2969481"/>
                </a:cubicBezTo>
                <a:cubicBezTo>
                  <a:pt x="10677463" y="2967185"/>
                  <a:pt x="10676420" y="2964936"/>
                  <a:pt x="10671937" y="2965623"/>
                </a:cubicBezTo>
                <a:cubicBezTo>
                  <a:pt x="10667644" y="2966285"/>
                  <a:pt x="10667739" y="2971351"/>
                  <a:pt x="10671723" y="2973078"/>
                </a:cubicBezTo>
                <a:close/>
                <a:moveTo>
                  <a:pt x="10901907" y="3721280"/>
                </a:moveTo>
                <a:cubicBezTo>
                  <a:pt x="10900698" y="3723859"/>
                  <a:pt x="10904611" y="3724475"/>
                  <a:pt x="10908572" y="3724262"/>
                </a:cubicBezTo>
                <a:cubicBezTo>
                  <a:pt x="10910684" y="3723765"/>
                  <a:pt x="10912937" y="3723292"/>
                  <a:pt x="10915000" y="3722652"/>
                </a:cubicBezTo>
                <a:cubicBezTo>
                  <a:pt x="10915332" y="3722558"/>
                  <a:pt x="10915261" y="3721516"/>
                  <a:pt x="10914810" y="3721161"/>
                </a:cubicBezTo>
                <a:cubicBezTo>
                  <a:pt x="10911869" y="3718842"/>
                  <a:pt x="10903070" y="3718795"/>
                  <a:pt x="10901907" y="3721280"/>
                </a:cubicBezTo>
                <a:close/>
                <a:moveTo>
                  <a:pt x="7028364" y="3737350"/>
                </a:moveTo>
                <a:cubicBezTo>
                  <a:pt x="7028340" y="3737374"/>
                  <a:pt x="7028316" y="3737374"/>
                  <a:pt x="7028292" y="3737398"/>
                </a:cubicBezTo>
                <a:cubicBezTo>
                  <a:pt x="7028743" y="3737611"/>
                  <a:pt x="7029027" y="3737847"/>
                  <a:pt x="7029597" y="3738037"/>
                </a:cubicBezTo>
                <a:cubicBezTo>
                  <a:pt x="7030450" y="3738321"/>
                  <a:pt x="7031945" y="3738084"/>
                  <a:pt x="7033179" y="3738084"/>
                </a:cubicBezTo>
                <a:cubicBezTo>
                  <a:pt x="7033179" y="3736616"/>
                  <a:pt x="7033273" y="3735126"/>
                  <a:pt x="7033202" y="3733634"/>
                </a:cubicBezTo>
                <a:cubicBezTo>
                  <a:pt x="7031565" y="3734889"/>
                  <a:pt x="7029905" y="3736001"/>
                  <a:pt x="7028364" y="3737350"/>
                </a:cubicBezTo>
                <a:close/>
                <a:moveTo>
                  <a:pt x="10788748" y="2948629"/>
                </a:moveTo>
                <a:cubicBezTo>
                  <a:pt x="10794085" y="2951943"/>
                  <a:pt x="10799398" y="2951943"/>
                  <a:pt x="10804735" y="2948629"/>
                </a:cubicBezTo>
                <a:cubicBezTo>
                  <a:pt x="10799398" y="2945315"/>
                  <a:pt x="10794085" y="2945315"/>
                  <a:pt x="10788748" y="2948629"/>
                </a:cubicBezTo>
                <a:close/>
                <a:moveTo>
                  <a:pt x="10286399" y="2948629"/>
                </a:moveTo>
                <a:cubicBezTo>
                  <a:pt x="10291736" y="2951943"/>
                  <a:pt x="10297049" y="2951943"/>
                  <a:pt x="10302386" y="2948629"/>
                </a:cubicBezTo>
                <a:cubicBezTo>
                  <a:pt x="10297049" y="2945315"/>
                  <a:pt x="10291736" y="2945315"/>
                  <a:pt x="10286399" y="2948629"/>
                </a:cubicBezTo>
                <a:close/>
                <a:moveTo>
                  <a:pt x="10662521" y="2943304"/>
                </a:moveTo>
                <a:cubicBezTo>
                  <a:pt x="10662165" y="2943682"/>
                  <a:pt x="10662260" y="2944487"/>
                  <a:pt x="10662711" y="2944842"/>
                </a:cubicBezTo>
                <a:cubicBezTo>
                  <a:pt x="10665675" y="2947162"/>
                  <a:pt x="10673550" y="2947067"/>
                  <a:pt x="10675874" y="2944747"/>
                </a:cubicBezTo>
                <a:cubicBezTo>
                  <a:pt x="10675803" y="2944227"/>
                  <a:pt x="10676087" y="2943564"/>
                  <a:pt x="10675637" y="2943209"/>
                </a:cubicBezTo>
                <a:cubicBezTo>
                  <a:pt x="10672649" y="2940889"/>
                  <a:pt x="10664726" y="2940960"/>
                  <a:pt x="10662521" y="2943304"/>
                </a:cubicBezTo>
                <a:close/>
                <a:moveTo>
                  <a:pt x="10340263" y="2804844"/>
                </a:moveTo>
                <a:cubicBezTo>
                  <a:pt x="10336895" y="2804324"/>
                  <a:pt x="10333385" y="2804111"/>
                  <a:pt x="10330017" y="2803590"/>
                </a:cubicBezTo>
                <a:cubicBezTo>
                  <a:pt x="10326246" y="2802998"/>
                  <a:pt x="10324965" y="2803637"/>
                  <a:pt x="10326364" y="2805744"/>
                </a:cubicBezTo>
                <a:cubicBezTo>
                  <a:pt x="10326767" y="2806359"/>
                  <a:pt x="10327740" y="2806998"/>
                  <a:pt x="10328760" y="2807282"/>
                </a:cubicBezTo>
                <a:cubicBezTo>
                  <a:pt x="10334239" y="2808844"/>
                  <a:pt x="10340690" y="2808300"/>
                  <a:pt x="10341567" y="2806312"/>
                </a:cubicBezTo>
                <a:cubicBezTo>
                  <a:pt x="10341141" y="2805815"/>
                  <a:pt x="10340880" y="2804939"/>
                  <a:pt x="10340263" y="2804844"/>
                </a:cubicBezTo>
                <a:close/>
                <a:moveTo>
                  <a:pt x="2290128" y="2786785"/>
                </a:moveTo>
                <a:cubicBezTo>
                  <a:pt x="2289773" y="2787164"/>
                  <a:pt x="2289868" y="2787969"/>
                  <a:pt x="2290318" y="2788324"/>
                </a:cubicBezTo>
                <a:cubicBezTo>
                  <a:pt x="2293283" y="2790620"/>
                  <a:pt x="2301157" y="2790549"/>
                  <a:pt x="2303482" y="2788229"/>
                </a:cubicBezTo>
                <a:cubicBezTo>
                  <a:pt x="2303411" y="2787708"/>
                  <a:pt x="2303695" y="2787046"/>
                  <a:pt x="2303245" y="2786691"/>
                </a:cubicBezTo>
                <a:cubicBezTo>
                  <a:pt x="2300280" y="2784371"/>
                  <a:pt x="2292358" y="2784442"/>
                  <a:pt x="2290128" y="2786785"/>
                </a:cubicBezTo>
                <a:close/>
                <a:moveTo>
                  <a:pt x="5733427" y="3864686"/>
                </a:moveTo>
                <a:cubicBezTo>
                  <a:pt x="5738763" y="3867999"/>
                  <a:pt x="5744076" y="3867999"/>
                  <a:pt x="5749413" y="3864686"/>
                </a:cubicBezTo>
                <a:cubicBezTo>
                  <a:pt x="5744076" y="3861372"/>
                  <a:pt x="5738763" y="3861372"/>
                  <a:pt x="5733427" y="3864686"/>
                </a:cubicBezTo>
                <a:close/>
                <a:moveTo>
                  <a:pt x="5853037" y="3864686"/>
                </a:moveTo>
                <a:cubicBezTo>
                  <a:pt x="5858374" y="3867999"/>
                  <a:pt x="5863686" y="3867999"/>
                  <a:pt x="5869023" y="3864686"/>
                </a:cubicBezTo>
                <a:cubicBezTo>
                  <a:pt x="5863686" y="3861372"/>
                  <a:pt x="5858374" y="3861372"/>
                  <a:pt x="5853037" y="3864686"/>
                </a:cubicBezTo>
                <a:close/>
                <a:moveTo>
                  <a:pt x="5711037" y="3868591"/>
                </a:moveTo>
                <a:cubicBezTo>
                  <a:pt x="5709827" y="3871171"/>
                  <a:pt x="5713741" y="3871786"/>
                  <a:pt x="5717702" y="3871573"/>
                </a:cubicBezTo>
                <a:cubicBezTo>
                  <a:pt x="5719813" y="3871076"/>
                  <a:pt x="5722066" y="3870603"/>
                  <a:pt x="5724129" y="3869964"/>
                </a:cubicBezTo>
                <a:cubicBezTo>
                  <a:pt x="5724461" y="3869869"/>
                  <a:pt x="5724390" y="3868827"/>
                  <a:pt x="5723939" y="3868472"/>
                </a:cubicBezTo>
                <a:cubicBezTo>
                  <a:pt x="5720975" y="3866153"/>
                  <a:pt x="5712199" y="3866106"/>
                  <a:pt x="5711037" y="3868591"/>
                </a:cubicBezTo>
                <a:close/>
                <a:moveTo>
                  <a:pt x="7070297" y="3794059"/>
                </a:moveTo>
                <a:cubicBezTo>
                  <a:pt x="7069396" y="3794107"/>
                  <a:pt x="7068234" y="3793941"/>
                  <a:pt x="7067617" y="3794201"/>
                </a:cubicBezTo>
                <a:cubicBezTo>
                  <a:pt x="7063633" y="3795906"/>
                  <a:pt x="7063751" y="3800497"/>
                  <a:pt x="7067807" y="3801775"/>
                </a:cubicBezTo>
                <a:cubicBezTo>
                  <a:pt x="7068471" y="3801988"/>
                  <a:pt x="7069847" y="3801941"/>
                  <a:pt x="7070463" y="3801657"/>
                </a:cubicBezTo>
                <a:cubicBezTo>
                  <a:pt x="7074448" y="3799953"/>
                  <a:pt x="7074305" y="3795409"/>
                  <a:pt x="7070297" y="3794059"/>
                </a:cubicBezTo>
                <a:close/>
                <a:moveTo>
                  <a:pt x="7174254" y="3811787"/>
                </a:moveTo>
                <a:cubicBezTo>
                  <a:pt x="7173162" y="3812142"/>
                  <a:pt x="7171787" y="3812544"/>
                  <a:pt x="7170695" y="3812994"/>
                </a:cubicBezTo>
                <a:cubicBezTo>
                  <a:pt x="7168538" y="3811669"/>
                  <a:pt x="7166521" y="3810272"/>
                  <a:pt x="7164316" y="3808994"/>
                </a:cubicBezTo>
                <a:cubicBezTo>
                  <a:pt x="7163415" y="3808474"/>
                  <a:pt x="7160189" y="3808497"/>
                  <a:pt x="7159501" y="3809041"/>
                </a:cubicBezTo>
                <a:cubicBezTo>
                  <a:pt x="7158078" y="3810130"/>
                  <a:pt x="7156536" y="3811905"/>
                  <a:pt x="7156987" y="3813089"/>
                </a:cubicBezTo>
                <a:cubicBezTo>
                  <a:pt x="7157699" y="3814935"/>
                  <a:pt x="7160189" y="3816118"/>
                  <a:pt x="7162560" y="3817397"/>
                </a:cubicBezTo>
                <a:cubicBezTo>
                  <a:pt x="7161232" y="3818154"/>
                  <a:pt x="7160616" y="3819337"/>
                  <a:pt x="7160734" y="3820923"/>
                </a:cubicBezTo>
                <a:cubicBezTo>
                  <a:pt x="7163225" y="3820970"/>
                  <a:pt x="7165027" y="3820639"/>
                  <a:pt x="7166355" y="3820024"/>
                </a:cubicBezTo>
                <a:cubicBezTo>
                  <a:pt x="7166996" y="3820781"/>
                  <a:pt x="7167138" y="3821728"/>
                  <a:pt x="7167043" y="3822769"/>
                </a:cubicBezTo>
                <a:cubicBezTo>
                  <a:pt x="7171573" y="3819503"/>
                  <a:pt x="7175913" y="3816000"/>
                  <a:pt x="7180041" y="3812308"/>
                </a:cubicBezTo>
                <a:cubicBezTo>
                  <a:pt x="7179258" y="3812095"/>
                  <a:pt x="7178499" y="3811905"/>
                  <a:pt x="7177906" y="3811716"/>
                </a:cubicBezTo>
                <a:cubicBezTo>
                  <a:pt x="7176673" y="3811740"/>
                  <a:pt x="7175202" y="3811479"/>
                  <a:pt x="7174254" y="3811787"/>
                </a:cubicBezTo>
                <a:close/>
                <a:moveTo>
                  <a:pt x="6618729" y="2817436"/>
                </a:moveTo>
                <a:cubicBezTo>
                  <a:pt x="6614767" y="2817223"/>
                  <a:pt x="6610854" y="2817838"/>
                  <a:pt x="6612064" y="2820418"/>
                </a:cubicBezTo>
                <a:cubicBezTo>
                  <a:pt x="6613225" y="2822903"/>
                  <a:pt x="6622002" y="2822856"/>
                  <a:pt x="6624966" y="2820536"/>
                </a:cubicBezTo>
                <a:cubicBezTo>
                  <a:pt x="6625417" y="2820181"/>
                  <a:pt x="6625488" y="2819140"/>
                  <a:pt x="6625156" y="2819045"/>
                </a:cubicBezTo>
                <a:cubicBezTo>
                  <a:pt x="6623093" y="2818406"/>
                  <a:pt x="6620863" y="2817957"/>
                  <a:pt x="6618729" y="2817436"/>
                </a:cubicBezTo>
                <a:close/>
                <a:moveTo>
                  <a:pt x="7149635" y="3821065"/>
                </a:moveTo>
                <a:cubicBezTo>
                  <a:pt x="7148021" y="3821231"/>
                  <a:pt x="7146741" y="3822698"/>
                  <a:pt x="7145602" y="3823692"/>
                </a:cubicBezTo>
                <a:cubicBezTo>
                  <a:pt x="7145460" y="3823811"/>
                  <a:pt x="7147073" y="3824923"/>
                  <a:pt x="7148116" y="3825112"/>
                </a:cubicBezTo>
                <a:cubicBezTo>
                  <a:pt x="7153002" y="3825988"/>
                  <a:pt x="7157627" y="3825941"/>
                  <a:pt x="7160663" y="3823006"/>
                </a:cubicBezTo>
                <a:cubicBezTo>
                  <a:pt x="7161161" y="3822509"/>
                  <a:pt x="7160781" y="3821041"/>
                  <a:pt x="7160734" y="3821041"/>
                </a:cubicBezTo>
                <a:cubicBezTo>
                  <a:pt x="7157034" y="3820947"/>
                  <a:pt x="7153215" y="3820686"/>
                  <a:pt x="7149635" y="3821065"/>
                </a:cubicBezTo>
                <a:close/>
                <a:moveTo>
                  <a:pt x="7749536" y="1052777"/>
                </a:moveTo>
                <a:cubicBezTo>
                  <a:pt x="7749465" y="1052256"/>
                  <a:pt x="7749749" y="1051594"/>
                  <a:pt x="7749299" y="1051239"/>
                </a:cubicBezTo>
                <a:cubicBezTo>
                  <a:pt x="7746334" y="1048919"/>
                  <a:pt x="7738412" y="1048990"/>
                  <a:pt x="7736183" y="1051357"/>
                </a:cubicBezTo>
                <a:cubicBezTo>
                  <a:pt x="7735803" y="1051736"/>
                  <a:pt x="7735922" y="1052540"/>
                  <a:pt x="7736372" y="1052895"/>
                </a:cubicBezTo>
                <a:cubicBezTo>
                  <a:pt x="7739314" y="1055191"/>
                  <a:pt x="7747187" y="1055097"/>
                  <a:pt x="7749536" y="1052777"/>
                </a:cubicBezTo>
                <a:close/>
                <a:moveTo>
                  <a:pt x="3720093" y="1597550"/>
                </a:moveTo>
                <a:cubicBezTo>
                  <a:pt x="3714376" y="1600627"/>
                  <a:pt x="3714376" y="1603703"/>
                  <a:pt x="3720093" y="1606780"/>
                </a:cubicBezTo>
                <a:cubicBezTo>
                  <a:pt x="3725809" y="1603680"/>
                  <a:pt x="3725809" y="1600627"/>
                  <a:pt x="3720093" y="1597550"/>
                </a:cubicBezTo>
                <a:close/>
                <a:moveTo>
                  <a:pt x="1842331" y="1604295"/>
                </a:moveTo>
                <a:cubicBezTo>
                  <a:pt x="1842734" y="1604910"/>
                  <a:pt x="1843730" y="1605550"/>
                  <a:pt x="1844726" y="1605834"/>
                </a:cubicBezTo>
                <a:cubicBezTo>
                  <a:pt x="1850182" y="1607396"/>
                  <a:pt x="1856657" y="1606851"/>
                  <a:pt x="1857534" y="1604863"/>
                </a:cubicBezTo>
                <a:cubicBezTo>
                  <a:pt x="1857107" y="1604366"/>
                  <a:pt x="1856846" y="1603490"/>
                  <a:pt x="1856253" y="1603396"/>
                </a:cubicBezTo>
                <a:cubicBezTo>
                  <a:pt x="1852885" y="1602875"/>
                  <a:pt x="1849375" y="1602662"/>
                  <a:pt x="1846007" y="1602141"/>
                </a:cubicBezTo>
                <a:cubicBezTo>
                  <a:pt x="1842236" y="1601526"/>
                  <a:pt x="1840932" y="1602165"/>
                  <a:pt x="1842331" y="1604295"/>
                </a:cubicBezTo>
                <a:close/>
                <a:moveTo>
                  <a:pt x="4918852" y="702936"/>
                </a:moveTo>
                <a:cubicBezTo>
                  <a:pt x="4918781" y="702416"/>
                  <a:pt x="4919066" y="701753"/>
                  <a:pt x="4918615" y="701398"/>
                </a:cubicBezTo>
                <a:cubicBezTo>
                  <a:pt x="4915651" y="699102"/>
                  <a:pt x="4907729" y="699150"/>
                  <a:pt x="4905499" y="701516"/>
                </a:cubicBezTo>
                <a:cubicBezTo>
                  <a:pt x="4905120" y="701895"/>
                  <a:pt x="4905238" y="702700"/>
                  <a:pt x="4905689" y="703055"/>
                </a:cubicBezTo>
                <a:cubicBezTo>
                  <a:pt x="4908654" y="705327"/>
                  <a:pt x="4916528" y="705256"/>
                  <a:pt x="4918852" y="702936"/>
                </a:cubicBezTo>
                <a:close/>
                <a:moveTo>
                  <a:pt x="5828631" y="1625076"/>
                </a:moveTo>
                <a:cubicBezTo>
                  <a:pt x="5832284" y="1625738"/>
                  <a:pt x="5835486" y="1624697"/>
                  <a:pt x="5836126" y="1622449"/>
                </a:cubicBezTo>
                <a:cubicBezTo>
                  <a:pt x="5836245" y="1621999"/>
                  <a:pt x="5832402" y="1621194"/>
                  <a:pt x="5830386" y="1620555"/>
                </a:cubicBezTo>
                <a:cubicBezTo>
                  <a:pt x="5829153" y="1620555"/>
                  <a:pt x="5827659" y="1620295"/>
                  <a:pt x="5826734" y="1620603"/>
                </a:cubicBezTo>
                <a:cubicBezTo>
                  <a:pt x="5824741" y="1621242"/>
                  <a:pt x="5821682" y="1622070"/>
                  <a:pt x="5821421" y="1623040"/>
                </a:cubicBezTo>
                <a:cubicBezTo>
                  <a:pt x="5820211" y="1627301"/>
                  <a:pt x="5826093" y="1624626"/>
                  <a:pt x="5828631" y="1625076"/>
                </a:cubicBezTo>
                <a:close/>
                <a:moveTo>
                  <a:pt x="4823174" y="698345"/>
                </a:moveTo>
                <a:cubicBezTo>
                  <a:pt x="4823102" y="697824"/>
                  <a:pt x="4823387" y="697161"/>
                  <a:pt x="4822936" y="696806"/>
                </a:cubicBezTo>
                <a:cubicBezTo>
                  <a:pt x="4819972" y="694511"/>
                  <a:pt x="4812050" y="694558"/>
                  <a:pt x="4809820" y="696925"/>
                </a:cubicBezTo>
                <a:cubicBezTo>
                  <a:pt x="4809465" y="697303"/>
                  <a:pt x="4809559" y="698108"/>
                  <a:pt x="4810010" y="698463"/>
                </a:cubicBezTo>
                <a:cubicBezTo>
                  <a:pt x="4812975" y="700735"/>
                  <a:pt x="4820849" y="700641"/>
                  <a:pt x="4823174" y="698345"/>
                </a:cubicBezTo>
                <a:close/>
                <a:moveTo>
                  <a:pt x="1609775" y="1612934"/>
                </a:moveTo>
                <a:cubicBezTo>
                  <a:pt x="1607427" y="1610638"/>
                  <a:pt x="1599576" y="1610543"/>
                  <a:pt x="1596611" y="1612839"/>
                </a:cubicBezTo>
                <a:cubicBezTo>
                  <a:pt x="1596161" y="1613194"/>
                  <a:pt x="1596066" y="1613975"/>
                  <a:pt x="1596422" y="1614378"/>
                </a:cubicBezTo>
                <a:cubicBezTo>
                  <a:pt x="1598627" y="1616721"/>
                  <a:pt x="1606549" y="1616792"/>
                  <a:pt x="1609538" y="1614496"/>
                </a:cubicBezTo>
                <a:cubicBezTo>
                  <a:pt x="1609988" y="1614117"/>
                  <a:pt x="1609704" y="1613455"/>
                  <a:pt x="1609775" y="1612934"/>
                </a:cubicBezTo>
                <a:close/>
                <a:moveTo>
                  <a:pt x="1585796" y="1614330"/>
                </a:moveTo>
                <a:cubicBezTo>
                  <a:pt x="1586128" y="1614236"/>
                  <a:pt x="1586057" y="1613194"/>
                  <a:pt x="1585606" y="1612839"/>
                </a:cubicBezTo>
                <a:cubicBezTo>
                  <a:pt x="1582642" y="1610543"/>
                  <a:pt x="1573842" y="1610473"/>
                  <a:pt x="1572703" y="1612958"/>
                </a:cubicBezTo>
                <a:cubicBezTo>
                  <a:pt x="1571494" y="1615537"/>
                  <a:pt x="1575407" y="1616153"/>
                  <a:pt x="1579368" y="1615940"/>
                </a:cubicBezTo>
                <a:cubicBezTo>
                  <a:pt x="1581479" y="1615443"/>
                  <a:pt x="1583709" y="1614969"/>
                  <a:pt x="1585796" y="1614330"/>
                </a:cubicBezTo>
                <a:close/>
                <a:moveTo>
                  <a:pt x="6338119" y="1609739"/>
                </a:moveTo>
                <a:cubicBezTo>
                  <a:pt x="6338451" y="1609644"/>
                  <a:pt x="6338381" y="1608603"/>
                  <a:pt x="6337930" y="1608248"/>
                </a:cubicBezTo>
                <a:cubicBezTo>
                  <a:pt x="6334965" y="1605928"/>
                  <a:pt x="6326165" y="1605881"/>
                  <a:pt x="6325027" y="1608366"/>
                </a:cubicBezTo>
                <a:cubicBezTo>
                  <a:pt x="6323817" y="1610946"/>
                  <a:pt x="6327731" y="1611561"/>
                  <a:pt x="6331692" y="1611348"/>
                </a:cubicBezTo>
                <a:cubicBezTo>
                  <a:pt x="6333803" y="1610851"/>
                  <a:pt x="6336032" y="1610378"/>
                  <a:pt x="6338119" y="1609739"/>
                </a:cubicBezTo>
                <a:close/>
                <a:moveTo>
                  <a:pt x="665771" y="212128"/>
                </a:moveTo>
                <a:cubicBezTo>
                  <a:pt x="664870" y="211228"/>
                  <a:pt x="663945" y="210329"/>
                  <a:pt x="663043" y="209406"/>
                </a:cubicBezTo>
                <a:cubicBezTo>
                  <a:pt x="662877" y="209548"/>
                  <a:pt x="662450" y="209666"/>
                  <a:pt x="662403" y="209832"/>
                </a:cubicBezTo>
                <a:cubicBezTo>
                  <a:pt x="661691" y="212412"/>
                  <a:pt x="663613" y="212412"/>
                  <a:pt x="665771" y="212128"/>
                </a:cubicBezTo>
                <a:close/>
                <a:moveTo>
                  <a:pt x="7152694" y="1061037"/>
                </a:moveTo>
                <a:cubicBezTo>
                  <a:pt x="7153192" y="1060540"/>
                  <a:pt x="7152765" y="1059688"/>
                  <a:pt x="7152765" y="1058978"/>
                </a:cubicBezTo>
                <a:cubicBezTo>
                  <a:pt x="7149065" y="1058978"/>
                  <a:pt x="7145246" y="1058718"/>
                  <a:pt x="7141665" y="1059097"/>
                </a:cubicBezTo>
                <a:cubicBezTo>
                  <a:pt x="7140052" y="1059286"/>
                  <a:pt x="7138771" y="1060730"/>
                  <a:pt x="7137633" y="1061724"/>
                </a:cubicBezTo>
                <a:cubicBezTo>
                  <a:pt x="7137490" y="1061842"/>
                  <a:pt x="7139104" y="1062954"/>
                  <a:pt x="7140147" y="1063144"/>
                </a:cubicBezTo>
                <a:cubicBezTo>
                  <a:pt x="7145009" y="1063996"/>
                  <a:pt x="7149658" y="1063949"/>
                  <a:pt x="7152694" y="1061037"/>
                </a:cubicBezTo>
                <a:close/>
                <a:moveTo>
                  <a:pt x="5768" y="28698"/>
                </a:moveTo>
                <a:cubicBezTo>
                  <a:pt x="5151" y="28438"/>
                  <a:pt x="3775" y="28367"/>
                  <a:pt x="3111" y="28580"/>
                </a:cubicBezTo>
                <a:cubicBezTo>
                  <a:pt x="-945" y="29858"/>
                  <a:pt x="-1063" y="34426"/>
                  <a:pt x="2921" y="36154"/>
                </a:cubicBezTo>
                <a:cubicBezTo>
                  <a:pt x="3538" y="36414"/>
                  <a:pt x="4700" y="36272"/>
                  <a:pt x="5602" y="36296"/>
                </a:cubicBezTo>
                <a:cubicBezTo>
                  <a:pt x="9610" y="34947"/>
                  <a:pt x="9752" y="30403"/>
                  <a:pt x="5768" y="28698"/>
                </a:cubicBezTo>
                <a:close/>
                <a:moveTo>
                  <a:pt x="9228715" y="1695087"/>
                </a:moveTo>
                <a:cubicBezTo>
                  <a:pt x="9224398" y="1695749"/>
                  <a:pt x="9224493" y="1700838"/>
                  <a:pt x="9228501" y="1702542"/>
                </a:cubicBezTo>
                <a:cubicBezTo>
                  <a:pt x="9229118" y="1702802"/>
                  <a:pt x="9230897" y="1702850"/>
                  <a:pt x="9231087" y="1702660"/>
                </a:cubicBezTo>
                <a:cubicBezTo>
                  <a:pt x="9232201" y="1701453"/>
                  <a:pt x="9233008" y="1700175"/>
                  <a:pt x="9233885" y="1698944"/>
                </a:cubicBezTo>
                <a:cubicBezTo>
                  <a:pt x="9234217" y="1696672"/>
                  <a:pt x="9233197" y="1694400"/>
                  <a:pt x="9228715" y="1695087"/>
                </a:cubicBezTo>
                <a:close/>
                <a:moveTo>
                  <a:pt x="6455073" y="1735630"/>
                </a:moveTo>
                <a:cubicBezTo>
                  <a:pt x="6449357" y="1738707"/>
                  <a:pt x="6449357" y="1741784"/>
                  <a:pt x="6455073" y="1744861"/>
                </a:cubicBezTo>
                <a:cubicBezTo>
                  <a:pt x="6460789" y="1741784"/>
                  <a:pt x="6460789" y="1738731"/>
                  <a:pt x="6455073" y="1735630"/>
                </a:cubicBezTo>
                <a:close/>
                <a:moveTo>
                  <a:pt x="4372720" y="1735749"/>
                </a:moveTo>
                <a:cubicBezTo>
                  <a:pt x="4369328" y="1735252"/>
                  <a:pt x="4365581" y="1735630"/>
                  <a:pt x="4361975" y="1735630"/>
                </a:cubicBezTo>
                <a:cubicBezTo>
                  <a:pt x="4361098" y="1738139"/>
                  <a:pt x="4363778" y="1739630"/>
                  <a:pt x="4367170" y="1740127"/>
                </a:cubicBezTo>
                <a:cubicBezTo>
                  <a:pt x="4370561" y="1740624"/>
                  <a:pt x="4374309" y="1740246"/>
                  <a:pt x="4377914" y="1740246"/>
                </a:cubicBezTo>
                <a:cubicBezTo>
                  <a:pt x="4378791" y="1737760"/>
                  <a:pt x="4376111" y="1736246"/>
                  <a:pt x="4372720" y="1735749"/>
                </a:cubicBezTo>
                <a:close/>
                <a:moveTo>
                  <a:pt x="8969263" y="1669714"/>
                </a:moveTo>
                <a:cubicBezTo>
                  <a:pt x="8969713" y="1669359"/>
                  <a:pt x="8969452" y="1668696"/>
                  <a:pt x="8969499" y="1668176"/>
                </a:cubicBezTo>
                <a:cubicBezTo>
                  <a:pt x="8967175" y="1665880"/>
                  <a:pt x="8959301" y="1665785"/>
                  <a:pt x="8956336" y="1668081"/>
                </a:cubicBezTo>
                <a:cubicBezTo>
                  <a:pt x="8955886" y="1668436"/>
                  <a:pt x="8955790" y="1669217"/>
                  <a:pt x="8956146" y="1669620"/>
                </a:cubicBezTo>
                <a:cubicBezTo>
                  <a:pt x="8958352" y="1671963"/>
                  <a:pt x="8966274" y="1672034"/>
                  <a:pt x="8969263" y="1669714"/>
                </a:cubicBezTo>
                <a:close/>
                <a:moveTo>
                  <a:pt x="7203403" y="1016659"/>
                </a:moveTo>
                <a:cubicBezTo>
                  <a:pt x="7207886" y="1017346"/>
                  <a:pt x="7208930" y="1015097"/>
                  <a:pt x="7208574" y="1012801"/>
                </a:cubicBezTo>
                <a:cubicBezTo>
                  <a:pt x="7207696" y="1011571"/>
                  <a:pt x="7206889" y="1010293"/>
                  <a:pt x="7205775" y="1009085"/>
                </a:cubicBezTo>
                <a:cubicBezTo>
                  <a:pt x="7205609" y="1008896"/>
                  <a:pt x="7203807" y="1008943"/>
                  <a:pt x="7203190" y="1009204"/>
                </a:cubicBezTo>
                <a:cubicBezTo>
                  <a:pt x="7199181" y="1010908"/>
                  <a:pt x="7199087" y="1015997"/>
                  <a:pt x="7203403" y="1016659"/>
                </a:cubicBezTo>
                <a:close/>
                <a:moveTo>
                  <a:pt x="3959574" y="1666590"/>
                </a:moveTo>
                <a:cubicBezTo>
                  <a:pt x="3963274" y="1667300"/>
                  <a:pt x="3964626" y="1666566"/>
                  <a:pt x="3963227" y="1664460"/>
                </a:cubicBezTo>
                <a:cubicBezTo>
                  <a:pt x="3962823" y="1663844"/>
                  <a:pt x="3961827" y="1663158"/>
                  <a:pt x="3960831" y="1662945"/>
                </a:cubicBezTo>
                <a:cubicBezTo>
                  <a:pt x="3958673" y="1662472"/>
                  <a:pt x="3956254" y="1661927"/>
                  <a:pt x="3954119" y="1662093"/>
                </a:cubicBezTo>
                <a:cubicBezTo>
                  <a:pt x="3951984" y="1662259"/>
                  <a:pt x="3950063" y="1663253"/>
                  <a:pt x="3948047" y="1663892"/>
                </a:cubicBezTo>
                <a:cubicBezTo>
                  <a:pt x="3949423" y="1664791"/>
                  <a:pt x="3950537" y="1666117"/>
                  <a:pt x="3952245" y="1666472"/>
                </a:cubicBezTo>
                <a:cubicBezTo>
                  <a:pt x="3954404" y="1666945"/>
                  <a:pt x="3957084" y="1666590"/>
                  <a:pt x="3959574" y="1666590"/>
                </a:cubicBezTo>
                <a:close/>
                <a:moveTo>
                  <a:pt x="5855622" y="1656531"/>
                </a:moveTo>
                <a:cubicBezTo>
                  <a:pt x="5856239" y="1656791"/>
                  <a:pt x="5858018" y="1656839"/>
                  <a:pt x="5858207" y="1656649"/>
                </a:cubicBezTo>
                <a:cubicBezTo>
                  <a:pt x="5859323" y="1655442"/>
                  <a:pt x="5860129" y="1654164"/>
                  <a:pt x="5861007" y="1652933"/>
                </a:cubicBezTo>
                <a:cubicBezTo>
                  <a:pt x="5861362" y="1650638"/>
                  <a:pt x="5860319" y="1648389"/>
                  <a:pt x="5855836" y="1649075"/>
                </a:cubicBezTo>
                <a:cubicBezTo>
                  <a:pt x="5851519" y="1649738"/>
                  <a:pt x="5851614" y="1654803"/>
                  <a:pt x="5855622" y="1656531"/>
                </a:cubicBezTo>
                <a:close/>
                <a:moveTo>
                  <a:pt x="2044196" y="1688743"/>
                </a:moveTo>
                <a:cubicBezTo>
                  <a:pt x="2044812" y="1689004"/>
                  <a:pt x="2045974" y="1688862"/>
                  <a:pt x="2046876" y="1688885"/>
                </a:cubicBezTo>
                <a:cubicBezTo>
                  <a:pt x="2050860" y="1687536"/>
                  <a:pt x="2051026" y="1682992"/>
                  <a:pt x="2047018" y="1681288"/>
                </a:cubicBezTo>
                <a:cubicBezTo>
                  <a:pt x="2046401" y="1681028"/>
                  <a:pt x="2045049" y="1680980"/>
                  <a:pt x="2044362" y="1681170"/>
                </a:cubicBezTo>
                <a:cubicBezTo>
                  <a:pt x="2040306" y="1682448"/>
                  <a:pt x="2040187" y="1687039"/>
                  <a:pt x="2044196" y="1688743"/>
                </a:cubicBezTo>
                <a:close/>
                <a:moveTo>
                  <a:pt x="407007" y="71562"/>
                </a:moveTo>
                <a:cubicBezTo>
                  <a:pt x="412343" y="74875"/>
                  <a:pt x="417656" y="74875"/>
                  <a:pt x="422993" y="71562"/>
                </a:cubicBezTo>
                <a:cubicBezTo>
                  <a:pt x="417656" y="68248"/>
                  <a:pt x="412319" y="68248"/>
                  <a:pt x="407007" y="71562"/>
                </a:cubicBezTo>
                <a:close/>
                <a:moveTo>
                  <a:pt x="6859254" y="1350595"/>
                </a:moveTo>
                <a:cubicBezTo>
                  <a:pt x="6858044" y="1353175"/>
                  <a:pt x="6861957" y="1353790"/>
                  <a:pt x="6865919" y="1353577"/>
                </a:cubicBezTo>
                <a:cubicBezTo>
                  <a:pt x="6868029" y="1353080"/>
                  <a:pt x="6870282" y="1352607"/>
                  <a:pt x="6872346" y="1351968"/>
                </a:cubicBezTo>
                <a:cubicBezTo>
                  <a:pt x="6872678" y="1351873"/>
                  <a:pt x="6872607" y="1350832"/>
                  <a:pt x="6872156" y="1350477"/>
                </a:cubicBezTo>
                <a:cubicBezTo>
                  <a:pt x="6869192" y="1348157"/>
                  <a:pt x="6860416" y="1348086"/>
                  <a:pt x="6859254" y="1350595"/>
                </a:cubicBezTo>
                <a:close/>
                <a:moveTo>
                  <a:pt x="1596350" y="1227709"/>
                </a:moveTo>
                <a:cubicBezTo>
                  <a:pt x="1598675" y="1230005"/>
                  <a:pt x="1606549" y="1230100"/>
                  <a:pt x="1609514" y="1227804"/>
                </a:cubicBezTo>
                <a:cubicBezTo>
                  <a:pt x="1609965" y="1227449"/>
                  <a:pt x="1610036" y="1226408"/>
                  <a:pt x="1609704" y="1226313"/>
                </a:cubicBezTo>
                <a:cubicBezTo>
                  <a:pt x="1608542" y="1225958"/>
                  <a:pt x="1607261" y="1225674"/>
                  <a:pt x="1606028" y="1225390"/>
                </a:cubicBezTo>
                <a:cubicBezTo>
                  <a:pt x="1606620" y="1225035"/>
                  <a:pt x="1607569" y="1224656"/>
                  <a:pt x="1607498" y="1224396"/>
                </a:cubicBezTo>
                <a:cubicBezTo>
                  <a:pt x="1607237" y="1223638"/>
                  <a:pt x="1606454" y="1222928"/>
                  <a:pt x="1605885" y="1222218"/>
                </a:cubicBezTo>
                <a:cubicBezTo>
                  <a:pt x="1605316" y="1222573"/>
                  <a:pt x="1604747" y="1222928"/>
                  <a:pt x="1604059" y="1223378"/>
                </a:cubicBezTo>
                <a:cubicBezTo>
                  <a:pt x="1604604" y="1224017"/>
                  <a:pt x="1605197" y="1224656"/>
                  <a:pt x="1605767" y="1225319"/>
                </a:cubicBezTo>
                <a:cubicBezTo>
                  <a:pt x="1604913" y="1225106"/>
                  <a:pt x="1604059" y="1224893"/>
                  <a:pt x="1603205" y="1224680"/>
                </a:cubicBezTo>
                <a:cubicBezTo>
                  <a:pt x="1598343" y="1224703"/>
                  <a:pt x="1594880" y="1226242"/>
                  <a:pt x="1596350" y="1227709"/>
                </a:cubicBezTo>
                <a:close/>
                <a:moveTo>
                  <a:pt x="4112366" y="1339826"/>
                </a:moveTo>
                <a:cubicBezTo>
                  <a:pt x="4110374" y="1340465"/>
                  <a:pt x="4107314" y="1341293"/>
                  <a:pt x="4107053" y="1342264"/>
                </a:cubicBezTo>
                <a:cubicBezTo>
                  <a:pt x="4105891" y="1346524"/>
                  <a:pt x="4111750" y="1343826"/>
                  <a:pt x="4114287" y="1344299"/>
                </a:cubicBezTo>
                <a:cubicBezTo>
                  <a:pt x="4117940" y="1344962"/>
                  <a:pt x="4121142" y="1343920"/>
                  <a:pt x="4121782" y="1341672"/>
                </a:cubicBezTo>
                <a:cubicBezTo>
                  <a:pt x="4121901" y="1341222"/>
                  <a:pt x="4118058" y="1340418"/>
                  <a:pt x="4116042" y="1339779"/>
                </a:cubicBezTo>
                <a:cubicBezTo>
                  <a:pt x="4114785" y="1339755"/>
                  <a:pt x="4113291" y="1339518"/>
                  <a:pt x="4112366" y="1339826"/>
                </a:cubicBezTo>
                <a:close/>
                <a:moveTo>
                  <a:pt x="6577340" y="1332181"/>
                </a:moveTo>
                <a:cubicBezTo>
                  <a:pt x="6575253" y="1331542"/>
                  <a:pt x="6573024" y="1331069"/>
                  <a:pt x="6570912" y="1330572"/>
                </a:cubicBezTo>
                <a:cubicBezTo>
                  <a:pt x="6566952" y="1330359"/>
                  <a:pt x="6563038" y="1330974"/>
                  <a:pt x="6564247" y="1333554"/>
                </a:cubicBezTo>
                <a:cubicBezTo>
                  <a:pt x="6565410" y="1336039"/>
                  <a:pt x="6574186" y="1335992"/>
                  <a:pt x="6577150" y="1333672"/>
                </a:cubicBezTo>
                <a:cubicBezTo>
                  <a:pt x="6577601" y="1333317"/>
                  <a:pt x="6577672" y="1332299"/>
                  <a:pt x="6577340" y="1332181"/>
                </a:cubicBezTo>
                <a:close/>
                <a:moveTo>
                  <a:pt x="762707" y="566536"/>
                </a:moveTo>
                <a:cubicBezTo>
                  <a:pt x="761094" y="566702"/>
                  <a:pt x="759813" y="568169"/>
                  <a:pt x="758675" y="569163"/>
                </a:cubicBezTo>
                <a:cubicBezTo>
                  <a:pt x="758533" y="569282"/>
                  <a:pt x="760145" y="570394"/>
                  <a:pt x="761189" y="570584"/>
                </a:cubicBezTo>
                <a:cubicBezTo>
                  <a:pt x="766075" y="571459"/>
                  <a:pt x="770724" y="571412"/>
                  <a:pt x="773736" y="568477"/>
                </a:cubicBezTo>
                <a:cubicBezTo>
                  <a:pt x="774234" y="567980"/>
                  <a:pt x="773854" y="566513"/>
                  <a:pt x="773807" y="566513"/>
                </a:cubicBezTo>
                <a:cubicBezTo>
                  <a:pt x="770083" y="566394"/>
                  <a:pt x="766288" y="566134"/>
                  <a:pt x="762707" y="566536"/>
                </a:cubicBezTo>
                <a:close/>
                <a:moveTo>
                  <a:pt x="6051131" y="1204704"/>
                </a:moveTo>
                <a:cubicBezTo>
                  <a:pt x="6051059" y="1204183"/>
                  <a:pt x="6051344" y="1203520"/>
                  <a:pt x="6050893" y="1203165"/>
                </a:cubicBezTo>
                <a:cubicBezTo>
                  <a:pt x="6047929" y="1200870"/>
                  <a:pt x="6040007" y="1200917"/>
                  <a:pt x="6037777" y="1203284"/>
                </a:cubicBezTo>
                <a:cubicBezTo>
                  <a:pt x="6037398" y="1203662"/>
                  <a:pt x="6037517" y="1204467"/>
                  <a:pt x="6037967" y="1204822"/>
                </a:cubicBezTo>
                <a:cubicBezTo>
                  <a:pt x="6040932" y="1207094"/>
                  <a:pt x="6048783" y="1207000"/>
                  <a:pt x="6051131" y="1204704"/>
                </a:cubicBezTo>
                <a:close/>
                <a:moveTo>
                  <a:pt x="4710845" y="1377837"/>
                </a:moveTo>
                <a:cubicBezTo>
                  <a:pt x="4707477" y="1377316"/>
                  <a:pt x="4703967" y="1377103"/>
                  <a:pt x="4700599" y="1376583"/>
                </a:cubicBezTo>
                <a:cubicBezTo>
                  <a:pt x="4696828" y="1375991"/>
                  <a:pt x="4695547" y="1376630"/>
                  <a:pt x="4696946" y="1378737"/>
                </a:cubicBezTo>
                <a:cubicBezTo>
                  <a:pt x="4697349" y="1379352"/>
                  <a:pt x="4698345" y="1379991"/>
                  <a:pt x="4699341" y="1380275"/>
                </a:cubicBezTo>
                <a:cubicBezTo>
                  <a:pt x="4704797" y="1381837"/>
                  <a:pt x="4711272" y="1381293"/>
                  <a:pt x="4712149" y="1379305"/>
                </a:cubicBezTo>
                <a:cubicBezTo>
                  <a:pt x="4711699" y="1378784"/>
                  <a:pt x="4711438" y="1377932"/>
                  <a:pt x="4710845" y="1377837"/>
                </a:cubicBezTo>
                <a:close/>
                <a:moveTo>
                  <a:pt x="5189713" y="541921"/>
                </a:moveTo>
                <a:cubicBezTo>
                  <a:pt x="5190164" y="541566"/>
                  <a:pt x="5189903" y="540904"/>
                  <a:pt x="5189950" y="540383"/>
                </a:cubicBezTo>
                <a:cubicBezTo>
                  <a:pt x="5187602" y="538087"/>
                  <a:pt x="5179752" y="537992"/>
                  <a:pt x="5176787" y="540288"/>
                </a:cubicBezTo>
                <a:cubicBezTo>
                  <a:pt x="5176336" y="540643"/>
                  <a:pt x="5176241" y="541424"/>
                  <a:pt x="5176597" y="541827"/>
                </a:cubicBezTo>
                <a:cubicBezTo>
                  <a:pt x="5178826" y="544146"/>
                  <a:pt x="5186748" y="544217"/>
                  <a:pt x="5189713" y="541921"/>
                </a:cubicBezTo>
                <a:close/>
                <a:moveTo>
                  <a:pt x="6130871" y="1223118"/>
                </a:moveTo>
                <a:cubicBezTo>
                  <a:pt x="6130799" y="1222597"/>
                  <a:pt x="6131085" y="1221934"/>
                  <a:pt x="6130634" y="1221579"/>
                </a:cubicBezTo>
                <a:cubicBezTo>
                  <a:pt x="6127669" y="1219260"/>
                  <a:pt x="6119747" y="1219331"/>
                  <a:pt x="6117517" y="1221698"/>
                </a:cubicBezTo>
                <a:cubicBezTo>
                  <a:pt x="6117162" y="1222076"/>
                  <a:pt x="6117257" y="1222881"/>
                  <a:pt x="6117707" y="1223236"/>
                </a:cubicBezTo>
                <a:cubicBezTo>
                  <a:pt x="6120672" y="1225508"/>
                  <a:pt x="6128523" y="1225413"/>
                  <a:pt x="6130871" y="1223118"/>
                </a:cubicBezTo>
                <a:close/>
                <a:moveTo>
                  <a:pt x="6875002" y="1221674"/>
                </a:moveTo>
                <a:cubicBezTo>
                  <a:pt x="6874646" y="1222053"/>
                  <a:pt x="6874741" y="1222857"/>
                  <a:pt x="6875192" y="1223212"/>
                </a:cubicBezTo>
                <a:cubicBezTo>
                  <a:pt x="6878157" y="1225508"/>
                  <a:pt x="6886031" y="1225437"/>
                  <a:pt x="6888355" y="1223118"/>
                </a:cubicBezTo>
                <a:cubicBezTo>
                  <a:pt x="6888285" y="1222597"/>
                  <a:pt x="6888569" y="1221934"/>
                  <a:pt x="6888119" y="1221579"/>
                </a:cubicBezTo>
                <a:cubicBezTo>
                  <a:pt x="6885154" y="1219260"/>
                  <a:pt x="6877232" y="1219331"/>
                  <a:pt x="6875002" y="1221674"/>
                </a:cubicBezTo>
                <a:close/>
                <a:moveTo>
                  <a:pt x="6750957" y="1247827"/>
                </a:moveTo>
                <a:cubicBezTo>
                  <a:pt x="6749344" y="1247993"/>
                  <a:pt x="6748063" y="1249460"/>
                  <a:pt x="6746925" y="1250454"/>
                </a:cubicBezTo>
                <a:cubicBezTo>
                  <a:pt x="6746782" y="1250573"/>
                  <a:pt x="6748395" y="1251685"/>
                  <a:pt x="6749439" y="1251875"/>
                </a:cubicBezTo>
                <a:cubicBezTo>
                  <a:pt x="6754324" y="1252750"/>
                  <a:pt x="6758950" y="1252703"/>
                  <a:pt x="6761985" y="1249768"/>
                </a:cubicBezTo>
                <a:cubicBezTo>
                  <a:pt x="6762483" y="1249271"/>
                  <a:pt x="6762104" y="1247804"/>
                  <a:pt x="6762057" y="1247804"/>
                </a:cubicBezTo>
                <a:cubicBezTo>
                  <a:pt x="6758333" y="1247685"/>
                  <a:pt x="6754538" y="1247425"/>
                  <a:pt x="6750957" y="1247827"/>
                </a:cubicBezTo>
                <a:close/>
                <a:moveTo>
                  <a:pt x="5163315" y="432905"/>
                </a:moveTo>
                <a:cubicBezTo>
                  <a:pt x="5157599" y="435982"/>
                  <a:pt x="5157599" y="439059"/>
                  <a:pt x="5163315" y="442136"/>
                </a:cubicBezTo>
                <a:cubicBezTo>
                  <a:pt x="5169055" y="439059"/>
                  <a:pt x="5169055" y="435982"/>
                  <a:pt x="5163315" y="432905"/>
                </a:cubicBezTo>
                <a:close/>
                <a:moveTo>
                  <a:pt x="6540317" y="1272324"/>
                </a:moveTo>
                <a:cubicBezTo>
                  <a:pt x="6539106" y="1274904"/>
                  <a:pt x="6543020" y="1275519"/>
                  <a:pt x="6546981" y="1275306"/>
                </a:cubicBezTo>
                <a:cubicBezTo>
                  <a:pt x="6549092" y="1274785"/>
                  <a:pt x="6551345" y="1274336"/>
                  <a:pt x="6553432" y="1273697"/>
                </a:cubicBezTo>
                <a:cubicBezTo>
                  <a:pt x="6553764" y="1273602"/>
                  <a:pt x="6553693" y="1272561"/>
                  <a:pt x="6553243" y="1272206"/>
                </a:cubicBezTo>
                <a:cubicBezTo>
                  <a:pt x="6550254" y="1269886"/>
                  <a:pt x="6541454" y="1269839"/>
                  <a:pt x="6540317" y="1272324"/>
                </a:cubicBezTo>
                <a:close/>
                <a:moveTo>
                  <a:pt x="1595070" y="1282217"/>
                </a:moveTo>
                <a:cubicBezTo>
                  <a:pt x="1600406" y="1285531"/>
                  <a:pt x="1605719" y="1285531"/>
                  <a:pt x="1611056" y="1282217"/>
                </a:cubicBezTo>
                <a:cubicBezTo>
                  <a:pt x="1605719" y="1278927"/>
                  <a:pt x="1600406" y="1278927"/>
                  <a:pt x="1595070" y="1282217"/>
                </a:cubicBezTo>
                <a:close/>
                <a:moveTo>
                  <a:pt x="4896226" y="504265"/>
                </a:moveTo>
                <a:cubicBezTo>
                  <a:pt x="4890889" y="500951"/>
                  <a:pt x="4885576" y="500951"/>
                  <a:pt x="4880239" y="504265"/>
                </a:cubicBezTo>
                <a:cubicBezTo>
                  <a:pt x="4885576" y="507579"/>
                  <a:pt x="4890889" y="507579"/>
                  <a:pt x="4896226" y="504265"/>
                </a:cubicBezTo>
                <a:close/>
                <a:moveTo>
                  <a:pt x="7918266" y="1319045"/>
                </a:moveTo>
                <a:cubicBezTo>
                  <a:pt x="7912930" y="1315732"/>
                  <a:pt x="7907617" y="1315732"/>
                  <a:pt x="7902280" y="1319045"/>
                </a:cubicBezTo>
                <a:cubicBezTo>
                  <a:pt x="7907617" y="1322359"/>
                  <a:pt x="7912930" y="1322359"/>
                  <a:pt x="7918266" y="1319045"/>
                </a:cubicBezTo>
                <a:close/>
                <a:moveTo>
                  <a:pt x="6219861" y="1250005"/>
                </a:moveTo>
                <a:cubicBezTo>
                  <a:pt x="6214524" y="1246691"/>
                  <a:pt x="6209211" y="1246691"/>
                  <a:pt x="6203875" y="1250005"/>
                </a:cubicBezTo>
                <a:cubicBezTo>
                  <a:pt x="6209211" y="1253318"/>
                  <a:pt x="6214524" y="1253318"/>
                  <a:pt x="6219861" y="1250005"/>
                </a:cubicBezTo>
                <a:close/>
                <a:moveTo>
                  <a:pt x="4960217" y="1127995"/>
                </a:moveTo>
                <a:cubicBezTo>
                  <a:pt x="4962328" y="1127498"/>
                  <a:pt x="4964581" y="1127024"/>
                  <a:pt x="4966644" y="1126385"/>
                </a:cubicBezTo>
                <a:cubicBezTo>
                  <a:pt x="4966977" y="1126291"/>
                  <a:pt x="4966905" y="1125249"/>
                  <a:pt x="4966455" y="1124894"/>
                </a:cubicBezTo>
                <a:cubicBezTo>
                  <a:pt x="4963490" y="1122575"/>
                  <a:pt x="4954691" y="1122528"/>
                  <a:pt x="4953552" y="1125013"/>
                </a:cubicBezTo>
                <a:cubicBezTo>
                  <a:pt x="4952342" y="1127616"/>
                  <a:pt x="4956256" y="1128208"/>
                  <a:pt x="4960217" y="1127995"/>
                </a:cubicBezTo>
                <a:close/>
                <a:moveTo>
                  <a:pt x="5169885" y="616169"/>
                </a:moveTo>
                <a:cubicBezTo>
                  <a:pt x="5170501" y="616429"/>
                  <a:pt x="5172280" y="616476"/>
                  <a:pt x="5172470" y="616287"/>
                </a:cubicBezTo>
                <a:cubicBezTo>
                  <a:pt x="5173585" y="615080"/>
                  <a:pt x="5174391" y="613802"/>
                  <a:pt x="5175292" y="612524"/>
                </a:cubicBezTo>
                <a:cubicBezTo>
                  <a:pt x="5175245" y="609707"/>
                  <a:pt x="5172589" y="607719"/>
                  <a:pt x="5170027" y="608571"/>
                </a:cubicBezTo>
                <a:cubicBezTo>
                  <a:pt x="5166042" y="609920"/>
                  <a:pt x="5165877" y="614464"/>
                  <a:pt x="5169885" y="616169"/>
                </a:cubicBezTo>
                <a:close/>
                <a:moveTo>
                  <a:pt x="1937986" y="1475563"/>
                </a:moveTo>
                <a:cubicBezTo>
                  <a:pt x="1932649" y="1472250"/>
                  <a:pt x="1927337" y="1472250"/>
                  <a:pt x="1922000" y="1475563"/>
                </a:cubicBezTo>
                <a:cubicBezTo>
                  <a:pt x="1927337" y="1478877"/>
                  <a:pt x="1932649" y="1478877"/>
                  <a:pt x="1937986" y="1475563"/>
                </a:cubicBezTo>
                <a:close/>
                <a:moveTo>
                  <a:pt x="5081132" y="1471658"/>
                </a:moveTo>
                <a:cubicBezTo>
                  <a:pt x="5082294" y="1474143"/>
                  <a:pt x="5091070" y="1474096"/>
                  <a:pt x="5094034" y="1471776"/>
                </a:cubicBezTo>
                <a:cubicBezTo>
                  <a:pt x="5094485" y="1471421"/>
                  <a:pt x="5094556" y="1470380"/>
                  <a:pt x="5094224" y="1470285"/>
                </a:cubicBezTo>
                <a:cubicBezTo>
                  <a:pt x="5092137" y="1469646"/>
                  <a:pt x="5089907" y="1469173"/>
                  <a:pt x="5087796" y="1468676"/>
                </a:cubicBezTo>
                <a:cubicBezTo>
                  <a:pt x="5083835" y="1468463"/>
                  <a:pt x="5079922" y="1469055"/>
                  <a:pt x="5081132" y="1471658"/>
                </a:cubicBezTo>
                <a:close/>
                <a:moveTo>
                  <a:pt x="3317620" y="1473244"/>
                </a:moveTo>
                <a:cubicBezTo>
                  <a:pt x="3319731" y="1472747"/>
                  <a:pt x="3321984" y="1472273"/>
                  <a:pt x="3324048" y="1471634"/>
                </a:cubicBezTo>
                <a:cubicBezTo>
                  <a:pt x="3324380" y="1471540"/>
                  <a:pt x="3324308" y="1470498"/>
                  <a:pt x="3323858" y="1470143"/>
                </a:cubicBezTo>
                <a:cubicBezTo>
                  <a:pt x="3320893" y="1467824"/>
                  <a:pt x="3312094" y="1467777"/>
                  <a:pt x="3310955" y="1470262"/>
                </a:cubicBezTo>
                <a:cubicBezTo>
                  <a:pt x="3309769" y="1472865"/>
                  <a:pt x="3313659" y="1473457"/>
                  <a:pt x="3317620" y="1473244"/>
                </a:cubicBezTo>
                <a:close/>
                <a:moveTo>
                  <a:pt x="8881767" y="1521219"/>
                </a:moveTo>
                <a:cubicBezTo>
                  <a:pt x="8879726" y="1522640"/>
                  <a:pt x="8877734" y="1524320"/>
                  <a:pt x="8875742" y="1525977"/>
                </a:cubicBezTo>
                <a:cubicBezTo>
                  <a:pt x="8876454" y="1526829"/>
                  <a:pt x="8877497" y="1527681"/>
                  <a:pt x="8879086" y="1528533"/>
                </a:cubicBezTo>
                <a:cubicBezTo>
                  <a:pt x="8883593" y="1526071"/>
                  <a:pt x="8884399" y="1523634"/>
                  <a:pt x="8881767" y="1521219"/>
                </a:cubicBezTo>
                <a:close/>
                <a:moveTo>
                  <a:pt x="4951038" y="315108"/>
                </a:moveTo>
                <a:cubicBezTo>
                  <a:pt x="4951133" y="314777"/>
                  <a:pt x="4948998" y="314232"/>
                  <a:pt x="4947053" y="313735"/>
                </a:cubicBezTo>
                <a:cubicBezTo>
                  <a:pt x="4944065" y="314943"/>
                  <a:pt x="4941171" y="316339"/>
                  <a:pt x="4938539" y="318161"/>
                </a:cubicBezTo>
                <a:cubicBezTo>
                  <a:pt x="4940175" y="318090"/>
                  <a:pt x="4942286" y="317522"/>
                  <a:pt x="4943543" y="317759"/>
                </a:cubicBezTo>
                <a:cubicBezTo>
                  <a:pt x="4947196" y="318398"/>
                  <a:pt x="4950398" y="317357"/>
                  <a:pt x="4951038" y="315108"/>
                </a:cubicBezTo>
                <a:close/>
                <a:moveTo>
                  <a:pt x="4064218" y="1412677"/>
                </a:moveTo>
                <a:cubicBezTo>
                  <a:pt x="4068227" y="1411328"/>
                  <a:pt x="4068369" y="1406783"/>
                  <a:pt x="4064361" y="1405079"/>
                </a:cubicBezTo>
                <a:cubicBezTo>
                  <a:pt x="4063744" y="1404819"/>
                  <a:pt x="4062392" y="1404772"/>
                  <a:pt x="4061704" y="1404961"/>
                </a:cubicBezTo>
                <a:cubicBezTo>
                  <a:pt x="4057648" y="1406239"/>
                  <a:pt x="4057530" y="1410807"/>
                  <a:pt x="4061514" y="1412535"/>
                </a:cubicBezTo>
                <a:cubicBezTo>
                  <a:pt x="4062155" y="1412819"/>
                  <a:pt x="4063317" y="1412653"/>
                  <a:pt x="4064218" y="1412677"/>
                </a:cubicBezTo>
                <a:close/>
                <a:moveTo>
                  <a:pt x="791263" y="592548"/>
                </a:moveTo>
                <a:cubicBezTo>
                  <a:pt x="794228" y="594843"/>
                  <a:pt x="802103" y="594772"/>
                  <a:pt x="804427" y="592453"/>
                </a:cubicBezTo>
                <a:cubicBezTo>
                  <a:pt x="804356" y="591932"/>
                  <a:pt x="804640" y="591270"/>
                  <a:pt x="804190" y="590915"/>
                </a:cubicBezTo>
                <a:cubicBezTo>
                  <a:pt x="801225" y="588619"/>
                  <a:pt x="793303" y="588666"/>
                  <a:pt x="791074" y="591033"/>
                </a:cubicBezTo>
                <a:cubicBezTo>
                  <a:pt x="790718" y="591412"/>
                  <a:pt x="790813" y="592193"/>
                  <a:pt x="791263" y="592548"/>
                </a:cubicBezTo>
                <a:close/>
                <a:moveTo>
                  <a:pt x="679622" y="581708"/>
                </a:moveTo>
                <a:cubicBezTo>
                  <a:pt x="679172" y="582063"/>
                  <a:pt x="679077" y="582844"/>
                  <a:pt x="679433" y="583246"/>
                </a:cubicBezTo>
                <a:cubicBezTo>
                  <a:pt x="681638" y="585589"/>
                  <a:pt x="689560" y="585660"/>
                  <a:pt x="692549" y="583364"/>
                </a:cubicBezTo>
                <a:cubicBezTo>
                  <a:pt x="692999" y="583009"/>
                  <a:pt x="692738" y="582347"/>
                  <a:pt x="692786" y="581826"/>
                </a:cubicBezTo>
                <a:cubicBezTo>
                  <a:pt x="690462" y="579483"/>
                  <a:pt x="682611" y="579388"/>
                  <a:pt x="679622" y="581708"/>
                </a:cubicBezTo>
                <a:close/>
                <a:moveTo>
                  <a:pt x="7822445" y="912543"/>
                </a:moveTo>
                <a:cubicBezTo>
                  <a:pt x="7820405" y="911170"/>
                  <a:pt x="7818081" y="910081"/>
                  <a:pt x="7815449" y="909276"/>
                </a:cubicBezTo>
                <a:cubicBezTo>
                  <a:pt x="7813195" y="911620"/>
                  <a:pt x="7814215" y="913939"/>
                  <a:pt x="7818555" y="916282"/>
                </a:cubicBezTo>
                <a:cubicBezTo>
                  <a:pt x="7820880" y="915028"/>
                  <a:pt x="7821995" y="913773"/>
                  <a:pt x="7822445" y="912543"/>
                </a:cubicBezTo>
                <a:close/>
                <a:moveTo>
                  <a:pt x="1217217" y="930199"/>
                </a:moveTo>
                <a:cubicBezTo>
                  <a:pt x="1215604" y="930365"/>
                  <a:pt x="1214323" y="931832"/>
                  <a:pt x="1213185" y="932826"/>
                </a:cubicBezTo>
                <a:cubicBezTo>
                  <a:pt x="1213042" y="932945"/>
                  <a:pt x="1214655" y="934057"/>
                  <a:pt x="1215699" y="934246"/>
                </a:cubicBezTo>
                <a:cubicBezTo>
                  <a:pt x="1220585" y="935122"/>
                  <a:pt x="1225233" y="935075"/>
                  <a:pt x="1228246" y="932140"/>
                </a:cubicBezTo>
                <a:cubicBezTo>
                  <a:pt x="1228744" y="931643"/>
                  <a:pt x="1228364" y="930176"/>
                  <a:pt x="1228317" y="930176"/>
                </a:cubicBezTo>
                <a:cubicBezTo>
                  <a:pt x="1224593" y="930057"/>
                  <a:pt x="1220798" y="929797"/>
                  <a:pt x="1217217" y="930199"/>
                </a:cubicBezTo>
                <a:close/>
                <a:moveTo>
                  <a:pt x="1194898" y="937797"/>
                </a:moveTo>
                <a:cubicBezTo>
                  <a:pt x="1195349" y="937442"/>
                  <a:pt x="1195420" y="936400"/>
                  <a:pt x="1195088" y="936306"/>
                </a:cubicBezTo>
                <a:cubicBezTo>
                  <a:pt x="1193001" y="935667"/>
                  <a:pt x="1190771" y="935193"/>
                  <a:pt x="1188660" y="934696"/>
                </a:cubicBezTo>
                <a:cubicBezTo>
                  <a:pt x="1184699" y="934483"/>
                  <a:pt x="1180786" y="935099"/>
                  <a:pt x="1181995" y="937678"/>
                </a:cubicBezTo>
                <a:cubicBezTo>
                  <a:pt x="1183134" y="940163"/>
                  <a:pt x="1191933" y="940092"/>
                  <a:pt x="1194898" y="937797"/>
                </a:cubicBezTo>
                <a:close/>
                <a:moveTo>
                  <a:pt x="6431142" y="1777097"/>
                </a:moveTo>
                <a:cubicBezTo>
                  <a:pt x="6436858" y="1774020"/>
                  <a:pt x="6436858" y="1770943"/>
                  <a:pt x="6431142" y="1767867"/>
                </a:cubicBezTo>
                <a:cubicBezTo>
                  <a:pt x="6425426" y="1770943"/>
                  <a:pt x="6425426" y="1774020"/>
                  <a:pt x="6431142" y="1777097"/>
                </a:cubicBezTo>
                <a:close/>
                <a:moveTo>
                  <a:pt x="7778970" y="930081"/>
                </a:moveTo>
                <a:cubicBezTo>
                  <a:pt x="7782670" y="930791"/>
                  <a:pt x="7784022" y="930057"/>
                  <a:pt x="7782623" y="927951"/>
                </a:cubicBezTo>
                <a:cubicBezTo>
                  <a:pt x="7782220" y="927335"/>
                  <a:pt x="7781224" y="926649"/>
                  <a:pt x="7780227" y="926436"/>
                </a:cubicBezTo>
                <a:cubicBezTo>
                  <a:pt x="7778068" y="925963"/>
                  <a:pt x="7775649" y="925418"/>
                  <a:pt x="7773515" y="925584"/>
                </a:cubicBezTo>
                <a:cubicBezTo>
                  <a:pt x="7771380" y="925750"/>
                  <a:pt x="7769459" y="926744"/>
                  <a:pt x="7767443" y="927383"/>
                </a:cubicBezTo>
                <a:cubicBezTo>
                  <a:pt x="7768819" y="928282"/>
                  <a:pt x="7769933" y="929607"/>
                  <a:pt x="7771641" y="929962"/>
                </a:cubicBezTo>
                <a:cubicBezTo>
                  <a:pt x="7773823" y="930412"/>
                  <a:pt x="7776504" y="930081"/>
                  <a:pt x="7778970" y="930081"/>
                </a:cubicBezTo>
                <a:close/>
                <a:moveTo>
                  <a:pt x="4189307" y="1863770"/>
                </a:moveTo>
                <a:cubicBezTo>
                  <a:pt x="4189972" y="1863983"/>
                  <a:pt x="4191347" y="1863936"/>
                  <a:pt x="4191964" y="1863652"/>
                </a:cubicBezTo>
                <a:cubicBezTo>
                  <a:pt x="4195972" y="1861948"/>
                  <a:pt x="4195806" y="1857404"/>
                  <a:pt x="4191822" y="1856054"/>
                </a:cubicBezTo>
                <a:cubicBezTo>
                  <a:pt x="4190920" y="1856102"/>
                  <a:pt x="4189758" y="1855936"/>
                  <a:pt x="4189141" y="1856196"/>
                </a:cubicBezTo>
                <a:cubicBezTo>
                  <a:pt x="4185109" y="1857924"/>
                  <a:pt x="4185228" y="1862492"/>
                  <a:pt x="4189307" y="1863770"/>
                </a:cubicBezTo>
                <a:close/>
                <a:moveTo>
                  <a:pt x="5455878" y="928448"/>
                </a:moveTo>
                <a:cubicBezTo>
                  <a:pt x="5456447" y="929702"/>
                  <a:pt x="5458961" y="930294"/>
                  <a:pt x="5461665" y="930317"/>
                </a:cubicBezTo>
                <a:cubicBezTo>
                  <a:pt x="5461665" y="928708"/>
                  <a:pt x="5461665" y="927099"/>
                  <a:pt x="5461617" y="925489"/>
                </a:cubicBezTo>
                <a:cubicBezTo>
                  <a:pt x="5458036" y="925418"/>
                  <a:pt x="5454787" y="926081"/>
                  <a:pt x="5455878" y="928448"/>
                </a:cubicBezTo>
                <a:close/>
                <a:moveTo>
                  <a:pt x="4169076" y="1849238"/>
                </a:moveTo>
                <a:cubicBezTo>
                  <a:pt x="4169527" y="1848883"/>
                  <a:pt x="4169598" y="1847842"/>
                  <a:pt x="4169266" y="1847747"/>
                </a:cubicBezTo>
                <a:cubicBezTo>
                  <a:pt x="4167178" y="1847108"/>
                  <a:pt x="4164949" y="1846634"/>
                  <a:pt x="4162815" y="1846137"/>
                </a:cubicBezTo>
                <a:cubicBezTo>
                  <a:pt x="4158853" y="1845924"/>
                  <a:pt x="4154940" y="1846540"/>
                  <a:pt x="4156150" y="1849120"/>
                </a:cubicBezTo>
                <a:cubicBezTo>
                  <a:pt x="4157336" y="1851605"/>
                  <a:pt x="4166111" y="1851557"/>
                  <a:pt x="4169076" y="1849238"/>
                </a:cubicBezTo>
                <a:close/>
                <a:moveTo>
                  <a:pt x="6053716" y="1829309"/>
                </a:moveTo>
                <a:cubicBezTo>
                  <a:pt x="6053336" y="1829688"/>
                  <a:pt x="6053455" y="1830493"/>
                  <a:pt x="6053905" y="1830848"/>
                </a:cubicBezTo>
                <a:cubicBezTo>
                  <a:pt x="6056870" y="1833144"/>
                  <a:pt x="6064744" y="1833073"/>
                  <a:pt x="6067069" y="1830753"/>
                </a:cubicBezTo>
                <a:cubicBezTo>
                  <a:pt x="6066998" y="1830232"/>
                  <a:pt x="6067283" y="1829570"/>
                  <a:pt x="6066832" y="1829215"/>
                </a:cubicBezTo>
                <a:cubicBezTo>
                  <a:pt x="6063867" y="1826895"/>
                  <a:pt x="6055922" y="1826966"/>
                  <a:pt x="6053716" y="1829309"/>
                </a:cubicBezTo>
                <a:close/>
                <a:moveTo>
                  <a:pt x="6172235" y="1830209"/>
                </a:moveTo>
                <a:cubicBezTo>
                  <a:pt x="6171073" y="1834469"/>
                  <a:pt x="6176931" y="1831771"/>
                  <a:pt x="6179469" y="1832244"/>
                </a:cubicBezTo>
                <a:cubicBezTo>
                  <a:pt x="6183122" y="1832907"/>
                  <a:pt x="6186324" y="1831865"/>
                  <a:pt x="6186964" y="1829617"/>
                </a:cubicBezTo>
                <a:cubicBezTo>
                  <a:pt x="6187083" y="1829167"/>
                  <a:pt x="6183240" y="1828363"/>
                  <a:pt x="6181224" y="1827724"/>
                </a:cubicBezTo>
                <a:cubicBezTo>
                  <a:pt x="6179991" y="1827724"/>
                  <a:pt x="6178497" y="1827487"/>
                  <a:pt x="6177572" y="1827771"/>
                </a:cubicBezTo>
                <a:cubicBezTo>
                  <a:pt x="6175556" y="1828410"/>
                  <a:pt x="6172496" y="1829238"/>
                  <a:pt x="6172235" y="1830209"/>
                </a:cubicBezTo>
                <a:close/>
                <a:moveTo>
                  <a:pt x="4401158" y="1747559"/>
                </a:moveTo>
                <a:cubicBezTo>
                  <a:pt x="4400731" y="1747062"/>
                  <a:pt x="4400470" y="1746186"/>
                  <a:pt x="4399877" y="1746092"/>
                </a:cubicBezTo>
                <a:cubicBezTo>
                  <a:pt x="4396509" y="1745571"/>
                  <a:pt x="4392998" y="1745358"/>
                  <a:pt x="4389631" y="1744813"/>
                </a:cubicBezTo>
                <a:cubicBezTo>
                  <a:pt x="4385859" y="1744222"/>
                  <a:pt x="4384579" y="1744861"/>
                  <a:pt x="4385978" y="1746967"/>
                </a:cubicBezTo>
                <a:cubicBezTo>
                  <a:pt x="4386381" y="1747583"/>
                  <a:pt x="4387377" y="1748222"/>
                  <a:pt x="4388374" y="1748506"/>
                </a:cubicBezTo>
                <a:cubicBezTo>
                  <a:pt x="4393805" y="1750092"/>
                  <a:pt x="4400280" y="1749547"/>
                  <a:pt x="4401158" y="1747559"/>
                </a:cubicBezTo>
                <a:close/>
                <a:moveTo>
                  <a:pt x="5970086" y="1803819"/>
                </a:moveTo>
                <a:cubicBezTo>
                  <a:pt x="5974071" y="1802114"/>
                  <a:pt x="5973928" y="1797570"/>
                  <a:pt x="5969943" y="1796221"/>
                </a:cubicBezTo>
                <a:cubicBezTo>
                  <a:pt x="5969042" y="1796268"/>
                  <a:pt x="5967880" y="1796103"/>
                  <a:pt x="5967263" y="1796363"/>
                </a:cubicBezTo>
                <a:cubicBezTo>
                  <a:pt x="5963255" y="1798067"/>
                  <a:pt x="5963374" y="1802659"/>
                  <a:pt x="5967453" y="1803937"/>
                </a:cubicBezTo>
                <a:cubicBezTo>
                  <a:pt x="5968117" y="1804150"/>
                  <a:pt x="5969469" y="1804103"/>
                  <a:pt x="5970086" y="1803819"/>
                </a:cubicBezTo>
                <a:close/>
                <a:moveTo>
                  <a:pt x="17816" y="1693"/>
                </a:moveTo>
                <a:cubicBezTo>
                  <a:pt x="17366" y="2048"/>
                  <a:pt x="17271" y="2829"/>
                  <a:pt x="17627" y="3208"/>
                </a:cubicBezTo>
                <a:cubicBezTo>
                  <a:pt x="19832" y="5551"/>
                  <a:pt x="27754" y="5622"/>
                  <a:pt x="30743" y="3326"/>
                </a:cubicBezTo>
                <a:cubicBezTo>
                  <a:pt x="31193" y="2971"/>
                  <a:pt x="30932" y="2308"/>
                  <a:pt x="30980" y="1788"/>
                </a:cubicBezTo>
                <a:cubicBezTo>
                  <a:pt x="28656" y="-532"/>
                  <a:pt x="20781" y="-626"/>
                  <a:pt x="17816" y="1693"/>
                </a:cubicBezTo>
                <a:close/>
                <a:moveTo>
                  <a:pt x="9275273" y="1898255"/>
                </a:moveTo>
                <a:cubicBezTo>
                  <a:pt x="9274823" y="1898610"/>
                  <a:pt x="9274728" y="1899391"/>
                  <a:pt x="9275083" y="1899793"/>
                </a:cubicBezTo>
                <a:cubicBezTo>
                  <a:pt x="9277289" y="1902137"/>
                  <a:pt x="9285211" y="1902207"/>
                  <a:pt x="9288200" y="1899912"/>
                </a:cubicBezTo>
                <a:cubicBezTo>
                  <a:pt x="9288651" y="1899557"/>
                  <a:pt x="9288389" y="1898894"/>
                  <a:pt x="9288437" y="1898373"/>
                </a:cubicBezTo>
                <a:cubicBezTo>
                  <a:pt x="9286112" y="1896030"/>
                  <a:pt x="9278238" y="1895935"/>
                  <a:pt x="9275273" y="1898255"/>
                </a:cubicBezTo>
                <a:close/>
                <a:moveTo>
                  <a:pt x="5380027" y="917134"/>
                </a:moveTo>
                <a:cubicBezTo>
                  <a:pt x="5379410" y="916874"/>
                  <a:pt x="5378059" y="916803"/>
                  <a:pt x="5377371" y="917016"/>
                </a:cubicBezTo>
                <a:cubicBezTo>
                  <a:pt x="5373315" y="918294"/>
                  <a:pt x="5373196" y="922862"/>
                  <a:pt x="5377181" y="924590"/>
                </a:cubicBezTo>
                <a:cubicBezTo>
                  <a:pt x="5377798" y="924850"/>
                  <a:pt x="5378960" y="924708"/>
                  <a:pt x="5379861" y="924732"/>
                </a:cubicBezTo>
                <a:cubicBezTo>
                  <a:pt x="5383869" y="923383"/>
                  <a:pt x="5384036" y="918838"/>
                  <a:pt x="5380027" y="917134"/>
                </a:cubicBezTo>
                <a:close/>
                <a:moveTo>
                  <a:pt x="10319272" y="3509874"/>
                </a:moveTo>
                <a:cubicBezTo>
                  <a:pt x="10318893" y="3510253"/>
                  <a:pt x="10321502" y="3511626"/>
                  <a:pt x="10322736" y="3512525"/>
                </a:cubicBezTo>
                <a:cubicBezTo>
                  <a:pt x="10323921" y="3512525"/>
                  <a:pt x="10325558" y="3512786"/>
                  <a:pt x="10326151" y="3512455"/>
                </a:cubicBezTo>
                <a:cubicBezTo>
                  <a:pt x="10326743" y="3512123"/>
                  <a:pt x="10326743" y="3510963"/>
                  <a:pt x="10326198" y="3510514"/>
                </a:cubicBezTo>
                <a:cubicBezTo>
                  <a:pt x="10324348" y="3508999"/>
                  <a:pt x="10322095" y="3507106"/>
                  <a:pt x="10319272" y="3509874"/>
                </a:cubicBezTo>
                <a:close/>
                <a:moveTo>
                  <a:pt x="916187" y="573968"/>
                </a:moveTo>
                <a:cubicBezTo>
                  <a:pt x="915262" y="572998"/>
                  <a:pt x="914313" y="572004"/>
                  <a:pt x="913341" y="571010"/>
                </a:cubicBezTo>
                <a:cubicBezTo>
                  <a:pt x="912463" y="571530"/>
                  <a:pt x="910708" y="572146"/>
                  <a:pt x="910850" y="572524"/>
                </a:cubicBezTo>
                <a:cubicBezTo>
                  <a:pt x="911277" y="573613"/>
                  <a:pt x="912463" y="574583"/>
                  <a:pt x="913341" y="575625"/>
                </a:cubicBezTo>
                <a:cubicBezTo>
                  <a:pt x="914242" y="575104"/>
                  <a:pt x="915119" y="574583"/>
                  <a:pt x="916187" y="573968"/>
                </a:cubicBezTo>
                <a:close/>
                <a:moveTo>
                  <a:pt x="655359" y="578583"/>
                </a:moveTo>
                <a:cubicBezTo>
                  <a:pt x="656426" y="579199"/>
                  <a:pt x="657304" y="579719"/>
                  <a:pt x="658205" y="580216"/>
                </a:cubicBezTo>
                <a:cubicBezTo>
                  <a:pt x="659083" y="579199"/>
                  <a:pt x="660292" y="578205"/>
                  <a:pt x="660695" y="577116"/>
                </a:cubicBezTo>
                <a:cubicBezTo>
                  <a:pt x="660838" y="576737"/>
                  <a:pt x="659083" y="576122"/>
                  <a:pt x="658205" y="575601"/>
                </a:cubicBezTo>
                <a:cubicBezTo>
                  <a:pt x="657232" y="576619"/>
                  <a:pt x="656284" y="577613"/>
                  <a:pt x="655359" y="578583"/>
                </a:cubicBezTo>
                <a:close/>
                <a:moveTo>
                  <a:pt x="6938970" y="3909916"/>
                </a:moveTo>
                <a:cubicBezTo>
                  <a:pt x="6939397" y="3911005"/>
                  <a:pt x="6940583" y="3911975"/>
                  <a:pt x="6941461" y="3913016"/>
                </a:cubicBezTo>
                <a:cubicBezTo>
                  <a:pt x="6942338" y="3912495"/>
                  <a:pt x="6944093" y="3911880"/>
                  <a:pt x="6943951" y="3911501"/>
                </a:cubicBezTo>
                <a:cubicBezTo>
                  <a:pt x="6943524" y="3910413"/>
                  <a:pt x="6942338" y="3909442"/>
                  <a:pt x="6941461" y="3908401"/>
                </a:cubicBezTo>
                <a:cubicBezTo>
                  <a:pt x="6940583" y="3908921"/>
                  <a:pt x="6938828" y="3909537"/>
                  <a:pt x="6938970" y="3909916"/>
                </a:cubicBezTo>
                <a:close/>
                <a:moveTo>
                  <a:pt x="6905575" y="3910720"/>
                </a:moveTo>
                <a:cubicBezTo>
                  <a:pt x="6906452" y="3911241"/>
                  <a:pt x="6907544" y="3912235"/>
                  <a:pt x="6908208" y="3912164"/>
                </a:cubicBezTo>
                <a:cubicBezTo>
                  <a:pt x="6910082" y="3911927"/>
                  <a:pt x="6911789" y="3911241"/>
                  <a:pt x="6913568" y="3910720"/>
                </a:cubicBezTo>
                <a:cubicBezTo>
                  <a:pt x="6912690" y="3910200"/>
                  <a:pt x="6911599" y="3909206"/>
                  <a:pt x="6910959" y="3909276"/>
                </a:cubicBezTo>
                <a:cubicBezTo>
                  <a:pt x="6909062" y="3909513"/>
                  <a:pt x="6907354" y="3910200"/>
                  <a:pt x="6905575" y="3910720"/>
                </a:cubicBezTo>
                <a:close/>
                <a:moveTo>
                  <a:pt x="10303856" y="3506419"/>
                </a:moveTo>
                <a:cubicBezTo>
                  <a:pt x="10303714" y="3506798"/>
                  <a:pt x="10305469" y="3507413"/>
                  <a:pt x="10306346" y="3507934"/>
                </a:cubicBezTo>
                <a:cubicBezTo>
                  <a:pt x="10307295" y="3506940"/>
                  <a:pt x="10308267" y="3505922"/>
                  <a:pt x="10309192" y="3504975"/>
                </a:cubicBezTo>
                <a:cubicBezTo>
                  <a:pt x="10308125" y="3504360"/>
                  <a:pt x="10307247" y="3503839"/>
                  <a:pt x="10306346" y="3503342"/>
                </a:cubicBezTo>
                <a:cubicBezTo>
                  <a:pt x="10305469" y="3504336"/>
                  <a:pt x="10304283" y="3505330"/>
                  <a:pt x="10303856" y="3506419"/>
                </a:cubicBezTo>
                <a:close/>
                <a:moveTo>
                  <a:pt x="7042618" y="3891502"/>
                </a:moveTo>
                <a:cubicBezTo>
                  <a:pt x="7043045" y="3892591"/>
                  <a:pt x="7044231" y="3893561"/>
                  <a:pt x="7045109" y="3894602"/>
                </a:cubicBezTo>
                <a:cubicBezTo>
                  <a:pt x="7045986" y="3894081"/>
                  <a:pt x="7047741" y="3893466"/>
                  <a:pt x="7047599" y="3893088"/>
                </a:cubicBezTo>
                <a:cubicBezTo>
                  <a:pt x="7047172" y="3891999"/>
                  <a:pt x="7045986" y="3891028"/>
                  <a:pt x="7045109" y="3889987"/>
                </a:cubicBezTo>
                <a:cubicBezTo>
                  <a:pt x="7044231" y="3890508"/>
                  <a:pt x="7042476" y="3891123"/>
                  <a:pt x="7042618" y="3891502"/>
                </a:cubicBezTo>
                <a:close/>
                <a:moveTo>
                  <a:pt x="7074519" y="3891502"/>
                </a:moveTo>
                <a:cubicBezTo>
                  <a:pt x="7074946" y="3892591"/>
                  <a:pt x="7076131" y="3893561"/>
                  <a:pt x="7077009" y="3894602"/>
                </a:cubicBezTo>
                <a:cubicBezTo>
                  <a:pt x="7077887" y="3894081"/>
                  <a:pt x="7078788" y="3893585"/>
                  <a:pt x="7079855" y="3892969"/>
                </a:cubicBezTo>
                <a:cubicBezTo>
                  <a:pt x="7078930" y="3891999"/>
                  <a:pt x="7077982" y="3891005"/>
                  <a:pt x="7077009" y="3890011"/>
                </a:cubicBezTo>
                <a:cubicBezTo>
                  <a:pt x="7076131" y="3890508"/>
                  <a:pt x="7074377" y="3891123"/>
                  <a:pt x="7074519" y="3891502"/>
                </a:cubicBezTo>
                <a:close/>
                <a:moveTo>
                  <a:pt x="638258" y="577921"/>
                </a:moveTo>
                <a:cubicBezTo>
                  <a:pt x="639136" y="578441"/>
                  <a:pt x="640227" y="579435"/>
                  <a:pt x="640891" y="579364"/>
                </a:cubicBezTo>
                <a:cubicBezTo>
                  <a:pt x="642764" y="579128"/>
                  <a:pt x="644472" y="578441"/>
                  <a:pt x="646251" y="577921"/>
                </a:cubicBezTo>
                <a:cubicBezTo>
                  <a:pt x="645373" y="577400"/>
                  <a:pt x="644282" y="576406"/>
                  <a:pt x="643618" y="576477"/>
                </a:cubicBezTo>
                <a:cubicBezTo>
                  <a:pt x="641721" y="576714"/>
                  <a:pt x="640013" y="577400"/>
                  <a:pt x="638258" y="577921"/>
                </a:cubicBezTo>
                <a:close/>
                <a:moveTo>
                  <a:pt x="3741510" y="3523247"/>
                </a:moveTo>
                <a:cubicBezTo>
                  <a:pt x="3741937" y="3524336"/>
                  <a:pt x="3743123" y="3525306"/>
                  <a:pt x="3744000" y="3526348"/>
                </a:cubicBezTo>
                <a:cubicBezTo>
                  <a:pt x="3744878" y="3525827"/>
                  <a:pt x="3745779" y="3525330"/>
                  <a:pt x="3746846" y="3524715"/>
                </a:cubicBezTo>
                <a:cubicBezTo>
                  <a:pt x="3745921" y="3523744"/>
                  <a:pt x="3744973" y="3522750"/>
                  <a:pt x="3744000" y="3521756"/>
                </a:cubicBezTo>
                <a:cubicBezTo>
                  <a:pt x="3743123" y="3522253"/>
                  <a:pt x="3741367" y="3522869"/>
                  <a:pt x="3741510" y="3523247"/>
                </a:cubicBezTo>
                <a:close/>
                <a:moveTo>
                  <a:pt x="5007843" y="614748"/>
                </a:moveTo>
                <a:cubicBezTo>
                  <a:pt x="5006064" y="614228"/>
                  <a:pt x="5004356" y="613541"/>
                  <a:pt x="5002482" y="613305"/>
                </a:cubicBezTo>
                <a:cubicBezTo>
                  <a:pt x="5001818" y="613210"/>
                  <a:pt x="5000751" y="614228"/>
                  <a:pt x="4999850" y="614748"/>
                </a:cubicBezTo>
                <a:cubicBezTo>
                  <a:pt x="5001581" y="615293"/>
                  <a:pt x="5003313" y="615861"/>
                  <a:pt x="5004997" y="616382"/>
                </a:cubicBezTo>
                <a:cubicBezTo>
                  <a:pt x="5006064" y="615766"/>
                  <a:pt x="5006942" y="615246"/>
                  <a:pt x="5007843" y="614748"/>
                </a:cubicBezTo>
                <a:close/>
                <a:moveTo>
                  <a:pt x="7077009" y="3839361"/>
                </a:moveTo>
                <a:cubicBezTo>
                  <a:pt x="7076131" y="3839881"/>
                  <a:pt x="7074377" y="3840497"/>
                  <a:pt x="7074519" y="3840875"/>
                </a:cubicBezTo>
                <a:cubicBezTo>
                  <a:pt x="7074708" y="3841372"/>
                  <a:pt x="7075088" y="3841846"/>
                  <a:pt x="7075492" y="3842319"/>
                </a:cubicBezTo>
                <a:cubicBezTo>
                  <a:pt x="7075349" y="3842414"/>
                  <a:pt x="7075254" y="3842461"/>
                  <a:pt x="7075112" y="3842556"/>
                </a:cubicBezTo>
                <a:cubicBezTo>
                  <a:pt x="7075705" y="3843242"/>
                  <a:pt x="7076322" y="3843952"/>
                  <a:pt x="7076938" y="3844639"/>
                </a:cubicBezTo>
                <a:cubicBezTo>
                  <a:pt x="7077507" y="3844284"/>
                  <a:pt x="7078646" y="3843834"/>
                  <a:pt x="7078551" y="3843574"/>
                </a:cubicBezTo>
                <a:cubicBezTo>
                  <a:pt x="7078503" y="3843455"/>
                  <a:pt x="7078385" y="3843337"/>
                  <a:pt x="7078314" y="3843195"/>
                </a:cubicBezTo>
                <a:cubicBezTo>
                  <a:pt x="7078812" y="3842911"/>
                  <a:pt x="7079263" y="3842651"/>
                  <a:pt x="7079832" y="3842319"/>
                </a:cubicBezTo>
                <a:cubicBezTo>
                  <a:pt x="7078930" y="3841372"/>
                  <a:pt x="7077958" y="3840355"/>
                  <a:pt x="7077009" y="3839361"/>
                </a:cubicBezTo>
                <a:close/>
                <a:moveTo>
                  <a:pt x="5679112" y="3877703"/>
                </a:moveTo>
                <a:cubicBezTo>
                  <a:pt x="5679539" y="3878792"/>
                  <a:pt x="5680725" y="3879762"/>
                  <a:pt x="5681603" y="3880804"/>
                </a:cubicBezTo>
                <a:cubicBezTo>
                  <a:pt x="5682480" y="3880283"/>
                  <a:pt x="5684235" y="3879668"/>
                  <a:pt x="5684093" y="3879289"/>
                </a:cubicBezTo>
                <a:cubicBezTo>
                  <a:pt x="5683666" y="3878200"/>
                  <a:pt x="5682480" y="3877230"/>
                  <a:pt x="5681603" y="3876188"/>
                </a:cubicBezTo>
                <a:cubicBezTo>
                  <a:pt x="5680725" y="3876709"/>
                  <a:pt x="5678970" y="3877325"/>
                  <a:pt x="5679112" y="3877703"/>
                </a:cubicBezTo>
                <a:close/>
                <a:moveTo>
                  <a:pt x="5086421" y="583175"/>
                </a:moveTo>
                <a:cubicBezTo>
                  <a:pt x="5085496" y="582205"/>
                  <a:pt x="5084547" y="581211"/>
                  <a:pt x="5083575" y="580216"/>
                </a:cubicBezTo>
                <a:cubicBezTo>
                  <a:pt x="5082697" y="580737"/>
                  <a:pt x="5080942" y="581353"/>
                  <a:pt x="5081084" y="581731"/>
                </a:cubicBezTo>
                <a:cubicBezTo>
                  <a:pt x="5081511" y="582820"/>
                  <a:pt x="5082697" y="583790"/>
                  <a:pt x="5083575" y="584832"/>
                </a:cubicBezTo>
                <a:cubicBezTo>
                  <a:pt x="5084476" y="584311"/>
                  <a:pt x="5085354" y="583790"/>
                  <a:pt x="5086421" y="583175"/>
                </a:cubicBezTo>
                <a:close/>
                <a:moveTo>
                  <a:pt x="10326412" y="3512596"/>
                </a:moveTo>
                <a:cubicBezTo>
                  <a:pt x="10325818" y="3512928"/>
                  <a:pt x="10325795" y="3514111"/>
                  <a:pt x="10326388" y="3514513"/>
                </a:cubicBezTo>
                <a:cubicBezTo>
                  <a:pt x="10327645" y="3515389"/>
                  <a:pt x="10329353" y="3516052"/>
                  <a:pt x="10331084" y="3516597"/>
                </a:cubicBezTo>
                <a:cubicBezTo>
                  <a:pt x="10331393" y="3516691"/>
                  <a:pt x="10332673" y="3515721"/>
                  <a:pt x="10333598" y="3515176"/>
                </a:cubicBezTo>
                <a:cubicBezTo>
                  <a:pt x="10332342" y="3514301"/>
                  <a:pt x="10331274" y="3513259"/>
                  <a:pt x="10329756" y="3512549"/>
                </a:cubicBezTo>
                <a:cubicBezTo>
                  <a:pt x="10329045" y="3512241"/>
                  <a:pt x="10327029" y="3512265"/>
                  <a:pt x="10326412" y="3512596"/>
                </a:cubicBezTo>
                <a:close/>
                <a:moveTo>
                  <a:pt x="4864230" y="490750"/>
                </a:moveTo>
                <a:cubicBezTo>
                  <a:pt x="4863803" y="490419"/>
                  <a:pt x="4863376" y="490064"/>
                  <a:pt x="4862902" y="489733"/>
                </a:cubicBezTo>
                <a:cubicBezTo>
                  <a:pt x="4862902" y="490774"/>
                  <a:pt x="4862830" y="491792"/>
                  <a:pt x="4862854" y="492833"/>
                </a:cubicBezTo>
                <a:cubicBezTo>
                  <a:pt x="4863400" y="492857"/>
                  <a:pt x="4863921" y="492833"/>
                  <a:pt x="4864182" y="492691"/>
                </a:cubicBezTo>
                <a:cubicBezTo>
                  <a:pt x="4864775" y="492336"/>
                  <a:pt x="4864775" y="491200"/>
                  <a:pt x="4864230" y="490750"/>
                </a:cubicBezTo>
                <a:close/>
                <a:moveTo>
                  <a:pt x="5298271" y="487603"/>
                </a:moveTo>
                <a:cubicBezTo>
                  <a:pt x="5298911" y="487816"/>
                  <a:pt x="5301283" y="486324"/>
                  <a:pt x="5302872" y="485614"/>
                </a:cubicBezTo>
                <a:cubicBezTo>
                  <a:pt x="5302872" y="484928"/>
                  <a:pt x="5303323" y="483981"/>
                  <a:pt x="5302730" y="483626"/>
                </a:cubicBezTo>
                <a:cubicBezTo>
                  <a:pt x="5302137" y="483271"/>
                  <a:pt x="5300145" y="483271"/>
                  <a:pt x="5299362" y="483603"/>
                </a:cubicBezTo>
                <a:cubicBezTo>
                  <a:pt x="5296753" y="484668"/>
                  <a:pt x="5293480" y="485969"/>
                  <a:pt x="5298271" y="487603"/>
                </a:cubicBezTo>
                <a:close/>
                <a:moveTo>
                  <a:pt x="4871630" y="495437"/>
                </a:moveTo>
                <a:cubicBezTo>
                  <a:pt x="4870373" y="494537"/>
                  <a:pt x="4869305" y="493520"/>
                  <a:pt x="4867787" y="492810"/>
                </a:cubicBezTo>
                <a:cubicBezTo>
                  <a:pt x="4867076" y="492478"/>
                  <a:pt x="4865036" y="492478"/>
                  <a:pt x="4864443" y="492833"/>
                </a:cubicBezTo>
                <a:cubicBezTo>
                  <a:pt x="4863850" y="493188"/>
                  <a:pt x="4863827" y="494372"/>
                  <a:pt x="4864419" y="494774"/>
                </a:cubicBezTo>
                <a:cubicBezTo>
                  <a:pt x="4865676" y="495650"/>
                  <a:pt x="4867384" y="496312"/>
                  <a:pt x="4869116" y="496857"/>
                </a:cubicBezTo>
                <a:cubicBezTo>
                  <a:pt x="4869400" y="496952"/>
                  <a:pt x="4870705" y="495957"/>
                  <a:pt x="4871630" y="495437"/>
                </a:cubicBezTo>
                <a:close/>
                <a:moveTo>
                  <a:pt x="5982111" y="4021985"/>
                </a:moveTo>
                <a:cubicBezTo>
                  <a:pt x="5981969" y="4022363"/>
                  <a:pt x="5983724" y="4022979"/>
                  <a:pt x="5984601" y="4023500"/>
                </a:cubicBezTo>
                <a:cubicBezTo>
                  <a:pt x="5985550" y="4022506"/>
                  <a:pt x="5986522" y="4021488"/>
                  <a:pt x="5987448" y="4020541"/>
                </a:cubicBezTo>
                <a:cubicBezTo>
                  <a:pt x="5986380" y="4019926"/>
                  <a:pt x="5985503" y="4019405"/>
                  <a:pt x="5984601" y="4018908"/>
                </a:cubicBezTo>
                <a:cubicBezTo>
                  <a:pt x="5983724" y="4019926"/>
                  <a:pt x="5982538" y="4020896"/>
                  <a:pt x="5982111" y="4021985"/>
                </a:cubicBezTo>
                <a:close/>
                <a:moveTo>
                  <a:pt x="10262515" y="3477993"/>
                </a:moveTo>
                <a:cubicBezTo>
                  <a:pt x="10263393" y="3478514"/>
                  <a:pt x="10264294" y="3479011"/>
                  <a:pt x="10265361" y="3479626"/>
                </a:cubicBezTo>
                <a:cubicBezTo>
                  <a:pt x="10267045" y="3479082"/>
                  <a:pt x="10268776" y="3478538"/>
                  <a:pt x="10270508" y="3477993"/>
                </a:cubicBezTo>
                <a:cubicBezTo>
                  <a:pt x="10269631" y="3477473"/>
                  <a:pt x="10268540" y="3476479"/>
                  <a:pt x="10267875" y="3476550"/>
                </a:cubicBezTo>
                <a:cubicBezTo>
                  <a:pt x="10265978" y="3476810"/>
                  <a:pt x="10264270" y="3477496"/>
                  <a:pt x="10262515" y="3477993"/>
                </a:cubicBezTo>
                <a:close/>
                <a:moveTo>
                  <a:pt x="6037943" y="4029606"/>
                </a:moveTo>
                <a:cubicBezTo>
                  <a:pt x="6038370" y="4030695"/>
                  <a:pt x="6039556" y="4031665"/>
                  <a:pt x="6040434" y="4032707"/>
                </a:cubicBezTo>
                <a:cubicBezTo>
                  <a:pt x="6041312" y="4032186"/>
                  <a:pt x="6042213" y="4031689"/>
                  <a:pt x="6043280" y="4031074"/>
                </a:cubicBezTo>
                <a:cubicBezTo>
                  <a:pt x="6042355" y="4030103"/>
                  <a:pt x="6041406" y="4029109"/>
                  <a:pt x="6040434" y="4028115"/>
                </a:cubicBezTo>
                <a:cubicBezTo>
                  <a:pt x="6039556" y="4028612"/>
                  <a:pt x="6037801" y="4029227"/>
                  <a:pt x="6037943" y="4029606"/>
                </a:cubicBezTo>
                <a:close/>
                <a:moveTo>
                  <a:pt x="6938970" y="4015807"/>
                </a:moveTo>
                <a:cubicBezTo>
                  <a:pt x="6939397" y="4016896"/>
                  <a:pt x="6940583" y="4017867"/>
                  <a:pt x="6941461" y="4018908"/>
                </a:cubicBezTo>
                <a:cubicBezTo>
                  <a:pt x="6942338" y="4018387"/>
                  <a:pt x="6944093" y="4017772"/>
                  <a:pt x="6943951" y="4017393"/>
                </a:cubicBezTo>
                <a:cubicBezTo>
                  <a:pt x="6943524" y="4016304"/>
                  <a:pt x="6942338" y="4015334"/>
                  <a:pt x="6941461" y="4014293"/>
                </a:cubicBezTo>
                <a:cubicBezTo>
                  <a:pt x="6940559" y="4014790"/>
                  <a:pt x="6938828" y="4015429"/>
                  <a:pt x="6938970" y="4015807"/>
                </a:cubicBezTo>
                <a:close/>
                <a:moveTo>
                  <a:pt x="5306335" y="483484"/>
                </a:moveTo>
                <a:cubicBezTo>
                  <a:pt x="5307829" y="482774"/>
                  <a:pt x="5309015" y="481780"/>
                  <a:pt x="5309964" y="480762"/>
                </a:cubicBezTo>
                <a:cubicBezTo>
                  <a:pt x="5310130" y="480597"/>
                  <a:pt x="5308422" y="479839"/>
                  <a:pt x="5307497" y="479295"/>
                </a:cubicBezTo>
                <a:cubicBezTo>
                  <a:pt x="5305955" y="480029"/>
                  <a:pt x="5304177" y="480644"/>
                  <a:pt x="5302967" y="481520"/>
                </a:cubicBezTo>
                <a:cubicBezTo>
                  <a:pt x="5302398" y="481946"/>
                  <a:pt x="5302398" y="483106"/>
                  <a:pt x="5302991" y="483461"/>
                </a:cubicBezTo>
                <a:cubicBezTo>
                  <a:pt x="5303584" y="483816"/>
                  <a:pt x="5305647" y="483839"/>
                  <a:pt x="5306335" y="483484"/>
                </a:cubicBezTo>
                <a:close/>
                <a:moveTo>
                  <a:pt x="10407527" y="3500242"/>
                </a:moveTo>
                <a:cubicBezTo>
                  <a:pt x="10407955" y="3501330"/>
                  <a:pt x="10409140" y="3502301"/>
                  <a:pt x="10410018" y="3503342"/>
                </a:cubicBezTo>
                <a:cubicBezTo>
                  <a:pt x="10410895" y="3502822"/>
                  <a:pt x="10412651" y="3502206"/>
                  <a:pt x="10412508" y="3501827"/>
                </a:cubicBezTo>
                <a:cubicBezTo>
                  <a:pt x="10412082" y="3500739"/>
                  <a:pt x="10410895" y="3499768"/>
                  <a:pt x="10410018" y="3498727"/>
                </a:cubicBezTo>
                <a:cubicBezTo>
                  <a:pt x="10409117" y="3499224"/>
                  <a:pt x="10407386" y="3499863"/>
                  <a:pt x="10407527" y="3500242"/>
                </a:cubicBezTo>
                <a:close/>
                <a:moveTo>
                  <a:pt x="10383596" y="3500242"/>
                </a:moveTo>
                <a:cubicBezTo>
                  <a:pt x="10384023" y="3501330"/>
                  <a:pt x="10385209" y="3502301"/>
                  <a:pt x="10386087" y="3503342"/>
                </a:cubicBezTo>
                <a:cubicBezTo>
                  <a:pt x="10386964" y="3502822"/>
                  <a:pt x="10388719" y="3502206"/>
                  <a:pt x="10388577" y="3501827"/>
                </a:cubicBezTo>
                <a:cubicBezTo>
                  <a:pt x="10388150" y="3500739"/>
                  <a:pt x="10386964" y="3499768"/>
                  <a:pt x="10386087" y="3498727"/>
                </a:cubicBezTo>
                <a:cubicBezTo>
                  <a:pt x="10385209" y="3499224"/>
                  <a:pt x="10383454" y="3499863"/>
                  <a:pt x="10383596" y="3500242"/>
                </a:cubicBezTo>
                <a:close/>
                <a:moveTo>
                  <a:pt x="5916933" y="3938625"/>
                </a:moveTo>
                <a:cubicBezTo>
                  <a:pt x="5916365" y="3939051"/>
                  <a:pt x="5916365" y="3940211"/>
                  <a:pt x="5916957" y="3940566"/>
                </a:cubicBezTo>
                <a:cubicBezTo>
                  <a:pt x="5917550" y="3940898"/>
                  <a:pt x="5919590" y="3940921"/>
                  <a:pt x="5920302" y="3940590"/>
                </a:cubicBezTo>
                <a:cubicBezTo>
                  <a:pt x="5921796" y="3939880"/>
                  <a:pt x="5922982" y="3938886"/>
                  <a:pt x="5923931" y="3937868"/>
                </a:cubicBezTo>
                <a:cubicBezTo>
                  <a:pt x="5924096" y="3937702"/>
                  <a:pt x="5922389" y="3936945"/>
                  <a:pt x="5921464" y="3936401"/>
                </a:cubicBezTo>
                <a:cubicBezTo>
                  <a:pt x="5919946" y="3937134"/>
                  <a:pt x="5918167" y="3937749"/>
                  <a:pt x="5916933" y="3938625"/>
                </a:cubicBezTo>
                <a:close/>
                <a:moveTo>
                  <a:pt x="6787127" y="3937679"/>
                </a:moveTo>
                <a:cubicBezTo>
                  <a:pt x="6788052" y="3938649"/>
                  <a:pt x="6789000" y="3939643"/>
                  <a:pt x="6789973" y="3940637"/>
                </a:cubicBezTo>
                <a:cubicBezTo>
                  <a:pt x="6790851" y="3940116"/>
                  <a:pt x="6792606" y="3939501"/>
                  <a:pt x="6792463" y="3939122"/>
                </a:cubicBezTo>
                <a:cubicBezTo>
                  <a:pt x="6792036" y="3938034"/>
                  <a:pt x="6790851" y="3937063"/>
                  <a:pt x="6789973" y="3936022"/>
                </a:cubicBezTo>
                <a:cubicBezTo>
                  <a:pt x="6789071" y="3936542"/>
                  <a:pt x="6788194" y="3937063"/>
                  <a:pt x="6787127" y="3937679"/>
                </a:cubicBezTo>
                <a:close/>
                <a:moveTo>
                  <a:pt x="6819004" y="3937679"/>
                </a:moveTo>
                <a:cubicBezTo>
                  <a:pt x="6819929" y="3938649"/>
                  <a:pt x="6820877" y="3939643"/>
                  <a:pt x="6821850" y="3940637"/>
                </a:cubicBezTo>
                <a:cubicBezTo>
                  <a:pt x="6822728" y="3940116"/>
                  <a:pt x="6824483" y="3939501"/>
                  <a:pt x="6824340" y="3939122"/>
                </a:cubicBezTo>
                <a:cubicBezTo>
                  <a:pt x="6823914" y="3938034"/>
                  <a:pt x="6822728" y="3937063"/>
                  <a:pt x="6821850" y="3936022"/>
                </a:cubicBezTo>
                <a:cubicBezTo>
                  <a:pt x="6820972" y="3936542"/>
                  <a:pt x="6820071" y="3937063"/>
                  <a:pt x="6819004" y="3937679"/>
                </a:cubicBezTo>
                <a:close/>
                <a:moveTo>
                  <a:pt x="7937573" y="906507"/>
                </a:moveTo>
                <a:cubicBezTo>
                  <a:pt x="7938213" y="906720"/>
                  <a:pt x="7940585" y="905229"/>
                  <a:pt x="7942174" y="904519"/>
                </a:cubicBezTo>
                <a:cubicBezTo>
                  <a:pt x="7942174" y="903833"/>
                  <a:pt x="7942649" y="902886"/>
                  <a:pt x="7942055" y="902531"/>
                </a:cubicBezTo>
                <a:cubicBezTo>
                  <a:pt x="7941463" y="902200"/>
                  <a:pt x="7939471" y="902176"/>
                  <a:pt x="7938687" y="902507"/>
                </a:cubicBezTo>
                <a:cubicBezTo>
                  <a:pt x="7936031" y="903572"/>
                  <a:pt x="7932758" y="904874"/>
                  <a:pt x="7937573" y="906507"/>
                </a:cubicBezTo>
                <a:close/>
                <a:moveTo>
                  <a:pt x="793232" y="557140"/>
                </a:moveTo>
                <a:cubicBezTo>
                  <a:pt x="794726" y="556430"/>
                  <a:pt x="795912" y="555436"/>
                  <a:pt x="796861" y="554418"/>
                </a:cubicBezTo>
                <a:cubicBezTo>
                  <a:pt x="797027" y="554252"/>
                  <a:pt x="795319" y="553495"/>
                  <a:pt x="794394" y="552951"/>
                </a:cubicBezTo>
                <a:cubicBezTo>
                  <a:pt x="792853" y="553684"/>
                  <a:pt x="791074" y="554300"/>
                  <a:pt x="789864" y="555175"/>
                </a:cubicBezTo>
                <a:cubicBezTo>
                  <a:pt x="789295" y="555601"/>
                  <a:pt x="789295" y="556761"/>
                  <a:pt x="789888" y="557116"/>
                </a:cubicBezTo>
                <a:cubicBezTo>
                  <a:pt x="790481" y="557471"/>
                  <a:pt x="792521" y="557471"/>
                  <a:pt x="793232" y="557140"/>
                </a:cubicBezTo>
                <a:close/>
                <a:moveTo>
                  <a:pt x="6036449" y="3956755"/>
                </a:moveTo>
                <a:cubicBezTo>
                  <a:pt x="6038181" y="3957300"/>
                  <a:pt x="6039912" y="3957868"/>
                  <a:pt x="6041596" y="3958388"/>
                </a:cubicBezTo>
                <a:cubicBezTo>
                  <a:pt x="6042663" y="3957773"/>
                  <a:pt x="6043541" y="3957252"/>
                  <a:pt x="6044442" y="3956755"/>
                </a:cubicBezTo>
                <a:cubicBezTo>
                  <a:pt x="6042663" y="3956235"/>
                  <a:pt x="6040955" y="3955548"/>
                  <a:pt x="6039082" y="3955311"/>
                </a:cubicBezTo>
                <a:cubicBezTo>
                  <a:pt x="6038418" y="3955217"/>
                  <a:pt x="6037327" y="3956235"/>
                  <a:pt x="6036449" y="3956755"/>
                </a:cubicBezTo>
                <a:close/>
                <a:moveTo>
                  <a:pt x="5913352" y="3940685"/>
                </a:moveTo>
                <a:cubicBezTo>
                  <a:pt x="5910743" y="3941750"/>
                  <a:pt x="5907446" y="3943075"/>
                  <a:pt x="5912261" y="3944684"/>
                </a:cubicBezTo>
                <a:cubicBezTo>
                  <a:pt x="5912901" y="3944897"/>
                  <a:pt x="5915273" y="3943406"/>
                  <a:pt x="5916863" y="3942696"/>
                </a:cubicBezTo>
                <a:cubicBezTo>
                  <a:pt x="5916863" y="3942010"/>
                  <a:pt x="5917313" y="3941063"/>
                  <a:pt x="5916720" y="3940708"/>
                </a:cubicBezTo>
                <a:cubicBezTo>
                  <a:pt x="5916104" y="3940377"/>
                  <a:pt x="5914135" y="3940353"/>
                  <a:pt x="5913352" y="3940685"/>
                </a:cubicBezTo>
                <a:close/>
                <a:moveTo>
                  <a:pt x="5408015" y="3676736"/>
                </a:moveTo>
                <a:cubicBezTo>
                  <a:pt x="5407872" y="3677115"/>
                  <a:pt x="5409627" y="3677730"/>
                  <a:pt x="5410505" y="3678251"/>
                </a:cubicBezTo>
                <a:cubicBezTo>
                  <a:pt x="5411454" y="3677257"/>
                  <a:pt x="5412426" y="3676239"/>
                  <a:pt x="5413351" y="3675292"/>
                </a:cubicBezTo>
                <a:cubicBezTo>
                  <a:pt x="5412284" y="3674677"/>
                  <a:pt x="5411406" y="3674156"/>
                  <a:pt x="5410505" y="3673659"/>
                </a:cubicBezTo>
                <a:cubicBezTo>
                  <a:pt x="5409627" y="3674677"/>
                  <a:pt x="5408441" y="3675647"/>
                  <a:pt x="5408015" y="3676736"/>
                </a:cubicBezTo>
                <a:close/>
                <a:moveTo>
                  <a:pt x="10912367" y="3586181"/>
                </a:moveTo>
                <a:cubicBezTo>
                  <a:pt x="10913245" y="3585661"/>
                  <a:pt x="10914146" y="3585163"/>
                  <a:pt x="10915213" y="3584548"/>
                </a:cubicBezTo>
                <a:cubicBezTo>
                  <a:pt x="10914288" y="3583578"/>
                  <a:pt x="10913340" y="3582584"/>
                  <a:pt x="10912367" y="3581590"/>
                </a:cubicBezTo>
                <a:cubicBezTo>
                  <a:pt x="10911490" y="3582110"/>
                  <a:pt x="10909735" y="3582725"/>
                  <a:pt x="10909877" y="3583104"/>
                </a:cubicBezTo>
                <a:cubicBezTo>
                  <a:pt x="10910280" y="3584169"/>
                  <a:pt x="10911466" y="3585163"/>
                  <a:pt x="10912367" y="3586181"/>
                </a:cubicBezTo>
                <a:close/>
                <a:moveTo>
                  <a:pt x="4953505" y="752048"/>
                </a:moveTo>
                <a:cubicBezTo>
                  <a:pt x="4953932" y="753137"/>
                  <a:pt x="4955118" y="754107"/>
                  <a:pt x="4955995" y="755149"/>
                </a:cubicBezTo>
                <a:cubicBezTo>
                  <a:pt x="4956872" y="754628"/>
                  <a:pt x="4957774" y="754131"/>
                  <a:pt x="4958841" y="753516"/>
                </a:cubicBezTo>
                <a:cubicBezTo>
                  <a:pt x="4957916" y="752545"/>
                  <a:pt x="4956967" y="751551"/>
                  <a:pt x="4955995" y="750557"/>
                </a:cubicBezTo>
                <a:cubicBezTo>
                  <a:pt x="4955118" y="751054"/>
                  <a:pt x="4953362" y="751669"/>
                  <a:pt x="4953505" y="752048"/>
                </a:cubicBezTo>
                <a:close/>
                <a:moveTo>
                  <a:pt x="5296374" y="3583080"/>
                </a:moveTo>
                <a:cubicBezTo>
                  <a:pt x="5296800" y="3584169"/>
                  <a:pt x="5297986" y="3585140"/>
                  <a:pt x="5298864" y="3586181"/>
                </a:cubicBezTo>
                <a:cubicBezTo>
                  <a:pt x="5299741" y="3585661"/>
                  <a:pt x="5301496" y="3585045"/>
                  <a:pt x="5301354" y="3584666"/>
                </a:cubicBezTo>
                <a:cubicBezTo>
                  <a:pt x="5300927" y="3583578"/>
                  <a:pt x="5299741" y="3582607"/>
                  <a:pt x="5298864" y="3581566"/>
                </a:cubicBezTo>
                <a:cubicBezTo>
                  <a:pt x="5297986" y="3582087"/>
                  <a:pt x="5296231" y="3582702"/>
                  <a:pt x="5296374" y="3583080"/>
                </a:cubicBezTo>
                <a:close/>
                <a:moveTo>
                  <a:pt x="4944041" y="711410"/>
                </a:moveTo>
                <a:cubicBezTo>
                  <a:pt x="4945820" y="711930"/>
                  <a:pt x="4947528" y="712617"/>
                  <a:pt x="4949401" y="712853"/>
                </a:cubicBezTo>
                <a:cubicBezTo>
                  <a:pt x="4950065" y="712948"/>
                  <a:pt x="4951133" y="711930"/>
                  <a:pt x="4952034" y="711410"/>
                </a:cubicBezTo>
                <a:cubicBezTo>
                  <a:pt x="4950303" y="710865"/>
                  <a:pt x="4948571" y="710297"/>
                  <a:pt x="4946887" y="709777"/>
                </a:cubicBezTo>
                <a:cubicBezTo>
                  <a:pt x="4945820" y="710392"/>
                  <a:pt x="4944943" y="710913"/>
                  <a:pt x="4944041" y="711410"/>
                </a:cubicBezTo>
                <a:close/>
                <a:moveTo>
                  <a:pt x="10812680" y="3574678"/>
                </a:moveTo>
                <a:cubicBezTo>
                  <a:pt x="10813558" y="3575199"/>
                  <a:pt x="10814459" y="3575696"/>
                  <a:pt x="10815526" y="3576311"/>
                </a:cubicBezTo>
                <a:cubicBezTo>
                  <a:pt x="10817186" y="3575767"/>
                  <a:pt x="10818942" y="3575223"/>
                  <a:pt x="10820673" y="3574678"/>
                </a:cubicBezTo>
                <a:cubicBezTo>
                  <a:pt x="10819796" y="3574158"/>
                  <a:pt x="10818704" y="3573164"/>
                  <a:pt x="10818064" y="3573234"/>
                </a:cubicBezTo>
                <a:cubicBezTo>
                  <a:pt x="10816167" y="3573471"/>
                  <a:pt x="10814459" y="3574158"/>
                  <a:pt x="10812680" y="3574678"/>
                </a:cubicBezTo>
                <a:close/>
                <a:moveTo>
                  <a:pt x="5064814" y="3624642"/>
                </a:moveTo>
                <a:cubicBezTo>
                  <a:pt x="5065739" y="3625612"/>
                  <a:pt x="5066687" y="3626607"/>
                  <a:pt x="5067660" y="3627601"/>
                </a:cubicBezTo>
                <a:cubicBezTo>
                  <a:pt x="5068537" y="3627080"/>
                  <a:pt x="5070292" y="3626465"/>
                  <a:pt x="5070150" y="3626086"/>
                </a:cubicBezTo>
                <a:cubicBezTo>
                  <a:pt x="5069723" y="3624997"/>
                  <a:pt x="5068537" y="3624027"/>
                  <a:pt x="5067660" y="3622985"/>
                </a:cubicBezTo>
                <a:cubicBezTo>
                  <a:pt x="5066759" y="3623530"/>
                  <a:pt x="5065857" y="3624027"/>
                  <a:pt x="5064814" y="3624642"/>
                </a:cubicBezTo>
                <a:close/>
                <a:moveTo>
                  <a:pt x="6355386" y="3639127"/>
                </a:moveTo>
                <a:cubicBezTo>
                  <a:pt x="6356264" y="3639648"/>
                  <a:pt x="6357355" y="3640642"/>
                  <a:pt x="6357995" y="3640571"/>
                </a:cubicBezTo>
                <a:cubicBezTo>
                  <a:pt x="6359869" y="3640334"/>
                  <a:pt x="6361577" y="3639648"/>
                  <a:pt x="6363356" y="3639127"/>
                </a:cubicBezTo>
                <a:cubicBezTo>
                  <a:pt x="6362478" y="3638606"/>
                  <a:pt x="6361387" y="3637612"/>
                  <a:pt x="6360723" y="3637683"/>
                </a:cubicBezTo>
                <a:cubicBezTo>
                  <a:pt x="6358873" y="3637920"/>
                  <a:pt x="6357165" y="3638606"/>
                  <a:pt x="6355386" y="3639127"/>
                </a:cubicBezTo>
                <a:close/>
                <a:moveTo>
                  <a:pt x="5923670" y="3612169"/>
                </a:moveTo>
                <a:cubicBezTo>
                  <a:pt x="5922745" y="3611198"/>
                  <a:pt x="5921796" y="3610205"/>
                  <a:pt x="5920823" y="3609210"/>
                </a:cubicBezTo>
                <a:cubicBezTo>
                  <a:pt x="5919946" y="3609731"/>
                  <a:pt x="5918191" y="3610346"/>
                  <a:pt x="5918333" y="3610725"/>
                </a:cubicBezTo>
                <a:cubicBezTo>
                  <a:pt x="5918760" y="3611814"/>
                  <a:pt x="5919946" y="3612784"/>
                  <a:pt x="5920823" y="3613826"/>
                </a:cubicBezTo>
                <a:cubicBezTo>
                  <a:pt x="5921725" y="3613281"/>
                  <a:pt x="5922602" y="3612784"/>
                  <a:pt x="5923670" y="3612169"/>
                </a:cubicBezTo>
                <a:close/>
                <a:moveTo>
                  <a:pt x="885424" y="771267"/>
                </a:moveTo>
                <a:cubicBezTo>
                  <a:pt x="886302" y="771787"/>
                  <a:pt x="887393" y="772781"/>
                  <a:pt x="888057" y="772711"/>
                </a:cubicBezTo>
                <a:cubicBezTo>
                  <a:pt x="889931" y="772474"/>
                  <a:pt x="891638" y="771787"/>
                  <a:pt x="893417" y="771267"/>
                </a:cubicBezTo>
                <a:cubicBezTo>
                  <a:pt x="892540" y="770746"/>
                  <a:pt x="891638" y="770249"/>
                  <a:pt x="890571" y="769634"/>
                </a:cubicBezTo>
                <a:cubicBezTo>
                  <a:pt x="888911" y="770154"/>
                  <a:pt x="887179" y="770699"/>
                  <a:pt x="885424" y="771267"/>
                </a:cubicBezTo>
                <a:close/>
                <a:moveTo>
                  <a:pt x="5455522" y="3661470"/>
                </a:moveTo>
                <a:cubicBezTo>
                  <a:pt x="5456447" y="3662440"/>
                  <a:pt x="5457395" y="3663434"/>
                  <a:pt x="5458368" y="3664429"/>
                </a:cubicBezTo>
                <a:cubicBezTo>
                  <a:pt x="5459245" y="3663908"/>
                  <a:pt x="5461001" y="3663292"/>
                  <a:pt x="5460858" y="3662914"/>
                </a:cubicBezTo>
                <a:cubicBezTo>
                  <a:pt x="5460431" y="3661825"/>
                  <a:pt x="5459245" y="3660855"/>
                  <a:pt x="5458368" y="3659813"/>
                </a:cubicBezTo>
                <a:cubicBezTo>
                  <a:pt x="5457467" y="3660357"/>
                  <a:pt x="5456589" y="3660855"/>
                  <a:pt x="5455522" y="3661470"/>
                </a:cubicBezTo>
                <a:close/>
                <a:moveTo>
                  <a:pt x="5317317" y="758225"/>
                </a:moveTo>
                <a:cubicBezTo>
                  <a:pt x="5316889" y="757137"/>
                  <a:pt x="5315703" y="756166"/>
                  <a:pt x="5314826" y="755125"/>
                </a:cubicBezTo>
                <a:cubicBezTo>
                  <a:pt x="5313949" y="755646"/>
                  <a:pt x="5313047" y="756143"/>
                  <a:pt x="5311980" y="756758"/>
                </a:cubicBezTo>
                <a:cubicBezTo>
                  <a:pt x="5312905" y="757728"/>
                  <a:pt x="5313854" y="758723"/>
                  <a:pt x="5314826" y="759717"/>
                </a:cubicBezTo>
                <a:cubicBezTo>
                  <a:pt x="5315703" y="759243"/>
                  <a:pt x="5317459" y="758604"/>
                  <a:pt x="5317317" y="758225"/>
                </a:cubicBezTo>
                <a:close/>
                <a:moveTo>
                  <a:pt x="5208664" y="3652144"/>
                </a:moveTo>
                <a:cubicBezTo>
                  <a:pt x="5209091" y="3653233"/>
                  <a:pt x="5210277" y="3654204"/>
                  <a:pt x="5211154" y="3655245"/>
                </a:cubicBezTo>
                <a:cubicBezTo>
                  <a:pt x="5212032" y="3654724"/>
                  <a:pt x="5212933" y="3654228"/>
                  <a:pt x="5214000" y="3653612"/>
                </a:cubicBezTo>
                <a:cubicBezTo>
                  <a:pt x="5213075" y="3652642"/>
                  <a:pt x="5212127" y="3651648"/>
                  <a:pt x="5211154" y="3650654"/>
                </a:cubicBezTo>
                <a:cubicBezTo>
                  <a:pt x="5210277" y="3651151"/>
                  <a:pt x="5208521" y="3651766"/>
                  <a:pt x="5208664" y="3652144"/>
                </a:cubicBezTo>
                <a:close/>
                <a:moveTo>
                  <a:pt x="6164029" y="3652926"/>
                </a:moveTo>
                <a:cubicBezTo>
                  <a:pt x="6164907" y="3653446"/>
                  <a:pt x="6165997" y="3654440"/>
                  <a:pt x="6166662" y="3654369"/>
                </a:cubicBezTo>
                <a:cubicBezTo>
                  <a:pt x="6168535" y="3654133"/>
                  <a:pt x="6170243" y="3653446"/>
                  <a:pt x="6172022" y="3652926"/>
                </a:cubicBezTo>
                <a:cubicBezTo>
                  <a:pt x="6171144" y="3652405"/>
                  <a:pt x="6170243" y="3651908"/>
                  <a:pt x="6169176" y="3651292"/>
                </a:cubicBezTo>
                <a:cubicBezTo>
                  <a:pt x="6167491" y="3651837"/>
                  <a:pt x="6165760" y="3652381"/>
                  <a:pt x="6164029" y="3652926"/>
                </a:cubicBezTo>
                <a:close/>
                <a:moveTo>
                  <a:pt x="10614492" y="3541779"/>
                </a:moveTo>
                <a:cubicBezTo>
                  <a:pt x="10615417" y="3542750"/>
                  <a:pt x="10616365" y="3543744"/>
                  <a:pt x="10617338" y="3544738"/>
                </a:cubicBezTo>
                <a:cubicBezTo>
                  <a:pt x="10618215" y="3544217"/>
                  <a:pt x="10619970" y="3543602"/>
                  <a:pt x="10619829" y="3543223"/>
                </a:cubicBezTo>
                <a:cubicBezTo>
                  <a:pt x="10619402" y="3542134"/>
                  <a:pt x="10618215" y="3541164"/>
                  <a:pt x="10617338" y="3540123"/>
                </a:cubicBezTo>
                <a:cubicBezTo>
                  <a:pt x="10616437" y="3540667"/>
                  <a:pt x="10615559" y="3541164"/>
                  <a:pt x="10614492" y="3541779"/>
                </a:cubicBezTo>
                <a:close/>
                <a:moveTo>
                  <a:pt x="7085477" y="3540194"/>
                </a:moveTo>
                <a:cubicBezTo>
                  <a:pt x="7082844" y="3541259"/>
                  <a:pt x="7079571" y="3542584"/>
                  <a:pt x="7084386" y="3544194"/>
                </a:cubicBezTo>
                <a:cubicBezTo>
                  <a:pt x="7085026" y="3544406"/>
                  <a:pt x="7087398" y="3542892"/>
                  <a:pt x="7088987" y="3542206"/>
                </a:cubicBezTo>
                <a:cubicBezTo>
                  <a:pt x="7088987" y="3541519"/>
                  <a:pt x="7089437" y="3540572"/>
                  <a:pt x="7088845" y="3540217"/>
                </a:cubicBezTo>
                <a:cubicBezTo>
                  <a:pt x="7088252" y="3539862"/>
                  <a:pt x="7086259" y="3539886"/>
                  <a:pt x="7085477" y="3540194"/>
                </a:cubicBezTo>
                <a:close/>
                <a:moveTo>
                  <a:pt x="5400306" y="3541448"/>
                </a:moveTo>
                <a:cubicBezTo>
                  <a:pt x="5401966" y="3541851"/>
                  <a:pt x="5403556" y="3542324"/>
                  <a:pt x="5405097" y="3542844"/>
                </a:cubicBezTo>
                <a:cubicBezTo>
                  <a:pt x="5404243" y="3541969"/>
                  <a:pt x="5403389" y="3541069"/>
                  <a:pt x="5402536" y="3540146"/>
                </a:cubicBezTo>
                <a:cubicBezTo>
                  <a:pt x="5401777" y="3540572"/>
                  <a:pt x="5400638" y="3541069"/>
                  <a:pt x="5400306" y="3541448"/>
                </a:cubicBezTo>
                <a:close/>
                <a:moveTo>
                  <a:pt x="5133928" y="887123"/>
                </a:moveTo>
                <a:cubicBezTo>
                  <a:pt x="5133501" y="886034"/>
                  <a:pt x="5132315" y="885064"/>
                  <a:pt x="5131438" y="884022"/>
                </a:cubicBezTo>
                <a:cubicBezTo>
                  <a:pt x="5130560" y="884543"/>
                  <a:pt x="5129659" y="885040"/>
                  <a:pt x="5128592" y="885655"/>
                </a:cubicBezTo>
                <a:cubicBezTo>
                  <a:pt x="5129517" y="886626"/>
                  <a:pt x="5130465" y="887620"/>
                  <a:pt x="5131438" y="888614"/>
                </a:cubicBezTo>
                <a:cubicBezTo>
                  <a:pt x="5132315" y="888141"/>
                  <a:pt x="5134071" y="887502"/>
                  <a:pt x="5133928" y="887123"/>
                </a:cubicBezTo>
                <a:close/>
                <a:moveTo>
                  <a:pt x="10359688" y="3537069"/>
                </a:moveTo>
                <a:cubicBezTo>
                  <a:pt x="10360115" y="3538158"/>
                  <a:pt x="10361301" y="3539129"/>
                  <a:pt x="10362179" y="3540170"/>
                </a:cubicBezTo>
                <a:cubicBezTo>
                  <a:pt x="10363056" y="3539649"/>
                  <a:pt x="10364811" y="3539034"/>
                  <a:pt x="10364669" y="3538655"/>
                </a:cubicBezTo>
                <a:cubicBezTo>
                  <a:pt x="10364242" y="3537567"/>
                  <a:pt x="10363056" y="3536596"/>
                  <a:pt x="10362179" y="3535555"/>
                </a:cubicBezTo>
                <a:cubicBezTo>
                  <a:pt x="10361301" y="3536052"/>
                  <a:pt x="10359546" y="3536691"/>
                  <a:pt x="10359688" y="3537069"/>
                </a:cubicBezTo>
                <a:close/>
                <a:moveTo>
                  <a:pt x="5613745" y="3551933"/>
                </a:moveTo>
                <a:cubicBezTo>
                  <a:pt x="5611895" y="3550419"/>
                  <a:pt x="5609618" y="3548525"/>
                  <a:pt x="5606819" y="3551294"/>
                </a:cubicBezTo>
                <a:cubicBezTo>
                  <a:pt x="5606440" y="3551673"/>
                  <a:pt x="5609049" y="3553046"/>
                  <a:pt x="5610283" y="3553945"/>
                </a:cubicBezTo>
                <a:cubicBezTo>
                  <a:pt x="5611468" y="3553945"/>
                  <a:pt x="5613129" y="3554205"/>
                  <a:pt x="5613698" y="3553874"/>
                </a:cubicBezTo>
                <a:cubicBezTo>
                  <a:pt x="5614291" y="3553542"/>
                  <a:pt x="5614315" y="3552407"/>
                  <a:pt x="5613745" y="3551933"/>
                </a:cubicBezTo>
                <a:close/>
                <a:moveTo>
                  <a:pt x="5910364" y="3801018"/>
                </a:moveTo>
                <a:cubicBezTo>
                  <a:pt x="5910221" y="3801397"/>
                  <a:pt x="5911976" y="3802012"/>
                  <a:pt x="5912854" y="3802533"/>
                </a:cubicBezTo>
                <a:cubicBezTo>
                  <a:pt x="5913803" y="3801539"/>
                  <a:pt x="5914775" y="3800521"/>
                  <a:pt x="5915700" y="3799574"/>
                </a:cubicBezTo>
                <a:cubicBezTo>
                  <a:pt x="5914633" y="3798959"/>
                  <a:pt x="5913756" y="3798462"/>
                  <a:pt x="5912854" y="3797941"/>
                </a:cubicBezTo>
                <a:cubicBezTo>
                  <a:pt x="5911976" y="3798959"/>
                  <a:pt x="5910767" y="3799929"/>
                  <a:pt x="5910364" y="3801018"/>
                </a:cubicBezTo>
                <a:close/>
                <a:moveTo>
                  <a:pt x="6986809" y="3799456"/>
                </a:moveTo>
                <a:cubicBezTo>
                  <a:pt x="6987236" y="3800545"/>
                  <a:pt x="6988422" y="3801515"/>
                  <a:pt x="6989300" y="3802557"/>
                </a:cubicBezTo>
                <a:cubicBezTo>
                  <a:pt x="6990177" y="3802036"/>
                  <a:pt x="6991932" y="3801420"/>
                  <a:pt x="6991790" y="3801042"/>
                </a:cubicBezTo>
                <a:cubicBezTo>
                  <a:pt x="6991364" y="3799953"/>
                  <a:pt x="6990177" y="3798983"/>
                  <a:pt x="6989300" y="3797941"/>
                </a:cubicBezTo>
                <a:cubicBezTo>
                  <a:pt x="6988422" y="3798438"/>
                  <a:pt x="6986667" y="3799077"/>
                  <a:pt x="6986809" y="3799456"/>
                </a:cubicBezTo>
                <a:close/>
                <a:moveTo>
                  <a:pt x="3860765" y="3547720"/>
                </a:moveTo>
                <a:cubicBezTo>
                  <a:pt x="3861832" y="3548335"/>
                  <a:pt x="3862710" y="3548856"/>
                  <a:pt x="3863611" y="3549353"/>
                </a:cubicBezTo>
                <a:cubicBezTo>
                  <a:pt x="3864488" y="3548335"/>
                  <a:pt x="3865674" y="3547342"/>
                  <a:pt x="3866101" y="3546253"/>
                </a:cubicBezTo>
                <a:cubicBezTo>
                  <a:pt x="3866243" y="3545874"/>
                  <a:pt x="3864488" y="3545259"/>
                  <a:pt x="3863611" y="3544738"/>
                </a:cubicBezTo>
                <a:cubicBezTo>
                  <a:pt x="3862662" y="3545756"/>
                  <a:pt x="3861689" y="3546750"/>
                  <a:pt x="3860765" y="3547720"/>
                </a:cubicBezTo>
                <a:close/>
                <a:moveTo>
                  <a:pt x="10701063" y="3528643"/>
                </a:moveTo>
                <a:cubicBezTo>
                  <a:pt x="10702699" y="3529117"/>
                  <a:pt x="10704288" y="3529685"/>
                  <a:pt x="10705996" y="3529969"/>
                </a:cubicBezTo>
                <a:cubicBezTo>
                  <a:pt x="10706233" y="3529993"/>
                  <a:pt x="10706423" y="3529945"/>
                  <a:pt x="10706660" y="3529993"/>
                </a:cubicBezTo>
                <a:cubicBezTo>
                  <a:pt x="10707325" y="3529898"/>
                  <a:pt x="10708250" y="3529117"/>
                  <a:pt x="10709056" y="3528643"/>
                </a:cubicBezTo>
                <a:cubicBezTo>
                  <a:pt x="10707325" y="3528099"/>
                  <a:pt x="10705593" y="3527531"/>
                  <a:pt x="10703909" y="3527011"/>
                </a:cubicBezTo>
                <a:cubicBezTo>
                  <a:pt x="10702818" y="3527626"/>
                  <a:pt x="10701940" y="3528123"/>
                  <a:pt x="10701063" y="3528643"/>
                </a:cubicBezTo>
                <a:close/>
                <a:moveTo>
                  <a:pt x="4889727" y="3537069"/>
                </a:moveTo>
                <a:cubicBezTo>
                  <a:pt x="4890154" y="3538158"/>
                  <a:pt x="4891339" y="3539129"/>
                  <a:pt x="4892217" y="3540170"/>
                </a:cubicBezTo>
                <a:cubicBezTo>
                  <a:pt x="4893095" y="3539649"/>
                  <a:pt x="4894850" y="3539034"/>
                  <a:pt x="4894707" y="3538655"/>
                </a:cubicBezTo>
                <a:cubicBezTo>
                  <a:pt x="4894281" y="3537567"/>
                  <a:pt x="4893095" y="3536596"/>
                  <a:pt x="4892217" y="3535555"/>
                </a:cubicBezTo>
                <a:cubicBezTo>
                  <a:pt x="4891339" y="3536052"/>
                  <a:pt x="4889584" y="3536667"/>
                  <a:pt x="4889727" y="3537069"/>
                </a:cubicBezTo>
                <a:close/>
                <a:moveTo>
                  <a:pt x="10303856" y="3532454"/>
                </a:moveTo>
                <a:cubicBezTo>
                  <a:pt x="10304283" y="3533543"/>
                  <a:pt x="10305469" y="3534513"/>
                  <a:pt x="10306346" y="3535555"/>
                </a:cubicBezTo>
                <a:cubicBezTo>
                  <a:pt x="10307224" y="3535034"/>
                  <a:pt x="10308125" y="3534537"/>
                  <a:pt x="10309192" y="3533922"/>
                </a:cubicBezTo>
                <a:cubicBezTo>
                  <a:pt x="10308267" y="3532951"/>
                  <a:pt x="10307318" y="3531957"/>
                  <a:pt x="10306346" y="3530963"/>
                </a:cubicBezTo>
                <a:cubicBezTo>
                  <a:pt x="10305469" y="3531460"/>
                  <a:pt x="10303714" y="3532075"/>
                  <a:pt x="10303856" y="3532454"/>
                </a:cubicBezTo>
                <a:close/>
                <a:moveTo>
                  <a:pt x="5245901" y="632500"/>
                </a:moveTo>
                <a:cubicBezTo>
                  <a:pt x="5244834" y="631884"/>
                  <a:pt x="5243956" y="631364"/>
                  <a:pt x="5243055" y="630867"/>
                </a:cubicBezTo>
                <a:cubicBezTo>
                  <a:pt x="5242178" y="631884"/>
                  <a:pt x="5240968" y="632878"/>
                  <a:pt x="5240565" y="633967"/>
                </a:cubicBezTo>
                <a:cubicBezTo>
                  <a:pt x="5240422" y="634346"/>
                  <a:pt x="5242178" y="634961"/>
                  <a:pt x="5243055" y="635482"/>
                </a:cubicBezTo>
                <a:cubicBezTo>
                  <a:pt x="5244028" y="634464"/>
                  <a:pt x="5244976" y="633470"/>
                  <a:pt x="5245901" y="632500"/>
                </a:cubicBezTo>
                <a:close/>
                <a:moveTo>
                  <a:pt x="6042924" y="3564667"/>
                </a:moveTo>
                <a:cubicBezTo>
                  <a:pt x="6043066" y="3564288"/>
                  <a:pt x="6041312" y="3563673"/>
                  <a:pt x="6040434" y="3563152"/>
                </a:cubicBezTo>
                <a:cubicBezTo>
                  <a:pt x="6039485" y="3564146"/>
                  <a:pt x="6038513" y="3565164"/>
                  <a:pt x="6037588" y="3566110"/>
                </a:cubicBezTo>
                <a:cubicBezTo>
                  <a:pt x="6038655" y="3566726"/>
                  <a:pt x="6039532" y="3567247"/>
                  <a:pt x="6040434" y="3567744"/>
                </a:cubicBezTo>
                <a:cubicBezTo>
                  <a:pt x="6041312" y="3566749"/>
                  <a:pt x="6042497" y="3565755"/>
                  <a:pt x="6042924" y="3564667"/>
                </a:cubicBezTo>
                <a:close/>
                <a:moveTo>
                  <a:pt x="7034649" y="3762628"/>
                </a:moveTo>
                <a:cubicBezTo>
                  <a:pt x="7035076" y="3763717"/>
                  <a:pt x="7036261" y="3764687"/>
                  <a:pt x="7037139" y="3765729"/>
                </a:cubicBezTo>
                <a:cubicBezTo>
                  <a:pt x="7038017" y="3765208"/>
                  <a:pt x="7039772" y="3764593"/>
                  <a:pt x="7039630" y="3764214"/>
                </a:cubicBezTo>
                <a:cubicBezTo>
                  <a:pt x="7039203" y="3763125"/>
                  <a:pt x="7038017" y="3762155"/>
                  <a:pt x="7037139" y="3761113"/>
                </a:cubicBezTo>
                <a:cubicBezTo>
                  <a:pt x="7036261" y="3761610"/>
                  <a:pt x="7034507" y="3762249"/>
                  <a:pt x="7034649" y="3762628"/>
                </a:cubicBezTo>
                <a:close/>
                <a:moveTo>
                  <a:pt x="10174782" y="3565472"/>
                </a:moveTo>
                <a:cubicBezTo>
                  <a:pt x="10176561" y="3565992"/>
                  <a:pt x="10178269" y="3566679"/>
                  <a:pt x="10180142" y="3566915"/>
                </a:cubicBezTo>
                <a:cubicBezTo>
                  <a:pt x="10180806" y="3567010"/>
                  <a:pt x="10181873" y="3565992"/>
                  <a:pt x="10182775" y="3565472"/>
                </a:cubicBezTo>
                <a:cubicBezTo>
                  <a:pt x="10181044" y="3564927"/>
                  <a:pt x="10179312" y="3564359"/>
                  <a:pt x="10177628" y="3563838"/>
                </a:cubicBezTo>
                <a:cubicBezTo>
                  <a:pt x="10176561" y="3564453"/>
                  <a:pt x="10175683" y="3564951"/>
                  <a:pt x="10174782" y="3565472"/>
                </a:cubicBezTo>
                <a:close/>
                <a:moveTo>
                  <a:pt x="3845205" y="3557022"/>
                </a:moveTo>
                <a:cubicBezTo>
                  <a:pt x="3846723" y="3556880"/>
                  <a:pt x="3848218" y="3556572"/>
                  <a:pt x="3849735" y="3556406"/>
                </a:cubicBezTo>
                <a:cubicBezTo>
                  <a:pt x="3849996" y="3556146"/>
                  <a:pt x="3850257" y="3555862"/>
                  <a:pt x="3850518" y="3555602"/>
                </a:cubicBezTo>
                <a:cubicBezTo>
                  <a:pt x="3849451" y="3554986"/>
                  <a:pt x="3848573" y="3554466"/>
                  <a:pt x="3847672" y="3553969"/>
                </a:cubicBezTo>
                <a:cubicBezTo>
                  <a:pt x="3846795" y="3554963"/>
                  <a:pt x="3845609" y="3555957"/>
                  <a:pt x="3845205" y="3557022"/>
                </a:cubicBezTo>
                <a:close/>
                <a:moveTo>
                  <a:pt x="7090457" y="3785633"/>
                </a:moveTo>
                <a:cubicBezTo>
                  <a:pt x="7090884" y="3786722"/>
                  <a:pt x="7092071" y="3787693"/>
                  <a:pt x="7092948" y="3788734"/>
                </a:cubicBezTo>
                <a:cubicBezTo>
                  <a:pt x="7093825" y="3788214"/>
                  <a:pt x="7095580" y="3787598"/>
                  <a:pt x="7095439" y="3787219"/>
                </a:cubicBezTo>
                <a:cubicBezTo>
                  <a:pt x="7095012" y="3786131"/>
                  <a:pt x="7093825" y="3785160"/>
                  <a:pt x="7092948" y="3784119"/>
                </a:cubicBezTo>
                <a:cubicBezTo>
                  <a:pt x="7092071" y="3784640"/>
                  <a:pt x="7090315" y="3785255"/>
                  <a:pt x="7090457" y="3785633"/>
                </a:cubicBezTo>
                <a:close/>
                <a:moveTo>
                  <a:pt x="4856332" y="3560856"/>
                </a:moveTo>
                <a:cubicBezTo>
                  <a:pt x="4858063" y="3561400"/>
                  <a:pt x="4859794" y="3561968"/>
                  <a:pt x="4861478" y="3562489"/>
                </a:cubicBezTo>
                <a:cubicBezTo>
                  <a:pt x="4862546" y="3561874"/>
                  <a:pt x="4863423" y="3561353"/>
                  <a:pt x="4864325" y="3560856"/>
                </a:cubicBezTo>
                <a:cubicBezTo>
                  <a:pt x="4862546" y="3560335"/>
                  <a:pt x="4860838" y="3559649"/>
                  <a:pt x="4858964" y="3559412"/>
                </a:cubicBezTo>
                <a:cubicBezTo>
                  <a:pt x="4858300" y="3559341"/>
                  <a:pt x="4857233" y="3560359"/>
                  <a:pt x="4856332" y="3560856"/>
                </a:cubicBezTo>
                <a:close/>
                <a:moveTo>
                  <a:pt x="1323996" y="872520"/>
                </a:moveTo>
                <a:cubicBezTo>
                  <a:pt x="1324873" y="873040"/>
                  <a:pt x="1325964" y="874034"/>
                  <a:pt x="1326605" y="873963"/>
                </a:cubicBezTo>
                <a:cubicBezTo>
                  <a:pt x="1328478" y="873727"/>
                  <a:pt x="1330186" y="873040"/>
                  <a:pt x="1331965" y="872520"/>
                </a:cubicBezTo>
                <a:cubicBezTo>
                  <a:pt x="1331087" y="871999"/>
                  <a:pt x="1330186" y="871502"/>
                  <a:pt x="1329119" y="870886"/>
                </a:cubicBezTo>
                <a:cubicBezTo>
                  <a:pt x="1327458" y="871431"/>
                  <a:pt x="1325727" y="871975"/>
                  <a:pt x="1323996" y="872520"/>
                </a:cubicBezTo>
                <a:close/>
                <a:moveTo>
                  <a:pt x="7034649" y="3776427"/>
                </a:moveTo>
                <a:cubicBezTo>
                  <a:pt x="7035076" y="3777516"/>
                  <a:pt x="7036261" y="3778486"/>
                  <a:pt x="7037139" y="3779527"/>
                </a:cubicBezTo>
                <a:cubicBezTo>
                  <a:pt x="7038017" y="3779006"/>
                  <a:pt x="7039772" y="3778391"/>
                  <a:pt x="7039630" y="3778012"/>
                </a:cubicBezTo>
                <a:cubicBezTo>
                  <a:pt x="7039203" y="3776924"/>
                  <a:pt x="7038017" y="3775953"/>
                  <a:pt x="7037139" y="3774912"/>
                </a:cubicBezTo>
                <a:cubicBezTo>
                  <a:pt x="7036261" y="3775432"/>
                  <a:pt x="7034507" y="3776048"/>
                  <a:pt x="7034649" y="3776427"/>
                </a:cubicBezTo>
                <a:close/>
                <a:moveTo>
                  <a:pt x="392206" y="70899"/>
                </a:moveTo>
                <a:cubicBezTo>
                  <a:pt x="393131" y="71869"/>
                  <a:pt x="394080" y="72863"/>
                  <a:pt x="395053" y="73858"/>
                </a:cubicBezTo>
                <a:cubicBezTo>
                  <a:pt x="395930" y="73337"/>
                  <a:pt x="397685" y="72721"/>
                  <a:pt x="397543" y="72343"/>
                </a:cubicBezTo>
                <a:cubicBezTo>
                  <a:pt x="397116" y="71254"/>
                  <a:pt x="395930" y="70284"/>
                  <a:pt x="395053" y="69242"/>
                </a:cubicBezTo>
                <a:cubicBezTo>
                  <a:pt x="394175" y="69763"/>
                  <a:pt x="393274" y="70284"/>
                  <a:pt x="392206" y="70899"/>
                </a:cubicBezTo>
                <a:close/>
                <a:moveTo>
                  <a:pt x="554533" y="142898"/>
                </a:moveTo>
                <a:cubicBezTo>
                  <a:pt x="555411" y="141880"/>
                  <a:pt x="556620" y="140886"/>
                  <a:pt x="557024" y="139797"/>
                </a:cubicBezTo>
                <a:cubicBezTo>
                  <a:pt x="557166" y="139419"/>
                  <a:pt x="555411" y="138803"/>
                  <a:pt x="554533" y="138283"/>
                </a:cubicBezTo>
                <a:cubicBezTo>
                  <a:pt x="553584" y="139277"/>
                  <a:pt x="552612" y="140294"/>
                  <a:pt x="551687" y="141241"/>
                </a:cubicBezTo>
                <a:cubicBezTo>
                  <a:pt x="552754" y="141880"/>
                  <a:pt x="553632" y="142401"/>
                  <a:pt x="554533" y="142898"/>
                </a:cubicBezTo>
                <a:close/>
                <a:moveTo>
                  <a:pt x="6682435" y="4134054"/>
                </a:moveTo>
                <a:cubicBezTo>
                  <a:pt x="6681842" y="4134385"/>
                  <a:pt x="6681818" y="4135569"/>
                  <a:pt x="6682412" y="4135971"/>
                </a:cubicBezTo>
                <a:cubicBezTo>
                  <a:pt x="6683668" y="4136847"/>
                  <a:pt x="6685376" y="4137510"/>
                  <a:pt x="6687108" y="4138054"/>
                </a:cubicBezTo>
                <a:cubicBezTo>
                  <a:pt x="6687392" y="4138149"/>
                  <a:pt x="6688697" y="4137179"/>
                  <a:pt x="6689622" y="4136634"/>
                </a:cubicBezTo>
                <a:cubicBezTo>
                  <a:pt x="6688364" y="4135735"/>
                  <a:pt x="6687297" y="4134717"/>
                  <a:pt x="6685780" y="4134007"/>
                </a:cubicBezTo>
                <a:cubicBezTo>
                  <a:pt x="6685068" y="4133699"/>
                  <a:pt x="6683028" y="4133699"/>
                  <a:pt x="6682435" y="4134054"/>
                </a:cubicBezTo>
                <a:close/>
                <a:moveTo>
                  <a:pt x="5253539" y="408385"/>
                </a:moveTo>
                <a:cubicBezTo>
                  <a:pt x="5253112" y="407296"/>
                  <a:pt x="5251926" y="406326"/>
                  <a:pt x="5251048" y="405284"/>
                </a:cubicBezTo>
                <a:cubicBezTo>
                  <a:pt x="5250170" y="405805"/>
                  <a:pt x="5248415" y="406420"/>
                  <a:pt x="5248558" y="406799"/>
                </a:cubicBezTo>
                <a:cubicBezTo>
                  <a:pt x="5248985" y="407888"/>
                  <a:pt x="5250170" y="408858"/>
                  <a:pt x="5251048" y="409900"/>
                </a:cubicBezTo>
                <a:cubicBezTo>
                  <a:pt x="5251926" y="409379"/>
                  <a:pt x="5253681" y="408764"/>
                  <a:pt x="5253539" y="408385"/>
                </a:cubicBezTo>
                <a:close/>
                <a:moveTo>
                  <a:pt x="5239071" y="402988"/>
                </a:moveTo>
                <a:cubicBezTo>
                  <a:pt x="5238193" y="402468"/>
                  <a:pt x="5237102" y="401474"/>
                  <a:pt x="5236438" y="401545"/>
                </a:cubicBezTo>
                <a:cubicBezTo>
                  <a:pt x="5234564" y="401781"/>
                  <a:pt x="5232856" y="402468"/>
                  <a:pt x="5231077" y="402988"/>
                </a:cubicBezTo>
                <a:cubicBezTo>
                  <a:pt x="5231955" y="403509"/>
                  <a:pt x="5233046" y="404503"/>
                  <a:pt x="5233710" y="404432"/>
                </a:cubicBezTo>
                <a:cubicBezTo>
                  <a:pt x="5235608" y="404196"/>
                  <a:pt x="5237291" y="403509"/>
                  <a:pt x="5239071" y="402988"/>
                </a:cubicBezTo>
                <a:close/>
                <a:moveTo>
                  <a:pt x="6738125" y="4076446"/>
                </a:moveTo>
                <a:cubicBezTo>
                  <a:pt x="6738339" y="4076517"/>
                  <a:pt x="6738576" y="4076564"/>
                  <a:pt x="6738789" y="4076635"/>
                </a:cubicBezTo>
                <a:cubicBezTo>
                  <a:pt x="6740260" y="4076232"/>
                  <a:pt x="6741754" y="4075877"/>
                  <a:pt x="6743225" y="4075546"/>
                </a:cubicBezTo>
                <a:cubicBezTo>
                  <a:pt x="6742465" y="4075309"/>
                  <a:pt x="6741707" y="4075049"/>
                  <a:pt x="6740971" y="4074836"/>
                </a:cubicBezTo>
                <a:cubicBezTo>
                  <a:pt x="6739904" y="4075404"/>
                  <a:pt x="6739003" y="4075925"/>
                  <a:pt x="6738125" y="4076446"/>
                </a:cubicBezTo>
                <a:close/>
                <a:moveTo>
                  <a:pt x="599882" y="224246"/>
                </a:moveTo>
                <a:cubicBezTo>
                  <a:pt x="599740" y="224624"/>
                  <a:pt x="601495" y="225240"/>
                  <a:pt x="602373" y="225761"/>
                </a:cubicBezTo>
                <a:cubicBezTo>
                  <a:pt x="603321" y="224766"/>
                  <a:pt x="604294" y="223749"/>
                  <a:pt x="605219" y="222802"/>
                </a:cubicBezTo>
                <a:cubicBezTo>
                  <a:pt x="604151" y="222187"/>
                  <a:pt x="603274" y="221666"/>
                  <a:pt x="602373" y="221169"/>
                </a:cubicBezTo>
                <a:cubicBezTo>
                  <a:pt x="601495" y="222187"/>
                  <a:pt x="600285" y="223157"/>
                  <a:pt x="599882" y="224246"/>
                </a:cubicBezTo>
                <a:close/>
                <a:moveTo>
                  <a:pt x="574456" y="223465"/>
                </a:moveTo>
                <a:cubicBezTo>
                  <a:pt x="575334" y="223985"/>
                  <a:pt x="576425" y="224979"/>
                  <a:pt x="577065" y="224908"/>
                </a:cubicBezTo>
                <a:cubicBezTo>
                  <a:pt x="578939" y="224672"/>
                  <a:pt x="580647" y="223985"/>
                  <a:pt x="582426" y="223465"/>
                </a:cubicBezTo>
                <a:cubicBezTo>
                  <a:pt x="581548" y="222944"/>
                  <a:pt x="580457" y="221950"/>
                  <a:pt x="579793" y="222021"/>
                </a:cubicBezTo>
                <a:cubicBezTo>
                  <a:pt x="577943" y="222258"/>
                  <a:pt x="576235" y="222944"/>
                  <a:pt x="574456" y="223465"/>
                </a:cubicBezTo>
                <a:close/>
                <a:moveTo>
                  <a:pt x="623458" y="325404"/>
                </a:moveTo>
                <a:cubicBezTo>
                  <a:pt x="624525" y="326019"/>
                  <a:pt x="625403" y="326540"/>
                  <a:pt x="626304" y="327037"/>
                </a:cubicBezTo>
                <a:cubicBezTo>
                  <a:pt x="627182" y="326019"/>
                  <a:pt x="628391" y="325025"/>
                  <a:pt x="628795" y="323936"/>
                </a:cubicBezTo>
                <a:cubicBezTo>
                  <a:pt x="628937" y="323558"/>
                  <a:pt x="627182" y="322942"/>
                  <a:pt x="626304" y="322422"/>
                </a:cubicBezTo>
                <a:cubicBezTo>
                  <a:pt x="625332" y="323439"/>
                  <a:pt x="624383" y="324434"/>
                  <a:pt x="623458" y="325404"/>
                </a:cubicBezTo>
                <a:close/>
                <a:moveTo>
                  <a:pt x="10175754" y="2497157"/>
                </a:moveTo>
                <a:cubicBezTo>
                  <a:pt x="10175375" y="2497535"/>
                  <a:pt x="10177984" y="2498908"/>
                  <a:pt x="10179217" y="2499808"/>
                </a:cubicBezTo>
                <a:cubicBezTo>
                  <a:pt x="10180403" y="2499808"/>
                  <a:pt x="10182040" y="2500068"/>
                  <a:pt x="10182633" y="2499737"/>
                </a:cubicBezTo>
                <a:cubicBezTo>
                  <a:pt x="10183225" y="2499405"/>
                  <a:pt x="10183225" y="2498245"/>
                  <a:pt x="10182680" y="2497796"/>
                </a:cubicBezTo>
                <a:cubicBezTo>
                  <a:pt x="10180830" y="2496281"/>
                  <a:pt x="10178553" y="2494388"/>
                  <a:pt x="10175754" y="2497157"/>
                </a:cubicBezTo>
                <a:close/>
                <a:moveTo>
                  <a:pt x="10437934" y="2497488"/>
                </a:moveTo>
                <a:cubicBezTo>
                  <a:pt x="10438812" y="2498009"/>
                  <a:pt x="10439903" y="2499003"/>
                  <a:pt x="10440543" y="2498932"/>
                </a:cubicBezTo>
                <a:cubicBezTo>
                  <a:pt x="10442417" y="2498695"/>
                  <a:pt x="10444124" y="2498009"/>
                  <a:pt x="10445904" y="2497488"/>
                </a:cubicBezTo>
                <a:cubicBezTo>
                  <a:pt x="10445026" y="2496968"/>
                  <a:pt x="10444124" y="2496470"/>
                  <a:pt x="10443058" y="2495855"/>
                </a:cubicBezTo>
                <a:cubicBezTo>
                  <a:pt x="10441397" y="2496399"/>
                  <a:pt x="10439666" y="2496944"/>
                  <a:pt x="10437934" y="2497488"/>
                </a:cubicBezTo>
                <a:close/>
                <a:moveTo>
                  <a:pt x="10537598" y="2495192"/>
                </a:moveTo>
                <a:cubicBezTo>
                  <a:pt x="10536720" y="2495713"/>
                  <a:pt x="10534965" y="2496329"/>
                  <a:pt x="10535107" y="2496707"/>
                </a:cubicBezTo>
                <a:cubicBezTo>
                  <a:pt x="10535534" y="2497796"/>
                  <a:pt x="10536720" y="2498766"/>
                  <a:pt x="10537598" y="2499808"/>
                </a:cubicBezTo>
                <a:cubicBezTo>
                  <a:pt x="10538475" y="2499287"/>
                  <a:pt x="10540230" y="2498672"/>
                  <a:pt x="10540088" y="2498293"/>
                </a:cubicBezTo>
                <a:cubicBezTo>
                  <a:pt x="10539661" y="2497204"/>
                  <a:pt x="10538475" y="2496210"/>
                  <a:pt x="10537598" y="2495192"/>
                </a:cubicBezTo>
                <a:close/>
                <a:moveTo>
                  <a:pt x="3425063" y="1528509"/>
                </a:moveTo>
                <a:cubicBezTo>
                  <a:pt x="3425941" y="1527491"/>
                  <a:pt x="3427150" y="1526497"/>
                  <a:pt x="3427554" y="1525409"/>
                </a:cubicBezTo>
                <a:cubicBezTo>
                  <a:pt x="3427696" y="1525030"/>
                  <a:pt x="3425941" y="1524415"/>
                  <a:pt x="3425063" y="1523894"/>
                </a:cubicBezTo>
                <a:cubicBezTo>
                  <a:pt x="3424114" y="1524888"/>
                  <a:pt x="3423142" y="1525906"/>
                  <a:pt x="3422217" y="1526852"/>
                </a:cubicBezTo>
                <a:cubicBezTo>
                  <a:pt x="3423284" y="1527468"/>
                  <a:pt x="3424162" y="1527989"/>
                  <a:pt x="3425063" y="1528509"/>
                </a:cubicBezTo>
                <a:close/>
                <a:moveTo>
                  <a:pt x="6582653" y="2509015"/>
                </a:moveTo>
                <a:cubicBezTo>
                  <a:pt x="6583531" y="2507997"/>
                  <a:pt x="6584716" y="2507003"/>
                  <a:pt x="6585143" y="2505914"/>
                </a:cubicBezTo>
                <a:cubicBezTo>
                  <a:pt x="6585286" y="2505535"/>
                  <a:pt x="6583531" y="2504920"/>
                  <a:pt x="6582653" y="2504399"/>
                </a:cubicBezTo>
                <a:cubicBezTo>
                  <a:pt x="6581705" y="2505393"/>
                  <a:pt x="6580732" y="2506411"/>
                  <a:pt x="6579807" y="2507358"/>
                </a:cubicBezTo>
                <a:cubicBezTo>
                  <a:pt x="6580874" y="2507973"/>
                  <a:pt x="6581752" y="2508494"/>
                  <a:pt x="6582653" y="2509015"/>
                </a:cubicBezTo>
                <a:close/>
                <a:moveTo>
                  <a:pt x="9983425" y="2506695"/>
                </a:moveTo>
                <a:cubicBezTo>
                  <a:pt x="9985156" y="2507240"/>
                  <a:pt x="9986887" y="2507808"/>
                  <a:pt x="9988571" y="2508328"/>
                </a:cubicBezTo>
                <a:cubicBezTo>
                  <a:pt x="9989639" y="2507713"/>
                  <a:pt x="9990516" y="2507192"/>
                  <a:pt x="9991417" y="2506695"/>
                </a:cubicBezTo>
                <a:cubicBezTo>
                  <a:pt x="9989639" y="2506175"/>
                  <a:pt x="9987931" y="2505488"/>
                  <a:pt x="9986057" y="2505251"/>
                </a:cubicBezTo>
                <a:cubicBezTo>
                  <a:pt x="9985393" y="2505180"/>
                  <a:pt x="9984302" y="2506198"/>
                  <a:pt x="9983425" y="2506695"/>
                </a:cubicBezTo>
                <a:close/>
                <a:moveTo>
                  <a:pt x="10338247" y="2518222"/>
                </a:moveTo>
                <a:cubicBezTo>
                  <a:pt x="10339124" y="2517701"/>
                  <a:pt x="10340880" y="2517086"/>
                  <a:pt x="10340738" y="2516707"/>
                </a:cubicBezTo>
                <a:cubicBezTo>
                  <a:pt x="10340311" y="2515618"/>
                  <a:pt x="10339124" y="2514648"/>
                  <a:pt x="10338247" y="2513606"/>
                </a:cubicBezTo>
                <a:cubicBezTo>
                  <a:pt x="10337369" y="2514127"/>
                  <a:pt x="10336468" y="2514624"/>
                  <a:pt x="10335401" y="2515239"/>
                </a:cubicBezTo>
                <a:cubicBezTo>
                  <a:pt x="10336349" y="2516210"/>
                  <a:pt x="10337298" y="2517204"/>
                  <a:pt x="10338247" y="2518222"/>
                </a:cubicBezTo>
                <a:close/>
                <a:moveTo>
                  <a:pt x="9506857" y="2519452"/>
                </a:moveTo>
                <a:cubicBezTo>
                  <a:pt x="9507640" y="2520517"/>
                  <a:pt x="9508588" y="2521535"/>
                  <a:pt x="9509466" y="2522600"/>
                </a:cubicBezTo>
                <a:cubicBezTo>
                  <a:pt x="9510391" y="2522150"/>
                  <a:pt x="9511600" y="2521654"/>
                  <a:pt x="9511482" y="2521322"/>
                </a:cubicBezTo>
                <a:cubicBezTo>
                  <a:pt x="9511055" y="2520233"/>
                  <a:pt x="9509869" y="2519263"/>
                  <a:pt x="9508991" y="2518222"/>
                </a:cubicBezTo>
                <a:cubicBezTo>
                  <a:pt x="9508327" y="2518600"/>
                  <a:pt x="9507592" y="2519026"/>
                  <a:pt x="9506857" y="2519452"/>
                </a:cubicBezTo>
                <a:close/>
                <a:moveTo>
                  <a:pt x="10470783" y="2524778"/>
                </a:moveTo>
                <a:cubicBezTo>
                  <a:pt x="10470404" y="2525156"/>
                  <a:pt x="10473014" y="2526529"/>
                  <a:pt x="10474247" y="2527428"/>
                </a:cubicBezTo>
                <a:cubicBezTo>
                  <a:pt x="10475433" y="2527428"/>
                  <a:pt x="10477069" y="2527689"/>
                  <a:pt x="10477662" y="2527358"/>
                </a:cubicBezTo>
                <a:cubicBezTo>
                  <a:pt x="10478255" y="2527026"/>
                  <a:pt x="10478255" y="2525866"/>
                  <a:pt x="10477710" y="2525417"/>
                </a:cubicBezTo>
                <a:cubicBezTo>
                  <a:pt x="10475860" y="2523902"/>
                  <a:pt x="10473582" y="2522009"/>
                  <a:pt x="10470783" y="2524778"/>
                </a:cubicBezTo>
                <a:close/>
                <a:moveTo>
                  <a:pt x="10802102" y="2468447"/>
                </a:moveTo>
                <a:cubicBezTo>
                  <a:pt x="10800228" y="2468684"/>
                  <a:pt x="10798521" y="2469370"/>
                  <a:pt x="10796741" y="2469891"/>
                </a:cubicBezTo>
                <a:cubicBezTo>
                  <a:pt x="10797619" y="2470412"/>
                  <a:pt x="10798521" y="2470909"/>
                  <a:pt x="10799588" y="2471524"/>
                </a:cubicBezTo>
                <a:cubicBezTo>
                  <a:pt x="10801272" y="2470980"/>
                  <a:pt x="10803003" y="2470435"/>
                  <a:pt x="10804735" y="2469891"/>
                </a:cubicBezTo>
                <a:cubicBezTo>
                  <a:pt x="10803833" y="2469370"/>
                  <a:pt x="10802742" y="2468353"/>
                  <a:pt x="10802102" y="2468447"/>
                </a:cubicBezTo>
                <a:close/>
                <a:moveTo>
                  <a:pt x="10279948" y="2475264"/>
                </a:moveTo>
                <a:cubicBezTo>
                  <a:pt x="10279806" y="2475642"/>
                  <a:pt x="10281561" y="2476258"/>
                  <a:pt x="10282439" y="2476778"/>
                </a:cubicBezTo>
                <a:cubicBezTo>
                  <a:pt x="10283387" y="2475784"/>
                  <a:pt x="10284360" y="2474767"/>
                  <a:pt x="10285285" y="2473820"/>
                </a:cubicBezTo>
                <a:cubicBezTo>
                  <a:pt x="10284217" y="2473204"/>
                  <a:pt x="10283340" y="2472684"/>
                  <a:pt x="10282439" y="2472187"/>
                </a:cubicBezTo>
                <a:cubicBezTo>
                  <a:pt x="10281561" y="2473204"/>
                  <a:pt x="10280351" y="2474199"/>
                  <a:pt x="10279948" y="2475264"/>
                </a:cubicBezTo>
                <a:close/>
                <a:moveTo>
                  <a:pt x="10372638" y="2475264"/>
                </a:moveTo>
                <a:cubicBezTo>
                  <a:pt x="10372212" y="2474175"/>
                  <a:pt x="10371025" y="2473204"/>
                  <a:pt x="10370148" y="2472163"/>
                </a:cubicBezTo>
                <a:cubicBezTo>
                  <a:pt x="10369270" y="2472684"/>
                  <a:pt x="10367515" y="2473299"/>
                  <a:pt x="10367657" y="2473678"/>
                </a:cubicBezTo>
                <a:cubicBezTo>
                  <a:pt x="10368084" y="2474767"/>
                  <a:pt x="10369270" y="2475737"/>
                  <a:pt x="10370148" y="2476778"/>
                </a:cubicBezTo>
                <a:cubicBezTo>
                  <a:pt x="10371025" y="2476281"/>
                  <a:pt x="10372781" y="2475642"/>
                  <a:pt x="10372638" y="2475264"/>
                </a:cubicBezTo>
                <a:close/>
                <a:moveTo>
                  <a:pt x="10776818" y="2472187"/>
                </a:moveTo>
                <a:cubicBezTo>
                  <a:pt x="10775941" y="2472708"/>
                  <a:pt x="10774186" y="2473323"/>
                  <a:pt x="10774328" y="2473702"/>
                </a:cubicBezTo>
                <a:cubicBezTo>
                  <a:pt x="10774755" y="2474790"/>
                  <a:pt x="10775941" y="2475761"/>
                  <a:pt x="10776818" y="2476802"/>
                </a:cubicBezTo>
                <a:cubicBezTo>
                  <a:pt x="10777696" y="2476281"/>
                  <a:pt x="10778598" y="2475784"/>
                  <a:pt x="10779664" y="2475169"/>
                </a:cubicBezTo>
                <a:cubicBezTo>
                  <a:pt x="10778715" y="2474175"/>
                  <a:pt x="10777767" y="2473181"/>
                  <a:pt x="10776818" y="2472187"/>
                </a:cubicBezTo>
                <a:close/>
                <a:moveTo>
                  <a:pt x="9936723" y="2478412"/>
                </a:moveTo>
                <a:cubicBezTo>
                  <a:pt x="9937648" y="2479382"/>
                  <a:pt x="9938597" y="2480376"/>
                  <a:pt x="9939570" y="2481370"/>
                </a:cubicBezTo>
                <a:cubicBezTo>
                  <a:pt x="9940447" y="2480849"/>
                  <a:pt x="9942202" y="2480234"/>
                  <a:pt x="9942060" y="2479855"/>
                </a:cubicBezTo>
                <a:cubicBezTo>
                  <a:pt x="9941633" y="2478767"/>
                  <a:pt x="9940447" y="2477796"/>
                  <a:pt x="9939570" y="2476755"/>
                </a:cubicBezTo>
                <a:cubicBezTo>
                  <a:pt x="9938692" y="2477299"/>
                  <a:pt x="9937791" y="2477796"/>
                  <a:pt x="9936723" y="2478412"/>
                </a:cubicBezTo>
                <a:close/>
                <a:moveTo>
                  <a:pt x="10351363" y="2478412"/>
                </a:moveTo>
                <a:cubicBezTo>
                  <a:pt x="10352289" y="2479382"/>
                  <a:pt x="10353237" y="2480376"/>
                  <a:pt x="10354210" y="2481370"/>
                </a:cubicBezTo>
                <a:cubicBezTo>
                  <a:pt x="10355087" y="2480849"/>
                  <a:pt x="10356842" y="2480234"/>
                  <a:pt x="10356699" y="2479855"/>
                </a:cubicBezTo>
                <a:cubicBezTo>
                  <a:pt x="10356273" y="2478767"/>
                  <a:pt x="10355087" y="2477796"/>
                  <a:pt x="10354210" y="2476755"/>
                </a:cubicBezTo>
                <a:cubicBezTo>
                  <a:pt x="10353308" y="2477299"/>
                  <a:pt x="10352430" y="2477796"/>
                  <a:pt x="10351363" y="2478412"/>
                </a:cubicBezTo>
                <a:close/>
                <a:moveTo>
                  <a:pt x="2359409" y="2492234"/>
                </a:moveTo>
                <a:cubicBezTo>
                  <a:pt x="2358342" y="2491618"/>
                  <a:pt x="2357464" y="2491098"/>
                  <a:pt x="2356563" y="2490601"/>
                </a:cubicBezTo>
                <a:cubicBezTo>
                  <a:pt x="2355685" y="2491618"/>
                  <a:pt x="2354499" y="2492612"/>
                  <a:pt x="2354072" y="2493701"/>
                </a:cubicBezTo>
                <a:cubicBezTo>
                  <a:pt x="2353930" y="2494080"/>
                  <a:pt x="2355685" y="2494695"/>
                  <a:pt x="2356563" y="2495216"/>
                </a:cubicBezTo>
                <a:cubicBezTo>
                  <a:pt x="2357535" y="2494198"/>
                  <a:pt x="2358508" y="2493204"/>
                  <a:pt x="2359409" y="2492234"/>
                </a:cubicBezTo>
                <a:close/>
                <a:moveTo>
                  <a:pt x="2194616" y="2496707"/>
                </a:moveTo>
                <a:cubicBezTo>
                  <a:pt x="2195043" y="2497796"/>
                  <a:pt x="2196229" y="2498766"/>
                  <a:pt x="2197106" y="2499808"/>
                </a:cubicBezTo>
                <a:cubicBezTo>
                  <a:pt x="2197984" y="2499287"/>
                  <a:pt x="2198885" y="2498790"/>
                  <a:pt x="2199952" y="2498175"/>
                </a:cubicBezTo>
                <a:cubicBezTo>
                  <a:pt x="2199027" y="2497204"/>
                  <a:pt x="2198079" y="2496210"/>
                  <a:pt x="2197106" y="2495216"/>
                </a:cubicBezTo>
                <a:cubicBezTo>
                  <a:pt x="2196229" y="2495713"/>
                  <a:pt x="2194473" y="2496329"/>
                  <a:pt x="2194616" y="2496707"/>
                </a:cubicBezTo>
                <a:close/>
                <a:moveTo>
                  <a:pt x="9554341" y="2542742"/>
                </a:moveTo>
                <a:cubicBezTo>
                  <a:pt x="9554768" y="2543831"/>
                  <a:pt x="9555953" y="2544801"/>
                  <a:pt x="9556830" y="2545842"/>
                </a:cubicBezTo>
                <a:cubicBezTo>
                  <a:pt x="9557708" y="2545322"/>
                  <a:pt x="9558610" y="2544825"/>
                  <a:pt x="9559677" y="2544209"/>
                </a:cubicBezTo>
                <a:cubicBezTo>
                  <a:pt x="9558752" y="2543239"/>
                  <a:pt x="9557803" y="2542245"/>
                  <a:pt x="9556830" y="2541251"/>
                </a:cubicBezTo>
                <a:cubicBezTo>
                  <a:pt x="9555953" y="2541748"/>
                  <a:pt x="9554198" y="2542363"/>
                  <a:pt x="9554341" y="2542742"/>
                </a:cubicBezTo>
                <a:close/>
                <a:moveTo>
                  <a:pt x="3349307" y="1484770"/>
                </a:moveTo>
                <a:cubicBezTo>
                  <a:pt x="3348430" y="1484250"/>
                  <a:pt x="3347529" y="1483753"/>
                  <a:pt x="3346461" y="1483137"/>
                </a:cubicBezTo>
                <a:cubicBezTo>
                  <a:pt x="3344801" y="1483682"/>
                  <a:pt x="3343069" y="1484226"/>
                  <a:pt x="3341315" y="1484770"/>
                </a:cubicBezTo>
                <a:cubicBezTo>
                  <a:pt x="3342192" y="1485291"/>
                  <a:pt x="3343283" y="1486285"/>
                  <a:pt x="3343924" y="1486214"/>
                </a:cubicBezTo>
                <a:cubicBezTo>
                  <a:pt x="3345821" y="1485977"/>
                  <a:pt x="3347529" y="1485291"/>
                  <a:pt x="3349307" y="1484770"/>
                </a:cubicBezTo>
                <a:close/>
                <a:moveTo>
                  <a:pt x="10178174" y="2549890"/>
                </a:moveTo>
                <a:cubicBezTo>
                  <a:pt x="10178814" y="2550103"/>
                  <a:pt x="10181186" y="2548612"/>
                  <a:pt x="10182775" y="2547902"/>
                </a:cubicBezTo>
                <a:cubicBezTo>
                  <a:pt x="10182775" y="2547215"/>
                  <a:pt x="10183225" y="2546269"/>
                  <a:pt x="10182633" y="2545913"/>
                </a:cubicBezTo>
                <a:cubicBezTo>
                  <a:pt x="10182040" y="2545582"/>
                  <a:pt x="10180071" y="2545558"/>
                  <a:pt x="10179265" y="2545890"/>
                </a:cubicBezTo>
                <a:cubicBezTo>
                  <a:pt x="10176656" y="2546955"/>
                  <a:pt x="10173383" y="2548257"/>
                  <a:pt x="10178174" y="2549890"/>
                </a:cubicBezTo>
                <a:close/>
                <a:moveTo>
                  <a:pt x="6396751" y="2551949"/>
                </a:moveTo>
                <a:cubicBezTo>
                  <a:pt x="6397178" y="2553038"/>
                  <a:pt x="6398363" y="2554008"/>
                  <a:pt x="6399241" y="2555049"/>
                </a:cubicBezTo>
                <a:cubicBezTo>
                  <a:pt x="6400119" y="2554529"/>
                  <a:pt x="6401874" y="2553913"/>
                  <a:pt x="6401731" y="2553535"/>
                </a:cubicBezTo>
                <a:cubicBezTo>
                  <a:pt x="6401304" y="2552446"/>
                  <a:pt x="6400119" y="2551475"/>
                  <a:pt x="6399241" y="2550434"/>
                </a:cubicBezTo>
                <a:cubicBezTo>
                  <a:pt x="6398363" y="2550955"/>
                  <a:pt x="6396608" y="2551570"/>
                  <a:pt x="6396751" y="2551949"/>
                </a:cubicBezTo>
                <a:close/>
                <a:moveTo>
                  <a:pt x="6293103" y="2558126"/>
                </a:moveTo>
                <a:cubicBezTo>
                  <a:pt x="6292960" y="2558505"/>
                  <a:pt x="6294715" y="2559120"/>
                  <a:pt x="6295593" y="2559641"/>
                </a:cubicBezTo>
                <a:cubicBezTo>
                  <a:pt x="6296542" y="2558647"/>
                  <a:pt x="6297514" y="2557629"/>
                  <a:pt x="6298440" y="2556682"/>
                </a:cubicBezTo>
                <a:cubicBezTo>
                  <a:pt x="6297372" y="2556067"/>
                  <a:pt x="6296495" y="2555546"/>
                  <a:pt x="6295593" y="2555049"/>
                </a:cubicBezTo>
                <a:cubicBezTo>
                  <a:pt x="6294692" y="2556067"/>
                  <a:pt x="6293506" y="2557037"/>
                  <a:pt x="6293103" y="2558126"/>
                </a:cubicBezTo>
                <a:close/>
                <a:moveTo>
                  <a:pt x="6681154" y="2556682"/>
                </a:moveTo>
                <a:cubicBezTo>
                  <a:pt x="6680087" y="2556067"/>
                  <a:pt x="6679209" y="2555546"/>
                  <a:pt x="6678308" y="2555049"/>
                </a:cubicBezTo>
                <a:cubicBezTo>
                  <a:pt x="6677430" y="2556067"/>
                  <a:pt x="6676245" y="2557061"/>
                  <a:pt x="6675818" y="2558150"/>
                </a:cubicBezTo>
                <a:cubicBezTo>
                  <a:pt x="6675676" y="2558529"/>
                  <a:pt x="6677430" y="2559144"/>
                  <a:pt x="6678308" y="2559665"/>
                </a:cubicBezTo>
                <a:cubicBezTo>
                  <a:pt x="6679280" y="2558647"/>
                  <a:pt x="6680229" y="2557653"/>
                  <a:pt x="6681154" y="2556682"/>
                </a:cubicBezTo>
                <a:close/>
                <a:moveTo>
                  <a:pt x="1960399" y="1480960"/>
                </a:moveTo>
                <a:cubicBezTo>
                  <a:pt x="1959973" y="1479871"/>
                  <a:pt x="1958787" y="1478901"/>
                  <a:pt x="1957909" y="1477859"/>
                </a:cubicBezTo>
                <a:cubicBezTo>
                  <a:pt x="1957032" y="1478380"/>
                  <a:pt x="1955276" y="1478995"/>
                  <a:pt x="1955419" y="1479374"/>
                </a:cubicBezTo>
                <a:cubicBezTo>
                  <a:pt x="1955846" y="1480463"/>
                  <a:pt x="1957032" y="1481433"/>
                  <a:pt x="1957909" y="1482474"/>
                </a:cubicBezTo>
                <a:cubicBezTo>
                  <a:pt x="1958787" y="1481954"/>
                  <a:pt x="1960542" y="1481338"/>
                  <a:pt x="1960399" y="1480960"/>
                </a:cubicBezTo>
                <a:close/>
                <a:moveTo>
                  <a:pt x="4165257" y="1513835"/>
                </a:moveTo>
                <a:cubicBezTo>
                  <a:pt x="4167131" y="1513598"/>
                  <a:pt x="4168839" y="1512912"/>
                  <a:pt x="4170618" y="1512391"/>
                </a:cubicBezTo>
                <a:cubicBezTo>
                  <a:pt x="4169740" y="1511871"/>
                  <a:pt x="4168649" y="1510876"/>
                  <a:pt x="4167985" y="1510947"/>
                </a:cubicBezTo>
                <a:cubicBezTo>
                  <a:pt x="4166111" y="1511184"/>
                  <a:pt x="4164403" y="1511871"/>
                  <a:pt x="4162625" y="1512391"/>
                </a:cubicBezTo>
                <a:cubicBezTo>
                  <a:pt x="4163502" y="1512912"/>
                  <a:pt x="4164593" y="1513906"/>
                  <a:pt x="4165257" y="1513835"/>
                </a:cubicBezTo>
                <a:close/>
                <a:moveTo>
                  <a:pt x="10000857" y="2528943"/>
                </a:moveTo>
                <a:cubicBezTo>
                  <a:pt x="10001284" y="2530032"/>
                  <a:pt x="10002470" y="2531002"/>
                  <a:pt x="10003348" y="2532044"/>
                </a:cubicBezTo>
                <a:cubicBezTo>
                  <a:pt x="10004225" y="2531523"/>
                  <a:pt x="10005126" y="2531026"/>
                  <a:pt x="10006194" y="2530411"/>
                </a:cubicBezTo>
                <a:cubicBezTo>
                  <a:pt x="10005269" y="2529440"/>
                  <a:pt x="10004320" y="2528446"/>
                  <a:pt x="10003348" y="2527452"/>
                </a:cubicBezTo>
                <a:cubicBezTo>
                  <a:pt x="10002470" y="2527926"/>
                  <a:pt x="10000715" y="2528565"/>
                  <a:pt x="10000857" y="2528943"/>
                </a:cubicBezTo>
                <a:close/>
                <a:moveTo>
                  <a:pt x="10160338" y="2533535"/>
                </a:moveTo>
                <a:cubicBezTo>
                  <a:pt x="10160765" y="2534624"/>
                  <a:pt x="10161950" y="2535594"/>
                  <a:pt x="10162828" y="2536635"/>
                </a:cubicBezTo>
                <a:cubicBezTo>
                  <a:pt x="10163705" y="2536115"/>
                  <a:pt x="10165461" y="2535499"/>
                  <a:pt x="10165318" y="2535121"/>
                </a:cubicBezTo>
                <a:cubicBezTo>
                  <a:pt x="10164892" y="2534032"/>
                  <a:pt x="10163705" y="2533062"/>
                  <a:pt x="10162828" y="2532020"/>
                </a:cubicBezTo>
                <a:cubicBezTo>
                  <a:pt x="10161950" y="2532541"/>
                  <a:pt x="10160196" y="2533156"/>
                  <a:pt x="10160338" y="2533535"/>
                </a:cubicBezTo>
                <a:close/>
                <a:moveTo>
                  <a:pt x="10378117" y="2536635"/>
                </a:moveTo>
                <a:cubicBezTo>
                  <a:pt x="10378995" y="2536115"/>
                  <a:pt x="10379896" y="2535618"/>
                  <a:pt x="10380963" y="2535002"/>
                </a:cubicBezTo>
                <a:cubicBezTo>
                  <a:pt x="10380038" y="2534032"/>
                  <a:pt x="10379089" y="2533038"/>
                  <a:pt x="10378117" y="2532044"/>
                </a:cubicBezTo>
                <a:cubicBezTo>
                  <a:pt x="10377239" y="2532565"/>
                  <a:pt x="10375485" y="2533180"/>
                  <a:pt x="10375627" y="2533559"/>
                </a:cubicBezTo>
                <a:cubicBezTo>
                  <a:pt x="10376054" y="2534624"/>
                  <a:pt x="10377239" y="2535594"/>
                  <a:pt x="10378117" y="2536635"/>
                </a:cubicBezTo>
                <a:close/>
                <a:moveTo>
                  <a:pt x="1915003" y="2538576"/>
                </a:moveTo>
                <a:cubicBezTo>
                  <a:pt x="1914624" y="2538955"/>
                  <a:pt x="1917233" y="2540328"/>
                  <a:pt x="1918466" y="2541227"/>
                </a:cubicBezTo>
                <a:cubicBezTo>
                  <a:pt x="1919652" y="2541227"/>
                  <a:pt x="1921312" y="2541487"/>
                  <a:pt x="1921905" y="2541156"/>
                </a:cubicBezTo>
                <a:cubicBezTo>
                  <a:pt x="1922498" y="2540825"/>
                  <a:pt x="1922498" y="2539665"/>
                  <a:pt x="1921953" y="2539215"/>
                </a:cubicBezTo>
                <a:cubicBezTo>
                  <a:pt x="1920079" y="2537700"/>
                  <a:pt x="1917802" y="2535807"/>
                  <a:pt x="1915003" y="2538576"/>
                </a:cubicBezTo>
                <a:close/>
                <a:moveTo>
                  <a:pt x="4815323" y="1497906"/>
                </a:moveTo>
                <a:cubicBezTo>
                  <a:pt x="4814256" y="1497291"/>
                  <a:pt x="4813378" y="1496770"/>
                  <a:pt x="4812477" y="1496273"/>
                </a:cubicBezTo>
                <a:cubicBezTo>
                  <a:pt x="4811599" y="1497291"/>
                  <a:pt x="4810413" y="1498285"/>
                  <a:pt x="4809986" y="1499374"/>
                </a:cubicBezTo>
                <a:cubicBezTo>
                  <a:pt x="4809844" y="1499752"/>
                  <a:pt x="4811599" y="1500368"/>
                  <a:pt x="4812477" y="1500888"/>
                </a:cubicBezTo>
                <a:cubicBezTo>
                  <a:pt x="4813449" y="1499871"/>
                  <a:pt x="4814398" y="1498877"/>
                  <a:pt x="4815323" y="1497906"/>
                </a:cubicBezTo>
                <a:close/>
                <a:moveTo>
                  <a:pt x="5916839" y="1493977"/>
                </a:moveTo>
                <a:cubicBezTo>
                  <a:pt x="5915961" y="1493457"/>
                  <a:pt x="5915060" y="1492959"/>
                  <a:pt x="5913993" y="1492344"/>
                </a:cubicBezTo>
                <a:cubicBezTo>
                  <a:pt x="5912332" y="1492889"/>
                  <a:pt x="5910577" y="1493433"/>
                  <a:pt x="5908846" y="1493977"/>
                </a:cubicBezTo>
                <a:cubicBezTo>
                  <a:pt x="5909723" y="1494498"/>
                  <a:pt x="5910814" y="1495492"/>
                  <a:pt x="5911455" y="1495421"/>
                </a:cubicBezTo>
                <a:cubicBezTo>
                  <a:pt x="5913352" y="1495184"/>
                  <a:pt x="5915060" y="1494498"/>
                  <a:pt x="5916839" y="1493977"/>
                </a:cubicBezTo>
                <a:close/>
                <a:moveTo>
                  <a:pt x="1922142" y="2541298"/>
                </a:moveTo>
                <a:cubicBezTo>
                  <a:pt x="1921549" y="2541629"/>
                  <a:pt x="1921526" y="2542813"/>
                  <a:pt x="1922118" y="2543239"/>
                </a:cubicBezTo>
                <a:cubicBezTo>
                  <a:pt x="1923376" y="2544091"/>
                  <a:pt x="1925083" y="2544777"/>
                  <a:pt x="1926815" y="2545322"/>
                </a:cubicBezTo>
                <a:cubicBezTo>
                  <a:pt x="1927099" y="2545416"/>
                  <a:pt x="1928404" y="2544446"/>
                  <a:pt x="1929329" y="2543902"/>
                </a:cubicBezTo>
                <a:cubicBezTo>
                  <a:pt x="1928072" y="2543002"/>
                  <a:pt x="1927004" y="2541985"/>
                  <a:pt x="1925486" y="2541274"/>
                </a:cubicBezTo>
                <a:cubicBezTo>
                  <a:pt x="1924775" y="2540943"/>
                  <a:pt x="1922735" y="2540967"/>
                  <a:pt x="1922142" y="2541298"/>
                </a:cubicBezTo>
                <a:close/>
                <a:moveTo>
                  <a:pt x="1842141" y="1602070"/>
                </a:moveTo>
                <a:cubicBezTo>
                  <a:pt x="1842734" y="1601739"/>
                  <a:pt x="1842734" y="1600579"/>
                  <a:pt x="1842188" y="1600129"/>
                </a:cubicBezTo>
                <a:cubicBezTo>
                  <a:pt x="1840339" y="1598615"/>
                  <a:pt x="1838062" y="1596721"/>
                  <a:pt x="1835263" y="1599490"/>
                </a:cubicBezTo>
                <a:cubicBezTo>
                  <a:pt x="1834883" y="1599869"/>
                  <a:pt x="1837492" y="1601242"/>
                  <a:pt x="1838726" y="1602141"/>
                </a:cubicBezTo>
                <a:cubicBezTo>
                  <a:pt x="1839912" y="1602165"/>
                  <a:pt x="1841548" y="1602425"/>
                  <a:pt x="1842141" y="1602070"/>
                </a:cubicBezTo>
                <a:close/>
                <a:moveTo>
                  <a:pt x="10760856" y="2398531"/>
                </a:moveTo>
                <a:cubicBezTo>
                  <a:pt x="10759979" y="2399052"/>
                  <a:pt x="10758223" y="2399667"/>
                  <a:pt x="10758365" y="2400046"/>
                </a:cubicBezTo>
                <a:cubicBezTo>
                  <a:pt x="10758792" y="2401135"/>
                  <a:pt x="10759979" y="2402105"/>
                  <a:pt x="10760856" y="2403146"/>
                </a:cubicBezTo>
                <a:cubicBezTo>
                  <a:pt x="10761734" y="2402626"/>
                  <a:pt x="10763489" y="2402010"/>
                  <a:pt x="10763347" y="2401632"/>
                </a:cubicBezTo>
                <a:cubicBezTo>
                  <a:pt x="10762943" y="2400543"/>
                  <a:pt x="10761757" y="2399549"/>
                  <a:pt x="10760856" y="2398531"/>
                </a:cubicBezTo>
                <a:close/>
                <a:moveTo>
                  <a:pt x="1795938" y="1596035"/>
                </a:moveTo>
                <a:cubicBezTo>
                  <a:pt x="1795796" y="1596414"/>
                  <a:pt x="1797551" y="1597029"/>
                  <a:pt x="1798429" y="1597550"/>
                </a:cubicBezTo>
                <a:cubicBezTo>
                  <a:pt x="1799377" y="1596555"/>
                  <a:pt x="1800350" y="1595561"/>
                  <a:pt x="1801275" y="1594591"/>
                </a:cubicBezTo>
                <a:cubicBezTo>
                  <a:pt x="1800208" y="1593976"/>
                  <a:pt x="1799330" y="1593455"/>
                  <a:pt x="1798429" y="1592958"/>
                </a:cubicBezTo>
                <a:cubicBezTo>
                  <a:pt x="1797527" y="1593976"/>
                  <a:pt x="1796341" y="1594946"/>
                  <a:pt x="1795938" y="1596035"/>
                </a:cubicBezTo>
                <a:close/>
                <a:moveTo>
                  <a:pt x="4633073" y="2405442"/>
                </a:moveTo>
                <a:cubicBezTo>
                  <a:pt x="4633951" y="2405963"/>
                  <a:pt x="4634852" y="2406460"/>
                  <a:pt x="4635919" y="2407075"/>
                </a:cubicBezTo>
                <a:cubicBezTo>
                  <a:pt x="4637580" y="2406531"/>
                  <a:pt x="4639335" y="2405987"/>
                  <a:pt x="4641066" y="2405442"/>
                </a:cubicBezTo>
                <a:cubicBezTo>
                  <a:pt x="4640189" y="2404922"/>
                  <a:pt x="4639098" y="2403928"/>
                  <a:pt x="4638433" y="2403999"/>
                </a:cubicBezTo>
                <a:cubicBezTo>
                  <a:pt x="4636560" y="2404235"/>
                  <a:pt x="4634852" y="2404922"/>
                  <a:pt x="4633073" y="2405442"/>
                </a:cubicBezTo>
                <a:close/>
                <a:moveTo>
                  <a:pt x="3846297" y="1589195"/>
                </a:moveTo>
                <a:cubicBezTo>
                  <a:pt x="3845632" y="1589100"/>
                  <a:pt x="3844565" y="1590118"/>
                  <a:pt x="3843664" y="1590638"/>
                </a:cubicBezTo>
                <a:cubicBezTo>
                  <a:pt x="3845395" y="1591183"/>
                  <a:pt x="3847126" y="1591751"/>
                  <a:pt x="3848810" y="1592272"/>
                </a:cubicBezTo>
                <a:cubicBezTo>
                  <a:pt x="3849878" y="1591656"/>
                  <a:pt x="3850755" y="1591136"/>
                  <a:pt x="3851657" y="1590638"/>
                </a:cubicBezTo>
                <a:cubicBezTo>
                  <a:pt x="3849878" y="1590141"/>
                  <a:pt x="3848170" y="1589455"/>
                  <a:pt x="3846297" y="1589195"/>
                </a:cubicBezTo>
                <a:close/>
                <a:moveTo>
                  <a:pt x="6427157" y="2414649"/>
                </a:moveTo>
                <a:cubicBezTo>
                  <a:pt x="6428035" y="2415170"/>
                  <a:pt x="6429126" y="2416164"/>
                  <a:pt x="6429766" y="2416093"/>
                </a:cubicBezTo>
                <a:cubicBezTo>
                  <a:pt x="6431640" y="2415856"/>
                  <a:pt x="6433348" y="2415170"/>
                  <a:pt x="6435127" y="2414649"/>
                </a:cubicBezTo>
                <a:cubicBezTo>
                  <a:pt x="6434249" y="2414129"/>
                  <a:pt x="6433348" y="2413632"/>
                  <a:pt x="6432280" y="2413016"/>
                </a:cubicBezTo>
                <a:cubicBezTo>
                  <a:pt x="6430620" y="2413537"/>
                  <a:pt x="6428889" y="2414081"/>
                  <a:pt x="6427157" y="2414649"/>
                </a:cubicBezTo>
                <a:close/>
                <a:moveTo>
                  <a:pt x="9012121" y="2418460"/>
                </a:moveTo>
                <a:cubicBezTo>
                  <a:pt x="9012548" y="2419549"/>
                  <a:pt x="9013734" y="2420519"/>
                  <a:pt x="9014611" y="2421560"/>
                </a:cubicBezTo>
                <a:cubicBezTo>
                  <a:pt x="9015489" y="2421040"/>
                  <a:pt x="9017244" y="2420424"/>
                  <a:pt x="9017102" y="2420046"/>
                </a:cubicBezTo>
                <a:cubicBezTo>
                  <a:pt x="9016675" y="2418957"/>
                  <a:pt x="9015489" y="2417986"/>
                  <a:pt x="9014611" y="2416945"/>
                </a:cubicBezTo>
                <a:cubicBezTo>
                  <a:pt x="9013734" y="2417442"/>
                  <a:pt x="9011979" y="2418081"/>
                  <a:pt x="9012121" y="2418460"/>
                </a:cubicBezTo>
                <a:close/>
                <a:moveTo>
                  <a:pt x="9099831" y="2420022"/>
                </a:moveTo>
                <a:cubicBezTo>
                  <a:pt x="9099688" y="2420401"/>
                  <a:pt x="9101443" y="2421016"/>
                  <a:pt x="9102321" y="2421537"/>
                </a:cubicBezTo>
                <a:cubicBezTo>
                  <a:pt x="9103270" y="2420543"/>
                  <a:pt x="9104242" y="2419525"/>
                  <a:pt x="9105167" y="2418578"/>
                </a:cubicBezTo>
                <a:cubicBezTo>
                  <a:pt x="9104100" y="2417963"/>
                  <a:pt x="9103222" y="2417442"/>
                  <a:pt x="9102321" y="2416945"/>
                </a:cubicBezTo>
                <a:cubicBezTo>
                  <a:pt x="9101443" y="2417963"/>
                  <a:pt x="9100257" y="2418957"/>
                  <a:pt x="9099831" y="2420022"/>
                </a:cubicBezTo>
                <a:close/>
                <a:moveTo>
                  <a:pt x="9689889" y="2363218"/>
                </a:moveTo>
                <a:cubicBezTo>
                  <a:pt x="9690316" y="2364307"/>
                  <a:pt x="9691502" y="2365277"/>
                  <a:pt x="9692379" y="2366319"/>
                </a:cubicBezTo>
                <a:cubicBezTo>
                  <a:pt x="9693257" y="2365798"/>
                  <a:pt x="9694158" y="2365301"/>
                  <a:pt x="9695226" y="2364686"/>
                </a:cubicBezTo>
                <a:cubicBezTo>
                  <a:pt x="9694301" y="2363715"/>
                  <a:pt x="9693352" y="2362721"/>
                  <a:pt x="9692379" y="2361727"/>
                </a:cubicBezTo>
                <a:cubicBezTo>
                  <a:pt x="9691502" y="2362200"/>
                  <a:pt x="9689747" y="2362839"/>
                  <a:pt x="9689889" y="2363218"/>
                </a:cubicBezTo>
                <a:close/>
                <a:moveTo>
                  <a:pt x="4935977" y="1609336"/>
                </a:moveTo>
                <a:cubicBezTo>
                  <a:pt x="4934127" y="1607822"/>
                  <a:pt x="4931850" y="1605928"/>
                  <a:pt x="4929051" y="1608697"/>
                </a:cubicBezTo>
                <a:cubicBezTo>
                  <a:pt x="4928672" y="1609076"/>
                  <a:pt x="4931281" y="1610449"/>
                  <a:pt x="4932514" y="1611348"/>
                </a:cubicBezTo>
                <a:cubicBezTo>
                  <a:pt x="4933700" y="1611348"/>
                  <a:pt x="4934886" y="1611348"/>
                  <a:pt x="4936072" y="1611348"/>
                </a:cubicBezTo>
                <a:cubicBezTo>
                  <a:pt x="4936072" y="1610685"/>
                  <a:pt x="4936546" y="1609810"/>
                  <a:pt x="4935977" y="1609336"/>
                </a:cubicBezTo>
                <a:close/>
                <a:moveTo>
                  <a:pt x="9075567" y="2369277"/>
                </a:moveTo>
                <a:cubicBezTo>
                  <a:pt x="9076634" y="2369893"/>
                  <a:pt x="9077512" y="2370413"/>
                  <a:pt x="9078413" y="2370910"/>
                </a:cubicBezTo>
                <a:cubicBezTo>
                  <a:pt x="9079290" y="2369893"/>
                  <a:pt x="9080477" y="2368898"/>
                  <a:pt x="9080904" y="2367833"/>
                </a:cubicBezTo>
                <a:cubicBezTo>
                  <a:pt x="9081046" y="2367455"/>
                  <a:pt x="9079290" y="2366839"/>
                  <a:pt x="9078413" y="2366319"/>
                </a:cubicBezTo>
                <a:cubicBezTo>
                  <a:pt x="9077464" y="2367313"/>
                  <a:pt x="9076492" y="2368307"/>
                  <a:pt x="9075567" y="2369277"/>
                </a:cubicBezTo>
                <a:close/>
                <a:moveTo>
                  <a:pt x="5994444" y="2374437"/>
                </a:moveTo>
                <a:cubicBezTo>
                  <a:pt x="5994421" y="2373869"/>
                  <a:pt x="5994397" y="2373324"/>
                  <a:pt x="5994349" y="2372756"/>
                </a:cubicBezTo>
                <a:cubicBezTo>
                  <a:pt x="5993757" y="2372141"/>
                  <a:pt x="5993187" y="2371526"/>
                  <a:pt x="5992571" y="2370910"/>
                </a:cubicBezTo>
                <a:cubicBezTo>
                  <a:pt x="5991693" y="2371431"/>
                  <a:pt x="5989938" y="2372046"/>
                  <a:pt x="5990080" y="2372425"/>
                </a:cubicBezTo>
                <a:cubicBezTo>
                  <a:pt x="5990507" y="2373514"/>
                  <a:pt x="5991693" y="2374484"/>
                  <a:pt x="5992571" y="2375526"/>
                </a:cubicBezTo>
                <a:cubicBezTo>
                  <a:pt x="5993164" y="2375171"/>
                  <a:pt x="5993828" y="2374792"/>
                  <a:pt x="5994444" y="2374437"/>
                </a:cubicBezTo>
                <a:close/>
                <a:moveTo>
                  <a:pt x="10622271" y="2372851"/>
                </a:moveTo>
                <a:cubicBezTo>
                  <a:pt x="10621891" y="2373230"/>
                  <a:pt x="10624501" y="2374602"/>
                  <a:pt x="10625734" y="2375502"/>
                </a:cubicBezTo>
                <a:cubicBezTo>
                  <a:pt x="10626920" y="2375502"/>
                  <a:pt x="10628556" y="2375762"/>
                  <a:pt x="10629173" y="2375431"/>
                </a:cubicBezTo>
                <a:cubicBezTo>
                  <a:pt x="10629766" y="2375100"/>
                  <a:pt x="10629766" y="2373940"/>
                  <a:pt x="10629221" y="2373490"/>
                </a:cubicBezTo>
                <a:cubicBezTo>
                  <a:pt x="10627347" y="2371975"/>
                  <a:pt x="10625094" y="2370082"/>
                  <a:pt x="10622271" y="2372851"/>
                </a:cubicBezTo>
                <a:close/>
                <a:moveTo>
                  <a:pt x="4805883" y="1603017"/>
                </a:moveTo>
                <a:cubicBezTo>
                  <a:pt x="4804010" y="1603254"/>
                  <a:pt x="4802302" y="1603940"/>
                  <a:pt x="4800523" y="1604461"/>
                </a:cubicBezTo>
                <a:cubicBezTo>
                  <a:pt x="4801401" y="1604981"/>
                  <a:pt x="4802491" y="1605975"/>
                  <a:pt x="4803155" y="1605905"/>
                </a:cubicBezTo>
                <a:cubicBezTo>
                  <a:pt x="4805029" y="1605668"/>
                  <a:pt x="4806737" y="1604981"/>
                  <a:pt x="4808516" y="1604461"/>
                </a:cubicBezTo>
                <a:cubicBezTo>
                  <a:pt x="4807615" y="1603940"/>
                  <a:pt x="4806524" y="1602922"/>
                  <a:pt x="4805883" y="1603017"/>
                </a:cubicBezTo>
                <a:close/>
                <a:moveTo>
                  <a:pt x="4714308" y="2377017"/>
                </a:moveTo>
                <a:cubicBezTo>
                  <a:pt x="4714734" y="2378105"/>
                  <a:pt x="4715920" y="2379076"/>
                  <a:pt x="4716798" y="2380117"/>
                </a:cubicBezTo>
                <a:cubicBezTo>
                  <a:pt x="4717676" y="2379597"/>
                  <a:pt x="4719431" y="2378981"/>
                  <a:pt x="4719288" y="2378602"/>
                </a:cubicBezTo>
                <a:cubicBezTo>
                  <a:pt x="4718862" y="2377514"/>
                  <a:pt x="4717676" y="2376543"/>
                  <a:pt x="4716798" y="2375502"/>
                </a:cubicBezTo>
                <a:cubicBezTo>
                  <a:pt x="4715920" y="2376023"/>
                  <a:pt x="4714165" y="2376638"/>
                  <a:pt x="4714308" y="2377017"/>
                </a:cubicBezTo>
                <a:close/>
                <a:moveTo>
                  <a:pt x="6367364" y="2375502"/>
                </a:moveTo>
                <a:cubicBezTo>
                  <a:pt x="6366486" y="2376520"/>
                  <a:pt x="6365301" y="2377514"/>
                  <a:pt x="6364874" y="2378602"/>
                </a:cubicBezTo>
                <a:cubicBezTo>
                  <a:pt x="6364731" y="2378981"/>
                  <a:pt x="6366486" y="2379597"/>
                  <a:pt x="6367364" y="2380117"/>
                </a:cubicBezTo>
                <a:cubicBezTo>
                  <a:pt x="6368313" y="2379123"/>
                  <a:pt x="6369285" y="2378105"/>
                  <a:pt x="6370210" y="2377159"/>
                </a:cubicBezTo>
                <a:cubicBezTo>
                  <a:pt x="6369119" y="2376543"/>
                  <a:pt x="6368242" y="2376023"/>
                  <a:pt x="6367364" y="2375502"/>
                </a:cubicBezTo>
                <a:close/>
                <a:moveTo>
                  <a:pt x="4585234" y="1604461"/>
                </a:moveTo>
                <a:cubicBezTo>
                  <a:pt x="4586112" y="1604981"/>
                  <a:pt x="4587202" y="1605975"/>
                  <a:pt x="4587866" y="1605905"/>
                </a:cubicBezTo>
                <a:cubicBezTo>
                  <a:pt x="4589740" y="1605668"/>
                  <a:pt x="4591448" y="1604981"/>
                  <a:pt x="4593227" y="1604461"/>
                </a:cubicBezTo>
                <a:cubicBezTo>
                  <a:pt x="4592349" y="1603940"/>
                  <a:pt x="4591258" y="1602946"/>
                  <a:pt x="4590594" y="1603017"/>
                </a:cubicBezTo>
                <a:cubicBezTo>
                  <a:pt x="4588697" y="1603254"/>
                  <a:pt x="4587013" y="1603940"/>
                  <a:pt x="4585234" y="1604461"/>
                </a:cubicBezTo>
                <a:close/>
                <a:moveTo>
                  <a:pt x="4787193" y="1601289"/>
                </a:moveTo>
                <a:cubicBezTo>
                  <a:pt x="4789067" y="1601052"/>
                  <a:pt x="4790775" y="1600366"/>
                  <a:pt x="4792554" y="1599845"/>
                </a:cubicBezTo>
                <a:cubicBezTo>
                  <a:pt x="4791676" y="1599325"/>
                  <a:pt x="4790585" y="1598331"/>
                  <a:pt x="4789921" y="1598402"/>
                </a:cubicBezTo>
                <a:cubicBezTo>
                  <a:pt x="4788047" y="1598638"/>
                  <a:pt x="4786339" y="1599325"/>
                  <a:pt x="4784561" y="1599845"/>
                </a:cubicBezTo>
                <a:cubicBezTo>
                  <a:pt x="4785462" y="1600366"/>
                  <a:pt x="4786529" y="1601384"/>
                  <a:pt x="4787193" y="1601289"/>
                </a:cubicBezTo>
                <a:close/>
                <a:moveTo>
                  <a:pt x="3507626" y="1599183"/>
                </a:moveTo>
                <a:cubicBezTo>
                  <a:pt x="3506558" y="1598567"/>
                  <a:pt x="3505681" y="1598047"/>
                  <a:pt x="3504780" y="1597550"/>
                </a:cubicBezTo>
                <a:cubicBezTo>
                  <a:pt x="3503902" y="1598567"/>
                  <a:pt x="3502693" y="1599561"/>
                  <a:pt x="3502289" y="1600650"/>
                </a:cubicBezTo>
                <a:cubicBezTo>
                  <a:pt x="3502147" y="1601029"/>
                  <a:pt x="3503902" y="1601644"/>
                  <a:pt x="3504780" y="1602165"/>
                </a:cubicBezTo>
                <a:cubicBezTo>
                  <a:pt x="3505752" y="1601147"/>
                  <a:pt x="3506701" y="1600153"/>
                  <a:pt x="3507626" y="1599183"/>
                </a:cubicBezTo>
                <a:close/>
                <a:moveTo>
                  <a:pt x="9560815" y="2451477"/>
                </a:moveTo>
                <a:cubicBezTo>
                  <a:pt x="9561693" y="2451998"/>
                  <a:pt x="9562594" y="2452495"/>
                  <a:pt x="9563662" y="2453110"/>
                </a:cubicBezTo>
                <a:cubicBezTo>
                  <a:pt x="9565345" y="2452566"/>
                  <a:pt x="9567077" y="2452021"/>
                  <a:pt x="9568808" y="2451477"/>
                </a:cubicBezTo>
                <a:cubicBezTo>
                  <a:pt x="9567931" y="2450956"/>
                  <a:pt x="9566839" y="2449962"/>
                  <a:pt x="9566176" y="2450033"/>
                </a:cubicBezTo>
                <a:cubicBezTo>
                  <a:pt x="9564302" y="2450270"/>
                  <a:pt x="9562594" y="2450956"/>
                  <a:pt x="9560815" y="2451477"/>
                </a:cubicBezTo>
                <a:close/>
                <a:moveTo>
                  <a:pt x="9959493" y="2456069"/>
                </a:moveTo>
                <a:cubicBezTo>
                  <a:pt x="9957762" y="2455524"/>
                  <a:pt x="9956030" y="2454956"/>
                  <a:pt x="9954346" y="2454436"/>
                </a:cubicBezTo>
                <a:cubicBezTo>
                  <a:pt x="9953278" y="2455051"/>
                  <a:pt x="9952401" y="2455572"/>
                  <a:pt x="9951500" y="2456069"/>
                </a:cubicBezTo>
                <a:cubicBezTo>
                  <a:pt x="9953278" y="2456589"/>
                  <a:pt x="9954987" y="2457276"/>
                  <a:pt x="9956860" y="2457513"/>
                </a:cubicBezTo>
                <a:cubicBezTo>
                  <a:pt x="9957548" y="2457584"/>
                  <a:pt x="9958615" y="2456589"/>
                  <a:pt x="9959493" y="2456069"/>
                </a:cubicBezTo>
                <a:close/>
                <a:moveTo>
                  <a:pt x="10947090" y="2418578"/>
                </a:moveTo>
                <a:cubicBezTo>
                  <a:pt x="10946023" y="2417963"/>
                  <a:pt x="10945145" y="2417442"/>
                  <a:pt x="10944244" y="2416945"/>
                </a:cubicBezTo>
                <a:cubicBezTo>
                  <a:pt x="10943367" y="2417963"/>
                  <a:pt x="10942157" y="2418957"/>
                  <a:pt x="10941754" y="2420046"/>
                </a:cubicBezTo>
                <a:cubicBezTo>
                  <a:pt x="10941612" y="2420424"/>
                  <a:pt x="10943367" y="2421040"/>
                  <a:pt x="10944244" y="2421560"/>
                </a:cubicBezTo>
                <a:cubicBezTo>
                  <a:pt x="10945217" y="2420543"/>
                  <a:pt x="10946165" y="2419549"/>
                  <a:pt x="10947090" y="2418578"/>
                </a:cubicBezTo>
                <a:close/>
                <a:moveTo>
                  <a:pt x="6021981" y="1572556"/>
                </a:moveTo>
                <a:cubicBezTo>
                  <a:pt x="6021863" y="1572674"/>
                  <a:pt x="6021768" y="1572793"/>
                  <a:pt x="6021649" y="1572911"/>
                </a:cubicBezTo>
                <a:cubicBezTo>
                  <a:pt x="6021815" y="1573006"/>
                  <a:pt x="6021957" y="1573077"/>
                  <a:pt x="6022100" y="1573171"/>
                </a:cubicBezTo>
                <a:cubicBezTo>
                  <a:pt x="6022052" y="1572958"/>
                  <a:pt x="6022028" y="1572745"/>
                  <a:pt x="6021981" y="1572556"/>
                </a:cubicBezTo>
                <a:close/>
                <a:moveTo>
                  <a:pt x="10492581" y="2433726"/>
                </a:moveTo>
                <a:cubicBezTo>
                  <a:pt x="10491655" y="2432755"/>
                  <a:pt x="10490707" y="2431761"/>
                  <a:pt x="10489734" y="2430767"/>
                </a:cubicBezTo>
                <a:cubicBezTo>
                  <a:pt x="10488857" y="2431288"/>
                  <a:pt x="10487102" y="2431903"/>
                  <a:pt x="10487244" y="2432282"/>
                </a:cubicBezTo>
                <a:cubicBezTo>
                  <a:pt x="10487671" y="2433371"/>
                  <a:pt x="10488857" y="2434341"/>
                  <a:pt x="10489734" y="2435383"/>
                </a:cubicBezTo>
                <a:cubicBezTo>
                  <a:pt x="10490636" y="2434838"/>
                  <a:pt x="10491514" y="2434341"/>
                  <a:pt x="10492581" y="2433726"/>
                </a:cubicBezTo>
                <a:close/>
                <a:moveTo>
                  <a:pt x="2225022" y="2437655"/>
                </a:moveTo>
                <a:cubicBezTo>
                  <a:pt x="2225900" y="2438176"/>
                  <a:pt x="2226991" y="2439170"/>
                  <a:pt x="2227631" y="2439099"/>
                </a:cubicBezTo>
                <a:cubicBezTo>
                  <a:pt x="2229505" y="2438862"/>
                  <a:pt x="2231213" y="2438176"/>
                  <a:pt x="2232992" y="2437655"/>
                </a:cubicBezTo>
                <a:cubicBezTo>
                  <a:pt x="2232114" y="2437134"/>
                  <a:pt x="2231213" y="2436637"/>
                  <a:pt x="2230145" y="2436022"/>
                </a:cubicBezTo>
                <a:cubicBezTo>
                  <a:pt x="2228485" y="2436542"/>
                  <a:pt x="2226754" y="2437110"/>
                  <a:pt x="2225022" y="2437655"/>
                </a:cubicBezTo>
                <a:close/>
                <a:moveTo>
                  <a:pt x="2392472" y="2437655"/>
                </a:moveTo>
                <a:cubicBezTo>
                  <a:pt x="2394203" y="2438199"/>
                  <a:pt x="2395935" y="2438767"/>
                  <a:pt x="2397619" y="2439288"/>
                </a:cubicBezTo>
                <a:cubicBezTo>
                  <a:pt x="2398686" y="2438672"/>
                  <a:pt x="2399564" y="2438152"/>
                  <a:pt x="2400465" y="2437655"/>
                </a:cubicBezTo>
                <a:cubicBezTo>
                  <a:pt x="2398686" y="2437134"/>
                  <a:pt x="2396979" y="2436448"/>
                  <a:pt x="2395105" y="2436211"/>
                </a:cubicBezTo>
                <a:cubicBezTo>
                  <a:pt x="2394441" y="2436140"/>
                  <a:pt x="2393350" y="2437134"/>
                  <a:pt x="2392472" y="2437655"/>
                </a:cubicBezTo>
                <a:close/>
                <a:moveTo>
                  <a:pt x="4413799" y="1569929"/>
                </a:moveTo>
                <a:cubicBezTo>
                  <a:pt x="4414677" y="1568911"/>
                  <a:pt x="4415887" y="1567917"/>
                  <a:pt x="4416290" y="1566828"/>
                </a:cubicBezTo>
                <a:cubicBezTo>
                  <a:pt x="4416432" y="1566450"/>
                  <a:pt x="4414677" y="1565834"/>
                  <a:pt x="4413799" y="1565313"/>
                </a:cubicBezTo>
                <a:cubicBezTo>
                  <a:pt x="4412851" y="1566307"/>
                  <a:pt x="4411878" y="1567325"/>
                  <a:pt x="4410953" y="1568272"/>
                </a:cubicBezTo>
                <a:cubicBezTo>
                  <a:pt x="4412020" y="1568911"/>
                  <a:pt x="4412898" y="1569408"/>
                  <a:pt x="4413799" y="1569929"/>
                </a:cubicBezTo>
                <a:close/>
                <a:moveTo>
                  <a:pt x="3850494" y="1563680"/>
                </a:moveTo>
                <a:cubicBezTo>
                  <a:pt x="3849570" y="1562710"/>
                  <a:pt x="3848621" y="1561716"/>
                  <a:pt x="3847648" y="1560722"/>
                </a:cubicBezTo>
                <a:cubicBezTo>
                  <a:pt x="3846771" y="1561242"/>
                  <a:pt x="3845016" y="1561858"/>
                  <a:pt x="3845158" y="1562237"/>
                </a:cubicBezTo>
                <a:cubicBezTo>
                  <a:pt x="3845585" y="1563325"/>
                  <a:pt x="3846771" y="1564296"/>
                  <a:pt x="3847648" y="1565313"/>
                </a:cubicBezTo>
                <a:cubicBezTo>
                  <a:pt x="3848550" y="1564816"/>
                  <a:pt x="3849427" y="1564296"/>
                  <a:pt x="3850494" y="1563680"/>
                </a:cubicBezTo>
                <a:close/>
                <a:moveTo>
                  <a:pt x="10673147" y="2725366"/>
                </a:moveTo>
                <a:cubicBezTo>
                  <a:pt x="10672269" y="2725887"/>
                  <a:pt x="10670514" y="2726502"/>
                  <a:pt x="10670656" y="2726881"/>
                </a:cubicBezTo>
                <a:cubicBezTo>
                  <a:pt x="10671083" y="2727970"/>
                  <a:pt x="10672269" y="2728940"/>
                  <a:pt x="10673147" y="2729981"/>
                </a:cubicBezTo>
                <a:cubicBezTo>
                  <a:pt x="10674024" y="2729461"/>
                  <a:pt x="10675779" y="2728845"/>
                  <a:pt x="10675637" y="2728467"/>
                </a:cubicBezTo>
                <a:cubicBezTo>
                  <a:pt x="10675234" y="2727378"/>
                  <a:pt x="10674048" y="2726384"/>
                  <a:pt x="10673147" y="2725366"/>
                </a:cubicBezTo>
                <a:close/>
                <a:moveTo>
                  <a:pt x="4058977" y="1355873"/>
                </a:moveTo>
                <a:cubicBezTo>
                  <a:pt x="4059854" y="1356394"/>
                  <a:pt x="4060945" y="1357388"/>
                  <a:pt x="4061609" y="1357317"/>
                </a:cubicBezTo>
                <a:cubicBezTo>
                  <a:pt x="4063483" y="1357080"/>
                  <a:pt x="4065191" y="1356394"/>
                  <a:pt x="4066970" y="1355873"/>
                </a:cubicBezTo>
                <a:cubicBezTo>
                  <a:pt x="4066092" y="1355352"/>
                  <a:pt x="4065001" y="1354358"/>
                  <a:pt x="4064337" y="1354429"/>
                </a:cubicBezTo>
                <a:cubicBezTo>
                  <a:pt x="4062439" y="1354689"/>
                  <a:pt x="4060732" y="1355376"/>
                  <a:pt x="4058977" y="1355873"/>
                </a:cubicBezTo>
                <a:close/>
                <a:moveTo>
                  <a:pt x="6259707" y="1351281"/>
                </a:moveTo>
                <a:cubicBezTo>
                  <a:pt x="6258830" y="1350761"/>
                  <a:pt x="6257739" y="1349766"/>
                  <a:pt x="6257075" y="1349838"/>
                </a:cubicBezTo>
                <a:cubicBezTo>
                  <a:pt x="6255201" y="1350074"/>
                  <a:pt x="6253493" y="1350761"/>
                  <a:pt x="6251715" y="1351281"/>
                </a:cubicBezTo>
                <a:cubicBezTo>
                  <a:pt x="6252592" y="1351802"/>
                  <a:pt x="6253683" y="1352796"/>
                  <a:pt x="6254347" y="1352725"/>
                </a:cubicBezTo>
                <a:cubicBezTo>
                  <a:pt x="6256221" y="1352465"/>
                  <a:pt x="6257929" y="1351778"/>
                  <a:pt x="6259707" y="1351281"/>
                </a:cubicBezTo>
                <a:close/>
                <a:moveTo>
                  <a:pt x="5948834" y="2741768"/>
                </a:moveTo>
                <a:cubicBezTo>
                  <a:pt x="5948265" y="2742194"/>
                  <a:pt x="5948265" y="2743354"/>
                  <a:pt x="5948858" y="2743709"/>
                </a:cubicBezTo>
                <a:cubicBezTo>
                  <a:pt x="5949451" y="2744064"/>
                  <a:pt x="5951491" y="2744064"/>
                  <a:pt x="5952203" y="2743733"/>
                </a:cubicBezTo>
                <a:cubicBezTo>
                  <a:pt x="5953697" y="2743023"/>
                  <a:pt x="5954883" y="2742029"/>
                  <a:pt x="5955831" y="2741011"/>
                </a:cubicBezTo>
                <a:cubicBezTo>
                  <a:pt x="5955997" y="2740845"/>
                  <a:pt x="5954290" y="2740088"/>
                  <a:pt x="5953365" y="2739543"/>
                </a:cubicBezTo>
                <a:cubicBezTo>
                  <a:pt x="5951823" y="2740277"/>
                  <a:pt x="5950044" y="2740893"/>
                  <a:pt x="5948834" y="2741768"/>
                </a:cubicBezTo>
                <a:close/>
                <a:moveTo>
                  <a:pt x="4081746" y="1351944"/>
                </a:moveTo>
                <a:cubicBezTo>
                  <a:pt x="4080821" y="1350974"/>
                  <a:pt x="4079872" y="1349980"/>
                  <a:pt x="4078900" y="1348986"/>
                </a:cubicBezTo>
                <a:cubicBezTo>
                  <a:pt x="4078022" y="1349506"/>
                  <a:pt x="4076267" y="1350122"/>
                  <a:pt x="4076409" y="1350500"/>
                </a:cubicBezTo>
                <a:cubicBezTo>
                  <a:pt x="4076836" y="1351589"/>
                  <a:pt x="4078022" y="1352559"/>
                  <a:pt x="4078900" y="1353601"/>
                </a:cubicBezTo>
                <a:cubicBezTo>
                  <a:pt x="4079777" y="1353056"/>
                  <a:pt x="4080678" y="1352559"/>
                  <a:pt x="4081746" y="1351944"/>
                </a:cubicBezTo>
                <a:close/>
                <a:moveTo>
                  <a:pt x="5945229" y="2743828"/>
                </a:moveTo>
                <a:cubicBezTo>
                  <a:pt x="5942620" y="2744893"/>
                  <a:pt x="5939323" y="2746218"/>
                  <a:pt x="5944138" y="2747827"/>
                </a:cubicBezTo>
                <a:cubicBezTo>
                  <a:pt x="5944779" y="2748040"/>
                  <a:pt x="5947150" y="2746526"/>
                  <a:pt x="5948739" y="2745839"/>
                </a:cubicBezTo>
                <a:cubicBezTo>
                  <a:pt x="5948739" y="2745153"/>
                  <a:pt x="5949190" y="2744206"/>
                  <a:pt x="5948597" y="2743851"/>
                </a:cubicBezTo>
                <a:cubicBezTo>
                  <a:pt x="5948004" y="2743496"/>
                  <a:pt x="5946036" y="2743496"/>
                  <a:pt x="5945229" y="2743828"/>
                </a:cubicBezTo>
                <a:close/>
                <a:moveTo>
                  <a:pt x="2008571" y="1351944"/>
                </a:moveTo>
                <a:cubicBezTo>
                  <a:pt x="2007646" y="1350974"/>
                  <a:pt x="2006697" y="1349980"/>
                  <a:pt x="2005725" y="1348986"/>
                </a:cubicBezTo>
                <a:cubicBezTo>
                  <a:pt x="2004847" y="1349506"/>
                  <a:pt x="2003092" y="1350122"/>
                  <a:pt x="2003234" y="1350500"/>
                </a:cubicBezTo>
                <a:cubicBezTo>
                  <a:pt x="2003661" y="1351589"/>
                  <a:pt x="2004847" y="1352559"/>
                  <a:pt x="2005725" y="1353601"/>
                </a:cubicBezTo>
                <a:cubicBezTo>
                  <a:pt x="2006626" y="1353056"/>
                  <a:pt x="2007504" y="1352559"/>
                  <a:pt x="2008571" y="1351944"/>
                </a:cubicBezTo>
                <a:close/>
                <a:moveTo>
                  <a:pt x="4155794" y="1346003"/>
                </a:moveTo>
                <a:cubicBezTo>
                  <a:pt x="4156719" y="1346974"/>
                  <a:pt x="4157667" y="1347968"/>
                  <a:pt x="4158640" y="1348962"/>
                </a:cubicBezTo>
                <a:cubicBezTo>
                  <a:pt x="4159518" y="1348441"/>
                  <a:pt x="4161273" y="1347826"/>
                  <a:pt x="4161130" y="1347447"/>
                </a:cubicBezTo>
                <a:cubicBezTo>
                  <a:pt x="4160704" y="1346358"/>
                  <a:pt x="4159518" y="1345388"/>
                  <a:pt x="4158640" y="1344346"/>
                </a:cubicBezTo>
                <a:cubicBezTo>
                  <a:pt x="4157762" y="1344891"/>
                  <a:pt x="4156861" y="1345388"/>
                  <a:pt x="4155794" y="1346003"/>
                </a:cubicBezTo>
                <a:close/>
                <a:moveTo>
                  <a:pt x="4106816" y="1346429"/>
                </a:moveTo>
                <a:cubicBezTo>
                  <a:pt x="4106816" y="1345743"/>
                  <a:pt x="4107267" y="1344796"/>
                  <a:pt x="4106697" y="1344441"/>
                </a:cubicBezTo>
                <a:cubicBezTo>
                  <a:pt x="4106128" y="1344086"/>
                  <a:pt x="4104112" y="1344086"/>
                  <a:pt x="4103329" y="1344418"/>
                </a:cubicBezTo>
                <a:cubicBezTo>
                  <a:pt x="4100697" y="1345483"/>
                  <a:pt x="4097424" y="1346808"/>
                  <a:pt x="4102239" y="1348417"/>
                </a:cubicBezTo>
                <a:cubicBezTo>
                  <a:pt x="4102855" y="1348630"/>
                  <a:pt x="4105227" y="1347139"/>
                  <a:pt x="4106816" y="1346429"/>
                </a:cubicBezTo>
                <a:close/>
                <a:moveTo>
                  <a:pt x="10693094" y="2700041"/>
                </a:moveTo>
                <a:cubicBezTo>
                  <a:pt x="10691362" y="2699497"/>
                  <a:pt x="10689631" y="2698929"/>
                  <a:pt x="10687946" y="2698408"/>
                </a:cubicBezTo>
                <a:cubicBezTo>
                  <a:pt x="10686880" y="2699023"/>
                  <a:pt x="10686002" y="2699544"/>
                  <a:pt x="10685100" y="2700041"/>
                </a:cubicBezTo>
                <a:cubicBezTo>
                  <a:pt x="10686880" y="2700562"/>
                  <a:pt x="10688587" y="2701248"/>
                  <a:pt x="10690461" y="2701485"/>
                </a:cubicBezTo>
                <a:cubicBezTo>
                  <a:pt x="10691125" y="2701556"/>
                  <a:pt x="10692192" y="2700562"/>
                  <a:pt x="10693094" y="2700041"/>
                </a:cubicBezTo>
                <a:close/>
                <a:moveTo>
                  <a:pt x="10940260" y="2704656"/>
                </a:moveTo>
                <a:cubicBezTo>
                  <a:pt x="10938528" y="2704112"/>
                  <a:pt x="10936797" y="2703544"/>
                  <a:pt x="10935113" y="2703023"/>
                </a:cubicBezTo>
                <a:cubicBezTo>
                  <a:pt x="10934046" y="2703639"/>
                  <a:pt x="10933168" y="2704160"/>
                  <a:pt x="10932266" y="2704656"/>
                </a:cubicBezTo>
                <a:cubicBezTo>
                  <a:pt x="10934046" y="2705177"/>
                  <a:pt x="10935753" y="2705864"/>
                  <a:pt x="10937627" y="2706100"/>
                </a:cubicBezTo>
                <a:cubicBezTo>
                  <a:pt x="10938291" y="2706171"/>
                  <a:pt x="10939382" y="2705154"/>
                  <a:pt x="10940260" y="2704656"/>
                </a:cubicBezTo>
                <a:close/>
                <a:moveTo>
                  <a:pt x="5958203" y="2708467"/>
                </a:moveTo>
                <a:cubicBezTo>
                  <a:pt x="5958630" y="2709556"/>
                  <a:pt x="5959816" y="2710526"/>
                  <a:pt x="5960693" y="2711568"/>
                </a:cubicBezTo>
                <a:cubicBezTo>
                  <a:pt x="5961571" y="2711047"/>
                  <a:pt x="5962473" y="2710550"/>
                  <a:pt x="5963540" y="2709934"/>
                </a:cubicBezTo>
                <a:cubicBezTo>
                  <a:pt x="5962615" y="2708964"/>
                  <a:pt x="5961666" y="2707970"/>
                  <a:pt x="5960693" y="2706976"/>
                </a:cubicBezTo>
                <a:cubicBezTo>
                  <a:pt x="5959816" y="2707449"/>
                  <a:pt x="5958061" y="2708088"/>
                  <a:pt x="5958203" y="2708467"/>
                </a:cubicBezTo>
                <a:close/>
                <a:moveTo>
                  <a:pt x="6578645" y="2778288"/>
                </a:moveTo>
                <a:cubicBezTo>
                  <a:pt x="6579522" y="2778809"/>
                  <a:pt x="6580613" y="2779803"/>
                  <a:pt x="6581278" y="2779732"/>
                </a:cubicBezTo>
                <a:cubicBezTo>
                  <a:pt x="6583151" y="2779496"/>
                  <a:pt x="6584859" y="2778809"/>
                  <a:pt x="6586637" y="2778288"/>
                </a:cubicBezTo>
                <a:cubicBezTo>
                  <a:pt x="6585760" y="2777768"/>
                  <a:pt x="6584669" y="2776774"/>
                  <a:pt x="6584029" y="2776845"/>
                </a:cubicBezTo>
                <a:cubicBezTo>
                  <a:pt x="6582132" y="2777105"/>
                  <a:pt x="6580423" y="2777791"/>
                  <a:pt x="6578645" y="2778288"/>
                </a:cubicBezTo>
                <a:close/>
                <a:moveTo>
                  <a:pt x="6626507" y="1330548"/>
                </a:moveTo>
                <a:cubicBezTo>
                  <a:pt x="6626721" y="1327353"/>
                  <a:pt x="6624065" y="1325838"/>
                  <a:pt x="6618538" y="1325956"/>
                </a:cubicBezTo>
                <a:cubicBezTo>
                  <a:pt x="6618325" y="1329151"/>
                  <a:pt x="6620982" y="1330666"/>
                  <a:pt x="6626507" y="1330548"/>
                </a:cubicBezTo>
                <a:close/>
                <a:moveTo>
                  <a:pt x="6355268" y="2785271"/>
                </a:moveTo>
                <a:cubicBezTo>
                  <a:pt x="6354674" y="2784939"/>
                  <a:pt x="6352706" y="2784916"/>
                  <a:pt x="6351900" y="2785247"/>
                </a:cubicBezTo>
                <a:cubicBezTo>
                  <a:pt x="6349291" y="2786312"/>
                  <a:pt x="6345994" y="2787637"/>
                  <a:pt x="6350809" y="2789247"/>
                </a:cubicBezTo>
                <a:cubicBezTo>
                  <a:pt x="6351449" y="2789460"/>
                  <a:pt x="6353821" y="2787945"/>
                  <a:pt x="6355410" y="2787259"/>
                </a:cubicBezTo>
                <a:cubicBezTo>
                  <a:pt x="6355386" y="2786572"/>
                  <a:pt x="6355861" y="2785626"/>
                  <a:pt x="6355268" y="2785271"/>
                </a:cubicBezTo>
                <a:close/>
                <a:moveTo>
                  <a:pt x="10308860" y="2797507"/>
                </a:moveTo>
                <a:cubicBezTo>
                  <a:pt x="10308434" y="2796418"/>
                  <a:pt x="10307247" y="2795448"/>
                  <a:pt x="10306370" y="2794407"/>
                </a:cubicBezTo>
                <a:cubicBezTo>
                  <a:pt x="10305492" y="2794927"/>
                  <a:pt x="10303737" y="2795543"/>
                  <a:pt x="10303880" y="2795921"/>
                </a:cubicBezTo>
                <a:cubicBezTo>
                  <a:pt x="10304307" y="2797010"/>
                  <a:pt x="10305492" y="2797980"/>
                  <a:pt x="10306370" y="2799022"/>
                </a:cubicBezTo>
                <a:cubicBezTo>
                  <a:pt x="10307247" y="2798501"/>
                  <a:pt x="10309003" y="2797886"/>
                  <a:pt x="10308860" y="2797507"/>
                </a:cubicBezTo>
                <a:close/>
                <a:moveTo>
                  <a:pt x="10337109" y="2795069"/>
                </a:moveTo>
                <a:cubicBezTo>
                  <a:pt x="10336041" y="2795685"/>
                  <a:pt x="10335164" y="2796205"/>
                  <a:pt x="10334263" y="2796702"/>
                </a:cubicBezTo>
                <a:cubicBezTo>
                  <a:pt x="10336041" y="2797223"/>
                  <a:pt x="10337749" y="2797909"/>
                  <a:pt x="10339622" y="2798146"/>
                </a:cubicBezTo>
                <a:cubicBezTo>
                  <a:pt x="10340287" y="2798241"/>
                  <a:pt x="10341354" y="2797223"/>
                  <a:pt x="10342256" y="2796702"/>
                </a:cubicBezTo>
                <a:cubicBezTo>
                  <a:pt x="10340500" y="2796158"/>
                  <a:pt x="10338769" y="2795614"/>
                  <a:pt x="10337109" y="2795069"/>
                </a:cubicBezTo>
                <a:close/>
                <a:moveTo>
                  <a:pt x="5898054" y="2753650"/>
                </a:moveTo>
                <a:cubicBezTo>
                  <a:pt x="5896394" y="2754194"/>
                  <a:pt x="5894662" y="2754739"/>
                  <a:pt x="5892907" y="2755283"/>
                </a:cubicBezTo>
                <a:cubicBezTo>
                  <a:pt x="5893785" y="2755804"/>
                  <a:pt x="5894876" y="2756798"/>
                  <a:pt x="5895516" y="2756727"/>
                </a:cubicBezTo>
                <a:cubicBezTo>
                  <a:pt x="5897390" y="2756490"/>
                  <a:pt x="5899097" y="2755804"/>
                  <a:pt x="5900877" y="2755283"/>
                </a:cubicBezTo>
                <a:cubicBezTo>
                  <a:pt x="5899999" y="2754762"/>
                  <a:pt x="5899121" y="2754265"/>
                  <a:pt x="5898054" y="2753650"/>
                </a:cubicBezTo>
                <a:close/>
                <a:moveTo>
                  <a:pt x="7757600" y="1342737"/>
                </a:moveTo>
                <a:cubicBezTo>
                  <a:pt x="7756675" y="1341767"/>
                  <a:pt x="7755726" y="1340773"/>
                  <a:pt x="7754754" y="1339779"/>
                </a:cubicBezTo>
                <a:cubicBezTo>
                  <a:pt x="7754446" y="1339968"/>
                  <a:pt x="7753995" y="1340157"/>
                  <a:pt x="7753592" y="1340347"/>
                </a:cubicBezTo>
                <a:cubicBezTo>
                  <a:pt x="7753711" y="1341246"/>
                  <a:pt x="7753734" y="1342193"/>
                  <a:pt x="7753758" y="1343116"/>
                </a:cubicBezTo>
                <a:cubicBezTo>
                  <a:pt x="7754138" y="1343518"/>
                  <a:pt x="7754422" y="1343944"/>
                  <a:pt x="7754777" y="1344370"/>
                </a:cubicBezTo>
                <a:cubicBezTo>
                  <a:pt x="7755655" y="1343849"/>
                  <a:pt x="7756557" y="1343352"/>
                  <a:pt x="7757600" y="1342737"/>
                </a:cubicBezTo>
                <a:close/>
                <a:moveTo>
                  <a:pt x="10693094" y="2759898"/>
                </a:moveTo>
                <a:cubicBezTo>
                  <a:pt x="10693971" y="2760419"/>
                  <a:pt x="10695062" y="2761413"/>
                  <a:pt x="10695702" y="2761342"/>
                </a:cubicBezTo>
                <a:cubicBezTo>
                  <a:pt x="10697576" y="2761105"/>
                  <a:pt x="10699284" y="2760419"/>
                  <a:pt x="10701063" y="2759898"/>
                </a:cubicBezTo>
                <a:cubicBezTo>
                  <a:pt x="10700186" y="2759378"/>
                  <a:pt x="10699284" y="2758880"/>
                  <a:pt x="10698217" y="2758265"/>
                </a:cubicBezTo>
                <a:cubicBezTo>
                  <a:pt x="10696556" y="2758786"/>
                  <a:pt x="10694825" y="2759330"/>
                  <a:pt x="10693094" y="2759898"/>
                </a:cubicBezTo>
                <a:close/>
                <a:moveTo>
                  <a:pt x="6388449" y="2765153"/>
                </a:moveTo>
                <a:cubicBezTo>
                  <a:pt x="6389517" y="2765768"/>
                  <a:pt x="6390394" y="2766289"/>
                  <a:pt x="6391295" y="2766786"/>
                </a:cubicBezTo>
                <a:cubicBezTo>
                  <a:pt x="6392173" y="2765768"/>
                  <a:pt x="6393359" y="2764774"/>
                  <a:pt x="6393786" y="2763709"/>
                </a:cubicBezTo>
                <a:cubicBezTo>
                  <a:pt x="6393928" y="2763330"/>
                  <a:pt x="6392173" y="2762715"/>
                  <a:pt x="6391295" y="2762194"/>
                </a:cubicBezTo>
                <a:cubicBezTo>
                  <a:pt x="6390323" y="2763188"/>
                  <a:pt x="6389350" y="2764182"/>
                  <a:pt x="6388449" y="2765153"/>
                </a:cubicBezTo>
                <a:close/>
                <a:moveTo>
                  <a:pt x="7844978" y="1338264"/>
                </a:moveTo>
                <a:cubicBezTo>
                  <a:pt x="7844550" y="1337175"/>
                  <a:pt x="7843365" y="1336205"/>
                  <a:pt x="7842487" y="1335163"/>
                </a:cubicBezTo>
                <a:cubicBezTo>
                  <a:pt x="7841610" y="1335684"/>
                  <a:pt x="7839854" y="1336299"/>
                  <a:pt x="7839997" y="1336678"/>
                </a:cubicBezTo>
                <a:cubicBezTo>
                  <a:pt x="7840424" y="1337767"/>
                  <a:pt x="7841610" y="1338737"/>
                  <a:pt x="7842487" y="1339779"/>
                </a:cubicBezTo>
                <a:cubicBezTo>
                  <a:pt x="7843365" y="1339258"/>
                  <a:pt x="7845120" y="1338642"/>
                  <a:pt x="7844978" y="1338264"/>
                </a:cubicBezTo>
                <a:close/>
                <a:moveTo>
                  <a:pt x="10800726" y="2766786"/>
                </a:moveTo>
                <a:cubicBezTo>
                  <a:pt x="10801675" y="2765792"/>
                  <a:pt x="10802647" y="2764774"/>
                  <a:pt x="10803572" y="2763827"/>
                </a:cubicBezTo>
                <a:cubicBezTo>
                  <a:pt x="10802505" y="2763212"/>
                  <a:pt x="10801627" y="2762691"/>
                  <a:pt x="10800726" y="2762194"/>
                </a:cubicBezTo>
                <a:cubicBezTo>
                  <a:pt x="10799849" y="2763212"/>
                  <a:pt x="10798639" y="2764206"/>
                  <a:pt x="10798235" y="2765295"/>
                </a:cubicBezTo>
                <a:cubicBezTo>
                  <a:pt x="10798094" y="2765650"/>
                  <a:pt x="10799849" y="2766289"/>
                  <a:pt x="10800726" y="2766786"/>
                </a:cubicBezTo>
                <a:close/>
                <a:moveTo>
                  <a:pt x="4170594" y="1337222"/>
                </a:moveTo>
                <a:cubicBezTo>
                  <a:pt x="4170594" y="1336536"/>
                  <a:pt x="4171045" y="1335589"/>
                  <a:pt x="4170475" y="1335234"/>
                </a:cubicBezTo>
                <a:cubicBezTo>
                  <a:pt x="4169882" y="1334903"/>
                  <a:pt x="4167890" y="1334879"/>
                  <a:pt x="4167108" y="1335211"/>
                </a:cubicBezTo>
                <a:cubicBezTo>
                  <a:pt x="4164475" y="1336276"/>
                  <a:pt x="4161202" y="1337601"/>
                  <a:pt x="4166016" y="1339210"/>
                </a:cubicBezTo>
                <a:cubicBezTo>
                  <a:pt x="4166633" y="1339424"/>
                  <a:pt x="4169029" y="1337932"/>
                  <a:pt x="4170594" y="1337222"/>
                </a:cubicBezTo>
                <a:close/>
                <a:moveTo>
                  <a:pt x="4146686" y="1337459"/>
                </a:moveTo>
                <a:cubicBezTo>
                  <a:pt x="4144907" y="1336938"/>
                  <a:pt x="4143199" y="1336252"/>
                  <a:pt x="4141326" y="1336015"/>
                </a:cubicBezTo>
                <a:cubicBezTo>
                  <a:pt x="4140662" y="1335921"/>
                  <a:pt x="4139594" y="1336938"/>
                  <a:pt x="4138693" y="1337459"/>
                </a:cubicBezTo>
                <a:cubicBezTo>
                  <a:pt x="4140425" y="1338003"/>
                  <a:pt x="4142156" y="1338571"/>
                  <a:pt x="4143840" y="1339092"/>
                </a:cubicBezTo>
                <a:cubicBezTo>
                  <a:pt x="4144907" y="1338477"/>
                  <a:pt x="4145785" y="1337980"/>
                  <a:pt x="4146686" y="1337459"/>
                </a:cubicBezTo>
                <a:close/>
                <a:moveTo>
                  <a:pt x="5798723" y="2774478"/>
                </a:moveTo>
                <a:cubicBezTo>
                  <a:pt x="5798580" y="2774857"/>
                  <a:pt x="5800336" y="2775472"/>
                  <a:pt x="5801213" y="2775993"/>
                </a:cubicBezTo>
                <a:cubicBezTo>
                  <a:pt x="5802162" y="2774999"/>
                  <a:pt x="5803134" y="2773981"/>
                  <a:pt x="5804059" y="2773034"/>
                </a:cubicBezTo>
                <a:cubicBezTo>
                  <a:pt x="5802992" y="2772419"/>
                  <a:pt x="5802114" y="2771898"/>
                  <a:pt x="5801213" y="2771401"/>
                </a:cubicBezTo>
                <a:cubicBezTo>
                  <a:pt x="5800336" y="2772419"/>
                  <a:pt x="5799150" y="2773413"/>
                  <a:pt x="5798723" y="2774478"/>
                </a:cubicBezTo>
                <a:close/>
                <a:moveTo>
                  <a:pt x="6371443" y="2773981"/>
                </a:moveTo>
                <a:cubicBezTo>
                  <a:pt x="6370874" y="2774407"/>
                  <a:pt x="6370874" y="2775567"/>
                  <a:pt x="6371467" y="2775922"/>
                </a:cubicBezTo>
                <a:cubicBezTo>
                  <a:pt x="6372060" y="2776277"/>
                  <a:pt x="6374100" y="2776277"/>
                  <a:pt x="6374811" y="2775945"/>
                </a:cubicBezTo>
                <a:cubicBezTo>
                  <a:pt x="6376306" y="2775235"/>
                  <a:pt x="6377491" y="2774241"/>
                  <a:pt x="6378440" y="2773223"/>
                </a:cubicBezTo>
                <a:cubicBezTo>
                  <a:pt x="6378606" y="2773058"/>
                  <a:pt x="6376899" y="2772300"/>
                  <a:pt x="6375974" y="2771756"/>
                </a:cubicBezTo>
                <a:cubicBezTo>
                  <a:pt x="6374432" y="2772490"/>
                  <a:pt x="6372653" y="2773105"/>
                  <a:pt x="6371443" y="2773981"/>
                </a:cubicBezTo>
                <a:close/>
                <a:moveTo>
                  <a:pt x="4214449" y="1330548"/>
                </a:moveTo>
                <a:cubicBezTo>
                  <a:pt x="4213571" y="1331069"/>
                  <a:pt x="4211816" y="1331684"/>
                  <a:pt x="4211958" y="1332063"/>
                </a:cubicBezTo>
                <a:cubicBezTo>
                  <a:pt x="4212385" y="1333151"/>
                  <a:pt x="4213571" y="1334122"/>
                  <a:pt x="4214449" y="1335163"/>
                </a:cubicBezTo>
                <a:cubicBezTo>
                  <a:pt x="4215326" y="1334642"/>
                  <a:pt x="4216228" y="1334145"/>
                  <a:pt x="4217295" y="1333530"/>
                </a:cubicBezTo>
                <a:cubicBezTo>
                  <a:pt x="4216370" y="1332560"/>
                  <a:pt x="4215421" y="1331566"/>
                  <a:pt x="4214449" y="1330548"/>
                </a:cubicBezTo>
                <a:close/>
                <a:moveTo>
                  <a:pt x="10410018" y="2601084"/>
                </a:moveTo>
                <a:cubicBezTo>
                  <a:pt x="10409140" y="2602102"/>
                  <a:pt x="10407931" y="2603096"/>
                  <a:pt x="10407527" y="2604185"/>
                </a:cubicBezTo>
                <a:cubicBezTo>
                  <a:pt x="10407386" y="2604563"/>
                  <a:pt x="10409140" y="2605179"/>
                  <a:pt x="10410018" y="2605699"/>
                </a:cubicBezTo>
                <a:cubicBezTo>
                  <a:pt x="10410967" y="2604705"/>
                  <a:pt x="10411939" y="2603688"/>
                  <a:pt x="10412864" y="2602741"/>
                </a:cubicBezTo>
                <a:cubicBezTo>
                  <a:pt x="10411797" y="2602102"/>
                  <a:pt x="10410895" y="2601581"/>
                  <a:pt x="10410018" y="2601084"/>
                </a:cubicBezTo>
                <a:close/>
                <a:moveTo>
                  <a:pt x="9825106" y="2616516"/>
                </a:moveTo>
                <a:cubicBezTo>
                  <a:pt x="9826031" y="2617486"/>
                  <a:pt x="9826980" y="2618480"/>
                  <a:pt x="9827952" y="2619474"/>
                </a:cubicBezTo>
                <a:cubicBezTo>
                  <a:pt x="9828830" y="2618954"/>
                  <a:pt x="9830585" y="2618338"/>
                  <a:pt x="9830443" y="2617960"/>
                </a:cubicBezTo>
                <a:cubicBezTo>
                  <a:pt x="9830016" y="2616871"/>
                  <a:pt x="9828830" y="2615900"/>
                  <a:pt x="9827952" y="2614859"/>
                </a:cubicBezTo>
                <a:cubicBezTo>
                  <a:pt x="9827051" y="2615404"/>
                  <a:pt x="9826174" y="2615900"/>
                  <a:pt x="9825106" y="2616516"/>
                </a:cubicBezTo>
                <a:close/>
                <a:moveTo>
                  <a:pt x="2082975" y="2620989"/>
                </a:moveTo>
                <a:cubicBezTo>
                  <a:pt x="2083402" y="2622078"/>
                  <a:pt x="2084587" y="2623048"/>
                  <a:pt x="2085465" y="2624090"/>
                </a:cubicBezTo>
                <a:cubicBezTo>
                  <a:pt x="2086343" y="2623569"/>
                  <a:pt x="2087244" y="2623072"/>
                  <a:pt x="2088311" y="2622457"/>
                </a:cubicBezTo>
                <a:cubicBezTo>
                  <a:pt x="2087386" y="2621486"/>
                  <a:pt x="2086437" y="2620492"/>
                  <a:pt x="2085465" y="2619498"/>
                </a:cubicBezTo>
                <a:cubicBezTo>
                  <a:pt x="2084587" y="2619995"/>
                  <a:pt x="2082832" y="2620611"/>
                  <a:pt x="2082975" y="2620989"/>
                </a:cubicBezTo>
                <a:close/>
                <a:moveTo>
                  <a:pt x="6331478" y="2621794"/>
                </a:moveTo>
                <a:cubicBezTo>
                  <a:pt x="6333257" y="2622315"/>
                  <a:pt x="6334965" y="2623001"/>
                  <a:pt x="6336839" y="2623238"/>
                </a:cubicBezTo>
                <a:cubicBezTo>
                  <a:pt x="6337503" y="2623332"/>
                  <a:pt x="6338570" y="2622315"/>
                  <a:pt x="6339447" y="2621794"/>
                </a:cubicBezTo>
                <a:cubicBezTo>
                  <a:pt x="6337716" y="2621250"/>
                  <a:pt x="6335985" y="2620682"/>
                  <a:pt x="6334301" y="2620161"/>
                </a:cubicBezTo>
                <a:cubicBezTo>
                  <a:pt x="6333233" y="2620776"/>
                  <a:pt x="6332356" y="2621273"/>
                  <a:pt x="6331478" y="2621794"/>
                </a:cubicBezTo>
                <a:close/>
                <a:moveTo>
                  <a:pt x="4441715" y="1411115"/>
                </a:moveTo>
                <a:cubicBezTo>
                  <a:pt x="4440838" y="1410594"/>
                  <a:pt x="4439937" y="1410097"/>
                  <a:pt x="4438869" y="1409482"/>
                </a:cubicBezTo>
                <a:cubicBezTo>
                  <a:pt x="4437209" y="1410002"/>
                  <a:pt x="4435478" y="1410570"/>
                  <a:pt x="4433723" y="1411115"/>
                </a:cubicBezTo>
                <a:cubicBezTo>
                  <a:pt x="4434600" y="1411635"/>
                  <a:pt x="4435691" y="1412629"/>
                  <a:pt x="4436355" y="1412558"/>
                </a:cubicBezTo>
                <a:cubicBezTo>
                  <a:pt x="4438229" y="1412322"/>
                  <a:pt x="4439937" y="1411635"/>
                  <a:pt x="4441715" y="1411115"/>
                </a:cubicBezTo>
                <a:close/>
                <a:moveTo>
                  <a:pt x="4618629" y="1402689"/>
                </a:moveTo>
                <a:cubicBezTo>
                  <a:pt x="4618486" y="1403067"/>
                  <a:pt x="4620242" y="1403683"/>
                  <a:pt x="4621119" y="1404204"/>
                </a:cubicBezTo>
                <a:cubicBezTo>
                  <a:pt x="4622068" y="1403210"/>
                  <a:pt x="4623040" y="1402192"/>
                  <a:pt x="4623965" y="1401245"/>
                </a:cubicBezTo>
                <a:cubicBezTo>
                  <a:pt x="4622898" y="1400630"/>
                  <a:pt x="4622021" y="1400109"/>
                  <a:pt x="4621119" y="1399612"/>
                </a:cubicBezTo>
                <a:cubicBezTo>
                  <a:pt x="4620218" y="1400630"/>
                  <a:pt x="4619032" y="1401624"/>
                  <a:pt x="4618629" y="1402689"/>
                </a:cubicBezTo>
                <a:close/>
                <a:moveTo>
                  <a:pt x="10549552" y="2635592"/>
                </a:moveTo>
                <a:cubicBezTo>
                  <a:pt x="10547820" y="2635048"/>
                  <a:pt x="10546089" y="2634480"/>
                  <a:pt x="10544404" y="2633959"/>
                </a:cubicBezTo>
                <a:cubicBezTo>
                  <a:pt x="10543338" y="2634575"/>
                  <a:pt x="10542460" y="2635096"/>
                  <a:pt x="10541558" y="2635592"/>
                </a:cubicBezTo>
                <a:cubicBezTo>
                  <a:pt x="10543338" y="2636113"/>
                  <a:pt x="10545045" y="2636800"/>
                  <a:pt x="10546919" y="2637036"/>
                </a:cubicBezTo>
                <a:cubicBezTo>
                  <a:pt x="10547583" y="2637131"/>
                  <a:pt x="10548674" y="2636113"/>
                  <a:pt x="10549552" y="2635592"/>
                </a:cubicBezTo>
                <a:close/>
                <a:moveTo>
                  <a:pt x="3651168" y="1461078"/>
                </a:moveTo>
                <a:cubicBezTo>
                  <a:pt x="3650100" y="1460463"/>
                  <a:pt x="3649223" y="1459942"/>
                  <a:pt x="3648322" y="1459445"/>
                </a:cubicBezTo>
                <a:cubicBezTo>
                  <a:pt x="3647444" y="1460463"/>
                  <a:pt x="3646234" y="1461457"/>
                  <a:pt x="3645831" y="1462546"/>
                </a:cubicBezTo>
                <a:cubicBezTo>
                  <a:pt x="3645689" y="1462925"/>
                  <a:pt x="3647444" y="1463540"/>
                  <a:pt x="3648322" y="1464061"/>
                </a:cubicBezTo>
                <a:cubicBezTo>
                  <a:pt x="3649270" y="1463067"/>
                  <a:pt x="3650243" y="1462049"/>
                  <a:pt x="3651168" y="1461078"/>
                </a:cubicBezTo>
                <a:close/>
                <a:moveTo>
                  <a:pt x="10366163" y="2584966"/>
                </a:moveTo>
                <a:cubicBezTo>
                  <a:pt x="10367942" y="2585487"/>
                  <a:pt x="10369650" y="2586173"/>
                  <a:pt x="10371523" y="2586410"/>
                </a:cubicBezTo>
                <a:cubicBezTo>
                  <a:pt x="10372188" y="2586505"/>
                  <a:pt x="10373255" y="2585487"/>
                  <a:pt x="10374157" y="2584966"/>
                </a:cubicBezTo>
                <a:cubicBezTo>
                  <a:pt x="10372425" y="2584422"/>
                  <a:pt x="10370694" y="2583854"/>
                  <a:pt x="10369009" y="2583333"/>
                </a:cubicBezTo>
                <a:cubicBezTo>
                  <a:pt x="10367942" y="2583948"/>
                  <a:pt x="10367041" y="2584445"/>
                  <a:pt x="10366163" y="2584966"/>
                </a:cubicBezTo>
                <a:close/>
                <a:moveTo>
                  <a:pt x="4193031" y="1444132"/>
                </a:moveTo>
                <a:cubicBezTo>
                  <a:pt x="4192604" y="1443043"/>
                  <a:pt x="4191418" y="1442073"/>
                  <a:pt x="4190541" y="1441031"/>
                </a:cubicBezTo>
                <a:cubicBezTo>
                  <a:pt x="4189663" y="1441552"/>
                  <a:pt x="4187908" y="1442167"/>
                  <a:pt x="4188050" y="1442546"/>
                </a:cubicBezTo>
                <a:cubicBezTo>
                  <a:pt x="4188477" y="1443635"/>
                  <a:pt x="4189663" y="1444605"/>
                  <a:pt x="4190541" y="1445647"/>
                </a:cubicBezTo>
                <a:cubicBezTo>
                  <a:pt x="4191418" y="1445126"/>
                  <a:pt x="4193174" y="1444511"/>
                  <a:pt x="4193031" y="1444132"/>
                </a:cubicBezTo>
                <a:close/>
                <a:moveTo>
                  <a:pt x="6452227" y="2668491"/>
                </a:moveTo>
                <a:cubicBezTo>
                  <a:pt x="6453295" y="2669107"/>
                  <a:pt x="6454172" y="2669628"/>
                  <a:pt x="6455073" y="2670124"/>
                </a:cubicBezTo>
                <a:cubicBezTo>
                  <a:pt x="6455951" y="2669107"/>
                  <a:pt x="6457161" y="2668113"/>
                  <a:pt x="6457564" y="2667024"/>
                </a:cubicBezTo>
                <a:cubicBezTo>
                  <a:pt x="6457706" y="2666645"/>
                  <a:pt x="6455951" y="2666030"/>
                  <a:pt x="6455073" y="2665509"/>
                </a:cubicBezTo>
                <a:cubicBezTo>
                  <a:pt x="6454101" y="2666527"/>
                  <a:pt x="6453152" y="2667521"/>
                  <a:pt x="6452227" y="2668491"/>
                </a:cubicBezTo>
                <a:close/>
                <a:moveTo>
                  <a:pt x="10875319" y="2668491"/>
                </a:moveTo>
                <a:cubicBezTo>
                  <a:pt x="10874395" y="2667521"/>
                  <a:pt x="10873446" y="2666527"/>
                  <a:pt x="10872473" y="2665533"/>
                </a:cubicBezTo>
                <a:cubicBezTo>
                  <a:pt x="10871596" y="2666054"/>
                  <a:pt x="10869841" y="2666669"/>
                  <a:pt x="10869983" y="2667048"/>
                </a:cubicBezTo>
                <a:cubicBezTo>
                  <a:pt x="10870410" y="2668136"/>
                  <a:pt x="10871596" y="2669107"/>
                  <a:pt x="10872473" y="2670148"/>
                </a:cubicBezTo>
                <a:cubicBezTo>
                  <a:pt x="10873375" y="2669604"/>
                  <a:pt x="10874252" y="2669107"/>
                  <a:pt x="10875319" y="2668491"/>
                </a:cubicBezTo>
                <a:close/>
                <a:moveTo>
                  <a:pt x="10222645" y="2672420"/>
                </a:moveTo>
                <a:cubicBezTo>
                  <a:pt x="10223523" y="2672941"/>
                  <a:pt x="10224424" y="2673438"/>
                  <a:pt x="10225491" y="2674053"/>
                </a:cubicBezTo>
                <a:cubicBezTo>
                  <a:pt x="10227152" y="2673509"/>
                  <a:pt x="10228906" y="2672965"/>
                  <a:pt x="10230638" y="2672420"/>
                </a:cubicBezTo>
                <a:cubicBezTo>
                  <a:pt x="10229760" y="2671900"/>
                  <a:pt x="10228670" y="2670906"/>
                  <a:pt x="10228005" y="2670977"/>
                </a:cubicBezTo>
                <a:cubicBezTo>
                  <a:pt x="10226108" y="2671213"/>
                  <a:pt x="10224400" y="2671923"/>
                  <a:pt x="10222645" y="2672420"/>
                </a:cubicBezTo>
                <a:close/>
                <a:moveTo>
                  <a:pt x="6851758" y="1374145"/>
                </a:moveTo>
                <a:cubicBezTo>
                  <a:pt x="6852826" y="1373908"/>
                  <a:pt x="6853893" y="1373742"/>
                  <a:pt x="6854937" y="1373482"/>
                </a:cubicBezTo>
                <a:cubicBezTo>
                  <a:pt x="6854487" y="1372985"/>
                  <a:pt x="6854154" y="1372488"/>
                  <a:pt x="6853751" y="1371991"/>
                </a:cubicBezTo>
                <a:cubicBezTo>
                  <a:pt x="6852873" y="1372512"/>
                  <a:pt x="6851118" y="1373127"/>
                  <a:pt x="6851260" y="1373506"/>
                </a:cubicBezTo>
                <a:cubicBezTo>
                  <a:pt x="6851331" y="1373719"/>
                  <a:pt x="6851617" y="1373932"/>
                  <a:pt x="6851758" y="1374145"/>
                </a:cubicBezTo>
                <a:close/>
                <a:moveTo>
                  <a:pt x="5334749" y="1374287"/>
                </a:moveTo>
                <a:cubicBezTo>
                  <a:pt x="5333018" y="1373742"/>
                  <a:pt x="5331287" y="1373174"/>
                  <a:pt x="5329603" y="1372654"/>
                </a:cubicBezTo>
                <a:cubicBezTo>
                  <a:pt x="5328535" y="1373269"/>
                  <a:pt x="5327658" y="1373790"/>
                  <a:pt x="5326756" y="1374287"/>
                </a:cubicBezTo>
                <a:cubicBezTo>
                  <a:pt x="5328535" y="1374808"/>
                  <a:pt x="5330243" y="1375494"/>
                  <a:pt x="5332116" y="1375731"/>
                </a:cubicBezTo>
                <a:cubicBezTo>
                  <a:pt x="5332804" y="1375825"/>
                  <a:pt x="5333872" y="1374808"/>
                  <a:pt x="5334749" y="1374287"/>
                </a:cubicBezTo>
                <a:close/>
                <a:moveTo>
                  <a:pt x="10965686" y="2634811"/>
                </a:moveTo>
                <a:cubicBezTo>
                  <a:pt x="10966112" y="2635900"/>
                  <a:pt x="10967299" y="2636871"/>
                  <a:pt x="10968176" y="2637912"/>
                </a:cubicBezTo>
                <a:cubicBezTo>
                  <a:pt x="10969054" y="2637391"/>
                  <a:pt x="10969955" y="2636894"/>
                  <a:pt x="10971022" y="2636279"/>
                </a:cubicBezTo>
                <a:cubicBezTo>
                  <a:pt x="10970097" y="2635308"/>
                  <a:pt x="10969149" y="2634314"/>
                  <a:pt x="10968176" y="2633320"/>
                </a:cubicBezTo>
                <a:cubicBezTo>
                  <a:pt x="10967299" y="2633817"/>
                  <a:pt x="10965543" y="2634433"/>
                  <a:pt x="10965686" y="2634811"/>
                </a:cubicBezTo>
                <a:close/>
                <a:moveTo>
                  <a:pt x="3783870" y="1404204"/>
                </a:moveTo>
                <a:cubicBezTo>
                  <a:pt x="3784748" y="1403683"/>
                  <a:pt x="3786503" y="1403067"/>
                  <a:pt x="3786361" y="1402689"/>
                </a:cubicBezTo>
                <a:cubicBezTo>
                  <a:pt x="3785934" y="1401600"/>
                  <a:pt x="3784748" y="1400630"/>
                  <a:pt x="3783870" y="1399588"/>
                </a:cubicBezTo>
                <a:cubicBezTo>
                  <a:pt x="3782993" y="1400109"/>
                  <a:pt x="3781238" y="1400724"/>
                  <a:pt x="3781380" y="1401103"/>
                </a:cubicBezTo>
                <a:cubicBezTo>
                  <a:pt x="3781807" y="1402215"/>
                  <a:pt x="3782993" y="1403186"/>
                  <a:pt x="3783870" y="1404204"/>
                </a:cubicBezTo>
                <a:close/>
                <a:moveTo>
                  <a:pt x="10489758" y="2637888"/>
                </a:moveTo>
                <a:cubicBezTo>
                  <a:pt x="10488880" y="2638409"/>
                  <a:pt x="10487126" y="2639024"/>
                  <a:pt x="10487268" y="2639403"/>
                </a:cubicBezTo>
                <a:cubicBezTo>
                  <a:pt x="10487695" y="2640492"/>
                  <a:pt x="10488880" y="2641462"/>
                  <a:pt x="10489758" y="2642504"/>
                </a:cubicBezTo>
                <a:cubicBezTo>
                  <a:pt x="10490636" y="2641983"/>
                  <a:pt x="10491537" y="2641486"/>
                  <a:pt x="10492604" y="2640870"/>
                </a:cubicBezTo>
                <a:cubicBezTo>
                  <a:pt x="10491655" y="2639900"/>
                  <a:pt x="10490707" y="2638906"/>
                  <a:pt x="10489758" y="2637888"/>
                </a:cubicBezTo>
                <a:close/>
                <a:moveTo>
                  <a:pt x="10593406" y="2642504"/>
                </a:moveTo>
                <a:cubicBezTo>
                  <a:pt x="10592529" y="2643024"/>
                  <a:pt x="10591627" y="2643521"/>
                  <a:pt x="10590560" y="2644137"/>
                </a:cubicBezTo>
                <a:cubicBezTo>
                  <a:pt x="10591485" y="2645107"/>
                  <a:pt x="10592434" y="2646101"/>
                  <a:pt x="10593406" y="2647095"/>
                </a:cubicBezTo>
                <a:cubicBezTo>
                  <a:pt x="10594284" y="2646575"/>
                  <a:pt x="10596039" y="2645959"/>
                  <a:pt x="10595897" y="2645581"/>
                </a:cubicBezTo>
                <a:cubicBezTo>
                  <a:pt x="10595494" y="2644515"/>
                  <a:pt x="10594307" y="2643521"/>
                  <a:pt x="10593406" y="2642504"/>
                </a:cubicBezTo>
                <a:close/>
                <a:moveTo>
                  <a:pt x="10917847" y="2653225"/>
                </a:moveTo>
                <a:cubicBezTo>
                  <a:pt x="10918273" y="2654314"/>
                  <a:pt x="10919459" y="2655284"/>
                  <a:pt x="10920336" y="2656326"/>
                </a:cubicBezTo>
                <a:cubicBezTo>
                  <a:pt x="10921214" y="2655805"/>
                  <a:pt x="10922116" y="2655308"/>
                  <a:pt x="10923182" y="2654693"/>
                </a:cubicBezTo>
                <a:cubicBezTo>
                  <a:pt x="10922257" y="2653722"/>
                  <a:pt x="10921309" y="2652728"/>
                  <a:pt x="10920336" y="2651734"/>
                </a:cubicBezTo>
                <a:cubicBezTo>
                  <a:pt x="10919459" y="2652231"/>
                  <a:pt x="10917704" y="2652847"/>
                  <a:pt x="10917847" y="2653225"/>
                </a:cubicBezTo>
                <a:close/>
                <a:moveTo>
                  <a:pt x="9855845" y="2658622"/>
                </a:moveTo>
                <a:cubicBezTo>
                  <a:pt x="9857576" y="2659166"/>
                  <a:pt x="9859308" y="2659734"/>
                  <a:pt x="9860991" y="2660255"/>
                </a:cubicBezTo>
                <a:cubicBezTo>
                  <a:pt x="9862059" y="2659639"/>
                  <a:pt x="9862936" y="2659119"/>
                  <a:pt x="9863837" y="2658622"/>
                </a:cubicBezTo>
                <a:cubicBezTo>
                  <a:pt x="9862059" y="2658101"/>
                  <a:pt x="9860351" y="2657415"/>
                  <a:pt x="9858478" y="2657178"/>
                </a:cubicBezTo>
                <a:cubicBezTo>
                  <a:pt x="9857813" y="2657083"/>
                  <a:pt x="9856722" y="2658101"/>
                  <a:pt x="9855845" y="2658622"/>
                </a:cubicBezTo>
                <a:close/>
                <a:moveTo>
                  <a:pt x="1762543" y="2069400"/>
                </a:moveTo>
                <a:cubicBezTo>
                  <a:pt x="1764275" y="2069945"/>
                  <a:pt x="1766006" y="2070513"/>
                  <a:pt x="1767690" y="2071033"/>
                </a:cubicBezTo>
                <a:cubicBezTo>
                  <a:pt x="1768757" y="2070418"/>
                  <a:pt x="1769635" y="2069897"/>
                  <a:pt x="1770536" y="2069400"/>
                </a:cubicBezTo>
                <a:cubicBezTo>
                  <a:pt x="1768757" y="2068879"/>
                  <a:pt x="1767050" y="2068193"/>
                  <a:pt x="1765176" y="2067956"/>
                </a:cubicBezTo>
                <a:cubicBezTo>
                  <a:pt x="1764512" y="2067862"/>
                  <a:pt x="1763421" y="2068879"/>
                  <a:pt x="1762543" y="2069400"/>
                </a:cubicBezTo>
                <a:close/>
                <a:moveTo>
                  <a:pt x="1444744" y="2074655"/>
                </a:moveTo>
                <a:cubicBezTo>
                  <a:pt x="1445812" y="2075270"/>
                  <a:pt x="1446689" y="2075791"/>
                  <a:pt x="1447591" y="2076288"/>
                </a:cubicBezTo>
                <a:cubicBezTo>
                  <a:pt x="1448468" y="2075270"/>
                  <a:pt x="1449654" y="2074276"/>
                  <a:pt x="1450081" y="2073187"/>
                </a:cubicBezTo>
                <a:cubicBezTo>
                  <a:pt x="1450223" y="2072808"/>
                  <a:pt x="1448468" y="2072193"/>
                  <a:pt x="1447591" y="2071672"/>
                </a:cubicBezTo>
                <a:cubicBezTo>
                  <a:pt x="1446618" y="2072690"/>
                  <a:pt x="1445669" y="2073684"/>
                  <a:pt x="1444744" y="2074655"/>
                </a:cubicBezTo>
                <a:close/>
                <a:moveTo>
                  <a:pt x="1779644" y="2074655"/>
                </a:moveTo>
                <a:cubicBezTo>
                  <a:pt x="1780711" y="2075270"/>
                  <a:pt x="1781589" y="2075791"/>
                  <a:pt x="1782490" y="2076288"/>
                </a:cubicBezTo>
                <a:cubicBezTo>
                  <a:pt x="1783368" y="2075270"/>
                  <a:pt x="1784553" y="2074276"/>
                  <a:pt x="1784981" y="2073187"/>
                </a:cubicBezTo>
                <a:cubicBezTo>
                  <a:pt x="1785123" y="2072808"/>
                  <a:pt x="1783368" y="2072193"/>
                  <a:pt x="1782490" y="2071672"/>
                </a:cubicBezTo>
                <a:cubicBezTo>
                  <a:pt x="1781518" y="2072690"/>
                  <a:pt x="1780569" y="2073684"/>
                  <a:pt x="1779644" y="2074655"/>
                </a:cubicBezTo>
                <a:close/>
                <a:moveTo>
                  <a:pt x="6117328" y="2073329"/>
                </a:moveTo>
                <a:cubicBezTo>
                  <a:pt x="6118253" y="2074300"/>
                  <a:pt x="6119202" y="2075294"/>
                  <a:pt x="6120174" y="2076288"/>
                </a:cubicBezTo>
                <a:cubicBezTo>
                  <a:pt x="6121052" y="2075767"/>
                  <a:pt x="6122806" y="2075151"/>
                  <a:pt x="6122664" y="2074773"/>
                </a:cubicBezTo>
                <a:cubicBezTo>
                  <a:pt x="6122237" y="2073684"/>
                  <a:pt x="6121052" y="2072714"/>
                  <a:pt x="6120174" y="2071672"/>
                </a:cubicBezTo>
                <a:cubicBezTo>
                  <a:pt x="6119273" y="2072193"/>
                  <a:pt x="6118395" y="2072714"/>
                  <a:pt x="6117328" y="2073329"/>
                </a:cubicBezTo>
                <a:close/>
                <a:moveTo>
                  <a:pt x="10388577" y="2079388"/>
                </a:moveTo>
                <a:cubicBezTo>
                  <a:pt x="10388150" y="2078299"/>
                  <a:pt x="10386964" y="2077329"/>
                  <a:pt x="10386087" y="2076288"/>
                </a:cubicBezTo>
                <a:cubicBezTo>
                  <a:pt x="10385209" y="2076808"/>
                  <a:pt x="10383454" y="2077424"/>
                  <a:pt x="10383596" y="2077802"/>
                </a:cubicBezTo>
                <a:cubicBezTo>
                  <a:pt x="10384023" y="2078891"/>
                  <a:pt x="10385209" y="2079862"/>
                  <a:pt x="10386087" y="2080903"/>
                </a:cubicBezTo>
                <a:cubicBezTo>
                  <a:pt x="10386988" y="2080382"/>
                  <a:pt x="10388743" y="2079767"/>
                  <a:pt x="10388577" y="2079388"/>
                </a:cubicBezTo>
                <a:close/>
                <a:moveTo>
                  <a:pt x="5019797" y="2085495"/>
                </a:moveTo>
                <a:cubicBezTo>
                  <a:pt x="5020674" y="2084974"/>
                  <a:pt x="5022429" y="2084358"/>
                  <a:pt x="5022287" y="2083980"/>
                </a:cubicBezTo>
                <a:cubicBezTo>
                  <a:pt x="5021860" y="2082891"/>
                  <a:pt x="5020674" y="2081921"/>
                  <a:pt x="5019797" y="2080879"/>
                </a:cubicBezTo>
                <a:cubicBezTo>
                  <a:pt x="5018919" y="2081400"/>
                  <a:pt x="5017164" y="2082015"/>
                  <a:pt x="5017306" y="2082394"/>
                </a:cubicBezTo>
                <a:cubicBezTo>
                  <a:pt x="5017733" y="2083507"/>
                  <a:pt x="5018919" y="2084477"/>
                  <a:pt x="5019797" y="2085495"/>
                </a:cubicBezTo>
                <a:close/>
                <a:moveTo>
                  <a:pt x="6084288" y="2087814"/>
                </a:moveTo>
                <a:cubicBezTo>
                  <a:pt x="6085166" y="2088335"/>
                  <a:pt x="6086257" y="2089329"/>
                  <a:pt x="6086898" y="2089258"/>
                </a:cubicBezTo>
                <a:cubicBezTo>
                  <a:pt x="6088771" y="2089021"/>
                  <a:pt x="6090479" y="2088335"/>
                  <a:pt x="6092258" y="2087814"/>
                </a:cubicBezTo>
                <a:cubicBezTo>
                  <a:pt x="6091380" y="2087293"/>
                  <a:pt x="6090479" y="2086796"/>
                  <a:pt x="6089412" y="2086181"/>
                </a:cubicBezTo>
                <a:cubicBezTo>
                  <a:pt x="6087751" y="2086702"/>
                  <a:pt x="6086020" y="2087246"/>
                  <a:pt x="6084288" y="2087814"/>
                </a:cubicBezTo>
                <a:close/>
                <a:moveTo>
                  <a:pt x="10476642" y="2087151"/>
                </a:moveTo>
                <a:cubicBezTo>
                  <a:pt x="10475575" y="2086536"/>
                  <a:pt x="10474697" y="2086015"/>
                  <a:pt x="10473796" y="2085518"/>
                </a:cubicBezTo>
                <a:cubicBezTo>
                  <a:pt x="10472919" y="2086536"/>
                  <a:pt x="10471732" y="2087530"/>
                  <a:pt x="10471305" y="2088619"/>
                </a:cubicBezTo>
                <a:cubicBezTo>
                  <a:pt x="10471163" y="2088998"/>
                  <a:pt x="10472919" y="2089613"/>
                  <a:pt x="10473796" y="2090134"/>
                </a:cubicBezTo>
                <a:cubicBezTo>
                  <a:pt x="10474768" y="2089116"/>
                  <a:pt x="10475717" y="2088098"/>
                  <a:pt x="10476642" y="2087151"/>
                </a:cubicBezTo>
                <a:close/>
                <a:moveTo>
                  <a:pt x="9150160" y="2099317"/>
                </a:moveTo>
                <a:cubicBezTo>
                  <a:pt x="9149212" y="2100311"/>
                  <a:pt x="9148239" y="2101329"/>
                  <a:pt x="9147314" y="2102275"/>
                </a:cubicBezTo>
                <a:cubicBezTo>
                  <a:pt x="9148382" y="2102891"/>
                  <a:pt x="9149259" y="2103411"/>
                  <a:pt x="9150160" y="2103909"/>
                </a:cubicBezTo>
                <a:cubicBezTo>
                  <a:pt x="9151038" y="2102891"/>
                  <a:pt x="9152248" y="2101897"/>
                  <a:pt x="9152651" y="2100808"/>
                </a:cubicBezTo>
                <a:cubicBezTo>
                  <a:pt x="9152817" y="2100453"/>
                  <a:pt x="9151061" y="2099814"/>
                  <a:pt x="9150160" y="2099317"/>
                </a:cubicBezTo>
                <a:close/>
                <a:moveTo>
                  <a:pt x="10709032" y="2101613"/>
                </a:moveTo>
                <a:cubicBezTo>
                  <a:pt x="10708155" y="2101092"/>
                  <a:pt x="10707063" y="2100098"/>
                  <a:pt x="10706399" y="2100169"/>
                </a:cubicBezTo>
                <a:cubicBezTo>
                  <a:pt x="10704526" y="2100406"/>
                  <a:pt x="10702818" y="2101092"/>
                  <a:pt x="10701039" y="2101613"/>
                </a:cubicBezTo>
                <a:cubicBezTo>
                  <a:pt x="10701917" y="2102133"/>
                  <a:pt x="10703008" y="2103127"/>
                  <a:pt x="10703671" y="2103056"/>
                </a:cubicBezTo>
                <a:cubicBezTo>
                  <a:pt x="10705545" y="2102820"/>
                  <a:pt x="10707253" y="2102133"/>
                  <a:pt x="10709032" y="2101613"/>
                </a:cubicBezTo>
                <a:close/>
                <a:moveTo>
                  <a:pt x="4158640" y="1827724"/>
                </a:moveTo>
                <a:cubicBezTo>
                  <a:pt x="4157762" y="1828244"/>
                  <a:pt x="4156007" y="1828860"/>
                  <a:pt x="4156150" y="1829238"/>
                </a:cubicBezTo>
                <a:cubicBezTo>
                  <a:pt x="4156577" y="1830327"/>
                  <a:pt x="4157762" y="1831297"/>
                  <a:pt x="4158640" y="1832339"/>
                </a:cubicBezTo>
                <a:cubicBezTo>
                  <a:pt x="4159518" y="1831818"/>
                  <a:pt x="4160419" y="1831321"/>
                  <a:pt x="4161486" y="1830706"/>
                </a:cubicBezTo>
                <a:cubicBezTo>
                  <a:pt x="4160561" y="1829712"/>
                  <a:pt x="4159589" y="1828718"/>
                  <a:pt x="4158640" y="1827724"/>
                </a:cubicBezTo>
                <a:close/>
                <a:moveTo>
                  <a:pt x="4082884" y="1830019"/>
                </a:moveTo>
                <a:cubicBezTo>
                  <a:pt x="4084616" y="1830564"/>
                  <a:pt x="4086347" y="1831132"/>
                  <a:pt x="4088031" y="1831653"/>
                </a:cubicBezTo>
                <a:cubicBezTo>
                  <a:pt x="4089099" y="1831037"/>
                  <a:pt x="4089976" y="1830516"/>
                  <a:pt x="4090877" y="1830019"/>
                </a:cubicBezTo>
                <a:cubicBezTo>
                  <a:pt x="4089099" y="1829499"/>
                  <a:pt x="4087391" y="1828812"/>
                  <a:pt x="4085517" y="1828576"/>
                </a:cubicBezTo>
                <a:cubicBezTo>
                  <a:pt x="4084853" y="1828505"/>
                  <a:pt x="4083786" y="1829499"/>
                  <a:pt x="4082884" y="1830019"/>
                </a:cubicBezTo>
                <a:close/>
                <a:moveTo>
                  <a:pt x="4028214" y="1829357"/>
                </a:moveTo>
                <a:cubicBezTo>
                  <a:pt x="4029139" y="1830327"/>
                  <a:pt x="4030088" y="1831321"/>
                  <a:pt x="4031060" y="1832315"/>
                </a:cubicBezTo>
                <a:cubicBezTo>
                  <a:pt x="4031938" y="1831794"/>
                  <a:pt x="4033693" y="1831179"/>
                  <a:pt x="4033551" y="1830800"/>
                </a:cubicBezTo>
                <a:cubicBezTo>
                  <a:pt x="4033124" y="1829712"/>
                  <a:pt x="4031938" y="1828741"/>
                  <a:pt x="4031060" y="1827724"/>
                </a:cubicBezTo>
                <a:cubicBezTo>
                  <a:pt x="4030183" y="1828221"/>
                  <a:pt x="4029282" y="1828741"/>
                  <a:pt x="4028214" y="1829357"/>
                </a:cubicBezTo>
                <a:close/>
                <a:moveTo>
                  <a:pt x="9231347" y="2047176"/>
                </a:moveTo>
                <a:cubicBezTo>
                  <a:pt x="9232201" y="2046892"/>
                  <a:pt x="9233032" y="2046631"/>
                  <a:pt x="9233885" y="2046371"/>
                </a:cubicBezTo>
                <a:cubicBezTo>
                  <a:pt x="9233197" y="2045969"/>
                  <a:pt x="9232462" y="2045424"/>
                  <a:pt x="9231821" y="2045164"/>
                </a:cubicBezTo>
                <a:cubicBezTo>
                  <a:pt x="9231679" y="2045827"/>
                  <a:pt x="9231537" y="2046489"/>
                  <a:pt x="9231347" y="2047176"/>
                </a:cubicBezTo>
                <a:close/>
                <a:moveTo>
                  <a:pt x="7746808" y="1823108"/>
                </a:moveTo>
                <a:cubicBezTo>
                  <a:pt x="7747686" y="1822091"/>
                  <a:pt x="7748896" y="1821096"/>
                  <a:pt x="7749299" y="1820008"/>
                </a:cubicBezTo>
                <a:cubicBezTo>
                  <a:pt x="7749441" y="1819629"/>
                  <a:pt x="7747686" y="1819014"/>
                  <a:pt x="7746808" y="1818493"/>
                </a:cubicBezTo>
                <a:cubicBezTo>
                  <a:pt x="7745859" y="1819487"/>
                  <a:pt x="7744887" y="1820505"/>
                  <a:pt x="7743962" y="1821451"/>
                </a:cubicBezTo>
                <a:cubicBezTo>
                  <a:pt x="7745030" y="1822091"/>
                  <a:pt x="7745907" y="1822611"/>
                  <a:pt x="7746808" y="1823108"/>
                </a:cubicBezTo>
                <a:close/>
                <a:moveTo>
                  <a:pt x="6411218" y="1820812"/>
                </a:moveTo>
                <a:cubicBezTo>
                  <a:pt x="6410341" y="1820292"/>
                  <a:pt x="6409440" y="1819795"/>
                  <a:pt x="6408372" y="1819179"/>
                </a:cubicBezTo>
                <a:cubicBezTo>
                  <a:pt x="6406712" y="1819700"/>
                  <a:pt x="6404957" y="1820268"/>
                  <a:pt x="6403226" y="1820812"/>
                </a:cubicBezTo>
                <a:cubicBezTo>
                  <a:pt x="6404103" y="1821333"/>
                  <a:pt x="6405194" y="1822327"/>
                  <a:pt x="6405835" y="1822256"/>
                </a:cubicBezTo>
                <a:cubicBezTo>
                  <a:pt x="6407732" y="1822019"/>
                  <a:pt x="6409440" y="1821333"/>
                  <a:pt x="6411218" y="1820812"/>
                </a:cubicBezTo>
                <a:close/>
                <a:moveTo>
                  <a:pt x="4266273" y="2050986"/>
                </a:moveTo>
                <a:cubicBezTo>
                  <a:pt x="4267150" y="2051507"/>
                  <a:pt x="4268241" y="2052501"/>
                  <a:pt x="4268906" y="2052430"/>
                </a:cubicBezTo>
                <a:cubicBezTo>
                  <a:pt x="4270779" y="2052193"/>
                  <a:pt x="4272487" y="2051507"/>
                  <a:pt x="4274266" y="2050986"/>
                </a:cubicBezTo>
                <a:cubicBezTo>
                  <a:pt x="4273388" y="2050466"/>
                  <a:pt x="4272487" y="2049969"/>
                  <a:pt x="4271420" y="2049353"/>
                </a:cubicBezTo>
                <a:cubicBezTo>
                  <a:pt x="4269759" y="2049874"/>
                  <a:pt x="4268028" y="2050418"/>
                  <a:pt x="4266273" y="2050986"/>
                </a:cubicBezTo>
                <a:close/>
                <a:moveTo>
                  <a:pt x="4172088" y="1815416"/>
                </a:moveTo>
                <a:cubicBezTo>
                  <a:pt x="4172515" y="1816505"/>
                  <a:pt x="4173701" y="1817475"/>
                  <a:pt x="4174578" y="1818517"/>
                </a:cubicBezTo>
                <a:cubicBezTo>
                  <a:pt x="4175456" y="1817996"/>
                  <a:pt x="4176358" y="1817499"/>
                  <a:pt x="4177425" y="1816883"/>
                </a:cubicBezTo>
                <a:cubicBezTo>
                  <a:pt x="4176500" y="1815913"/>
                  <a:pt x="4175551" y="1814919"/>
                  <a:pt x="4174578" y="1813925"/>
                </a:cubicBezTo>
                <a:cubicBezTo>
                  <a:pt x="4173701" y="1814422"/>
                  <a:pt x="4171946" y="1815037"/>
                  <a:pt x="4172088" y="1815416"/>
                </a:cubicBezTo>
                <a:close/>
                <a:moveTo>
                  <a:pt x="6058863" y="1810824"/>
                </a:moveTo>
                <a:cubicBezTo>
                  <a:pt x="6059005" y="1810446"/>
                  <a:pt x="6057250" y="1809830"/>
                  <a:pt x="6056372" y="1809310"/>
                </a:cubicBezTo>
                <a:cubicBezTo>
                  <a:pt x="6055424" y="1810304"/>
                  <a:pt x="6054451" y="1811321"/>
                  <a:pt x="6053526" y="1812268"/>
                </a:cubicBezTo>
                <a:cubicBezTo>
                  <a:pt x="6054594" y="1812884"/>
                  <a:pt x="6055471" y="1813404"/>
                  <a:pt x="6056372" y="1813901"/>
                </a:cubicBezTo>
                <a:cubicBezTo>
                  <a:pt x="6057273" y="1812884"/>
                  <a:pt x="6058460" y="1811890"/>
                  <a:pt x="6058863" y="1810824"/>
                </a:cubicBezTo>
                <a:close/>
                <a:moveTo>
                  <a:pt x="5850428" y="2054134"/>
                </a:moveTo>
                <a:cubicBezTo>
                  <a:pt x="5848554" y="2054371"/>
                  <a:pt x="5846847" y="2055057"/>
                  <a:pt x="5845068" y="2055578"/>
                </a:cubicBezTo>
                <a:cubicBezTo>
                  <a:pt x="5845945" y="2056099"/>
                  <a:pt x="5847036" y="2057093"/>
                  <a:pt x="5847701" y="2057022"/>
                </a:cubicBezTo>
                <a:cubicBezTo>
                  <a:pt x="5849574" y="2056785"/>
                  <a:pt x="5851282" y="2056099"/>
                  <a:pt x="5853061" y="2055578"/>
                </a:cubicBezTo>
                <a:cubicBezTo>
                  <a:pt x="5852160" y="2055057"/>
                  <a:pt x="5851092" y="2054063"/>
                  <a:pt x="5850428" y="2054134"/>
                </a:cubicBezTo>
                <a:close/>
                <a:moveTo>
                  <a:pt x="8828732" y="1803180"/>
                </a:moveTo>
                <a:cubicBezTo>
                  <a:pt x="8828591" y="1803558"/>
                  <a:pt x="8830346" y="1804174"/>
                  <a:pt x="8831223" y="1804694"/>
                </a:cubicBezTo>
                <a:cubicBezTo>
                  <a:pt x="8832172" y="1803700"/>
                  <a:pt x="8833144" y="1802683"/>
                  <a:pt x="8834069" y="1801736"/>
                </a:cubicBezTo>
                <a:cubicBezTo>
                  <a:pt x="8833002" y="1801120"/>
                  <a:pt x="8832124" y="1800600"/>
                  <a:pt x="8831223" y="1800103"/>
                </a:cubicBezTo>
                <a:cubicBezTo>
                  <a:pt x="8830346" y="1801120"/>
                  <a:pt x="8829160" y="1802114"/>
                  <a:pt x="8828732" y="1803180"/>
                </a:cubicBezTo>
                <a:close/>
                <a:moveTo>
                  <a:pt x="4180057" y="2060974"/>
                </a:moveTo>
                <a:cubicBezTo>
                  <a:pt x="4179915" y="2061353"/>
                  <a:pt x="4181670" y="2061968"/>
                  <a:pt x="4182548" y="2062489"/>
                </a:cubicBezTo>
                <a:cubicBezTo>
                  <a:pt x="4183497" y="2061495"/>
                  <a:pt x="4184469" y="2060477"/>
                  <a:pt x="4185394" y="2059531"/>
                </a:cubicBezTo>
                <a:cubicBezTo>
                  <a:pt x="4184327" y="2058915"/>
                  <a:pt x="4183449" y="2058394"/>
                  <a:pt x="4182548" y="2057897"/>
                </a:cubicBezTo>
                <a:cubicBezTo>
                  <a:pt x="4181670" y="2058915"/>
                  <a:pt x="4180484" y="2059886"/>
                  <a:pt x="4180057" y="2060974"/>
                </a:cubicBezTo>
                <a:close/>
                <a:moveTo>
                  <a:pt x="2639638" y="2064785"/>
                </a:moveTo>
                <a:cubicBezTo>
                  <a:pt x="2638761" y="2064264"/>
                  <a:pt x="2637860" y="2063767"/>
                  <a:pt x="2636792" y="2063152"/>
                </a:cubicBezTo>
                <a:cubicBezTo>
                  <a:pt x="2635132" y="2063696"/>
                  <a:pt x="2633377" y="2064240"/>
                  <a:pt x="2631645" y="2064785"/>
                </a:cubicBezTo>
                <a:cubicBezTo>
                  <a:pt x="2632523" y="2065305"/>
                  <a:pt x="2633614" y="2066300"/>
                  <a:pt x="2634254" y="2066229"/>
                </a:cubicBezTo>
                <a:cubicBezTo>
                  <a:pt x="2636176" y="2065992"/>
                  <a:pt x="2637883" y="2065305"/>
                  <a:pt x="2639638" y="2064785"/>
                </a:cubicBezTo>
                <a:close/>
                <a:moveTo>
                  <a:pt x="4170594" y="2064785"/>
                </a:moveTo>
                <a:cubicBezTo>
                  <a:pt x="4169717" y="2064264"/>
                  <a:pt x="4168625" y="2063270"/>
                  <a:pt x="4167961" y="2063341"/>
                </a:cubicBezTo>
                <a:cubicBezTo>
                  <a:pt x="4166087" y="2063578"/>
                  <a:pt x="4164380" y="2064264"/>
                  <a:pt x="4162601" y="2064785"/>
                </a:cubicBezTo>
                <a:cubicBezTo>
                  <a:pt x="4163479" y="2065305"/>
                  <a:pt x="4164569" y="2066300"/>
                  <a:pt x="4165234" y="2066229"/>
                </a:cubicBezTo>
                <a:cubicBezTo>
                  <a:pt x="4167131" y="2065992"/>
                  <a:pt x="4168839" y="2065305"/>
                  <a:pt x="4170594" y="2064785"/>
                </a:cubicBezTo>
                <a:close/>
                <a:moveTo>
                  <a:pt x="5870494" y="2064004"/>
                </a:moveTo>
                <a:cubicBezTo>
                  <a:pt x="5870921" y="2065093"/>
                  <a:pt x="5872106" y="2066063"/>
                  <a:pt x="5872984" y="2067104"/>
                </a:cubicBezTo>
                <a:cubicBezTo>
                  <a:pt x="5873862" y="2066584"/>
                  <a:pt x="5875617" y="2065968"/>
                  <a:pt x="5875475" y="2065590"/>
                </a:cubicBezTo>
                <a:cubicBezTo>
                  <a:pt x="5875048" y="2064501"/>
                  <a:pt x="5873862" y="2063530"/>
                  <a:pt x="5872984" y="2062489"/>
                </a:cubicBezTo>
                <a:cubicBezTo>
                  <a:pt x="5872106" y="2062986"/>
                  <a:pt x="5870351" y="2063625"/>
                  <a:pt x="5870494" y="2064004"/>
                </a:cubicBezTo>
                <a:close/>
                <a:moveTo>
                  <a:pt x="3764042" y="2142748"/>
                </a:moveTo>
                <a:cubicBezTo>
                  <a:pt x="3765299" y="2143624"/>
                  <a:pt x="3767007" y="2144287"/>
                  <a:pt x="3768738" y="2144831"/>
                </a:cubicBezTo>
                <a:cubicBezTo>
                  <a:pt x="3769047" y="2144926"/>
                  <a:pt x="3770327" y="2143955"/>
                  <a:pt x="3771252" y="2143411"/>
                </a:cubicBezTo>
                <a:cubicBezTo>
                  <a:pt x="3769995" y="2142511"/>
                  <a:pt x="3768928" y="2141494"/>
                  <a:pt x="3767410" y="2140784"/>
                </a:cubicBezTo>
                <a:cubicBezTo>
                  <a:pt x="3766699" y="2140452"/>
                  <a:pt x="3764659" y="2140452"/>
                  <a:pt x="3764066" y="2140807"/>
                </a:cubicBezTo>
                <a:cubicBezTo>
                  <a:pt x="3763473" y="2141162"/>
                  <a:pt x="3763449" y="2142346"/>
                  <a:pt x="3764042" y="2142748"/>
                </a:cubicBezTo>
                <a:close/>
                <a:moveTo>
                  <a:pt x="3991190" y="2140736"/>
                </a:moveTo>
                <a:cubicBezTo>
                  <a:pt x="3990313" y="2141257"/>
                  <a:pt x="3988558" y="2141872"/>
                  <a:pt x="3988700" y="2142251"/>
                </a:cubicBezTo>
                <a:cubicBezTo>
                  <a:pt x="3989127" y="2143340"/>
                  <a:pt x="3990313" y="2144310"/>
                  <a:pt x="3991190" y="2145352"/>
                </a:cubicBezTo>
                <a:cubicBezTo>
                  <a:pt x="3992068" y="2144831"/>
                  <a:pt x="3992969" y="2144334"/>
                  <a:pt x="3994036" y="2143719"/>
                </a:cubicBezTo>
                <a:cubicBezTo>
                  <a:pt x="3993111" y="2142748"/>
                  <a:pt x="3992139" y="2141730"/>
                  <a:pt x="3991190" y="2140736"/>
                </a:cubicBezTo>
                <a:close/>
                <a:moveTo>
                  <a:pt x="10484279" y="2142251"/>
                </a:moveTo>
                <a:cubicBezTo>
                  <a:pt x="10484422" y="2141872"/>
                  <a:pt x="10482666" y="2141257"/>
                  <a:pt x="10481789" y="2140736"/>
                </a:cubicBezTo>
                <a:cubicBezTo>
                  <a:pt x="10480840" y="2141730"/>
                  <a:pt x="10479868" y="2142748"/>
                  <a:pt x="10478943" y="2143695"/>
                </a:cubicBezTo>
                <a:cubicBezTo>
                  <a:pt x="10480010" y="2144310"/>
                  <a:pt x="10480888" y="2144831"/>
                  <a:pt x="10481789" y="2145328"/>
                </a:cubicBezTo>
                <a:cubicBezTo>
                  <a:pt x="10482666" y="2144310"/>
                  <a:pt x="10483853" y="2143340"/>
                  <a:pt x="10484279" y="2142251"/>
                </a:cubicBezTo>
                <a:close/>
                <a:moveTo>
                  <a:pt x="10840074" y="2145281"/>
                </a:moveTo>
                <a:cubicBezTo>
                  <a:pt x="10841569" y="2144571"/>
                  <a:pt x="10842755" y="2143577"/>
                  <a:pt x="10843704" y="2142559"/>
                </a:cubicBezTo>
                <a:cubicBezTo>
                  <a:pt x="10843869" y="2142393"/>
                  <a:pt x="10842162" y="2141636"/>
                  <a:pt x="10841237" y="2141115"/>
                </a:cubicBezTo>
                <a:cubicBezTo>
                  <a:pt x="10839695" y="2141825"/>
                  <a:pt x="10837916" y="2142464"/>
                  <a:pt x="10836706" y="2143340"/>
                </a:cubicBezTo>
                <a:cubicBezTo>
                  <a:pt x="10836137" y="2143766"/>
                  <a:pt x="10836137" y="2144926"/>
                  <a:pt x="10836730" y="2145281"/>
                </a:cubicBezTo>
                <a:cubicBezTo>
                  <a:pt x="10837347" y="2145612"/>
                  <a:pt x="10839387" y="2145636"/>
                  <a:pt x="10840074" y="2145281"/>
                </a:cubicBezTo>
                <a:close/>
                <a:moveTo>
                  <a:pt x="4865463" y="2148310"/>
                </a:moveTo>
                <a:cubicBezTo>
                  <a:pt x="4866530" y="2148926"/>
                  <a:pt x="4867408" y="2149446"/>
                  <a:pt x="4868309" y="2149943"/>
                </a:cubicBezTo>
                <a:cubicBezTo>
                  <a:pt x="4869187" y="2148926"/>
                  <a:pt x="4870373" y="2147932"/>
                  <a:pt x="4870800" y="2146843"/>
                </a:cubicBezTo>
                <a:cubicBezTo>
                  <a:pt x="4870942" y="2146464"/>
                  <a:pt x="4869187" y="2145849"/>
                  <a:pt x="4868309" y="2145328"/>
                </a:cubicBezTo>
                <a:cubicBezTo>
                  <a:pt x="4867337" y="2146346"/>
                  <a:pt x="4866388" y="2147340"/>
                  <a:pt x="4865463" y="2148310"/>
                </a:cubicBezTo>
                <a:close/>
                <a:moveTo>
                  <a:pt x="7790663" y="1770186"/>
                </a:moveTo>
                <a:cubicBezTo>
                  <a:pt x="7792394" y="1770730"/>
                  <a:pt x="7794126" y="1771298"/>
                  <a:pt x="7795810" y="1771819"/>
                </a:cubicBezTo>
                <a:cubicBezTo>
                  <a:pt x="7796877" y="1771204"/>
                  <a:pt x="7797755" y="1770683"/>
                  <a:pt x="7798656" y="1770186"/>
                </a:cubicBezTo>
                <a:cubicBezTo>
                  <a:pt x="7796877" y="1769665"/>
                  <a:pt x="7795169" y="1768979"/>
                  <a:pt x="7793295" y="1768742"/>
                </a:cubicBezTo>
                <a:cubicBezTo>
                  <a:pt x="7792632" y="1768648"/>
                  <a:pt x="7791541" y="1769665"/>
                  <a:pt x="7790663" y="1770186"/>
                </a:cubicBezTo>
                <a:close/>
                <a:moveTo>
                  <a:pt x="9221931" y="1763275"/>
                </a:moveTo>
                <a:cubicBezTo>
                  <a:pt x="9221054" y="1763795"/>
                  <a:pt x="9219299" y="1764411"/>
                  <a:pt x="9219441" y="1764790"/>
                </a:cubicBezTo>
                <a:cubicBezTo>
                  <a:pt x="9219867" y="1765878"/>
                  <a:pt x="9221054" y="1766849"/>
                  <a:pt x="9221931" y="1767890"/>
                </a:cubicBezTo>
                <a:cubicBezTo>
                  <a:pt x="9222809" y="1767369"/>
                  <a:pt x="9224564" y="1766754"/>
                  <a:pt x="9224422" y="1766375"/>
                </a:cubicBezTo>
                <a:cubicBezTo>
                  <a:pt x="9224019" y="1765287"/>
                  <a:pt x="9222832" y="1764293"/>
                  <a:pt x="9221931" y="1763275"/>
                </a:cubicBezTo>
                <a:close/>
                <a:moveTo>
                  <a:pt x="4007129" y="2149943"/>
                </a:moveTo>
                <a:cubicBezTo>
                  <a:pt x="4006251" y="2150464"/>
                  <a:pt x="4004496" y="2151079"/>
                  <a:pt x="4004638" y="2151458"/>
                </a:cubicBezTo>
                <a:cubicBezTo>
                  <a:pt x="4005065" y="2152547"/>
                  <a:pt x="4006251" y="2153517"/>
                  <a:pt x="4007129" y="2154559"/>
                </a:cubicBezTo>
                <a:cubicBezTo>
                  <a:pt x="4008006" y="2154038"/>
                  <a:pt x="4008908" y="2153541"/>
                  <a:pt x="4009975" y="2152926"/>
                </a:cubicBezTo>
                <a:cubicBezTo>
                  <a:pt x="4009050" y="2151955"/>
                  <a:pt x="4008101" y="2150937"/>
                  <a:pt x="4007129" y="2149943"/>
                </a:cubicBezTo>
                <a:close/>
                <a:moveTo>
                  <a:pt x="4098847" y="2152239"/>
                </a:moveTo>
                <a:cubicBezTo>
                  <a:pt x="4097969" y="2151718"/>
                  <a:pt x="4096878" y="2150724"/>
                  <a:pt x="4096214" y="2150795"/>
                </a:cubicBezTo>
                <a:cubicBezTo>
                  <a:pt x="4094340" y="2151032"/>
                  <a:pt x="4092633" y="2151718"/>
                  <a:pt x="4090854" y="2152239"/>
                </a:cubicBezTo>
                <a:cubicBezTo>
                  <a:pt x="4091731" y="2152760"/>
                  <a:pt x="4092822" y="2153754"/>
                  <a:pt x="4093486" y="2153683"/>
                </a:cubicBezTo>
                <a:cubicBezTo>
                  <a:pt x="4095360" y="2153446"/>
                  <a:pt x="4097068" y="2152760"/>
                  <a:pt x="4098847" y="2152239"/>
                </a:cubicBezTo>
                <a:close/>
                <a:moveTo>
                  <a:pt x="8055286" y="2153044"/>
                </a:moveTo>
                <a:cubicBezTo>
                  <a:pt x="8055143" y="2153423"/>
                  <a:pt x="8056899" y="2154038"/>
                  <a:pt x="8057776" y="2154559"/>
                </a:cubicBezTo>
                <a:cubicBezTo>
                  <a:pt x="8058725" y="2153565"/>
                  <a:pt x="8059698" y="2152547"/>
                  <a:pt x="8060623" y="2151600"/>
                </a:cubicBezTo>
                <a:cubicBezTo>
                  <a:pt x="8059555" y="2150985"/>
                  <a:pt x="8058678" y="2150464"/>
                  <a:pt x="8057776" y="2149967"/>
                </a:cubicBezTo>
                <a:cubicBezTo>
                  <a:pt x="8056899" y="2150961"/>
                  <a:pt x="8055713" y="2151955"/>
                  <a:pt x="8055286" y="2153044"/>
                </a:cubicBezTo>
                <a:close/>
                <a:moveTo>
                  <a:pt x="3914296" y="2166724"/>
                </a:moveTo>
                <a:cubicBezTo>
                  <a:pt x="3913371" y="2165754"/>
                  <a:pt x="3912422" y="2164760"/>
                  <a:pt x="3911450" y="2163766"/>
                </a:cubicBezTo>
                <a:cubicBezTo>
                  <a:pt x="3910572" y="2164286"/>
                  <a:pt x="3908817" y="2164902"/>
                  <a:pt x="3908960" y="2165280"/>
                </a:cubicBezTo>
                <a:cubicBezTo>
                  <a:pt x="3909386" y="2166369"/>
                  <a:pt x="3910572" y="2167340"/>
                  <a:pt x="3911450" y="2168381"/>
                </a:cubicBezTo>
                <a:cubicBezTo>
                  <a:pt x="3912351" y="2167860"/>
                  <a:pt x="3913229" y="2167340"/>
                  <a:pt x="3914296" y="2166724"/>
                </a:cubicBezTo>
                <a:close/>
                <a:moveTo>
                  <a:pt x="6440273" y="1762612"/>
                </a:moveTo>
                <a:cubicBezTo>
                  <a:pt x="6441341" y="1761997"/>
                  <a:pt x="6442218" y="1761476"/>
                  <a:pt x="6443119" y="1760979"/>
                </a:cubicBezTo>
                <a:cubicBezTo>
                  <a:pt x="6441341" y="1760458"/>
                  <a:pt x="6439633" y="1759772"/>
                  <a:pt x="6437759" y="1759535"/>
                </a:cubicBezTo>
                <a:cubicBezTo>
                  <a:pt x="6437095" y="1759441"/>
                  <a:pt x="6436028" y="1760458"/>
                  <a:pt x="6435127" y="1760979"/>
                </a:cubicBezTo>
                <a:cubicBezTo>
                  <a:pt x="6436858" y="1761523"/>
                  <a:pt x="6438590" y="1762068"/>
                  <a:pt x="6440273" y="1762612"/>
                </a:cubicBezTo>
                <a:close/>
                <a:moveTo>
                  <a:pt x="6351401" y="2163766"/>
                </a:moveTo>
                <a:cubicBezTo>
                  <a:pt x="6350524" y="2164286"/>
                  <a:pt x="6348769" y="2164902"/>
                  <a:pt x="6348911" y="2165280"/>
                </a:cubicBezTo>
                <a:cubicBezTo>
                  <a:pt x="6349338" y="2166369"/>
                  <a:pt x="6350524" y="2167340"/>
                  <a:pt x="6351401" y="2168381"/>
                </a:cubicBezTo>
                <a:cubicBezTo>
                  <a:pt x="6352279" y="2167860"/>
                  <a:pt x="6353180" y="2167363"/>
                  <a:pt x="6354248" y="2166748"/>
                </a:cubicBezTo>
                <a:cubicBezTo>
                  <a:pt x="6353323" y="2165754"/>
                  <a:pt x="6352350" y="2164760"/>
                  <a:pt x="6351401" y="2163766"/>
                </a:cubicBezTo>
                <a:close/>
                <a:moveTo>
                  <a:pt x="3900990" y="1761760"/>
                </a:moveTo>
                <a:cubicBezTo>
                  <a:pt x="3900848" y="1762139"/>
                  <a:pt x="3902603" y="1762754"/>
                  <a:pt x="3903481" y="1763275"/>
                </a:cubicBezTo>
                <a:cubicBezTo>
                  <a:pt x="3904429" y="1762281"/>
                  <a:pt x="3905402" y="1761263"/>
                  <a:pt x="3906327" y="1760316"/>
                </a:cubicBezTo>
                <a:cubicBezTo>
                  <a:pt x="3905260" y="1759701"/>
                  <a:pt x="3904382" y="1759180"/>
                  <a:pt x="3903481" y="1758683"/>
                </a:cubicBezTo>
                <a:cubicBezTo>
                  <a:pt x="3902603" y="1759701"/>
                  <a:pt x="3901394" y="1760671"/>
                  <a:pt x="3900990" y="1761760"/>
                </a:cubicBezTo>
                <a:close/>
                <a:moveTo>
                  <a:pt x="9243372" y="2165280"/>
                </a:moveTo>
                <a:cubicBezTo>
                  <a:pt x="9243799" y="2166369"/>
                  <a:pt x="9244985" y="2167340"/>
                  <a:pt x="9245863" y="2168381"/>
                </a:cubicBezTo>
                <a:cubicBezTo>
                  <a:pt x="9246741" y="2167860"/>
                  <a:pt x="9247642" y="2167363"/>
                  <a:pt x="9248709" y="2166748"/>
                </a:cubicBezTo>
                <a:cubicBezTo>
                  <a:pt x="9247784" y="2165777"/>
                  <a:pt x="9246836" y="2164783"/>
                  <a:pt x="9245863" y="2163789"/>
                </a:cubicBezTo>
                <a:cubicBezTo>
                  <a:pt x="9244962" y="2164263"/>
                  <a:pt x="9243206" y="2164902"/>
                  <a:pt x="9243372" y="2165280"/>
                </a:cubicBezTo>
                <a:close/>
                <a:moveTo>
                  <a:pt x="4456160" y="1752553"/>
                </a:moveTo>
                <a:cubicBezTo>
                  <a:pt x="4455733" y="1751464"/>
                  <a:pt x="4454547" y="1750494"/>
                  <a:pt x="4453669" y="1749453"/>
                </a:cubicBezTo>
                <a:cubicBezTo>
                  <a:pt x="4452792" y="1749973"/>
                  <a:pt x="4451037" y="1750589"/>
                  <a:pt x="4451179" y="1750967"/>
                </a:cubicBezTo>
                <a:cubicBezTo>
                  <a:pt x="4451606" y="1752056"/>
                  <a:pt x="4452792" y="1753026"/>
                  <a:pt x="4453669" y="1754068"/>
                </a:cubicBezTo>
                <a:cubicBezTo>
                  <a:pt x="4454547" y="1753547"/>
                  <a:pt x="4456302" y="1752932"/>
                  <a:pt x="4456160" y="1752553"/>
                </a:cubicBezTo>
                <a:close/>
                <a:moveTo>
                  <a:pt x="4214449" y="1749453"/>
                </a:moveTo>
                <a:cubicBezTo>
                  <a:pt x="4213571" y="1749973"/>
                  <a:pt x="4211816" y="1750589"/>
                  <a:pt x="4211958" y="1750967"/>
                </a:cubicBezTo>
                <a:cubicBezTo>
                  <a:pt x="4212385" y="1752056"/>
                  <a:pt x="4213571" y="1753026"/>
                  <a:pt x="4214449" y="1754068"/>
                </a:cubicBezTo>
                <a:cubicBezTo>
                  <a:pt x="4215326" y="1753547"/>
                  <a:pt x="4217082" y="1752932"/>
                  <a:pt x="4216939" y="1752553"/>
                </a:cubicBezTo>
                <a:cubicBezTo>
                  <a:pt x="4216536" y="1751464"/>
                  <a:pt x="4215350" y="1750494"/>
                  <a:pt x="4214449" y="1749453"/>
                </a:cubicBezTo>
                <a:close/>
                <a:moveTo>
                  <a:pt x="4789921" y="2104784"/>
                </a:moveTo>
                <a:cubicBezTo>
                  <a:pt x="4788047" y="2105021"/>
                  <a:pt x="4786339" y="2105707"/>
                  <a:pt x="4784561" y="2106228"/>
                </a:cubicBezTo>
                <a:cubicBezTo>
                  <a:pt x="4785438" y="2106749"/>
                  <a:pt x="4786529" y="2107743"/>
                  <a:pt x="4787193" y="2107672"/>
                </a:cubicBezTo>
                <a:cubicBezTo>
                  <a:pt x="4789067" y="2107435"/>
                  <a:pt x="4790775" y="2106749"/>
                  <a:pt x="4792554" y="2106228"/>
                </a:cubicBezTo>
                <a:cubicBezTo>
                  <a:pt x="4791652" y="2105707"/>
                  <a:pt x="4790585" y="2104690"/>
                  <a:pt x="4789921" y="2104784"/>
                </a:cubicBezTo>
                <a:close/>
                <a:moveTo>
                  <a:pt x="6028480" y="2106228"/>
                </a:moveTo>
                <a:cubicBezTo>
                  <a:pt x="6029357" y="2106749"/>
                  <a:pt x="6030449" y="2107743"/>
                  <a:pt x="6031089" y="2107672"/>
                </a:cubicBezTo>
                <a:cubicBezTo>
                  <a:pt x="6032963" y="2107435"/>
                  <a:pt x="6034670" y="2106749"/>
                  <a:pt x="6036449" y="2106228"/>
                </a:cubicBezTo>
                <a:cubicBezTo>
                  <a:pt x="6035572" y="2105707"/>
                  <a:pt x="6034481" y="2104713"/>
                  <a:pt x="6033816" y="2104784"/>
                </a:cubicBezTo>
                <a:cubicBezTo>
                  <a:pt x="6031943" y="2105021"/>
                  <a:pt x="6030235" y="2105707"/>
                  <a:pt x="6028480" y="2106228"/>
                </a:cubicBezTo>
                <a:close/>
                <a:moveTo>
                  <a:pt x="9171602" y="2107009"/>
                </a:moveTo>
                <a:cubicBezTo>
                  <a:pt x="9171459" y="2107388"/>
                  <a:pt x="9173214" y="2108003"/>
                  <a:pt x="9174092" y="2108524"/>
                </a:cubicBezTo>
                <a:cubicBezTo>
                  <a:pt x="9175041" y="2107530"/>
                  <a:pt x="9176013" y="2106512"/>
                  <a:pt x="9176938" y="2105565"/>
                </a:cubicBezTo>
                <a:cubicBezTo>
                  <a:pt x="9175871" y="2104950"/>
                  <a:pt x="9174993" y="2104429"/>
                  <a:pt x="9174092" y="2103932"/>
                </a:cubicBezTo>
                <a:cubicBezTo>
                  <a:pt x="9173214" y="2104950"/>
                  <a:pt x="9172028" y="2105920"/>
                  <a:pt x="9171602" y="2107009"/>
                </a:cubicBezTo>
                <a:close/>
                <a:moveTo>
                  <a:pt x="6371348" y="2110820"/>
                </a:moveTo>
                <a:cubicBezTo>
                  <a:pt x="6373127" y="2111340"/>
                  <a:pt x="6374835" y="2112027"/>
                  <a:pt x="6376709" y="2112263"/>
                </a:cubicBezTo>
                <a:cubicBezTo>
                  <a:pt x="6377373" y="2112358"/>
                  <a:pt x="6378440" y="2111340"/>
                  <a:pt x="6379318" y="2110820"/>
                </a:cubicBezTo>
                <a:cubicBezTo>
                  <a:pt x="6377586" y="2110275"/>
                  <a:pt x="6375855" y="2109707"/>
                  <a:pt x="6374171" y="2109187"/>
                </a:cubicBezTo>
                <a:cubicBezTo>
                  <a:pt x="6373104" y="2109802"/>
                  <a:pt x="6372226" y="2110299"/>
                  <a:pt x="6371348" y="2110820"/>
                </a:cubicBezTo>
                <a:close/>
                <a:moveTo>
                  <a:pt x="4127902" y="1790233"/>
                </a:moveTo>
                <a:cubicBezTo>
                  <a:pt x="4128969" y="1789618"/>
                  <a:pt x="4129846" y="1789097"/>
                  <a:pt x="4130748" y="1788600"/>
                </a:cubicBezTo>
                <a:cubicBezTo>
                  <a:pt x="4128969" y="1788079"/>
                  <a:pt x="4127261" y="1787393"/>
                  <a:pt x="4125387" y="1787156"/>
                </a:cubicBezTo>
                <a:cubicBezTo>
                  <a:pt x="4124723" y="1787061"/>
                  <a:pt x="4123656" y="1788079"/>
                  <a:pt x="4122778" y="1788600"/>
                </a:cubicBezTo>
                <a:cubicBezTo>
                  <a:pt x="4124486" y="1789144"/>
                  <a:pt x="4126217" y="1789689"/>
                  <a:pt x="4127902" y="1790233"/>
                </a:cubicBezTo>
                <a:close/>
                <a:moveTo>
                  <a:pt x="1889981" y="2126867"/>
                </a:moveTo>
                <a:cubicBezTo>
                  <a:pt x="1890573" y="2126535"/>
                  <a:pt x="1890573" y="2125376"/>
                  <a:pt x="1890028" y="2124926"/>
                </a:cubicBezTo>
                <a:cubicBezTo>
                  <a:pt x="1888178" y="2123411"/>
                  <a:pt x="1885901" y="2121518"/>
                  <a:pt x="1883102" y="2124287"/>
                </a:cubicBezTo>
                <a:cubicBezTo>
                  <a:pt x="1882723" y="2124666"/>
                  <a:pt x="1885332" y="2126038"/>
                  <a:pt x="1886565" y="2126938"/>
                </a:cubicBezTo>
                <a:cubicBezTo>
                  <a:pt x="1887751" y="2126938"/>
                  <a:pt x="1889388" y="2127198"/>
                  <a:pt x="1889981" y="2126867"/>
                </a:cubicBezTo>
                <a:close/>
                <a:moveTo>
                  <a:pt x="10540088" y="2125423"/>
                </a:moveTo>
                <a:cubicBezTo>
                  <a:pt x="10539661" y="2124334"/>
                  <a:pt x="10538475" y="2123364"/>
                  <a:pt x="10537598" y="2122323"/>
                </a:cubicBezTo>
                <a:cubicBezTo>
                  <a:pt x="10536720" y="2122843"/>
                  <a:pt x="10534965" y="2123459"/>
                  <a:pt x="10535107" y="2123837"/>
                </a:cubicBezTo>
                <a:cubicBezTo>
                  <a:pt x="10535534" y="2124926"/>
                  <a:pt x="10536720" y="2125896"/>
                  <a:pt x="10537598" y="2126938"/>
                </a:cubicBezTo>
                <a:cubicBezTo>
                  <a:pt x="10538475" y="2126417"/>
                  <a:pt x="10540230" y="2125802"/>
                  <a:pt x="10540088" y="2125423"/>
                </a:cubicBezTo>
                <a:close/>
                <a:moveTo>
                  <a:pt x="1890241" y="2127009"/>
                </a:moveTo>
                <a:cubicBezTo>
                  <a:pt x="1889649" y="2127340"/>
                  <a:pt x="1889625" y="2128547"/>
                  <a:pt x="1890218" y="2128950"/>
                </a:cubicBezTo>
                <a:cubicBezTo>
                  <a:pt x="1891475" y="2129825"/>
                  <a:pt x="1893182" y="2130488"/>
                  <a:pt x="1894914" y="2131032"/>
                </a:cubicBezTo>
                <a:cubicBezTo>
                  <a:pt x="1895198" y="2131127"/>
                  <a:pt x="1896503" y="2130157"/>
                  <a:pt x="1897428" y="2129612"/>
                </a:cubicBezTo>
                <a:cubicBezTo>
                  <a:pt x="1896171" y="2128713"/>
                  <a:pt x="1895104" y="2127695"/>
                  <a:pt x="1893586" y="2126985"/>
                </a:cubicBezTo>
                <a:cubicBezTo>
                  <a:pt x="1892874" y="2126654"/>
                  <a:pt x="1890834" y="2126654"/>
                  <a:pt x="1890241" y="2127009"/>
                </a:cubicBezTo>
                <a:close/>
                <a:moveTo>
                  <a:pt x="4023091" y="1786280"/>
                </a:moveTo>
                <a:cubicBezTo>
                  <a:pt x="4023969" y="1785760"/>
                  <a:pt x="4024870" y="1785263"/>
                  <a:pt x="4025937" y="1784647"/>
                </a:cubicBezTo>
                <a:cubicBezTo>
                  <a:pt x="4025012" y="1783677"/>
                  <a:pt x="4024064" y="1782683"/>
                  <a:pt x="4023091" y="1781689"/>
                </a:cubicBezTo>
                <a:cubicBezTo>
                  <a:pt x="4022213" y="1782209"/>
                  <a:pt x="4020458" y="1782825"/>
                  <a:pt x="4020601" y="1783203"/>
                </a:cubicBezTo>
                <a:cubicBezTo>
                  <a:pt x="4021004" y="1784269"/>
                  <a:pt x="4022190" y="1785263"/>
                  <a:pt x="4023091" y="1786280"/>
                </a:cubicBezTo>
                <a:close/>
                <a:moveTo>
                  <a:pt x="3677376" y="2129896"/>
                </a:moveTo>
                <a:cubicBezTo>
                  <a:pt x="3678443" y="2130512"/>
                  <a:pt x="3679321" y="2131032"/>
                  <a:pt x="3680222" y="2131529"/>
                </a:cubicBezTo>
                <a:cubicBezTo>
                  <a:pt x="3681100" y="2130512"/>
                  <a:pt x="3682286" y="2129518"/>
                  <a:pt x="3682713" y="2128429"/>
                </a:cubicBezTo>
                <a:cubicBezTo>
                  <a:pt x="3682855" y="2128050"/>
                  <a:pt x="3681100" y="2127435"/>
                  <a:pt x="3680222" y="2126914"/>
                </a:cubicBezTo>
                <a:cubicBezTo>
                  <a:pt x="3679250" y="2127932"/>
                  <a:pt x="3678301" y="2128926"/>
                  <a:pt x="3677376" y="2129896"/>
                </a:cubicBezTo>
                <a:close/>
                <a:moveTo>
                  <a:pt x="3884696" y="1784647"/>
                </a:moveTo>
                <a:cubicBezTo>
                  <a:pt x="3885764" y="1785263"/>
                  <a:pt x="3886641" y="1785783"/>
                  <a:pt x="3887542" y="1786280"/>
                </a:cubicBezTo>
                <a:cubicBezTo>
                  <a:pt x="3888420" y="1785263"/>
                  <a:pt x="3889629" y="1784269"/>
                  <a:pt x="3890033" y="1783180"/>
                </a:cubicBezTo>
                <a:cubicBezTo>
                  <a:pt x="3890175" y="1782801"/>
                  <a:pt x="3888420" y="1782186"/>
                  <a:pt x="3887542" y="1781665"/>
                </a:cubicBezTo>
                <a:cubicBezTo>
                  <a:pt x="3886570" y="1782683"/>
                  <a:pt x="3885621" y="1783677"/>
                  <a:pt x="3884696" y="1784647"/>
                </a:cubicBezTo>
                <a:close/>
                <a:moveTo>
                  <a:pt x="10205544" y="1941166"/>
                </a:moveTo>
                <a:cubicBezTo>
                  <a:pt x="10204619" y="1940195"/>
                  <a:pt x="10203670" y="1939201"/>
                  <a:pt x="10202698" y="1938207"/>
                </a:cubicBezTo>
                <a:cubicBezTo>
                  <a:pt x="10201820" y="1938728"/>
                  <a:pt x="10200066" y="1939343"/>
                  <a:pt x="10200208" y="1939722"/>
                </a:cubicBezTo>
                <a:cubicBezTo>
                  <a:pt x="10200635" y="1940811"/>
                  <a:pt x="10201820" y="1941781"/>
                  <a:pt x="10202698" y="1942822"/>
                </a:cubicBezTo>
                <a:cubicBezTo>
                  <a:pt x="10203576" y="1942278"/>
                  <a:pt x="10204477" y="1941781"/>
                  <a:pt x="10205544" y="1941166"/>
                </a:cubicBezTo>
                <a:close/>
                <a:moveTo>
                  <a:pt x="3981845" y="1943651"/>
                </a:moveTo>
                <a:cubicBezTo>
                  <a:pt x="3981181" y="1943556"/>
                  <a:pt x="3980114" y="1944574"/>
                  <a:pt x="3979236" y="1945094"/>
                </a:cubicBezTo>
                <a:cubicBezTo>
                  <a:pt x="3980968" y="1945639"/>
                  <a:pt x="3982699" y="1946207"/>
                  <a:pt x="3984383" y="1946728"/>
                </a:cubicBezTo>
                <a:cubicBezTo>
                  <a:pt x="3985450" y="1946112"/>
                  <a:pt x="3986328" y="1945591"/>
                  <a:pt x="3987230" y="1945094"/>
                </a:cubicBezTo>
                <a:cubicBezTo>
                  <a:pt x="3985427" y="1944597"/>
                  <a:pt x="3983719" y="1943911"/>
                  <a:pt x="3981845" y="1943651"/>
                </a:cubicBezTo>
                <a:close/>
                <a:moveTo>
                  <a:pt x="5063651" y="1885261"/>
                </a:moveTo>
                <a:cubicBezTo>
                  <a:pt x="5061873" y="1884740"/>
                  <a:pt x="5060165" y="1884054"/>
                  <a:pt x="5058291" y="1883817"/>
                </a:cubicBezTo>
                <a:cubicBezTo>
                  <a:pt x="5057627" y="1883723"/>
                  <a:pt x="5056560" y="1884740"/>
                  <a:pt x="5055682" y="1885261"/>
                </a:cubicBezTo>
                <a:cubicBezTo>
                  <a:pt x="5057413" y="1885805"/>
                  <a:pt x="5059145" y="1886373"/>
                  <a:pt x="5060829" y="1886894"/>
                </a:cubicBezTo>
                <a:cubicBezTo>
                  <a:pt x="5061873" y="1886279"/>
                  <a:pt x="5062774" y="1885758"/>
                  <a:pt x="5063651" y="1885261"/>
                </a:cubicBezTo>
                <a:close/>
                <a:moveTo>
                  <a:pt x="3859626" y="1885261"/>
                </a:moveTo>
                <a:cubicBezTo>
                  <a:pt x="3857847" y="1884740"/>
                  <a:pt x="3856139" y="1884054"/>
                  <a:pt x="3854266" y="1883817"/>
                </a:cubicBezTo>
                <a:cubicBezTo>
                  <a:pt x="3853602" y="1883723"/>
                  <a:pt x="3852534" y="1884740"/>
                  <a:pt x="3851657" y="1885261"/>
                </a:cubicBezTo>
                <a:cubicBezTo>
                  <a:pt x="3853388" y="1885805"/>
                  <a:pt x="3855120" y="1886373"/>
                  <a:pt x="3856780" y="1886894"/>
                </a:cubicBezTo>
                <a:cubicBezTo>
                  <a:pt x="3857847" y="1886279"/>
                  <a:pt x="3858748" y="1885758"/>
                  <a:pt x="3859626" y="1885261"/>
                </a:cubicBezTo>
                <a:close/>
                <a:moveTo>
                  <a:pt x="6253233" y="1879865"/>
                </a:moveTo>
                <a:cubicBezTo>
                  <a:pt x="6253660" y="1880954"/>
                  <a:pt x="6254845" y="1881924"/>
                  <a:pt x="6255723" y="1882965"/>
                </a:cubicBezTo>
                <a:cubicBezTo>
                  <a:pt x="6256601" y="1882445"/>
                  <a:pt x="6258356" y="1881829"/>
                  <a:pt x="6258213" y="1881450"/>
                </a:cubicBezTo>
                <a:cubicBezTo>
                  <a:pt x="6257786" y="1880362"/>
                  <a:pt x="6256601" y="1879391"/>
                  <a:pt x="6255723" y="1878350"/>
                </a:cubicBezTo>
                <a:cubicBezTo>
                  <a:pt x="6254845" y="1878871"/>
                  <a:pt x="6253090" y="1879486"/>
                  <a:pt x="6253233" y="1879865"/>
                </a:cubicBezTo>
                <a:close/>
                <a:moveTo>
                  <a:pt x="3992329" y="1952668"/>
                </a:moveTo>
                <a:cubicBezTo>
                  <a:pt x="3990668" y="1953213"/>
                  <a:pt x="3988937" y="1953757"/>
                  <a:pt x="3987182" y="1954301"/>
                </a:cubicBezTo>
                <a:cubicBezTo>
                  <a:pt x="3988059" y="1954822"/>
                  <a:pt x="3989151" y="1955816"/>
                  <a:pt x="3989815" y="1955745"/>
                </a:cubicBezTo>
                <a:cubicBezTo>
                  <a:pt x="3991688" y="1955508"/>
                  <a:pt x="3993396" y="1954822"/>
                  <a:pt x="3995175" y="1954301"/>
                </a:cubicBezTo>
                <a:cubicBezTo>
                  <a:pt x="3994297" y="1953804"/>
                  <a:pt x="3993396" y="1953284"/>
                  <a:pt x="3992329" y="1952668"/>
                </a:cubicBezTo>
                <a:close/>
                <a:moveTo>
                  <a:pt x="5019797" y="1873758"/>
                </a:moveTo>
                <a:cubicBezTo>
                  <a:pt x="5018919" y="1874279"/>
                  <a:pt x="5017164" y="1874894"/>
                  <a:pt x="5017306" y="1875273"/>
                </a:cubicBezTo>
                <a:cubicBezTo>
                  <a:pt x="5017733" y="1876362"/>
                  <a:pt x="5018919" y="1877332"/>
                  <a:pt x="5019797" y="1878374"/>
                </a:cubicBezTo>
                <a:cubicBezTo>
                  <a:pt x="5020674" y="1877853"/>
                  <a:pt x="5022429" y="1877237"/>
                  <a:pt x="5022287" y="1876859"/>
                </a:cubicBezTo>
                <a:cubicBezTo>
                  <a:pt x="5021884" y="1875746"/>
                  <a:pt x="5020674" y="1874776"/>
                  <a:pt x="5019797" y="1873758"/>
                </a:cubicBezTo>
                <a:close/>
                <a:moveTo>
                  <a:pt x="10133773" y="1958254"/>
                </a:moveTo>
                <a:cubicBezTo>
                  <a:pt x="10132706" y="1957639"/>
                  <a:pt x="10131829" y="1957118"/>
                  <a:pt x="10130927" y="1956621"/>
                </a:cubicBezTo>
                <a:cubicBezTo>
                  <a:pt x="10130049" y="1957639"/>
                  <a:pt x="10128864" y="1958633"/>
                  <a:pt x="10128437" y="1959721"/>
                </a:cubicBezTo>
                <a:cubicBezTo>
                  <a:pt x="10128295" y="1960100"/>
                  <a:pt x="10130049" y="1960715"/>
                  <a:pt x="10130927" y="1961236"/>
                </a:cubicBezTo>
                <a:cubicBezTo>
                  <a:pt x="10131899" y="1960219"/>
                  <a:pt x="10132848" y="1959201"/>
                  <a:pt x="10133773" y="1958254"/>
                </a:cubicBezTo>
                <a:close/>
                <a:moveTo>
                  <a:pt x="8908473" y="1870658"/>
                </a:moveTo>
                <a:cubicBezTo>
                  <a:pt x="8908900" y="1871747"/>
                  <a:pt x="8910086" y="1872717"/>
                  <a:pt x="8910963" y="1873758"/>
                </a:cubicBezTo>
                <a:cubicBezTo>
                  <a:pt x="8911841" y="1873238"/>
                  <a:pt x="8912742" y="1872741"/>
                  <a:pt x="8913809" y="1872125"/>
                </a:cubicBezTo>
                <a:cubicBezTo>
                  <a:pt x="8912884" y="1871155"/>
                  <a:pt x="8911935" y="1870161"/>
                  <a:pt x="8910963" y="1869167"/>
                </a:cubicBezTo>
                <a:cubicBezTo>
                  <a:pt x="8910086" y="1869664"/>
                  <a:pt x="8908331" y="1870279"/>
                  <a:pt x="8908473" y="1870658"/>
                </a:cubicBezTo>
                <a:close/>
                <a:moveTo>
                  <a:pt x="4353982" y="1968124"/>
                </a:moveTo>
                <a:cubicBezTo>
                  <a:pt x="4354860" y="1968644"/>
                  <a:pt x="4355761" y="1969141"/>
                  <a:pt x="4356829" y="1969757"/>
                </a:cubicBezTo>
                <a:cubicBezTo>
                  <a:pt x="4358489" y="1969212"/>
                  <a:pt x="4360244" y="1968668"/>
                  <a:pt x="4361975" y="1968124"/>
                </a:cubicBezTo>
                <a:cubicBezTo>
                  <a:pt x="4361098" y="1967603"/>
                  <a:pt x="4360007" y="1966609"/>
                  <a:pt x="4359366" y="1966680"/>
                </a:cubicBezTo>
                <a:cubicBezTo>
                  <a:pt x="4357469" y="1966917"/>
                  <a:pt x="4355761" y="1967603"/>
                  <a:pt x="4353982" y="1968124"/>
                </a:cubicBezTo>
                <a:close/>
                <a:moveTo>
                  <a:pt x="3571072" y="1973520"/>
                </a:moveTo>
                <a:cubicBezTo>
                  <a:pt x="3570645" y="1972431"/>
                  <a:pt x="3569459" y="1971461"/>
                  <a:pt x="3568581" y="1970420"/>
                </a:cubicBezTo>
                <a:cubicBezTo>
                  <a:pt x="3567704" y="1970940"/>
                  <a:pt x="3566802" y="1971437"/>
                  <a:pt x="3565735" y="1972053"/>
                </a:cubicBezTo>
                <a:cubicBezTo>
                  <a:pt x="3566660" y="1973023"/>
                  <a:pt x="3567609" y="1974017"/>
                  <a:pt x="3568581" y="1975011"/>
                </a:cubicBezTo>
                <a:cubicBezTo>
                  <a:pt x="3569483" y="1974514"/>
                  <a:pt x="3571214" y="1973899"/>
                  <a:pt x="3571072" y="1973520"/>
                </a:cubicBezTo>
                <a:close/>
                <a:moveTo>
                  <a:pt x="3717246" y="1904338"/>
                </a:moveTo>
                <a:cubicBezTo>
                  <a:pt x="3718313" y="1904953"/>
                  <a:pt x="3719191" y="1905474"/>
                  <a:pt x="3720093" y="1905971"/>
                </a:cubicBezTo>
                <a:cubicBezTo>
                  <a:pt x="3720970" y="1904953"/>
                  <a:pt x="3722156" y="1903959"/>
                  <a:pt x="3722583" y="1902870"/>
                </a:cubicBezTo>
                <a:cubicBezTo>
                  <a:pt x="3722725" y="1902492"/>
                  <a:pt x="3720970" y="1901876"/>
                  <a:pt x="3720093" y="1901356"/>
                </a:cubicBezTo>
                <a:cubicBezTo>
                  <a:pt x="3719120" y="1902373"/>
                  <a:pt x="3718171" y="1903367"/>
                  <a:pt x="3717246" y="1904338"/>
                </a:cubicBezTo>
                <a:close/>
                <a:moveTo>
                  <a:pt x="2360571" y="1912882"/>
                </a:moveTo>
                <a:cubicBezTo>
                  <a:pt x="2362303" y="1913426"/>
                  <a:pt x="2364034" y="1913994"/>
                  <a:pt x="2365718" y="1914515"/>
                </a:cubicBezTo>
                <a:cubicBezTo>
                  <a:pt x="2366785" y="1913900"/>
                  <a:pt x="2367663" y="1913379"/>
                  <a:pt x="2368564" y="1912882"/>
                </a:cubicBezTo>
                <a:cubicBezTo>
                  <a:pt x="2366785" y="1912361"/>
                  <a:pt x="2365078" y="1911675"/>
                  <a:pt x="2363204" y="1911438"/>
                </a:cubicBezTo>
                <a:cubicBezTo>
                  <a:pt x="2362540" y="1911343"/>
                  <a:pt x="2361449" y="1912361"/>
                  <a:pt x="2360571" y="1912882"/>
                </a:cubicBezTo>
                <a:close/>
                <a:moveTo>
                  <a:pt x="4904171" y="1899060"/>
                </a:moveTo>
                <a:cubicBezTo>
                  <a:pt x="4905049" y="1899580"/>
                  <a:pt x="4906140" y="1900574"/>
                  <a:pt x="4906804" y="1900503"/>
                </a:cubicBezTo>
                <a:cubicBezTo>
                  <a:pt x="4908677" y="1900267"/>
                  <a:pt x="4910385" y="1899580"/>
                  <a:pt x="4912164" y="1899060"/>
                </a:cubicBezTo>
                <a:cubicBezTo>
                  <a:pt x="4911286" y="1898539"/>
                  <a:pt x="4910195" y="1897545"/>
                  <a:pt x="4909531" y="1897616"/>
                </a:cubicBezTo>
                <a:cubicBezTo>
                  <a:pt x="4907658" y="1897876"/>
                  <a:pt x="4905950" y="1898563"/>
                  <a:pt x="4904171" y="1899060"/>
                </a:cubicBezTo>
                <a:close/>
                <a:moveTo>
                  <a:pt x="9105167" y="1921426"/>
                </a:moveTo>
                <a:cubicBezTo>
                  <a:pt x="9104100" y="1920811"/>
                  <a:pt x="9103222" y="1920290"/>
                  <a:pt x="9102321" y="1919793"/>
                </a:cubicBezTo>
                <a:cubicBezTo>
                  <a:pt x="9101443" y="1920811"/>
                  <a:pt x="9100257" y="1921805"/>
                  <a:pt x="9099831" y="1922894"/>
                </a:cubicBezTo>
                <a:cubicBezTo>
                  <a:pt x="9099688" y="1923272"/>
                  <a:pt x="9101443" y="1923888"/>
                  <a:pt x="9102321" y="1924408"/>
                </a:cubicBezTo>
                <a:cubicBezTo>
                  <a:pt x="9103294" y="1923391"/>
                  <a:pt x="9104242" y="1922397"/>
                  <a:pt x="9105167" y="1921426"/>
                </a:cubicBezTo>
                <a:close/>
                <a:moveTo>
                  <a:pt x="2021687" y="1924385"/>
                </a:moveTo>
                <a:cubicBezTo>
                  <a:pt x="2020810" y="1924905"/>
                  <a:pt x="2019908" y="1925402"/>
                  <a:pt x="2018841" y="1926018"/>
                </a:cubicBezTo>
                <a:cubicBezTo>
                  <a:pt x="2019766" y="1926988"/>
                  <a:pt x="2020715" y="1927982"/>
                  <a:pt x="2021687" y="1928976"/>
                </a:cubicBezTo>
                <a:cubicBezTo>
                  <a:pt x="2022565" y="1928456"/>
                  <a:pt x="2024320" y="1927840"/>
                  <a:pt x="2024177" y="1927462"/>
                </a:cubicBezTo>
                <a:cubicBezTo>
                  <a:pt x="2023774" y="1926397"/>
                  <a:pt x="2022565" y="1925402"/>
                  <a:pt x="2021687" y="1924385"/>
                </a:cubicBezTo>
                <a:close/>
                <a:moveTo>
                  <a:pt x="8964281" y="1884480"/>
                </a:moveTo>
                <a:cubicBezTo>
                  <a:pt x="8964708" y="1885569"/>
                  <a:pt x="8965895" y="1886539"/>
                  <a:pt x="8966772" y="1887581"/>
                </a:cubicBezTo>
                <a:cubicBezTo>
                  <a:pt x="8967649" y="1887060"/>
                  <a:pt x="8968551" y="1886563"/>
                  <a:pt x="8969618" y="1885947"/>
                </a:cubicBezTo>
                <a:cubicBezTo>
                  <a:pt x="8968693" y="1884977"/>
                  <a:pt x="8967745" y="1883983"/>
                  <a:pt x="8966772" y="1882989"/>
                </a:cubicBezTo>
                <a:cubicBezTo>
                  <a:pt x="8965895" y="1883462"/>
                  <a:pt x="8964139" y="1884101"/>
                  <a:pt x="8964281" y="1884480"/>
                </a:cubicBezTo>
                <a:close/>
                <a:moveTo>
                  <a:pt x="4269119" y="1942136"/>
                </a:moveTo>
                <a:cubicBezTo>
                  <a:pt x="4270779" y="1941592"/>
                  <a:pt x="4272511" y="1941047"/>
                  <a:pt x="4274242" y="1940503"/>
                </a:cubicBezTo>
                <a:cubicBezTo>
                  <a:pt x="4273365" y="1939982"/>
                  <a:pt x="4272273" y="1938988"/>
                  <a:pt x="4271633" y="1939059"/>
                </a:cubicBezTo>
                <a:cubicBezTo>
                  <a:pt x="4269759" y="1939296"/>
                  <a:pt x="4268052" y="1939982"/>
                  <a:pt x="4266273" y="1940503"/>
                </a:cubicBezTo>
                <a:cubicBezTo>
                  <a:pt x="4267174" y="1941000"/>
                  <a:pt x="4268052" y="1941521"/>
                  <a:pt x="4269119" y="1942136"/>
                </a:cubicBezTo>
                <a:close/>
                <a:moveTo>
                  <a:pt x="6026986" y="1941284"/>
                </a:moveTo>
                <a:cubicBezTo>
                  <a:pt x="6026559" y="1940195"/>
                  <a:pt x="6025373" y="1939225"/>
                  <a:pt x="6024495" y="1938183"/>
                </a:cubicBezTo>
                <a:cubicBezTo>
                  <a:pt x="6023617" y="1938704"/>
                  <a:pt x="6022716" y="1939201"/>
                  <a:pt x="6021649" y="1939816"/>
                </a:cubicBezTo>
                <a:cubicBezTo>
                  <a:pt x="6022574" y="1940787"/>
                  <a:pt x="6023523" y="1941781"/>
                  <a:pt x="6024495" y="1942775"/>
                </a:cubicBezTo>
                <a:cubicBezTo>
                  <a:pt x="6025373" y="1942278"/>
                  <a:pt x="6027128" y="1941662"/>
                  <a:pt x="6026986" y="1941284"/>
                </a:cubicBezTo>
                <a:close/>
                <a:moveTo>
                  <a:pt x="10300868" y="2010348"/>
                </a:moveTo>
                <a:cubicBezTo>
                  <a:pt x="10300441" y="2009259"/>
                  <a:pt x="10299254" y="2008289"/>
                  <a:pt x="10298377" y="2007247"/>
                </a:cubicBezTo>
                <a:cubicBezTo>
                  <a:pt x="10297499" y="2007768"/>
                  <a:pt x="10296598" y="2008265"/>
                  <a:pt x="10295531" y="2008880"/>
                </a:cubicBezTo>
                <a:cubicBezTo>
                  <a:pt x="10296456" y="2009851"/>
                  <a:pt x="10297404" y="2010845"/>
                  <a:pt x="10298377" y="2011839"/>
                </a:cubicBezTo>
                <a:cubicBezTo>
                  <a:pt x="10299278" y="2011342"/>
                  <a:pt x="10301033" y="2010726"/>
                  <a:pt x="10300868" y="2010348"/>
                </a:cubicBezTo>
                <a:close/>
                <a:moveTo>
                  <a:pt x="7758881" y="1850800"/>
                </a:moveTo>
                <a:cubicBezTo>
                  <a:pt x="7758288" y="1851131"/>
                  <a:pt x="7758264" y="1852315"/>
                  <a:pt x="7758857" y="1852741"/>
                </a:cubicBezTo>
                <a:cubicBezTo>
                  <a:pt x="7760114" y="1853593"/>
                  <a:pt x="7761822" y="1854279"/>
                  <a:pt x="7763553" y="1854824"/>
                </a:cubicBezTo>
                <a:cubicBezTo>
                  <a:pt x="7763838" y="1854918"/>
                  <a:pt x="7765143" y="1853948"/>
                  <a:pt x="7766068" y="1853404"/>
                </a:cubicBezTo>
                <a:cubicBezTo>
                  <a:pt x="7764810" y="1852504"/>
                  <a:pt x="7763743" y="1851486"/>
                  <a:pt x="7762225" y="1850776"/>
                </a:cubicBezTo>
                <a:cubicBezTo>
                  <a:pt x="7761513" y="1850469"/>
                  <a:pt x="7759474" y="1850469"/>
                  <a:pt x="7758881" y="1850800"/>
                </a:cubicBezTo>
                <a:close/>
                <a:moveTo>
                  <a:pt x="4954643" y="1854469"/>
                </a:moveTo>
                <a:cubicBezTo>
                  <a:pt x="4956517" y="1854232"/>
                  <a:pt x="4958225" y="1853546"/>
                  <a:pt x="4960003" y="1853025"/>
                </a:cubicBezTo>
                <a:cubicBezTo>
                  <a:pt x="4959126" y="1852504"/>
                  <a:pt x="4958035" y="1851510"/>
                  <a:pt x="4957371" y="1851581"/>
                </a:cubicBezTo>
                <a:cubicBezTo>
                  <a:pt x="4955497" y="1851818"/>
                  <a:pt x="4953789" y="1852504"/>
                  <a:pt x="4952010" y="1853025"/>
                </a:cubicBezTo>
                <a:cubicBezTo>
                  <a:pt x="4952912" y="1853546"/>
                  <a:pt x="4953979" y="1854563"/>
                  <a:pt x="4954643" y="1854469"/>
                </a:cubicBezTo>
                <a:close/>
                <a:moveTo>
                  <a:pt x="4369944" y="2018750"/>
                </a:moveTo>
                <a:cubicBezTo>
                  <a:pt x="4370822" y="2019271"/>
                  <a:pt x="4371913" y="2020265"/>
                  <a:pt x="4372577" y="2020194"/>
                </a:cubicBezTo>
                <a:cubicBezTo>
                  <a:pt x="4374451" y="2019957"/>
                  <a:pt x="4376159" y="2019271"/>
                  <a:pt x="4377938" y="2018750"/>
                </a:cubicBezTo>
                <a:cubicBezTo>
                  <a:pt x="4377060" y="2018229"/>
                  <a:pt x="4375969" y="2017235"/>
                  <a:pt x="4375305" y="2017306"/>
                </a:cubicBezTo>
                <a:cubicBezTo>
                  <a:pt x="4373408" y="2017567"/>
                  <a:pt x="4371724" y="2018253"/>
                  <a:pt x="4369944" y="2018750"/>
                </a:cubicBezTo>
                <a:close/>
                <a:moveTo>
                  <a:pt x="10812680" y="2018750"/>
                </a:moveTo>
                <a:cubicBezTo>
                  <a:pt x="10811803" y="2018229"/>
                  <a:pt x="10810711" y="2017235"/>
                  <a:pt x="10810047" y="2017306"/>
                </a:cubicBezTo>
                <a:cubicBezTo>
                  <a:pt x="10808173" y="2017543"/>
                  <a:pt x="10806466" y="2018229"/>
                  <a:pt x="10804687" y="2018750"/>
                </a:cubicBezTo>
                <a:cubicBezTo>
                  <a:pt x="10805565" y="2019271"/>
                  <a:pt x="10806466" y="2019768"/>
                  <a:pt x="10807534" y="2020383"/>
                </a:cubicBezTo>
                <a:cubicBezTo>
                  <a:pt x="10809217" y="2019862"/>
                  <a:pt x="10810949" y="2019318"/>
                  <a:pt x="10812680" y="2018750"/>
                </a:cubicBezTo>
                <a:close/>
                <a:moveTo>
                  <a:pt x="4369944" y="1853025"/>
                </a:moveTo>
                <a:cubicBezTo>
                  <a:pt x="4370822" y="1853546"/>
                  <a:pt x="4371913" y="1854540"/>
                  <a:pt x="4372577" y="1854469"/>
                </a:cubicBezTo>
                <a:cubicBezTo>
                  <a:pt x="4374451" y="1854232"/>
                  <a:pt x="4376159" y="1853546"/>
                  <a:pt x="4377938" y="1853025"/>
                </a:cubicBezTo>
                <a:cubicBezTo>
                  <a:pt x="4377060" y="1852504"/>
                  <a:pt x="4375969" y="1851510"/>
                  <a:pt x="4375305" y="1851581"/>
                </a:cubicBezTo>
                <a:cubicBezTo>
                  <a:pt x="4373408" y="1851841"/>
                  <a:pt x="4371724" y="1852528"/>
                  <a:pt x="4369944" y="1853025"/>
                </a:cubicBezTo>
                <a:close/>
                <a:moveTo>
                  <a:pt x="2551929" y="2023365"/>
                </a:moveTo>
                <a:cubicBezTo>
                  <a:pt x="2551051" y="2022845"/>
                  <a:pt x="2550150" y="2022348"/>
                  <a:pt x="2549083" y="2021732"/>
                </a:cubicBezTo>
                <a:cubicBezTo>
                  <a:pt x="2547422" y="2022277"/>
                  <a:pt x="2545667" y="2022821"/>
                  <a:pt x="2543936" y="2023365"/>
                </a:cubicBezTo>
                <a:cubicBezTo>
                  <a:pt x="2544813" y="2023886"/>
                  <a:pt x="2545905" y="2024880"/>
                  <a:pt x="2546569" y="2024809"/>
                </a:cubicBezTo>
                <a:cubicBezTo>
                  <a:pt x="2548466" y="2024549"/>
                  <a:pt x="2550174" y="2023862"/>
                  <a:pt x="2551929" y="2023365"/>
                </a:cubicBezTo>
                <a:close/>
                <a:moveTo>
                  <a:pt x="10294392" y="2027957"/>
                </a:moveTo>
                <a:cubicBezTo>
                  <a:pt x="10292613" y="2027436"/>
                  <a:pt x="10290906" y="2026750"/>
                  <a:pt x="10289032" y="2026513"/>
                </a:cubicBezTo>
                <a:cubicBezTo>
                  <a:pt x="10288368" y="2026419"/>
                  <a:pt x="10287300" y="2027436"/>
                  <a:pt x="10286399" y="2027957"/>
                </a:cubicBezTo>
                <a:cubicBezTo>
                  <a:pt x="10288131" y="2028501"/>
                  <a:pt x="10289862" y="2029069"/>
                  <a:pt x="10291546" y="2029590"/>
                </a:cubicBezTo>
                <a:cubicBezTo>
                  <a:pt x="10292637" y="2028975"/>
                  <a:pt x="10293514" y="2028478"/>
                  <a:pt x="10294392" y="2027957"/>
                </a:cubicBezTo>
                <a:close/>
                <a:moveTo>
                  <a:pt x="4106816" y="1843818"/>
                </a:moveTo>
                <a:cubicBezTo>
                  <a:pt x="4108547" y="1844362"/>
                  <a:pt x="4110279" y="1844930"/>
                  <a:pt x="4111963" y="1845451"/>
                </a:cubicBezTo>
                <a:cubicBezTo>
                  <a:pt x="4113030" y="1844836"/>
                  <a:pt x="4113908" y="1844315"/>
                  <a:pt x="4114809" y="1843818"/>
                </a:cubicBezTo>
                <a:cubicBezTo>
                  <a:pt x="4113030" y="1843297"/>
                  <a:pt x="4111322" y="1842611"/>
                  <a:pt x="4109449" y="1842374"/>
                </a:cubicBezTo>
                <a:cubicBezTo>
                  <a:pt x="4108785" y="1842303"/>
                  <a:pt x="4107694" y="1843321"/>
                  <a:pt x="4106816" y="1843818"/>
                </a:cubicBezTo>
                <a:close/>
                <a:moveTo>
                  <a:pt x="9896853" y="2033235"/>
                </a:moveTo>
                <a:cubicBezTo>
                  <a:pt x="9897921" y="2033850"/>
                  <a:pt x="9898798" y="2034371"/>
                  <a:pt x="9899700" y="2034868"/>
                </a:cubicBezTo>
                <a:cubicBezTo>
                  <a:pt x="9900577" y="2033850"/>
                  <a:pt x="9901787" y="2032856"/>
                  <a:pt x="9902190" y="2031768"/>
                </a:cubicBezTo>
                <a:cubicBezTo>
                  <a:pt x="9902332" y="2031389"/>
                  <a:pt x="9900577" y="2030773"/>
                  <a:pt x="9899700" y="2030253"/>
                </a:cubicBezTo>
                <a:cubicBezTo>
                  <a:pt x="9898751" y="2031271"/>
                  <a:pt x="9897778" y="2032265"/>
                  <a:pt x="9896853" y="2033235"/>
                </a:cubicBezTo>
                <a:close/>
                <a:moveTo>
                  <a:pt x="9975455" y="2037164"/>
                </a:moveTo>
                <a:cubicBezTo>
                  <a:pt x="9974577" y="2036643"/>
                  <a:pt x="9973676" y="2036146"/>
                  <a:pt x="9972609" y="2035531"/>
                </a:cubicBezTo>
                <a:cubicBezTo>
                  <a:pt x="9970925" y="2036075"/>
                  <a:pt x="9969194" y="2036620"/>
                  <a:pt x="9967462" y="2037164"/>
                </a:cubicBezTo>
                <a:cubicBezTo>
                  <a:pt x="9968340" y="2037685"/>
                  <a:pt x="9969430" y="2038679"/>
                  <a:pt x="9970095" y="2038608"/>
                </a:cubicBezTo>
                <a:cubicBezTo>
                  <a:pt x="9971969" y="2038371"/>
                  <a:pt x="9973676" y="2037685"/>
                  <a:pt x="9975455" y="2037164"/>
                </a:cubicBezTo>
                <a:close/>
                <a:moveTo>
                  <a:pt x="10402049" y="2034868"/>
                </a:moveTo>
                <a:cubicBezTo>
                  <a:pt x="10401171" y="2035886"/>
                  <a:pt x="10399985" y="2036880"/>
                  <a:pt x="10399558" y="2037969"/>
                </a:cubicBezTo>
                <a:cubicBezTo>
                  <a:pt x="10399416" y="2038347"/>
                  <a:pt x="10401171" y="2038963"/>
                  <a:pt x="10402049" y="2039484"/>
                </a:cubicBezTo>
                <a:cubicBezTo>
                  <a:pt x="10402998" y="2038489"/>
                  <a:pt x="10403970" y="2037472"/>
                  <a:pt x="10404895" y="2036525"/>
                </a:cubicBezTo>
                <a:cubicBezTo>
                  <a:pt x="10403804" y="2035886"/>
                  <a:pt x="10402926" y="2035389"/>
                  <a:pt x="10402049" y="2034868"/>
                </a:cubicBezTo>
                <a:close/>
                <a:moveTo>
                  <a:pt x="4221920" y="2044004"/>
                </a:moveTo>
                <a:cubicBezTo>
                  <a:pt x="4223414" y="2043294"/>
                  <a:pt x="4224600" y="2042300"/>
                  <a:pt x="4225549" y="2041282"/>
                </a:cubicBezTo>
                <a:cubicBezTo>
                  <a:pt x="4225715" y="2041117"/>
                  <a:pt x="4224007" y="2040359"/>
                  <a:pt x="4223082" y="2039815"/>
                </a:cubicBezTo>
                <a:cubicBezTo>
                  <a:pt x="4221541" y="2040549"/>
                  <a:pt x="4219761" y="2041164"/>
                  <a:pt x="4218552" y="2042040"/>
                </a:cubicBezTo>
                <a:cubicBezTo>
                  <a:pt x="4217983" y="2042466"/>
                  <a:pt x="4217983" y="2043625"/>
                  <a:pt x="4218576" y="2043981"/>
                </a:cubicBezTo>
                <a:cubicBezTo>
                  <a:pt x="4219169" y="2044336"/>
                  <a:pt x="4221208" y="2044359"/>
                  <a:pt x="4221920" y="2044004"/>
                </a:cubicBezTo>
                <a:close/>
                <a:moveTo>
                  <a:pt x="6092163" y="1830303"/>
                </a:moveTo>
                <a:cubicBezTo>
                  <a:pt x="6090313" y="1828789"/>
                  <a:pt x="6088036" y="1826895"/>
                  <a:pt x="6085237" y="1829664"/>
                </a:cubicBezTo>
                <a:cubicBezTo>
                  <a:pt x="6084858" y="1830043"/>
                  <a:pt x="6087467" y="1831416"/>
                  <a:pt x="6088700" y="1832315"/>
                </a:cubicBezTo>
                <a:cubicBezTo>
                  <a:pt x="6089886" y="1832315"/>
                  <a:pt x="6091072" y="1832315"/>
                  <a:pt x="6092258" y="1832315"/>
                </a:cubicBezTo>
                <a:cubicBezTo>
                  <a:pt x="6092258" y="1831629"/>
                  <a:pt x="6092732" y="1830753"/>
                  <a:pt x="6092163" y="1830303"/>
                </a:cubicBezTo>
                <a:close/>
                <a:moveTo>
                  <a:pt x="9195510" y="1982727"/>
                </a:moveTo>
                <a:cubicBezTo>
                  <a:pt x="9195367" y="1983106"/>
                  <a:pt x="9197122" y="1983721"/>
                  <a:pt x="9197999" y="1984242"/>
                </a:cubicBezTo>
                <a:cubicBezTo>
                  <a:pt x="9198948" y="1983248"/>
                  <a:pt x="9199920" y="1982230"/>
                  <a:pt x="9200846" y="1981283"/>
                </a:cubicBezTo>
                <a:cubicBezTo>
                  <a:pt x="9199779" y="1980668"/>
                  <a:pt x="9198901" y="1980147"/>
                  <a:pt x="9197999" y="1979650"/>
                </a:cubicBezTo>
                <a:cubicBezTo>
                  <a:pt x="9197122" y="1980644"/>
                  <a:pt x="9195936" y="1981638"/>
                  <a:pt x="9195510" y="1982727"/>
                </a:cubicBezTo>
                <a:close/>
                <a:moveTo>
                  <a:pt x="10149380" y="1982727"/>
                </a:moveTo>
                <a:cubicBezTo>
                  <a:pt x="10148953" y="1981638"/>
                  <a:pt x="10147767" y="1980668"/>
                  <a:pt x="10146890" y="1979626"/>
                </a:cubicBezTo>
                <a:cubicBezTo>
                  <a:pt x="10146012" y="1980147"/>
                  <a:pt x="10144256" y="1980762"/>
                  <a:pt x="10144399" y="1981141"/>
                </a:cubicBezTo>
                <a:cubicBezTo>
                  <a:pt x="10144826" y="1982230"/>
                  <a:pt x="10146012" y="1983200"/>
                  <a:pt x="10146890" y="1984242"/>
                </a:cubicBezTo>
                <a:cubicBezTo>
                  <a:pt x="10147767" y="1983721"/>
                  <a:pt x="10149522" y="1983106"/>
                  <a:pt x="10149380" y="1982727"/>
                </a:cubicBezTo>
                <a:close/>
                <a:moveTo>
                  <a:pt x="10406034" y="1981922"/>
                </a:moveTo>
                <a:cubicBezTo>
                  <a:pt x="10405156" y="1981402"/>
                  <a:pt x="10404065" y="1980407"/>
                  <a:pt x="10403401" y="1980478"/>
                </a:cubicBezTo>
                <a:cubicBezTo>
                  <a:pt x="10401527" y="1980715"/>
                  <a:pt x="10399820" y="1981402"/>
                  <a:pt x="10398040" y="1981922"/>
                </a:cubicBezTo>
                <a:cubicBezTo>
                  <a:pt x="10398918" y="1982443"/>
                  <a:pt x="10399820" y="1982940"/>
                  <a:pt x="10400886" y="1983555"/>
                </a:cubicBezTo>
                <a:cubicBezTo>
                  <a:pt x="10402571" y="1983035"/>
                  <a:pt x="10404302" y="1982490"/>
                  <a:pt x="10406034" y="1981922"/>
                </a:cubicBezTo>
                <a:close/>
                <a:moveTo>
                  <a:pt x="2178677" y="1985733"/>
                </a:moveTo>
                <a:cubicBezTo>
                  <a:pt x="2179104" y="1986822"/>
                  <a:pt x="2180290" y="1987792"/>
                  <a:pt x="2181168" y="1988833"/>
                </a:cubicBezTo>
                <a:cubicBezTo>
                  <a:pt x="2182045" y="1988313"/>
                  <a:pt x="2182946" y="1987816"/>
                  <a:pt x="2184014" y="1987200"/>
                </a:cubicBezTo>
                <a:cubicBezTo>
                  <a:pt x="2183089" y="1986230"/>
                  <a:pt x="2182140" y="1985236"/>
                  <a:pt x="2181168" y="1984242"/>
                </a:cubicBezTo>
                <a:cubicBezTo>
                  <a:pt x="2180266" y="1984739"/>
                  <a:pt x="2178511" y="1985354"/>
                  <a:pt x="2178677" y="1985733"/>
                </a:cubicBezTo>
                <a:close/>
                <a:moveTo>
                  <a:pt x="2097443" y="1866847"/>
                </a:moveTo>
                <a:cubicBezTo>
                  <a:pt x="2099174" y="1867391"/>
                  <a:pt x="2100906" y="1867960"/>
                  <a:pt x="2102590" y="1868480"/>
                </a:cubicBezTo>
                <a:cubicBezTo>
                  <a:pt x="2103657" y="1867865"/>
                  <a:pt x="2104534" y="1867344"/>
                  <a:pt x="2105436" y="1866847"/>
                </a:cubicBezTo>
                <a:cubicBezTo>
                  <a:pt x="2103657" y="1866326"/>
                  <a:pt x="2101949" y="1865640"/>
                  <a:pt x="2100075" y="1865403"/>
                </a:cubicBezTo>
                <a:cubicBezTo>
                  <a:pt x="2099411" y="1865332"/>
                  <a:pt x="2098320" y="1866326"/>
                  <a:pt x="2097443" y="1866847"/>
                </a:cubicBezTo>
                <a:close/>
                <a:moveTo>
                  <a:pt x="5708380" y="1990467"/>
                </a:moveTo>
                <a:cubicBezTo>
                  <a:pt x="5707313" y="1989851"/>
                  <a:pt x="5706435" y="1989330"/>
                  <a:pt x="5705534" y="1988833"/>
                </a:cubicBezTo>
                <a:cubicBezTo>
                  <a:pt x="5704657" y="1989851"/>
                  <a:pt x="5703447" y="1990845"/>
                  <a:pt x="5703044" y="1991934"/>
                </a:cubicBezTo>
                <a:cubicBezTo>
                  <a:pt x="5702902" y="1992313"/>
                  <a:pt x="5704657" y="1992928"/>
                  <a:pt x="5705534" y="1993449"/>
                </a:cubicBezTo>
                <a:cubicBezTo>
                  <a:pt x="5706483" y="1992431"/>
                  <a:pt x="5707456" y="1991437"/>
                  <a:pt x="5708380" y="1990467"/>
                </a:cubicBezTo>
                <a:close/>
                <a:moveTo>
                  <a:pt x="9904846" y="1996407"/>
                </a:moveTo>
                <a:cubicBezTo>
                  <a:pt x="9905914" y="1997023"/>
                  <a:pt x="9906791" y="1997543"/>
                  <a:pt x="9907692" y="1998040"/>
                </a:cubicBezTo>
                <a:cubicBezTo>
                  <a:pt x="9908570" y="1997023"/>
                  <a:pt x="9909756" y="1996029"/>
                  <a:pt x="9910183" y="1994940"/>
                </a:cubicBezTo>
                <a:cubicBezTo>
                  <a:pt x="9910325" y="1994561"/>
                  <a:pt x="9908570" y="1993946"/>
                  <a:pt x="9907692" y="1993425"/>
                </a:cubicBezTo>
                <a:cubicBezTo>
                  <a:pt x="9906720" y="1994443"/>
                  <a:pt x="9905747" y="1995437"/>
                  <a:pt x="9904846" y="1996407"/>
                </a:cubicBezTo>
                <a:close/>
                <a:moveTo>
                  <a:pt x="3740016" y="1857640"/>
                </a:moveTo>
                <a:cubicBezTo>
                  <a:pt x="3740893" y="1858161"/>
                  <a:pt x="3741984" y="1859155"/>
                  <a:pt x="3742648" y="1859084"/>
                </a:cubicBezTo>
                <a:cubicBezTo>
                  <a:pt x="3744522" y="1858847"/>
                  <a:pt x="3746230" y="1858161"/>
                  <a:pt x="3748008" y="1857640"/>
                </a:cubicBezTo>
                <a:cubicBezTo>
                  <a:pt x="3747131" y="1857119"/>
                  <a:pt x="3746230" y="1856623"/>
                  <a:pt x="3745162" y="1856007"/>
                </a:cubicBezTo>
                <a:cubicBezTo>
                  <a:pt x="3743478" y="1856528"/>
                  <a:pt x="3741747" y="1857096"/>
                  <a:pt x="3740016" y="1857640"/>
                </a:cubicBezTo>
                <a:close/>
                <a:moveTo>
                  <a:pt x="3644337" y="2004952"/>
                </a:moveTo>
                <a:cubicBezTo>
                  <a:pt x="3642558" y="2004431"/>
                  <a:pt x="3640850" y="2003744"/>
                  <a:pt x="3638976" y="2003508"/>
                </a:cubicBezTo>
                <a:cubicBezTo>
                  <a:pt x="3638312" y="2003413"/>
                  <a:pt x="3637245" y="2004431"/>
                  <a:pt x="3636344" y="2004952"/>
                </a:cubicBezTo>
                <a:cubicBezTo>
                  <a:pt x="3638075" y="2005496"/>
                  <a:pt x="3639807" y="2006064"/>
                  <a:pt x="3641491" y="2006585"/>
                </a:cubicBezTo>
                <a:cubicBezTo>
                  <a:pt x="3642558" y="2005969"/>
                  <a:pt x="3643459" y="2005448"/>
                  <a:pt x="3644337" y="2004952"/>
                </a:cubicBezTo>
                <a:close/>
                <a:moveTo>
                  <a:pt x="1823499" y="1856007"/>
                </a:moveTo>
                <a:cubicBezTo>
                  <a:pt x="1821838" y="1856551"/>
                  <a:pt x="1820083" y="1857096"/>
                  <a:pt x="1818352" y="1857640"/>
                </a:cubicBezTo>
                <a:cubicBezTo>
                  <a:pt x="1819229" y="1858161"/>
                  <a:pt x="1820320" y="1859155"/>
                  <a:pt x="1820985" y="1859084"/>
                </a:cubicBezTo>
                <a:cubicBezTo>
                  <a:pt x="1822858" y="1858847"/>
                  <a:pt x="1824566" y="1858161"/>
                  <a:pt x="1826345" y="1857640"/>
                </a:cubicBezTo>
                <a:cubicBezTo>
                  <a:pt x="1825444" y="1857119"/>
                  <a:pt x="1824566" y="1856623"/>
                  <a:pt x="1823499" y="1856007"/>
                </a:cubicBezTo>
                <a:close/>
                <a:moveTo>
                  <a:pt x="3980375" y="2010206"/>
                </a:moveTo>
                <a:cubicBezTo>
                  <a:pt x="3981442" y="2010821"/>
                  <a:pt x="3982320" y="2011342"/>
                  <a:pt x="3983221" y="2011839"/>
                </a:cubicBezTo>
                <a:cubicBezTo>
                  <a:pt x="3984099" y="2010821"/>
                  <a:pt x="3985285" y="2009827"/>
                  <a:pt x="3985711" y="2008738"/>
                </a:cubicBezTo>
                <a:cubicBezTo>
                  <a:pt x="3985854" y="2008360"/>
                  <a:pt x="3984099" y="2007744"/>
                  <a:pt x="3983221" y="2007224"/>
                </a:cubicBezTo>
                <a:cubicBezTo>
                  <a:pt x="3982272" y="2008241"/>
                  <a:pt x="3981300" y="2009235"/>
                  <a:pt x="3980375" y="2010206"/>
                </a:cubicBezTo>
                <a:close/>
                <a:moveTo>
                  <a:pt x="4205175" y="2010892"/>
                </a:moveTo>
                <a:cubicBezTo>
                  <a:pt x="4209943" y="2011508"/>
                  <a:pt x="4210749" y="2009472"/>
                  <a:pt x="4210464" y="2007247"/>
                </a:cubicBezTo>
                <a:cubicBezTo>
                  <a:pt x="4207808" y="2007247"/>
                  <a:pt x="4205151" y="2007247"/>
                  <a:pt x="4202495" y="2007247"/>
                </a:cubicBezTo>
                <a:cubicBezTo>
                  <a:pt x="4203372" y="2008525"/>
                  <a:pt x="4203870" y="2010726"/>
                  <a:pt x="4205175" y="2010892"/>
                </a:cubicBezTo>
                <a:close/>
                <a:moveTo>
                  <a:pt x="9074428" y="1659703"/>
                </a:moveTo>
                <a:cubicBezTo>
                  <a:pt x="9072697" y="1659158"/>
                  <a:pt x="9070966" y="1658590"/>
                  <a:pt x="9069305" y="1658069"/>
                </a:cubicBezTo>
                <a:cubicBezTo>
                  <a:pt x="9068238" y="1658685"/>
                  <a:pt x="9067360" y="1659205"/>
                  <a:pt x="9066459" y="1659703"/>
                </a:cubicBezTo>
                <a:cubicBezTo>
                  <a:pt x="9068238" y="1660223"/>
                  <a:pt x="9069946" y="1660910"/>
                  <a:pt x="9071820" y="1661146"/>
                </a:cubicBezTo>
                <a:cubicBezTo>
                  <a:pt x="9072460" y="1661217"/>
                  <a:pt x="9073527" y="1660200"/>
                  <a:pt x="9074428" y="1659703"/>
                </a:cubicBezTo>
                <a:close/>
                <a:moveTo>
                  <a:pt x="4538888" y="2304947"/>
                </a:moveTo>
                <a:cubicBezTo>
                  <a:pt x="4538746" y="2305326"/>
                  <a:pt x="4540502" y="2305941"/>
                  <a:pt x="4541379" y="2306462"/>
                </a:cubicBezTo>
                <a:cubicBezTo>
                  <a:pt x="4542328" y="2305468"/>
                  <a:pt x="4543300" y="2304450"/>
                  <a:pt x="4544225" y="2303503"/>
                </a:cubicBezTo>
                <a:cubicBezTo>
                  <a:pt x="4543158" y="2302888"/>
                  <a:pt x="4542280" y="2302367"/>
                  <a:pt x="4541379" y="2301870"/>
                </a:cubicBezTo>
                <a:cubicBezTo>
                  <a:pt x="4540502" y="2302888"/>
                  <a:pt x="4539292" y="2303858"/>
                  <a:pt x="4538888" y="2304947"/>
                </a:cubicBezTo>
                <a:close/>
                <a:moveTo>
                  <a:pt x="10709032" y="2301846"/>
                </a:moveTo>
                <a:cubicBezTo>
                  <a:pt x="10708842" y="2305042"/>
                  <a:pt x="10711499" y="2306556"/>
                  <a:pt x="10717001" y="2306462"/>
                </a:cubicBezTo>
                <a:cubicBezTo>
                  <a:pt x="10717215" y="2303266"/>
                  <a:pt x="10714558" y="2301752"/>
                  <a:pt x="10709032" y="2301846"/>
                </a:cubicBezTo>
                <a:close/>
                <a:moveTo>
                  <a:pt x="8922917" y="1659703"/>
                </a:moveTo>
                <a:cubicBezTo>
                  <a:pt x="8923794" y="1660223"/>
                  <a:pt x="8924886" y="1661217"/>
                  <a:pt x="8925527" y="1661146"/>
                </a:cubicBezTo>
                <a:cubicBezTo>
                  <a:pt x="8927400" y="1660910"/>
                  <a:pt x="8929107" y="1660223"/>
                  <a:pt x="8930886" y="1659703"/>
                </a:cubicBezTo>
                <a:cubicBezTo>
                  <a:pt x="8930009" y="1659182"/>
                  <a:pt x="8929107" y="1658685"/>
                  <a:pt x="8928040" y="1658069"/>
                </a:cubicBezTo>
                <a:cubicBezTo>
                  <a:pt x="8926380" y="1658590"/>
                  <a:pt x="8924649" y="1659134"/>
                  <a:pt x="8922917" y="1659703"/>
                </a:cubicBezTo>
                <a:close/>
                <a:moveTo>
                  <a:pt x="3666774" y="1658898"/>
                </a:moveTo>
                <a:cubicBezTo>
                  <a:pt x="3666917" y="1658519"/>
                  <a:pt x="3665161" y="1657904"/>
                  <a:pt x="3664284" y="1657383"/>
                </a:cubicBezTo>
                <a:cubicBezTo>
                  <a:pt x="3663335" y="1658377"/>
                  <a:pt x="3662363" y="1659395"/>
                  <a:pt x="3661438" y="1660342"/>
                </a:cubicBezTo>
                <a:cubicBezTo>
                  <a:pt x="3662505" y="1660957"/>
                  <a:pt x="3663382" y="1661478"/>
                  <a:pt x="3664284" y="1661975"/>
                </a:cubicBezTo>
                <a:cubicBezTo>
                  <a:pt x="3665161" y="1660980"/>
                  <a:pt x="3666347" y="1659986"/>
                  <a:pt x="3666774" y="1658898"/>
                </a:cubicBezTo>
                <a:close/>
                <a:moveTo>
                  <a:pt x="5966172" y="2309562"/>
                </a:moveTo>
                <a:cubicBezTo>
                  <a:pt x="5966030" y="2309941"/>
                  <a:pt x="5967785" y="2310556"/>
                  <a:pt x="5968663" y="2311077"/>
                </a:cubicBezTo>
                <a:cubicBezTo>
                  <a:pt x="5969612" y="2310083"/>
                  <a:pt x="5970584" y="2309065"/>
                  <a:pt x="5971509" y="2308118"/>
                </a:cubicBezTo>
                <a:cubicBezTo>
                  <a:pt x="5970442" y="2307503"/>
                  <a:pt x="5969564" y="2306982"/>
                  <a:pt x="5968663" y="2306485"/>
                </a:cubicBezTo>
                <a:cubicBezTo>
                  <a:pt x="5967785" y="2307479"/>
                  <a:pt x="5966599" y="2308473"/>
                  <a:pt x="5966172" y="2309562"/>
                </a:cubicBezTo>
                <a:close/>
                <a:moveTo>
                  <a:pt x="8460438" y="2308757"/>
                </a:moveTo>
                <a:cubicBezTo>
                  <a:pt x="8462170" y="2309302"/>
                  <a:pt x="8463901" y="2309870"/>
                  <a:pt x="8465585" y="2310391"/>
                </a:cubicBezTo>
                <a:cubicBezTo>
                  <a:pt x="8466652" y="2309775"/>
                  <a:pt x="8467530" y="2309255"/>
                  <a:pt x="8468431" y="2308757"/>
                </a:cubicBezTo>
                <a:cubicBezTo>
                  <a:pt x="8466652" y="2308237"/>
                  <a:pt x="8464945" y="2307550"/>
                  <a:pt x="8463071" y="2307314"/>
                </a:cubicBezTo>
                <a:cubicBezTo>
                  <a:pt x="8462407" y="2307243"/>
                  <a:pt x="8461339" y="2308260"/>
                  <a:pt x="8460438" y="2308757"/>
                </a:cubicBezTo>
                <a:close/>
                <a:moveTo>
                  <a:pt x="10645230" y="2308757"/>
                </a:moveTo>
                <a:cubicBezTo>
                  <a:pt x="10644353" y="2308237"/>
                  <a:pt x="10643452" y="2307740"/>
                  <a:pt x="10642384" y="2307124"/>
                </a:cubicBezTo>
                <a:cubicBezTo>
                  <a:pt x="10640724" y="2307669"/>
                  <a:pt x="10638969" y="2308213"/>
                  <a:pt x="10637237" y="2308757"/>
                </a:cubicBezTo>
                <a:cubicBezTo>
                  <a:pt x="10638115" y="2309278"/>
                  <a:pt x="10639206" y="2310272"/>
                  <a:pt x="10639847" y="2310201"/>
                </a:cubicBezTo>
                <a:cubicBezTo>
                  <a:pt x="10641768" y="2309965"/>
                  <a:pt x="10643475" y="2309278"/>
                  <a:pt x="10645230" y="2308757"/>
                </a:cubicBezTo>
                <a:close/>
                <a:moveTo>
                  <a:pt x="9080904" y="1651277"/>
                </a:moveTo>
                <a:cubicBezTo>
                  <a:pt x="9080477" y="1650188"/>
                  <a:pt x="9079290" y="1649218"/>
                  <a:pt x="9078413" y="1648176"/>
                </a:cubicBezTo>
                <a:cubicBezTo>
                  <a:pt x="9077536" y="1648697"/>
                  <a:pt x="9075780" y="1649312"/>
                  <a:pt x="9075922" y="1649691"/>
                </a:cubicBezTo>
                <a:cubicBezTo>
                  <a:pt x="9076349" y="1650779"/>
                  <a:pt x="9077536" y="1651750"/>
                  <a:pt x="9078413" y="1652791"/>
                </a:cubicBezTo>
                <a:cubicBezTo>
                  <a:pt x="9079290" y="1652271"/>
                  <a:pt x="9081046" y="1651655"/>
                  <a:pt x="9080904" y="1651277"/>
                </a:cubicBezTo>
                <a:close/>
                <a:moveTo>
                  <a:pt x="6278279" y="2314816"/>
                </a:moveTo>
                <a:cubicBezTo>
                  <a:pt x="6280152" y="2314580"/>
                  <a:pt x="6281860" y="2313893"/>
                  <a:pt x="6283639" y="2313373"/>
                </a:cubicBezTo>
                <a:cubicBezTo>
                  <a:pt x="6282762" y="2312852"/>
                  <a:pt x="6281860" y="2312355"/>
                  <a:pt x="6280793" y="2311740"/>
                </a:cubicBezTo>
                <a:cubicBezTo>
                  <a:pt x="6279132" y="2312284"/>
                  <a:pt x="6277378" y="2312828"/>
                  <a:pt x="6275646" y="2313373"/>
                </a:cubicBezTo>
                <a:cubicBezTo>
                  <a:pt x="6276548" y="2313870"/>
                  <a:pt x="6277615" y="2314888"/>
                  <a:pt x="6278279" y="2314816"/>
                </a:cubicBezTo>
                <a:close/>
                <a:moveTo>
                  <a:pt x="9082398" y="1641289"/>
                </a:moveTo>
                <a:cubicBezTo>
                  <a:pt x="9084129" y="1641833"/>
                  <a:pt x="9085860" y="1642401"/>
                  <a:pt x="9087545" y="1642922"/>
                </a:cubicBezTo>
                <a:cubicBezTo>
                  <a:pt x="9088612" y="1642306"/>
                  <a:pt x="9089490" y="1641786"/>
                  <a:pt x="9090391" y="1641289"/>
                </a:cubicBezTo>
                <a:cubicBezTo>
                  <a:pt x="9088612" y="1640768"/>
                  <a:pt x="9086904" y="1640082"/>
                  <a:pt x="9085030" y="1639845"/>
                </a:cubicBezTo>
                <a:cubicBezTo>
                  <a:pt x="9084366" y="1639750"/>
                  <a:pt x="9083275" y="1640768"/>
                  <a:pt x="9082398" y="1641289"/>
                </a:cubicBezTo>
                <a:close/>
                <a:moveTo>
                  <a:pt x="3995175" y="2317964"/>
                </a:moveTo>
                <a:cubicBezTo>
                  <a:pt x="3994297" y="2317444"/>
                  <a:pt x="3993396" y="2316947"/>
                  <a:pt x="3992329" y="2316331"/>
                </a:cubicBezTo>
                <a:cubicBezTo>
                  <a:pt x="3990668" y="2316876"/>
                  <a:pt x="3988913" y="2317420"/>
                  <a:pt x="3987182" y="2317964"/>
                </a:cubicBezTo>
                <a:cubicBezTo>
                  <a:pt x="3988059" y="2318485"/>
                  <a:pt x="3989151" y="2319479"/>
                  <a:pt x="3989815" y="2319408"/>
                </a:cubicBezTo>
                <a:cubicBezTo>
                  <a:pt x="3991712" y="2319172"/>
                  <a:pt x="3993396" y="2318485"/>
                  <a:pt x="3995175" y="2317964"/>
                </a:cubicBezTo>
                <a:close/>
                <a:moveTo>
                  <a:pt x="4529425" y="2317964"/>
                </a:moveTo>
                <a:cubicBezTo>
                  <a:pt x="4530896" y="2318438"/>
                  <a:pt x="4532342" y="2318887"/>
                  <a:pt x="4533789" y="2319361"/>
                </a:cubicBezTo>
                <a:cubicBezTo>
                  <a:pt x="4534311" y="2319290"/>
                  <a:pt x="4534833" y="2319219"/>
                  <a:pt x="4535331" y="2319172"/>
                </a:cubicBezTo>
                <a:cubicBezTo>
                  <a:pt x="4536042" y="2318745"/>
                  <a:pt x="4536754" y="2318343"/>
                  <a:pt x="4537395" y="2317988"/>
                </a:cubicBezTo>
                <a:cubicBezTo>
                  <a:pt x="4535615" y="2317467"/>
                  <a:pt x="4533908" y="2316781"/>
                  <a:pt x="4532034" y="2316544"/>
                </a:cubicBezTo>
                <a:cubicBezTo>
                  <a:pt x="4531370" y="2316450"/>
                  <a:pt x="4530303" y="2317467"/>
                  <a:pt x="4529425" y="2317964"/>
                </a:cubicBezTo>
                <a:close/>
                <a:moveTo>
                  <a:pt x="10607993" y="2277989"/>
                </a:moveTo>
                <a:cubicBezTo>
                  <a:pt x="10609867" y="2277752"/>
                  <a:pt x="10611574" y="2277066"/>
                  <a:pt x="10613353" y="2276545"/>
                </a:cubicBezTo>
                <a:cubicBezTo>
                  <a:pt x="10612476" y="2276024"/>
                  <a:pt x="10611574" y="2275527"/>
                  <a:pt x="10610507" y="2274912"/>
                </a:cubicBezTo>
                <a:cubicBezTo>
                  <a:pt x="10608847" y="2275456"/>
                  <a:pt x="10607092" y="2276000"/>
                  <a:pt x="10605360" y="2276545"/>
                </a:cubicBezTo>
                <a:cubicBezTo>
                  <a:pt x="10606261" y="2277042"/>
                  <a:pt x="10607329" y="2278060"/>
                  <a:pt x="10607993" y="2277989"/>
                </a:cubicBezTo>
                <a:close/>
                <a:moveTo>
                  <a:pt x="4626598" y="2280356"/>
                </a:moveTo>
                <a:cubicBezTo>
                  <a:pt x="4627025" y="2281444"/>
                  <a:pt x="4628211" y="2282415"/>
                  <a:pt x="4629089" y="2283456"/>
                </a:cubicBezTo>
                <a:cubicBezTo>
                  <a:pt x="4629966" y="2282935"/>
                  <a:pt x="4630867" y="2282438"/>
                  <a:pt x="4631935" y="2281823"/>
                </a:cubicBezTo>
                <a:cubicBezTo>
                  <a:pt x="4631010" y="2280853"/>
                  <a:pt x="4630061" y="2279858"/>
                  <a:pt x="4629089" y="2278864"/>
                </a:cubicBezTo>
                <a:cubicBezTo>
                  <a:pt x="4628211" y="2279362"/>
                  <a:pt x="4626456" y="2279977"/>
                  <a:pt x="4626598" y="2280356"/>
                </a:cubicBezTo>
                <a:close/>
                <a:moveTo>
                  <a:pt x="7513067" y="2280356"/>
                </a:moveTo>
                <a:cubicBezTo>
                  <a:pt x="7513493" y="2281444"/>
                  <a:pt x="7514679" y="2282415"/>
                  <a:pt x="7515557" y="2283456"/>
                </a:cubicBezTo>
                <a:cubicBezTo>
                  <a:pt x="7516435" y="2282935"/>
                  <a:pt x="7517336" y="2282438"/>
                  <a:pt x="7518403" y="2281823"/>
                </a:cubicBezTo>
                <a:cubicBezTo>
                  <a:pt x="7517478" y="2280853"/>
                  <a:pt x="7516530" y="2279858"/>
                  <a:pt x="7515557" y="2278864"/>
                </a:cubicBezTo>
                <a:cubicBezTo>
                  <a:pt x="7514679" y="2279362"/>
                  <a:pt x="7512924" y="2279977"/>
                  <a:pt x="7513067" y="2280356"/>
                </a:cubicBezTo>
                <a:close/>
                <a:moveTo>
                  <a:pt x="3733540" y="1672720"/>
                </a:moveTo>
                <a:cubicBezTo>
                  <a:pt x="3733967" y="1673809"/>
                  <a:pt x="3735153" y="1674779"/>
                  <a:pt x="3736031" y="1675821"/>
                </a:cubicBezTo>
                <a:cubicBezTo>
                  <a:pt x="3736909" y="1675300"/>
                  <a:pt x="3738664" y="1674684"/>
                  <a:pt x="3738521" y="1674306"/>
                </a:cubicBezTo>
                <a:cubicBezTo>
                  <a:pt x="3738094" y="1673217"/>
                  <a:pt x="3736909" y="1672247"/>
                  <a:pt x="3736031" y="1671205"/>
                </a:cubicBezTo>
                <a:cubicBezTo>
                  <a:pt x="3735153" y="1671726"/>
                  <a:pt x="3733398" y="1672341"/>
                  <a:pt x="3733540" y="1672720"/>
                </a:cubicBezTo>
                <a:close/>
                <a:moveTo>
                  <a:pt x="4829578" y="2284119"/>
                </a:moveTo>
                <a:cubicBezTo>
                  <a:pt x="4827917" y="2284640"/>
                  <a:pt x="4826186" y="2285207"/>
                  <a:pt x="4824431" y="2285752"/>
                </a:cubicBezTo>
                <a:cubicBezTo>
                  <a:pt x="4825308" y="2286273"/>
                  <a:pt x="4826399" y="2287267"/>
                  <a:pt x="4827040" y="2287196"/>
                </a:cubicBezTo>
                <a:cubicBezTo>
                  <a:pt x="4828914" y="2286959"/>
                  <a:pt x="4830621" y="2286273"/>
                  <a:pt x="4832400" y="2285752"/>
                </a:cubicBezTo>
                <a:cubicBezTo>
                  <a:pt x="4831523" y="2285231"/>
                  <a:pt x="4830645" y="2284734"/>
                  <a:pt x="4829578" y="2284119"/>
                </a:cubicBezTo>
                <a:close/>
                <a:moveTo>
                  <a:pt x="9528914" y="2285752"/>
                </a:moveTo>
                <a:cubicBezTo>
                  <a:pt x="9530693" y="2286273"/>
                  <a:pt x="9532401" y="2286959"/>
                  <a:pt x="9534275" y="2287196"/>
                </a:cubicBezTo>
                <a:cubicBezTo>
                  <a:pt x="9534939" y="2287290"/>
                  <a:pt x="9536006" y="2286273"/>
                  <a:pt x="9536883" y="2285752"/>
                </a:cubicBezTo>
                <a:cubicBezTo>
                  <a:pt x="9535152" y="2285207"/>
                  <a:pt x="9533421" y="2284640"/>
                  <a:pt x="9531737" y="2284119"/>
                </a:cubicBezTo>
                <a:cubicBezTo>
                  <a:pt x="9530693" y="2284734"/>
                  <a:pt x="9529816" y="2285231"/>
                  <a:pt x="9528914" y="2285752"/>
                </a:cubicBezTo>
                <a:close/>
                <a:moveTo>
                  <a:pt x="7567405" y="2290344"/>
                </a:moveTo>
                <a:cubicBezTo>
                  <a:pt x="7566527" y="2289823"/>
                  <a:pt x="7565625" y="2289326"/>
                  <a:pt x="7564559" y="2288710"/>
                </a:cubicBezTo>
                <a:cubicBezTo>
                  <a:pt x="7562898" y="2289255"/>
                  <a:pt x="7561167" y="2289799"/>
                  <a:pt x="7559411" y="2290344"/>
                </a:cubicBezTo>
                <a:cubicBezTo>
                  <a:pt x="7560289" y="2290864"/>
                  <a:pt x="7561380" y="2291858"/>
                  <a:pt x="7562044" y="2291787"/>
                </a:cubicBezTo>
                <a:cubicBezTo>
                  <a:pt x="7563918" y="2291551"/>
                  <a:pt x="7565625" y="2290864"/>
                  <a:pt x="7567405" y="2290344"/>
                </a:cubicBezTo>
                <a:close/>
                <a:moveTo>
                  <a:pt x="9512976" y="2290344"/>
                </a:moveTo>
                <a:cubicBezTo>
                  <a:pt x="9513854" y="2290864"/>
                  <a:pt x="9514945" y="2291858"/>
                  <a:pt x="9515585" y="2291787"/>
                </a:cubicBezTo>
                <a:cubicBezTo>
                  <a:pt x="9517458" y="2291551"/>
                  <a:pt x="9519167" y="2290864"/>
                  <a:pt x="9520945" y="2290344"/>
                </a:cubicBezTo>
                <a:cubicBezTo>
                  <a:pt x="9520068" y="2289823"/>
                  <a:pt x="9518977" y="2288829"/>
                  <a:pt x="9518312" y="2288900"/>
                </a:cubicBezTo>
                <a:cubicBezTo>
                  <a:pt x="9516462" y="2289160"/>
                  <a:pt x="9514755" y="2289846"/>
                  <a:pt x="9512976" y="2290344"/>
                </a:cubicBezTo>
                <a:close/>
                <a:moveTo>
                  <a:pt x="4553333" y="2294959"/>
                </a:moveTo>
                <a:cubicBezTo>
                  <a:pt x="4555112" y="2295480"/>
                  <a:pt x="4556820" y="2296166"/>
                  <a:pt x="4558693" y="2296403"/>
                </a:cubicBezTo>
                <a:cubicBezTo>
                  <a:pt x="4559357" y="2296497"/>
                  <a:pt x="4560425" y="2295480"/>
                  <a:pt x="4561302" y="2294959"/>
                </a:cubicBezTo>
                <a:cubicBezTo>
                  <a:pt x="4559571" y="2294414"/>
                  <a:pt x="4557840" y="2293846"/>
                  <a:pt x="4556156" y="2293326"/>
                </a:cubicBezTo>
                <a:cubicBezTo>
                  <a:pt x="4555112" y="2293941"/>
                  <a:pt x="4554211" y="2294438"/>
                  <a:pt x="4553333" y="2294959"/>
                </a:cubicBezTo>
                <a:close/>
                <a:moveTo>
                  <a:pt x="3926037" y="1665738"/>
                </a:moveTo>
                <a:cubicBezTo>
                  <a:pt x="3927910" y="1665501"/>
                  <a:pt x="3929618" y="1664815"/>
                  <a:pt x="3931397" y="1664294"/>
                </a:cubicBezTo>
                <a:cubicBezTo>
                  <a:pt x="3930519" y="1663773"/>
                  <a:pt x="3929428" y="1662779"/>
                  <a:pt x="3928764" y="1662850"/>
                </a:cubicBezTo>
                <a:cubicBezTo>
                  <a:pt x="3926891" y="1663087"/>
                  <a:pt x="3925183" y="1663773"/>
                  <a:pt x="3923404" y="1664294"/>
                </a:cubicBezTo>
                <a:cubicBezTo>
                  <a:pt x="3924305" y="1664815"/>
                  <a:pt x="3925373" y="1665833"/>
                  <a:pt x="3926037" y="1665738"/>
                </a:cubicBezTo>
                <a:close/>
                <a:moveTo>
                  <a:pt x="4007129" y="2301846"/>
                </a:moveTo>
                <a:cubicBezTo>
                  <a:pt x="4008006" y="2301326"/>
                  <a:pt x="4009762" y="2300710"/>
                  <a:pt x="4009619" y="2300331"/>
                </a:cubicBezTo>
                <a:cubicBezTo>
                  <a:pt x="4009192" y="2299243"/>
                  <a:pt x="4008006" y="2298272"/>
                  <a:pt x="4007129" y="2297231"/>
                </a:cubicBezTo>
                <a:cubicBezTo>
                  <a:pt x="4006251" y="2297752"/>
                  <a:pt x="4004496" y="2298367"/>
                  <a:pt x="4004638" y="2298746"/>
                </a:cubicBezTo>
                <a:cubicBezTo>
                  <a:pt x="4005065" y="2299858"/>
                  <a:pt x="4006251" y="2300829"/>
                  <a:pt x="4007129" y="2301846"/>
                </a:cubicBezTo>
                <a:close/>
                <a:moveTo>
                  <a:pt x="9937079" y="2298769"/>
                </a:moveTo>
                <a:cubicBezTo>
                  <a:pt x="9937506" y="2299858"/>
                  <a:pt x="9938692" y="2300829"/>
                  <a:pt x="9939570" y="2301870"/>
                </a:cubicBezTo>
                <a:cubicBezTo>
                  <a:pt x="9940447" y="2301349"/>
                  <a:pt x="9941348" y="2300852"/>
                  <a:pt x="9942416" y="2300237"/>
                </a:cubicBezTo>
                <a:cubicBezTo>
                  <a:pt x="9941491" y="2299266"/>
                  <a:pt x="9940542" y="2298272"/>
                  <a:pt x="9939570" y="2297278"/>
                </a:cubicBezTo>
                <a:cubicBezTo>
                  <a:pt x="9938692" y="2297775"/>
                  <a:pt x="9936937" y="2298391"/>
                  <a:pt x="9937079" y="2298769"/>
                </a:cubicBezTo>
                <a:close/>
                <a:moveTo>
                  <a:pt x="10708937" y="2299835"/>
                </a:moveTo>
                <a:cubicBezTo>
                  <a:pt x="10707087" y="2298320"/>
                  <a:pt x="10704810" y="2296426"/>
                  <a:pt x="10702012" y="2299195"/>
                </a:cubicBezTo>
                <a:cubicBezTo>
                  <a:pt x="10701632" y="2299574"/>
                  <a:pt x="10704241" y="2300947"/>
                  <a:pt x="10705474" y="2301846"/>
                </a:cubicBezTo>
                <a:cubicBezTo>
                  <a:pt x="10706660" y="2301846"/>
                  <a:pt x="10708297" y="2302107"/>
                  <a:pt x="10708913" y="2301775"/>
                </a:cubicBezTo>
                <a:cubicBezTo>
                  <a:pt x="10709483" y="2301444"/>
                  <a:pt x="10709506" y="2300284"/>
                  <a:pt x="10708937" y="2299835"/>
                </a:cubicBezTo>
                <a:close/>
                <a:moveTo>
                  <a:pt x="1890123" y="2340994"/>
                </a:moveTo>
                <a:cubicBezTo>
                  <a:pt x="1891902" y="2341514"/>
                  <a:pt x="1893609" y="2342201"/>
                  <a:pt x="1895483" y="2342437"/>
                </a:cubicBezTo>
                <a:cubicBezTo>
                  <a:pt x="1896147" y="2342532"/>
                  <a:pt x="1897214" y="2341514"/>
                  <a:pt x="1898116" y="2340994"/>
                </a:cubicBezTo>
                <a:cubicBezTo>
                  <a:pt x="1896384" y="2340449"/>
                  <a:pt x="1894653" y="2339881"/>
                  <a:pt x="1892969" y="2339360"/>
                </a:cubicBezTo>
                <a:cubicBezTo>
                  <a:pt x="1891902" y="2339952"/>
                  <a:pt x="1891000" y="2340473"/>
                  <a:pt x="1890123" y="2340994"/>
                </a:cubicBezTo>
                <a:close/>
                <a:moveTo>
                  <a:pt x="1962843" y="2340639"/>
                </a:moveTo>
                <a:cubicBezTo>
                  <a:pt x="1962463" y="2341017"/>
                  <a:pt x="1965072" y="2342390"/>
                  <a:pt x="1966305" y="2343289"/>
                </a:cubicBezTo>
                <a:cubicBezTo>
                  <a:pt x="1967491" y="2343289"/>
                  <a:pt x="1969128" y="2343550"/>
                  <a:pt x="1969721" y="2343218"/>
                </a:cubicBezTo>
                <a:cubicBezTo>
                  <a:pt x="1970314" y="2342887"/>
                  <a:pt x="1970314" y="2341727"/>
                  <a:pt x="1969768" y="2341278"/>
                </a:cubicBezTo>
                <a:cubicBezTo>
                  <a:pt x="1967918" y="2339763"/>
                  <a:pt x="1965641" y="2337869"/>
                  <a:pt x="1962843" y="2340639"/>
                </a:cubicBezTo>
                <a:close/>
                <a:moveTo>
                  <a:pt x="4817624" y="1622212"/>
                </a:moveTo>
                <a:cubicBezTo>
                  <a:pt x="4818549" y="1623182"/>
                  <a:pt x="4819497" y="1624176"/>
                  <a:pt x="4820470" y="1625171"/>
                </a:cubicBezTo>
                <a:cubicBezTo>
                  <a:pt x="4821348" y="1624650"/>
                  <a:pt x="4823102" y="1624034"/>
                  <a:pt x="4822960" y="1623656"/>
                </a:cubicBezTo>
                <a:cubicBezTo>
                  <a:pt x="4822533" y="1622567"/>
                  <a:pt x="4821348" y="1621597"/>
                  <a:pt x="4820470" y="1620555"/>
                </a:cubicBezTo>
                <a:cubicBezTo>
                  <a:pt x="4819568" y="1621076"/>
                  <a:pt x="4818691" y="1621597"/>
                  <a:pt x="4817624" y="1622212"/>
                </a:cubicBezTo>
                <a:close/>
                <a:moveTo>
                  <a:pt x="10064303" y="2340331"/>
                </a:moveTo>
                <a:cubicBezTo>
                  <a:pt x="10065228" y="2341301"/>
                  <a:pt x="10066177" y="2342295"/>
                  <a:pt x="10067150" y="2343289"/>
                </a:cubicBezTo>
                <a:cubicBezTo>
                  <a:pt x="10068027" y="2342769"/>
                  <a:pt x="10069782" y="2342153"/>
                  <a:pt x="10069639" y="2341775"/>
                </a:cubicBezTo>
                <a:cubicBezTo>
                  <a:pt x="10069212" y="2340686"/>
                  <a:pt x="10068027" y="2339715"/>
                  <a:pt x="10067150" y="2338674"/>
                </a:cubicBezTo>
                <a:cubicBezTo>
                  <a:pt x="10066272" y="2339195"/>
                  <a:pt x="10065370" y="2339715"/>
                  <a:pt x="10064303" y="2340331"/>
                </a:cubicBezTo>
                <a:close/>
                <a:moveTo>
                  <a:pt x="1977192" y="2345964"/>
                </a:moveTo>
                <a:cubicBezTo>
                  <a:pt x="1975935" y="2345064"/>
                  <a:pt x="1974868" y="2344047"/>
                  <a:pt x="1973350" y="2343337"/>
                </a:cubicBezTo>
                <a:cubicBezTo>
                  <a:pt x="1972638" y="2343005"/>
                  <a:pt x="1970598" y="2343005"/>
                  <a:pt x="1970005" y="2343360"/>
                </a:cubicBezTo>
                <a:cubicBezTo>
                  <a:pt x="1969412" y="2343692"/>
                  <a:pt x="1969389" y="2344899"/>
                  <a:pt x="1969982" y="2345301"/>
                </a:cubicBezTo>
                <a:cubicBezTo>
                  <a:pt x="1971239" y="2346177"/>
                  <a:pt x="1972946" y="2346840"/>
                  <a:pt x="1974678" y="2347384"/>
                </a:cubicBezTo>
                <a:cubicBezTo>
                  <a:pt x="1974962" y="2347479"/>
                  <a:pt x="1976267" y="2346508"/>
                  <a:pt x="1977192" y="2345964"/>
                </a:cubicBezTo>
                <a:close/>
                <a:moveTo>
                  <a:pt x="9640555" y="1618259"/>
                </a:moveTo>
                <a:cubicBezTo>
                  <a:pt x="9638824" y="1617715"/>
                  <a:pt x="9637093" y="1617147"/>
                  <a:pt x="9635433" y="1616626"/>
                </a:cubicBezTo>
                <a:cubicBezTo>
                  <a:pt x="9634365" y="1617242"/>
                  <a:pt x="9633488" y="1617762"/>
                  <a:pt x="9632586" y="1618259"/>
                </a:cubicBezTo>
                <a:cubicBezTo>
                  <a:pt x="9634365" y="1618780"/>
                  <a:pt x="9636073" y="1619466"/>
                  <a:pt x="9637947" y="1619703"/>
                </a:cubicBezTo>
                <a:cubicBezTo>
                  <a:pt x="9638587" y="1619798"/>
                  <a:pt x="9639678" y="1618780"/>
                  <a:pt x="9640555" y="1618259"/>
                </a:cubicBezTo>
                <a:close/>
                <a:moveTo>
                  <a:pt x="6319501" y="2352496"/>
                </a:moveTo>
                <a:cubicBezTo>
                  <a:pt x="6320378" y="2351479"/>
                  <a:pt x="6321588" y="2350485"/>
                  <a:pt x="6321991" y="2349396"/>
                </a:cubicBezTo>
                <a:cubicBezTo>
                  <a:pt x="6322134" y="2349017"/>
                  <a:pt x="6320378" y="2348402"/>
                  <a:pt x="6319501" y="2347881"/>
                </a:cubicBezTo>
                <a:cubicBezTo>
                  <a:pt x="6318552" y="2348875"/>
                  <a:pt x="6317579" y="2349893"/>
                  <a:pt x="6316654" y="2350840"/>
                </a:cubicBezTo>
                <a:cubicBezTo>
                  <a:pt x="6317746" y="2351479"/>
                  <a:pt x="6318623" y="2351976"/>
                  <a:pt x="6319501" y="2352496"/>
                </a:cubicBezTo>
                <a:close/>
                <a:moveTo>
                  <a:pt x="5062157" y="1619064"/>
                </a:moveTo>
                <a:cubicBezTo>
                  <a:pt x="5061730" y="1617975"/>
                  <a:pt x="5060544" y="1617005"/>
                  <a:pt x="5059667" y="1615964"/>
                </a:cubicBezTo>
                <a:cubicBezTo>
                  <a:pt x="5058789" y="1616484"/>
                  <a:pt x="5057888" y="1616981"/>
                  <a:pt x="5056821" y="1617597"/>
                </a:cubicBezTo>
                <a:cubicBezTo>
                  <a:pt x="5057746" y="1618567"/>
                  <a:pt x="5058694" y="1619561"/>
                  <a:pt x="5059667" y="1620555"/>
                </a:cubicBezTo>
                <a:cubicBezTo>
                  <a:pt x="5060544" y="1620058"/>
                  <a:pt x="5062300" y="1619443"/>
                  <a:pt x="5062157" y="1619064"/>
                </a:cubicBezTo>
                <a:close/>
                <a:moveTo>
                  <a:pt x="2431180" y="2355455"/>
                </a:moveTo>
                <a:cubicBezTo>
                  <a:pt x="2430255" y="2354484"/>
                  <a:pt x="2429306" y="2353490"/>
                  <a:pt x="2428334" y="2352496"/>
                </a:cubicBezTo>
                <a:cubicBezTo>
                  <a:pt x="2427456" y="2353017"/>
                  <a:pt x="2425701" y="2353633"/>
                  <a:pt x="2425843" y="2354011"/>
                </a:cubicBezTo>
                <a:cubicBezTo>
                  <a:pt x="2426270" y="2355100"/>
                  <a:pt x="2427456" y="2356070"/>
                  <a:pt x="2428334" y="2357112"/>
                </a:cubicBezTo>
                <a:cubicBezTo>
                  <a:pt x="2429235" y="2356591"/>
                  <a:pt x="2430113" y="2356070"/>
                  <a:pt x="2431180" y="2355455"/>
                </a:cubicBezTo>
                <a:close/>
                <a:moveTo>
                  <a:pt x="5923670" y="2355455"/>
                </a:moveTo>
                <a:cubicBezTo>
                  <a:pt x="5922745" y="2354484"/>
                  <a:pt x="5921796" y="2353490"/>
                  <a:pt x="5920823" y="2352496"/>
                </a:cubicBezTo>
                <a:cubicBezTo>
                  <a:pt x="5919946" y="2353017"/>
                  <a:pt x="5918191" y="2353633"/>
                  <a:pt x="5918333" y="2354011"/>
                </a:cubicBezTo>
                <a:cubicBezTo>
                  <a:pt x="5918760" y="2355100"/>
                  <a:pt x="5919946" y="2356070"/>
                  <a:pt x="5920823" y="2357112"/>
                </a:cubicBezTo>
                <a:cubicBezTo>
                  <a:pt x="5921725" y="2356591"/>
                  <a:pt x="5922602" y="2356070"/>
                  <a:pt x="5923670" y="2355455"/>
                </a:cubicBezTo>
                <a:close/>
                <a:moveTo>
                  <a:pt x="7503603" y="2354792"/>
                </a:moveTo>
                <a:cubicBezTo>
                  <a:pt x="7504481" y="2355313"/>
                  <a:pt x="7505382" y="2355810"/>
                  <a:pt x="7506449" y="2356425"/>
                </a:cubicBezTo>
                <a:cubicBezTo>
                  <a:pt x="7508109" y="2355881"/>
                  <a:pt x="7509865" y="2355337"/>
                  <a:pt x="7511596" y="2354792"/>
                </a:cubicBezTo>
                <a:cubicBezTo>
                  <a:pt x="7510719" y="2354271"/>
                  <a:pt x="7509627" y="2353277"/>
                  <a:pt x="7508963" y="2353348"/>
                </a:cubicBezTo>
                <a:cubicBezTo>
                  <a:pt x="7507090" y="2353609"/>
                  <a:pt x="7505382" y="2354295"/>
                  <a:pt x="7503603" y="2354792"/>
                </a:cubicBezTo>
                <a:close/>
                <a:moveTo>
                  <a:pt x="8388691" y="2354792"/>
                </a:moveTo>
                <a:cubicBezTo>
                  <a:pt x="8390470" y="2355313"/>
                  <a:pt x="8392177" y="2355999"/>
                  <a:pt x="8394051" y="2356236"/>
                </a:cubicBezTo>
                <a:cubicBezTo>
                  <a:pt x="8394716" y="2356331"/>
                  <a:pt x="8395782" y="2355313"/>
                  <a:pt x="8396660" y="2354792"/>
                </a:cubicBezTo>
                <a:cubicBezTo>
                  <a:pt x="8394929" y="2354248"/>
                  <a:pt x="8393198" y="2353680"/>
                  <a:pt x="8391513" y="2353159"/>
                </a:cubicBezTo>
                <a:cubicBezTo>
                  <a:pt x="8390446" y="2353774"/>
                  <a:pt x="8389568" y="2354295"/>
                  <a:pt x="8388691" y="2354792"/>
                </a:cubicBezTo>
                <a:close/>
                <a:moveTo>
                  <a:pt x="9178076" y="1613668"/>
                </a:moveTo>
                <a:cubicBezTo>
                  <a:pt x="9178954" y="1614188"/>
                  <a:pt x="9180045" y="1615182"/>
                  <a:pt x="9180709" y="1615111"/>
                </a:cubicBezTo>
                <a:cubicBezTo>
                  <a:pt x="9182583" y="1614875"/>
                  <a:pt x="9184290" y="1614188"/>
                  <a:pt x="9186069" y="1613668"/>
                </a:cubicBezTo>
                <a:cubicBezTo>
                  <a:pt x="9185192" y="1613147"/>
                  <a:pt x="9184290" y="1612650"/>
                  <a:pt x="9183223" y="1612035"/>
                </a:cubicBezTo>
                <a:cubicBezTo>
                  <a:pt x="9181539" y="1612555"/>
                  <a:pt x="9179808" y="1613100"/>
                  <a:pt x="9178076" y="1613668"/>
                </a:cubicBezTo>
                <a:close/>
                <a:moveTo>
                  <a:pt x="10548413" y="2354129"/>
                </a:moveTo>
                <a:cubicBezTo>
                  <a:pt x="10547346" y="2353514"/>
                  <a:pt x="10546468" y="2352993"/>
                  <a:pt x="10545567" y="2352496"/>
                </a:cubicBezTo>
                <a:cubicBezTo>
                  <a:pt x="10544690" y="2353514"/>
                  <a:pt x="10543503" y="2354508"/>
                  <a:pt x="10543076" y="2355573"/>
                </a:cubicBezTo>
                <a:cubicBezTo>
                  <a:pt x="10542934" y="2355952"/>
                  <a:pt x="10544690" y="2356567"/>
                  <a:pt x="10545567" y="2357088"/>
                </a:cubicBezTo>
                <a:cubicBezTo>
                  <a:pt x="10546516" y="2356094"/>
                  <a:pt x="10547488" y="2355100"/>
                  <a:pt x="10548413" y="2354129"/>
                </a:cubicBezTo>
                <a:close/>
                <a:moveTo>
                  <a:pt x="10960207" y="2357088"/>
                </a:moveTo>
                <a:cubicBezTo>
                  <a:pt x="10961155" y="2356094"/>
                  <a:pt x="10962128" y="2355076"/>
                  <a:pt x="10963053" y="2354129"/>
                </a:cubicBezTo>
                <a:cubicBezTo>
                  <a:pt x="10961986" y="2353514"/>
                  <a:pt x="10961108" y="2352993"/>
                  <a:pt x="10960207" y="2352496"/>
                </a:cubicBezTo>
                <a:cubicBezTo>
                  <a:pt x="10959329" y="2353514"/>
                  <a:pt x="10958120" y="2354508"/>
                  <a:pt x="10957717" y="2355597"/>
                </a:cubicBezTo>
                <a:cubicBezTo>
                  <a:pt x="10957550" y="2355952"/>
                  <a:pt x="10959305" y="2356591"/>
                  <a:pt x="10960207" y="2357088"/>
                </a:cubicBezTo>
                <a:close/>
                <a:moveTo>
                  <a:pt x="4746209" y="2358603"/>
                </a:moveTo>
                <a:cubicBezTo>
                  <a:pt x="4746635" y="2359692"/>
                  <a:pt x="4747821" y="2360662"/>
                  <a:pt x="4748699" y="2361703"/>
                </a:cubicBezTo>
                <a:cubicBezTo>
                  <a:pt x="4749577" y="2361183"/>
                  <a:pt x="4751331" y="2360567"/>
                  <a:pt x="4751189" y="2360188"/>
                </a:cubicBezTo>
                <a:cubicBezTo>
                  <a:pt x="4750762" y="2359100"/>
                  <a:pt x="4749577" y="2358129"/>
                  <a:pt x="4748699" y="2357088"/>
                </a:cubicBezTo>
                <a:cubicBezTo>
                  <a:pt x="4747797" y="2357609"/>
                  <a:pt x="4746043" y="2358224"/>
                  <a:pt x="4746209" y="2358603"/>
                </a:cubicBezTo>
                <a:close/>
                <a:moveTo>
                  <a:pt x="5781290" y="2359407"/>
                </a:moveTo>
                <a:cubicBezTo>
                  <a:pt x="5780412" y="2358887"/>
                  <a:pt x="5779511" y="2358390"/>
                  <a:pt x="5778444" y="2357774"/>
                </a:cubicBezTo>
                <a:cubicBezTo>
                  <a:pt x="5776783" y="2358319"/>
                  <a:pt x="5775028" y="2358863"/>
                  <a:pt x="5773297" y="2359407"/>
                </a:cubicBezTo>
                <a:cubicBezTo>
                  <a:pt x="5774174" y="2359928"/>
                  <a:pt x="5775265" y="2360922"/>
                  <a:pt x="5775930" y="2360851"/>
                </a:cubicBezTo>
                <a:cubicBezTo>
                  <a:pt x="5777803" y="2360591"/>
                  <a:pt x="5779511" y="2359905"/>
                  <a:pt x="5781290" y="2359407"/>
                </a:cubicBezTo>
                <a:close/>
                <a:moveTo>
                  <a:pt x="9274918" y="2358745"/>
                </a:moveTo>
                <a:cubicBezTo>
                  <a:pt x="9275843" y="2359715"/>
                  <a:pt x="9276791" y="2360709"/>
                  <a:pt x="9277764" y="2361703"/>
                </a:cubicBezTo>
                <a:cubicBezTo>
                  <a:pt x="9278641" y="2361183"/>
                  <a:pt x="9280396" y="2360567"/>
                  <a:pt x="9280254" y="2360188"/>
                </a:cubicBezTo>
                <a:cubicBezTo>
                  <a:pt x="9279827" y="2359100"/>
                  <a:pt x="9278641" y="2358129"/>
                  <a:pt x="9277764" y="2357088"/>
                </a:cubicBezTo>
                <a:cubicBezTo>
                  <a:pt x="9276862" y="2357609"/>
                  <a:pt x="9275984" y="2358129"/>
                  <a:pt x="9274918" y="2358745"/>
                </a:cubicBezTo>
                <a:close/>
                <a:moveTo>
                  <a:pt x="9705828" y="2360188"/>
                </a:moveTo>
                <a:cubicBezTo>
                  <a:pt x="9705685" y="2360567"/>
                  <a:pt x="9707441" y="2361183"/>
                  <a:pt x="9708319" y="2361703"/>
                </a:cubicBezTo>
                <a:cubicBezTo>
                  <a:pt x="9709267" y="2360709"/>
                  <a:pt x="9710240" y="2359692"/>
                  <a:pt x="9711165" y="2358745"/>
                </a:cubicBezTo>
                <a:cubicBezTo>
                  <a:pt x="9710097" y="2358129"/>
                  <a:pt x="9709220" y="2357609"/>
                  <a:pt x="9708319" y="2357112"/>
                </a:cubicBezTo>
                <a:cubicBezTo>
                  <a:pt x="9707441" y="2358129"/>
                  <a:pt x="9706255" y="2359100"/>
                  <a:pt x="9705828" y="2360188"/>
                </a:cubicBezTo>
                <a:close/>
                <a:moveTo>
                  <a:pt x="8897847" y="1608390"/>
                </a:moveTo>
                <a:cubicBezTo>
                  <a:pt x="8896780" y="1607774"/>
                  <a:pt x="8895902" y="1607254"/>
                  <a:pt x="8895001" y="1606757"/>
                </a:cubicBezTo>
                <a:cubicBezTo>
                  <a:pt x="8894124" y="1607774"/>
                  <a:pt x="8892914" y="1608768"/>
                  <a:pt x="8892510" y="1609857"/>
                </a:cubicBezTo>
                <a:cubicBezTo>
                  <a:pt x="8892368" y="1610236"/>
                  <a:pt x="8894124" y="1610851"/>
                  <a:pt x="8895001" y="1611372"/>
                </a:cubicBezTo>
                <a:cubicBezTo>
                  <a:pt x="8895974" y="1610354"/>
                  <a:pt x="8896922" y="1609360"/>
                  <a:pt x="8897847" y="1608390"/>
                </a:cubicBezTo>
                <a:close/>
                <a:moveTo>
                  <a:pt x="9600685" y="2317964"/>
                </a:moveTo>
                <a:cubicBezTo>
                  <a:pt x="9602417" y="2318509"/>
                  <a:pt x="9604149" y="2319077"/>
                  <a:pt x="9605832" y="2319597"/>
                </a:cubicBezTo>
                <a:cubicBezTo>
                  <a:pt x="9606900" y="2318982"/>
                  <a:pt x="9607777" y="2318461"/>
                  <a:pt x="9608678" y="2317964"/>
                </a:cubicBezTo>
                <a:cubicBezTo>
                  <a:pt x="9606900" y="2317444"/>
                  <a:pt x="9605192" y="2316757"/>
                  <a:pt x="9603318" y="2316521"/>
                </a:cubicBezTo>
                <a:cubicBezTo>
                  <a:pt x="9602654" y="2316450"/>
                  <a:pt x="9601563" y="2317467"/>
                  <a:pt x="9600685" y="2317964"/>
                </a:cubicBezTo>
                <a:close/>
                <a:moveTo>
                  <a:pt x="10450315" y="2320260"/>
                </a:moveTo>
                <a:cubicBezTo>
                  <a:pt x="10451501" y="2320260"/>
                  <a:pt x="10453137" y="2320521"/>
                  <a:pt x="10453730" y="2320189"/>
                </a:cubicBezTo>
                <a:cubicBezTo>
                  <a:pt x="10454323" y="2319858"/>
                  <a:pt x="10454323" y="2318698"/>
                  <a:pt x="10453778" y="2318248"/>
                </a:cubicBezTo>
                <a:cubicBezTo>
                  <a:pt x="10451928" y="2316734"/>
                  <a:pt x="10449651" y="2314840"/>
                  <a:pt x="10446853" y="2317609"/>
                </a:cubicBezTo>
                <a:cubicBezTo>
                  <a:pt x="10446473" y="2317988"/>
                  <a:pt x="10449082" y="2319361"/>
                  <a:pt x="10450315" y="2320260"/>
                </a:cubicBezTo>
                <a:close/>
                <a:moveTo>
                  <a:pt x="4938918" y="1633715"/>
                </a:moveTo>
                <a:cubicBezTo>
                  <a:pt x="4940578" y="1633194"/>
                  <a:pt x="4942310" y="1632626"/>
                  <a:pt x="4944041" y="1632082"/>
                </a:cubicBezTo>
                <a:cubicBezTo>
                  <a:pt x="4943163" y="1631561"/>
                  <a:pt x="4942073" y="1630567"/>
                  <a:pt x="4941432" y="1630638"/>
                </a:cubicBezTo>
                <a:cubicBezTo>
                  <a:pt x="4939558" y="1630875"/>
                  <a:pt x="4937851" y="1631561"/>
                  <a:pt x="4936072" y="1632082"/>
                </a:cubicBezTo>
                <a:cubicBezTo>
                  <a:pt x="4936949" y="1632579"/>
                  <a:pt x="4937851" y="1633099"/>
                  <a:pt x="4938918" y="1633715"/>
                </a:cubicBezTo>
                <a:close/>
                <a:moveTo>
                  <a:pt x="10457336" y="2320331"/>
                </a:moveTo>
                <a:cubicBezTo>
                  <a:pt x="10456624" y="2320000"/>
                  <a:pt x="10454584" y="2320000"/>
                  <a:pt x="10453992" y="2320355"/>
                </a:cubicBezTo>
                <a:cubicBezTo>
                  <a:pt x="10453399" y="2320686"/>
                  <a:pt x="10453375" y="2321893"/>
                  <a:pt x="10453968" y="2322296"/>
                </a:cubicBezTo>
                <a:cubicBezTo>
                  <a:pt x="10455225" y="2323171"/>
                  <a:pt x="10456932" y="2323834"/>
                  <a:pt x="10458664" y="2324379"/>
                </a:cubicBezTo>
                <a:cubicBezTo>
                  <a:pt x="10458972" y="2324473"/>
                  <a:pt x="10460253" y="2323503"/>
                  <a:pt x="10461178" y="2322958"/>
                </a:cubicBezTo>
                <a:cubicBezTo>
                  <a:pt x="10459944" y="2322059"/>
                  <a:pt x="10458877" y="2321041"/>
                  <a:pt x="10457336" y="2320331"/>
                </a:cubicBezTo>
                <a:close/>
                <a:moveTo>
                  <a:pt x="9095514" y="1625833"/>
                </a:moveTo>
                <a:cubicBezTo>
                  <a:pt x="9093830" y="1626378"/>
                  <a:pt x="9092098" y="1626922"/>
                  <a:pt x="9090367" y="1627466"/>
                </a:cubicBezTo>
                <a:cubicBezTo>
                  <a:pt x="9091245" y="1627987"/>
                  <a:pt x="9092336" y="1628981"/>
                  <a:pt x="9092999" y="1628910"/>
                </a:cubicBezTo>
                <a:cubicBezTo>
                  <a:pt x="9094873" y="1628673"/>
                  <a:pt x="9096581" y="1627987"/>
                  <a:pt x="9098360" y="1627466"/>
                </a:cubicBezTo>
                <a:cubicBezTo>
                  <a:pt x="9097459" y="1626969"/>
                  <a:pt x="9096581" y="1626448"/>
                  <a:pt x="9095514" y="1625833"/>
                </a:cubicBezTo>
                <a:close/>
                <a:moveTo>
                  <a:pt x="5816559" y="1629218"/>
                </a:moveTo>
                <a:cubicBezTo>
                  <a:pt x="5817199" y="1629431"/>
                  <a:pt x="5819571" y="1627916"/>
                  <a:pt x="5821160" y="1627230"/>
                </a:cubicBezTo>
                <a:cubicBezTo>
                  <a:pt x="5821160" y="1626543"/>
                  <a:pt x="5821610" y="1625597"/>
                  <a:pt x="5821018" y="1625242"/>
                </a:cubicBezTo>
                <a:cubicBezTo>
                  <a:pt x="5820425" y="1624910"/>
                  <a:pt x="5818432" y="1624887"/>
                  <a:pt x="5817650" y="1625218"/>
                </a:cubicBezTo>
                <a:cubicBezTo>
                  <a:pt x="5815041" y="1626283"/>
                  <a:pt x="5811768" y="1627608"/>
                  <a:pt x="5816559" y="1629218"/>
                </a:cubicBezTo>
                <a:close/>
                <a:moveTo>
                  <a:pt x="8348821" y="2327171"/>
                </a:moveTo>
                <a:cubicBezTo>
                  <a:pt x="8350553" y="2327716"/>
                  <a:pt x="8352284" y="2328284"/>
                  <a:pt x="8353968" y="2328804"/>
                </a:cubicBezTo>
                <a:cubicBezTo>
                  <a:pt x="8355035" y="2328189"/>
                  <a:pt x="8355913" y="2327668"/>
                  <a:pt x="8356814" y="2327171"/>
                </a:cubicBezTo>
                <a:cubicBezTo>
                  <a:pt x="8355035" y="2326651"/>
                  <a:pt x="8353328" y="2325964"/>
                  <a:pt x="8351454" y="2325728"/>
                </a:cubicBezTo>
                <a:cubicBezTo>
                  <a:pt x="8350789" y="2325656"/>
                  <a:pt x="8349699" y="2326674"/>
                  <a:pt x="8348821" y="2327171"/>
                </a:cubicBezTo>
                <a:close/>
                <a:moveTo>
                  <a:pt x="10497728" y="2329467"/>
                </a:moveTo>
                <a:cubicBezTo>
                  <a:pt x="10498605" y="2328946"/>
                  <a:pt x="10500360" y="2328331"/>
                  <a:pt x="10500218" y="2327952"/>
                </a:cubicBezTo>
                <a:cubicBezTo>
                  <a:pt x="10499791" y="2326864"/>
                  <a:pt x="10498605" y="2325893"/>
                  <a:pt x="10497728" y="2324852"/>
                </a:cubicBezTo>
                <a:cubicBezTo>
                  <a:pt x="10496850" y="2325373"/>
                  <a:pt x="10495095" y="2325988"/>
                  <a:pt x="10495237" y="2326367"/>
                </a:cubicBezTo>
                <a:cubicBezTo>
                  <a:pt x="10495640" y="2327479"/>
                  <a:pt x="10496850" y="2328449"/>
                  <a:pt x="10497728" y="2329467"/>
                </a:cubicBezTo>
                <a:close/>
                <a:moveTo>
                  <a:pt x="10859025" y="2327976"/>
                </a:moveTo>
                <a:cubicBezTo>
                  <a:pt x="10858598" y="2326887"/>
                  <a:pt x="10857413" y="2325917"/>
                  <a:pt x="10856535" y="2324876"/>
                </a:cubicBezTo>
                <a:cubicBezTo>
                  <a:pt x="10855657" y="2325396"/>
                  <a:pt x="10853902" y="2326012"/>
                  <a:pt x="10854045" y="2326390"/>
                </a:cubicBezTo>
                <a:cubicBezTo>
                  <a:pt x="10854471" y="2327479"/>
                  <a:pt x="10855657" y="2328449"/>
                  <a:pt x="10856535" y="2329491"/>
                </a:cubicBezTo>
                <a:cubicBezTo>
                  <a:pt x="10857436" y="2328970"/>
                  <a:pt x="10859191" y="2328331"/>
                  <a:pt x="10859025" y="2327976"/>
                </a:cubicBezTo>
                <a:close/>
                <a:moveTo>
                  <a:pt x="1955395" y="2330982"/>
                </a:moveTo>
                <a:cubicBezTo>
                  <a:pt x="1955822" y="2332071"/>
                  <a:pt x="1957008" y="2333041"/>
                  <a:pt x="1957885" y="2334082"/>
                </a:cubicBezTo>
                <a:cubicBezTo>
                  <a:pt x="1958763" y="2333562"/>
                  <a:pt x="1959664" y="2333065"/>
                  <a:pt x="1960732" y="2332449"/>
                </a:cubicBezTo>
                <a:cubicBezTo>
                  <a:pt x="1959806" y="2331479"/>
                  <a:pt x="1958858" y="2330485"/>
                  <a:pt x="1957885" y="2329491"/>
                </a:cubicBezTo>
                <a:cubicBezTo>
                  <a:pt x="1957008" y="2329988"/>
                  <a:pt x="1955253" y="2330603"/>
                  <a:pt x="1955395" y="2330982"/>
                </a:cubicBezTo>
                <a:close/>
                <a:moveTo>
                  <a:pt x="10605241" y="2334011"/>
                </a:moveTo>
                <a:cubicBezTo>
                  <a:pt x="10605834" y="2333680"/>
                  <a:pt x="10605834" y="2332520"/>
                  <a:pt x="10605289" y="2332071"/>
                </a:cubicBezTo>
                <a:cubicBezTo>
                  <a:pt x="10603439" y="2330556"/>
                  <a:pt x="10601162" y="2328663"/>
                  <a:pt x="10598364" y="2331432"/>
                </a:cubicBezTo>
                <a:cubicBezTo>
                  <a:pt x="10597984" y="2331810"/>
                  <a:pt x="10600593" y="2333183"/>
                  <a:pt x="10601826" y="2334082"/>
                </a:cubicBezTo>
                <a:cubicBezTo>
                  <a:pt x="10603012" y="2334082"/>
                  <a:pt x="10604649" y="2334343"/>
                  <a:pt x="10605241" y="2334011"/>
                </a:cubicBezTo>
                <a:close/>
                <a:moveTo>
                  <a:pt x="10674309" y="2330130"/>
                </a:moveTo>
                <a:cubicBezTo>
                  <a:pt x="10672625" y="2330674"/>
                  <a:pt x="10670893" y="2331219"/>
                  <a:pt x="10669162" y="2331763"/>
                </a:cubicBezTo>
                <a:cubicBezTo>
                  <a:pt x="10670039" y="2332284"/>
                  <a:pt x="10671131" y="2333278"/>
                  <a:pt x="10671794" y="2333207"/>
                </a:cubicBezTo>
                <a:cubicBezTo>
                  <a:pt x="10673668" y="2332970"/>
                  <a:pt x="10675376" y="2332284"/>
                  <a:pt x="10677155" y="2331763"/>
                </a:cubicBezTo>
                <a:cubicBezTo>
                  <a:pt x="10676254" y="2331266"/>
                  <a:pt x="10675376" y="2330745"/>
                  <a:pt x="10674309" y="2330130"/>
                </a:cubicBezTo>
                <a:close/>
                <a:moveTo>
                  <a:pt x="4625104" y="1627466"/>
                </a:moveTo>
                <a:cubicBezTo>
                  <a:pt x="4626835" y="1628011"/>
                  <a:pt x="4628567" y="1628579"/>
                  <a:pt x="4630251" y="1629099"/>
                </a:cubicBezTo>
                <a:cubicBezTo>
                  <a:pt x="4631318" y="1628484"/>
                  <a:pt x="4632196" y="1627963"/>
                  <a:pt x="4633097" y="1627466"/>
                </a:cubicBezTo>
                <a:cubicBezTo>
                  <a:pt x="4631318" y="1626946"/>
                  <a:pt x="4629610" y="1626259"/>
                  <a:pt x="4627737" y="1626023"/>
                </a:cubicBezTo>
                <a:cubicBezTo>
                  <a:pt x="4627072" y="1625952"/>
                  <a:pt x="4625982" y="1626969"/>
                  <a:pt x="4625104" y="1627466"/>
                </a:cubicBezTo>
                <a:close/>
                <a:moveTo>
                  <a:pt x="1993771" y="1627466"/>
                </a:moveTo>
                <a:cubicBezTo>
                  <a:pt x="1991992" y="1626946"/>
                  <a:pt x="1990284" y="1626259"/>
                  <a:pt x="1988411" y="1626023"/>
                </a:cubicBezTo>
                <a:cubicBezTo>
                  <a:pt x="1987746" y="1625928"/>
                  <a:pt x="1986679" y="1626946"/>
                  <a:pt x="1985778" y="1627466"/>
                </a:cubicBezTo>
                <a:cubicBezTo>
                  <a:pt x="1987509" y="1628011"/>
                  <a:pt x="1989241" y="1628579"/>
                  <a:pt x="1990925" y="1629099"/>
                </a:cubicBezTo>
                <a:cubicBezTo>
                  <a:pt x="1992016" y="1628508"/>
                  <a:pt x="1992893" y="1627987"/>
                  <a:pt x="1993771" y="1627466"/>
                </a:cubicBezTo>
                <a:close/>
                <a:moveTo>
                  <a:pt x="9075922" y="2335597"/>
                </a:moveTo>
                <a:cubicBezTo>
                  <a:pt x="9076349" y="2336686"/>
                  <a:pt x="9077536" y="2337656"/>
                  <a:pt x="9078413" y="2338698"/>
                </a:cubicBezTo>
                <a:cubicBezTo>
                  <a:pt x="9079290" y="2338177"/>
                  <a:pt x="9080192" y="2337680"/>
                  <a:pt x="9081259" y="2337065"/>
                </a:cubicBezTo>
                <a:cubicBezTo>
                  <a:pt x="9080334" y="2336094"/>
                  <a:pt x="9079386" y="2335100"/>
                  <a:pt x="9078413" y="2334106"/>
                </a:cubicBezTo>
                <a:cubicBezTo>
                  <a:pt x="9077512" y="2334603"/>
                  <a:pt x="9075780" y="2335219"/>
                  <a:pt x="9075922" y="2335597"/>
                </a:cubicBezTo>
                <a:close/>
                <a:moveTo>
                  <a:pt x="10608064" y="2337727"/>
                </a:moveTo>
                <a:cubicBezTo>
                  <a:pt x="10612831" y="2338343"/>
                  <a:pt x="10613638" y="2336307"/>
                  <a:pt x="10613353" y="2334082"/>
                </a:cubicBezTo>
                <a:cubicBezTo>
                  <a:pt x="10610697" y="2334082"/>
                  <a:pt x="10608040" y="2334082"/>
                  <a:pt x="10605384" y="2334082"/>
                </a:cubicBezTo>
                <a:cubicBezTo>
                  <a:pt x="10606238" y="2335361"/>
                  <a:pt x="10606759" y="2337562"/>
                  <a:pt x="10608064" y="2337727"/>
                </a:cubicBezTo>
                <a:close/>
                <a:moveTo>
                  <a:pt x="10625307" y="2205185"/>
                </a:moveTo>
                <a:cubicBezTo>
                  <a:pt x="10626256" y="2204191"/>
                  <a:pt x="10627228" y="2203173"/>
                  <a:pt x="10628153" y="2202227"/>
                </a:cubicBezTo>
                <a:cubicBezTo>
                  <a:pt x="10627086" y="2201611"/>
                  <a:pt x="10626208" y="2201090"/>
                  <a:pt x="10625307" y="2200593"/>
                </a:cubicBezTo>
                <a:cubicBezTo>
                  <a:pt x="10624430" y="2201611"/>
                  <a:pt x="10623220" y="2202605"/>
                  <a:pt x="10622817" y="2203694"/>
                </a:cubicBezTo>
                <a:cubicBezTo>
                  <a:pt x="10622675" y="2204049"/>
                  <a:pt x="10624430" y="2204688"/>
                  <a:pt x="10625307" y="2205185"/>
                </a:cubicBezTo>
                <a:close/>
                <a:moveTo>
                  <a:pt x="10867350" y="2202227"/>
                </a:moveTo>
                <a:cubicBezTo>
                  <a:pt x="10866283" y="2201611"/>
                  <a:pt x="10865405" y="2201090"/>
                  <a:pt x="10864504" y="2200593"/>
                </a:cubicBezTo>
                <a:cubicBezTo>
                  <a:pt x="10863627" y="2201611"/>
                  <a:pt x="10862417" y="2202605"/>
                  <a:pt x="10862014" y="2203694"/>
                </a:cubicBezTo>
                <a:cubicBezTo>
                  <a:pt x="10861871" y="2204073"/>
                  <a:pt x="10863627" y="2204688"/>
                  <a:pt x="10864504" y="2205209"/>
                </a:cubicBezTo>
                <a:cubicBezTo>
                  <a:pt x="10865477" y="2204191"/>
                  <a:pt x="10866425" y="2203197"/>
                  <a:pt x="10867350" y="2202227"/>
                </a:cubicBezTo>
                <a:close/>
                <a:moveTo>
                  <a:pt x="4625104" y="1733358"/>
                </a:moveTo>
                <a:cubicBezTo>
                  <a:pt x="4623373" y="1732814"/>
                  <a:pt x="4621641" y="1732246"/>
                  <a:pt x="4619957" y="1731725"/>
                </a:cubicBezTo>
                <a:cubicBezTo>
                  <a:pt x="4618890" y="1732340"/>
                  <a:pt x="4618012" y="1732861"/>
                  <a:pt x="4617111" y="1733358"/>
                </a:cubicBezTo>
                <a:cubicBezTo>
                  <a:pt x="4618890" y="1733879"/>
                  <a:pt x="4620598" y="1734565"/>
                  <a:pt x="4622471" y="1734802"/>
                </a:cubicBezTo>
                <a:cubicBezTo>
                  <a:pt x="4623135" y="1734873"/>
                  <a:pt x="4624202" y="1733855"/>
                  <a:pt x="4625104" y="1733358"/>
                </a:cubicBezTo>
                <a:close/>
                <a:moveTo>
                  <a:pt x="2519388" y="2207860"/>
                </a:moveTo>
                <a:cubicBezTo>
                  <a:pt x="2518130" y="2206960"/>
                  <a:pt x="2517063" y="2205942"/>
                  <a:pt x="2515545" y="2205232"/>
                </a:cubicBezTo>
                <a:cubicBezTo>
                  <a:pt x="2514834" y="2204901"/>
                  <a:pt x="2512794" y="2204901"/>
                  <a:pt x="2512201" y="2205256"/>
                </a:cubicBezTo>
                <a:cubicBezTo>
                  <a:pt x="2511608" y="2205587"/>
                  <a:pt x="2511584" y="2206771"/>
                  <a:pt x="2512177" y="2207197"/>
                </a:cubicBezTo>
                <a:cubicBezTo>
                  <a:pt x="2513434" y="2208073"/>
                  <a:pt x="2515142" y="2208735"/>
                  <a:pt x="2516874" y="2209280"/>
                </a:cubicBezTo>
                <a:cubicBezTo>
                  <a:pt x="2517158" y="2209374"/>
                  <a:pt x="2518463" y="2208404"/>
                  <a:pt x="2519388" y="2207860"/>
                </a:cubicBezTo>
                <a:close/>
                <a:moveTo>
                  <a:pt x="3856780" y="2205848"/>
                </a:moveTo>
                <a:cubicBezTo>
                  <a:pt x="3855120" y="2206392"/>
                  <a:pt x="3853388" y="2206936"/>
                  <a:pt x="3851657" y="2207481"/>
                </a:cubicBezTo>
                <a:cubicBezTo>
                  <a:pt x="3852534" y="2208002"/>
                  <a:pt x="3853625" y="2208996"/>
                  <a:pt x="3854266" y="2208925"/>
                </a:cubicBezTo>
                <a:cubicBezTo>
                  <a:pt x="3856139" y="2208688"/>
                  <a:pt x="3857847" y="2208002"/>
                  <a:pt x="3859626" y="2207481"/>
                </a:cubicBezTo>
                <a:cubicBezTo>
                  <a:pt x="3858748" y="2206984"/>
                  <a:pt x="3857847" y="2206463"/>
                  <a:pt x="3856780" y="2205848"/>
                </a:cubicBezTo>
                <a:close/>
                <a:moveTo>
                  <a:pt x="4361880" y="1733642"/>
                </a:moveTo>
                <a:cubicBezTo>
                  <a:pt x="4360030" y="1732127"/>
                  <a:pt x="4357754" y="1730234"/>
                  <a:pt x="4354955" y="1733003"/>
                </a:cubicBezTo>
                <a:cubicBezTo>
                  <a:pt x="4354575" y="1733382"/>
                  <a:pt x="4357184" y="1734755"/>
                  <a:pt x="4358418" y="1735654"/>
                </a:cubicBezTo>
                <a:cubicBezTo>
                  <a:pt x="4359604" y="1735654"/>
                  <a:pt x="4360790" y="1735654"/>
                  <a:pt x="4361975" y="1735654"/>
                </a:cubicBezTo>
                <a:cubicBezTo>
                  <a:pt x="4361975" y="1734968"/>
                  <a:pt x="4362450" y="1734092"/>
                  <a:pt x="4361880" y="1733642"/>
                </a:cubicBezTo>
                <a:close/>
                <a:moveTo>
                  <a:pt x="6467027" y="1728743"/>
                </a:moveTo>
                <a:cubicBezTo>
                  <a:pt x="6465249" y="1728222"/>
                  <a:pt x="6463541" y="1727536"/>
                  <a:pt x="6461667" y="1727299"/>
                </a:cubicBezTo>
                <a:cubicBezTo>
                  <a:pt x="6461003" y="1727204"/>
                  <a:pt x="6459936" y="1728222"/>
                  <a:pt x="6459058" y="1728743"/>
                </a:cubicBezTo>
                <a:cubicBezTo>
                  <a:pt x="6460789" y="1729287"/>
                  <a:pt x="6462521" y="1729855"/>
                  <a:pt x="6464181" y="1730376"/>
                </a:cubicBezTo>
                <a:cubicBezTo>
                  <a:pt x="6465249" y="1729761"/>
                  <a:pt x="6466126" y="1729263"/>
                  <a:pt x="6467027" y="1728743"/>
                </a:cubicBezTo>
                <a:close/>
                <a:moveTo>
                  <a:pt x="10406034" y="2207481"/>
                </a:moveTo>
                <a:cubicBezTo>
                  <a:pt x="10404302" y="2206936"/>
                  <a:pt x="10402571" y="2206369"/>
                  <a:pt x="10400886" y="2205848"/>
                </a:cubicBezTo>
                <a:cubicBezTo>
                  <a:pt x="10399820" y="2206463"/>
                  <a:pt x="10398942" y="2206984"/>
                  <a:pt x="10398040" y="2207481"/>
                </a:cubicBezTo>
                <a:cubicBezTo>
                  <a:pt x="10399820" y="2208002"/>
                  <a:pt x="10401527" y="2208688"/>
                  <a:pt x="10403401" y="2208925"/>
                </a:cubicBezTo>
                <a:cubicBezTo>
                  <a:pt x="10404065" y="2209019"/>
                  <a:pt x="10405132" y="2208002"/>
                  <a:pt x="10406034" y="2207481"/>
                </a:cubicBezTo>
                <a:close/>
                <a:moveTo>
                  <a:pt x="10645112" y="2209706"/>
                </a:moveTo>
                <a:cubicBezTo>
                  <a:pt x="10645704" y="2209374"/>
                  <a:pt x="10645704" y="2208215"/>
                  <a:pt x="10645159" y="2207765"/>
                </a:cubicBezTo>
                <a:cubicBezTo>
                  <a:pt x="10643309" y="2206250"/>
                  <a:pt x="10641032" y="2204357"/>
                  <a:pt x="10638234" y="2207126"/>
                </a:cubicBezTo>
                <a:cubicBezTo>
                  <a:pt x="10637854" y="2207505"/>
                  <a:pt x="10640463" y="2208877"/>
                  <a:pt x="10641697" y="2209777"/>
                </a:cubicBezTo>
                <a:cubicBezTo>
                  <a:pt x="10642858" y="2209800"/>
                  <a:pt x="10644519" y="2210061"/>
                  <a:pt x="10645112" y="2209706"/>
                </a:cubicBezTo>
                <a:close/>
                <a:moveTo>
                  <a:pt x="8100137" y="2212877"/>
                </a:moveTo>
                <a:cubicBezTo>
                  <a:pt x="8099710" y="2211789"/>
                  <a:pt x="8098524" y="2210818"/>
                  <a:pt x="8097646" y="2209777"/>
                </a:cubicBezTo>
                <a:cubicBezTo>
                  <a:pt x="8096769" y="2210298"/>
                  <a:pt x="8095868" y="2210794"/>
                  <a:pt x="8094800" y="2211410"/>
                </a:cubicBezTo>
                <a:cubicBezTo>
                  <a:pt x="8095725" y="2212380"/>
                  <a:pt x="8096674" y="2213374"/>
                  <a:pt x="8097646" y="2214368"/>
                </a:cubicBezTo>
                <a:cubicBezTo>
                  <a:pt x="8098524" y="2213871"/>
                  <a:pt x="8100279" y="2213256"/>
                  <a:pt x="8100137" y="2212877"/>
                </a:cubicBezTo>
                <a:close/>
                <a:moveTo>
                  <a:pt x="10652559" y="2212475"/>
                </a:moveTo>
                <a:cubicBezTo>
                  <a:pt x="10651302" y="2211575"/>
                  <a:pt x="10650235" y="2210558"/>
                  <a:pt x="10648717" y="2209848"/>
                </a:cubicBezTo>
                <a:cubicBezTo>
                  <a:pt x="10648005" y="2209516"/>
                  <a:pt x="10645966" y="2209516"/>
                  <a:pt x="10645373" y="2209871"/>
                </a:cubicBezTo>
                <a:cubicBezTo>
                  <a:pt x="10644780" y="2210203"/>
                  <a:pt x="10644756" y="2211386"/>
                  <a:pt x="10645349" y="2211789"/>
                </a:cubicBezTo>
                <a:cubicBezTo>
                  <a:pt x="10646606" y="2212664"/>
                  <a:pt x="10648314" y="2213327"/>
                  <a:pt x="10650045" y="2213871"/>
                </a:cubicBezTo>
                <a:cubicBezTo>
                  <a:pt x="10650330" y="2213990"/>
                  <a:pt x="10651634" y="2212996"/>
                  <a:pt x="10652559" y="2212475"/>
                </a:cubicBezTo>
                <a:close/>
                <a:moveTo>
                  <a:pt x="10819179" y="2212877"/>
                </a:moveTo>
                <a:cubicBezTo>
                  <a:pt x="10818752" y="2211789"/>
                  <a:pt x="10817566" y="2210818"/>
                  <a:pt x="10816688" y="2209777"/>
                </a:cubicBezTo>
                <a:cubicBezTo>
                  <a:pt x="10815811" y="2210298"/>
                  <a:pt x="10814056" y="2210913"/>
                  <a:pt x="10814198" y="2211292"/>
                </a:cubicBezTo>
                <a:cubicBezTo>
                  <a:pt x="10814625" y="2212380"/>
                  <a:pt x="10815811" y="2213351"/>
                  <a:pt x="10816688" y="2214392"/>
                </a:cubicBezTo>
                <a:cubicBezTo>
                  <a:pt x="10817566" y="2213871"/>
                  <a:pt x="10819321" y="2213256"/>
                  <a:pt x="10819179" y="2212877"/>
                </a:cubicBezTo>
                <a:close/>
                <a:moveTo>
                  <a:pt x="7526372" y="2217351"/>
                </a:moveTo>
                <a:cubicBezTo>
                  <a:pt x="7525447" y="2216380"/>
                  <a:pt x="7524499" y="2215386"/>
                  <a:pt x="7523526" y="2214392"/>
                </a:cubicBezTo>
                <a:cubicBezTo>
                  <a:pt x="7522649" y="2214913"/>
                  <a:pt x="7520893" y="2215528"/>
                  <a:pt x="7521036" y="2215907"/>
                </a:cubicBezTo>
                <a:cubicBezTo>
                  <a:pt x="7521462" y="2216996"/>
                  <a:pt x="7522649" y="2217966"/>
                  <a:pt x="7523526" y="2219007"/>
                </a:cubicBezTo>
                <a:cubicBezTo>
                  <a:pt x="7524427" y="2218487"/>
                  <a:pt x="7525305" y="2217966"/>
                  <a:pt x="7526372" y="2217351"/>
                </a:cubicBezTo>
                <a:close/>
                <a:moveTo>
                  <a:pt x="4385883" y="1714944"/>
                </a:moveTo>
                <a:cubicBezTo>
                  <a:pt x="4384104" y="1714424"/>
                  <a:pt x="4382397" y="1713737"/>
                  <a:pt x="4380523" y="1713500"/>
                </a:cubicBezTo>
                <a:cubicBezTo>
                  <a:pt x="4379859" y="1713406"/>
                  <a:pt x="4378791" y="1714424"/>
                  <a:pt x="4377890" y="1714944"/>
                </a:cubicBezTo>
                <a:cubicBezTo>
                  <a:pt x="4379622" y="1715489"/>
                  <a:pt x="4381353" y="1716057"/>
                  <a:pt x="4383037" y="1716577"/>
                </a:cubicBezTo>
                <a:cubicBezTo>
                  <a:pt x="4384104" y="1715962"/>
                  <a:pt x="4385006" y="1715441"/>
                  <a:pt x="4385883" y="1714944"/>
                </a:cubicBezTo>
                <a:close/>
                <a:moveTo>
                  <a:pt x="1285620" y="1746376"/>
                </a:moveTo>
                <a:cubicBezTo>
                  <a:pt x="1286047" y="1747464"/>
                  <a:pt x="1287233" y="1748435"/>
                  <a:pt x="1288110" y="1749476"/>
                </a:cubicBezTo>
                <a:cubicBezTo>
                  <a:pt x="1288988" y="1748956"/>
                  <a:pt x="1289889" y="1748459"/>
                  <a:pt x="1290956" y="1747843"/>
                </a:cubicBezTo>
                <a:cubicBezTo>
                  <a:pt x="1290031" y="1746873"/>
                  <a:pt x="1289083" y="1745879"/>
                  <a:pt x="1288110" y="1744885"/>
                </a:cubicBezTo>
                <a:cubicBezTo>
                  <a:pt x="1287233" y="1745358"/>
                  <a:pt x="1285477" y="1745997"/>
                  <a:pt x="1285620" y="1746376"/>
                </a:cubicBezTo>
                <a:close/>
                <a:moveTo>
                  <a:pt x="8364760" y="2179860"/>
                </a:moveTo>
                <a:cubicBezTo>
                  <a:pt x="8364309" y="2179718"/>
                  <a:pt x="8363858" y="2179576"/>
                  <a:pt x="8363408" y="2179434"/>
                </a:cubicBezTo>
                <a:cubicBezTo>
                  <a:pt x="8361818" y="2179292"/>
                  <a:pt x="8360277" y="2178984"/>
                  <a:pt x="8358735" y="2178748"/>
                </a:cubicBezTo>
                <a:cubicBezTo>
                  <a:pt x="8358071" y="2179126"/>
                  <a:pt x="8357407" y="2179505"/>
                  <a:pt x="8356814" y="2179860"/>
                </a:cubicBezTo>
                <a:cubicBezTo>
                  <a:pt x="8358593" y="2180381"/>
                  <a:pt x="8360300" y="2181067"/>
                  <a:pt x="8362174" y="2181304"/>
                </a:cubicBezTo>
                <a:cubicBezTo>
                  <a:pt x="8362791" y="2181399"/>
                  <a:pt x="8363882" y="2180381"/>
                  <a:pt x="8364760" y="2179860"/>
                </a:cubicBezTo>
                <a:close/>
                <a:moveTo>
                  <a:pt x="9202008" y="1742565"/>
                </a:moveTo>
                <a:cubicBezTo>
                  <a:pt x="9203739" y="1743109"/>
                  <a:pt x="9205471" y="1743677"/>
                  <a:pt x="9207155" y="1744198"/>
                </a:cubicBezTo>
                <a:cubicBezTo>
                  <a:pt x="9208222" y="1743583"/>
                  <a:pt x="9209100" y="1743062"/>
                  <a:pt x="9210001" y="1742565"/>
                </a:cubicBezTo>
                <a:cubicBezTo>
                  <a:pt x="9208222" y="1742044"/>
                  <a:pt x="9206514" y="1741358"/>
                  <a:pt x="9204641" y="1741121"/>
                </a:cubicBezTo>
                <a:cubicBezTo>
                  <a:pt x="9203977" y="1741027"/>
                  <a:pt x="9202885" y="1742044"/>
                  <a:pt x="9202008" y="1742565"/>
                </a:cubicBezTo>
                <a:close/>
                <a:moveTo>
                  <a:pt x="4046999" y="2186771"/>
                </a:moveTo>
                <a:cubicBezTo>
                  <a:pt x="4047876" y="2186250"/>
                  <a:pt x="4048778" y="2185753"/>
                  <a:pt x="4049845" y="2185138"/>
                </a:cubicBezTo>
                <a:cubicBezTo>
                  <a:pt x="4048920" y="2184168"/>
                  <a:pt x="4047971" y="2183174"/>
                  <a:pt x="4046999" y="2182180"/>
                </a:cubicBezTo>
                <a:cubicBezTo>
                  <a:pt x="4046121" y="2182700"/>
                  <a:pt x="4044366" y="2183316"/>
                  <a:pt x="4044509" y="2183694"/>
                </a:cubicBezTo>
                <a:cubicBezTo>
                  <a:pt x="4044936" y="2184759"/>
                  <a:pt x="4046121" y="2185753"/>
                  <a:pt x="4046999" y="2186771"/>
                </a:cubicBezTo>
                <a:close/>
                <a:moveTo>
                  <a:pt x="6323509" y="2184475"/>
                </a:moveTo>
                <a:cubicBezTo>
                  <a:pt x="6322632" y="2183955"/>
                  <a:pt x="6321541" y="2182961"/>
                  <a:pt x="6320876" y="2183032"/>
                </a:cubicBezTo>
                <a:cubicBezTo>
                  <a:pt x="6319002" y="2183268"/>
                  <a:pt x="6317295" y="2183955"/>
                  <a:pt x="6315516" y="2184475"/>
                </a:cubicBezTo>
                <a:cubicBezTo>
                  <a:pt x="6316394" y="2184996"/>
                  <a:pt x="6317295" y="2185493"/>
                  <a:pt x="6318363" y="2186108"/>
                </a:cubicBezTo>
                <a:cubicBezTo>
                  <a:pt x="6320022" y="2185588"/>
                  <a:pt x="6321754" y="2185020"/>
                  <a:pt x="6323509" y="2184475"/>
                </a:cubicBezTo>
                <a:close/>
                <a:moveTo>
                  <a:pt x="9916800" y="2182842"/>
                </a:moveTo>
                <a:cubicBezTo>
                  <a:pt x="9915116" y="2183387"/>
                  <a:pt x="9913385" y="2183931"/>
                  <a:pt x="9911654" y="2184475"/>
                </a:cubicBezTo>
                <a:cubicBezTo>
                  <a:pt x="9912531" y="2184996"/>
                  <a:pt x="9913622" y="2185990"/>
                  <a:pt x="9914286" y="2185919"/>
                </a:cubicBezTo>
                <a:cubicBezTo>
                  <a:pt x="9916160" y="2185683"/>
                  <a:pt x="9917868" y="2184996"/>
                  <a:pt x="9919646" y="2184475"/>
                </a:cubicBezTo>
                <a:cubicBezTo>
                  <a:pt x="9918745" y="2183955"/>
                  <a:pt x="9917868" y="2183458"/>
                  <a:pt x="9916800" y="2182842"/>
                </a:cubicBezTo>
                <a:close/>
                <a:moveTo>
                  <a:pt x="4070930" y="2186771"/>
                </a:moveTo>
                <a:cubicBezTo>
                  <a:pt x="4070053" y="2187292"/>
                  <a:pt x="4068298" y="2187907"/>
                  <a:pt x="4068440" y="2188286"/>
                </a:cubicBezTo>
                <a:cubicBezTo>
                  <a:pt x="4068867" y="2189375"/>
                  <a:pt x="4070053" y="2190345"/>
                  <a:pt x="4070930" y="2191386"/>
                </a:cubicBezTo>
                <a:cubicBezTo>
                  <a:pt x="4071808" y="2190866"/>
                  <a:pt x="4072709" y="2190369"/>
                  <a:pt x="4073777" y="2189753"/>
                </a:cubicBezTo>
                <a:cubicBezTo>
                  <a:pt x="4072851" y="2188783"/>
                  <a:pt x="4071879" y="2187765"/>
                  <a:pt x="4070930" y="2186771"/>
                </a:cubicBezTo>
                <a:close/>
                <a:moveTo>
                  <a:pt x="4689001" y="2193966"/>
                </a:moveTo>
                <a:cubicBezTo>
                  <a:pt x="4688431" y="2194392"/>
                  <a:pt x="4688431" y="2195552"/>
                  <a:pt x="4689024" y="2195907"/>
                </a:cubicBezTo>
                <a:cubicBezTo>
                  <a:pt x="4689617" y="2196239"/>
                  <a:pt x="4691657" y="2196262"/>
                  <a:pt x="4692368" y="2195931"/>
                </a:cubicBezTo>
                <a:cubicBezTo>
                  <a:pt x="4693863" y="2195221"/>
                  <a:pt x="4695048" y="2194227"/>
                  <a:pt x="4695997" y="2193209"/>
                </a:cubicBezTo>
                <a:cubicBezTo>
                  <a:pt x="4696163" y="2193043"/>
                  <a:pt x="4694456" y="2192286"/>
                  <a:pt x="4693531" y="2191742"/>
                </a:cubicBezTo>
                <a:cubicBezTo>
                  <a:pt x="4691989" y="2192475"/>
                  <a:pt x="4690210" y="2193091"/>
                  <a:pt x="4689001" y="2193966"/>
                </a:cubicBezTo>
                <a:close/>
                <a:moveTo>
                  <a:pt x="6395256" y="1742565"/>
                </a:moveTo>
                <a:cubicBezTo>
                  <a:pt x="6394379" y="1742044"/>
                  <a:pt x="6393478" y="1741547"/>
                  <a:pt x="6392410" y="1740932"/>
                </a:cubicBezTo>
                <a:cubicBezTo>
                  <a:pt x="6390750" y="1741476"/>
                  <a:pt x="6389019" y="1742021"/>
                  <a:pt x="6387264" y="1742565"/>
                </a:cubicBezTo>
                <a:cubicBezTo>
                  <a:pt x="6388141" y="1743086"/>
                  <a:pt x="6389232" y="1744080"/>
                  <a:pt x="6389872" y="1744009"/>
                </a:cubicBezTo>
                <a:cubicBezTo>
                  <a:pt x="6391793" y="1743748"/>
                  <a:pt x="6393478" y="1743062"/>
                  <a:pt x="6395256" y="1742565"/>
                </a:cubicBezTo>
                <a:close/>
                <a:moveTo>
                  <a:pt x="8851170" y="2193682"/>
                </a:moveTo>
                <a:cubicBezTo>
                  <a:pt x="8852901" y="2194227"/>
                  <a:pt x="8854633" y="2194795"/>
                  <a:pt x="8856316" y="2195315"/>
                </a:cubicBezTo>
                <a:cubicBezTo>
                  <a:pt x="8857384" y="2194700"/>
                  <a:pt x="8858261" y="2194179"/>
                  <a:pt x="8859139" y="2193682"/>
                </a:cubicBezTo>
                <a:cubicBezTo>
                  <a:pt x="8857360" y="2193162"/>
                  <a:pt x="8855653" y="2192475"/>
                  <a:pt x="8853779" y="2192239"/>
                </a:cubicBezTo>
                <a:cubicBezTo>
                  <a:pt x="8853115" y="2192167"/>
                  <a:pt x="8852047" y="2193162"/>
                  <a:pt x="8851170" y="2193682"/>
                </a:cubicBezTo>
                <a:close/>
                <a:moveTo>
                  <a:pt x="10852550" y="2193682"/>
                </a:moveTo>
                <a:cubicBezTo>
                  <a:pt x="10851673" y="2193162"/>
                  <a:pt x="10850581" y="2192167"/>
                  <a:pt x="10849918" y="2192239"/>
                </a:cubicBezTo>
                <a:cubicBezTo>
                  <a:pt x="10848044" y="2192475"/>
                  <a:pt x="10846336" y="2193162"/>
                  <a:pt x="10844557" y="2193682"/>
                </a:cubicBezTo>
                <a:cubicBezTo>
                  <a:pt x="10845435" y="2194203"/>
                  <a:pt x="10846336" y="2194700"/>
                  <a:pt x="10847404" y="2195315"/>
                </a:cubicBezTo>
                <a:cubicBezTo>
                  <a:pt x="10849087" y="2194795"/>
                  <a:pt x="10850819" y="2194227"/>
                  <a:pt x="10852550" y="2193682"/>
                </a:cubicBezTo>
                <a:close/>
                <a:moveTo>
                  <a:pt x="4688882" y="2195978"/>
                </a:moveTo>
                <a:cubicBezTo>
                  <a:pt x="4683355" y="2195860"/>
                  <a:pt x="4680699" y="2197398"/>
                  <a:pt x="4680913" y="2200570"/>
                </a:cubicBezTo>
                <a:cubicBezTo>
                  <a:pt x="4686439" y="2200712"/>
                  <a:pt x="4689095" y="2199173"/>
                  <a:pt x="4688882" y="2195978"/>
                </a:cubicBezTo>
                <a:close/>
                <a:moveTo>
                  <a:pt x="4557318" y="1740246"/>
                </a:moveTo>
                <a:cubicBezTo>
                  <a:pt x="4556440" y="1740766"/>
                  <a:pt x="4555539" y="1741263"/>
                  <a:pt x="4554471" y="1741879"/>
                </a:cubicBezTo>
                <a:cubicBezTo>
                  <a:pt x="4555396" y="1742849"/>
                  <a:pt x="4556345" y="1743843"/>
                  <a:pt x="4557318" y="1744837"/>
                </a:cubicBezTo>
                <a:cubicBezTo>
                  <a:pt x="4558195" y="1744317"/>
                  <a:pt x="4559950" y="1743701"/>
                  <a:pt x="4559808" y="1743322"/>
                </a:cubicBezTo>
                <a:cubicBezTo>
                  <a:pt x="4559405" y="1742257"/>
                  <a:pt x="4558219" y="1741287"/>
                  <a:pt x="4557318" y="1740246"/>
                </a:cubicBezTo>
                <a:close/>
                <a:moveTo>
                  <a:pt x="9059961" y="2197493"/>
                </a:moveTo>
                <a:cubicBezTo>
                  <a:pt x="9060387" y="2198582"/>
                  <a:pt x="9061573" y="2199552"/>
                  <a:pt x="9062451" y="2200593"/>
                </a:cubicBezTo>
                <a:cubicBezTo>
                  <a:pt x="9063329" y="2200073"/>
                  <a:pt x="9064230" y="2199576"/>
                  <a:pt x="9065297" y="2198960"/>
                </a:cubicBezTo>
                <a:cubicBezTo>
                  <a:pt x="9064372" y="2197990"/>
                  <a:pt x="9063423" y="2196996"/>
                  <a:pt x="9062451" y="2196002"/>
                </a:cubicBezTo>
                <a:cubicBezTo>
                  <a:pt x="9061573" y="2196499"/>
                  <a:pt x="9059818" y="2197114"/>
                  <a:pt x="9059961" y="2197493"/>
                </a:cubicBezTo>
                <a:close/>
                <a:moveTo>
                  <a:pt x="4377914" y="1740246"/>
                </a:moveTo>
                <a:cubicBezTo>
                  <a:pt x="4377701" y="1743441"/>
                  <a:pt x="4380380" y="1744956"/>
                  <a:pt x="4385883" y="1744861"/>
                </a:cubicBezTo>
                <a:cubicBezTo>
                  <a:pt x="4386096" y="1741666"/>
                  <a:pt x="4383440" y="1740127"/>
                  <a:pt x="4377914" y="1740246"/>
                </a:cubicBezTo>
                <a:close/>
                <a:moveTo>
                  <a:pt x="2511940" y="2205114"/>
                </a:moveTo>
                <a:cubicBezTo>
                  <a:pt x="2512533" y="2204783"/>
                  <a:pt x="2512533" y="2203623"/>
                  <a:pt x="2511988" y="2203173"/>
                </a:cubicBezTo>
                <a:cubicBezTo>
                  <a:pt x="2510138" y="2201658"/>
                  <a:pt x="2507861" y="2199765"/>
                  <a:pt x="2505062" y="2202534"/>
                </a:cubicBezTo>
                <a:cubicBezTo>
                  <a:pt x="2504682" y="2202913"/>
                  <a:pt x="2507291" y="2204286"/>
                  <a:pt x="2508525" y="2205185"/>
                </a:cubicBezTo>
                <a:cubicBezTo>
                  <a:pt x="2509711" y="2205185"/>
                  <a:pt x="2511347" y="2205445"/>
                  <a:pt x="2511940" y="2205114"/>
                </a:cubicBezTo>
                <a:close/>
                <a:moveTo>
                  <a:pt x="5716350" y="2203552"/>
                </a:moveTo>
                <a:cubicBezTo>
                  <a:pt x="5715425" y="2202582"/>
                  <a:pt x="5714476" y="2201588"/>
                  <a:pt x="5713503" y="2200593"/>
                </a:cubicBezTo>
                <a:cubicBezTo>
                  <a:pt x="5712626" y="2201114"/>
                  <a:pt x="5710871" y="2201729"/>
                  <a:pt x="5711013" y="2202108"/>
                </a:cubicBezTo>
                <a:cubicBezTo>
                  <a:pt x="5711440" y="2203197"/>
                  <a:pt x="5712626" y="2204167"/>
                  <a:pt x="5713503" y="2205209"/>
                </a:cubicBezTo>
                <a:cubicBezTo>
                  <a:pt x="5714405" y="2204688"/>
                  <a:pt x="5715282" y="2204167"/>
                  <a:pt x="5716350" y="2203552"/>
                </a:cubicBezTo>
                <a:close/>
                <a:moveTo>
                  <a:pt x="9950385" y="2202227"/>
                </a:moveTo>
                <a:cubicBezTo>
                  <a:pt x="9949318" y="2201611"/>
                  <a:pt x="9948440" y="2201090"/>
                  <a:pt x="9947539" y="2200593"/>
                </a:cubicBezTo>
                <a:cubicBezTo>
                  <a:pt x="9946661" y="2201611"/>
                  <a:pt x="9945452" y="2202605"/>
                  <a:pt x="9945049" y="2203670"/>
                </a:cubicBezTo>
                <a:cubicBezTo>
                  <a:pt x="9944906" y="2204049"/>
                  <a:pt x="9946661" y="2204664"/>
                  <a:pt x="9947539" y="2205185"/>
                </a:cubicBezTo>
                <a:cubicBezTo>
                  <a:pt x="9948487" y="2204191"/>
                  <a:pt x="9949460" y="2203197"/>
                  <a:pt x="9950385" y="2202227"/>
                </a:cubicBezTo>
                <a:close/>
                <a:moveTo>
                  <a:pt x="9299181" y="2252735"/>
                </a:moveTo>
                <a:cubicBezTo>
                  <a:pt x="9299608" y="2253823"/>
                  <a:pt x="9300794" y="2254794"/>
                  <a:pt x="9301671" y="2255835"/>
                </a:cubicBezTo>
                <a:cubicBezTo>
                  <a:pt x="9302549" y="2255314"/>
                  <a:pt x="9303450" y="2254817"/>
                  <a:pt x="9304517" y="2254202"/>
                </a:cubicBezTo>
                <a:cubicBezTo>
                  <a:pt x="9303592" y="2253232"/>
                  <a:pt x="9302644" y="2252238"/>
                  <a:pt x="9301671" y="2251244"/>
                </a:cubicBezTo>
                <a:cubicBezTo>
                  <a:pt x="9300794" y="2251741"/>
                  <a:pt x="9299039" y="2252356"/>
                  <a:pt x="9299181" y="2252735"/>
                </a:cubicBezTo>
                <a:close/>
                <a:moveTo>
                  <a:pt x="9489044" y="1696530"/>
                </a:moveTo>
                <a:cubicBezTo>
                  <a:pt x="9489922" y="1697051"/>
                  <a:pt x="9491013" y="1698045"/>
                  <a:pt x="9491653" y="1697974"/>
                </a:cubicBezTo>
                <a:cubicBezTo>
                  <a:pt x="9493527" y="1697737"/>
                  <a:pt x="9495235" y="1697051"/>
                  <a:pt x="9497013" y="1696530"/>
                </a:cubicBezTo>
                <a:cubicBezTo>
                  <a:pt x="9496136" y="1696010"/>
                  <a:pt x="9495235" y="1695513"/>
                  <a:pt x="9494167" y="1694897"/>
                </a:cubicBezTo>
                <a:cubicBezTo>
                  <a:pt x="9492531" y="1695418"/>
                  <a:pt x="9490799" y="1695962"/>
                  <a:pt x="9489044" y="1696530"/>
                </a:cubicBezTo>
                <a:close/>
                <a:moveTo>
                  <a:pt x="4597686" y="2255882"/>
                </a:moveTo>
                <a:cubicBezTo>
                  <a:pt x="4595077" y="2256948"/>
                  <a:pt x="4591780" y="2258273"/>
                  <a:pt x="4596595" y="2259882"/>
                </a:cubicBezTo>
                <a:cubicBezTo>
                  <a:pt x="4597235" y="2260095"/>
                  <a:pt x="4599607" y="2258581"/>
                  <a:pt x="4601196" y="2257894"/>
                </a:cubicBezTo>
                <a:cubicBezTo>
                  <a:pt x="4601196" y="2257208"/>
                  <a:pt x="4601647" y="2256261"/>
                  <a:pt x="4601078" y="2255906"/>
                </a:cubicBezTo>
                <a:cubicBezTo>
                  <a:pt x="4600461" y="2255551"/>
                  <a:pt x="4598469" y="2255551"/>
                  <a:pt x="4597686" y="2255882"/>
                </a:cubicBezTo>
                <a:close/>
                <a:moveTo>
                  <a:pt x="3468040" y="1696057"/>
                </a:moveTo>
                <a:cubicBezTo>
                  <a:pt x="3468206" y="1695891"/>
                  <a:pt x="3466499" y="1695134"/>
                  <a:pt x="3465574" y="1694590"/>
                </a:cubicBezTo>
                <a:cubicBezTo>
                  <a:pt x="3464032" y="1695323"/>
                  <a:pt x="3462253" y="1695939"/>
                  <a:pt x="3461043" y="1696814"/>
                </a:cubicBezTo>
                <a:cubicBezTo>
                  <a:pt x="3460474" y="1697240"/>
                  <a:pt x="3460474" y="1698400"/>
                  <a:pt x="3461067" y="1698755"/>
                </a:cubicBezTo>
                <a:cubicBezTo>
                  <a:pt x="3461660" y="1699086"/>
                  <a:pt x="3463700" y="1699110"/>
                  <a:pt x="3464411" y="1698779"/>
                </a:cubicBezTo>
                <a:cubicBezTo>
                  <a:pt x="3465906" y="1698045"/>
                  <a:pt x="3467092" y="1697051"/>
                  <a:pt x="3468040" y="1696057"/>
                </a:cubicBezTo>
                <a:close/>
                <a:moveTo>
                  <a:pt x="7887789" y="2257161"/>
                </a:moveTo>
                <a:cubicBezTo>
                  <a:pt x="7888097" y="2257705"/>
                  <a:pt x="7888405" y="2258273"/>
                  <a:pt x="7888667" y="2258865"/>
                </a:cubicBezTo>
                <a:cubicBezTo>
                  <a:pt x="7889615" y="2259172"/>
                  <a:pt x="7890564" y="2259480"/>
                  <a:pt x="7891489" y="2259764"/>
                </a:cubicBezTo>
                <a:cubicBezTo>
                  <a:pt x="7892556" y="2259149"/>
                  <a:pt x="7893434" y="2258628"/>
                  <a:pt x="7894335" y="2258131"/>
                </a:cubicBezTo>
                <a:cubicBezTo>
                  <a:pt x="7892556" y="2257610"/>
                  <a:pt x="7890848" y="2256924"/>
                  <a:pt x="7888975" y="2256687"/>
                </a:cubicBezTo>
                <a:cubicBezTo>
                  <a:pt x="7888643" y="2256640"/>
                  <a:pt x="7888239" y="2256877"/>
                  <a:pt x="7887789" y="2257161"/>
                </a:cubicBezTo>
                <a:close/>
                <a:moveTo>
                  <a:pt x="3414580" y="1697311"/>
                </a:moveTo>
                <a:cubicBezTo>
                  <a:pt x="3414437" y="1697690"/>
                  <a:pt x="3416193" y="1698305"/>
                  <a:pt x="3417070" y="1698826"/>
                </a:cubicBezTo>
                <a:cubicBezTo>
                  <a:pt x="3418019" y="1697832"/>
                  <a:pt x="3418991" y="1696814"/>
                  <a:pt x="3419916" y="1695868"/>
                </a:cubicBezTo>
                <a:cubicBezTo>
                  <a:pt x="3418849" y="1695252"/>
                  <a:pt x="3417971" y="1694731"/>
                  <a:pt x="3417070" y="1694235"/>
                </a:cubicBezTo>
                <a:cubicBezTo>
                  <a:pt x="3416193" y="1695252"/>
                  <a:pt x="3415007" y="1696223"/>
                  <a:pt x="3414580" y="1697311"/>
                </a:cubicBezTo>
                <a:close/>
                <a:moveTo>
                  <a:pt x="10596750" y="2258510"/>
                </a:moveTo>
                <a:cubicBezTo>
                  <a:pt x="10595494" y="2257610"/>
                  <a:pt x="10594426" y="2256593"/>
                  <a:pt x="10592908" y="2255882"/>
                </a:cubicBezTo>
                <a:cubicBezTo>
                  <a:pt x="10592197" y="2255551"/>
                  <a:pt x="10590157" y="2255551"/>
                  <a:pt x="10589564" y="2255906"/>
                </a:cubicBezTo>
                <a:cubicBezTo>
                  <a:pt x="10588971" y="2256237"/>
                  <a:pt x="10588948" y="2257445"/>
                  <a:pt x="10589540" y="2257847"/>
                </a:cubicBezTo>
                <a:cubicBezTo>
                  <a:pt x="10590798" y="2258723"/>
                  <a:pt x="10592505" y="2259385"/>
                  <a:pt x="10594237" y="2259930"/>
                </a:cubicBezTo>
                <a:cubicBezTo>
                  <a:pt x="10594521" y="2260025"/>
                  <a:pt x="10595825" y="2259030"/>
                  <a:pt x="10596750" y="2258510"/>
                </a:cubicBezTo>
                <a:close/>
                <a:moveTo>
                  <a:pt x="10715507" y="2258912"/>
                </a:moveTo>
                <a:cubicBezTo>
                  <a:pt x="10715080" y="2257823"/>
                  <a:pt x="10713894" y="2256853"/>
                  <a:pt x="10713017" y="2255812"/>
                </a:cubicBezTo>
                <a:cubicBezTo>
                  <a:pt x="10712139" y="2256332"/>
                  <a:pt x="10711237" y="2256829"/>
                  <a:pt x="10710171" y="2257445"/>
                </a:cubicBezTo>
                <a:cubicBezTo>
                  <a:pt x="10711096" y="2258415"/>
                  <a:pt x="10712045" y="2259409"/>
                  <a:pt x="10713017" y="2260403"/>
                </a:cubicBezTo>
                <a:cubicBezTo>
                  <a:pt x="10713894" y="2259906"/>
                  <a:pt x="10715649" y="2259291"/>
                  <a:pt x="10715507" y="2258912"/>
                </a:cubicBezTo>
                <a:close/>
                <a:moveTo>
                  <a:pt x="7439825" y="2262723"/>
                </a:moveTo>
                <a:cubicBezTo>
                  <a:pt x="7438046" y="2262202"/>
                  <a:pt x="7436338" y="2261516"/>
                  <a:pt x="7434464" y="2261279"/>
                </a:cubicBezTo>
                <a:cubicBezTo>
                  <a:pt x="7433801" y="2261184"/>
                  <a:pt x="7432733" y="2262202"/>
                  <a:pt x="7431832" y="2262723"/>
                </a:cubicBezTo>
                <a:cubicBezTo>
                  <a:pt x="7433563" y="2263267"/>
                  <a:pt x="7435295" y="2263835"/>
                  <a:pt x="7436979" y="2264356"/>
                </a:cubicBezTo>
                <a:cubicBezTo>
                  <a:pt x="7438046" y="2263764"/>
                  <a:pt x="7438924" y="2263243"/>
                  <a:pt x="7439825" y="2262723"/>
                </a:cubicBezTo>
                <a:close/>
                <a:moveTo>
                  <a:pt x="9275250" y="2261942"/>
                </a:moveTo>
                <a:cubicBezTo>
                  <a:pt x="9275676" y="2263030"/>
                  <a:pt x="9276862" y="2264001"/>
                  <a:pt x="9277740" y="2265042"/>
                </a:cubicBezTo>
                <a:cubicBezTo>
                  <a:pt x="9278618" y="2264521"/>
                  <a:pt x="9280373" y="2263906"/>
                  <a:pt x="9280230" y="2263527"/>
                </a:cubicBezTo>
                <a:cubicBezTo>
                  <a:pt x="9279803" y="2262439"/>
                  <a:pt x="9278618" y="2261468"/>
                  <a:pt x="9277740" y="2260427"/>
                </a:cubicBezTo>
                <a:cubicBezTo>
                  <a:pt x="9276862" y="2260948"/>
                  <a:pt x="9275107" y="2261563"/>
                  <a:pt x="9275250" y="2261942"/>
                </a:cubicBezTo>
                <a:close/>
                <a:moveTo>
                  <a:pt x="3484857" y="1691915"/>
                </a:moveTo>
                <a:cubicBezTo>
                  <a:pt x="3485734" y="1692436"/>
                  <a:pt x="3486825" y="1693430"/>
                  <a:pt x="3487489" y="1693359"/>
                </a:cubicBezTo>
                <a:cubicBezTo>
                  <a:pt x="3489363" y="1693122"/>
                  <a:pt x="3491071" y="1692436"/>
                  <a:pt x="3492849" y="1691915"/>
                </a:cubicBezTo>
                <a:cubicBezTo>
                  <a:pt x="3491972" y="1691394"/>
                  <a:pt x="3491071" y="1690897"/>
                  <a:pt x="3490003" y="1690282"/>
                </a:cubicBezTo>
                <a:cubicBezTo>
                  <a:pt x="3488319" y="1690803"/>
                  <a:pt x="3486588" y="1691371"/>
                  <a:pt x="3484857" y="1691915"/>
                </a:cubicBezTo>
                <a:close/>
                <a:moveTo>
                  <a:pt x="4745853" y="2268001"/>
                </a:moveTo>
                <a:cubicBezTo>
                  <a:pt x="4746920" y="2268616"/>
                  <a:pt x="4747797" y="2269137"/>
                  <a:pt x="4748699" y="2269634"/>
                </a:cubicBezTo>
                <a:cubicBezTo>
                  <a:pt x="4749577" y="2268616"/>
                  <a:pt x="4750762" y="2267622"/>
                  <a:pt x="4751189" y="2266533"/>
                </a:cubicBezTo>
                <a:cubicBezTo>
                  <a:pt x="4751331" y="2266154"/>
                  <a:pt x="4749577" y="2265539"/>
                  <a:pt x="4748699" y="2265018"/>
                </a:cubicBezTo>
                <a:cubicBezTo>
                  <a:pt x="4747727" y="2266036"/>
                  <a:pt x="4746778" y="2267030"/>
                  <a:pt x="4745853" y="2268001"/>
                </a:cubicBezTo>
                <a:close/>
                <a:moveTo>
                  <a:pt x="5866367" y="2268782"/>
                </a:moveTo>
                <a:cubicBezTo>
                  <a:pt x="5867031" y="2268876"/>
                  <a:pt x="5868098" y="2267859"/>
                  <a:pt x="5868976" y="2267338"/>
                </a:cubicBezTo>
                <a:cubicBezTo>
                  <a:pt x="5867244" y="2266794"/>
                  <a:pt x="5865513" y="2266226"/>
                  <a:pt x="5863829" y="2265705"/>
                </a:cubicBezTo>
                <a:cubicBezTo>
                  <a:pt x="5862761" y="2266320"/>
                  <a:pt x="5861884" y="2266841"/>
                  <a:pt x="5860983" y="2267338"/>
                </a:cubicBezTo>
                <a:cubicBezTo>
                  <a:pt x="5862785" y="2267835"/>
                  <a:pt x="5864493" y="2268521"/>
                  <a:pt x="5866367" y="2268782"/>
                </a:cubicBezTo>
                <a:close/>
                <a:moveTo>
                  <a:pt x="5926302" y="2266533"/>
                </a:moveTo>
                <a:cubicBezTo>
                  <a:pt x="5926729" y="2267622"/>
                  <a:pt x="5927915" y="2268592"/>
                  <a:pt x="5928792" y="2269634"/>
                </a:cubicBezTo>
                <a:cubicBezTo>
                  <a:pt x="5929670" y="2269113"/>
                  <a:pt x="5930572" y="2268616"/>
                  <a:pt x="5931639" y="2268001"/>
                </a:cubicBezTo>
                <a:cubicBezTo>
                  <a:pt x="5930714" y="2267030"/>
                  <a:pt x="5929765" y="2266036"/>
                  <a:pt x="5928792" y="2265042"/>
                </a:cubicBezTo>
                <a:cubicBezTo>
                  <a:pt x="5927915" y="2265539"/>
                  <a:pt x="5926160" y="2266154"/>
                  <a:pt x="5926302" y="2266533"/>
                </a:cubicBezTo>
                <a:close/>
                <a:moveTo>
                  <a:pt x="6634477" y="1687323"/>
                </a:moveTo>
                <a:cubicBezTo>
                  <a:pt x="6636209" y="1687868"/>
                  <a:pt x="6637940" y="1688436"/>
                  <a:pt x="6639624" y="1688957"/>
                </a:cubicBezTo>
                <a:cubicBezTo>
                  <a:pt x="6640691" y="1688341"/>
                  <a:pt x="6641569" y="1687820"/>
                  <a:pt x="6642470" y="1687323"/>
                </a:cubicBezTo>
                <a:cubicBezTo>
                  <a:pt x="6640691" y="1686803"/>
                  <a:pt x="6638983" y="1686116"/>
                  <a:pt x="6637110" y="1685880"/>
                </a:cubicBezTo>
                <a:cubicBezTo>
                  <a:pt x="6636446" y="1685785"/>
                  <a:pt x="6635355" y="1686803"/>
                  <a:pt x="6634477" y="1687323"/>
                </a:cubicBezTo>
                <a:close/>
                <a:moveTo>
                  <a:pt x="3523232" y="1686519"/>
                </a:moveTo>
                <a:cubicBezTo>
                  <a:pt x="3523375" y="1686140"/>
                  <a:pt x="3521619" y="1685525"/>
                  <a:pt x="3520742" y="1685004"/>
                </a:cubicBezTo>
                <a:cubicBezTo>
                  <a:pt x="3519793" y="1685998"/>
                  <a:pt x="3518821" y="1686992"/>
                  <a:pt x="3517896" y="1687962"/>
                </a:cubicBezTo>
                <a:cubicBezTo>
                  <a:pt x="3518963" y="1688578"/>
                  <a:pt x="3519841" y="1689098"/>
                  <a:pt x="3520742" y="1689596"/>
                </a:cubicBezTo>
                <a:cubicBezTo>
                  <a:pt x="3521619" y="1688601"/>
                  <a:pt x="3522829" y="1687607"/>
                  <a:pt x="3523232" y="1686519"/>
                </a:cubicBezTo>
                <a:close/>
                <a:moveTo>
                  <a:pt x="10308860" y="2272734"/>
                </a:moveTo>
                <a:cubicBezTo>
                  <a:pt x="10308434" y="2271646"/>
                  <a:pt x="10307247" y="2270675"/>
                  <a:pt x="10306370" y="2269634"/>
                </a:cubicBezTo>
                <a:cubicBezTo>
                  <a:pt x="10305492" y="2270155"/>
                  <a:pt x="10303737" y="2270770"/>
                  <a:pt x="10303880" y="2271149"/>
                </a:cubicBezTo>
                <a:cubicBezTo>
                  <a:pt x="10304307" y="2272237"/>
                  <a:pt x="10305492" y="2273208"/>
                  <a:pt x="10306370" y="2274249"/>
                </a:cubicBezTo>
                <a:cubicBezTo>
                  <a:pt x="10307247" y="2273728"/>
                  <a:pt x="10309003" y="2273113"/>
                  <a:pt x="10308860" y="2272734"/>
                </a:cubicBezTo>
                <a:close/>
                <a:moveTo>
                  <a:pt x="10492865" y="2271456"/>
                </a:moveTo>
                <a:cubicBezTo>
                  <a:pt x="10493031" y="2271291"/>
                  <a:pt x="10491324" y="2270533"/>
                  <a:pt x="10490399" y="2270012"/>
                </a:cubicBezTo>
                <a:cubicBezTo>
                  <a:pt x="10488857" y="2270722"/>
                  <a:pt x="10487078" y="2271362"/>
                  <a:pt x="10485869" y="2272237"/>
                </a:cubicBezTo>
                <a:cubicBezTo>
                  <a:pt x="10485299" y="2272663"/>
                  <a:pt x="10485299" y="2273823"/>
                  <a:pt x="10485892" y="2274178"/>
                </a:cubicBezTo>
                <a:cubicBezTo>
                  <a:pt x="10486485" y="2274509"/>
                  <a:pt x="10488525" y="2274533"/>
                  <a:pt x="10489236" y="2274202"/>
                </a:cubicBezTo>
                <a:cubicBezTo>
                  <a:pt x="10490730" y="2273468"/>
                  <a:pt x="10491917" y="2272474"/>
                  <a:pt x="10492865" y="2271456"/>
                </a:cubicBezTo>
                <a:close/>
                <a:moveTo>
                  <a:pt x="7393574" y="2223433"/>
                </a:moveTo>
                <a:cubicBezTo>
                  <a:pt x="7393409" y="2224309"/>
                  <a:pt x="7393338" y="2225232"/>
                  <a:pt x="7393148" y="2226084"/>
                </a:cubicBezTo>
                <a:cubicBezTo>
                  <a:pt x="7394263" y="2226699"/>
                  <a:pt x="7395425" y="2227268"/>
                  <a:pt x="7396777" y="2227694"/>
                </a:cubicBezTo>
                <a:cubicBezTo>
                  <a:pt x="7397085" y="2227788"/>
                  <a:pt x="7398366" y="2226818"/>
                  <a:pt x="7399290" y="2226273"/>
                </a:cubicBezTo>
                <a:cubicBezTo>
                  <a:pt x="7398034" y="2225374"/>
                  <a:pt x="7396966" y="2224356"/>
                  <a:pt x="7395448" y="2223646"/>
                </a:cubicBezTo>
                <a:cubicBezTo>
                  <a:pt x="7395045" y="2223481"/>
                  <a:pt x="7394310" y="2223410"/>
                  <a:pt x="7393574" y="2223433"/>
                </a:cubicBezTo>
                <a:close/>
                <a:moveTo>
                  <a:pt x="8021890" y="2225895"/>
                </a:moveTo>
                <a:cubicBezTo>
                  <a:pt x="8022768" y="2226416"/>
                  <a:pt x="8023670" y="2226913"/>
                  <a:pt x="8024737" y="2227528"/>
                </a:cubicBezTo>
                <a:cubicBezTo>
                  <a:pt x="8026421" y="2226984"/>
                  <a:pt x="8028152" y="2226439"/>
                  <a:pt x="8029884" y="2225895"/>
                </a:cubicBezTo>
                <a:cubicBezTo>
                  <a:pt x="8029006" y="2225374"/>
                  <a:pt x="8027916" y="2224380"/>
                  <a:pt x="8027251" y="2224451"/>
                </a:cubicBezTo>
                <a:cubicBezTo>
                  <a:pt x="8025377" y="2224711"/>
                  <a:pt x="8023670" y="2225398"/>
                  <a:pt x="8021890" y="2225895"/>
                </a:cubicBezTo>
                <a:close/>
                <a:moveTo>
                  <a:pt x="10675993" y="2229847"/>
                </a:moveTo>
                <a:cubicBezTo>
                  <a:pt x="10674926" y="2229232"/>
                  <a:pt x="10674048" y="2228711"/>
                  <a:pt x="10673147" y="2228214"/>
                </a:cubicBezTo>
                <a:cubicBezTo>
                  <a:pt x="10672269" y="2229232"/>
                  <a:pt x="10671059" y="2230226"/>
                  <a:pt x="10670656" y="2231315"/>
                </a:cubicBezTo>
                <a:cubicBezTo>
                  <a:pt x="10670514" y="2231694"/>
                  <a:pt x="10672269" y="2232309"/>
                  <a:pt x="10673147" y="2232830"/>
                </a:cubicBezTo>
                <a:cubicBezTo>
                  <a:pt x="10674095" y="2231812"/>
                  <a:pt x="10675068" y="2230818"/>
                  <a:pt x="10675993" y="2229847"/>
                </a:cubicBezTo>
                <a:close/>
                <a:moveTo>
                  <a:pt x="10772810" y="2228214"/>
                </a:moveTo>
                <a:cubicBezTo>
                  <a:pt x="10767284" y="2228096"/>
                  <a:pt x="10764627" y="2229634"/>
                  <a:pt x="10764841" y="2232830"/>
                </a:cubicBezTo>
                <a:cubicBezTo>
                  <a:pt x="10770367" y="2232924"/>
                  <a:pt x="10773023" y="2231386"/>
                  <a:pt x="10772810" y="2228214"/>
                </a:cubicBezTo>
                <a:close/>
                <a:moveTo>
                  <a:pt x="1732137" y="2235906"/>
                </a:moveTo>
                <a:cubicBezTo>
                  <a:pt x="1731994" y="2236285"/>
                  <a:pt x="1733749" y="2236900"/>
                  <a:pt x="1734627" y="2237421"/>
                </a:cubicBezTo>
                <a:cubicBezTo>
                  <a:pt x="1735576" y="2236427"/>
                  <a:pt x="1736548" y="2235409"/>
                  <a:pt x="1737473" y="2234463"/>
                </a:cubicBezTo>
                <a:cubicBezTo>
                  <a:pt x="1736406" y="2233847"/>
                  <a:pt x="1735528" y="2233327"/>
                  <a:pt x="1734627" y="2232830"/>
                </a:cubicBezTo>
                <a:cubicBezTo>
                  <a:pt x="1733749" y="2233824"/>
                  <a:pt x="1732564" y="2234818"/>
                  <a:pt x="1732137" y="2235906"/>
                </a:cubicBezTo>
                <a:close/>
                <a:moveTo>
                  <a:pt x="6472150" y="1704081"/>
                </a:moveTo>
                <a:cubicBezTo>
                  <a:pt x="6470491" y="1704625"/>
                  <a:pt x="6468735" y="1705169"/>
                  <a:pt x="6467004" y="1705714"/>
                </a:cubicBezTo>
                <a:cubicBezTo>
                  <a:pt x="6467881" y="1706234"/>
                  <a:pt x="6468972" y="1707228"/>
                  <a:pt x="6469636" y="1707157"/>
                </a:cubicBezTo>
                <a:cubicBezTo>
                  <a:pt x="6471510" y="1706921"/>
                  <a:pt x="6473218" y="1706234"/>
                  <a:pt x="6474997" y="1705714"/>
                </a:cubicBezTo>
                <a:cubicBezTo>
                  <a:pt x="6474119" y="1705217"/>
                  <a:pt x="6473218" y="1704696"/>
                  <a:pt x="6472150" y="1704081"/>
                </a:cubicBezTo>
                <a:close/>
                <a:moveTo>
                  <a:pt x="7527535" y="2235102"/>
                </a:moveTo>
                <a:cubicBezTo>
                  <a:pt x="7525803" y="2234557"/>
                  <a:pt x="7524072" y="2233989"/>
                  <a:pt x="7522387" y="2233469"/>
                </a:cubicBezTo>
                <a:cubicBezTo>
                  <a:pt x="7521321" y="2234084"/>
                  <a:pt x="7520443" y="2234605"/>
                  <a:pt x="7519541" y="2235102"/>
                </a:cubicBezTo>
                <a:cubicBezTo>
                  <a:pt x="7521321" y="2235623"/>
                  <a:pt x="7523028" y="2236309"/>
                  <a:pt x="7524902" y="2236545"/>
                </a:cubicBezTo>
                <a:cubicBezTo>
                  <a:pt x="7525566" y="2236640"/>
                  <a:pt x="7526633" y="2235623"/>
                  <a:pt x="7527535" y="2235102"/>
                </a:cubicBezTo>
                <a:close/>
                <a:moveTo>
                  <a:pt x="5987116" y="1706518"/>
                </a:moveTo>
                <a:cubicBezTo>
                  <a:pt x="5986689" y="1705430"/>
                  <a:pt x="5985503" y="1704459"/>
                  <a:pt x="5984625" y="1703418"/>
                </a:cubicBezTo>
                <a:cubicBezTo>
                  <a:pt x="5983747" y="1703938"/>
                  <a:pt x="5982846" y="1704436"/>
                  <a:pt x="5981779" y="1705051"/>
                </a:cubicBezTo>
                <a:cubicBezTo>
                  <a:pt x="5982704" y="1706021"/>
                  <a:pt x="5983653" y="1707015"/>
                  <a:pt x="5984625" y="1708010"/>
                </a:cubicBezTo>
                <a:cubicBezTo>
                  <a:pt x="5985503" y="1707512"/>
                  <a:pt x="5987258" y="1706897"/>
                  <a:pt x="5987116" y="1706518"/>
                </a:cubicBezTo>
                <a:close/>
                <a:moveTo>
                  <a:pt x="10649239" y="2232806"/>
                </a:moveTo>
                <a:cubicBezTo>
                  <a:pt x="10648361" y="2233327"/>
                  <a:pt x="10646606" y="2233942"/>
                  <a:pt x="10646748" y="2234321"/>
                </a:cubicBezTo>
                <a:cubicBezTo>
                  <a:pt x="10647175" y="2235409"/>
                  <a:pt x="10648361" y="2236380"/>
                  <a:pt x="10649239" y="2237421"/>
                </a:cubicBezTo>
                <a:cubicBezTo>
                  <a:pt x="10650116" y="2236900"/>
                  <a:pt x="10651871" y="2236285"/>
                  <a:pt x="10651729" y="2235906"/>
                </a:cubicBezTo>
                <a:cubicBezTo>
                  <a:pt x="10651302" y="2234818"/>
                  <a:pt x="10650116" y="2233824"/>
                  <a:pt x="10649239" y="2232806"/>
                </a:cubicBezTo>
                <a:close/>
                <a:moveTo>
                  <a:pt x="4384389" y="1706518"/>
                </a:moveTo>
                <a:cubicBezTo>
                  <a:pt x="4383962" y="1705430"/>
                  <a:pt x="4382776" y="1704459"/>
                  <a:pt x="4381899" y="1703418"/>
                </a:cubicBezTo>
                <a:cubicBezTo>
                  <a:pt x="4381021" y="1703938"/>
                  <a:pt x="4379266" y="1704554"/>
                  <a:pt x="4379408" y="1704933"/>
                </a:cubicBezTo>
                <a:cubicBezTo>
                  <a:pt x="4379835" y="1706021"/>
                  <a:pt x="4381021" y="1706992"/>
                  <a:pt x="4381899" y="1708033"/>
                </a:cubicBezTo>
                <a:cubicBezTo>
                  <a:pt x="4382776" y="1707512"/>
                  <a:pt x="4384531" y="1706897"/>
                  <a:pt x="4384389" y="1706518"/>
                </a:cubicBezTo>
                <a:close/>
                <a:moveTo>
                  <a:pt x="4201357" y="1706400"/>
                </a:moveTo>
                <a:cubicBezTo>
                  <a:pt x="4200432" y="1705430"/>
                  <a:pt x="4199483" y="1704436"/>
                  <a:pt x="4198510" y="1703442"/>
                </a:cubicBezTo>
                <a:cubicBezTo>
                  <a:pt x="4197633" y="1703962"/>
                  <a:pt x="4195878" y="1704578"/>
                  <a:pt x="4196020" y="1704956"/>
                </a:cubicBezTo>
                <a:cubicBezTo>
                  <a:pt x="4196447" y="1706045"/>
                  <a:pt x="4197633" y="1707015"/>
                  <a:pt x="4198510" y="1708057"/>
                </a:cubicBezTo>
                <a:cubicBezTo>
                  <a:pt x="4199388" y="1707512"/>
                  <a:pt x="4200289" y="1707015"/>
                  <a:pt x="4201357" y="1706400"/>
                </a:cubicBezTo>
                <a:close/>
                <a:moveTo>
                  <a:pt x="8890898" y="2237492"/>
                </a:moveTo>
                <a:cubicBezTo>
                  <a:pt x="8890305" y="2237161"/>
                  <a:pt x="8888336" y="2237137"/>
                  <a:pt x="8887530" y="2237469"/>
                </a:cubicBezTo>
                <a:cubicBezTo>
                  <a:pt x="8884897" y="2238534"/>
                  <a:pt x="8881624" y="2239859"/>
                  <a:pt x="8886439" y="2241468"/>
                </a:cubicBezTo>
                <a:cubicBezTo>
                  <a:pt x="8887079" y="2241682"/>
                  <a:pt x="8889451" y="2240190"/>
                  <a:pt x="8891040" y="2239480"/>
                </a:cubicBezTo>
                <a:cubicBezTo>
                  <a:pt x="8891016" y="2238770"/>
                  <a:pt x="8891490" y="2237824"/>
                  <a:pt x="8890898" y="2237492"/>
                </a:cubicBezTo>
                <a:close/>
                <a:moveTo>
                  <a:pt x="8906314" y="2240096"/>
                </a:moveTo>
                <a:cubicBezTo>
                  <a:pt x="8905058" y="2239196"/>
                  <a:pt x="8903990" y="2238179"/>
                  <a:pt x="8902472" y="2237469"/>
                </a:cubicBezTo>
                <a:cubicBezTo>
                  <a:pt x="8901761" y="2237137"/>
                  <a:pt x="8899721" y="2237137"/>
                  <a:pt x="8899128" y="2237492"/>
                </a:cubicBezTo>
                <a:cubicBezTo>
                  <a:pt x="8898535" y="2237824"/>
                  <a:pt x="8898511" y="2239031"/>
                  <a:pt x="8899104" y="2239433"/>
                </a:cubicBezTo>
                <a:cubicBezTo>
                  <a:pt x="8900362" y="2240309"/>
                  <a:pt x="8902069" y="2240972"/>
                  <a:pt x="8903800" y="2241516"/>
                </a:cubicBezTo>
                <a:cubicBezTo>
                  <a:pt x="8904109" y="2241611"/>
                  <a:pt x="8905413" y="2240617"/>
                  <a:pt x="8906314" y="2240096"/>
                </a:cubicBezTo>
                <a:close/>
                <a:moveTo>
                  <a:pt x="9315120" y="2243528"/>
                </a:moveTo>
                <a:cubicBezTo>
                  <a:pt x="9315546" y="2244616"/>
                  <a:pt x="9316733" y="2245587"/>
                  <a:pt x="9317610" y="2246628"/>
                </a:cubicBezTo>
                <a:cubicBezTo>
                  <a:pt x="9318488" y="2246107"/>
                  <a:pt x="9320243" y="2245492"/>
                  <a:pt x="9320100" y="2245113"/>
                </a:cubicBezTo>
                <a:cubicBezTo>
                  <a:pt x="9319673" y="2244025"/>
                  <a:pt x="9318488" y="2243054"/>
                  <a:pt x="9317610" y="2242013"/>
                </a:cubicBezTo>
                <a:cubicBezTo>
                  <a:pt x="9316733" y="2242534"/>
                  <a:pt x="9314977" y="2243149"/>
                  <a:pt x="9315120" y="2243528"/>
                </a:cubicBezTo>
                <a:close/>
                <a:moveTo>
                  <a:pt x="4610636" y="1701903"/>
                </a:moveTo>
                <a:cubicBezTo>
                  <a:pt x="4610494" y="1702282"/>
                  <a:pt x="4612249" y="1702897"/>
                  <a:pt x="4613126" y="1703418"/>
                </a:cubicBezTo>
                <a:cubicBezTo>
                  <a:pt x="4614075" y="1702424"/>
                  <a:pt x="4615047" y="1701406"/>
                  <a:pt x="4615972" y="1700459"/>
                </a:cubicBezTo>
                <a:cubicBezTo>
                  <a:pt x="4614905" y="1699844"/>
                  <a:pt x="4614027" y="1699323"/>
                  <a:pt x="4613126" y="1698826"/>
                </a:cubicBezTo>
                <a:cubicBezTo>
                  <a:pt x="4612249" y="1699844"/>
                  <a:pt x="4611063" y="1700838"/>
                  <a:pt x="4610636" y="1701903"/>
                </a:cubicBezTo>
                <a:close/>
                <a:moveTo>
                  <a:pt x="3456347" y="1702873"/>
                </a:moveTo>
                <a:cubicBezTo>
                  <a:pt x="3456988" y="1703086"/>
                  <a:pt x="3459359" y="1701595"/>
                  <a:pt x="3460948" y="1700885"/>
                </a:cubicBezTo>
                <a:cubicBezTo>
                  <a:pt x="3460948" y="1700199"/>
                  <a:pt x="3460948" y="1699513"/>
                  <a:pt x="3460948" y="1698826"/>
                </a:cubicBezTo>
                <a:cubicBezTo>
                  <a:pt x="3459762" y="1698826"/>
                  <a:pt x="3458245" y="1698566"/>
                  <a:pt x="3457462" y="1698874"/>
                </a:cubicBezTo>
                <a:cubicBezTo>
                  <a:pt x="3454829" y="1699939"/>
                  <a:pt x="3451556" y="1701264"/>
                  <a:pt x="3456347" y="1702873"/>
                </a:cubicBezTo>
                <a:close/>
                <a:moveTo>
                  <a:pt x="4601267" y="2253823"/>
                </a:moveTo>
                <a:cubicBezTo>
                  <a:pt x="4600698" y="2254249"/>
                  <a:pt x="4600698" y="2255409"/>
                  <a:pt x="4601291" y="2255764"/>
                </a:cubicBezTo>
                <a:cubicBezTo>
                  <a:pt x="4601884" y="2256096"/>
                  <a:pt x="4603947" y="2256119"/>
                  <a:pt x="4604635" y="2255788"/>
                </a:cubicBezTo>
                <a:cubicBezTo>
                  <a:pt x="4606129" y="2255054"/>
                  <a:pt x="4607315" y="2254084"/>
                  <a:pt x="4608264" y="2253066"/>
                </a:cubicBezTo>
                <a:cubicBezTo>
                  <a:pt x="4608430" y="2252900"/>
                  <a:pt x="4606722" y="2252143"/>
                  <a:pt x="4605797" y="2251599"/>
                </a:cubicBezTo>
                <a:cubicBezTo>
                  <a:pt x="4604279" y="2252309"/>
                  <a:pt x="4602501" y="2252948"/>
                  <a:pt x="4601267" y="2253823"/>
                </a:cubicBezTo>
                <a:close/>
                <a:moveTo>
                  <a:pt x="3437017" y="1701122"/>
                </a:moveTo>
                <a:cubicBezTo>
                  <a:pt x="3437894" y="1701643"/>
                  <a:pt x="3438986" y="1702637"/>
                  <a:pt x="3439650" y="1702566"/>
                </a:cubicBezTo>
                <a:cubicBezTo>
                  <a:pt x="3441523" y="1702329"/>
                  <a:pt x="3443231" y="1701643"/>
                  <a:pt x="3445010" y="1701122"/>
                </a:cubicBezTo>
                <a:cubicBezTo>
                  <a:pt x="3444132" y="1700601"/>
                  <a:pt x="3443042" y="1699607"/>
                  <a:pt x="3442377" y="1699678"/>
                </a:cubicBezTo>
                <a:cubicBezTo>
                  <a:pt x="3440503" y="1699939"/>
                  <a:pt x="3438796" y="1700625"/>
                  <a:pt x="3437017" y="1701122"/>
                </a:cubicBezTo>
                <a:close/>
                <a:moveTo>
                  <a:pt x="10948229" y="3263961"/>
                </a:moveTo>
                <a:cubicBezTo>
                  <a:pt x="10953755" y="3264080"/>
                  <a:pt x="10956412" y="3262541"/>
                  <a:pt x="10956198" y="3259346"/>
                </a:cubicBezTo>
                <a:cubicBezTo>
                  <a:pt x="10950696" y="3259228"/>
                  <a:pt x="10948039" y="3260766"/>
                  <a:pt x="10948229" y="3263961"/>
                </a:cubicBezTo>
                <a:close/>
                <a:moveTo>
                  <a:pt x="1531316" y="1015239"/>
                </a:moveTo>
                <a:cubicBezTo>
                  <a:pt x="1530438" y="1014719"/>
                  <a:pt x="1529347" y="1013724"/>
                  <a:pt x="1528683" y="1013795"/>
                </a:cubicBezTo>
                <a:cubicBezTo>
                  <a:pt x="1526809" y="1014032"/>
                  <a:pt x="1525101" y="1014719"/>
                  <a:pt x="1523322" y="1015239"/>
                </a:cubicBezTo>
                <a:cubicBezTo>
                  <a:pt x="1524200" y="1015760"/>
                  <a:pt x="1525101" y="1016257"/>
                  <a:pt x="1526169" y="1016872"/>
                </a:cubicBezTo>
                <a:cubicBezTo>
                  <a:pt x="1527829" y="1016328"/>
                  <a:pt x="1529584" y="1015784"/>
                  <a:pt x="1531316" y="1015239"/>
                </a:cubicBezTo>
                <a:close/>
                <a:moveTo>
                  <a:pt x="3815771" y="3273144"/>
                </a:moveTo>
                <a:cubicBezTo>
                  <a:pt x="3816720" y="3272151"/>
                  <a:pt x="3817692" y="3271133"/>
                  <a:pt x="3818617" y="3270186"/>
                </a:cubicBezTo>
                <a:cubicBezTo>
                  <a:pt x="3817550" y="3269571"/>
                  <a:pt x="3816672" y="3269050"/>
                  <a:pt x="3815771" y="3268553"/>
                </a:cubicBezTo>
                <a:cubicBezTo>
                  <a:pt x="3814894" y="3269571"/>
                  <a:pt x="3813708" y="3270565"/>
                  <a:pt x="3813281" y="3271654"/>
                </a:cubicBezTo>
                <a:cubicBezTo>
                  <a:pt x="3813138" y="3272032"/>
                  <a:pt x="3814894" y="3272648"/>
                  <a:pt x="3815771" y="3273144"/>
                </a:cubicBezTo>
                <a:close/>
                <a:moveTo>
                  <a:pt x="4043014" y="3270849"/>
                </a:moveTo>
                <a:cubicBezTo>
                  <a:pt x="4044746" y="3271393"/>
                  <a:pt x="4046477" y="3271961"/>
                  <a:pt x="4048161" y="3272482"/>
                </a:cubicBezTo>
                <a:cubicBezTo>
                  <a:pt x="4049229" y="3271866"/>
                  <a:pt x="4050106" y="3271346"/>
                  <a:pt x="4051007" y="3270849"/>
                </a:cubicBezTo>
                <a:cubicBezTo>
                  <a:pt x="4049229" y="3270328"/>
                  <a:pt x="4047521" y="3269642"/>
                  <a:pt x="4045647" y="3269405"/>
                </a:cubicBezTo>
                <a:cubicBezTo>
                  <a:pt x="4044983" y="3269334"/>
                  <a:pt x="4043916" y="3270352"/>
                  <a:pt x="4043014" y="3270849"/>
                </a:cubicBezTo>
                <a:close/>
                <a:moveTo>
                  <a:pt x="7742824" y="1010624"/>
                </a:moveTo>
                <a:cubicBezTo>
                  <a:pt x="7741045" y="1010103"/>
                  <a:pt x="7739337" y="1009417"/>
                  <a:pt x="7737464" y="1009180"/>
                </a:cubicBezTo>
                <a:cubicBezTo>
                  <a:pt x="7736870" y="1009109"/>
                  <a:pt x="7735969" y="1009866"/>
                  <a:pt x="7735139" y="1010411"/>
                </a:cubicBezTo>
                <a:cubicBezTo>
                  <a:pt x="7735116" y="1010506"/>
                  <a:pt x="7735092" y="1010600"/>
                  <a:pt x="7735044" y="1010695"/>
                </a:cubicBezTo>
                <a:cubicBezTo>
                  <a:pt x="7736704" y="1011216"/>
                  <a:pt x="7738365" y="1011760"/>
                  <a:pt x="7739954" y="1012257"/>
                </a:cubicBezTo>
                <a:cubicBezTo>
                  <a:pt x="7741045" y="1011642"/>
                  <a:pt x="7741922" y="1011145"/>
                  <a:pt x="7742824" y="1010624"/>
                </a:cubicBezTo>
                <a:close/>
                <a:moveTo>
                  <a:pt x="2791150" y="3247843"/>
                </a:moveTo>
                <a:cubicBezTo>
                  <a:pt x="2792881" y="3248388"/>
                  <a:pt x="2794612" y="3248956"/>
                  <a:pt x="2796296" y="3249476"/>
                </a:cubicBezTo>
                <a:cubicBezTo>
                  <a:pt x="2797364" y="3248861"/>
                  <a:pt x="2798241" y="3248340"/>
                  <a:pt x="2799142" y="3247843"/>
                </a:cubicBezTo>
                <a:cubicBezTo>
                  <a:pt x="2797364" y="3247323"/>
                  <a:pt x="2795656" y="3246636"/>
                  <a:pt x="2793782" y="3246400"/>
                </a:cubicBezTo>
                <a:cubicBezTo>
                  <a:pt x="2793118" y="3246305"/>
                  <a:pt x="2792027" y="3247323"/>
                  <a:pt x="2791150" y="3247843"/>
                </a:cubicBezTo>
                <a:close/>
                <a:moveTo>
                  <a:pt x="4346013" y="3247843"/>
                </a:moveTo>
                <a:cubicBezTo>
                  <a:pt x="4347792" y="3248364"/>
                  <a:pt x="4349499" y="3249050"/>
                  <a:pt x="4351373" y="3249287"/>
                </a:cubicBezTo>
                <a:cubicBezTo>
                  <a:pt x="4352038" y="3249382"/>
                  <a:pt x="4353105" y="3248364"/>
                  <a:pt x="4354006" y="3247843"/>
                </a:cubicBezTo>
                <a:cubicBezTo>
                  <a:pt x="4352275" y="3247299"/>
                  <a:pt x="4350543" y="3246731"/>
                  <a:pt x="4348859" y="3246210"/>
                </a:cubicBezTo>
                <a:cubicBezTo>
                  <a:pt x="4347792" y="3246825"/>
                  <a:pt x="4346914" y="3247323"/>
                  <a:pt x="4346013" y="3247843"/>
                </a:cubicBezTo>
                <a:close/>
                <a:moveTo>
                  <a:pt x="4363470" y="3256246"/>
                </a:moveTo>
                <a:cubicBezTo>
                  <a:pt x="4363897" y="3257334"/>
                  <a:pt x="4365083" y="3258305"/>
                  <a:pt x="4365960" y="3259346"/>
                </a:cubicBezTo>
                <a:cubicBezTo>
                  <a:pt x="4366837" y="3258825"/>
                  <a:pt x="4368593" y="3258210"/>
                  <a:pt x="4368451" y="3257831"/>
                </a:cubicBezTo>
                <a:cubicBezTo>
                  <a:pt x="4368023" y="3256743"/>
                  <a:pt x="4366837" y="3255772"/>
                  <a:pt x="4365960" y="3254731"/>
                </a:cubicBezTo>
                <a:cubicBezTo>
                  <a:pt x="4365059" y="3255251"/>
                  <a:pt x="4363303" y="3255867"/>
                  <a:pt x="4363470" y="3256246"/>
                </a:cubicBezTo>
                <a:close/>
                <a:moveTo>
                  <a:pt x="10803572" y="3256388"/>
                </a:moveTo>
                <a:cubicBezTo>
                  <a:pt x="10802505" y="3255772"/>
                  <a:pt x="10801627" y="3255251"/>
                  <a:pt x="10800726" y="3254754"/>
                </a:cubicBezTo>
                <a:cubicBezTo>
                  <a:pt x="10799849" y="3255772"/>
                  <a:pt x="10798639" y="3256766"/>
                  <a:pt x="10798235" y="3257855"/>
                </a:cubicBezTo>
                <a:cubicBezTo>
                  <a:pt x="10798094" y="3258234"/>
                  <a:pt x="10799849" y="3258849"/>
                  <a:pt x="10800726" y="3259370"/>
                </a:cubicBezTo>
                <a:cubicBezTo>
                  <a:pt x="10801675" y="3258352"/>
                  <a:pt x="10802647" y="3257334"/>
                  <a:pt x="10803572" y="3256388"/>
                </a:cubicBezTo>
                <a:close/>
                <a:moveTo>
                  <a:pt x="10956222" y="3259346"/>
                </a:moveTo>
                <a:cubicBezTo>
                  <a:pt x="10961748" y="3259465"/>
                  <a:pt x="10964405" y="3257926"/>
                  <a:pt x="10964191" y="3254731"/>
                </a:cubicBezTo>
                <a:cubicBezTo>
                  <a:pt x="10958665" y="3254636"/>
                  <a:pt x="10956008" y="3256151"/>
                  <a:pt x="10956222" y="3259346"/>
                </a:cubicBezTo>
                <a:close/>
                <a:moveTo>
                  <a:pt x="4052478" y="3260861"/>
                </a:moveTo>
                <a:cubicBezTo>
                  <a:pt x="4052905" y="3261950"/>
                  <a:pt x="4054091" y="3262920"/>
                  <a:pt x="4054968" y="3263961"/>
                </a:cubicBezTo>
                <a:cubicBezTo>
                  <a:pt x="4055846" y="3263441"/>
                  <a:pt x="4057601" y="3262825"/>
                  <a:pt x="4057459" y="3262447"/>
                </a:cubicBezTo>
                <a:cubicBezTo>
                  <a:pt x="4057032" y="3261358"/>
                  <a:pt x="4055846" y="3260387"/>
                  <a:pt x="4054968" y="3259346"/>
                </a:cubicBezTo>
                <a:cubicBezTo>
                  <a:pt x="4054091" y="3259867"/>
                  <a:pt x="4052336" y="3260482"/>
                  <a:pt x="4052478" y="3260861"/>
                </a:cubicBezTo>
                <a:close/>
                <a:moveTo>
                  <a:pt x="10876482" y="3293878"/>
                </a:moveTo>
                <a:cubicBezTo>
                  <a:pt x="10877360" y="3294399"/>
                  <a:pt x="10878261" y="3294896"/>
                  <a:pt x="10879328" y="3295511"/>
                </a:cubicBezTo>
                <a:cubicBezTo>
                  <a:pt x="10880988" y="3294967"/>
                  <a:pt x="10882720" y="3294422"/>
                  <a:pt x="10884475" y="3293878"/>
                </a:cubicBezTo>
                <a:cubicBezTo>
                  <a:pt x="10883598" y="3293357"/>
                  <a:pt x="10882506" y="3292363"/>
                  <a:pt x="10881842" y="3292434"/>
                </a:cubicBezTo>
                <a:cubicBezTo>
                  <a:pt x="10879944" y="3292671"/>
                  <a:pt x="10878237" y="3293357"/>
                  <a:pt x="10876482" y="3293878"/>
                </a:cubicBezTo>
                <a:close/>
                <a:moveTo>
                  <a:pt x="7819054" y="989961"/>
                </a:moveTo>
                <a:cubicBezTo>
                  <a:pt x="7816445" y="991027"/>
                  <a:pt x="7813148" y="992352"/>
                  <a:pt x="7817962" y="993961"/>
                </a:cubicBezTo>
                <a:cubicBezTo>
                  <a:pt x="7818603" y="994174"/>
                  <a:pt x="7820975" y="992660"/>
                  <a:pt x="7822564" y="991973"/>
                </a:cubicBezTo>
                <a:cubicBezTo>
                  <a:pt x="7822564" y="991287"/>
                  <a:pt x="7823015" y="990340"/>
                  <a:pt x="7822422" y="989985"/>
                </a:cubicBezTo>
                <a:cubicBezTo>
                  <a:pt x="7821828" y="989654"/>
                  <a:pt x="7819860" y="989630"/>
                  <a:pt x="7819054" y="989961"/>
                </a:cubicBezTo>
                <a:close/>
                <a:moveTo>
                  <a:pt x="2991639" y="3280719"/>
                </a:moveTo>
                <a:cubicBezTo>
                  <a:pt x="2992706" y="3281334"/>
                  <a:pt x="2993584" y="3281855"/>
                  <a:pt x="2994485" y="3282352"/>
                </a:cubicBezTo>
                <a:cubicBezTo>
                  <a:pt x="2995362" y="3281334"/>
                  <a:pt x="2996548" y="3280340"/>
                  <a:pt x="2996975" y="3279251"/>
                </a:cubicBezTo>
                <a:cubicBezTo>
                  <a:pt x="2997117" y="3278872"/>
                  <a:pt x="2995362" y="3278257"/>
                  <a:pt x="2994485" y="3277736"/>
                </a:cubicBezTo>
                <a:cubicBezTo>
                  <a:pt x="2993512" y="3278754"/>
                  <a:pt x="2992564" y="3279772"/>
                  <a:pt x="2991639" y="3280719"/>
                </a:cubicBezTo>
                <a:close/>
                <a:moveTo>
                  <a:pt x="3597992" y="3279275"/>
                </a:moveTo>
                <a:cubicBezTo>
                  <a:pt x="3598419" y="3280363"/>
                  <a:pt x="3599605" y="3281334"/>
                  <a:pt x="3600482" y="3282375"/>
                </a:cubicBezTo>
                <a:cubicBezTo>
                  <a:pt x="3601360" y="3281855"/>
                  <a:pt x="3602261" y="3281357"/>
                  <a:pt x="3603328" y="3280742"/>
                </a:cubicBezTo>
                <a:cubicBezTo>
                  <a:pt x="3602403" y="3279772"/>
                  <a:pt x="3601454" y="3278778"/>
                  <a:pt x="3600482" y="3277783"/>
                </a:cubicBezTo>
                <a:cubicBezTo>
                  <a:pt x="3599605" y="3278281"/>
                  <a:pt x="3597849" y="3278896"/>
                  <a:pt x="3597992" y="3279275"/>
                </a:cubicBezTo>
                <a:close/>
                <a:moveTo>
                  <a:pt x="7774701" y="1006032"/>
                </a:moveTo>
                <a:cubicBezTo>
                  <a:pt x="7776432" y="1006577"/>
                  <a:pt x="7778164" y="1007145"/>
                  <a:pt x="7779848" y="1007665"/>
                </a:cubicBezTo>
                <a:cubicBezTo>
                  <a:pt x="7780915" y="1007050"/>
                  <a:pt x="7781793" y="1006529"/>
                  <a:pt x="7782694" y="1006032"/>
                </a:cubicBezTo>
                <a:cubicBezTo>
                  <a:pt x="7780915" y="1005512"/>
                  <a:pt x="7779207" y="1004825"/>
                  <a:pt x="7777334" y="1004588"/>
                </a:cubicBezTo>
                <a:cubicBezTo>
                  <a:pt x="7776669" y="1004494"/>
                  <a:pt x="7775602" y="1005512"/>
                  <a:pt x="7774701" y="1006032"/>
                </a:cubicBezTo>
                <a:close/>
                <a:moveTo>
                  <a:pt x="4672279" y="1006411"/>
                </a:moveTo>
                <a:cubicBezTo>
                  <a:pt x="4671022" y="1005512"/>
                  <a:pt x="4669955" y="1004494"/>
                  <a:pt x="4668437" y="1003784"/>
                </a:cubicBezTo>
                <a:cubicBezTo>
                  <a:pt x="4667725" y="1003452"/>
                  <a:pt x="4665686" y="1003452"/>
                  <a:pt x="4665092" y="1003807"/>
                </a:cubicBezTo>
                <a:cubicBezTo>
                  <a:pt x="4664500" y="1004139"/>
                  <a:pt x="4664476" y="1005322"/>
                  <a:pt x="4665069" y="1005725"/>
                </a:cubicBezTo>
                <a:cubicBezTo>
                  <a:pt x="4666326" y="1006600"/>
                  <a:pt x="4668034" y="1007263"/>
                  <a:pt x="4669765" y="1007807"/>
                </a:cubicBezTo>
                <a:cubicBezTo>
                  <a:pt x="4670073" y="1007902"/>
                  <a:pt x="4671378" y="1006932"/>
                  <a:pt x="4672279" y="1006411"/>
                </a:cubicBezTo>
                <a:close/>
                <a:moveTo>
                  <a:pt x="7967577" y="1057440"/>
                </a:moveTo>
                <a:cubicBezTo>
                  <a:pt x="7967434" y="1057818"/>
                  <a:pt x="7969189" y="1058434"/>
                  <a:pt x="7970066" y="1058955"/>
                </a:cubicBezTo>
                <a:cubicBezTo>
                  <a:pt x="7971015" y="1057960"/>
                  <a:pt x="7971988" y="1056943"/>
                  <a:pt x="7972913" y="1055996"/>
                </a:cubicBezTo>
                <a:cubicBezTo>
                  <a:pt x="7971846" y="1055381"/>
                  <a:pt x="7970968" y="1054860"/>
                  <a:pt x="7970066" y="1054363"/>
                </a:cubicBezTo>
                <a:cubicBezTo>
                  <a:pt x="7969189" y="1055381"/>
                  <a:pt x="7967980" y="1056375"/>
                  <a:pt x="7967577" y="1057440"/>
                </a:cubicBezTo>
                <a:close/>
                <a:moveTo>
                  <a:pt x="7160734" y="1054363"/>
                </a:moveTo>
                <a:cubicBezTo>
                  <a:pt x="7155208" y="1054245"/>
                  <a:pt x="7152551" y="1055783"/>
                  <a:pt x="7152765" y="1058978"/>
                </a:cubicBezTo>
                <a:cubicBezTo>
                  <a:pt x="7158291" y="1059073"/>
                  <a:pt x="7160948" y="1057558"/>
                  <a:pt x="7160734" y="1054363"/>
                </a:cubicBezTo>
                <a:close/>
                <a:moveTo>
                  <a:pt x="4830929" y="1057440"/>
                </a:moveTo>
                <a:cubicBezTo>
                  <a:pt x="4830502" y="1056351"/>
                  <a:pt x="4829317" y="1055381"/>
                  <a:pt x="4828439" y="1054339"/>
                </a:cubicBezTo>
                <a:cubicBezTo>
                  <a:pt x="4827562" y="1054860"/>
                  <a:pt x="4825806" y="1055475"/>
                  <a:pt x="4825949" y="1055854"/>
                </a:cubicBezTo>
                <a:cubicBezTo>
                  <a:pt x="4826376" y="1056943"/>
                  <a:pt x="4827562" y="1057913"/>
                  <a:pt x="4828439" y="1058955"/>
                </a:cubicBezTo>
                <a:cubicBezTo>
                  <a:pt x="4829317" y="1058457"/>
                  <a:pt x="4831072" y="1057818"/>
                  <a:pt x="4830929" y="1057440"/>
                </a:cubicBezTo>
                <a:close/>
                <a:moveTo>
                  <a:pt x="7164197" y="1054292"/>
                </a:moveTo>
                <a:cubicBezTo>
                  <a:pt x="7165691" y="1053582"/>
                  <a:pt x="7166877" y="1052588"/>
                  <a:pt x="7167826" y="1051570"/>
                </a:cubicBezTo>
                <a:cubicBezTo>
                  <a:pt x="7167992" y="1051404"/>
                  <a:pt x="7166285" y="1050647"/>
                  <a:pt x="7165359" y="1050103"/>
                </a:cubicBezTo>
                <a:cubicBezTo>
                  <a:pt x="7163818" y="1050813"/>
                  <a:pt x="7162039" y="1051452"/>
                  <a:pt x="7160829" y="1052327"/>
                </a:cubicBezTo>
                <a:cubicBezTo>
                  <a:pt x="7160260" y="1052753"/>
                  <a:pt x="7160260" y="1053913"/>
                  <a:pt x="7160853" y="1054268"/>
                </a:cubicBezTo>
                <a:cubicBezTo>
                  <a:pt x="7161470" y="1054623"/>
                  <a:pt x="7163509" y="1054647"/>
                  <a:pt x="7164197" y="1054292"/>
                </a:cubicBezTo>
                <a:close/>
                <a:moveTo>
                  <a:pt x="7091596" y="1071901"/>
                </a:moveTo>
                <a:cubicBezTo>
                  <a:pt x="7093470" y="1071664"/>
                  <a:pt x="7095177" y="1070978"/>
                  <a:pt x="7096956" y="1070457"/>
                </a:cubicBezTo>
                <a:cubicBezTo>
                  <a:pt x="7096078" y="1069937"/>
                  <a:pt x="7094988" y="1068943"/>
                  <a:pt x="7094324" y="1069014"/>
                </a:cubicBezTo>
                <a:cubicBezTo>
                  <a:pt x="7092450" y="1069250"/>
                  <a:pt x="7090742" y="1069937"/>
                  <a:pt x="7088963" y="1070457"/>
                </a:cubicBezTo>
                <a:cubicBezTo>
                  <a:pt x="7089864" y="1070978"/>
                  <a:pt x="7090932" y="1071996"/>
                  <a:pt x="7091596" y="1071901"/>
                </a:cubicBezTo>
                <a:close/>
                <a:moveTo>
                  <a:pt x="7057086" y="1070481"/>
                </a:moveTo>
                <a:cubicBezTo>
                  <a:pt x="7055307" y="1069960"/>
                  <a:pt x="7053600" y="1069274"/>
                  <a:pt x="7051726" y="1069037"/>
                </a:cubicBezTo>
                <a:cubicBezTo>
                  <a:pt x="7051062" y="1068943"/>
                  <a:pt x="7049994" y="1069960"/>
                  <a:pt x="7049093" y="1070481"/>
                </a:cubicBezTo>
                <a:cubicBezTo>
                  <a:pt x="7050825" y="1071025"/>
                  <a:pt x="7052556" y="1071593"/>
                  <a:pt x="7054240" y="1072114"/>
                </a:cubicBezTo>
                <a:cubicBezTo>
                  <a:pt x="7055307" y="1071499"/>
                  <a:pt x="7056185" y="1070978"/>
                  <a:pt x="7057086" y="1070481"/>
                </a:cubicBezTo>
                <a:close/>
                <a:moveTo>
                  <a:pt x="3980731" y="3193383"/>
                </a:moveTo>
                <a:cubicBezTo>
                  <a:pt x="3980588" y="3193761"/>
                  <a:pt x="3982343" y="3194377"/>
                  <a:pt x="3983221" y="3194897"/>
                </a:cubicBezTo>
                <a:cubicBezTo>
                  <a:pt x="3984170" y="3193903"/>
                  <a:pt x="3985142" y="3192886"/>
                  <a:pt x="3986067" y="3191939"/>
                </a:cubicBezTo>
                <a:cubicBezTo>
                  <a:pt x="3985000" y="3191323"/>
                  <a:pt x="3984122" y="3190803"/>
                  <a:pt x="3983221" y="3190306"/>
                </a:cubicBezTo>
                <a:cubicBezTo>
                  <a:pt x="3982320" y="3191323"/>
                  <a:pt x="3981134" y="3192294"/>
                  <a:pt x="3980731" y="3193383"/>
                </a:cubicBezTo>
                <a:close/>
                <a:moveTo>
                  <a:pt x="4015122" y="3194897"/>
                </a:moveTo>
                <a:cubicBezTo>
                  <a:pt x="4016070" y="3193903"/>
                  <a:pt x="4017043" y="3192886"/>
                  <a:pt x="4017968" y="3191939"/>
                </a:cubicBezTo>
                <a:cubicBezTo>
                  <a:pt x="4016901" y="3191323"/>
                  <a:pt x="4016023" y="3190803"/>
                  <a:pt x="4015122" y="3190306"/>
                </a:cubicBezTo>
                <a:cubicBezTo>
                  <a:pt x="4014244" y="3191323"/>
                  <a:pt x="4013035" y="3192318"/>
                  <a:pt x="4012632" y="3193406"/>
                </a:cubicBezTo>
                <a:cubicBezTo>
                  <a:pt x="4012465" y="3193761"/>
                  <a:pt x="4014220" y="3194377"/>
                  <a:pt x="4015122" y="3194897"/>
                </a:cubicBezTo>
                <a:close/>
                <a:moveTo>
                  <a:pt x="7127339" y="1066647"/>
                </a:moveTo>
                <a:cubicBezTo>
                  <a:pt x="7126912" y="1065558"/>
                  <a:pt x="7125726" y="1064588"/>
                  <a:pt x="7124849" y="1063546"/>
                </a:cubicBezTo>
                <a:cubicBezTo>
                  <a:pt x="7123972" y="1064067"/>
                  <a:pt x="7123070" y="1064564"/>
                  <a:pt x="7122003" y="1065179"/>
                </a:cubicBezTo>
                <a:cubicBezTo>
                  <a:pt x="7122928" y="1066150"/>
                  <a:pt x="7123876" y="1067144"/>
                  <a:pt x="7124849" y="1068138"/>
                </a:cubicBezTo>
                <a:cubicBezTo>
                  <a:pt x="7125750" y="1067664"/>
                  <a:pt x="7127481" y="1067025"/>
                  <a:pt x="7127339" y="1066647"/>
                </a:cubicBezTo>
                <a:close/>
                <a:moveTo>
                  <a:pt x="7758762" y="1061274"/>
                </a:moveTo>
                <a:cubicBezTo>
                  <a:pt x="7759640" y="1061795"/>
                  <a:pt x="7760731" y="1062789"/>
                  <a:pt x="7761395" y="1062718"/>
                </a:cubicBezTo>
                <a:cubicBezTo>
                  <a:pt x="7763269" y="1062481"/>
                  <a:pt x="7764976" y="1061795"/>
                  <a:pt x="7766755" y="1061274"/>
                </a:cubicBezTo>
                <a:cubicBezTo>
                  <a:pt x="7765878" y="1060753"/>
                  <a:pt x="7764976" y="1060256"/>
                  <a:pt x="7763909" y="1059641"/>
                </a:cubicBezTo>
                <a:cubicBezTo>
                  <a:pt x="7762225" y="1060162"/>
                  <a:pt x="7760493" y="1060706"/>
                  <a:pt x="7758762" y="1061274"/>
                </a:cubicBezTo>
                <a:close/>
                <a:moveTo>
                  <a:pt x="3766556" y="3203252"/>
                </a:moveTo>
                <a:cubicBezTo>
                  <a:pt x="3768430" y="3203015"/>
                  <a:pt x="3770138" y="3202329"/>
                  <a:pt x="3771917" y="3201809"/>
                </a:cubicBezTo>
                <a:cubicBezTo>
                  <a:pt x="3771039" y="3201288"/>
                  <a:pt x="3770138" y="3200791"/>
                  <a:pt x="3769070" y="3200175"/>
                </a:cubicBezTo>
                <a:cubicBezTo>
                  <a:pt x="3767410" y="3200696"/>
                  <a:pt x="3765679" y="3201264"/>
                  <a:pt x="3763923" y="3201809"/>
                </a:cubicBezTo>
                <a:cubicBezTo>
                  <a:pt x="3764825" y="3202305"/>
                  <a:pt x="3765916" y="3203323"/>
                  <a:pt x="3766556" y="3203252"/>
                </a:cubicBezTo>
                <a:close/>
                <a:moveTo>
                  <a:pt x="4310128" y="3199513"/>
                </a:moveTo>
                <a:cubicBezTo>
                  <a:pt x="4309250" y="3200033"/>
                  <a:pt x="4308349" y="3200530"/>
                  <a:pt x="4307281" y="3201146"/>
                </a:cubicBezTo>
                <a:cubicBezTo>
                  <a:pt x="4308206" y="3202116"/>
                  <a:pt x="4309155" y="3203110"/>
                  <a:pt x="4310128" y="3204104"/>
                </a:cubicBezTo>
                <a:cubicBezTo>
                  <a:pt x="4311005" y="3203584"/>
                  <a:pt x="4312760" y="3202968"/>
                  <a:pt x="4312618" y="3202590"/>
                </a:cubicBezTo>
                <a:cubicBezTo>
                  <a:pt x="4312215" y="3201501"/>
                  <a:pt x="4311029" y="3200530"/>
                  <a:pt x="4310128" y="3199513"/>
                </a:cubicBezTo>
                <a:close/>
                <a:moveTo>
                  <a:pt x="3333369" y="1029038"/>
                </a:moveTo>
                <a:cubicBezTo>
                  <a:pt x="3332491" y="1028517"/>
                  <a:pt x="3331590" y="1028020"/>
                  <a:pt x="3330523" y="1027405"/>
                </a:cubicBezTo>
                <a:cubicBezTo>
                  <a:pt x="3328862" y="1027949"/>
                  <a:pt x="3327131" y="1028493"/>
                  <a:pt x="3325376" y="1029038"/>
                </a:cubicBezTo>
                <a:cubicBezTo>
                  <a:pt x="3326253" y="1029558"/>
                  <a:pt x="3327345" y="1030553"/>
                  <a:pt x="3328009" y="1030482"/>
                </a:cubicBezTo>
                <a:cubicBezTo>
                  <a:pt x="3329882" y="1030245"/>
                  <a:pt x="3331590" y="1029558"/>
                  <a:pt x="3333369" y="1029038"/>
                </a:cubicBezTo>
                <a:close/>
                <a:moveTo>
                  <a:pt x="8028366" y="1020612"/>
                </a:moveTo>
                <a:cubicBezTo>
                  <a:pt x="8027939" y="1019523"/>
                  <a:pt x="8026753" y="1018553"/>
                  <a:pt x="8025875" y="1017511"/>
                </a:cubicBezTo>
                <a:cubicBezTo>
                  <a:pt x="8024998" y="1018032"/>
                  <a:pt x="8023243" y="1018647"/>
                  <a:pt x="8023385" y="1019026"/>
                </a:cubicBezTo>
                <a:cubicBezTo>
                  <a:pt x="8023812" y="1020115"/>
                  <a:pt x="8024998" y="1021085"/>
                  <a:pt x="8025875" y="1022127"/>
                </a:cubicBezTo>
                <a:cubicBezTo>
                  <a:pt x="8026777" y="1021630"/>
                  <a:pt x="8028532" y="1021014"/>
                  <a:pt x="8028366" y="1020612"/>
                </a:cubicBezTo>
                <a:close/>
                <a:moveTo>
                  <a:pt x="1649764" y="1051404"/>
                </a:moveTo>
                <a:cubicBezTo>
                  <a:pt x="1648696" y="1050789"/>
                  <a:pt x="1647819" y="1050268"/>
                  <a:pt x="1646918" y="1049771"/>
                </a:cubicBezTo>
                <a:cubicBezTo>
                  <a:pt x="1646040" y="1050789"/>
                  <a:pt x="1644830" y="1051783"/>
                  <a:pt x="1644427" y="1052872"/>
                </a:cubicBezTo>
                <a:cubicBezTo>
                  <a:pt x="1644285" y="1053250"/>
                  <a:pt x="1646040" y="1053866"/>
                  <a:pt x="1646918" y="1054387"/>
                </a:cubicBezTo>
                <a:cubicBezTo>
                  <a:pt x="1647890" y="1053369"/>
                  <a:pt x="1648839" y="1052351"/>
                  <a:pt x="1649764" y="1051404"/>
                </a:cubicBezTo>
                <a:close/>
                <a:moveTo>
                  <a:pt x="3816412" y="3218282"/>
                </a:moveTo>
                <a:cubicBezTo>
                  <a:pt x="3814870" y="3219015"/>
                  <a:pt x="3813091" y="3219630"/>
                  <a:pt x="3811882" y="3220506"/>
                </a:cubicBezTo>
                <a:cubicBezTo>
                  <a:pt x="3811312" y="3220932"/>
                  <a:pt x="3811312" y="3222092"/>
                  <a:pt x="3811905" y="3222447"/>
                </a:cubicBezTo>
                <a:cubicBezTo>
                  <a:pt x="3812498" y="3222779"/>
                  <a:pt x="3814538" y="3222802"/>
                  <a:pt x="3815249" y="3222471"/>
                </a:cubicBezTo>
                <a:cubicBezTo>
                  <a:pt x="3816744" y="3221761"/>
                  <a:pt x="3817930" y="3220767"/>
                  <a:pt x="3818878" y="3219749"/>
                </a:cubicBezTo>
                <a:cubicBezTo>
                  <a:pt x="3819044" y="3219583"/>
                  <a:pt x="3817337" y="3218826"/>
                  <a:pt x="3816412" y="3218282"/>
                </a:cubicBezTo>
                <a:close/>
                <a:moveTo>
                  <a:pt x="4081746" y="1048114"/>
                </a:moveTo>
                <a:cubicBezTo>
                  <a:pt x="4080821" y="1047144"/>
                  <a:pt x="4079872" y="1046150"/>
                  <a:pt x="4078900" y="1045156"/>
                </a:cubicBezTo>
                <a:cubicBezTo>
                  <a:pt x="4078022" y="1045677"/>
                  <a:pt x="4076267" y="1046292"/>
                  <a:pt x="4076409" y="1046671"/>
                </a:cubicBezTo>
                <a:cubicBezTo>
                  <a:pt x="4076836" y="1047759"/>
                  <a:pt x="4078022" y="1048730"/>
                  <a:pt x="4078900" y="1049771"/>
                </a:cubicBezTo>
                <a:cubicBezTo>
                  <a:pt x="4079777" y="1049251"/>
                  <a:pt x="4080678" y="1048730"/>
                  <a:pt x="4081746" y="1048114"/>
                </a:cubicBezTo>
                <a:close/>
                <a:moveTo>
                  <a:pt x="7192635" y="1042860"/>
                </a:moveTo>
                <a:cubicBezTo>
                  <a:pt x="7191757" y="1042339"/>
                  <a:pt x="7190666" y="1041345"/>
                  <a:pt x="7190003" y="1041416"/>
                </a:cubicBezTo>
                <a:cubicBezTo>
                  <a:pt x="7188129" y="1041653"/>
                  <a:pt x="7186421" y="1042339"/>
                  <a:pt x="7184642" y="1042860"/>
                </a:cubicBezTo>
                <a:cubicBezTo>
                  <a:pt x="7185519" y="1043381"/>
                  <a:pt x="7186611" y="1044375"/>
                  <a:pt x="7187275" y="1044304"/>
                </a:cubicBezTo>
                <a:cubicBezTo>
                  <a:pt x="7189148" y="1044043"/>
                  <a:pt x="7190856" y="1043357"/>
                  <a:pt x="7192635" y="1042860"/>
                </a:cubicBezTo>
                <a:close/>
                <a:moveTo>
                  <a:pt x="5142229" y="1032990"/>
                </a:moveTo>
                <a:cubicBezTo>
                  <a:pt x="5141162" y="1032375"/>
                  <a:pt x="5140285" y="1031854"/>
                  <a:pt x="5139383" y="1031357"/>
                </a:cubicBezTo>
                <a:cubicBezTo>
                  <a:pt x="5138506" y="1032375"/>
                  <a:pt x="5137296" y="1033369"/>
                  <a:pt x="5136893" y="1034458"/>
                </a:cubicBezTo>
                <a:cubicBezTo>
                  <a:pt x="5136751" y="1034837"/>
                  <a:pt x="5138506" y="1035452"/>
                  <a:pt x="5139383" y="1035973"/>
                </a:cubicBezTo>
                <a:cubicBezTo>
                  <a:pt x="5140356" y="1034955"/>
                  <a:pt x="5141328" y="1033937"/>
                  <a:pt x="5142229" y="1032990"/>
                </a:cubicBezTo>
                <a:close/>
                <a:moveTo>
                  <a:pt x="844416" y="1034316"/>
                </a:moveTo>
                <a:cubicBezTo>
                  <a:pt x="843491" y="1033345"/>
                  <a:pt x="842542" y="1032351"/>
                  <a:pt x="841570" y="1031357"/>
                </a:cubicBezTo>
                <a:cubicBezTo>
                  <a:pt x="840692" y="1031878"/>
                  <a:pt x="838937" y="1032493"/>
                  <a:pt x="839079" y="1032872"/>
                </a:cubicBezTo>
                <a:cubicBezTo>
                  <a:pt x="839506" y="1033961"/>
                  <a:pt x="840692" y="1034931"/>
                  <a:pt x="841570" y="1035973"/>
                </a:cubicBezTo>
                <a:cubicBezTo>
                  <a:pt x="842471" y="1035428"/>
                  <a:pt x="843348" y="1034931"/>
                  <a:pt x="844416" y="1034316"/>
                </a:cubicBezTo>
                <a:close/>
                <a:moveTo>
                  <a:pt x="3628398" y="3234021"/>
                </a:moveTo>
                <a:cubicBezTo>
                  <a:pt x="3629276" y="3234542"/>
                  <a:pt x="3630367" y="3235536"/>
                  <a:pt x="3631031" y="3235465"/>
                </a:cubicBezTo>
                <a:cubicBezTo>
                  <a:pt x="3632905" y="3235228"/>
                  <a:pt x="3634612" y="3234542"/>
                  <a:pt x="3636391" y="3234021"/>
                </a:cubicBezTo>
                <a:cubicBezTo>
                  <a:pt x="3635514" y="3233500"/>
                  <a:pt x="3634423" y="3232506"/>
                  <a:pt x="3633782" y="3232577"/>
                </a:cubicBezTo>
                <a:cubicBezTo>
                  <a:pt x="3631861" y="3232838"/>
                  <a:pt x="3630153" y="3233524"/>
                  <a:pt x="3628398" y="3234021"/>
                </a:cubicBezTo>
                <a:close/>
                <a:moveTo>
                  <a:pt x="8643945" y="3432266"/>
                </a:moveTo>
                <a:cubicBezTo>
                  <a:pt x="8643375" y="3432693"/>
                  <a:pt x="8643375" y="3433852"/>
                  <a:pt x="8643969" y="3434207"/>
                </a:cubicBezTo>
                <a:cubicBezTo>
                  <a:pt x="8644562" y="3434538"/>
                  <a:pt x="8646602" y="3434562"/>
                  <a:pt x="8647313" y="3434231"/>
                </a:cubicBezTo>
                <a:cubicBezTo>
                  <a:pt x="8648807" y="3433521"/>
                  <a:pt x="8649993" y="3432527"/>
                  <a:pt x="8650942" y="3431509"/>
                </a:cubicBezTo>
                <a:cubicBezTo>
                  <a:pt x="8651108" y="3431343"/>
                  <a:pt x="8649400" y="3430586"/>
                  <a:pt x="8648475" y="3430042"/>
                </a:cubicBezTo>
                <a:cubicBezTo>
                  <a:pt x="8646934" y="3430775"/>
                  <a:pt x="8645155" y="3431391"/>
                  <a:pt x="8643945" y="3432266"/>
                </a:cubicBezTo>
                <a:close/>
                <a:moveTo>
                  <a:pt x="10626659" y="3430539"/>
                </a:moveTo>
                <a:cubicBezTo>
                  <a:pt x="10624785" y="3430775"/>
                  <a:pt x="10623078" y="3431462"/>
                  <a:pt x="10621299" y="3431982"/>
                </a:cubicBezTo>
                <a:cubicBezTo>
                  <a:pt x="10622177" y="3432503"/>
                  <a:pt x="10623078" y="3433000"/>
                  <a:pt x="10624145" y="3433615"/>
                </a:cubicBezTo>
                <a:cubicBezTo>
                  <a:pt x="10625805" y="3433071"/>
                  <a:pt x="10627560" y="3432527"/>
                  <a:pt x="10629292" y="3431982"/>
                </a:cubicBezTo>
                <a:cubicBezTo>
                  <a:pt x="10628415" y="3431462"/>
                  <a:pt x="10627323" y="3430444"/>
                  <a:pt x="10626659" y="3430539"/>
                </a:cubicBezTo>
                <a:close/>
                <a:moveTo>
                  <a:pt x="4322105" y="3436574"/>
                </a:moveTo>
                <a:cubicBezTo>
                  <a:pt x="4323884" y="3437095"/>
                  <a:pt x="4325592" y="3437781"/>
                  <a:pt x="4327465" y="3438018"/>
                </a:cubicBezTo>
                <a:cubicBezTo>
                  <a:pt x="4328129" y="3438112"/>
                  <a:pt x="4329197" y="3437095"/>
                  <a:pt x="4330098" y="3436574"/>
                </a:cubicBezTo>
                <a:cubicBezTo>
                  <a:pt x="4328367" y="3436030"/>
                  <a:pt x="4326636" y="3435461"/>
                  <a:pt x="4324952" y="3434941"/>
                </a:cubicBezTo>
                <a:cubicBezTo>
                  <a:pt x="4323884" y="3435556"/>
                  <a:pt x="4322983" y="3436053"/>
                  <a:pt x="4322105" y="3436574"/>
                </a:cubicBezTo>
                <a:close/>
                <a:moveTo>
                  <a:pt x="8640340" y="3434326"/>
                </a:moveTo>
                <a:cubicBezTo>
                  <a:pt x="8637707" y="3435391"/>
                  <a:pt x="8634434" y="3436716"/>
                  <a:pt x="8639249" y="3438325"/>
                </a:cubicBezTo>
                <a:cubicBezTo>
                  <a:pt x="8639889" y="3438538"/>
                  <a:pt x="8642261" y="3437047"/>
                  <a:pt x="8643850" y="3436337"/>
                </a:cubicBezTo>
                <a:cubicBezTo>
                  <a:pt x="8643850" y="3435651"/>
                  <a:pt x="8644324" y="3434704"/>
                  <a:pt x="8643732" y="3434349"/>
                </a:cubicBezTo>
                <a:cubicBezTo>
                  <a:pt x="8643115" y="3433994"/>
                  <a:pt x="8641146" y="3433994"/>
                  <a:pt x="8640340" y="3434326"/>
                </a:cubicBezTo>
                <a:close/>
                <a:moveTo>
                  <a:pt x="10678294" y="3435911"/>
                </a:moveTo>
                <a:cubicBezTo>
                  <a:pt x="10679219" y="3436882"/>
                  <a:pt x="10680167" y="3437876"/>
                  <a:pt x="10681140" y="3438870"/>
                </a:cubicBezTo>
                <a:cubicBezTo>
                  <a:pt x="10682017" y="3438349"/>
                  <a:pt x="10683772" y="3437734"/>
                  <a:pt x="10683630" y="3437355"/>
                </a:cubicBezTo>
                <a:cubicBezTo>
                  <a:pt x="10683203" y="3436266"/>
                  <a:pt x="10682017" y="3435296"/>
                  <a:pt x="10681140" y="3434255"/>
                </a:cubicBezTo>
                <a:cubicBezTo>
                  <a:pt x="10680239" y="3434775"/>
                  <a:pt x="10679361" y="3435296"/>
                  <a:pt x="10678294" y="3435911"/>
                </a:cubicBezTo>
                <a:close/>
                <a:moveTo>
                  <a:pt x="10965330" y="3435911"/>
                </a:moveTo>
                <a:cubicBezTo>
                  <a:pt x="10966255" y="3436882"/>
                  <a:pt x="10967204" y="3437876"/>
                  <a:pt x="10968176" y="3438870"/>
                </a:cubicBezTo>
                <a:cubicBezTo>
                  <a:pt x="10969054" y="3438349"/>
                  <a:pt x="10970808" y="3437734"/>
                  <a:pt x="10970666" y="3437355"/>
                </a:cubicBezTo>
                <a:cubicBezTo>
                  <a:pt x="10970239" y="3436266"/>
                  <a:pt x="10969054" y="3435296"/>
                  <a:pt x="10968176" y="3434255"/>
                </a:cubicBezTo>
                <a:cubicBezTo>
                  <a:pt x="10967299" y="3434775"/>
                  <a:pt x="10966397" y="3435296"/>
                  <a:pt x="10965330" y="3435911"/>
                </a:cubicBezTo>
                <a:close/>
                <a:moveTo>
                  <a:pt x="10503206" y="3408172"/>
                </a:moveTo>
                <a:cubicBezTo>
                  <a:pt x="10503633" y="3409261"/>
                  <a:pt x="10504820" y="3410231"/>
                  <a:pt x="10505697" y="3411272"/>
                </a:cubicBezTo>
                <a:cubicBezTo>
                  <a:pt x="10506574" y="3410752"/>
                  <a:pt x="10508329" y="3410137"/>
                  <a:pt x="10508187" y="3409758"/>
                </a:cubicBezTo>
                <a:cubicBezTo>
                  <a:pt x="10507760" y="3408669"/>
                  <a:pt x="10506574" y="3407699"/>
                  <a:pt x="10505697" y="3406657"/>
                </a:cubicBezTo>
                <a:cubicBezTo>
                  <a:pt x="10504820" y="3407154"/>
                  <a:pt x="10503064" y="3407794"/>
                  <a:pt x="10503206" y="3408172"/>
                </a:cubicBezTo>
                <a:close/>
                <a:moveTo>
                  <a:pt x="1013004" y="955382"/>
                </a:moveTo>
                <a:cubicBezTo>
                  <a:pt x="1014735" y="955927"/>
                  <a:pt x="1016467" y="956495"/>
                  <a:pt x="1018151" y="957015"/>
                </a:cubicBezTo>
                <a:cubicBezTo>
                  <a:pt x="1019218" y="956400"/>
                  <a:pt x="1020096" y="955879"/>
                  <a:pt x="1020997" y="955382"/>
                </a:cubicBezTo>
                <a:cubicBezTo>
                  <a:pt x="1019218" y="954861"/>
                  <a:pt x="1017510" y="954175"/>
                  <a:pt x="1015637" y="953938"/>
                </a:cubicBezTo>
                <a:cubicBezTo>
                  <a:pt x="1014973" y="953867"/>
                  <a:pt x="1013905" y="954885"/>
                  <a:pt x="1013004" y="955382"/>
                </a:cubicBezTo>
                <a:close/>
                <a:moveTo>
                  <a:pt x="3126049" y="3422775"/>
                </a:moveTo>
                <a:cubicBezTo>
                  <a:pt x="3127780" y="3423320"/>
                  <a:pt x="3129512" y="3423888"/>
                  <a:pt x="3131196" y="3424409"/>
                </a:cubicBezTo>
                <a:cubicBezTo>
                  <a:pt x="3132263" y="3423793"/>
                  <a:pt x="3133141" y="3423272"/>
                  <a:pt x="3134042" y="3422775"/>
                </a:cubicBezTo>
                <a:cubicBezTo>
                  <a:pt x="3132263" y="3422255"/>
                  <a:pt x="3130556" y="3421568"/>
                  <a:pt x="3128682" y="3421332"/>
                </a:cubicBezTo>
                <a:cubicBezTo>
                  <a:pt x="3128018" y="3421237"/>
                  <a:pt x="3126927" y="3422255"/>
                  <a:pt x="3126049" y="3422775"/>
                </a:cubicBezTo>
                <a:close/>
                <a:moveTo>
                  <a:pt x="3709609" y="3463414"/>
                </a:moveTo>
                <a:cubicBezTo>
                  <a:pt x="3710036" y="3464503"/>
                  <a:pt x="3711222" y="3465473"/>
                  <a:pt x="3712099" y="3466514"/>
                </a:cubicBezTo>
                <a:cubicBezTo>
                  <a:pt x="3712977" y="3465994"/>
                  <a:pt x="3713878" y="3465496"/>
                  <a:pt x="3714946" y="3464881"/>
                </a:cubicBezTo>
                <a:cubicBezTo>
                  <a:pt x="3714020" y="3463911"/>
                  <a:pt x="3713072" y="3462917"/>
                  <a:pt x="3712099" y="3461923"/>
                </a:cubicBezTo>
                <a:cubicBezTo>
                  <a:pt x="3711222" y="3462396"/>
                  <a:pt x="3709467" y="3463035"/>
                  <a:pt x="3709609" y="3463414"/>
                </a:cubicBezTo>
                <a:close/>
                <a:moveTo>
                  <a:pt x="10253028" y="3463414"/>
                </a:moveTo>
                <a:cubicBezTo>
                  <a:pt x="10253170" y="3463035"/>
                  <a:pt x="10251415" y="3462420"/>
                  <a:pt x="10250538" y="3461899"/>
                </a:cubicBezTo>
                <a:cubicBezTo>
                  <a:pt x="10249589" y="3462893"/>
                  <a:pt x="10248617" y="3463911"/>
                  <a:pt x="10247692" y="3464858"/>
                </a:cubicBezTo>
                <a:cubicBezTo>
                  <a:pt x="10248759" y="3465473"/>
                  <a:pt x="10249637" y="3465994"/>
                  <a:pt x="10250538" y="3466491"/>
                </a:cubicBezTo>
                <a:cubicBezTo>
                  <a:pt x="10251439" y="3465473"/>
                  <a:pt x="10252624" y="3464479"/>
                  <a:pt x="10253028" y="3463414"/>
                </a:cubicBezTo>
                <a:close/>
                <a:moveTo>
                  <a:pt x="10489758" y="3461899"/>
                </a:moveTo>
                <a:cubicBezTo>
                  <a:pt x="10488880" y="3462420"/>
                  <a:pt x="10487126" y="3463035"/>
                  <a:pt x="10487268" y="3463414"/>
                </a:cubicBezTo>
                <a:cubicBezTo>
                  <a:pt x="10487695" y="3464503"/>
                  <a:pt x="10488880" y="3465473"/>
                  <a:pt x="10489758" y="3466514"/>
                </a:cubicBezTo>
                <a:cubicBezTo>
                  <a:pt x="10490636" y="3465994"/>
                  <a:pt x="10492391" y="3465378"/>
                  <a:pt x="10492249" y="3465000"/>
                </a:cubicBezTo>
                <a:cubicBezTo>
                  <a:pt x="10491822" y="3463911"/>
                  <a:pt x="10490636" y="3462917"/>
                  <a:pt x="10489758" y="3461899"/>
                </a:cubicBezTo>
                <a:close/>
                <a:moveTo>
                  <a:pt x="3995175" y="3468787"/>
                </a:moveTo>
                <a:cubicBezTo>
                  <a:pt x="3996052" y="3469307"/>
                  <a:pt x="3997144" y="3470301"/>
                  <a:pt x="3997784" y="3470230"/>
                </a:cubicBezTo>
                <a:cubicBezTo>
                  <a:pt x="3999657" y="3469993"/>
                  <a:pt x="4001365" y="3469307"/>
                  <a:pt x="4003144" y="3468787"/>
                </a:cubicBezTo>
                <a:cubicBezTo>
                  <a:pt x="4002266" y="3468266"/>
                  <a:pt x="4001365" y="3467769"/>
                  <a:pt x="4000298" y="3467153"/>
                </a:cubicBezTo>
                <a:cubicBezTo>
                  <a:pt x="3998638" y="3467698"/>
                  <a:pt x="3996906" y="3468242"/>
                  <a:pt x="3995175" y="3468787"/>
                </a:cubicBezTo>
                <a:close/>
                <a:moveTo>
                  <a:pt x="5334749" y="927761"/>
                </a:moveTo>
                <a:cubicBezTo>
                  <a:pt x="5333872" y="927241"/>
                  <a:pt x="5332781" y="926247"/>
                  <a:pt x="5332140" y="926318"/>
                </a:cubicBezTo>
                <a:cubicBezTo>
                  <a:pt x="5330267" y="926554"/>
                  <a:pt x="5328559" y="927241"/>
                  <a:pt x="5326780" y="927761"/>
                </a:cubicBezTo>
                <a:cubicBezTo>
                  <a:pt x="5327658" y="928282"/>
                  <a:pt x="5328749" y="929276"/>
                  <a:pt x="5329413" y="929205"/>
                </a:cubicBezTo>
                <a:cubicBezTo>
                  <a:pt x="5331287" y="928968"/>
                  <a:pt x="5332994" y="928282"/>
                  <a:pt x="5334749" y="927761"/>
                </a:cubicBezTo>
                <a:close/>
                <a:moveTo>
                  <a:pt x="1228412" y="928069"/>
                </a:moveTo>
                <a:cubicBezTo>
                  <a:pt x="1227842" y="928495"/>
                  <a:pt x="1227842" y="929655"/>
                  <a:pt x="1228435" y="930010"/>
                </a:cubicBezTo>
                <a:cubicBezTo>
                  <a:pt x="1229028" y="930341"/>
                  <a:pt x="1231068" y="930365"/>
                  <a:pt x="1231780" y="930033"/>
                </a:cubicBezTo>
                <a:cubicBezTo>
                  <a:pt x="1233274" y="929323"/>
                  <a:pt x="1234460" y="928329"/>
                  <a:pt x="1235409" y="927312"/>
                </a:cubicBezTo>
                <a:cubicBezTo>
                  <a:pt x="1235575" y="927146"/>
                  <a:pt x="1233867" y="926389"/>
                  <a:pt x="1232942" y="925844"/>
                </a:cubicBezTo>
                <a:cubicBezTo>
                  <a:pt x="1231400" y="926554"/>
                  <a:pt x="1229621" y="927193"/>
                  <a:pt x="1228412" y="928069"/>
                </a:cubicBezTo>
                <a:close/>
                <a:moveTo>
                  <a:pt x="10892420" y="3468787"/>
                </a:moveTo>
                <a:cubicBezTo>
                  <a:pt x="10893298" y="3469307"/>
                  <a:pt x="10894389" y="3470301"/>
                  <a:pt x="10895030" y="3470230"/>
                </a:cubicBezTo>
                <a:cubicBezTo>
                  <a:pt x="10896903" y="3469993"/>
                  <a:pt x="10898611" y="3469307"/>
                  <a:pt x="10900389" y="3468787"/>
                </a:cubicBezTo>
                <a:cubicBezTo>
                  <a:pt x="10899512" y="3468266"/>
                  <a:pt x="10898611" y="3467769"/>
                  <a:pt x="10897543" y="3467153"/>
                </a:cubicBezTo>
                <a:cubicBezTo>
                  <a:pt x="10895883" y="3467698"/>
                  <a:pt x="10894152" y="3468242"/>
                  <a:pt x="10892420" y="3468787"/>
                </a:cubicBezTo>
                <a:close/>
                <a:moveTo>
                  <a:pt x="10827480" y="3472739"/>
                </a:moveTo>
                <a:cubicBezTo>
                  <a:pt x="10826413" y="3472124"/>
                  <a:pt x="10825535" y="3471603"/>
                  <a:pt x="10824634" y="3471106"/>
                </a:cubicBezTo>
                <a:cubicBezTo>
                  <a:pt x="10823757" y="3472124"/>
                  <a:pt x="10822570" y="3473118"/>
                  <a:pt x="10822144" y="3474207"/>
                </a:cubicBezTo>
                <a:cubicBezTo>
                  <a:pt x="10822001" y="3474585"/>
                  <a:pt x="10823757" y="3475201"/>
                  <a:pt x="10824634" y="3475721"/>
                </a:cubicBezTo>
                <a:cubicBezTo>
                  <a:pt x="10825607" y="3474704"/>
                  <a:pt x="10826555" y="3473709"/>
                  <a:pt x="10827480" y="3472739"/>
                </a:cubicBezTo>
                <a:close/>
                <a:moveTo>
                  <a:pt x="7895473" y="922507"/>
                </a:moveTo>
                <a:cubicBezTo>
                  <a:pt x="7896327" y="923383"/>
                  <a:pt x="7897205" y="924306"/>
                  <a:pt x="7898059" y="925229"/>
                </a:cubicBezTo>
                <a:cubicBezTo>
                  <a:pt x="7898248" y="925252"/>
                  <a:pt x="7898438" y="925300"/>
                  <a:pt x="7898628" y="925323"/>
                </a:cubicBezTo>
                <a:cubicBezTo>
                  <a:pt x="7899553" y="924850"/>
                  <a:pt x="7900929" y="924306"/>
                  <a:pt x="7900786" y="923974"/>
                </a:cubicBezTo>
                <a:cubicBezTo>
                  <a:pt x="7900359" y="922886"/>
                  <a:pt x="7899173" y="921915"/>
                  <a:pt x="7898295" y="920874"/>
                </a:cubicBezTo>
                <a:cubicBezTo>
                  <a:pt x="7897418" y="921371"/>
                  <a:pt x="7896541" y="921892"/>
                  <a:pt x="7895473" y="922507"/>
                </a:cubicBezTo>
                <a:close/>
                <a:moveTo>
                  <a:pt x="5395705" y="921537"/>
                </a:moveTo>
                <a:cubicBezTo>
                  <a:pt x="5394045" y="922081"/>
                  <a:pt x="5392289" y="922625"/>
                  <a:pt x="5390558" y="923170"/>
                </a:cubicBezTo>
                <a:cubicBezTo>
                  <a:pt x="5391436" y="923690"/>
                  <a:pt x="5392527" y="924684"/>
                  <a:pt x="5393167" y="924613"/>
                </a:cubicBezTo>
                <a:cubicBezTo>
                  <a:pt x="5395041" y="924377"/>
                  <a:pt x="5396748" y="923690"/>
                  <a:pt x="5398527" y="923170"/>
                </a:cubicBezTo>
                <a:cubicBezTo>
                  <a:pt x="5397673" y="922649"/>
                  <a:pt x="5396772" y="922152"/>
                  <a:pt x="5395705" y="921537"/>
                </a:cubicBezTo>
                <a:close/>
                <a:moveTo>
                  <a:pt x="4218433" y="3445781"/>
                </a:moveTo>
                <a:cubicBezTo>
                  <a:pt x="4219311" y="3446302"/>
                  <a:pt x="4220402" y="3447296"/>
                  <a:pt x="4221066" y="3447225"/>
                </a:cubicBezTo>
                <a:cubicBezTo>
                  <a:pt x="4222940" y="3446988"/>
                  <a:pt x="4224648" y="3446302"/>
                  <a:pt x="4226426" y="3445781"/>
                </a:cubicBezTo>
                <a:cubicBezTo>
                  <a:pt x="4225549" y="3445260"/>
                  <a:pt x="4224648" y="3444763"/>
                  <a:pt x="4223580" y="3444148"/>
                </a:cubicBezTo>
                <a:cubicBezTo>
                  <a:pt x="4221896" y="3444669"/>
                  <a:pt x="4220165" y="3445237"/>
                  <a:pt x="4218433" y="3445781"/>
                </a:cubicBezTo>
                <a:close/>
                <a:moveTo>
                  <a:pt x="4258303" y="3445781"/>
                </a:moveTo>
                <a:cubicBezTo>
                  <a:pt x="4260083" y="3446302"/>
                  <a:pt x="4261767" y="3446988"/>
                  <a:pt x="4263664" y="3447225"/>
                </a:cubicBezTo>
                <a:cubicBezTo>
                  <a:pt x="4264328" y="3447319"/>
                  <a:pt x="4265395" y="3446302"/>
                  <a:pt x="4266273" y="3445781"/>
                </a:cubicBezTo>
                <a:cubicBezTo>
                  <a:pt x="4264541" y="3445237"/>
                  <a:pt x="4262810" y="3444669"/>
                  <a:pt x="4261126" y="3444148"/>
                </a:cubicBezTo>
                <a:cubicBezTo>
                  <a:pt x="4260083" y="3444763"/>
                  <a:pt x="4259205" y="3445260"/>
                  <a:pt x="4258303" y="3445781"/>
                </a:cubicBezTo>
                <a:close/>
                <a:moveTo>
                  <a:pt x="10649239" y="3452692"/>
                </a:moveTo>
                <a:cubicBezTo>
                  <a:pt x="10650116" y="3452172"/>
                  <a:pt x="10651871" y="3451556"/>
                  <a:pt x="10651729" y="3451177"/>
                </a:cubicBezTo>
                <a:cubicBezTo>
                  <a:pt x="10651302" y="3450089"/>
                  <a:pt x="10650116" y="3449118"/>
                  <a:pt x="10649239" y="3448077"/>
                </a:cubicBezTo>
                <a:cubicBezTo>
                  <a:pt x="10648361" y="3448598"/>
                  <a:pt x="10646606" y="3449213"/>
                  <a:pt x="10646748" y="3449591"/>
                </a:cubicBezTo>
                <a:cubicBezTo>
                  <a:pt x="10647151" y="3450680"/>
                  <a:pt x="10648338" y="3451651"/>
                  <a:pt x="10649239" y="3452692"/>
                </a:cubicBezTo>
                <a:close/>
                <a:moveTo>
                  <a:pt x="4719288" y="933158"/>
                </a:moveTo>
                <a:cubicBezTo>
                  <a:pt x="4718862" y="932069"/>
                  <a:pt x="4717676" y="931099"/>
                  <a:pt x="4716798" y="930057"/>
                </a:cubicBezTo>
                <a:cubicBezTo>
                  <a:pt x="4715920" y="930578"/>
                  <a:pt x="4715019" y="931075"/>
                  <a:pt x="4713952" y="931690"/>
                </a:cubicBezTo>
                <a:cubicBezTo>
                  <a:pt x="4714877" y="932661"/>
                  <a:pt x="4715826" y="933655"/>
                  <a:pt x="4716798" y="934649"/>
                </a:cubicBezTo>
                <a:cubicBezTo>
                  <a:pt x="4717676" y="934152"/>
                  <a:pt x="4719431" y="933536"/>
                  <a:pt x="4719288" y="933158"/>
                </a:cubicBezTo>
                <a:close/>
                <a:moveTo>
                  <a:pt x="10906889" y="3455769"/>
                </a:moveTo>
                <a:cubicBezTo>
                  <a:pt x="10906462" y="3454680"/>
                  <a:pt x="10905275" y="3453710"/>
                  <a:pt x="10904398" y="3452668"/>
                </a:cubicBezTo>
                <a:cubicBezTo>
                  <a:pt x="10903521" y="3453189"/>
                  <a:pt x="10902619" y="3453686"/>
                  <a:pt x="10901552" y="3454302"/>
                </a:cubicBezTo>
                <a:cubicBezTo>
                  <a:pt x="10902477" y="3455272"/>
                  <a:pt x="10903426" y="3456266"/>
                  <a:pt x="10904398" y="3457260"/>
                </a:cubicBezTo>
                <a:cubicBezTo>
                  <a:pt x="10905275" y="3456787"/>
                  <a:pt x="10907030" y="3456148"/>
                  <a:pt x="10906889" y="3455769"/>
                </a:cubicBezTo>
                <a:close/>
                <a:moveTo>
                  <a:pt x="8238674" y="3458799"/>
                </a:moveTo>
                <a:cubicBezTo>
                  <a:pt x="8239101" y="3459887"/>
                  <a:pt x="8240287" y="3460858"/>
                  <a:pt x="8241165" y="3461899"/>
                </a:cubicBezTo>
                <a:cubicBezTo>
                  <a:pt x="8242042" y="3461378"/>
                  <a:pt x="8242943" y="3460881"/>
                  <a:pt x="8244011" y="3460266"/>
                </a:cubicBezTo>
                <a:cubicBezTo>
                  <a:pt x="8243086" y="3459296"/>
                  <a:pt x="8242137" y="3458301"/>
                  <a:pt x="8241165" y="3457307"/>
                </a:cubicBezTo>
                <a:cubicBezTo>
                  <a:pt x="8240287" y="3457804"/>
                  <a:pt x="8238532" y="3458420"/>
                  <a:pt x="8238674" y="3458799"/>
                </a:cubicBezTo>
                <a:close/>
                <a:moveTo>
                  <a:pt x="10326175" y="3461828"/>
                </a:moveTo>
                <a:cubicBezTo>
                  <a:pt x="10326767" y="3461497"/>
                  <a:pt x="10326767" y="3460337"/>
                  <a:pt x="10326222" y="3459887"/>
                </a:cubicBezTo>
                <a:cubicBezTo>
                  <a:pt x="10324372" y="3458372"/>
                  <a:pt x="10322095" y="3456479"/>
                  <a:pt x="10319296" y="3459248"/>
                </a:cubicBezTo>
                <a:cubicBezTo>
                  <a:pt x="10318917" y="3459627"/>
                  <a:pt x="10321525" y="3461000"/>
                  <a:pt x="10322759" y="3461899"/>
                </a:cubicBezTo>
                <a:cubicBezTo>
                  <a:pt x="10323921" y="3461899"/>
                  <a:pt x="10325558" y="3462159"/>
                  <a:pt x="10326175" y="3461828"/>
                </a:cubicBezTo>
                <a:close/>
                <a:moveTo>
                  <a:pt x="4639287" y="978033"/>
                </a:moveTo>
                <a:cubicBezTo>
                  <a:pt x="4639074" y="978624"/>
                  <a:pt x="4638884" y="979263"/>
                  <a:pt x="4638671" y="979832"/>
                </a:cubicBezTo>
                <a:cubicBezTo>
                  <a:pt x="4639192" y="979524"/>
                  <a:pt x="4639833" y="979098"/>
                  <a:pt x="4640402" y="978790"/>
                </a:cubicBezTo>
                <a:cubicBezTo>
                  <a:pt x="4640046" y="978530"/>
                  <a:pt x="4639643" y="978293"/>
                  <a:pt x="4639287" y="978033"/>
                </a:cubicBezTo>
                <a:close/>
                <a:moveTo>
                  <a:pt x="1144070" y="980660"/>
                </a:moveTo>
                <a:cubicBezTo>
                  <a:pt x="1145564" y="979950"/>
                  <a:pt x="1146750" y="978956"/>
                  <a:pt x="1147699" y="977938"/>
                </a:cubicBezTo>
                <a:cubicBezTo>
                  <a:pt x="1147865" y="977772"/>
                  <a:pt x="1146157" y="977015"/>
                  <a:pt x="1145232" y="976471"/>
                </a:cubicBezTo>
                <a:cubicBezTo>
                  <a:pt x="1143691" y="977204"/>
                  <a:pt x="1141912" y="977820"/>
                  <a:pt x="1140702" y="978695"/>
                </a:cubicBezTo>
                <a:cubicBezTo>
                  <a:pt x="1140133" y="979121"/>
                  <a:pt x="1140607" y="980021"/>
                  <a:pt x="1140607" y="980707"/>
                </a:cubicBezTo>
                <a:cubicBezTo>
                  <a:pt x="1141769" y="980707"/>
                  <a:pt x="1143359" y="980991"/>
                  <a:pt x="1144070" y="980660"/>
                </a:cubicBezTo>
                <a:close/>
                <a:moveTo>
                  <a:pt x="10768825" y="3351416"/>
                </a:moveTo>
                <a:cubicBezTo>
                  <a:pt x="10769703" y="3350895"/>
                  <a:pt x="10770604" y="3350398"/>
                  <a:pt x="10771671" y="3349782"/>
                </a:cubicBezTo>
                <a:cubicBezTo>
                  <a:pt x="10770746" y="3348812"/>
                  <a:pt x="10769798" y="3347818"/>
                  <a:pt x="10768825" y="3346824"/>
                </a:cubicBezTo>
                <a:cubicBezTo>
                  <a:pt x="10767948" y="3347345"/>
                  <a:pt x="10766193" y="3347960"/>
                  <a:pt x="10766335" y="3348339"/>
                </a:cubicBezTo>
                <a:cubicBezTo>
                  <a:pt x="10766762" y="3349404"/>
                  <a:pt x="10767948" y="3350398"/>
                  <a:pt x="10768825" y="3351416"/>
                </a:cubicBezTo>
                <a:close/>
                <a:moveTo>
                  <a:pt x="10527138" y="3352930"/>
                </a:moveTo>
                <a:cubicBezTo>
                  <a:pt x="10527565" y="3354019"/>
                  <a:pt x="10528750" y="3354990"/>
                  <a:pt x="10529628" y="3356031"/>
                </a:cubicBezTo>
                <a:cubicBezTo>
                  <a:pt x="10530506" y="3355510"/>
                  <a:pt x="10532261" y="3354895"/>
                  <a:pt x="10532119" y="3354516"/>
                </a:cubicBezTo>
                <a:cubicBezTo>
                  <a:pt x="10531692" y="3353427"/>
                  <a:pt x="10530506" y="3352457"/>
                  <a:pt x="10529628" y="3351416"/>
                </a:cubicBezTo>
                <a:cubicBezTo>
                  <a:pt x="10528727" y="3351936"/>
                  <a:pt x="10526972" y="3352552"/>
                  <a:pt x="10527138" y="3352930"/>
                </a:cubicBezTo>
                <a:close/>
                <a:moveTo>
                  <a:pt x="4092348" y="3357522"/>
                </a:moveTo>
                <a:cubicBezTo>
                  <a:pt x="4092775" y="3358611"/>
                  <a:pt x="4093961" y="3359581"/>
                  <a:pt x="4094838" y="3360622"/>
                </a:cubicBezTo>
                <a:cubicBezTo>
                  <a:pt x="4095716" y="3360102"/>
                  <a:pt x="4097471" y="3359487"/>
                  <a:pt x="4097329" y="3359108"/>
                </a:cubicBezTo>
                <a:cubicBezTo>
                  <a:pt x="4096902" y="3358019"/>
                  <a:pt x="4095716" y="3357048"/>
                  <a:pt x="4094838" y="3356007"/>
                </a:cubicBezTo>
                <a:cubicBezTo>
                  <a:pt x="4093961" y="3356528"/>
                  <a:pt x="4092206" y="3357143"/>
                  <a:pt x="4092348" y="3357522"/>
                </a:cubicBezTo>
                <a:close/>
                <a:moveTo>
                  <a:pt x="3317407" y="3362918"/>
                </a:moveTo>
                <a:cubicBezTo>
                  <a:pt x="3318284" y="3363439"/>
                  <a:pt x="3319186" y="3363936"/>
                  <a:pt x="3320253" y="3364551"/>
                </a:cubicBezTo>
                <a:cubicBezTo>
                  <a:pt x="3321937" y="3364007"/>
                  <a:pt x="3323668" y="3363463"/>
                  <a:pt x="3325400" y="3362918"/>
                </a:cubicBezTo>
                <a:cubicBezTo>
                  <a:pt x="3324522" y="3362398"/>
                  <a:pt x="3323431" y="3361404"/>
                  <a:pt x="3322767" y="3361475"/>
                </a:cubicBezTo>
                <a:cubicBezTo>
                  <a:pt x="3320893" y="3361735"/>
                  <a:pt x="3319186" y="3362398"/>
                  <a:pt x="3317407" y="3362918"/>
                </a:cubicBezTo>
                <a:close/>
                <a:moveTo>
                  <a:pt x="10832627" y="3314588"/>
                </a:moveTo>
                <a:cubicBezTo>
                  <a:pt x="10833504" y="3314067"/>
                  <a:pt x="10835260" y="3313452"/>
                  <a:pt x="10835118" y="3313073"/>
                </a:cubicBezTo>
                <a:cubicBezTo>
                  <a:pt x="10834691" y="3311984"/>
                  <a:pt x="10833504" y="3311014"/>
                  <a:pt x="10832627" y="3309972"/>
                </a:cubicBezTo>
                <a:cubicBezTo>
                  <a:pt x="10831750" y="3310493"/>
                  <a:pt x="10829994" y="3311108"/>
                  <a:pt x="10830136" y="3311487"/>
                </a:cubicBezTo>
                <a:cubicBezTo>
                  <a:pt x="10830539" y="3312576"/>
                  <a:pt x="10831726" y="3313570"/>
                  <a:pt x="10832627" y="3314588"/>
                </a:cubicBezTo>
                <a:close/>
                <a:moveTo>
                  <a:pt x="7822848" y="987808"/>
                </a:moveTo>
                <a:cubicBezTo>
                  <a:pt x="7822801" y="987855"/>
                  <a:pt x="7822706" y="987879"/>
                  <a:pt x="7822659" y="987902"/>
                </a:cubicBezTo>
                <a:cubicBezTo>
                  <a:pt x="7822090" y="988328"/>
                  <a:pt x="7822090" y="989488"/>
                  <a:pt x="7822682" y="989843"/>
                </a:cubicBezTo>
                <a:cubicBezTo>
                  <a:pt x="7822991" y="990033"/>
                  <a:pt x="7823702" y="990103"/>
                  <a:pt x="7824438" y="990080"/>
                </a:cubicBezTo>
                <a:cubicBezTo>
                  <a:pt x="7823868" y="989322"/>
                  <a:pt x="7823370" y="988565"/>
                  <a:pt x="7822848" y="987808"/>
                </a:cubicBezTo>
                <a:close/>
                <a:moveTo>
                  <a:pt x="1136006" y="984755"/>
                </a:moveTo>
                <a:cubicBezTo>
                  <a:pt x="1136646" y="984968"/>
                  <a:pt x="1139018" y="983476"/>
                  <a:pt x="1140607" y="982766"/>
                </a:cubicBezTo>
                <a:cubicBezTo>
                  <a:pt x="1140607" y="982080"/>
                  <a:pt x="1141082" y="981133"/>
                  <a:pt x="1140489" y="980778"/>
                </a:cubicBezTo>
                <a:cubicBezTo>
                  <a:pt x="1139896" y="980423"/>
                  <a:pt x="1137903" y="980423"/>
                  <a:pt x="1137121" y="980755"/>
                </a:cubicBezTo>
                <a:cubicBezTo>
                  <a:pt x="1134488" y="981820"/>
                  <a:pt x="1131191" y="983145"/>
                  <a:pt x="1136006" y="984755"/>
                </a:cubicBezTo>
                <a:close/>
                <a:moveTo>
                  <a:pt x="4004638" y="3326872"/>
                </a:moveTo>
                <a:cubicBezTo>
                  <a:pt x="4004496" y="3327250"/>
                  <a:pt x="4006251" y="3327866"/>
                  <a:pt x="4007129" y="3328386"/>
                </a:cubicBezTo>
                <a:cubicBezTo>
                  <a:pt x="4008078" y="3327392"/>
                  <a:pt x="4009050" y="3326375"/>
                  <a:pt x="4009975" y="3325428"/>
                </a:cubicBezTo>
                <a:cubicBezTo>
                  <a:pt x="4008908" y="3324812"/>
                  <a:pt x="4008030" y="3324292"/>
                  <a:pt x="4007129" y="3323795"/>
                </a:cubicBezTo>
                <a:cubicBezTo>
                  <a:pt x="4006251" y="3324812"/>
                  <a:pt x="4005065" y="3325807"/>
                  <a:pt x="4004638" y="3326872"/>
                </a:cubicBezTo>
                <a:close/>
                <a:moveTo>
                  <a:pt x="8642688" y="3331369"/>
                </a:moveTo>
                <a:cubicBezTo>
                  <a:pt x="8641763" y="3330398"/>
                  <a:pt x="8640814" y="3329404"/>
                  <a:pt x="8639842" y="3328410"/>
                </a:cubicBezTo>
                <a:cubicBezTo>
                  <a:pt x="8638965" y="3328931"/>
                  <a:pt x="8637209" y="3329546"/>
                  <a:pt x="8637351" y="3329925"/>
                </a:cubicBezTo>
                <a:cubicBezTo>
                  <a:pt x="8637778" y="3331014"/>
                  <a:pt x="8638965" y="3331984"/>
                  <a:pt x="8639842" y="3333025"/>
                </a:cubicBezTo>
                <a:cubicBezTo>
                  <a:pt x="8640743" y="3332481"/>
                  <a:pt x="8641621" y="3331984"/>
                  <a:pt x="8642688" y="3331369"/>
                </a:cubicBezTo>
                <a:close/>
                <a:moveTo>
                  <a:pt x="997065" y="964589"/>
                </a:moveTo>
                <a:cubicBezTo>
                  <a:pt x="997943" y="965110"/>
                  <a:pt x="999034" y="966104"/>
                  <a:pt x="999698" y="966033"/>
                </a:cubicBezTo>
                <a:cubicBezTo>
                  <a:pt x="1001572" y="965796"/>
                  <a:pt x="1003280" y="965110"/>
                  <a:pt x="1005058" y="964589"/>
                </a:cubicBezTo>
                <a:cubicBezTo>
                  <a:pt x="1004181" y="964068"/>
                  <a:pt x="1003280" y="963571"/>
                  <a:pt x="1002212" y="962956"/>
                </a:cubicBezTo>
                <a:cubicBezTo>
                  <a:pt x="1000528" y="963500"/>
                  <a:pt x="998797" y="964045"/>
                  <a:pt x="997065" y="964589"/>
                </a:cubicBezTo>
                <a:close/>
                <a:moveTo>
                  <a:pt x="10567008" y="3389758"/>
                </a:moveTo>
                <a:cubicBezTo>
                  <a:pt x="10567435" y="3390847"/>
                  <a:pt x="10568621" y="3391817"/>
                  <a:pt x="10569499" y="3392835"/>
                </a:cubicBezTo>
                <a:cubicBezTo>
                  <a:pt x="10570376" y="3392314"/>
                  <a:pt x="10571277" y="3391817"/>
                  <a:pt x="10572345" y="3391202"/>
                </a:cubicBezTo>
                <a:cubicBezTo>
                  <a:pt x="10571420" y="3390232"/>
                  <a:pt x="10570471" y="3389237"/>
                  <a:pt x="10569499" y="3388243"/>
                </a:cubicBezTo>
                <a:cubicBezTo>
                  <a:pt x="10568597" y="3388740"/>
                  <a:pt x="10566842" y="3389380"/>
                  <a:pt x="10567008" y="3389758"/>
                </a:cubicBezTo>
                <a:close/>
                <a:moveTo>
                  <a:pt x="4339538" y="3395936"/>
                </a:moveTo>
                <a:cubicBezTo>
                  <a:pt x="4339396" y="3396314"/>
                  <a:pt x="4341151" y="3396930"/>
                  <a:pt x="4342029" y="3397450"/>
                </a:cubicBezTo>
                <a:cubicBezTo>
                  <a:pt x="4342977" y="3396456"/>
                  <a:pt x="4343950" y="3395439"/>
                  <a:pt x="4344875" y="3394492"/>
                </a:cubicBezTo>
                <a:cubicBezTo>
                  <a:pt x="4343807" y="3393877"/>
                  <a:pt x="4342930" y="3393356"/>
                  <a:pt x="4342029" y="3392859"/>
                </a:cubicBezTo>
                <a:cubicBezTo>
                  <a:pt x="4341151" y="3393877"/>
                  <a:pt x="4339965" y="3394847"/>
                  <a:pt x="4339538" y="3395936"/>
                </a:cubicBezTo>
                <a:close/>
                <a:moveTo>
                  <a:pt x="10551046" y="3394350"/>
                </a:moveTo>
                <a:cubicBezTo>
                  <a:pt x="10551473" y="3395439"/>
                  <a:pt x="10552659" y="3396409"/>
                  <a:pt x="10553536" y="3397450"/>
                </a:cubicBezTo>
                <a:cubicBezTo>
                  <a:pt x="10554413" y="3396930"/>
                  <a:pt x="10556169" y="3396314"/>
                  <a:pt x="10556027" y="3395936"/>
                </a:cubicBezTo>
                <a:cubicBezTo>
                  <a:pt x="10555600" y="3394847"/>
                  <a:pt x="10554413" y="3393877"/>
                  <a:pt x="10553536" y="3392835"/>
                </a:cubicBezTo>
                <a:cubicBezTo>
                  <a:pt x="10552659" y="3393356"/>
                  <a:pt x="10550904" y="3393971"/>
                  <a:pt x="10551046" y="3394350"/>
                </a:cubicBezTo>
                <a:close/>
                <a:moveTo>
                  <a:pt x="10728955" y="3392835"/>
                </a:moveTo>
                <a:cubicBezTo>
                  <a:pt x="10728078" y="3393853"/>
                  <a:pt x="10726868" y="3394847"/>
                  <a:pt x="10726465" y="3395936"/>
                </a:cubicBezTo>
                <a:cubicBezTo>
                  <a:pt x="10726323" y="3396314"/>
                  <a:pt x="10728078" y="3396930"/>
                  <a:pt x="10728955" y="3397450"/>
                </a:cubicBezTo>
                <a:cubicBezTo>
                  <a:pt x="10729904" y="3396456"/>
                  <a:pt x="10730876" y="3395439"/>
                  <a:pt x="10731801" y="3394492"/>
                </a:cubicBezTo>
                <a:cubicBezTo>
                  <a:pt x="10730734" y="3393877"/>
                  <a:pt x="10729856" y="3393356"/>
                  <a:pt x="10728955" y="3392835"/>
                </a:cubicBezTo>
                <a:close/>
                <a:moveTo>
                  <a:pt x="10524149" y="3366729"/>
                </a:moveTo>
                <a:cubicBezTo>
                  <a:pt x="10524292" y="3366350"/>
                  <a:pt x="10522536" y="3365735"/>
                  <a:pt x="10521659" y="3365214"/>
                </a:cubicBezTo>
                <a:cubicBezTo>
                  <a:pt x="10520710" y="3366208"/>
                  <a:pt x="10519738" y="3367226"/>
                  <a:pt x="10518813" y="3368173"/>
                </a:cubicBezTo>
                <a:cubicBezTo>
                  <a:pt x="10519880" y="3368788"/>
                  <a:pt x="10520758" y="3369309"/>
                  <a:pt x="10521659" y="3369806"/>
                </a:cubicBezTo>
                <a:cubicBezTo>
                  <a:pt x="10522536" y="3368812"/>
                  <a:pt x="10523723" y="3367818"/>
                  <a:pt x="10524149" y="3366729"/>
                </a:cubicBezTo>
                <a:close/>
                <a:moveTo>
                  <a:pt x="10338247" y="2927919"/>
                </a:moveTo>
                <a:cubicBezTo>
                  <a:pt x="10339124" y="2927399"/>
                  <a:pt x="10340880" y="2926783"/>
                  <a:pt x="10340738" y="2926405"/>
                </a:cubicBezTo>
                <a:cubicBezTo>
                  <a:pt x="10340311" y="2925316"/>
                  <a:pt x="10339124" y="2924345"/>
                  <a:pt x="10338247" y="2923304"/>
                </a:cubicBezTo>
                <a:cubicBezTo>
                  <a:pt x="10337369" y="2923825"/>
                  <a:pt x="10336468" y="2924322"/>
                  <a:pt x="10335401" y="2924937"/>
                </a:cubicBezTo>
                <a:cubicBezTo>
                  <a:pt x="10336349" y="2925907"/>
                  <a:pt x="10337298" y="2926901"/>
                  <a:pt x="10338247" y="2927919"/>
                </a:cubicBezTo>
                <a:close/>
                <a:moveTo>
                  <a:pt x="10718164" y="2934144"/>
                </a:moveTo>
                <a:cubicBezTo>
                  <a:pt x="10719089" y="2935114"/>
                  <a:pt x="10720037" y="2936108"/>
                  <a:pt x="10721010" y="2937102"/>
                </a:cubicBezTo>
                <a:cubicBezTo>
                  <a:pt x="10721887" y="2936582"/>
                  <a:pt x="10723642" y="2935966"/>
                  <a:pt x="10723500" y="2935588"/>
                </a:cubicBezTo>
                <a:cubicBezTo>
                  <a:pt x="10723073" y="2934499"/>
                  <a:pt x="10721887" y="2933529"/>
                  <a:pt x="10721010" y="2932487"/>
                </a:cubicBezTo>
                <a:cubicBezTo>
                  <a:pt x="10720109" y="2933032"/>
                  <a:pt x="10719207" y="2933529"/>
                  <a:pt x="10718164" y="2934144"/>
                </a:cubicBezTo>
                <a:close/>
                <a:moveTo>
                  <a:pt x="10863911" y="2899730"/>
                </a:moveTo>
                <a:cubicBezTo>
                  <a:pt x="10864552" y="2899943"/>
                  <a:pt x="10866924" y="2898452"/>
                  <a:pt x="10868512" y="2897742"/>
                </a:cubicBezTo>
                <a:cubicBezTo>
                  <a:pt x="10868512" y="2897056"/>
                  <a:pt x="10868963" y="2896109"/>
                  <a:pt x="10868394" y="2895754"/>
                </a:cubicBezTo>
                <a:cubicBezTo>
                  <a:pt x="10867801" y="2895423"/>
                  <a:pt x="10865809" y="2895399"/>
                  <a:pt x="10865026" y="2895731"/>
                </a:cubicBezTo>
                <a:cubicBezTo>
                  <a:pt x="10862393" y="2896796"/>
                  <a:pt x="10859120" y="2898121"/>
                  <a:pt x="10863911" y="2899730"/>
                </a:cubicBezTo>
                <a:close/>
                <a:moveTo>
                  <a:pt x="4680913" y="1268419"/>
                </a:moveTo>
                <a:cubicBezTo>
                  <a:pt x="4681790" y="1268939"/>
                  <a:pt x="4682881" y="1269933"/>
                  <a:pt x="4683545" y="1269862"/>
                </a:cubicBezTo>
                <a:cubicBezTo>
                  <a:pt x="4685419" y="1269626"/>
                  <a:pt x="4687127" y="1268939"/>
                  <a:pt x="4688906" y="1268419"/>
                </a:cubicBezTo>
                <a:cubicBezTo>
                  <a:pt x="4688028" y="1267898"/>
                  <a:pt x="4686937" y="1266904"/>
                  <a:pt x="4686273" y="1266975"/>
                </a:cubicBezTo>
                <a:cubicBezTo>
                  <a:pt x="4684399" y="1267212"/>
                  <a:pt x="4682691" y="1267898"/>
                  <a:pt x="4680913" y="1268419"/>
                </a:cubicBezTo>
                <a:close/>
                <a:moveTo>
                  <a:pt x="10702201" y="2906523"/>
                </a:moveTo>
                <a:cubicBezTo>
                  <a:pt x="10703126" y="2907493"/>
                  <a:pt x="10704075" y="2908488"/>
                  <a:pt x="10705047" y="2909482"/>
                </a:cubicBezTo>
                <a:cubicBezTo>
                  <a:pt x="10705925" y="2908961"/>
                  <a:pt x="10707680" y="2908346"/>
                  <a:pt x="10707538" y="2907967"/>
                </a:cubicBezTo>
                <a:cubicBezTo>
                  <a:pt x="10707111" y="2906878"/>
                  <a:pt x="10705925" y="2905908"/>
                  <a:pt x="10705047" y="2904866"/>
                </a:cubicBezTo>
                <a:cubicBezTo>
                  <a:pt x="10704170" y="2905411"/>
                  <a:pt x="10703268" y="2905908"/>
                  <a:pt x="10702201" y="2906523"/>
                </a:cubicBezTo>
                <a:close/>
                <a:moveTo>
                  <a:pt x="3921910" y="1264608"/>
                </a:moveTo>
                <a:cubicBezTo>
                  <a:pt x="3921483" y="1263519"/>
                  <a:pt x="3920297" y="1262549"/>
                  <a:pt x="3919419" y="1261508"/>
                </a:cubicBezTo>
                <a:cubicBezTo>
                  <a:pt x="3918542" y="1262028"/>
                  <a:pt x="3917640" y="1262525"/>
                  <a:pt x="3916573" y="1263141"/>
                </a:cubicBezTo>
                <a:cubicBezTo>
                  <a:pt x="3917498" y="1264111"/>
                  <a:pt x="3918447" y="1265105"/>
                  <a:pt x="3919419" y="1266099"/>
                </a:cubicBezTo>
                <a:cubicBezTo>
                  <a:pt x="3920320" y="1265602"/>
                  <a:pt x="3922076" y="1264987"/>
                  <a:pt x="3921910" y="1264608"/>
                </a:cubicBezTo>
                <a:close/>
                <a:moveTo>
                  <a:pt x="4895063" y="1258549"/>
                </a:moveTo>
                <a:cubicBezTo>
                  <a:pt x="4893996" y="1257934"/>
                  <a:pt x="4893119" y="1257413"/>
                  <a:pt x="4892217" y="1256916"/>
                </a:cubicBezTo>
                <a:cubicBezTo>
                  <a:pt x="4891339" y="1257934"/>
                  <a:pt x="4890154" y="1258928"/>
                  <a:pt x="4889727" y="1260016"/>
                </a:cubicBezTo>
                <a:cubicBezTo>
                  <a:pt x="4889584" y="1260395"/>
                  <a:pt x="4891339" y="1261010"/>
                  <a:pt x="4892217" y="1261531"/>
                </a:cubicBezTo>
                <a:cubicBezTo>
                  <a:pt x="4893166" y="1260513"/>
                  <a:pt x="4894138" y="1259519"/>
                  <a:pt x="4895063" y="1258549"/>
                </a:cubicBezTo>
                <a:close/>
                <a:moveTo>
                  <a:pt x="3253629" y="1231591"/>
                </a:moveTo>
                <a:cubicBezTo>
                  <a:pt x="3254506" y="1232112"/>
                  <a:pt x="3255597" y="1233106"/>
                  <a:pt x="3256262" y="1233035"/>
                </a:cubicBezTo>
                <a:cubicBezTo>
                  <a:pt x="3258135" y="1232798"/>
                  <a:pt x="3259843" y="1232112"/>
                  <a:pt x="3261622" y="1231591"/>
                </a:cubicBezTo>
                <a:cubicBezTo>
                  <a:pt x="3260744" y="1231070"/>
                  <a:pt x="3259653" y="1230076"/>
                  <a:pt x="3258989" y="1230147"/>
                </a:cubicBezTo>
                <a:cubicBezTo>
                  <a:pt x="3257091" y="1230384"/>
                  <a:pt x="3255407" y="1231070"/>
                  <a:pt x="3253629" y="1231591"/>
                </a:cubicBezTo>
                <a:close/>
                <a:moveTo>
                  <a:pt x="10537598" y="2978546"/>
                </a:moveTo>
                <a:cubicBezTo>
                  <a:pt x="10538475" y="2978025"/>
                  <a:pt x="10540230" y="2977410"/>
                  <a:pt x="10540088" y="2977031"/>
                </a:cubicBezTo>
                <a:cubicBezTo>
                  <a:pt x="10539661" y="2975942"/>
                  <a:pt x="10538475" y="2974972"/>
                  <a:pt x="10537598" y="2973930"/>
                </a:cubicBezTo>
                <a:cubicBezTo>
                  <a:pt x="10536720" y="2974451"/>
                  <a:pt x="10534965" y="2975066"/>
                  <a:pt x="10535107" y="2975445"/>
                </a:cubicBezTo>
                <a:cubicBezTo>
                  <a:pt x="10535510" y="2976534"/>
                  <a:pt x="10536720" y="2977528"/>
                  <a:pt x="10537598" y="2978546"/>
                </a:cubicBezTo>
                <a:close/>
                <a:moveTo>
                  <a:pt x="6594465" y="1229200"/>
                </a:moveTo>
                <a:cubicBezTo>
                  <a:pt x="6595058" y="1228869"/>
                  <a:pt x="6595058" y="1227709"/>
                  <a:pt x="6594512" y="1227260"/>
                </a:cubicBezTo>
                <a:cubicBezTo>
                  <a:pt x="6592662" y="1225745"/>
                  <a:pt x="6590385" y="1223851"/>
                  <a:pt x="6587586" y="1226621"/>
                </a:cubicBezTo>
                <a:cubicBezTo>
                  <a:pt x="6587207" y="1226999"/>
                  <a:pt x="6589816" y="1228372"/>
                  <a:pt x="6591049" y="1229271"/>
                </a:cubicBezTo>
                <a:cubicBezTo>
                  <a:pt x="6592235" y="1229295"/>
                  <a:pt x="6593872" y="1229555"/>
                  <a:pt x="6594465" y="1229200"/>
                </a:cubicBezTo>
                <a:close/>
                <a:moveTo>
                  <a:pt x="10565514" y="2980842"/>
                </a:moveTo>
                <a:cubicBezTo>
                  <a:pt x="10567292" y="2981362"/>
                  <a:pt x="10569001" y="2982049"/>
                  <a:pt x="10570874" y="2982285"/>
                </a:cubicBezTo>
                <a:cubicBezTo>
                  <a:pt x="10571538" y="2982380"/>
                  <a:pt x="10572605" y="2981362"/>
                  <a:pt x="10573507" y="2980842"/>
                </a:cubicBezTo>
                <a:cubicBezTo>
                  <a:pt x="10571776" y="2980297"/>
                  <a:pt x="10570044" y="2979729"/>
                  <a:pt x="10568360" y="2979208"/>
                </a:cubicBezTo>
                <a:cubicBezTo>
                  <a:pt x="10567269" y="2979824"/>
                  <a:pt x="10566391" y="2980345"/>
                  <a:pt x="10565514" y="2980842"/>
                </a:cubicBezTo>
                <a:close/>
                <a:moveTo>
                  <a:pt x="6382781" y="1229224"/>
                </a:moveTo>
                <a:cubicBezTo>
                  <a:pt x="6384275" y="1228514"/>
                  <a:pt x="6385461" y="1227520"/>
                  <a:pt x="6386410" y="1226502"/>
                </a:cubicBezTo>
                <a:cubicBezTo>
                  <a:pt x="6386575" y="1226336"/>
                  <a:pt x="6384868" y="1225579"/>
                  <a:pt x="6383943" y="1225035"/>
                </a:cubicBezTo>
                <a:cubicBezTo>
                  <a:pt x="6382401" y="1225745"/>
                  <a:pt x="6380623" y="1226384"/>
                  <a:pt x="6379412" y="1227260"/>
                </a:cubicBezTo>
                <a:cubicBezTo>
                  <a:pt x="6378843" y="1227686"/>
                  <a:pt x="6378843" y="1228845"/>
                  <a:pt x="6379436" y="1229200"/>
                </a:cubicBezTo>
                <a:cubicBezTo>
                  <a:pt x="6380029" y="1229555"/>
                  <a:pt x="6382093" y="1229555"/>
                  <a:pt x="6382781" y="1229224"/>
                </a:cubicBezTo>
                <a:close/>
                <a:moveTo>
                  <a:pt x="2749785" y="2989268"/>
                </a:moveTo>
                <a:cubicBezTo>
                  <a:pt x="2749927" y="2988889"/>
                  <a:pt x="2748172" y="2988273"/>
                  <a:pt x="2747295" y="2987753"/>
                </a:cubicBezTo>
                <a:cubicBezTo>
                  <a:pt x="2746346" y="2988747"/>
                  <a:pt x="2745374" y="2989765"/>
                  <a:pt x="2744449" y="2990711"/>
                </a:cubicBezTo>
                <a:cubicBezTo>
                  <a:pt x="2745516" y="2991326"/>
                  <a:pt x="2746393" y="2991847"/>
                  <a:pt x="2747295" y="2992344"/>
                </a:cubicBezTo>
                <a:cubicBezTo>
                  <a:pt x="2748172" y="2991326"/>
                  <a:pt x="2749358" y="2990356"/>
                  <a:pt x="2749785" y="2989268"/>
                </a:cubicBezTo>
                <a:close/>
                <a:moveTo>
                  <a:pt x="10774305" y="2943233"/>
                </a:moveTo>
                <a:cubicBezTo>
                  <a:pt x="10774731" y="2944321"/>
                  <a:pt x="10775917" y="2945292"/>
                  <a:pt x="10776794" y="2946333"/>
                </a:cubicBezTo>
                <a:cubicBezTo>
                  <a:pt x="10777672" y="2945812"/>
                  <a:pt x="10778574" y="2945315"/>
                  <a:pt x="10779641" y="2944700"/>
                </a:cubicBezTo>
                <a:cubicBezTo>
                  <a:pt x="10778715" y="2943730"/>
                  <a:pt x="10777767" y="2942736"/>
                  <a:pt x="10776794" y="2941742"/>
                </a:cubicBezTo>
                <a:cubicBezTo>
                  <a:pt x="10775917" y="2942239"/>
                  <a:pt x="10774162" y="2942854"/>
                  <a:pt x="10774305" y="2943233"/>
                </a:cubicBezTo>
                <a:close/>
                <a:moveTo>
                  <a:pt x="6714218" y="1245389"/>
                </a:moveTo>
                <a:cubicBezTo>
                  <a:pt x="6715095" y="1245910"/>
                  <a:pt x="6716186" y="1246904"/>
                  <a:pt x="6716850" y="1246833"/>
                </a:cubicBezTo>
                <a:cubicBezTo>
                  <a:pt x="6718723" y="1246597"/>
                  <a:pt x="6720432" y="1245910"/>
                  <a:pt x="6722210" y="1245389"/>
                </a:cubicBezTo>
                <a:cubicBezTo>
                  <a:pt x="6721333" y="1244869"/>
                  <a:pt x="6720242" y="1243875"/>
                  <a:pt x="6719578" y="1243946"/>
                </a:cubicBezTo>
                <a:cubicBezTo>
                  <a:pt x="6717680" y="1244206"/>
                  <a:pt x="6715972" y="1244892"/>
                  <a:pt x="6714218" y="1245389"/>
                </a:cubicBezTo>
                <a:close/>
                <a:moveTo>
                  <a:pt x="10383596" y="2949410"/>
                </a:moveTo>
                <a:cubicBezTo>
                  <a:pt x="10383454" y="2949789"/>
                  <a:pt x="10385209" y="2950404"/>
                  <a:pt x="10386087" y="2950925"/>
                </a:cubicBezTo>
                <a:cubicBezTo>
                  <a:pt x="10387035" y="2949931"/>
                  <a:pt x="10388008" y="2948913"/>
                  <a:pt x="10388933" y="2947966"/>
                </a:cubicBezTo>
                <a:cubicBezTo>
                  <a:pt x="10387866" y="2947351"/>
                  <a:pt x="10386988" y="2946830"/>
                  <a:pt x="10386087" y="2946333"/>
                </a:cubicBezTo>
                <a:cubicBezTo>
                  <a:pt x="10385209" y="2947351"/>
                  <a:pt x="10384023" y="2948321"/>
                  <a:pt x="10383596" y="2949410"/>
                </a:cubicBezTo>
                <a:close/>
                <a:moveTo>
                  <a:pt x="6355386" y="1240798"/>
                </a:moveTo>
                <a:cubicBezTo>
                  <a:pt x="6353608" y="1240277"/>
                  <a:pt x="6351900" y="1239591"/>
                  <a:pt x="6350026" y="1239354"/>
                </a:cubicBezTo>
                <a:cubicBezTo>
                  <a:pt x="6349362" y="1239259"/>
                  <a:pt x="6348295" y="1240277"/>
                  <a:pt x="6347417" y="1240798"/>
                </a:cubicBezTo>
                <a:cubicBezTo>
                  <a:pt x="6349149" y="1241342"/>
                  <a:pt x="6350880" y="1241910"/>
                  <a:pt x="6352564" y="1242431"/>
                </a:cubicBezTo>
                <a:cubicBezTo>
                  <a:pt x="6353608" y="1241816"/>
                  <a:pt x="6354509" y="1241295"/>
                  <a:pt x="6355386" y="1240798"/>
                </a:cubicBezTo>
                <a:close/>
                <a:moveTo>
                  <a:pt x="10649239" y="2969339"/>
                </a:moveTo>
                <a:cubicBezTo>
                  <a:pt x="10650188" y="2968345"/>
                  <a:pt x="10651160" y="2967327"/>
                  <a:pt x="10652085" y="2966380"/>
                </a:cubicBezTo>
                <a:cubicBezTo>
                  <a:pt x="10651018" y="2965765"/>
                  <a:pt x="10650140" y="2965244"/>
                  <a:pt x="10649239" y="2964747"/>
                </a:cubicBezTo>
                <a:cubicBezTo>
                  <a:pt x="10648361" y="2965765"/>
                  <a:pt x="10647151" y="2966759"/>
                  <a:pt x="10646748" y="2967848"/>
                </a:cubicBezTo>
                <a:cubicBezTo>
                  <a:pt x="10646582" y="2968203"/>
                  <a:pt x="10648338" y="2968818"/>
                  <a:pt x="10649239" y="2969339"/>
                </a:cubicBezTo>
                <a:close/>
                <a:moveTo>
                  <a:pt x="7057086" y="1231591"/>
                </a:moveTo>
                <a:cubicBezTo>
                  <a:pt x="7055307" y="1231070"/>
                  <a:pt x="7053600" y="1230384"/>
                  <a:pt x="7051726" y="1230147"/>
                </a:cubicBezTo>
                <a:cubicBezTo>
                  <a:pt x="7051062" y="1230052"/>
                  <a:pt x="7049994" y="1231070"/>
                  <a:pt x="7049093" y="1231591"/>
                </a:cubicBezTo>
                <a:cubicBezTo>
                  <a:pt x="7050825" y="1232135"/>
                  <a:pt x="7052556" y="1232703"/>
                  <a:pt x="7054240" y="1233224"/>
                </a:cubicBezTo>
                <a:cubicBezTo>
                  <a:pt x="7055307" y="1232609"/>
                  <a:pt x="7056185" y="1232088"/>
                  <a:pt x="7057086" y="1231591"/>
                </a:cubicBezTo>
                <a:close/>
                <a:moveTo>
                  <a:pt x="10881818" y="2965599"/>
                </a:moveTo>
                <a:cubicBezTo>
                  <a:pt x="10879944" y="2965836"/>
                  <a:pt x="10878237" y="2966522"/>
                  <a:pt x="10876458" y="2967043"/>
                </a:cubicBezTo>
                <a:cubicBezTo>
                  <a:pt x="10877336" y="2967564"/>
                  <a:pt x="10878237" y="2968061"/>
                  <a:pt x="10879305" y="2968676"/>
                </a:cubicBezTo>
                <a:cubicBezTo>
                  <a:pt x="10880964" y="2968132"/>
                  <a:pt x="10882720" y="2967587"/>
                  <a:pt x="10884451" y="2967043"/>
                </a:cubicBezTo>
                <a:cubicBezTo>
                  <a:pt x="10883574" y="2966522"/>
                  <a:pt x="10882482" y="2965505"/>
                  <a:pt x="10881818" y="2965599"/>
                </a:cubicBezTo>
                <a:close/>
                <a:moveTo>
                  <a:pt x="6601936" y="1231970"/>
                </a:moveTo>
                <a:cubicBezTo>
                  <a:pt x="6600679" y="1231070"/>
                  <a:pt x="6599612" y="1230052"/>
                  <a:pt x="6598093" y="1229342"/>
                </a:cubicBezTo>
                <a:cubicBezTo>
                  <a:pt x="6597382" y="1229011"/>
                  <a:pt x="6595342" y="1229011"/>
                  <a:pt x="6594749" y="1229366"/>
                </a:cubicBezTo>
                <a:cubicBezTo>
                  <a:pt x="6594156" y="1229697"/>
                  <a:pt x="6594133" y="1230881"/>
                  <a:pt x="6594725" y="1231283"/>
                </a:cubicBezTo>
                <a:cubicBezTo>
                  <a:pt x="6595983" y="1232159"/>
                  <a:pt x="6597690" y="1232822"/>
                  <a:pt x="6599421" y="1233366"/>
                </a:cubicBezTo>
                <a:cubicBezTo>
                  <a:pt x="6599707" y="1233484"/>
                  <a:pt x="6601011" y="1232490"/>
                  <a:pt x="6601936" y="1231970"/>
                </a:cubicBezTo>
                <a:close/>
                <a:moveTo>
                  <a:pt x="6374716" y="1233342"/>
                </a:moveTo>
                <a:cubicBezTo>
                  <a:pt x="6375357" y="1233555"/>
                  <a:pt x="6377729" y="1232064"/>
                  <a:pt x="6379318" y="1231354"/>
                </a:cubicBezTo>
                <a:cubicBezTo>
                  <a:pt x="6379318" y="1230668"/>
                  <a:pt x="6379769" y="1229721"/>
                  <a:pt x="6379200" y="1229366"/>
                </a:cubicBezTo>
                <a:cubicBezTo>
                  <a:pt x="6378606" y="1229035"/>
                  <a:pt x="6376614" y="1229011"/>
                  <a:pt x="6375832" y="1229342"/>
                </a:cubicBezTo>
                <a:cubicBezTo>
                  <a:pt x="6373198" y="1230407"/>
                  <a:pt x="6369925" y="1231709"/>
                  <a:pt x="6374716" y="1233342"/>
                </a:cubicBezTo>
                <a:close/>
                <a:moveTo>
                  <a:pt x="4472098" y="1232372"/>
                </a:moveTo>
                <a:cubicBezTo>
                  <a:pt x="4471671" y="1231283"/>
                  <a:pt x="4470486" y="1230313"/>
                  <a:pt x="4469608" y="1229271"/>
                </a:cubicBezTo>
                <a:cubicBezTo>
                  <a:pt x="4468731" y="1229792"/>
                  <a:pt x="4466975" y="1230407"/>
                  <a:pt x="4467118" y="1230786"/>
                </a:cubicBezTo>
                <a:cubicBezTo>
                  <a:pt x="4467545" y="1231875"/>
                  <a:pt x="4468731" y="1232845"/>
                  <a:pt x="4469608" y="1233887"/>
                </a:cubicBezTo>
                <a:cubicBezTo>
                  <a:pt x="4470509" y="1233390"/>
                  <a:pt x="4472241" y="1232751"/>
                  <a:pt x="4472098" y="1232372"/>
                </a:cubicBezTo>
                <a:close/>
                <a:moveTo>
                  <a:pt x="10720986" y="2817436"/>
                </a:moveTo>
                <a:cubicBezTo>
                  <a:pt x="10720109" y="2818454"/>
                  <a:pt x="10718922" y="2819448"/>
                  <a:pt x="10718495" y="2820536"/>
                </a:cubicBezTo>
                <a:cubicBezTo>
                  <a:pt x="10718353" y="2820915"/>
                  <a:pt x="10720109" y="2821530"/>
                  <a:pt x="10720986" y="2822051"/>
                </a:cubicBezTo>
                <a:cubicBezTo>
                  <a:pt x="10721935" y="2821057"/>
                  <a:pt x="10722907" y="2820039"/>
                  <a:pt x="10723832" y="2819093"/>
                </a:cubicBezTo>
                <a:cubicBezTo>
                  <a:pt x="10722765" y="2818454"/>
                  <a:pt x="10721887" y="2817933"/>
                  <a:pt x="10720986" y="2817436"/>
                </a:cubicBezTo>
                <a:close/>
                <a:moveTo>
                  <a:pt x="6578645" y="1298335"/>
                </a:moveTo>
                <a:cubicBezTo>
                  <a:pt x="6578859" y="1295140"/>
                  <a:pt x="6576178" y="1293625"/>
                  <a:pt x="6570676" y="1293744"/>
                </a:cubicBezTo>
                <a:cubicBezTo>
                  <a:pt x="6570485" y="1296915"/>
                  <a:pt x="6573142" y="1298454"/>
                  <a:pt x="6578645" y="1298335"/>
                </a:cubicBezTo>
                <a:close/>
                <a:moveTo>
                  <a:pt x="10740933" y="2824323"/>
                </a:moveTo>
                <a:cubicBezTo>
                  <a:pt x="10739202" y="2823779"/>
                  <a:pt x="10737470" y="2823211"/>
                  <a:pt x="10735786" y="2822690"/>
                </a:cubicBezTo>
                <a:cubicBezTo>
                  <a:pt x="10734719" y="2823305"/>
                  <a:pt x="10733841" y="2823826"/>
                  <a:pt x="10732940" y="2824323"/>
                </a:cubicBezTo>
                <a:cubicBezTo>
                  <a:pt x="10734719" y="2824844"/>
                  <a:pt x="10736426" y="2825530"/>
                  <a:pt x="10738300" y="2825767"/>
                </a:cubicBezTo>
                <a:cubicBezTo>
                  <a:pt x="10738964" y="2825862"/>
                  <a:pt x="10740032" y="2824844"/>
                  <a:pt x="10740933" y="2824323"/>
                </a:cubicBezTo>
                <a:close/>
                <a:moveTo>
                  <a:pt x="2250424" y="2832749"/>
                </a:moveTo>
                <a:cubicBezTo>
                  <a:pt x="2250851" y="2833838"/>
                  <a:pt x="2252037" y="2834808"/>
                  <a:pt x="2252915" y="2835850"/>
                </a:cubicBezTo>
                <a:cubicBezTo>
                  <a:pt x="2253792" y="2835329"/>
                  <a:pt x="2254694" y="2834832"/>
                  <a:pt x="2255761" y="2834217"/>
                </a:cubicBezTo>
                <a:cubicBezTo>
                  <a:pt x="2254836" y="2833246"/>
                  <a:pt x="2253887" y="2832252"/>
                  <a:pt x="2252915" y="2831258"/>
                </a:cubicBezTo>
                <a:cubicBezTo>
                  <a:pt x="2252037" y="2831755"/>
                  <a:pt x="2250282" y="2832371"/>
                  <a:pt x="2250424" y="2832749"/>
                </a:cubicBezTo>
                <a:close/>
                <a:moveTo>
                  <a:pt x="6570557" y="1293649"/>
                </a:moveTo>
                <a:cubicBezTo>
                  <a:pt x="6571150" y="1293318"/>
                  <a:pt x="6571150" y="1292158"/>
                  <a:pt x="6570604" y="1291708"/>
                </a:cubicBezTo>
                <a:cubicBezTo>
                  <a:pt x="6568754" y="1290194"/>
                  <a:pt x="6566478" y="1288300"/>
                  <a:pt x="6563679" y="1291069"/>
                </a:cubicBezTo>
                <a:cubicBezTo>
                  <a:pt x="6563299" y="1291448"/>
                  <a:pt x="6565908" y="1292821"/>
                  <a:pt x="6567141" y="1293720"/>
                </a:cubicBezTo>
                <a:cubicBezTo>
                  <a:pt x="6568304" y="1293744"/>
                  <a:pt x="6569964" y="1294004"/>
                  <a:pt x="6570557" y="1293649"/>
                </a:cubicBezTo>
                <a:close/>
                <a:moveTo>
                  <a:pt x="10326175" y="2803543"/>
                </a:moveTo>
                <a:cubicBezTo>
                  <a:pt x="10326767" y="2803211"/>
                  <a:pt x="10326767" y="2802051"/>
                  <a:pt x="10326222" y="2801602"/>
                </a:cubicBezTo>
                <a:cubicBezTo>
                  <a:pt x="10324372" y="2800087"/>
                  <a:pt x="10322095" y="2798194"/>
                  <a:pt x="10319296" y="2800963"/>
                </a:cubicBezTo>
                <a:cubicBezTo>
                  <a:pt x="10318917" y="2801341"/>
                  <a:pt x="10321525" y="2802714"/>
                  <a:pt x="10322759" y="2803613"/>
                </a:cubicBezTo>
                <a:cubicBezTo>
                  <a:pt x="10323921" y="2803613"/>
                  <a:pt x="10325558" y="2803898"/>
                  <a:pt x="10326175" y="2803543"/>
                </a:cubicBezTo>
                <a:close/>
                <a:moveTo>
                  <a:pt x="4545364" y="1319045"/>
                </a:moveTo>
                <a:cubicBezTo>
                  <a:pt x="4547095" y="1319590"/>
                  <a:pt x="4548827" y="1320158"/>
                  <a:pt x="4550510" y="1320678"/>
                </a:cubicBezTo>
                <a:cubicBezTo>
                  <a:pt x="4551578" y="1320063"/>
                  <a:pt x="4552455" y="1319542"/>
                  <a:pt x="4553357" y="1319045"/>
                </a:cubicBezTo>
                <a:cubicBezTo>
                  <a:pt x="4551578" y="1318524"/>
                  <a:pt x="4549870" y="1317838"/>
                  <a:pt x="4547996" y="1317601"/>
                </a:cubicBezTo>
                <a:cubicBezTo>
                  <a:pt x="4547332" y="1317530"/>
                  <a:pt x="4546241" y="1318548"/>
                  <a:pt x="4545364" y="1319045"/>
                </a:cubicBezTo>
                <a:close/>
                <a:moveTo>
                  <a:pt x="1644427" y="1318264"/>
                </a:moveTo>
                <a:cubicBezTo>
                  <a:pt x="1644854" y="1319353"/>
                  <a:pt x="1646040" y="1320323"/>
                  <a:pt x="1646918" y="1321365"/>
                </a:cubicBezTo>
                <a:cubicBezTo>
                  <a:pt x="1647795" y="1320844"/>
                  <a:pt x="1648696" y="1320347"/>
                  <a:pt x="1649764" y="1319732"/>
                </a:cubicBezTo>
                <a:cubicBezTo>
                  <a:pt x="1648839" y="1318761"/>
                  <a:pt x="1647890" y="1317767"/>
                  <a:pt x="1646918" y="1316773"/>
                </a:cubicBezTo>
                <a:cubicBezTo>
                  <a:pt x="1646040" y="1317270"/>
                  <a:pt x="1644285" y="1317885"/>
                  <a:pt x="1644427" y="1318264"/>
                </a:cubicBezTo>
                <a:close/>
                <a:moveTo>
                  <a:pt x="3959289" y="1316749"/>
                </a:moveTo>
                <a:cubicBezTo>
                  <a:pt x="3960167" y="1316229"/>
                  <a:pt x="3961068" y="1315732"/>
                  <a:pt x="3962135" y="1315116"/>
                </a:cubicBezTo>
                <a:cubicBezTo>
                  <a:pt x="3961211" y="1314146"/>
                  <a:pt x="3960262" y="1313152"/>
                  <a:pt x="3959289" y="1312158"/>
                </a:cubicBezTo>
                <a:cubicBezTo>
                  <a:pt x="3958412" y="1312678"/>
                  <a:pt x="3956657" y="1313294"/>
                  <a:pt x="3956799" y="1313672"/>
                </a:cubicBezTo>
                <a:cubicBezTo>
                  <a:pt x="3957226" y="1314737"/>
                  <a:pt x="3958412" y="1315732"/>
                  <a:pt x="3959289" y="1316749"/>
                </a:cubicBezTo>
                <a:close/>
                <a:moveTo>
                  <a:pt x="5806692" y="2809744"/>
                </a:moveTo>
                <a:cubicBezTo>
                  <a:pt x="5807119" y="2810832"/>
                  <a:pt x="5808305" y="2811803"/>
                  <a:pt x="5809182" y="2812844"/>
                </a:cubicBezTo>
                <a:cubicBezTo>
                  <a:pt x="5810060" y="2812323"/>
                  <a:pt x="5811815" y="2811708"/>
                  <a:pt x="5811673" y="2811329"/>
                </a:cubicBezTo>
                <a:cubicBezTo>
                  <a:pt x="5811246" y="2810241"/>
                  <a:pt x="5810060" y="2809270"/>
                  <a:pt x="5809182" y="2808229"/>
                </a:cubicBezTo>
                <a:cubicBezTo>
                  <a:pt x="5808305" y="2808726"/>
                  <a:pt x="5806550" y="2809365"/>
                  <a:pt x="5806692" y="2809744"/>
                </a:cubicBezTo>
                <a:close/>
                <a:moveTo>
                  <a:pt x="1625500" y="1304442"/>
                </a:moveTo>
                <a:cubicBezTo>
                  <a:pt x="1625642" y="1304063"/>
                  <a:pt x="1623887" y="1303448"/>
                  <a:pt x="1623010" y="1302927"/>
                </a:cubicBezTo>
                <a:cubicBezTo>
                  <a:pt x="1622061" y="1303921"/>
                  <a:pt x="1621088" y="1304939"/>
                  <a:pt x="1620163" y="1305886"/>
                </a:cubicBezTo>
                <a:cubicBezTo>
                  <a:pt x="1621231" y="1306501"/>
                  <a:pt x="1622108" y="1307022"/>
                  <a:pt x="1623010" y="1307519"/>
                </a:cubicBezTo>
                <a:cubicBezTo>
                  <a:pt x="1623887" y="1306525"/>
                  <a:pt x="1625073" y="1305531"/>
                  <a:pt x="1625500" y="1304442"/>
                </a:cubicBezTo>
                <a:close/>
                <a:moveTo>
                  <a:pt x="10683606" y="2811306"/>
                </a:moveTo>
                <a:cubicBezTo>
                  <a:pt x="10683179" y="2810217"/>
                  <a:pt x="10681994" y="2809247"/>
                  <a:pt x="10681116" y="2808205"/>
                </a:cubicBezTo>
                <a:cubicBezTo>
                  <a:pt x="10680239" y="2808726"/>
                  <a:pt x="10678483" y="2809341"/>
                  <a:pt x="10678625" y="2809720"/>
                </a:cubicBezTo>
                <a:cubicBezTo>
                  <a:pt x="10679052" y="2810809"/>
                  <a:pt x="10680239" y="2811779"/>
                  <a:pt x="10681116" y="2812820"/>
                </a:cubicBezTo>
                <a:cubicBezTo>
                  <a:pt x="10682017" y="2812323"/>
                  <a:pt x="10683772" y="2811684"/>
                  <a:pt x="10683606" y="2811306"/>
                </a:cubicBezTo>
                <a:close/>
                <a:moveTo>
                  <a:pt x="1094238" y="1278407"/>
                </a:moveTo>
                <a:cubicBezTo>
                  <a:pt x="1094096" y="1278785"/>
                  <a:pt x="1095851" y="1279401"/>
                  <a:pt x="1096729" y="1279922"/>
                </a:cubicBezTo>
                <a:cubicBezTo>
                  <a:pt x="1097678" y="1278927"/>
                  <a:pt x="1098650" y="1277910"/>
                  <a:pt x="1099575" y="1276963"/>
                </a:cubicBezTo>
                <a:cubicBezTo>
                  <a:pt x="1098508" y="1276348"/>
                  <a:pt x="1097630" y="1275827"/>
                  <a:pt x="1096729" y="1275330"/>
                </a:cubicBezTo>
                <a:cubicBezTo>
                  <a:pt x="1095851" y="1276348"/>
                  <a:pt x="1094665" y="1277318"/>
                  <a:pt x="1094238" y="1278407"/>
                </a:cubicBezTo>
                <a:close/>
                <a:moveTo>
                  <a:pt x="9370952" y="2884961"/>
                </a:moveTo>
                <a:cubicBezTo>
                  <a:pt x="9370810" y="2885340"/>
                  <a:pt x="9372565" y="2885955"/>
                  <a:pt x="9373442" y="2886476"/>
                </a:cubicBezTo>
                <a:cubicBezTo>
                  <a:pt x="9374391" y="2885482"/>
                  <a:pt x="9375363" y="2884464"/>
                  <a:pt x="9376288" y="2883518"/>
                </a:cubicBezTo>
                <a:cubicBezTo>
                  <a:pt x="9375221" y="2882902"/>
                  <a:pt x="9374343" y="2882382"/>
                  <a:pt x="9373442" y="2881885"/>
                </a:cubicBezTo>
                <a:cubicBezTo>
                  <a:pt x="9372541" y="2882902"/>
                  <a:pt x="9371356" y="2883873"/>
                  <a:pt x="9370952" y="2884961"/>
                </a:cubicBezTo>
                <a:close/>
                <a:moveTo>
                  <a:pt x="2465714" y="2887991"/>
                </a:moveTo>
                <a:cubicBezTo>
                  <a:pt x="2466141" y="2889080"/>
                  <a:pt x="2467326" y="2890050"/>
                  <a:pt x="2468204" y="2891092"/>
                </a:cubicBezTo>
                <a:cubicBezTo>
                  <a:pt x="2469081" y="2890571"/>
                  <a:pt x="2469983" y="2890074"/>
                  <a:pt x="2471050" y="2889458"/>
                </a:cubicBezTo>
                <a:cubicBezTo>
                  <a:pt x="2470125" y="2888488"/>
                  <a:pt x="2469176" y="2887494"/>
                  <a:pt x="2468204" y="2886500"/>
                </a:cubicBezTo>
                <a:cubicBezTo>
                  <a:pt x="2467326" y="2886997"/>
                  <a:pt x="2465571" y="2887612"/>
                  <a:pt x="2465714" y="2887991"/>
                </a:cubicBezTo>
                <a:close/>
                <a:moveTo>
                  <a:pt x="3316268" y="1272348"/>
                </a:moveTo>
                <a:cubicBezTo>
                  <a:pt x="3315201" y="1271732"/>
                  <a:pt x="3314323" y="1271212"/>
                  <a:pt x="3313422" y="1270714"/>
                </a:cubicBezTo>
                <a:cubicBezTo>
                  <a:pt x="3312544" y="1271732"/>
                  <a:pt x="3311359" y="1272726"/>
                  <a:pt x="3310932" y="1273815"/>
                </a:cubicBezTo>
                <a:cubicBezTo>
                  <a:pt x="3310789" y="1274194"/>
                  <a:pt x="3312544" y="1274809"/>
                  <a:pt x="3313422" y="1275330"/>
                </a:cubicBezTo>
                <a:cubicBezTo>
                  <a:pt x="3314394" y="1274312"/>
                  <a:pt x="3315343" y="1273318"/>
                  <a:pt x="3316268" y="1272348"/>
                </a:cubicBezTo>
                <a:close/>
                <a:moveTo>
                  <a:pt x="6015720" y="2846500"/>
                </a:moveTo>
                <a:cubicBezTo>
                  <a:pt x="6014652" y="2846808"/>
                  <a:pt x="6013585" y="2847045"/>
                  <a:pt x="6012518" y="2847352"/>
                </a:cubicBezTo>
                <a:cubicBezTo>
                  <a:pt x="6013324" y="2847826"/>
                  <a:pt x="6014249" y="2848607"/>
                  <a:pt x="6014913" y="2848702"/>
                </a:cubicBezTo>
                <a:cubicBezTo>
                  <a:pt x="6015222" y="2847991"/>
                  <a:pt x="6015435" y="2847210"/>
                  <a:pt x="6015720" y="2846500"/>
                </a:cubicBezTo>
                <a:close/>
                <a:moveTo>
                  <a:pt x="5783899" y="2862595"/>
                </a:moveTo>
                <a:cubicBezTo>
                  <a:pt x="5785772" y="2862358"/>
                  <a:pt x="5787480" y="2861672"/>
                  <a:pt x="5789259" y="2861151"/>
                </a:cubicBezTo>
                <a:cubicBezTo>
                  <a:pt x="5788381" y="2860630"/>
                  <a:pt x="5787480" y="2860133"/>
                  <a:pt x="5786413" y="2859518"/>
                </a:cubicBezTo>
                <a:cubicBezTo>
                  <a:pt x="5784753" y="2860062"/>
                  <a:pt x="5782998" y="2860607"/>
                  <a:pt x="5781266" y="2861151"/>
                </a:cubicBezTo>
                <a:cubicBezTo>
                  <a:pt x="5782167" y="2861672"/>
                  <a:pt x="5783259" y="2862690"/>
                  <a:pt x="5783899" y="2862595"/>
                </a:cubicBezTo>
                <a:close/>
                <a:moveTo>
                  <a:pt x="3308299" y="1130977"/>
                </a:moveTo>
                <a:cubicBezTo>
                  <a:pt x="3307374" y="1130007"/>
                  <a:pt x="3306425" y="1129013"/>
                  <a:pt x="3305453" y="1128019"/>
                </a:cubicBezTo>
                <a:cubicBezTo>
                  <a:pt x="3304575" y="1128539"/>
                  <a:pt x="3302820" y="1129155"/>
                  <a:pt x="3302962" y="1129533"/>
                </a:cubicBezTo>
                <a:cubicBezTo>
                  <a:pt x="3303389" y="1130622"/>
                  <a:pt x="3304575" y="1131592"/>
                  <a:pt x="3305453" y="1132634"/>
                </a:cubicBezTo>
                <a:cubicBezTo>
                  <a:pt x="3306330" y="1132113"/>
                  <a:pt x="3307231" y="1131592"/>
                  <a:pt x="3308299" y="1130977"/>
                </a:cubicBezTo>
                <a:close/>
                <a:moveTo>
                  <a:pt x="10897567" y="3121904"/>
                </a:moveTo>
                <a:cubicBezTo>
                  <a:pt x="10895907" y="3122449"/>
                  <a:pt x="10894152" y="3122993"/>
                  <a:pt x="10892420" y="3123537"/>
                </a:cubicBezTo>
                <a:cubicBezTo>
                  <a:pt x="10893298" y="3124058"/>
                  <a:pt x="10894389" y="3125052"/>
                  <a:pt x="10895030" y="3124981"/>
                </a:cubicBezTo>
                <a:cubicBezTo>
                  <a:pt x="10896903" y="3124745"/>
                  <a:pt x="10898611" y="3124058"/>
                  <a:pt x="10900389" y="3123537"/>
                </a:cubicBezTo>
                <a:cubicBezTo>
                  <a:pt x="10899512" y="3123040"/>
                  <a:pt x="10898634" y="3122520"/>
                  <a:pt x="10897567" y="3121904"/>
                </a:cubicBezTo>
                <a:close/>
                <a:moveTo>
                  <a:pt x="10679977" y="3131111"/>
                </a:moveTo>
                <a:cubicBezTo>
                  <a:pt x="10678910" y="3131727"/>
                  <a:pt x="10678032" y="3132248"/>
                  <a:pt x="10677131" y="3132745"/>
                </a:cubicBezTo>
                <a:cubicBezTo>
                  <a:pt x="10678910" y="3133265"/>
                  <a:pt x="10680618" y="3133951"/>
                  <a:pt x="10682492" y="3134188"/>
                </a:cubicBezTo>
                <a:cubicBezTo>
                  <a:pt x="10683155" y="3134283"/>
                  <a:pt x="10684223" y="3133265"/>
                  <a:pt x="10685100" y="3132745"/>
                </a:cubicBezTo>
                <a:cubicBezTo>
                  <a:pt x="10683369" y="3132200"/>
                  <a:pt x="10681638" y="3131656"/>
                  <a:pt x="10679977" y="3131111"/>
                </a:cubicBezTo>
                <a:close/>
                <a:moveTo>
                  <a:pt x="5035142" y="1122859"/>
                </a:moveTo>
                <a:cubicBezTo>
                  <a:pt x="5035783" y="1123072"/>
                  <a:pt x="5038154" y="1121581"/>
                  <a:pt x="5039744" y="1120871"/>
                </a:cubicBezTo>
                <a:cubicBezTo>
                  <a:pt x="5039744" y="1120184"/>
                  <a:pt x="5040194" y="1119238"/>
                  <a:pt x="5039625" y="1118883"/>
                </a:cubicBezTo>
                <a:cubicBezTo>
                  <a:pt x="5039056" y="1118528"/>
                  <a:pt x="5037040" y="1118528"/>
                  <a:pt x="5036257" y="1118859"/>
                </a:cubicBezTo>
                <a:cubicBezTo>
                  <a:pt x="5033624" y="1119924"/>
                  <a:pt x="5030351" y="1121249"/>
                  <a:pt x="5035142" y="1122859"/>
                </a:cubicBezTo>
                <a:close/>
                <a:moveTo>
                  <a:pt x="3301468" y="1121107"/>
                </a:moveTo>
                <a:cubicBezTo>
                  <a:pt x="3299689" y="1120587"/>
                  <a:pt x="3297981" y="1119900"/>
                  <a:pt x="3296108" y="1119664"/>
                </a:cubicBezTo>
                <a:cubicBezTo>
                  <a:pt x="3295444" y="1119569"/>
                  <a:pt x="3294376" y="1120587"/>
                  <a:pt x="3293475" y="1121107"/>
                </a:cubicBezTo>
                <a:cubicBezTo>
                  <a:pt x="3295207" y="1121652"/>
                  <a:pt x="3296938" y="1122220"/>
                  <a:pt x="3298622" y="1122740"/>
                </a:cubicBezTo>
                <a:cubicBezTo>
                  <a:pt x="3299689" y="1122125"/>
                  <a:pt x="3300590" y="1121628"/>
                  <a:pt x="3301468" y="1121107"/>
                </a:cubicBezTo>
                <a:close/>
                <a:moveTo>
                  <a:pt x="10415497" y="3138141"/>
                </a:moveTo>
                <a:cubicBezTo>
                  <a:pt x="10415355" y="3138520"/>
                  <a:pt x="10417109" y="3139135"/>
                  <a:pt x="10417987" y="3139655"/>
                </a:cubicBezTo>
                <a:cubicBezTo>
                  <a:pt x="10418936" y="3138662"/>
                  <a:pt x="10419908" y="3137644"/>
                  <a:pt x="10420833" y="3136697"/>
                </a:cubicBezTo>
                <a:cubicBezTo>
                  <a:pt x="10419767" y="3136082"/>
                  <a:pt x="10418889" y="3135561"/>
                  <a:pt x="10417987" y="3135064"/>
                </a:cubicBezTo>
                <a:cubicBezTo>
                  <a:pt x="10417109" y="3136082"/>
                  <a:pt x="10415924" y="3137052"/>
                  <a:pt x="10415497" y="3138141"/>
                </a:cubicBezTo>
                <a:close/>
                <a:moveTo>
                  <a:pt x="3285530" y="1121107"/>
                </a:moveTo>
                <a:cubicBezTo>
                  <a:pt x="3284652" y="1120587"/>
                  <a:pt x="3283751" y="1120090"/>
                  <a:pt x="3282683" y="1119474"/>
                </a:cubicBezTo>
                <a:cubicBezTo>
                  <a:pt x="3281023" y="1120019"/>
                  <a:pt x="3279292" y="1120563"/>
                  <a:pt x="3277536" y="1121107"/>
                </a:cubicBezTo>
                <a:cubicBezTo>
                  <a:pt x="3278414" y="1121628"/>
                  <a:pt x="3279505" y="1122622"/>
                  <a:pt x="3280169" y="1122551"/>
                </a:cubicBezTo>
                <a:cubicBezTo>
                  <a:pt x="3282043" y="1122315"/>
                  <a:pt x="3283751" y="1121628"/>
                  <a:pt x="3285530" y="1121107"/>
                </a:cubicBezTo>
                <a:close/>
                <a:moveTo>
                  <a:pt x="7942293" y="1146503"/>
                </a:moveTo>
                <a:cubicBezTo>
                  <a:pt x="7941700" y="1146835"/>
                  <a:pt x="7941676" y="1148042"/>
                  <a:pt x="7942269" y="1148444"/>
                </a:cubicBezTo>
                <a:cubicBezTo>
                  <a:pt x="7943526" y="1149320"/>
                  <a:pt x="7945234" y="1149983"/>
                  <a:pt x="7946965" y="1150527"/>
                </a:cubicBezTo>
                <a:cubicBezTo>
                  <a:pt x="7947250" y="1150622"/>
                  <a:pt x="7948555" y="1149651"/>
                  <a:pt x="7949480" y="1149107"/>
                </a:cubicBezTo>
                <a:cubicBezTo>
                  <a:pt x="7948222" y="1148208"/>
                  <a:pt x="7947155" y="1147190"/>
                  <a:pt x="7945637" y="1146480"/>
                </a:cubicBezTo>
                <a:cubicBezTo>
                  <a:pt x="7944902" y="1146148"/>
                  <a:pt x="7942886" y="1146148"/>
                  <a:pt x="7942293" y="1146503"/>
                </a:cubicBezTo>
                <a:close/>
                <a:moveTo>
                  <a:pt x="10795579" y="3110402"/>
                </a:moveTo>
                <a:cubicBezTo>
                  <a:pt x="10794655" y="3109431"/>
                  <a:pt x="10793706" y="3108437"/>
                  <a:pt x="10792733" y="3107443"/>
                </a:cubicBezTo>
                <a:cubicBezTo>
                  <a:pt x="10791856" y="3107964"/>
                  <a:pt x="10790100" y="3108579"/>
                  <a:pt x="10790243" y="3108958"/>
                </a:cubicBezTo>
                <a:cubicBezTo>
                  <a:pt x="10790669" y="3110047"/>
                  <a:pt x="10791856" y="3111017"/>
                  <a:pt x="10792733" y="3112058"/>
                </a:cubicBezTo>
                <a:cubicBezTo>
                  <a:pt x="10793634" y="3111538"/>
                  <a:pt x="10794536" y="3111017"/>
                  <a:pt x="10795579" y="3110402"/>
                </a:cubicBezTo>
                <a:close/>
                <a:moveTo>
                  <a:pt x="3701640" y="3113549"/>
                </a:moveTo>
                <a:cubicBezTo>
                  <a:pt x="3702067" y="3114638"/>
                  <a:pt x="3703253" y="3115609"/>
                  <a:pt x="3704130" y="3116626"/>
                </a:cubicBezTo>
                <a:cubicBezTo>
                  <a:pt x="3705008" y="3116106"/>
                  <a:pt x="3705909" y="3115609"/>
                  <a:pt x="3706976" y="3114993"/>
                </a:cubicBezTo>
                <a:cubicBezTo>
                  <a:pt x="3706051" y="3114023"/>
                  <a:pt x="3705103" y="3113029"/>
                  <a:pt x="3704130" y="3112035"/>
                </a:cubicBezTo>
                <a:cubicBezTo>
                  <a:pt x="3703253" y="3112556"/>
                  <a:pt x="3701497" y="3113171"/>
                  <a:pt x="3701640" y="3113549"/>
                </a:cubicBezTo>
                <a:close/>
                <a:moveTo>
                  <a:pt x="3047803" y="3118165"/>
                </a:moveTo>
                <a:cubicBezTo>
                  <a:pt x="3048230" y="3119253"/>
                  <a:pt x="3049416" y="3120224"/>
                  <a:pt x="3050293" y="3121265"/>
                </a:cubicBezTo>
                <a:cubicBezTo>
                  <a:pt x="3051171" y="3120745"/>
                  <a:pt x="3052072" y="3120248"/>
                  <a:pt x="3053140" y="3119632"/>
                </a:cubicBezTo>
                <a:cubicBezTo>
                  <a:pt x="3052214" y="3118662"/>
                  <a:pt x="3051266" y="3117668"/>
                  <a:pt x="3050293" y="3116674"/>
                </a:cubicBezTo>
                <a:cubicBezTo>
                  <a:pt x="3049416" y="3117147"/>
                  <a:pt x="3047661" y="3117786"/>
                  <a:pt x="3047803" y="3118165"/>
                </a:cubicBezTo>
                <a:close/>
                <a:moveTo>
                  <a:pt x="7942150" y="1146432"/>
                </a:moveTo>
                <a:cubicBezTo>
                  <a:pt x="7942364" y="1143237"/>
                  <a:pt x="7939684" y="1141722"/>
                  <a:pt x="7934181" y="1141817"/>
                </a:cubicBezTo>
                <a:cubicBezTo>
                  <a:pt x="7933991" y="1145012"/>
                  <a:pt x="7936648" y="1146551"/>
                  <a:pt x="7942150" y="1146432"/>
                </a:cubicBezTo>
                <a:close/>
                <a:moveTo>
                  <a:pt x="7146290" y="1134125"/>
                </a:moveTo>
                <a:lnTo>
                  <a:pt x="7146290" y="1134125"/>
                </a:lnTo>
                <a:cubicBezTo>
                  <a:pt x="7146385" y="1134054"/>
                  <a:pt x="7146456" y="1133983"/>
                  <a:pt x="7146551" y="1133912"/>
                </a:cubicBezTo>
                <a:cubicBezTo>
                  <a:pt x="7146479" y="1133983"/>
                  <a:pt x="7146266" y="1134078"/>
                  <a:pt x="7146290" y="1134125"/>
                </a:cubicBezTo>
                <a:close/>
                <a:moveTo>
                  <a:pt x="5352206" y="1101912"/>
                </a:moveTo>
                <a:cubicBezTo>
                  <a:pt x="5352633" y="1103001"/>
                  <a:pt x="5353819" y="1103972"/>
                  <a:pt x="5354696" y="1105013"/>
                </a:cubicBezTo>
                <a:cubicBezTo>
                  <a:pt x="5355574" y="1104492"/>
                  <a:pt x="5356475" y="1103995"/>
                  <a:pt x="5357542" y="1103380"/>
                </a:cubicBezTo>
                <a:cubicBezTo>
                  <a:pt x="5356617" y="1102410"/>
                  <a:pt x="5355669" y="1101415"/>
                  <a:pt x="5354696" y="1100421"/>
                </a:cubicBezTo>
                <a:cubicBezTo>
                  <a:pt x="5353819" y="1100895"/>
                  <a:pt x="5352063" y="1101534"/>
                  <a:pt x="5352206" y="1101912"/>
                </a:cubicBezTo>
                <a:close/>
                <a:moveTo>
                  <a:pt x="4900186" y="1100398"/>
                </a:moveTo>
                <a:cubicBezTo>
                  <a:pt x="4899309" y="1100918"/>
                  <a:pt x="4897554" y="1101534"/>
                  <a:pt x="4897696" y="1101912"/>
                </a:cubicBezTo>
                <a:cubicBezTo>
                  <a:pt x="4898123" y="1103001"/>
                  <a:pt x="4899309" y="1103972"/>
                  <a:pt x="4900186" y="1105013"/>
                </a:cubicBezTo>
                <a:cubicBezTo>
                  <a:pt x="4901064" y="1104492"/>
                  <a:pt x="4901965" y="1103995"/>
                  <a:pt x="4903033" y="1103380"/>
                </a:cubicBezTo>
                <a:cubicBezTo>
                  <a:pt x="4902108" y="1102386"/>
                  <a:pt x="4901159" y="1101392"/>
                  <a:pt x="4900186" y="1100398"/>
                </a:cubicBezTo>
                <a:close/>
                <a:moveTo>
                  <a:pt x="10848565" y="3167277"/>
                </a:moveTo>
                <a:cubicBezTo>
                  <a:pt x="10849443" y="3166756"/>
                  <a:pt x="10851198" y="3166140"/>
                  <a:pt x="10851056" y="3165762"/>
                </a:cubicBezTo>
                <a:cubicBezTo>
                  <a:pt x="10850629" y="3164673"/>
                  <a:pt x="10849443" y="3163703"/>
                  <a:pt x="10848565" y="3162661"/>
                </a:cubicBezTo>
                <a:cubicBezTo>
                  <a:pt x="10847688" y="3163182"/>
                  <a:pt x="10845933" y="3163797"/>
                  <a:pt x="10846076" y="3164176"/>
                </a:cubicBezTo>
                <a:cubicBezTo>
                  <a:pt x="10846502" y="3165265"/>
                  <a:pt x="10847688" y="3166259"/>
                  <a:pt x="10848565" y="3167277"/>
                </a:cubicBezTo>
                <a:close/>
                <a:moveTo>
                  <a:pt x="7127339" y="1097297"/>
                </a:moveTo>
                <a:cubicBezTo>
                  <a:pt x="7127481" y="1096918"/>
                  <a:pt x="7125726" y="1096303"/>
                  <a:pt x="7124849" y="1095782"/>
                </a:cubicBezTo>
                <a:cubicBezTo>
                  <a:pt x="7123900" y="1096776"/>
                  <a:pt x="7122928" y="1097794"/>
                  <a:pt x="7122003" y="1098741"/>
                </a:cubicBezTo>
                <a:cubicBezTo>
                  <a:pt x="7123070" y="1099356"/>
                  <a:pt x="7123948" y="1099877"/>
                  <a:pt x="7124849" y="1100374"/>
                </a:cubicBezTo>
                <a:cubicBezTo>
                  <a:pt x="7125750" y="1099380"/>
                  <a:pt x="7126936" y="1098386"/>
                  <a:pt x="7127339" y="1097297"/>
                </a:cubicBezTo>
                <a:close/>
                <a:moveTo>
                  <a:pt x="5081084" y="1089676"/>
                </a:moveTo>
                <a:cubicBezTo>
                  <a:pt x="5080942" y="1090055"/>
                  <a:pt x="5082697" y="1090670"/>
                  <a:pt x="5083575" y="1091191"/>
                </a:cubicBezTo>
                <a:cubicBezTo>
                  <a:pt x="5084523" y="1090197"/>
                  <a:pt x="5085496" y="1089179"/>
                  <a:pt x="5086421" y="1088232"/>
                </a:cubicBezTo>
                <a:cubicBezTo>
                  <a:pt x="5085354" y="1087617"/>
                  <a:pt x="5084476" y="1087096"/>
                  <a:pt x="5083575" y="1086599"/>
                </a:cubicBezTo>
                <a:cubicBezTo>
                  <a:pt x="5082697" y="1087617"/>
                  <a:pt x="5081511" y="1088587"/>
                  <a:pt x="5081084" y="1089676"/>
                </a:cubicBezTo>
                <a:close/>
                <a:moveTo>
                  <a:pt x="4206479" y="3176483"/>
                </a:moveTo>
                <a:cubicBezTo>
                  <a:pt x="4207357" y="3175963"/>
                  <a:pt x="4209112" y="3175347"/>
                  <a:pt x="4208970" y="3174969"/>
                </a:cubicBezTo>
                <a:cubicBezTo>
                  <a:pt x="4208827" y="3174566"/>
                  <a:pt x="4208377" y="3174235"/>
                  <a:pt x="4208069" y="3173856"/>
                </a:cubicBezTo>
                <a:cubicBezTo>
                  <a:pt x="4207096" y="3174140"/>
                  <a:pt x="4206148" y="3174614"/>
                  <a:pt x="4205175" y="3174874"/>
                </a:cubicBezTo>
                <a:cubicBezTo>
                  <a:pt x="4205650" y="3175418"/>
                  <a:pt x="4206029" y="3175963"/>
                  <a:pt x="4206479" y="3176483"/>
                </a:cubicBezTo>
                <a:close/>
                <a:moveTo>
                  <a:pt x="5055682" y="1084280"/>
                </a:moveTo>
                <a:cubicBezTo>
                  <a:pt x="5054804" y="1083759"/>
                  <a:pt x="5053714" y="1082765"/>
                  <a:pt x="5053050" y="1082836"/>
                </a:cubicBezTo>
                <a:cubicBezTo>
                  <a:pt x="5051176" y="1083073"/>
                  <a:pt x="5049468" y="1083759"/>
                  <a:pt x="5047689" y="1084280"/>
                </a:cubicBezTo>
                <a:cubicBezTo>
                  <a:pt x="5048567" y="1084800"/>
                  <a:pt x="5049658" y="1085794"/>
                  <a:pt x="5050298" y="1085723"/>
                </a:cubicBezTo>
                <a:cubicBezTo>
                  <a:pt x="5052195" y="1085487"/>
                  <a:pt x="5053903" y="1084800"/>
                  <a:pt x="5055682" y="1084280"/>
                </a:cubicBezTo>
                <a:close/>
                <a:moveTo>
                  <a:pt x="5039838" y="1116800"/>
                </a:moveTo>
                <a:cubicBezTo>
                  <a:pt x="5039269" y="1117226"/>
                  <a:pt x="5039269" y="1118386"/>
                  <a:pt x="5039862" y="1118741"/>
                </a:cubicBezTo>
                <a:cubicBezTo>
                  <a:pt x="5040455" y="1119072"/>
                  <a:pt x="5042495" y="1119096"/>
                  <a:pt x="5043206" y="1118764"/>
                </a:cubicBezTo>
                <a:cubicBezTo>
                  <a:pt x="5044701" y="1118054"/>
                  <a:pt x="5045887" y="1117060"/>
                  <a:pt x="5046835" y="1116042"/>
                </a:cubicBezTo>
                <a:cubicBezTo>
                  <a:pt x="5047001" y="1115877"/>
                  <a:pt x="5045293" y="1115119"/>
                  <a:pt x="5044369" y="1114575"/>
                </a:cubicBezTo>
                <a:cubicBezTo>
                  <a:pt x="5042827" y="1115309"/>
                  <a:pt x="5041048" y="1115924"/>
                  <a:pt x="5039838" y="1116800"/>
                </a:cubicBezTo>
                <a:close/>
                <a:moveTo>
                  <a:pt x="5061042" y="1113344"/>
                </a:moveTo>
                <a:cubicBezTo>
                  <a:pt x="5061706" y="1113439"/>
                  <a:pt x="5062774" y="1112421"/>
                  <a:pt x="5063675" y="1111900"/>
                </a:cubicBezTo>
                <a:cubicBezTo>
                  <a:pt x="5061944" y="1111356"/>
                  <a:pt x="5060212" y="1110788"/>
                  <a:pt x="5058529" y="1110267"/>
                </a:cubicBezTo>
                <a:cubicBezTo>
                  <a:pt x="5057461" y="1110883"/>
                  <a:pt x="5056584" y="1111403"/>
                  <a:pt x="5055682" y="1111900"/>
                </a:cubicBezTo>
                <a:cubicBezTo>
                  <a:pt x="5057461" y="1112421"/>
                  <a:pt x="5059145" y="1113108"/>
                  <a:pt x="5061042" y="1113344"/>
                </a:cubicBezTo>
                <a:close/>
                <a:moveTo>
                  <a:pt x="10769988" y="3154140"/>
                </a:moveTo>
                <a:cubicBezTo>
                  <a:pt x="10768303" y="3154685"/>
                  <a:pt x="10766572" y="3155229"/>
                  <a:pt x="10764841" y="3155774"/>
                </a:cubicBezTo>
                <a:cubicBezTo>
                  <a:pt x="10765719" y="3156294"/>
                  <a:pt x="10766809" y="3157289"/>
                  <a:pt x="10767473" y="3157217"/>
                </a:cubicBezTo>
                <a:cubicBezTo>
                  <a:pt x="10769347" y="3156981"/>
                  <a:pt x="10771055" y="3156294"/>
                  <a:pt x="10772834" y="3155774"/>
                </a:cubicBezTo>
                <a:cubicBezTo>
                  <a:pt x="10771933" y="3155253"/>
                  <a:pt x="10771055" y="3154756"/>
                  <a:pt x="10769988" y="3154140"/>
                </a:cubicBezTo>
                <a:close/>
                <a:moveTo>
                  <a:pt x="7016054" y="1106646"/>
                </a:moveTo>
                <a:cubicBezTo>
                  <a:pt x="7014987" y="1106031"/>
                  <a:pt x="7014109" y="1105510"/>
                  <a:pt x="7013208" y="1105013"/>
                </a:cubicBezTo>
                <a:cubicBezTo>
                  <a:pt x="7012330" y="1106031"/>
                  <a:pt x="7011144" y="1107025"/>
                  <a:pt x="7010717" y="1108114"/>
                </a:cubicBezTo>
                <a:cubicBezTo>
                  <a:pt x="7010575" y="1108492"/>
                  <a:pt x="7012330" y="1109108"/>
                  <a:pt x="7013208" y="1109628"/>
                </a:cubicBezTo>
                <a:cubicBezTo>
                  <a:pt x="7014180" y="1108611"/>
                  <a:pt x="7015129" y="1107593"/>
                  <a:pt x="7016054" y="1106646"/>
                </a:cubicBezTo>
                <a:close/>
                <a:moveTo>
                  <a:pt x="5166161" y="1106646"/>
                </a:moveTo>
                <a:cubicBezTo>
                  <a:pt x="5165094" y="1106031"/>
                  <a:pt x="5164216" y="1105510"/>
                  <a:pt x="5163315" y="1105013"/>
                </a:cubicBezTo>
                <a:cubicBezTo>
                  <a:pt x="5162437" y="1106031"/>
                  <a:pt x="5161251" y="1107025"/>
                  <a:pt x="5160824" y="1108114"/>
                </a:cubicBezTo>
                <a:cubicBezTo>
                  <a:pt x="5160682" y="1108492"/>
                  <a:pt x="5162437" y="1109108"/>
                  <a:pt x="5163315" y="1109628"/>
                </a:cubicBezTo>
                <a:cubicBezTo>
                  <a:pt x="5164287" y="1108611"/>
                  <a:pt x="5165236" y="1107593"/>
                  <a:pt x="5166161" y="1106646"/>
                </a:cubicBezTo>
                <a:close/>
                <a:moveTo>
                  <a:pt x="10900389" y="3160365"/>
                </a:moveTo>
                <a:cubicBezTo>
                  <a:pt x="10902169" y="3160886"/>
                  <a:pt x="10903876" y="3161573"/>
                  <a:pt x="10905750" y="3161809"/>
                </a:cubicBezTo>
                <a:cubicBezTo>
                  <a:pt x="10906414" y="3161904"/>
                  <a:pt x="10907481" y="3160886"/>
                  <a:pt x="10908359" y="3160365"/>
                </a:cubicBezTo>
                <a:cubicBezTo>
                  <a:pt x="10906627" y="3159821"/>
                  <a:pt x="10904896" y="3159253"/>
                  <a:pt x="10903212" y="3158732"/>
                </a:cubicBezTo>
                <a:cubicBezTo>
                  <a:pt x="10902169" y="3159347"/>
                  <a:pt x="10901291" y="3159868"/>
                  <a:pt x="10900389" y="3160365"/>
                </a:cubicBezTo>
                <a:close/>
                <a:moveTo>
                  <a:pt x="10880466" y="3029172"/>
                </a:moveTo>
                <a:cubicBezTo>
                  <a:pt x="10881344" y="3028651"/>
                  <a:pt x="10883099" y="3028036"/>
                  <a:pt x="10882957" y="3027657"/>
                </a:cubicBezTo>
                <a:cubicBezTo>
                  <a:pt x="10882530" y="3026568"/>
                  <a:pt x="10881344" y="3025598"/>
                  <a:pt x="10880466" y="3024557"/>
                </a:cubicBezTo>
                <a:cubicBezTo>
                  <a:pt x="10879589" y="3025078"/>
                  <a:pt x="10878688" y="3025575"/>
                  <a:pt x="10877620" y="3026190"/>
                </a:cubicBezTo>
                <a:cubicBezTo>
                  <a:pt x="10878545" y="3027184"/>
                  <a:pt x="10879517" y="3028178"/>
                  <a:pt x="10880466" y="3029172"/>
                </a:cubicBezTo>
                <a:close/>
                <a:moveTo>
                  <a:pt x="5575109" y="1213840"/>
                </a:moveTo>
                <a:cubicBezTo>
                  <a:pt x="5576176" y="1214455"/>
                  <a:pt x="5577053" y="1214976"/>
                  <a:pt x="5577955" y="1215473"/>
                </a:cubicBezTo>
                <a:cubicBezTo>
                  <a:pt x="5578832" y="1214455"/>
                  <a:pt x="5580042" y="1213461"/>
                  <a:pt x="5580445" y="1212372"/>
                </a:cubicBezTo>
                <a:cubicBezTo>
                  <a:pt x="5580587" y="1211994"/>
                  <a:pt x="5578832" y="1211378"/>
                  <a:pt x="5577955" y="1210857"/>
                </a:cubicBezTo>
                <a:cubicBezTo>
                  <a:pt x="5577006" y="1211875"/>
                  <a:pt x="5576034" y="1212869"/>
                  <a:pt x="5575109" y="1213840"/>
                </a:cubicBezTo>
                <a:close/>
                <a:moveTo>
                  <a:pt x="3086037" y="3038308"/>
                </a:moveTo>
                <a:cubicBezTo>
                  <a:pt x="3086630" y="3037977"/>
                  <a:pt x="3086630" y="3036817"/>
                  <a:pt x="3086084" y="3036367"/>
                </a:cubicBezTo>
                <a:cubicBezTo>
                  <a:pt x="3084234" y="3034853"/>
                  <a:pt x="3081957" y="3032959"/>
                  <a:pt x="3079158" y="3035728"/>
                </a:cubicBezTo>
                <a:cubicBezTo>
                  <a:pt x="3078779" y="3036107"/>
                  <a:pt x="3081388" y="3037480"/>
                  <a:pt x="3082621" y="3038379"/>
                </a:cubicBezTo>
                <a:cubicBezTo>
                  <a:pt x="3083807" y="3038379"/>
                  <a:pt x="3085444" y="3038663"/>
                  <a:pt x="3086037" y="3038308"/>
                </a:cubicBezTo>
                <a:close/>
                <a:moveTo>
                  <a:pt x="3086298" y="3038474"/>
                </a:moveTo>
                <a:cubicBezTo>
                  <a:pt x="3085705" y="3038805"/>
                  <a:pt x="3085681" y="3039988"/>
                  <a:pt x="3086274" y="3040415"/>
                </a:cubicBezTo>
                <a:cubicBezTo>
                  <a:pt x="3087531" y="3041267"/>
                  <a:pt x="3089239" y="3041953"/>
                  <a:pt x="3090970" y="3042497"/>
                </a:cubicBezTo>
                <a:cubicBezTo>
                  <a:pt x="3091255" y="3042592"/>
                  <a:pt x="3092559" y="3041622"/>
                  <a:pt x="3093484" y="3041077"/>
                </a:cubicBezTo>
                <a:cubicBezTo>
                  <a:pt x="3092227" y="3040178"/>
                  <a:pt x="3091160" y="3039160"/>
                  <a:pt x="3089642" y="3038450"/>
                </a:cubicBezTo>
                <a:cubicBezTo>
                  <a:pt x="3088930" y="3038119"/>
                  <a:pt x="3086890" y="3038119"/>
                  <a:pt x="3086298" y="3038474"/>
                </a:cubicBezTo>
                <a:close/>
                <a:moveTo>
                  <a:pt x="1257371" y="1206929"/>
                </a:moveTo>
                <a:cubicBezTo>
                  <a:pt x="1255711" y="1207449"/>
                  <a:pt x="1253980" y="1208017"/>
                  <a:pt x="1252225" y="1208562"/>
                </a:cubicBezTo>
                <a:cubicBezTo>
                  <a:pt x="1253102" y="1209082"/>
                  <a:pt x="1254193" y="1210076"/>
                  <a:pt x="1254857" y="1210005"/>
                </a:cubicBezTo>
                <a:cubicBezTo>
                  <a:pt x="1256731" y="1209769"/>
                  <a:pt x="1258439" y="1209082"/>
                  <a:pt x="1260218" y="1208562"/>
                </a:cubicBezTo>
                <a:cubicBezTo>
                  <a:pt x="1259316" y="1208065"/>
                  <a:pt x="1258439" y="1207544"/>
                  <a:pt x="1257371" y="1206929"/>
                </a:cubicBezTo>
                <a:close/>
                <a:moveTo>
                  <a:pt x="9401335" y="3040698"/>
                </a:moveTo>
                <a:cubicBezTo>
                  <a:pt x="9403114" y="3041219"/>
                  <a:pt x="9404821" y="3041906"/>
                  <a:pt x="9406695" y="3042142"/>
                </a:cubicBezTo>
                <a:cubicBezTo>
                  <a:pt x="9407359" y="3042237"/>
                  <a:pt x="9408427" y="3041219"/>
                  <a:pt x="9409328" y="3040698"/>
                </a:cubicBezTo>
                <a:cubicBezTo>
                  <a:pt x="9407596" y="3040154"/>
                  <a:pt x="9405865" y="3039586"/>
                  <a:pt x="9404181" y="3039065"/>
                </a:cubicBezTo>
                <a:cubicBezTo>
                  <a:pt x="9403114" y="3039657"/>
                  <a:pt x="9402237" y="3040178"/>
                  <a:pt x="9401335" y="3040698"/>
                </a:cubicBezTo>
                <a:close/>
                <a:moveTo>
                  <a:pt x="10565514" y="3040698"/>
                </a:moveTo>
                <a:cubicBezTo>
                  <a:pt x="10567245" y="3041243"/>
                  <a:pt x="10568977" y="3041811"/>
                  <a:pt x="10570661" y="3042332"/>
                </a:cubicBezTo>
                <a:cubicBezTo>
                  <a:pt x="10571728" y="3041716"/>
                  <a:pt x="10572605" y="3041196"/>
                  <a:pt x="10573483" y="3040698"/>
                </a:cubicBezTo>
                <a:cubicBezTo>
                  <a:pt x="10571704" y="3040178"/>
                  <a:pt x="10569997" y="3039491"/>
                  <a:pt x="10568123" y="3039255"/>
                </a:cubicBezTo>
                <a:cubicBezTo>
                  <a:pt x="10567459" y="3039160"/>
                  <a:pt x="10566391" y="3040178"/>
                  <a:pt x="10565514" y="3040698"/>
                </a:cubicBezTo>
                <a:close/>
                <a:moveTo>
                  <a:pt x="10544428" y="3048249"/>
                </a:moveTo>
                <a:cubicBezTo>
                  <a:pt x="10543361" y="3048864"/>
                  <a:pt x="10542483" y="3049385"/>
                  <a:pt x="10541582" y="3049882"/>
                </a:cubicBezTo>
                <a:cubicBezTo>
                  <a:pt x="10543361" y="3050403"/>
                  <a:pt x="10545069" y="3051089"/>
                  <a:pt x="10546943" y="3051326"/>
                </a:cubicBezTo>
                <a:cubicBezTo>
                  <a:pt x="10547607" y="3051420"/>
                  <a:pt x="10548674" y="3050403"/>
                  <a:pt x="10549575" y="3049882"/>
                </a:cubicBezTo>
                <a:cubicBezTo>
                  <a:pt x="10547820" y="3049338"/>
                  <a:pt x="10546089" y="3048793"/>
                  <a:pt x="10544428" y="3048249"/>
                </a:cubicBezTo>
                <a:close/>
                <a:moveTo>
                  <a:pt x="10481789" y="3001551"/>
                </a:moveTo>
                <a:cubicBezTo>
                  <a:pt x="10482666" y="3001031"/>
                  <a:pt x="10483568" y="3000534"/>
                  <a:pt x="10484635" y="2999918"/>
                </a:cubicBezTo>
                <a:cubicBezTo>
                  <a:pt x="10483710" y="2998948"/>
                  <a:pt x="10482761" y="2997954"/>
                  <a:pt x="10481789" y="2996960"/>
                </a:cubicBezTo>
                <a:cubicBezTo>
                  <a:pt x="10480911" y="2997480"/>
                  <a:pt x="10479157" y="2998096"/>
                  <a:pt x="10479298" y="2998474"/>
                </a:cubicBezTo>
                <a:cubicBezTo>
                  <a:pt x="10479702" y="2999563"/>
                  <a:pt x="10480888" y="3000534"/>
                  <a:pt x="10481789" y="3001551"/>
                </a:cubicBezTo>
                <a:close/>
                <a:moveTo>
                  <a:pt x="6489797" y="1221721"/>
                </a:moveTo>
                <a:cubicBezTo>
                  <a:pt x="6488729" y="1221106"/>
                  <a:pt x="6487852" y="1220585"/>
                  <a:pt x="6486951" y="1220088"/>
                </a:cubicBezTo>
                <a:cubicBezTo>
                  <a:pt x="6486073" y="1221106"/>
                  <a:pt x="6484887" y="1222100"/>
                  <a:pt x="6484460" y="1223189"/>
                </a:cubicBezTo>
                <a:cubicBezTo>
                  <a:pt x="6484318" y="1223567"/>
                  <a:pt x="6486073" y="1224183"/>
                  <a:pt x="6486951" y="1224703"/>
                </a:cubicBezTo>
                <a:cubicBezTo>
                  <a:pt x="6487923" y="1223686"/>
                  <a:pt x="6488872" y="1222692"/>
                  <a:pt x="6489797" y="1221721"/>
                </a:cubicBezTo>
                <a:close/>
                <a:moveTo>
                  <a:pt x="4408321" y="1223165"/>
                </a:moveTo>
                <a:cubicBezTo>
                  <a:pt x="4407894" y="1222076"/>
                  <a:pt x="4406708" y="1221106"/>
                  <a:pt x="4405830" y="1220064"/>
                </a:cubicBezTo>
                <a:cubicBezTo>
                  <a:pt x="4404953" y="1220585"/>
                  <a:pt x="4403197" y="1221200"/>
                  <a:pt x="4403340" y="1221579"/>
                </a:cubicBezTo>
                <a:cubicBezTo>
                  <a:pt x="4403767" y="1222668"/>
                  <a:pt x="4404953" y="1223638"/>
                  <a:pt x="4405830" y="1224680"/>
                </a:cubicBezTo>
                <a:cubicBezTo>
                  <a:pt x="4406708" y="1224183"/>
                  <a:pt x="4408463" y="1223544"/>
                  <a:pt x="4408321" y="1223165"/>
                </a:cubicBezTo>
                <a:close/>
                <a:moveTo>
                  <a:pt x="10938766" y="3009243"/>
                </a:moveTo>
                <a:cubicBezTo>
                  <a:pt x="10938339" y="3008155"/>
                  <a:pt x="10937153" y="3007184"/>
                  <a:pt x="10936275" y="3006143"/>
                </a:cubicBezTo>
                <a:cubicBezTo>
                  <a:pt x="10935398" y="3006664"/>
                  <a:pt x="10934497" y="3007161"/>
                  <a:pt x="10933429" y="3007776"/>
                </a:cubicBezTo>
                <a:cubicBezTo>
                  <a:pt x="10934354" y="3008747"/>
                  <a:pt x="10935303" y="3009740"/>
                  <a:pt x="10936275" y="3010735"/>
                </a:cubicBezTo>
                <a:cubicBezTo>
                  <a:pt x="10937176" y="3010261"/>
                  <a:pt x="10938931" y="3009622"/>
                  <a:pt x="10938766" y="3009243"/>
                </a:cubicBezTo>
                <a:close/>
                <a:moveTo>
                  <a:pt x="2703440" y="3013078"/>
                </a:moveTo>
                <a:cubicBezTo>
                  <a:pt x="2702562" y="3012557"/>
                  <a:pt x="2701471" y="3011563"/>
                  <a:pt x="2700807" y="3011634"/>
                </a:cubicBezTo>
                <a:cubicBezTo>
                  <a:pt x="2698934" y="3011870"/>
                  <a:pt x="2697226" y="3012557"/>
                  <a:pt x="2695447" y="3013078"/>
                </a:cubicBezTo>
                <a:cubicBezTo>
                  <a:pt x="2696325" y="3013599"/>
                  <a:pt x="2697416" y="3014592"/>
                  <a:pt x="2698080" y="3014521"/>
                </a:cubicBezTo>
                <a:cubicBezTo>
                  <a:pt x="2699953" y="3014261"/>
                  <a:pt x="2701661" y="3013575"/>
                  <a:pt x="2703440" y="3013078"/>
                </a:cubicBezTo>
                <a:close/>
                <a:moveTo>
                  <a:pt x="3148818" y="3013740"/>
                </a:moveTo>
                <a:cubicBezTo>
                  <a:pt x="3147894" y="3012770"/>
                  <a:pt x="3146945" y="3011776"/>
                  <a:pt x="3145972" y="3010782"/>
                </a:cubicBezTo>
                <a:cubicBezTo>
                  <a:pt x="3145095" y="3011303"/>
                  <a:pt x="3143340" y="3011918"/>
                  <a:pt x="3143482" y="3012297"/>
                </a:cubicBezTo>
                <a:cubicBezTo>
                  <a:pt x="3143909" y="3013385"/>
                  <a:pt x="3145095" y="3014356"/>
                  <a:pt x="3145972" y="3015397"/>
                </a:cubicBezTo>
                <a:cubicBezTo>
                  <a:pt x="3146874" y="3014853"/>
                  <a:pt x="3147751" y="3014356"/>
                  <a:pt x="3148818" y="3013740"/>
                </a:cubicBezTo>
                <a:close/>
                <a:moveTo>
                  <a:pt x="4376776" y="1218455"/>
                </a:moveTo>
                <a:cubicBezTo>
                  <a:pt x="4375850" y="1217485"/>
                  <a:pt x="4374902" y="1216491"/>
                  <a:pt x="4373929" y="1215496"/>
                </a:cubicBezTo>
                <a:cubicBezTo>
                  <a:pt x="4373052" y="1216017"/>
                  <a:pt x="4371297" y="1216632"/>
                  <a:pt x="4371439" y="1217011"/>
                </a:cubicBezTo>
                <a:cubicBezTo>
                  <a:pt x="4371866" y="1218100"/>
                  <a:pt x="4373052" y="1219070"/>
                  <a:pt x="4373929" y="1220112"/>
                </a:cubicBezTo>
                <a:cubicBezTo>
                  <a:pt x="4374807" y="1219567"/>
                  <a:pt x="4375708" y="1219047"/>
                  <a:pt x="4376776" y="1218455"/>
                </a:cubicBezTo>
                <a:close/>
                <a:moveTo>
                  <a:pt x="6090764" y="1213958"/>
                </a:moveTo>
                <a:cubicBezTo>
                  <a:pt x="6090337" y="1212869"/>
                  <a:pt x="6089151" y="1211899"/>
                  <a:pt x="6088273" y="1210857"/>
                </a:cubicBezTo>
                <a:cubicBezTo>
                  <a:pt x="6087396" y="1211378"/>
                  <a:pt x="6085640" y="1211994"/>
                  <a:pt x="6085783" y="1212372"/>
                </a:cubicBezTo>
                <a:cubicBezTo>
                  <a:pt x="6086209" y="1213461"/>
                  <a:pt x="6087396" y="1214431"/>
                  <a:pt x="6088273" y="1215473"/>
                </a:cubicBezTo>
                <a:cubicBezTo>
                  <a:pt x="6089151" y="1214976"/>
                  <a:pt x="6090906" y="1214337"/>
                  <a:pt x="6090764" y="1213958"/>
                </a:cubicBezTo>
                <a:close/>
                <a:moveTo>
                  <a:pt x="10862014" y="3081337"/>
                </a:moveTo>
                <a:cubicBezTo>
                  <a:pt x="10862440" y="3082426"/>
                  <a:pt x="10863627" y="3083396"/>
                  <a:pt x="10864504" y="3084438"/>
                </a:cubicBezTo>
                <a:cubicBezTo>
                  <a:pt x="10865382" y="3083917"/>
                  <a:pt x="10866283" y="3083420"/>
                  <a:pt x="10867350" y="3082804"/>
                </a:cubicBezTo>
                <a:cubicBezTo>
                  <a:pt x="10866425" y="3081834"/>
                  <a:pt x="10865477" y="3080840"/>
                  <a:pt x="10864504" y="3079846"/>
                </a:cubicBezTo>
                <a:cubicBezTo>
                  <a:pt x="10863627" y="3080319"/>
                  <a:pt x="10861871" y="3080958"/>
                  <a:pt x="10862014" y="3081337"/>
                </a:cubicBezTo>
                <a:close/>
                <a:moveTo>
                  <a:pt x="3619267" y="1172420"/>
                </a:moveTo>
                <a:cubicBezTo>
                  <a:pt x="3618342" y="1171450"/>
                  <a:pt x="3617393" y="1170456"/>
                  <a:pt x="3616421" y="1169462"/>
                </a:cubicBezTo>
                <a:cubicBezTo>
                  <a:pt x="3615543" y="1169982"/>
                  <a:pt x="3613788" y="1170598"/>
                  <a:pt x="3613930" y="1170976"/>
                </a:cubicBezTo>
                <a:cubicBezTo>
                  <a:pt x="3614357" y="1172065"/>
                  <a:pt x="3615543" y="1173036"/>
                  <a:pt x="3616421" y="1174077"/>
                </a:cubicBezTo>
                <a:cubicBezTo>
                  <a:pt x="3617322" y="1173533"/>
                  <a:pt x="3618200" y="1173036"/>
                  <a:pt x="3619267" y="1172420"/>
                </a:cubicBezTo>
                <a:close/>
                <a:moveTo>
                  <a:pt x="3595003" y="1170953"/>
                </a:moveTo>
                <a:cubicBezTo>
                  <a:pt x="3595146" y="1170574"/>
                  <a:pt x="3593390" y="1169959"/>
                  <a:pt x="3592513" y="1169438"/>
                </a:cubicBezTo>
                <a:cubicBezTo>
                  <a:pt x="3591564" y="1170432"/>
                  <a:pt x="3590592" y="1171450"/>
                  <a:pt x="3589667" y="1172397"/>
                </a:cubicBezTo>
                <a:cubicBezTo>
                  <a:pt x="3590734" y="1173012"/>
                  <a:pt x="3591612" y="1173533"/>
                  <a:pt x="3592513" y="1174030"/>
                </a:cubicBezTo>
                <a:cubicBezTo>
                  <a:pt x="3593390" y="1173036"/>
                  <a:pt x="3594576" y="1172042"/>
                  <a:pt x="3595003" y="1170953"/>
                </a:cubicBezTo>
                <a:close/>
                <a:moveTo>
                  <a:pt x="2840151" y="3091988"/>
                </a:moveTo>
                <a:cubicBezTo>
                  <a:pt x="2841218" y="3092603"/>
                  <a:pt x="2842096" y="3093124"/>
                  <a:pt x="2842997" y="3093621"/>
                </a:cubicBezTo>
                <a:cubicBezTo>
                  <a:pt x="2843875" y="3092603"/>
                  <a:pt x="2845085" y="3091609"/>
                  <a:pt x="2845488" y="3090520"/>
                </a:cubicBezTo>
                <a:cubicBezTo>
                  <a:pt x="2845630" y="3090142"/>
                  <a:pt x="2843875" y="3089526"/>
                  <a:pt x="2842997" y="3089005"/>
                </a:cubicBezTo>
                <a:cubicBezTo>
                  <a:pt x="2842025" y="3090023"/>
                  <a:pt x="2841076" y="3091017"/>
                  <a:pt x="2840151" y="3091988"/>
                </a:cubicBezTo>
                <a:close/>
                <a:moveTo>
                  <a:pt x="2910760" y="3091325"/>
                </a:moveTo>
                <a:cubicBezTo>
                  <a:pt x="2912539" y="3091846"/>
                  <a:pt x="2914246" y="3092532"/>
                  <a:pt x="2916120" y="3092769"/>
                </a:cubicBezTo>
                <a:cubicBezTo>
                  <a:pt x="2916784" y="3092864"/>
                  <a:pt x="2917852" y="3091846"/>
                  <a:pt x="2918753" y="3091325"/>
                </a:cubicBezTo>
                <a:cubicBezTo>
                  <a:pt x="2917021" y="3090780"/>
                  <a:pt x="2915290" y="3090213"/>
                  <a:pt x="2913606" y="3089692"/>
                </a:cubicBezTo>
                <a:cubicBezTo>
                  <a:pt x="2912539" y="3090307"/>
                  <a:pt x="2911637" y="3090804"/>
                  <a:pt x="2910760" y="3091325"/>
                </a:cubicBezTo>
                <a:close/>
                <a:moveTo>
                  <a:pt x="3708115" y="3091325"/>
                </a:moveTo>
                <a:cubicBezTo>
                  <a:pt x="3708992" y="3091846"/>
                  <a:pt x="3710083" y="3092840"/>
                  <a:pt x="3710747" y="3092769"/>
                </a:cubicBezTo>
                <a:cubicBezTo>
                  <a:pt x="3712621" y="3092532"/>
                  <a:pt x="3714329" y="3091846"/>
                  <a:pt x="3716108" y="3091325"/>
                </a:cubicBezTo>
                <a:cubicBezTo>
                  <a:pt x="3715230" y="3090804"/>
                  <a:pt x="3714329" y="3090307"/>
                  <a:pt x="3713262" y="3089692"/>
                </a:cubicBezTo>
                <a:cubicBezTo>
                  <a:pt x="3711601" y="3090213"/>
                  <a:pt x="3709846" y="3090780"/>
                  <a:pt x="3708115" y="3091325"/>
                </a:cubicBezTo>
                <a:close/>
                <a:moveTo>
                  <a:pt x="4505494" y="1157935"/>
                </a:moveTo>
                <a:cubicBezTo>
                  <a:pt x="4504616" y="1157415"/>
                  <a:pt x="4503525" y="1156420"/>
                  <a:pt x="4502861" y="1156492"/>
                </a:cubicBezTo>
                <a:cubicBezTo>
                  <a:pt x="4500987" y="1156728"/>
                  <a:pt x="4499279" y="1157415"/>
                  <a:pt x="4497501" y="1157935"/>
                </a:cubicBezTo>
                <a:cubicBezTo>
                  <a:pt x="4498378" y="1158456"/>
                  <a:pt x="4499469" y="1159450"/>
                  <a:pt x="4500133" y="1159379"/>
                </a:cubicBezTo>
                <a:cubicBezTo>
                  <a:pt x="4502007" y="1159142"/>
                  <a:pt x="4503715" y="1158456"/>
                  <a:pt x="4505494" y="1157935"/>
                </a:cubicBezTo>
                <a:close/>
                <a:moveTo>
                  <a:pt x="10489758" y="3098236"/>
                </a:moveTo>
                <a:cubicBezTo>
                  <a:pt x="10488880" y="3098757"/>
                  <a:pt x="10487126" y="3099372"/>
                  <a:pt x="10487268" y="3099751"/>
                </a:cubicBezTo>
                <a:cubicBezTo>
                  <a:pt x="10487695" y="3100840"/>
                  <a:pt x="10488880" y="3101810"/>
                  <a:pt x="10489758" y="3102851"/>
                </a:cubicBezTo>
                <a:cubicBezTo>
                  <a:pt x="10490636" y="3102331"/>
                  <a:pt x="10491537" y="3101834"/>
                  <a:pt x="10492604" y="3101218"/>
                </a:cubicBezTo>
                <a:cubicBezTo>
                  <a:pt x="10491655" y="3100224"/>
                  <a:pt x="10490707" y="3099230"/>
                  <a:pt x="10489758" y="3098236"/>
                </a:cubicBezTo>
                <a:close/>
                <a:moveTo>
                  <a:pt x="10549552" y="3100532"/>
                </a:moveTo>
                <a:cubicBezTo>
                  <a:pt x="10551283" y="3101076"/>
                  <a:pt x="10553014" y="3101645"/>
                  <a:pt x="10554699" y="3102165"/>
                </a:cubicBezTo>
                <a:cubicBezTo>
                  <a:pt x="10555766" y="3101550"/>
                  <a:pt x="10556644" y="3101029"/>
                  <a:pt x="10557545" y="3100532"/>
                </a:cubicBezTo>
                <a:cubicBezTo>
                  <a:pt x="10555766" y="3100011"/>
                  <a:pt x="10554058" y="3099325"/>
                  <a:pt x="10552184" y="3099088"/>
                </a:cubicBezTo>
                <a:cubicBezTo>
                  <a:pt x="10551520" y="3099017"/>
                  <a:pt x="10550453" y="3100011"/>
                  <a:pt x="10549552" y="3100532"/>
                </a:cubicBezTo>
                <a:close/>
                <a:moveTo>
                  <a:pt x="10529628" y="3056793"/>
                </a:moveTo>
                <a:cubicBezTo>
                  <a:pt x="10530506" y="3056272"/>
                  <a:pt x="10532261" y="3055657"/>
                  <a:pt x="10532119" y="3055278"/>
                </a:cubicBezTo>
                <a:cubicBezTo>
                  <a:pt x="10531692" y="3054190"/>
                  <a:pt x="10530506" y="3053219"/>
                  <a:pt x="10529628" y="3052178"/>
                </a:cubicBezTo>
                <a:cubicBezTo>
                  <a:pt x="10528750" y="3052698"/>
                  <a:pt x="10526996" y="3053314"/>
                  <a:pt x="10527138" y="3053693"/>
                </a:cubicBezTo>
                <a:cubicBezTo>
                  <a:pt x="10527541" y="3054805"/>
                  <a:pt x="10528727" y="3055775"/>
                  <a:pt x="10529628" y="3056793"/>
                </a:cubicBezTo>
                <a:close/>
                <a:moveTo>
                  <a:pt x="10493743" y="3059112"/>
                </a:moveTo>
                <a:cubicBezTo>
                  <a:pt x="10492012" y="3058568"/>
                  <a:pt x="10490280" y="3058000"/>
                  <a:pt x="10488596" y="3057479"/>
                </a:cubicBezTo>
                <a:cubicBezTo>
                  <a:pt x="10487529" y="3058095"/>
                  <a:pt x="10486651" y="3058615"/>
                  <a:pt x="10485750" y="3059112"/>
                </a:cubicBezTo>
                <a:cubicBezTo>
                  <a:pt x="10487529" y="3059633"/>
                  <a:pt x="10489236" y="3060320"/>
                  <a:pt x="10491110" y="3060556"/>
                </a:cubicBezTo>
                <a:cubicBezTo>
                  <a:pt x="10491774" y="3060627"/>
                  <a:pt x="10492865" y="3059610"/>
                  <a:pt x="10493743" y="3059112"/>
                </a:cubicBezTo>
                <a:close/>
                <a:moveTo>
                  <a:pt x="6970871" y="1189367"/>
                </a:moveTo>
                <a:cubicBezTo>
                  <a:pt x="6971298" y="1190455"/>
                  <a:pt x="6972483" y="1191426"/>
                  <a:pt x="6973361" y="1192467"/>
                </a:cubicBezTo>
                <a:cubicBezTo>
                  <a:pt x="6974239" y="1191947"/>
                  <a:pt x="6975140" y="1191449"/>
                  <a:pt x="6976208" y="1190834"/>
                </a:cubicBezTo>
                <a:cubicBezTo>
                  <a:pt x="6975282" y="1189864"/>
                  <a:pt x="6974334" y="1188870"/>
                  <a:pt x="6973361" y="1187876"/>
                </a:cubicBezTo>
                <a:cubicBezTo>
                  <a:pt x="6972460" y="1188373"/>
                  <a:pt x="6970705" y="1188988"/>
                  <a:pt x="6970871" y="1189367"/>
                </a:cubicBezTo>
                <a:close/>
                <a:moveTo>
                  <a:pt x="1467514" y="1176349"/>
                </a:moveTo>
                <a:cubicBezTo>
                  <a:pt x="1466636" y="1175828"/>
                  <a:pt x="1465735" y="1175331"/>
                  <a:pt x="1464668" y="1174716"/>
                </a:cubicBezTo>
                <a:cubicBezTo>
                  <a:pt x="1463007" y="1175237"/>
                  <a:pt x="1461252" y="1175805"/>
                  <a:pt x="1459521" y="1176349"/>
                </a:cubicBezTo>
                <a:cubicBezTo>
                  <a:pt x="1460398" y="1176870"/>
                  <a:pt x="1461489" y="1177864"/>
                  <a:pt x="1462130" y="1177793"/>
                </a:cubicBezTo>
                <a:cubicBezTo>
                  <a:pt x="1464027" y="1177556"/>
                  <a:pt x="1465735" y="1176870"/>
                  <a:pt x="1467514" y="1176349"/>
                </a:cubicBezTo>
                <a:close/>
                <a:moveTo>
                  <a:pt x="10879305" y="3075870"/>
                </a:moveTo>
                <a:cubicBezTo>
                  <a:pt x="10878237" y="3076485"/>
                  <a:pt x="10877360" y="3077006"/>
                  <a:pt x="10876458" y="3077503"/>
                </a:cubicBezTo>
                <a:cubicBezTo>
                  <a:pt x="10878237" y="3078024"/>
                  <a:pt x="10879944" y="3078710"/>
                  <a:pt x="10881818" y="3078946"/>
                </a:cubicBezTo>
                <a:cubicBezTo>
                  <a:pt x="10882482" y="3079041"/>
                  <a:pt x="10883550" y="3078024"/>
                  <a:pt x="10884451" y="3077503"/>
                </a:cubicBezTo>
                <a:cubicBezTo>
                  <a:pt x="10882720" y="3076958"/>
                  <a:pt x="10880988" y="3076414"/>
                  <a:pt x="10879305" y="3075870"/>
                </a:cubicBezTo>
                <a:close/>
                <a:moveTo>
                  <a:pt x="10685100" y="3082118"/>
                </a:moveTo>
                <a:cubicBezTo>
                  <a:pt x="10686880" y="3082639"/>
                  <a:pt x="10688587" y="3083325"/>
                  <a:pt x="10690461" y="3083562"/>
                </a:cubicBezTo>
                <a:cubicBezTo>
                  <a:pt x="10691125" y="3083656"/>
                  <a:pt x="10692192" y="3082639"/>
                  <a:pt x="10693094" y="3082118"/>
                </a:cubicBezTo>
                <a:cubicBezTo>
                  <a:pt x="10691362" y="3081574"/>
                  <a:pt x="10689631" y="3081006"/>
                  <a:pt x="10687946" y="3080485"/>
                </a:cubicBezTo>
                <a:cubicBezTo>
                  <a:pt x="10686880" y="3081100"/>
                  <a:pt x="10686002" y="3081598"/>
                  <a:pt x="10685100" y="3082118"/>
                </a:cubicBezTo>
                <a:close/>
              </a:path>
            </a:pathLst>
          </a:custGeom>
          <a:solidFill>
            <a:srgbClr val="FF0000">
              <a:alpha val="11000"/>
            </a:srgbClr>
          </a:solidFill>
          <a:ln w="23710" cap="flat">
            <a:noFill/>
            <a:prstDash val="solid"/>
            <a:miter/>
          </a:ln>
        </p:spPr>
        <p:txBody>
          <a:bodyPr rtlCol="0" anchor="ctr"/>
          <a:lstStyle/>
          <a:p>
            <a:endParaRPr lang="en-US"/>
          </a:p>
        </p:txBody>
      </p:sp>
      <p:pic>
        <p:nvPicPr>
          <p:cNvPr id="66" name="Picture 65" descr="Logo&#10;&#10;Description automatically generated">
            <a:extLst>
              <a:ext uri="{FF2B5EF4-FFF2-40B4-BE49-F238E27FC236}">
                <a16:creationId xmlns:a16="http://schemas.microsoft.com/office/drawing/2014/main" id="{7755F262-E5A6-A51B-1050-D90EB7DB12AA}"/>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b="30889"/>
          <a:stretch/>
        </p:blipFill>
        <p:spPr>
          <a:xfrm>
            <a:off x="1763277" y="6544446"/>
            <a:ext cx="1112675" cy="292589"/>
          </a:xfrm>
          <a:prstGeom prst="rect">
            <a:avLst/>
          </a:prstGeom>
        </p:spPr>
      </p:pic>
      <p:pic>
        <p:nvPicPr>
          <p:cNvPr id="67" name="Picture 66" descr="Logo&#10;&#10;Description automatically generated">
            <a:extLst>
              <a:ext uri="{FF2B5EF4-FFF2-40B4-BE49-F238E27FC236}">
                <a16:creationId xmlns:a16="http://schemas.microsoft.com/office/drawing/2014/main" id="{9D5F0AA9-EF44-CDAA-4DED-D3B2E0F295F7}"/>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22265" y="6507418"/>
            <a:ext cx="858968" cy="338426"/>
          </a:xfrm>
          <a:prstGeom prst="rect">
            <a:avLst/>
          </a:prstGeom>
        </p:spPr>
      </p:pic>
      <p:pic>
        <p:nvPicPr>
          <p:cNvPr id="68" name="Picture 67" descr="A picture containing text, sign&#10;&#10;Description automatically generated">
            <a:extLst>
              <a:ext uri="{FF2B5EF4-FFF2-40B4-BE49-F238E27FC236}">
                <a16:creationId xmlns:a16="http://schemas.microsoft.com/office/drawing/2014/main" id="{A5446325-7F54-7086-DAFE-C772D03D4AFD}"/>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967288" y="6535638"/>
            <a:ext cx="709934" cy="310206"/>
          </a:xfrm>
          <a:prstGeom prst="rect">
            <a:avLst/>
          </a:prstGeom>
        </p:spPr>
      </p:pic>
      <p:sp>
        <p:nvSpPr>
          <p:cNvPr id="69" name="TextBox 68">
            <a:extLst>
              <a:ext uri="{FF2B5EF4-FFF2-40B4-BE49-F238E27FC236}">
                <a16:creationId xmlns:a16="http://schemas.microsoft.com/office/drawing/2014/main" id="{C9DC2B62-3437-06E0-74DA-5828F1AD7210}"/>
              </a:ext>
            </a:extLst>
          </p:cNvPr>
          <p:cNvSpPr txBox="1"/>
          <p:nvPr userDrawn="1"/>
        </p:nvSpPr>
        <p:spPr>
          <a:xfrm flipH="1">
            <a:off x="11633673" y="6573342"/>
            <a:ext cx="71172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lang="en-US" sz="1100" b="1" i="1" kern="1200" spc="0" baseline="0" noProof="0" smtClean="0">
                <a:ln>
                  <a:noFill/>
                </a:ln>
                <a:solidFill>
                  <a:schemeClr val="bg1"/>
                </a:solidFill>
                <a:latin typeface="Roboto Cn"/>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100" b="1" i="1" kern="1200" spc="0" baseline="0" noProof="0" dirty="0">
              <a:ln>
                <a:noFill/>
              </a:ln>
              <a:solidFill>
                <a:schemeClr val="bg1"/>
              </a:solidFill>
              <a:latin typeface="Roboto Cn"/>
              <a:ea typeface="+mn-ea"/>
              <a:cs typeface="Arial" panose="020B0604020202020204" pitchFamily="34" charset="0"/>
            </a:endParaRPr>
          </a:p>
        </p:txBody>
      </p:sp>
      <p:sp>
        <p:nvSpPr>
          <p:cNvPr id="70" name="object 87">
            <a:extLst>
              <a:ext uri="{FF2B5EF4-FFF2-40B4-BE49-F238E27FC236}">
                <a16:creationId xmlns:a16="http://schemas.microsoft.com/office/drawing/2014/main" id="{18116C33-67F6-FA9D-E5C5-3330F557F7AC}"/>
              </a:ext>
            </a:extLst>
          </p:cNvPr>
          <p:cNvSpPr txBox="1"/>
          <p:nvPr userDrawn="1"/>
        </p:nvSpPr>
        <p:spPr>
          <a:xfrm>
            <a:off x="5370619" y="6620663"/>
            <a:ext cx="2285160" cy="182101"/>
          </a:xfrm>
          <a:prstGeom prst="rect">
            <a:avLst/>
          </a:prstGeom>
        </p:spPr>
        <p:txBody>
          <a:bodyPr vert="horz" wrap="square" lIns="0" tIns="12700" rIns="0" bIns="0" rtlCol="0">
            <a:spAutoFit/>
          </a:bodyPr>
          <a:lstStyle/>
          <a:p>
            <a:pPr marL="12700" algn="l" defTabSz="914400" rtl="0" eaLnBrk="1" latinLnBrk="0" hangingPunct="1">
              <a:lnSpc>
                <a:spcPct val="100000"/>
              </a:lnSpc>
              <a:spcBef>
                <a:spcPts val="95"/>
              </a:spcBef>
            </a:pPr>
            <a:r>
              <a:rPr sz="1100" b="1" i="1" kern="1200" spc="0" baseline="0" dirty="0">
                <a:ln>
                  <a:noFill/>
                </a:ln>
                <a:solidFill>
                  <a:schemeClr val="bg1"/>
                </a:solidFill>
                <a:latin typeface="Roboto Cn"/>
                <a:ea typeface="+mn-ea"/>
                <a:cs typeface="Roboto Cn"/>
              </a:rPr>
              <a:t>h</a:t>
            </a:r>
            <a:r>
              <a:rPr lang="en-US" sz="1100" b="1" i="1" kern="1200" spc="0" baseline="0" dirty="0">
                <a:ln>
                  <a:noFill/>
                </a:ln>
                <a:solidFill>
                  <a:schemeClr val="bg1"/>
                </a:solidFill>
                <a:latin typeface="Roboto Cn"/>
                <a:ea typeface="+mn-ea"/>
                <a:cs typeface="Roboto Cn"/>
              </a:rPr>
              <a:t>ttp</a:t>
            </a:r>
            <a:r>
              <a:rPr sz="1100" b="1" i="1" kern="1200" spc="0" baseline="0" dirty="0">
                <a:ln>
                  <a:noFill/>
                </a:ln>
                <a:solidFill>
                  <a:schemeClr val="bg1"/>
                </a:solidFill>
                <a:latin typeface="Roboto Cn"/>
                <a:ea typeface="+mn-ea"/>
                <a:cs typeface="Roboto Cn"/>
              </a:rPr>
              <a:t>://www.sipd.kemendag</a:t>
            </a:r>
            <a:r>
              <a:rPr lang="en-US" sz="1100" b="1" i="1" kern="1200" spc="0" baseline="0" dirty="0">
                <a:ln>
                  <a:noFill/>
                </a:ln>
                <a:solidFill>
                  <a:schemeClr val="bg1"/>
                </a:solidFill>
                <a:latin typeface="Roboto Cn"/>
                <a:ea typeface="+mn-ea"/>
                <a:cs typeface="Roboto Cn"/>
              </a:rPr>
              <a:t>r</a:t>
            </a:r>
            <a:r>
              <a:rPr sz="1100" b="1" i="1" kern="1200" spc="0" baseline="0" dirty="0">
                <a:ln>
                  <a:noFill/>
                </a:ln>
                <a:solidFill>
                  <a:schemeClr val="bg1"/>
                </a:solidFill>
                <a:latin typeface="Roboto Cn"/>
                <a:ea typeface="+mn-ea"/>
                <a:cs typeface="Roboto Cn"/>
              </a:rPr>
              <a:t>i.go.id</a:t>
            </a:r>
          </a:p>
        </p:txBody>
      </p:sp>
      <p:sp>
        <p:nvSpPr>
          <p:cNvPr id="71" name="object 88">
            <a:extLst>
              <a:ext uri="{FF2B5EF4-FFF2-40B4-BE49-F238E27FC236}">
                <a16:creationId xmlns:a16="http://schemas.microsoft.com/office/drawing/2014/main" id="{AA0C762B-15A7-0AEA-DD8C-1D921D3167FA}"/>
              </a:ext>
            </a:extLst>
          </p:cNvPr>
          <p:cNvSpPr txBox="1"/>
          <p:nvPr userDrawn="1"/>
        </p:nvSpPr>
        <p:spPr>
          <a:xfrm>
            <a:off x="4087310" y="6614468"/>
            <a:ext cx="1252597" cy="181460"/>
          </a:xfrm>
          <a:prstGeom prst="rect">
            <a:avLst/>
          </a:prstGeom>
        </p:spPr>
        <p:txBody>
          <a:bodyPr vert="horz" wrap="square" lIns="0" tIns="12065" rIns="0" bIns="0" rtlCol="0">
            <a:spAutoFit/>
          </a:bodyPr>
          <a:lstStyle/>
          <a:p>
            <a:pPr marL="12700" algn="l" defTabSz="914400" rtl="0" eaLnBrk="1" latinLnBrk="0" hangingPunct="1">
              <a:lnSpc>
                <a:spcPct val="100000"/>
              </a:lnSpc>
              <a:spcBef>
                <a:spcPts val="95"/>
              </a:spcBef>
            </a:pPr>
            <a:r>
              <a:rPr lang="en-US" sz="1100" b="1" i="1" kern="1200" spc="0" baseline="0" dirty="0">
                <a:ln>
                  <a:noFill/>
                </a:ln>
                <a:solidFill>
                  <a:schemeClr val="bg1"/>
                </a:solidFill>
                <a:latin typeface="Roboto Cn"/>
                <a:ea typeface="+mn-ea"/>
                <a:cs typeface="Roboto Cn"/>
              </a:rPr>
              <a:t>@</a:t>
            </a:r>
            <a:r>
              <a:rPr lang="en-US" sz="1100" b="1" i="1" kern="1200" spc="0" baseline="0" dirty="0" err="1">
                <a:ln>
                  <a:noFill/>
                </a:ln>
                <a:solidFill>
                  <a:schemeClr val="bg1"/>
                </a:solidFill>
                <a:latin typeface="Roboto Cn"/>
                <a:ea typeface="+mn-ea"/>
                <a:cs typeface="Roboto Cn"/>
              </a:rPr>
              <a:t>ditjenbinakeuda</a:t>
            </a:r>
            <a:endParaRPr sz="1100" b="1" i="1" kern="1200" spc="0" baseline="0" dirty="0">
              <a:ln>
                <a:noFill/>
              </a:ln>
              <a:solidFill>
                <a:schemeClr val="bg1"/>
              </a:solidFill>
              <a:latin typeface="Roboto Cn"/>
              <a:ea typeface="+mn-ea"/>
              <a:cs typeface="Roboto Cn"/>
            </a:endParaRPr>
          </a:p>
        </p:txBody>
      </p:sp>
      <p:pic>
        <p:nvPicPr>
          <p:cNvPr id="72" name="object 83">
            <a:extLst>
              <a:ext uri="{FF2B5EF4-FFF2-40B4-BE49-F238E27FC236}">
                <a16:creationId xmlns:a16="http://schemas.microsoft.com/office/drawing/2014/main" id="{4BC7DD5F-DE4E-6768-E4D5-892F9693959A}"/>
              </a:ext>
            </a:extLst>
          </p:cNvPr>
          <p:cNvPicPr/>
          <p:nvPr userDrawn="1"/>
        </p:nvPicPr>
        <p:blipFill>
          <a:blip r:embed="rId19" cstate="print">
            <a:lum bright="70000" contrast="-70000"/>
          </a:blip>
          <a:stretch>
            <a:fillRect/>
          </a:stretch>
        </p:blipFill>
        <p:spPr>
          <a:xfrm>
            <a:off x="2941031" y="6544446"/>
            <a:ext cx="1115568" cy="292608"/>
          </a:xfrm>
          <a:prstGeom prst="rect">
            <a:avLst/>
          </a:prstGeom>
        </p:spPr>
      </p:pic>
      <p:pic>
        <p:nvPicPr>
          <p:cNvPr id="73" name="Picture 72" descr="A red and black logo&#10;&#10;Description automatically generated">
            <a:extLst>
              <a:ext uri="{FF2B5EF4-FFF2-40B4-BE49-F238E27FC236}">
                <a16:creationId xmlns:a16="http://schemas.microsoft.com/office/drawing/2014/main" id="{41DF112A-8F13-2BB6-88A7-90BE13EB44C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1328" y="14301"/>
            <a:ext cx="1135689" cy="645923"/>
          </a:xfrm>
          <a:prstGeom prst="rect">
            <a:avLst/>
          </a:prstGeom>
        </p:spPr>
      </p:pic>
    </p:spTree>
    <p:extLst>
      <p:ext uri="{BB962C8B-B14F-4D97-AF65-F5344CB8AC3E}">
        <p14:creationId xmlns:p14="http://schemas.microsoft.com/office/powerpoint/2010/main" val="143709986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descr="A green hills and a body of water&#10;&#10;Description automatically generated">
            <a:extLst>
              <a:ext uri="{FF2B5EF4-FFF2-40B4-BE49-F238E27FC236}">
                <a16:creationId xmlns:a16="http://schemas.microsoft.com/office/drawing/2014/main" id="{29876F74-7C2F-0381-3942-2FF3C11FE22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71766"/>
          </a:xfrm>
          <a:prstGeom prst="rect">
            <a:avLst/>
          </a:prstGeom>
        </p:spPr>
      </p:pic>
      <p:sp>
        <p:nvSpPr>
          <p:cNvPr id="61" name="Rectangle 60">
            <a:extLst>
              <a:ext uri="{FF2B5EF4-FFF2-40B4-BE49-F238E27FC236}">
                <a16:creationId xmlns:a16="http://schemas.microsoft.com/office/drawing/2014/main" id="{5496B175-997F-F507-17ED-472B654CD1BC}"/>
              </a:ext>
            </a:extLst>
          </p:cNvPr>
          <p:cNvSpPr/>
          <p:nvPr userDrawn="1"/>
        </p:nvSpPr>
        <p:spPr>
          <a:xfrm>
            <a:off x="-9612" y="6507418"/>
            <a:ext cx="12211223" cy="364348"/>
          </a:xfrm>
          <a:prstGeom prst="rect">
            <a:avLst/>
          </a:prstGeom>
          <a:blipFill dpi="0" rotWithShape="1">
            <a:blip r:embed="rId10">
              <a:alphaModFix amt="67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Logo&#10;&#10;Description automatically generated">
            <a:extLst>
              <a:ext uri="{FF2B5EF4-FFF2-40B4-BE49-F238E27FC236}">
                <a16:creationId xmlns:a16="http://schemas.microsoft.com/office/drawing/2014/main" id="{903885C2-C799-7AED-B707-30507AD73A23}"/>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1659115" y="43787"/>
            <a:ext cx="496566" cy="640080"/>
          </a:xfrm>
          <a:prstGeom prst="rect">
            <a:avLst/>
          </a:prstGeom>
        </p:spPr>
      </p:pic>
      <p:sp>
        <p:nvSpPr>
          <p:cNvPr id="63" name="TextBox 62">
            <a:extLst>
              <a:ext uri="{FF2B5EF4-FFF2-40B4-BE49-F238E27FC236}">
                <a16:creationId xmlns:a16="http://schemas.microsoft.com/office/drawing/2014/main" id="{A0BD216D-1DE9-CE1C-FE77-173440F865BD}"/>
              </a:ext>
            </a:extLst>
          </p:cNvPr>
          <p:cNvSpPr txBox="1"/>
          <p:nvPr userDrawn="1"/>
        </p:nvSpPr>
        <p:spPr>
          <a:xfrm>
            <a:off x="9403122" y="67389"/>
            <a:ext cx="2255993" cy="4247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DITJEN BINA </a:t>
            </a:r>
            <a:r>
              <a:rPr kumimoji="0" lang="en-US" sz="1080" b="1" i="0" u="none" strike="noStrike" kern="1200" cap="none" spc="0" normalizeH="0" baseline="0" noProof="0" dirty="0" err="1">
                <a:ln>
                  <a:noFill/>
                </a:ln>
                <a:solidFill>
                  <a:schemeClr val="bg1"/>
                </a:solidFill>
                <a:effectLst/>
                <a:uLnTx/>
                <a:uFillTx/>
                <a:latin typeface="Arial Narrow" panose="020B0606020202030204" pitchFamily="34" charset="0"/>
                <a:ea typeface="+mn-ea"/>
                <a:cs typeface="Arial" panose="020B0604020202020204" pitchFamily="34" charset="0"/>
              </a:rPr>
              <a:t>KEUANGAN</a:t>
            </a: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 DAERAH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KEMENTERIAN </a:t>
            </a:r>
            <a:r>
              <a:rPr kumimoji="0" lang="en-US" sz="1080" b="1" i="0" u="none" strike="noStrike" kern="1200" cap="none" spc="0" normalizeH="0" baseline="0" noProof="0" dirty="0" err="1">
                <a:ln>
                  <a:noFill/>
                </a:ln>
                <a:solidFill>
                  <a:schemeClr val="bg1"/>
                </a:solidFill>
                <a:effectLst/>
                <a:uLnTx/>
                <a:uFillTx/>
                <a:latin typeface="Arial Narrow" panose="020B0606020202030204" pitchFamily="34" charset="0"/>
                <a:ea typeface="+mn-ea"/>
                <a:cs typeface="Arial" panose="020B0604020202020204" pitchFamily="34" charset="0"/>
              </a:rPr>
              <a:t>DALAM</a:t>
            </a:r>
            <a:r>
              <a:rPr kumimoji="0" lang="en-US" sz="1080" b="1" i="0" u="none" strike="noStrike" kern="1200" cap="none" spc="0" normalizeH="0" baseline="0" noProof="0" dirty="0">
                <a:ln>
                  <a:noFill/>
                </a:ln>
                <a:solidFill>
                  <a:schemeClr val="bg1"/>
                </a:solidFill>
                <a:effectLst/>
                <a:uLnTx/>
                <a:uFillTx/>
                <a:latin typeface="Arial Narrow" panose="020B0606020202030204" pitchFamily="34" charset="0"/>
                <a:ea typeface="+mn-ea"/>
                <a:cs typeface="Arial" panose="020B0604020202020204" pitchFamily="34" charset="0"/>
              </a:rPr>
              <a:t> NEGERI</a:t>
            </a:r>
          </a:p>
        </p:txBody>
      </p:sp>
      <p:sp>
        <p:nvSpPr>
          <p:cNvPr id="64" name="Freeform: Shape 63">
            <a:extLst>
              <a:ext uri="{FF2B5EF4-FFF2-40B4-BE49-F238E27FC236}">
                <a16:creationId xmlns:a16="http://schemas.microsoft.com/office/drawing/2014/main" id="{5807B7ED-D1B3-0A99-76B2-D438AB71D3B8}"/>
              </a:ext>
            </a:extLst>
          </p:cNvPr>
          <p:cNvSpPr/>
          <p:nvPr userDrawn="1"/>
        </p:nvSpPr>
        <p:spPr>
          <a:xfrm>
            <a:off x="407753" y="1253843"/>
            <a:ext cx="11376494" cy="4356480"/>
          </a:xfrm>
          <a:custGeom>
            <a:avLst/>
            <a:gdLst>
              <a:gd name="connsiteX0" fmla="*/ 5011825 w 11042233"/>
              <a:gd name="connsiteY0" fmla="*/ 2483444 h 4255312"/>
              <a:gd name="connsiteX1" fmla="*/ 4961282 w 11042233"/>
              <a:gd name="connsiteY1" fmla="*/ 2445977 h 4255312"/>
              <a:gd name="connsiteX2" fmla="*/ 4857966 w 11042233"/>
              <a:gd name="connsiteY2" fmla="*/ 2441314 h 4255312"/>
              <a:gd name="connsiteX3" fmla="*/ 4793263 w 11042233"/>
              <a:gd name="connsiteY3" fmla="*/ 2509716 h 4255312"/>
              <a:gd name="connsiteX4" fmla="*/ 4657477 w 11042233"/>
              <a:gd name="connsiteY4" fmla="*/ 2533100 h 4255312"/>
              <a:gd name="connsiteX5" fmla="*/ 4608784 w 11042233"/>
              <a:gd name="connsiteY5" fmla="*/ 2458829 h 4255312"/>
              <a:gd name="connsiteX6" fmla="*/ 4603661 w 11042233"/>
              <a:gd name="connsiteY6" fmla="*/ 2400557 h 4255312"/>
              <a:gd name="connsiteX7" fmla="*/ 4546476 w 11042233"/>
              <a:gd name="connsiteY7" fmla="*/ 2375327 h 4255312"/>
              <a:gd name="connsiteX8" fmla="*/ 4483718 w 11042233"/>
              <a:gd name="connsiteY8" fmla="*/ 2388013 h 4255312"/>
              <a:gd name="connsiteX9" fmla="*/ 4407322 w 11042233"/>
              <a:gd name="connsiteY9" fmla="*/ 2318429 h 4255312"/>
              <a:gd name="connsiteX10" fmla="*/ 4402531 w 11042233"/>
              <a:gd name="connsiteY10" fmla="*/ 2298216 h 4255312"/>
              <a:gd name="connsiteX11" fmla="*/ 4378102 w 11042233"/>
              <a:gd name="connsiteY11" fmla="*/ 2297861 h 4255312"/>
              <a:gd name="connsiteX12" fmla="*/ 4330049 w 11042233"/>
              <a:gd name="connsiteY12" fmla="*/ 2274003 h 4255312"/>
              <a:gd name="connsiteX13" fmla="*/ 4305073 w 11042233"/>
              <a:gd name="connsiteY13" fmla="*/ 2250027 h 4255312"/>
              <a:gd name="connsiteX14" fmla="*/ 4286858 w 11042233"/>
              <a:gd name="connsiteY14" fmla="*/ 2273104 h 4255312"/>
              <a:gd name="connsiteX15" fmla="*/ 4196919 w 11042233"/>
              <a:gd name="connsiteY15" fmla="*/ 2348842 h 4255312"/>
              <a:gd name="connsiteX16" fmla="*/ 4146518 w 11042233"/>
              <a:gd name="connsiteY16" fmla="*/ 2345339 h 4255312"/>
              <a:gd name="connsiteX17" fmla="*/ 4076217 w 11042233"/>
              <a:gd name="connsiteY17" fmla="*/ 2355872 h 4255312"/>
              <a:gd name="connsiteX18" fmla="*/ 4032197 w 11042233"/>
              <a:gd name="connsiteY18" fmla="*/ 2370641 h 4255312"/>
              <a:gd name="connsiteX19" fmla="*/ 3969249 w 11042233"/>
              <a:gd name="connsiteY19" fmla="*/ 2276725 h 4255312"/>
              <a:gd name="connsiteX20" fmla="*/ 3976507 w 11042233"/>
              <a:gd name="connsiteY20" fmla="*/ 2234808 h 4255312"/>
              <a:gd name="connsiteX21" fmla="*/ 3896766 w 11042233"/>
              <a:gd name="connsiteY21" fmla="*/ 2259423 h 4255312"/>
              <a:gd name="connsiteX22" fmla="*/ 3803388 w 11042233"/>
              <a:gd name="connsiteY22" fmla="*/ 2254098 h 4255312"/>
              <a:gd name="connsiteX23" fmla="*/ 3761170 w 11042233"/>
              <a:gd name="connsiteY23" fmla="*/ 2254051 h 4255312"/>
              <a:gd name="connsiteX24" fmla="*/ 3680054 w 11042233"/>
              <a:gd name="connsiteY24" fmla="*/ 2251376 h 4255312"/>
              <a:gd name="connsiteX25" fmla="*/ 3632025 w 11042233"/>
              <a:gd name="connsiteY25" fmla="*/ 2199709 h 4255312"/>
              <a:gd name="connsiteX26" fmla="*/ 3611817 w 11042233"/>
              <a:gd name="connsiteY26" fmla="*/ 2152490 h 4255312"/>
              <a:gd name="connsiteX27" fmla="*/ 3591254 w 11042233"/>
              <a:gd name="connsiteY27" fmla="*/ 2074054 h 4255312"/>
              <a:gd name="connsiteX28" fmla="*/ 3563504 w 11042233"/>
              <a:gd name="connsiteY28" fmla="*/ 2019285 h 4255312"/>
              <a:gd name="connsiteX29" fmla="*/ 3542157 w 11042233"/>
              <a:gd name="connsiteY29" fmla="*/ 1939736 h 4255312"/>
              <a:gd name="connsiteX30" fmla="*/ 3545122 w 11042233"/>
              <a:gd name="connsiteY30" fmla="*/ 1856590 h 4255312"/>
              <a:gd name="connsiteX31" fmla="*/ 3526432 w 11042233"/>
              <a:gd name="connsiteY31" fmla="*/ 1828377 h 4255312"/>
              <a:gd name="connsiteX32" fmla="*/ 3433789 w 11042233"/>
              <a:gd name="connsiteY32" fmla="*/ 1787715 h 4255312"/>
              <a:gd name="connsiteX33" fmla="*/ 3375348 w 11042233"/>
              <a:gd name="connsiteY33" fmla="*/ 1691338 h 4255312"/>
              <a:gd name="connsiteX34" fmla="*/ 3367948 w 11042233"/>
              <a:gd name="connsiteY34" fmla="*/ 1649445 h 4255312"/>
              <a:gd name="connsiteX35" fmla="*/ 3328765 w 11042233"/>
              <a:gd name="connsiteY35" fmla="*/ 1615528 h 4255312"/>
              <a:gd name="connsiteX36" fmla="*/ 3319847 w 11042233"/>
              <a:gd name="connsiteY36" fmla="*/ 1510559 h 4255312"/>
              <a:gd name="connsiteX37" fmla="*/ 3362777 w 11042233"/>
              <a:gd name="connsiteY37" fmla="*/ 1452217 h 4255312"/>
              <a:gd name="connsiteX38" fmla="*/ 3325492 w 11042233"/>
              <a:gd name="connsiteY38" fmla="*/ 1419555 h 4255312"/>
              <a:gd name="connsiteX39" fmla="*/ 3274807 w 11042233"/>
              <a:gd name="connsiteY39" fmla="*/ 1303415 h 4255312"/>
              <a:gd name="connsiteX40" fmla="*/ 3289441 w 11042233"/>
              <a:gd name="connsiteY40" fmla="*/ 1258185 h 4255312"/>
              <a:gd name="connsiteX41" fmla="*/ 3292216 w 11042233"/>
              <a:gd name="connsiteY41" fmla="*/ 1211795 h 4255312"/>
              <a:gd name="connsiteX42" fmla="*/ 3311997 w 11042233"/>
              <a:gd name="connsiteY42" fmla="*/ 1091513 h 4255312"/>
              <a:gd name="connsiteX43" fmla="*/ 3321555 w 11042233"/>
              <a:gd name="connsiteY43" fmla="*/ 1077336 h 4255312"/>
              <a:gd name="connsiteX44" fmla="*/ 3367592 w 11042233"/>
              <a:gd name="connsiteY44" fmla="*/ 996958 h 4255312"/>
              <a:gd name="connsiteX45" fmla="*/ 3452716 w 11042233"/>
              <a:gd name="connsiteY45" fmla="*/ 964059 h 4255312"/>
              <a:gd name="connsiteX46" fmla="*/ 3546806 w 11042233"/>
              <a:gd name="connsiteY46" fmla="*/ 1069643 h 4255312"/>
              <a:gd name="connsiteX47" fmla="*/ 3617747 w 11042233"/>
              <a:gd name="connsiteY47" fmla="*/ 1190233 h 4255312"/>
              <a:gd name="connsiteX48" fmla="*/ 3680694 w 11042233"/>
              <a:gd name="connsiteY48" fmla="*/ 1207700 h 4255312"/>
              <a:gd name="connsiteX49" fmla="*/ 3701400 w 11042233"/>
              <a:gd name="connsiteY49" fmla="*/ 1201523 h 4255312"/>
              <a:gd name="connsiteX50" fmla="*/ 3870748 w 11042233"/>
              <a:gd name="connsiteY50" fmla="*/ 1197050 h 4255312"/>
              <a:gd name="connsiteX51" fmla="*/ 4067655 w 11042233"/>
              <a:gd name="connsiteY51" fmla="*/ 1108128 h 4255312"/>
              <a:gd name="connsiteX52" fmla="*/ 4231192 w 11042233"/>
              <a:gd name="connsiteY52" fmla="*/ 1037881 h 4255312"/>
              <a:gd name="connsiteX53" fmla="*/ 4305287 w 11042233"/>
              <a:gd name="connsiteY53" fmla="*/ 1088483 h 4255312"/>
              <a:gd name="connsiteX54" fmla="*/ 4450560 w 11042233"/>
              <a:gd name="connsiteY54" fmla="*/ 1100601 h 4255312"/>
              <a:gd name="connsiteX55" fmla="*/ 4479259 w 11042233"/>
              <a:gd name="connsiteY55" fmla="*/ 1081217 h 4255312"/>
              <a:gd name="connsiteX56" fmla="*/ 4544389 w 11042233"/>
              <a:gd name="connsiteY56" fmla="*/ 1068247 h 4255312"/>
              <a:gd name="connsiteX57" fmla="*/ 4604752 w 11042233"/>
              <a:gd name="connsiteY57" fmla="*/ 1071300 h 4255312"/>
              <a:gd name="connsiteX58" fmla="*/ 4675740 w 11042233"/>
              <a:gd name="connsiteY58" fmla="*/ 1007112 h 4255312"/>
              <a:gd name="connsiteX59" fmla="*/ 4676238 w 11042233"/>
              <a:gd name="connsiteY59" fmla="*/ 981148 h 4255312"/>
              <a:gd name="connsiteX60" fmla="*/ 4721018 w 11042233"/>
              <a:gd name="connsiteY60" fmla="*/ 897338 h 4255312"/>
              <a:gd name="connsiteX61" fmla="*/ 4748649 w 11042233"/>
              <a:gd name="connsiteY61" fmla="*/ 829316 h 4255312"/>
              <a:gd name="connsiteX62" fmla="*/ 4746799 w 11042233"/>
              <a:gd name="connsiteY62" fmla="*/ 756417 h 4255312"/>
              <a:gd name="connsiteX63" fmla="*/ 4783610 w 11042233"/>
              <a:gd name="connsiteY63" fmla="*/ 706359 h 4255312"/>
              <a:gd name="connsiteX64" fmla="*/ 4855665 w 11042233"/>
              <a:gd name="connsiteY64" fmla="*/ 644987 h 4255312"/>
              <a:gd name="connsiteX65" fmla="*/ 4894563 w 11042233"/>
              <a:gd name="connsiteY65" fmla="*/ 543308 h 4255312"/>
              <a:gd name="connsiteX66" fmla="*/ 4954451 w 11042233"/>
              <a:gd name="connsiteY66" fmla="*/ 382128 h 4255312"/>
              <a:gd name="connsiteX67" fmla="*/ 4995080 w 11042233"/>
              <a:gd name="connsiteY67" fmla="*/ 361063 h 4255312"/>
              <a:gd name="connsiteX68" fmla="*/ 5228561 w 11042233"/>
              <a:gd name="connsiteY68" fmla="*/ 351974 h 4255312"/>
              <a:gd name="connsiteX69" fmla="*/ 5300972 w 11042233"/>
              <a:gd name="connsiteY69" fmla="*/ 362933 h 4255312"/>
              <a:gd name="connsiteX70" fmla="*/ 5387401 w 11042233"/>
              <a:gd name="connsiteY70" fmla="*/ 514125 h 4255312"/>
              <a:gd name="connsiteX71" fmla="*/ 5358939 w 11042233"/>
              <a:gd name="connsiteY71" fmla="*/ 544444 h 4255312"/>
              <a:gd name="connsiteX72" fmla="*/ 5315488 w 11042233"/>
              <a:gd name="connsiteY72" fmla="*/ 559142 h 4255312"/>
              <a:gd name="connsiteX73" fmla="*/ 5319662 w 11042233"/>
              <a:gd name="connsiteY73" fmla="*/ 639615 h 4255312"/>
              <a:gd name="connsiteX74" fmla="*/ 5428932 w 11042233"/>
              <a:gd name="connsiteY74" fmla="*/ 802287 h 4255312"/>
              <a:gd name="connsiteX75" fmla="*/ 5470889 w 11042233"/>
              <a:gd name="connsiteY75" fmla="*/ 900889 h 4255312"/>
              <a:gd name="connsiteX76" fmla="*/ 5491808 w 11042233"/>
              <a:gd name="connsiteY76" fmla="*/ 1004792 h 4255312"/>
              <a:gd name="connsiteX77" fmla="*/ 5533268 w 11042233"/>
              <a:gd name="connsiteY77" fmla="*/ 1087963 h 4255312"/>
              <a:gd name="connsiteX78" fmla="*/ 5642205 w 11042233"/>
              <a:gd name="connsiteY78" fmla="*/ 1156672 h 4255312"/>
              <a:gd name="connsiteX79" fmla="*/ 5645739 w 11042233"/>
              <a:gd name="connsiteY79" fmla="*/ 1159157 h 4255312"/>
              <a:gd name="connsiteX80" fmla="*/ 5678493 w 11042233"/>
              <a:gd name="connsiteY80" fmla="*/ 1254185 h 4255312"/>
              <a:gd name="connsiteX81" fmla="*/ 5571145 w 11042233"/>
              <a:gd name="connsiteY81" fmla="*/ 1283888 h 4255312"/>
              <a:gd name="connsiteX82" fmla="*/ 5539363 w 11042233"/>
              <a:gd name="connsiteY82" fmla="*/ 1261664 h 4255312"/>
              <a:gd name="connsiteX83" fmla="*/ 5505304 w 11042233"/>
              <a:gd name="connsiteY83" fmla="*/ 1245593 h 4255312"/>
              <a:gd name="connsiteX84" fmla="*/ 5462920 w 11042233"/>
              <a:gd name="connsiteY84" fmla="*/ 1315746 h 4255312"/>
              <a:gd name="connsiteX85" fmla="*/ 5404502 w 11042233"/>
              <a:gd name="connsiteY85" fmla="*/ 1422916 h 4255312"/>
              <a:gd name="connsiteX86" fmla="*/ 5381970 w 11042233"/>
              <a:gd name="connsiteY86" fmla="*/ 1523530 h 4255312"/>
              <a:gd name="connsiteX87" fmla="*/ 5381662 w 11042233"/>
              <a:gd name="connsiteY87" fmla="*/ 1628617 h 4255312"/>
              <a:gd name="connsiteX88" fmla="*/ 5388160 w 11042233"/>
              <a:gd name="connsiteY88" fmla="*/ 1666604 h 4255312"/>
              <a:gd name="connsiteX89" fmla="*/ 5323244 w 11042233"/>
              <a:gd name="connsiteY89" fmla="*/ 1710391 h 4255312"/>
              <a:gd name="connsiteX90" fmla="*/ 5306973 w 11042233"/>
              <a:gd name="connsiteY90" fmla="*/ 1704947 h 4255312"/>
              <a:gd name="connsiteX91" fmla="*/ 5301708 w 11042233"/>
              <a:gd name="connsiteY91" fmla="*/ 1705704 h 4255312"/>
              <a:gd name="connsiteX92" fmla="*/ 5287121 w 11042233"/>
              <a:gd name="connsiteY92" fmla="*/ 1734248 h 4255312"/>
              <a:gd name="connsiteX93" fmla="*/ 5234989 w 11042233"/>
              <a:gd name="connsiteY93" fmla="*/ 1815478 h 4255312"/>
              <a:gd name="connsiteX94" fmla="*/ 5124889 w 11042233"/>
              <a:gd name="connsiteY94" fmla="*/ 1951002 h 4255312"/>
              <a:gd name="connsiteX95" fmla="*/ 5102997 w 11042233"/>
              <a:gd name="connsiteY95" fmla="*/ 1989818 h 4255312"/>
              <a:gd name="connsiteX96" fmla="*/ 5136986 w 11042233"/>
              <a:gd name="connsiteY96" fmla="*/ 2072988 h 4255312"/>
              <a:gd name="connsiteX97" fmla="*/ 5145643 w 11042233"/>
              <a:gd name="connsiteY97" fmla="*/ 2123781 h 4255312"/>
              <a:gd name="connsiteX98" fmla="*/ 5105061 w 11042233"/>
              <a:gd name="connsiteY98" fmla="*/ 2186549 h 4255312"/>
              <a:gd name="connsiteX99" fmla="*/ 5073587 w 11042233"/>
              <a:gd name="connsiteY99" fmla="*/ 2243116 h 4255312"/>
              <a:gd name="connsiteX100" fmla="*/ 5071381 w 11042233"/>
              <a:gd name="connsiteY100" fmla="*/ 2344700 h 4255312"/>
              <a:gd name="connsiteX101" fmla="*/ 5075105 w 11042233"/>
              <a:gd name="connsiteY101" fmla="*/ 2369173 h 4255312"/>
              <a:gd name="connsiteX102" fmla="*/ 5083833 w 11042233"/>
              <a:gd name="connsiteY102" fmla="*/ 2436675 h 4255312"/>
              <a:gd name="connsiteX103" fmla="*/ 5011825 w 11042233"/>
              <a:gd name="connsiteY103" fmla="*/ 2483444 h 4255312"/>
              <a:gd name="connsiteX104" fmla="*/ 2409998 w 11042233"/>
              <a:gd name="connsiteY104" fmla="*/ 1993865 h 4255312"/>
              <a:gd name="connsiteX105" fmla="*/ 2477476 w 11042233"/>
              <a:gd name="connsiteY105" fmla="*/ 2000303 h 4255312"/>
              <a:gd name="connsiteX106" fmla="*/ 2538787 w 11042233"/>
              <a:gd name="connsiteY106" fmla="*/ 2027806 h 4255312"/>
              <a:gd name="connsiteX107" fmla="*/ 2550361 w 11042233"/>
              <a:gd name="connsiteY107" fmla="*/ 2068799 h 4255312"/>
              <a:gd name="connsiteX108" fmla="*/ 2585773 w 11042233"/>
              <a:gd name="connsiteY108" fmla="*/ 2129461 h 4255312"/>
              <a:gd name="connsiteX109" fmla="*/ 2639328 w 11042233"/>
              <a:gd name="connsiteY109" fmla="*/ 2216229 h 4255312"/>
              <a:gd name="connsiteX110" fmla="*/ 2679127 w 11042233"/>
              <a:gd name="connsiteY110" fmla="*/ 2260583 h 4255312"/>
              <a:gd name="connsiteX111" fmla="*/ 2744518 w 11042233"/>
              <a:gd name="connsiteY111" fmla="*/ 2249365 h 4255312"/>
              <a:gd name="connsiteX112" fmla="*/ 2746083 w 11042233"/>
              <a:gd name="connsiteY112" fmla="*/ 2193531 h 4255312"/>
              <a:gd name="connsiteX113" fmla="*/ 2740367 w 11042233"/>
              <a:gd name="connsiteY113" fmla="*/ 2178596 h 4255312"/>
              <a:gd name="connsiteX114" fmla="*/ 2744541 w 11042233"/>
              <a:gd name="connsiteY114" fmla="*/ 2118219 h 4255312"/>
              <a:gd name="connsiteX115" fmla="*/ 2697129 w 11042233"/>
              <a:gd name="connsiteY115" fmla="*/ 2074006 h 4255312"/>
              <a:gd name="connsiteX116" fmla="*/ 2641961 w 11042233"/>
              <a:gd name="connsiteY116" fmla="*/ 1960564 h 4255312"/>
              <a:gd name="connsiteX117" fmla="*/ 2638237 w 11042233"/>
              <a:gd name="connsiteY117" fmla="*/ 1921985 h 4255312"/>
              <a:gd name="connsiteX118" fmla="*/ 2561272 w 11042233"/>
              <a:gd name="connsiteY118" fmla="*/ 1866767 h 4255312"/>
              <a:gd name="connsiteX119" fmla="*/ 2528351 w 11042233"/>
              <a:gd name="connsiteY119" fmla="*/ 1862057 h 4255312"/>
              <a:gd name="connsiteX120" fmla="*/ 2476147 w 11042233"/>
              <a:gd name="connsiteY120" fmla="*/ 1874388 h 4255312"/>
              <a:gd name="connsiteX121" fmla="*/ 2408053 w 11042233"/>
              <a:gd name="connsiteY121" fmla="*/ 1931855 h 4255312"/>
              <a:gd name="connsiteX122" fmla="*/ 2386066 w 11042233"/>
              <a:gd name="connsiteY122" fmla="*/ 1965582 h 4255312"/>
              <a:gd name="connsiteX123" fmla="*/ 2409998 w 11042233"/>
              <a:gd name="connsiteY123" fmla="*/ 1993865 h 4255312"/>
              <a:gd name="connsiteX124" fmla="*/ 2246983 w 11042233"/>
              <a:gd name="connsiteY124" fmla="*/ 1454513 h 4255312"/>
              <a:gd name="connsiteX125" fmla="*/ 2230713 w 11042233"/>
              <a:gd name="connsiteY125" fmla="*/ 1483933 h 4255312"/>
              <a:gd name="connsiteX126" fmla="*/ 2277247 w 11042233"/>
              <a:gd name="connsiteY126" fmla="*/ 1544121 h 4255312"/>
              <a:gd name="connsiteX127" fmla="*/ 2314746 w 11042233"/>
              <a:gd name="connsiteY127" fmla="*/ 1533210 h 4255312"/>
              <a:gd name="connsiteX128" fmla="*/ 2309433 w 11042233"/>
              <a:gd name="connsiteY128" fmla="*/ 1490276 h 4255312"/>
              <a:gd name="connsiteX129" fmla="*/ 2280568 w 11042233"/>
              <a:gd name="connsiteY129" fmla="*/ 1465400 h 4255312"/>
              <a:gd name="connsiteX130" fmla="*/ 2246983 w 11042233"/>
              <a:gd name="connsiteY130" fmla="*/ 1454513 h 4255312"/>
              <a:gd name="connsiteX131" fmla="*/ 3044030 w 11042233"/>
              <a:gd name="connsiteY131" fmla="*/ 2285743 h 4255312"/>
              <a:gd name="connsiteX132" fmla="*/ 3076168 w 11042233"/>
              <a:gd name="connsiteY132" fmla="*/ 2276867 h 4255312"/>
              <a:gd name="connsiteX133" fmla="*/ 3122750 w 11042233"/>
              <a:gd name="connsiteY133" fmla="*/ 2269412 h 4255312"/>
              <a:gd name="connsiteX134" fmla="*/ 3143171 w 11042233"/>
              <a:gd name="connsiteY134" fmla="*/ 2222951 h 4255312"/>
              <a:gd name="connsiteX135" fmla="*/ 3083663 w 11042233"/>
              <a:gd name="connsiteY135" fmla="*/ 2103970 h 4255312"/>
              <a:gd name="connsiteX136" fmla="*/ 3050932 w 11042233"/>
              <a:gd name="connsiteY136" fmla="*/ 2099308 h 4255312"/>
              <a:gd name="connsiteX137" fmla="*/ 2974061 w 11042233"/>
              <a:gd name="connsiteY137" fmla="*/ 2197507 h 4255312"/>
              <a:gd name="connsiteX138" fmla="*/ 2992775 w 11042233"/>
              <a:gd name="connsiteY138" fmla="*/ 2254808 h 4255312"/>
              <a:gd name="connsiteX139" fmla="*/ 3044030 w 11042233"/>
              <a:gd name="connsiteY139" fmla="*/ 2285743 h 4255312"/>
              <a:gd name="connsiteX140" fmla="*/ 2555674 w 11042233"/>
              <a:gd name="connsiteY140" fmla="*/ 2966371 h 4255312"/>
              <a:gd name="connsiteX141" fmla="*/ 2584515 w 11042233"/>
              <a:gd name="connsiteY141" fmla="*/ 2910112 h 4255312"/>
              <a:gd name="connsiteX142" fmla="*/ 2579985 w 11042233"/>
              <a:gd name="connsiteY142" fmla="*/ 2832811 h 4255312"/>
              <a:gd name="connsiteX143" fmla="*/ 2575763 w 11042233"/>
              <a:gd name="connsiteY143" fmla="*/ 2790042 h 4255312"/>
              <a:gd name="connsiteX144" fmla="*/ 2562102 w 11042233"/>
              <a:gd name="connsiteY144" fmla="*/ 2601525 h 4255312"/>
              <a:gd name="connsiteX145" fmla="*/ 2572040 w 11042233"/>
              <a:gd name="connsiteY145" fmla="*/ 2543679 h 4255312"/>
              <a:gd name="connsiteX146" fmla="*/ 2563169 w 11042233"/>
              <a:gd name="connsiteY146" fmla="*/ 2465882 h 4255312"/>
              <a:gd name="connsiteX147" fmla="*/ 2556196 w 11042233"/>
              <a:gd name="connsiteY147" fmla="*/ 2415279 h 4255312"/>
              <a:gd name="connsiteX148" fmla="*/ 2575953 w 11042233"/>
              <a:gd name="connsiteY148" fmla="*/ 2376771 h 4255312"/>
              <a:gd name="connsiteX149" fmla="*/ 2587741 w 11042233"/>
              <a:gd name="connsiteY149" fmla="*/ 2297884 h 4255312"/>
              <a:gd name="connsiteX150" fmla="*/ 2584776 w 11042233"/>
              <a:gd name="connsiteY150" fmla="*/ 2259211 h 4255312"/>
              <a:gd name="connsiteX151" fmla="*/ 2503257 w 11042233"/>
              <a:gd name="connsiteY151" fmla="*/ 2116136 h 4255312"/>
              <a:gd name="connsiteX152" fmla="*/ 2459711 w 11042233"/>
              <a:gd name="connsiteY152" fmla="*/ 2080728 h 4255312"/>
              <a:gd name="connsiteX153" fmla="*/ 2369914 w 11042233"/>
              <a:gd name="connsiteY153" fmla="*/ 2070290 h 4255312"/>
              <a:gd name="connsiteX154" fmla="*/ 2337918 w 11042233"/>
              <a:gd name="connsiteY154" fmla="*/ 2092515 h 4255312"/>
              <a:gd name="connsiteX155" fmla="*/ 2291336 w 11042233"/>
              <a:gd name="connsiteY155" fmla="*/ 2104349 h 4255312"/>
              <a:gd name="connsiteX156" fmla="*/ 2313916 w 11042233"/>
              <a:gd name="connsiteY156" fmla="*/ 2052918 h 4255312"/>
              <a:gd name="connsiteX157" fmla="*/ 2293945 w 11042233"/>
              <a:gd name="connsiteY157" fmla="*/ 1965109 h 4255312"/>
              <a:gd name="connsiteX158" fmla="*/ 2244564 w 11042233"/>
              <a:gd name="connsiteY158" fmla="*/ 1872589 h 4255312"/>
              <a:gd name="connsiteX159" fmla="*/ 2246414 w 11042233"/>
              <a:gd name="connsiteY159" fmla="*/ 1838105 h 4255312"/>
              <a:gd name="connsiteX160" fmla="*/ 2239014 w 11042233"/>
              <a:gd name="connsiteY160" fmla="*/ 1809371 h 4255312"/>
              <a:gd name="connsiteX161" fmla="*/ 2091392 w 11042233"/>
              <a:gd name="connsiteY161" fmla="*/ 1720663 h 4255312"/>
              <a:gd name="connsiteX162" fmla="*/ 2051997 w 11042233"/>
              <a:gd name="connsiteY162" fmla="*/ 1708189 h 4255312"/>
              <a:gd name="connsiteX163" fmla="*/ 1992630 w 11042233"/>
              <a:gd name="connsiteY163" fmla="*/ 1630132 h 4255312"/>
              <a:gd name="connsiteX164" fmla="*/ 2015447 w 11042233"/>
              <a:gd name="connsiteY164" fmla="*/ 1573825 h 4255312"/>
              <a:gd name="connsiteX165" fmla="*/ 2037173 w 11042233"/>
              <a:gd name="connsiteY165" fmla="*/ 1508808 h 4255312"/>
              <a:gd name="connsiteX166" fmla="*/ 2074742 w 11042233"/>
              <a:gd name="connsiteY166" fmla="*/ 1436738 h 4255312"/>
              <a:gd name="connsiteX167" fmla="*/ 2047585 w 11042233"/>
              <a:gd name="connsiteY167" fmla="*/ 1357023 h 4255312"/>
              <a:gd name="connsiteX168" fmla="*/ 2022657 w 11042233"/>
              <a:gd name="connsiteY168" fmla="*/ 1339722 h 4255312"/>
              <a:gd name="connsiteX169" fmla="*/ 1899774 w 11042233"/>
              <a:gd name="connsiteY169" fmla="*/ 1356574 h 4255312"/>
              <a:gd name="connsiteX170" fmla="*/ 1852243 w 11042233"/>
              <a:gd name="connsiteY170" fmla="*/ 1381260 h 4255312"/>
              <a:gd name="connsiteX171" fmla="*/ 1876317 w 11042233"/>
              <a:gd name="connsiteY171" fmla="*/ 1318847 h 4255312"/>
              <a:gd name="connsiteX172" fmla="*/ 1829307 w 11042233"/>
              <a:gd name="connsiteY172" fmla="*/ 1278184 h 4255312"/>
              <a:gd name="connsiteX173" fmla="*/ 1853358 w 11042233"/>
              <a:gd name="connsiteY173" fmla="*/ 1262161 h 4255312"/>
              <a:gd name="connsiteX174" fmla="*/ 1879851 w 11042233"/>
              <a:gd name="connsiteY174" fmla="*/ 1249783 h 4255312"/>
              <a:gd name="connsiteX175" fmla="*/ 1845388 w 11042233"/>
              <a:gd name="connsiteY175" fmla="*/ 1149334 h 4255312"/>
              <a:gd name="connsiteX176" fmla="*/ 1824279 w 11042233"/>
              <a:gd name="connsiteY176" fmla="*/ 1144435 h 4255312"/>
              <a:gd name="connsiteX177" fmla="*/ 1789176 w 11042233"/>
              <a:gd name="connsiteY177" fmla="*/ 1117122 h 4255312"/>
              <a:gd name="connsiteX178" fmla="*/ 1690011 w 11042233"/>
              <a:gd name="connsiteY178" fmla="*/ 1065099 h 4255312"/>
              <a:gd name="connsiteX179" fmla="*/ 1540919 w 11042233"/>
              <a:gd name="connsiteY179" fmla="*/ 1025881 h 4255312"/>
              <a:gd name="connsiteX180" fmla="*/ 1510347 w 11042233"/>
              <a:gd name="connsiteY180" fmla="*/ 1010591 h 4255312"/>
              <a:gd name="connsiteX181" fmla="*/ 1443129 w 11042233"/>
              <a:gd name="connsiteY181" fmla="*/ 942095 h 4255312"/>
              <a:gd name="connsiteX182" fmla="*/ 1334738 w 11042233"/>
              <a:gd name="connsiteY182" fmla="*/ 908036 h 4255312"/>
              <a:gd name="connsiteX183" fmla="*/ 1285001 w 11042233"/>
              <a:gd name="connsiteY183" fmla="*/ 847469 h 4255312"/>
              <a:gd name="connsiteX184" fmla="*/ 1194777 w 11042233"/>
              <a:gd name="connsiteY184" fmla="*/ 733436 h 4255312"/>
              <a:gd name="connsiteX185" fmla="*/ 1090513 w 11042233"/>
              <a:gd name="connsiteY185" fmla="*/ 631283 h 4255312"/>
              <a:gd name="connsiteX186" fmla="*/ 894222 w 11042233"/>
              <a:gd name="connsiteY186" fmla="*/ 479948 h 4255312"/>
              <a:gd name="connsiteX187" fmla="*/ 784573 w 11042233"/>
              <a:gd name="connsiteY187" fmla="*/ 428636 h 4255312"/>
              <a:gd name="connsiteX188" fmla="*/ 741453 w 11042233"/>
              <a:gd name="connsiteY188" fmla="*/ 354152 h 4255312"/>
              <a:gd name="connsiteX189" fmla="*/ 713798 w 11042233"/>
              <a:gd name="connsiteY189" fmla="*/ 278721 h 4255312"/>
              <a:gd name="connsiteX190" fmla="*/ 609415 w 11042233"/>
              <a:gd name="connsiteY190" fmla="*/ 137658 h 4255312"/>
              <a:gd name="connsiteX191" fmla="*/ 607019 w 11042233"/>
              <a:gd name="connsiteY191" fmla="*/ 134060 h 4255312"/>
              <a:gd name="connsiteX192" fmla="*/ 523531 w 11042233"/>
              <a:gd name="connsiteY192" fmla="*/ 92428 h 4255312"/>
              <a:gd name="connsiteX193" fmla="*/ 323185 w 11042233"/>
              <a:gd name="connsiteY193" fmla="*/ 64523 h 4255312"/>
              <a:gd name="connsiteX194" fmla="*/ 122316 w 11042233"/>
              <a:gd name="connsiteY194" fmla="*/ 11364 h 4255312"/>
              <a:gd name="connsiteX195" fmla="*/ 49644 w 11042233"/>
              <a:gd name="connsiteY195" fmla="*/ 311 h 4255312"/>
              <a:gd name="connsiteX196" fmla="*/ 1046 w 11042233"/>
              <a:gd name="connsiteY196" fmla="*/ 44121 h 4255312"/>
              <a:gd name="connsiteX197" fmla="*/ 36741 w 11042233"/>
              <a:gd name="connsiteY197" fmla="*/ 176143 h 4255312"/>
              <a:gd name="connsiteX198" fmla="*/ 159743 w 11042233"/>
              <a:gd name="connsiteY198" fmla="*/ 346459 h 4255312"/>
              <a:gd name="connsiteX199" fmla="*/ 249825 w 11042233"/>
              <a:gd name="connsiteY199" fmla="*/ 413843 h 4255312"/>
              <a:gd name="connsiteX200" fmla="*/ 288201 w 11042233"/>
              <a:gd name="connsiteY200" fmla="*/ 463499 h 4255312"/>
              <a:gd name="connsiteX201" fmla="*/ 357149 w 11042233"/>
              <a:gd name="connsiteY201" fmla="*/ 525841 h 4255312"/>
              <a:gd name="connsiteX202" fmla="*/ 492793 w 11042233"/>
              <a:gd name="connsiteY202" fmla="*/ 674454 h 4255312"/>
              <a:gd name="connsiteX203" fmla="*/ 539517 w 11042233"/>
              <a:gd name="connsiteY203" fmla="*/ 746382 h 4255312"/>
              <a:gd name="connsiteX204" fmla="*/ 586740 w 11042233"/>
              <a:gd name="connsiteY204" fmla="*/ 828109 h 4255312"/>
              <a:gd name="connsiteX205" fmla="*/ 620135 w 11042233"/>
              <a:gd name="connsiteY205" fmla="*/ 892960 h 4255312"/>
              <a:gd name="connsiteX206" fmla="*/ 678980 w 11042233"/>
              <a:gd name="connsiteY206" fmla="*/ 919018 h 4255312"/>
              <a:gd name="connsiteX207" fmla="*/ 865285 w 11042233"/>
              <a:gd name="connsiteY207" fmla="*/ 1127725 h 4255312"/>
              <a:gd name="connsiteX208" fmla="*/ 891826 w 11042233"/>
              <a:gd name="connsiteY208" fmla="*/ 1272220 h 4255312"/>
              <a:gd name="connsiteX209" fmla="*/ 951358 w 11042233"/>
              <a:gd name="connsiteY209" fmla="*/ 1374869 h 4255312"/>
              <a:gd name="connsiteX210" fmla="*/ 1070423 w 11042233"/>
              <a:gd name="connsiteY210" fmla="*/ 1488051 h 4255312"/>
              <a:gd name="connsiteX211" fmla="*/ 1152440 w 11042233"/>
              <a:gd name="connsiteY211" fmla="*/ 1614345 h 4255312"/>
              <a:gd name="connsiteX212" fmla="*/ 1209957 w 11042233"/>
              <a:gd name="connsiteY212" fmla="*/ 1730272 h 4255312"/>
              <a:gd name="connsiteX213" fmla="*/ 1277198 w 11042233"/>
              <a:gd name="connsiteY213" fmla="*/ 1850838 h 4255312"/>
              <a:gd name="connsiteX214" fmla="*/ 1329994 w 11042233"/>
              <a:gd name="connsiteY214" fmla="*/ 1929014 h 4255312"/>
              <a:gd name="connsiteX215" fmla="*/ 1391756 w 11042233"/>
              <a:gd name="connsiteY215" fmla="*/ 2067000 h 4255312"/>
              <a:gd name="connsiteX216" fmla="*/ 1451122 w 11042233"/>
              <a:gd name="connsiteY216" fmla="*/ 2173176 h 4255312"/>
              <a:gd name="connsiteX217" fmla="*/ 1571492 w 11042233"/>
              <a:gd name="connsiteY217" fmla="*/ 2327162 h 4255312"/>
              <a:gd name="connsiteX218" fmla="*/ 1714702 w 11042233"/>
              <a:gd name="connsiteY218" fmla="*/ 2545881 h 4255312"/>
              <a:gd name="connsiteX219" fmla="*/ 1836968 w 11042233"/>
              <a:gd name="connsiteY219" fmla="*/ 2662092 h 4255312"/>
              <a:gd name="connsiteX220" fmla="*/ 1926931 w 11042233"/>
              <a:gd name="connsiteY220" fmla="*/ 2707440 h 4255312"/>
              <a:gd name="connsiteX221" fmla="*/ 2014356 w 11042233"/>
              <a:gd name="connsiteY221" fmla="*/ 2749948 h 4255312"/>
              <a:gd name="connsiteX222" fmla="*/ 2137216 w 11042233"/>
              <a:gd name="connsiteY222" fmla="*/ 2905851 h 4255312"/>
              <a:gd name="connsiteX223" fmla="*/ 2287043 w 11042233"/>
              <a:gd name="connsiteY223" fmla="*/ 2999080 h 4255312"/>
              <a:gd name="connsiteX224" fmla="*/ 2317639 w 11042233"/>
              <a:gd name="connsiteY224" fmla="*/ 2965921 h 4255312"/>
              <a:gd name="connsiteX225" fmla="*/ 2313346 w 11042233"/>
              <a:gd name="connsiteY225" fmla="*/ 2932265 h 4255312"/>
              <a:gd name="connsiteX226" fmla="*/ 2338227 w 11042233"/>
              <a:gd name="connsiteY226" fmla="*/ 2932738 h 4255312"/>
              <a:gd name="connsiteX227" fmla="*/ 2433977 w 11042233"/>
              <a:gd name="connsiteY227" fmla="*/ 2930348 h 4255312"/>
              <a:gd name="connsiteX228" fmla="*/ 2462723 w 11042233"/>
              <a:gd name="connsiteY228" fmla="*/ 2931531 h 4255312"/>
              <a:gd name="connsiteX229" fmla="*/ 2504182 w 11042233"/>
              <a:gd name="connsiteY229" fmla="*/ 2961921 h 4255312"/>
              <a:gd name="connsiteX230" fmla="*/ 2555674 w 11042233"/>
              <a:gd name="connsiteY230" fmla="*/ 2966371 h 4255312"/>
              <a:gd name="connsiteX231" fmla="*/ 1711927 w 11042233"/>
              <a:gd name="connsiteY231" fmla="*/ 2800764 h 4255312"/>
              <a:gd name="connsiteX232" fmla="*/ 1677061 w 11042233"/>
              <a:gd name="connsiteY232" fmla="*/ 2808385 h 4255312"/>
              <a:gd name="connsiteX233" fmla="*/ 1678176 w 11042233"/>
              <a:gd name="connsiteY233" fmla="*/ 2844314 h 4255312"/>
              <a:gd name="connsiteX234" fmla="*/ 1725161 w 11042233"/>
              <a:gd name="connsiteY234" fmla="*/ 2888053 h 4255312"/>
              <a:gd name="connsiteX235" fmla="*/ 1742831 w 11042233"/>
              <a:gd name="connsiteY235" fmla="*/ 2894514 h 4255312"/>
              <a:gd name="connsiteX236" fmla="*/ 1766122 w 11042233"/>
              <a:gd name="connsiteY236" fmla="*/ 2848101 h 4255312"/>
              <a:gd name="connsiteX237" fmla="*/ 1711927 w 11042233"/>
              <a:gd name="connsiteY237" fmla="*/ 2800764 h 4255312"/>
              <a:gd name="connsiteX238" fmla="*/ 1220322 w 11042233"/>
              <a:gd name="connsiteY238" fmla="*/ 2194975 h 4255312"/>
              <a:gd name="connsiteX239" fmla="*/ 1188160 w 11042233"/>
              <a:gd name="connsiteY239" fmla="*/ 2129011 h 4255312"/>
              <a:gd name="connsiteX240" fmla="*/ 1142384 w 11042233"/>
              <a:gd name="connsiteY240" fmla="*/ 2118479 h 4255312"/>
              <a:gd name="connsiteX241" fmla="*/ 1130928 w 11042233"/>
              <a:gd name="connsiteY241" fmla="*/ 2168111 h 4255312"/>
              <a:gd name="connsiteX242" fmla="*/ 1193046 w 11042233"/>
              <a:gd name="connsiteY242" fmla="*/ 2213247 h 4255312"/>
              <a:gd name="connsiteX243" fmla="*/ 1204691 w 11042233"/>
              <a:gd name="connsiteY243" fmla="*/ 2243116 h 4255312"/>
              <a:gd name="connsiteX244" fmla="*/ 1223120 w 11042233"/>
              <a:gd name="connsiteY244" fmla="*/ 2272181 h 4255312"/>
              <a:gd name="connsiteX245" fmla="*/ 1275822 w 11042233"/>
              <a:gd name="connsiteY245" fmla="*/ 2279092 h 4255312"/>
              <a:gd name="connsiteX246" fmla="*/ 1275087 w 11042233"/>
              <a:gd name="connsiteY246" fmla="*/ 2225128 h 4255312"/>
              <a:gd name="connsiteX247" fmla="*/ 1220322 w 11042233"/>
              <a:gd name="connsiteY247" fmla="*/ 2194975 h 4255312"/>
              <a:gd name="connsiteX248" fmla="*/ 4919775 w 11042233"/>
              <a:gd name="connsiteY248" fmla="*/ 3580563 h 4255312"/>
              <a:gd name="connsiteX249" fmla="*/ 4901678 w 11042233"/>
              <a:gd name="connsiteY249" fmla="*/ 3568965 h 4255312"/>
              <a:gd name="connsiteX250" fmla="*/ 4775901 w 11042233"/>
              <a:gd name="connsiteY250" fmla="*/ 3538457 h 4255312"/>
              <a:gd name="connsiteX251" fmla="*/ 4666419 w 11042233"/>
              <a:gd name="connsiteY251" fmla="*/ 3555924 h 4255312"/>
              <a:gd name="connsiteX252" fmla="*/ 4644195 w 11042233"/>
              <a:gd name="connsiteY252" fmla="*/ 3613745 h 4255312"/>
              <a:gd name="connsiteX253" fmla="*/ 4715088 w 11042233"/>
              <a:gd name="connsiteY253" fmla="*/ 3650005 h 4255312"/>
              <a:gd name="connsiteX254" fmla="*/ 4763521 w 11042233"/>
              <a:gd name="connsiteY254" fmla="*/ 3680159 h 4255312"/>
              <a:gd name="connsiteX255" fmla="*/ 4790535 w 11042233"/>
              <a:gd name="connsiteY255" fmla="*/ 3706998 h 4255312"/>
              <a:gd name="connsiteX256" fmla="*/ 4828105 w 11042233"/>
              <a:gd name="connsiteY256" fmla="*/ 3698217 h 4255312"/>
              <a:gd name="connsiteX257" fmla="*/ 4882870 w 11042233"/>
              <a:gd name="connsiteY257" fmla="*/ 3664419 h 4255312"/>
              <a:gd name="connsiteX258" fmla="*/ 4914676 w 11042233"/>
              <a:gd name="connsiteY258" fmla="*/ 3651472 h 4255312"/>
              <a:gd name="connsiteX259" fmla="*/ 4919775 w 11042233"/>
              <a:gd name="connsiteY259" fmla="*/ 3580563 h 4255312"/>
              <a:gd name="connsiteX260" fmla="*/ 2214205 w 11042233"/>
              <a:gd name="connsiteY260" fmla="*/ 1662865 h 4255312"/>
              <a:gd name="connsiteX261" fmla="*/ 2252675 w 11042233"/>
              <a:gd name="connsiteY261" fmla="*/ 1652664 h 4255312"/>
              <a:gd name="connsiteX262" fmla="*/ 2244327 w 11042233"/>
              <a:gd name="connsiteY262" fmla="*/ 1607150 h 4255312"/>
              <a:gd name="connsiteX263" fmla="*/ 2238943 w 11042233"/>
              <a:gd name="connsiteY263" fmla="*/ 1600523 h 4255312"/>
              <a:gd name="connsiteX264" fmla="*/ 2202939 w 11042233"/>
              <a:gd name="connsiteY264" fmla="*/ 1585706 h 4255312"/>
              <a:gd name="connsiteX265" fmla="*/ 2184533 w 11042233"/>
              <a:gd name="connsiteY265" fmla="*/ 1624144 h 4255312"/>
              <a:gd name="connsiteX266" fmla="*/ 2214205 w 11042233"/>
              <a:gd name="connsiteY266" fmla="*/ 1662865 h 4255312"/>
              <a:gd name="connsiteX267" fmla="*/ 966301 w 11042233"/>
              <a:gd name="connsiteY267" fmla="*/ 1860471 h 4255312"/>
              <a:gd name="connsiteX268" fmla="*/ 942227 w 11042233"/>
              <a:gd name="connsiteY268" fmla="*/ 1827643 h 4255312"/>
              <a:gd name="connsiteX269" fmla="*/ 904231 w 11042233"/>
              <a:gd name="connsiteY269" fmla="*/ 1729420 h 4255312"/>
              <a:gd name="connsiteX270" fmla="*/ 857814 w 11042233"/>
              <a:gd name="connsiteY270" fmla="*/ 1706201 h 4255312"/>
              <a:gd name="connsiteX271" fmla="*/ 824751 w 11042233"/>
              <a:gd name="connsiteY271" fmla="*/ 1752118 h 4255312"/>
              <a:gd name="connsiteX272" fmla="*/ 840998 w 11042233"/>
              <a:gd name="connsiteY272" fmla="*/ 1805016 h 4255312"/>
              <a:gd name="connsiteX273" fmla="*/ 925387 w 11042233"/>
              <a:gd name="connsiteY273" fmla="*/ 1901228 h 4255312"/>
              <a:gd name="connsiteX274" fmla="*/ 996043 w 11042233"/>
              <a:gd name="connsiteY274" fmla="*/ 1928423 h 4255312"/>
              <a:gd name="connsiteX275" fmla="*/ 966301 w 11042233"/>
              <a:gd name="connsiteY275" fmla="*/ 1860471 h 4255312"/>
              <a:gd name="connsiteX276" fmla="*/ 2238397 w 11042233"/>
              <a:gd name="connsiteY276" fmla="*/ 1243984 h 4255312"/>
              <a:gd name="connsiteX277" fmla="*/ 2273856 w 11042233"/>
              <a:gd name="connsiteY277" fmla="*/ 1246516 h 4255312"/>
              <a:gd name="connsiteX278" fmla="*/ 2281588 w 11042233"/>
              <a:gd name="connsiteY278" fmla="*/ 1211227 h 4255312"/>
              <a:gd name="connsiteX279" fmla="*/ 2225993 w 11042233"/>
              <a:gd name="connsiteY279" fmla="*/ 1179346 h 4255312"/>
              <a:gd name="connsiteX280" fmla="*/ 2200353 w 11042233"/>
              <a:gd name="connsiteY280" fmla="*/ 1188032 h 4255312"/>
              <a:gd name="connsiteX281" fmla="*/ 2206402 w 11042233"/>
              <a:gd name="connsiteY281" fmla="*/ 1215345 h 4255312"/>
              <a:gd name="connsiteX282" fmla="*/ 2238397 w 11042233"/>
              <a:gd name="connsiteY282" fmla="*/ 1243984 h 4255312"/>
              <a:gd name="connsiteX283" fmla="*/ 253501 w 11042233"/>
              <a:gd name="connsiteY283" fmla="*/ 758926 h 4255312"/>
              <a:gd name="connsiteX284" fmla="*/ 150351 w 11042233"/>
              <a:gd name="connsiteY284" fmla="*/ 716844 h 4255312"/>
              <a:gd name="connsiteX285" fmla="*/ 128269 w 11042233"/>
              <a:gd name="connsiteY285" fmla="*/ 726406 h 4255312"/>
              <a:gd name="connsiteX286" fmla="*/ 130997 w 11042233"/>
              <a:gd name="connsiteY286" fmla="*/ 750406 h 4255312"/>
              <a:gd name="connsiteX287" fmla="*/ 151632 w 11042233"/>
              <a:gd name="connsiteY287" fmla="*/ 772394 h 4255312"/>
              <a:gd name="connsiteX288" fmla="*/ 313769 w 11042233"/>
              <a:gd name="connsiteY288" fmla="*/ 855682 h 4255312"/>
              <a:gd name="connsiteX289" fmla="*/ 267732 w 11042233"/>
              <a:gd name="connsiteY289" fmla="*/ 779565 h 4255312"/>
              <a:gd name="connsiteX290" fmla="*/ 253501 w 11042233"/>
              <a:gd name="connsiteY290" fmla="*/ 758926 h 4255312"/>
              <a:gd name="connsiteX291" fmla="*/ 646130 w 11042233"/>
              <a:gd name="connsiteY291" fmla="*/ 1218351 h 4255312"/>
              <a:gd name="connsiteX292" fmla="*/ 618001 w 11042233"/>
              <a:gd name="connsiteY292" fmla="*/ 1187346 h 4255312"/>
              <a:gd name="connsiteX293" fmla="*/ 534608 w 11042233"/>
              <a:gd name="connsiteY293" fmla="*/ 1089146 h 4255312"/>
              <a:gd name="connsiteX294" fmla="*/ 477044 w 11042233"/>
              <a:gd name="connsiteY294" fmla="*/ 1119228 h 4255312"/>
              <a:gd name="connsiteX295" fmla="*/ 507688 w 11042233"/>
              <a:gd name="connsiteY295" fmla="*/ 1187772 h 4255312"/>
              <a:gd name="connsiteX296" fmla="*/ 542719 w 11042233"/>
              <a:gd name="connsiteY296" fmla="*/ 1225381 h 4255312"/>
              <a:gd name="connsiteX297" fmla="*/ 675422 w 11042233"/>
              <a:gd name="connsiteY297" fmla="*/ 1309332 h 4255312"/>
              <a:gd name="connsiteX298" fmla="*/ 646130 w 11042233"/>
              <a:gd name="connsiteY298" fmla="*/ 1218351 h 4255312"/>
              <a:gd name="connsiteX299" fmla="*/ 9676178 w 11042233"/>
              <a:gd name="connsiteY299" fmla="*/ 1691006 h 4255312"/>
              <a:gd name="connsiteX300" fmla="*/ 9699707 w 11042233"/>
              <a:gd name="connsiteY300" fmla="*/ 1701231 h 4255312"/>
              <a:gd name="connsiteX301" fmla="*/ 9728263 w 11042233"/>
              <a:gd name="connsiteY301" fmla="*/ 1724994 h 4255312"/>
              <a:gd name="connsiteX302" fmla="*/ 9831911 w 11042233"/>
              <a:gd name="connsiteY302" fmla="*/ 1780851 h 4255312"/>
              <a:gd name="connsiteX303" fmla="*/ 9861820 w 11042233"/>
              <a:gd name="connsiteY303" fmla="*/ 1765822 h 4255312"/>
              <a:gd name="connsiteX304" fmla="*/ 9836489 w 11042233"/>
              <a:gd name="connsiteY304" fmla="*/ 1741041 h 4255312"/>
              <a:gd name="connsiteX305" fmla="*/ 9786207 w 11042233"/>
              <a:gd name="connsiteY305" fmla="*/ 1687787 h 4255312"/>
              <a:gd name="connsiteX306" fmla="*/ 9681752 w 11042233"/>
              <a:gd name="connsiteY306" fmla="*/ 1643078 h 4255312"/>
              <a:gd name="connsiteX307" fmla="*/ 9676178 w 11042233"/>
              <a:gd name="connsiteY307" fmla="*/ 1691006 h 4255312"/>
              <a:gd name="connsiteX308" fmla="*/ 9905461 w 11042233"/>
              <a:gd name="connsiteY308" fmla="*/ 1966860 h 4255312"/>
              <a:gd name="connsiteX309" fmla="*/ 9949434 w 11042233"/>
              <a:gd name="connsiteY309" fmla="*/ 1946198 h 4255312"/>
              <a:gd name="connsiteX310" fmla="*/ 9905888 w 11042233"/>
              <a:gd name="connsiteY310" fmla="*/ 1921299 h 4255312"/>
              <a:gd name="connsiteX311" fmla="*/ 9824558 w 11042233"/>
              <a:gd name="connsiteY311" fmla="*/ 1890128 h 4255312"/>
              <a:gd name="connsiteX312" fmla="*/ 9708625 w 11042233"/>
              <a:gd name="connsiteY312" fmla="*/ 1878980 h 4255312"/>
              <a:gd name="connsiteX313" fmla="*/ 9657535 w 11042233"/>
              <a:gd name="connsiteY313" fmla="*/ 1890672 h 4255312"/>
              <a:gd name="connsiteX314" fmla="*/ 9905461 w 11042233"/>
              <a:gd name="connsiteY314" fmla="*/ 1966860 h 4255312"/>
              <a:gd name="connsiteX315" fmla="*/ 9584365 w 11042233"/>
              <a:gd name="connsiteY315" fmla="*/ 1760733 h 4255312"/>
              <a:gd name="connsiteX316" fmla="*/ 9513306 w 11042233"/>
              <a:gd name="connsiteY316" fmla="*/ 1700829 h 4255312"/>
              <a:gd name="connsiteX317" fmla="*/ 9475855 w 11042233"/>
              <a:gd name="connsiteY317" fmla="*/ 1709065 h 4255312"/>
              <a:gd name="connsiteX318" fmla="*/ 9480978 w 11042233"/>
              <a:gd name="connsiteY318" fmla="*/ 1748426 h 4255312"/>
              <a:gd name="connsiteX319" fmla="*/ 9584365 w 11042233"/>
              <a:gd name="connsiteY319" fmla="*/ 1760733 h 4255312"/>
              <a:gd name="connsiteX320" fmla="*/ 8535646 w 11042233"/>
              <a:gd name="connsiteY320" fmla="*/ 1590274 h 4255312"/>
              <a:gd name="connsiteX321" fmla="*/ 8601558 w 11042233"/>
              <a:gd name="connsiteY321" fmla="*/ 1571150 h 4255312"/>
              <a:gd name="connsiteX322" fmla="*/ 8641025 w 11042233"/>
              <a:gd name="connsiteY322" fmla="*/ 1555198 h 4255312"/>
              <a:gd name="connsiteX323" fmla="*/ 8647477 w 11042233"/>
              <a:gd name="connsiteY323" fmla="*/ 1530465 h 4255312"/>
              <a:gd name="connsiteX324" fmla="*/ 8550067 w 11042233"/>
              <a:gd name="connsiteY324" fmla="*/ 1470394 h 4255312"/>
              <a:gd name="connsiteX325" fmla="*/ 8501018 w 11042233"/>
              <a:gd name="connsiteY325" fmla="*/ 1494489 h 4255312"/>
              <a:gd name="connsiteX326" fmla="*/ 8470540 w 11042233"/>
              <a:gd name="connsiteY326" fmla="*/ 1529660 h 4255312"/>
              <a:gd name="connsiteX327" fmla="*/ 8453629 w 11042233"/>
              <a:gd name="connsiteY327" fmla="*/ 1551955 h 4255312"/>
              <a:gd name="connsiteX328" fmla="*/ 8535646 w 11042233"/>
              <a:gd name="connsiteY328" fmla="*/ 1590274 h 4255312"/>
              <a:gd name="connsiteX329" fmla="*/ 9511053 w 11042233"/>
              <a:gd name="connsiteY329" fmla="*/ 2434521 h 4255312"/>
              <a:gd name="connsiteX330" fmla="*/ 9469617 w 11042233"/>
              <a:gd name="connsiteY330" fmla="*/ 2380676 h 4255312"/>
              <a:gd name="connsiteX331" fmla="*/ 9475973 w 11042233"/>
              <a:gd name="connsiteY331" fmla="*/ 2249530 h 4255312"/>
              <a:gd name="connsiteX332" fmla="*/ 9476448 w 11042233"/>
              <a:gd name="connsiteY332" fmla="*/ 2170171 h 4255312"/>
              <a:gd name="connsiteX333" fmla="*/ 9420473 w 11042233"/>
              <a:gd name="connsiteY333" fmla="*/ 2162123 h 4255312"/>
              <a:gd name="connsiteX334" fmla="*/ 9395475 w 11042233"/>
              <a:gd name="connsiteY334" fmla="*/ 2196419 h 4255312"/>
              <a:gd name="connsiteX335" fmla="*/ 9332337 w 11042233"/>
              <a:gd name="connsiteY335" fmla="*/ 2093296 h 4255312"/>
              <a:gd name="connsiteX336" fmla="*/ 9327925 w 11042233"/>
              <a:gd name="connsiteY336" fmla="*/ 2037888 h 4255312"/>
              <a:gd name="connsiteX337" fmla="*/ 9335372 w 11042233"/>
              <a:gd name="connsiteY337" fmla="*/ 2000516 h 4255312"/>
              <a:gd name="connsiteX338" fmla="*/ 9338669 w 11042233"/>
              <a:gd name="connsiteY338" fmla="*/ 1912660 h 4255312"/>
              <a:gd name="connsiteX339" fmla="*/ 9337697 w 11042233"/>
              <a:gd name="connsiteY339" fmla="*/ 1773845 h 4255312"/>
              <a:gd name="connsiteX340" fmla="*/ 9296689 w 11042233"/>
              <a:gd name="connsiteY340" fmla="*/ 1672451 h 4255312"/>
              <a:gd name="connsiteX341" fmla="*/ 9230681 w 11042233"/>
              <a:gd name="connsiteY341" fmla="*/ 1653208 h 4255312"/>
              <a:gd name="connsiteX342" fmla="*/ 9144537 w 11042233"/>
              <a:gd name="connsiteY342" fmla="*/ 1644333 h 4255312"/>
              <a:gd name="connsiteX343" fmla="*/ 9063730 w 11042233"/>
              <a:gd name="connsiteY343" fmla="*/ 1607292 h 4255312"/>
              <a:gd name="connsiteX344" fmla="*/ 8994402 w 11042233"/>
              <a:gd name="connsiteY344" fmla="*/ 1563955 h 4255312"/>
              <a:gd name="connsiteX345" fmla="*/ 8901996 w 11042233"/>
              <a:gd name="connsiteY345" fmla="*/ 1580736 h 4255312"/>
              <a:gd name="connsiteX346" fmla="*/ 8871091 w 11042233"/>
              <a:gd name="connsiteY346" fmla="*/ 1616712 h 4255312"/>
              <a:gd name="connsiteX347" fmla="*/ 8786797 w 11042233"/>
              <a:gd name="connsiteY347" fmla="*/ 1661681 h 4255312"/>
              <a:gd name="connsiteX348" fmla="*/ 8744365 w 11042233"/>
              <a:gd name="connsiteY348" fmla="*/ 1668308 h 4255312"/>
              <a:gd name="connsiteX349" fmla="*/ 8667377 w 11042233"/>
              <a:gd name="connsiteY349" fmla="*/ 1776757 h 4255312"/>
              <a:gd name="connsiteX350" fmla="*/ 8606682 w 11042233"/>
              <a:gd name="connsiteY350" fmla="*/ 1816614 h 4255312"/>
              <a:gd name="connsiteX351" fmla="*/ 8591668 w 11042233"/>
              <a:gd name="connsiteY351" fmla="*/ 1849986 h 4255312"/>
              <a:gd name="connsiteX352" fmla="*/ 8619490 w 11042233"/>
              <a:gd name="connsiteY352" fmla="*/ 1872708 h 4255312"/>
              <a:gd name="connsiteX353" fmla="*/ 8710045 w 11042233"/>
              <a:gd name="connsiteY353" fmla="*/ 1871832 h 4255312"/>
              <a:gd name="connsiteX354" fmla="*/ 8785801 w 11042233"/>
              <a:gd name="connsiteY354" fmla="*/ 1926742 h 4255312"/>
              <a:gd name="connsiteX355" fmla="*/ 8866514 w 11042233"/>
              <a:gd name="connsiteY355" fmla="*/ 1990197 h 4255312"/>
              <a:gd name="connsiteX356" fmla="*/ 8902944 w 11042233"/>
              <a:gd name="connsiteY356" fmla="*/ 2031569 h 4255312"/>
              <a:gd name="connsiteX357" fmla="*/ 8991199 w 11042233"/>
              <a:gd name="connsiteY357" fmla="*/ 2076799 h 4255312"/>
              <a:gd name="connsiteX358" fmla="*/ 9085218 w 11042233"/>
              <a:gd name="connsiteY358" fmla="*/ 2065320 h 4255312"/>
              <a:gd name="connsiteX359" fmla="*/ 9165504 w 11042233"/>
              <a:gd name="connsiteY359" fmla="*/ 2068042 h 4255312"/>
              <a:gd name="connsiteX360" fmla="*/ 9241141 w 11042233"/>
              <a:gd name="connsiteY360" fmla="*/ 2069651 h 4255312"/>
              <a:gd name="connsiteX361" fmla="*/ 9261894 w 11042233"/>
              <a:gd name="connsiteY361" fmla="*/ 2067734 h 4255312"/>
              <a:gd name="connsiteX362" fmla="*/ 9252763 w 11042233"/>
              <a:gd name="connsiteY362" fmla="*/ 2123000 h 4255312"/>
              <a:gd name="connsiteX363" fmla="*/ 9161638 w 11042233"/>
              <a:gd name="connsiteY363" fmla="*/ 2144230 h 4255312"/>
              <a:gd name="connsiteX364" fmla="*/ 9138963 w 11042233"/>
              <a:gd name="connsiteY364" fmla="*/ 2134526 h 4255312"/>
              <a:gd name="connsiteX365" fmla="*/ 8998457 w 11042233"/>
              <a:gd name="connsiteY365" fmla="*/ 2144538 h 4255312"/>
              <a:gd name="connsiteX366" fmla="*/ 8928038 w 11042233"/>
              <a:gd name="connsiteY366" fmla="*/ 2188277 h 4255312"/>
              <a:gd name="connsiteX367" fmla="*/ 8859113 w 11042233"/>
              <a:gd name="connsiteY367" fmla="*/ 2145224 h 4255312"/>
              <a:gd name="connsiteX368" fmla="*/ 8814452 w 11042233"/>
              <a:gd name="connsiteY368" fmla="*/ 2149910 h 4255312"/>
              <a:gd name="connsiteX369" fmla="*/ 8831173 w 11042233"/>
              <a:gd name="connsiteY369" fmla="*/ 2243589 h 4255312"/>
              <a:gd name="connsiteX370" fmla="*/ 8912052 w 11042233"/>
              <a:gd name="connsiteY370" fmla="*/ 2299944 h 4255312"/>
              <a:gd name="connsiteX371" fmla="*/ 8965252 w 11042233"/>
              <a:gd name="connsiteY371" fmla="*/ 2343683 h 4255312"/>
              <a:gd name="connsiteX372" fmla="*/ 8990417 w 11042233"/>
              <a:gd name="connsiteY372" fmla="*/ 2360558 h 4255312"/>
              <a:gd name="connsiteX373" fmla="*/ 9006094 w 11042233"/>
              <a:gd name="connsiteY373" fmla="*/ 2448841 h 4255312"/>
              <a:gd name="connsiteX374" fmla="*/ 8997580 w 11042233"/>
              <a:gd name="connsiteY374" fmla="*/ 2463870 h 4255312"/>
              <a:gd name="connsiteX375" fmla="*/ 9013898 w 11042233"/>
              <a:gd name="connsiteY375" fmla="*/ 2510141 h 4255312"/>
              <a:gd name="connsiteX376" fmla="*/ 9065058 w 11042233"/>
              <a:gd name="connsiteY376" fmla="*/ 2533502 h 4255312"/>
              <a:gd name="connsiteX377" fmla="*/ 9158887 w 11042233"/>
              <a:gd name="connsiteY377" fmla="*/ 2505384 h 4255312"/>
              <a:gd name="connsiteX378" fmla="*/ 9159123 w 11042233"/>
              <a:gd name="connsiteY378" fmla="*/ 2424841 h 4255312"/>
              <a:gd name="connsiteX379" fmla="*/ 9165030 w 11042233"/>
              <a:gd name="connsiteY379" fmla="*/ 2383564 h 4255312"/>
              <a:gd name="connsiteX380" fmla="*/ 9234049 w 11042233"/>
              <a:gd name="connsiteY380" fmla="*/ 2269459 h 4255312"/>
              <a:gd name="connsiteX381" fmla="*/ 9270171 w 11042233"/>
              <a:gd name="connsiteY381" fmla="*/ 2234382 h 4255312"/>
              <a:gd name="connsiteX382" fmla="*/ 9212988 w 11042233"/>
              <a:gd name="connsiteY382" fmla="*/ 2412037 h 4255312"/>
              <a:gd name="connsiteX383" fmla="*/ 9248825 w 11042233"/>
              <a:gd name="connsiteY383" fmla="*/ 2434166 h 4255312"/>
              <a:gd name="connsiteX384" fmla="*/ 9276125 w 11042233"/>
              <a:gd name="connsiteY384" fmla="*/ 2467515 h 4255312"/>
              <a:gd name="connsiteX385" fmla="*/ 9307978 w 11042233"/>
              <a:gd name="connsiteY385" fmla="*/ 2495941 h 4255312"/>
              <a:gd name="connsiteX386" fmla="*/ 9415493 w 11042233"/>
              <a:gd name="connsiteY386" fmla="*/ 2510615 h 4255312"/>
              <a:gd name="connsiteX387" fmla="*/ 9474361 w 11042233"/>
              <a:gd name="connsiteY387" fmla="*/ 2514875 h 4255312"/>
              <a:gd name="connsiteX388" fmla="*/ 9525117 w 11042233"/>
              <a:gd name="connsiteY388" fmla="*/ 2489171 h 4255312"/>
              <a:gd name="connsiteX389" fmla="*/ 9511053 w 11042233"/>
              <a:gd name="connsiteY389" fmla="*/ 2434521 h 4255312"/>
              <a:gd name="connsiteX390" fmla="*/ 10990825 w 11042233"/>
              <a:gd name="connsiteY390" fmla="*/ 3202225 h 4255312"/>
              <a:gd name="connsiteX391" fmla="*/ 10986816 w 11042233"/>
              <a:gd name="connsiteY391" fmla="*/ 3192947 h 4255312"/>
              <a:gd name="connsiteX392" fmla="*/ 11023674 w 11042233"/>
              <a:gd name="connsiteY392" fmla="*/ 3041967 h 4255312"/>
              <a:gd name="connsiteX393" fmla="*/ 11014068 w 11042233"/>
              <a:gd name="connsiteY393" fmla="*/ 2995814 h 4255312"/>
              <a:gd name="connsiteX394" fmla="*/ 10987907 w 11042233"/>
              <a:gd name="connsiteY394" fmla="*/ 2801309 h 4255312"/>
              <a:gd name="connsiteX395" fmla="*/ 11027944 w 11042233"/>
              <a:gd name="connsiteY395" fmla="*/ 2488722 h 4255312"/>
              <a:gd name="connsiteX396" fmla="*/ 11041226 w 11042233"/>
              <a:gd name="connsiteY396" fmla="*/ 2299541 h 4255312"/>
              <a:gd name="connsiteX397" fmla="*/ 10924936 w 11042233"/>
              <a:gd name="connsiteY397" fmla="*/ 2127165 h 4255312"/>
              <a:gd name="connsiteX398" fmla="*/ 10861632 w 11042233"/>
              <a:gd name="connsiteY398" fmla="*/ 2083048 h 4255312"/>
              <a:gd name="connsiteX399" fmla="*/ 10783197 w 11042233"/>
              <a:gd name="connsiteY399" fmla="*/ 2061296 h 4255312"/>
              <a:gd name="connsiteX400" fmla="*/ 10718375 w 11042233"/>
              <a:gd name="connsiteY400" fmla="*/ 2049841 h 4255312"/>
              <a:gd name="connsiteX401" fmla="*/ 10637069 w 11042233"/>
              <a:gd name="connsiteY401" fmla="*/ 2024753 h 4255312"/>
              <a:gd name="connsiteX402" fmla="*/ 10607232 w 11042233"/>
              <a:gd name="connsiteY402" fmla="*/ 2020256 h 4255312"/>
              <a:gd name="connsiteX403" fmla="*/ 10348586 w 11042233"/>
              <a:gd name="connsiteY403" fmla="*/ 1876708 h 4255312"/>
              <a:gd name="connsiteX404" fmla="*/ 10187113 w 11042233"/>
              <a:gd name="connsiteY404" fmla="*/ 1849655 h 4255312"/>
              <a:gd name="connsiteX405" fmla="*/ 10035697 w 11042233"/>
              <a:gd name="connsiteY405" fmla="*/ 2017652 h 4255312"/>
              <a:gd name="connsiteX406" fmla="*/ 9968907 w 11042233"/>
              <a:gd name="connsiteY406" fmla="*/ 2013486 h 4255312"/>
              <a:gd name="connsiteX407" fmla="*/ 9886961 w 11042233"/>
              <a:gd name="connsiteY407" fmla="*/ 2034599 h 4255312"/>
              <a:gd name="connsiteX408" fmla="*/ 9852498 w 11042233"/>
              <a:gd name="connsiteY408" fmla="*/ 2116586 h 4255312"/>
              <a:gd name="connsiteX409" fmla="*/ 9814265 w 11042233"/>
              <a:gd name="connsiteY409" fmla="*/ 2158739 h 4255312"/>
              <a:gd name="connsiteX410" fmla="*/ 9746881 w 11042233"/>
              <a:gd name="connsiteY410" fmla="*/ 2231093 h 4255312"/>
              <a:gd name="connsiteX411" fmla="*/ 9744747 w 11042233"/>
              <a:gd name="connsiteY411" fmla="*/ 2248228 h 4255312"/>
              <a:gd name="connsiteX412" fmla="*/ 9631445 w 11042233"/>
              <a:gd name="connsiteY412" fmla="*/ 2293979 h 4255312"/>
              <a:gd name="connsiteX413" fmla="*/ 9537308 w 11042233"/>
              <a:gd name="connsiteY413" fmla="*/ 2282240 h 4255312"/>
              <a:gd name="connsiteX414" fmla="*/ 9497273 w 11042233"/>
              <a:gd name="connsiteY414" fmla="*/ 2355659 h 4255312"/>
              <a:gd name="connsiteX415" fmla="*/ 9541056 w 11042233"/>
              <a:gd name="connsiteY415" fmla="*/ 2429030 h 4255312"/>
              <a:gd name="connsiteX416" fmla="*/ 9543808 w 11042233"/>
              <a:gd name="connsiteY416" fmla="*/ 2501005 h 4255312"/>
              <a:gd name="connsiteX417" fmla="*/ 9555572 w 11042233"/>
              <a:gd name="connsiteY417" fmla="*/ 2586259 h 4255312"/>
              <a:gd name="connsiteX418" fmla="*/ 9595726 w 11042233"/>
              <a:gd name="connsiteY418" fmla="*/ 2601525 h 4255312"/>
              <a:gd name="connsiteX419" fmla="*/ 9708434 w 11042233"/>
              <a:gd name="connsiteY419" fmla="*/ 2631086 h 4255312"/>
              <a:gd name="connsiteX420" fmla="*/ 9762986 w 11042233"/>
              <a:gd name="connsiteY420" fmla="*/ 2641406 h 4255312"/>
              <a:gd name="connsiteX421" fmla="*/ 9825507 w 11042233"/>
              <a:gd name="connsiteY421" fmla="*/ 2662660 h 4255312"/>
              <a:gd name="connsiteX422" fmla="*/ 9863527 w 11042233"/>
              <a:gd name="connsiteY422" fmla="*/ 2698115 h 4255312"/>
              <a:gd name="connsiteX423" fmla="*/ 10033918 w 11042233"/>
              <a:gd name="connsiteY423" fmla="*/ 2769262 h 4255312"/>
              <a:gd name="connsiteX424" fmla="*/ 10137400 w 11042233"/>
              <a:gd name="connsiteY424" fmla="*/ 2805687 h 4255312"/>
              <a:gd name="connsiteX425" fmla="*/ 10311704 w 11042233"/>
              <a:gd name="connsiteY425" fmla="*/ 2938892 h 4255312"/>
              <a:gd name="connsiteX426" fmla="*/ 10324062 w 11042233"/>
              <a:gd name="connsiteY426" fmla="*/ 3014063 h 4255312"/>
              <a:gd name="connsiteX427" fmla="*/ 10353756 w 11042233"/>
              <a:gd name="connsiteY427" fmla="*/ 3099552 h 4255312"/>
              <a:gd name="connsiteX428" fmla="*/ 10381697 w 11042233"/>
              <a:gd name="connsiteY428" fmla="*/ 3183220 h 4255312"/>
              <a:gd name="connsiteX429" fmla="*/ 10420926 w 11042233"/>
              <a:gd name="connsiteY429" fmla="*/ 3222793 h 4255312"/>
              <a:gd name="connsiteX430" fmla="*/ 10464686 w 11042233"/>
              <a:gd name="connsiteY430" fmla="*/ 3333158 h 4255312"/>
              <a:gd name="connsiteX431" fmla="*/ 10451190 w 11042233"/>
              <a:gd name="connsiteY431" fmla="*/ 3373110 h 4255312"/>
              <a:gd name="connsiteX432" fmla="*/ 10453468 w 11042233"/>
              <a:gd name="connsiteY432" fmla="*/ 3386861 h 4255312"/>
              <a:gd name="connsiteX433" fmla="*/ 10446613 w 11042233"/>
              <a:gd name="connsiteY433" fmla="*/ 3376968 h 4255312"/>
              <a:gd name="connsiteX434" fmla="*/ 10420594 w 11042233"/>
              <a:gd name="connsiteY434" fmla="*/ 3361986 h 4255312"/>
              <a:gd name="connsiteX435" fmla="*/ 10333027 w 11042233"/>
              <a:gd name="connsiteY435" fmla="*/ 3383146 h 4255312"/>
              <a:gd name="connsiteX436" fmla="*/ 10321737 w 11042233"/>
              <a:gd name="connsiteY436" fmla="*/ 3401607 h 4255312"/>
              <a:gd name="connsiteX437" fmla="*/ 10233269 w 11042233"/>
              <a:gd name="connsiteY437" fmla="*/ 3479191 h 4255312"/>
              <a:gd name="connsiteX438" fmla="*/ 10181682 w 11042233"/>
              <a:gd name="connsiteY438" fmla="*/ 3542859 h 4255312"/>
              <a:gd name="connsiteX439" fmla="*/ 10175397 w 11042233"/>
              <a:gd name="connsiteY439" fmla="*/ 3576799 h 4255312"/>
              <a:gd name="connsiteX440" fmla="*/ 10232771 w 11042233"/>
              <a:gd name="connsiteY440" fmla="*/ 3660064 h 4255312"/>
              <a:gd name="connsiteX441" fmla="*/ 10326054 w 11042233"/>
              <a:gd name="connsiteY441" fmla="*/ 3648159 h 4255312"/>
              <a:gd name="connsiteX442" fmla="*/ 10423298 w 11042233"/>
              <a:gd name="connsiteY442" fmla="*/ 3591663 h 4255312"/>
              <a:gd name="connsiteX443" fmla="*/ 10459017 w 11042233"/>
              <a:gd name="connsiteY443" fmla="*/ 3587687 h 4255312"/>
              <a:gd name="connsiteX444" fmla="*/ 10549217 w 11042233"/>
              <a:gd name="connsiteY444" fmla="*/ 3584231 h 4255312"/>
              <a:gd name="connsiteX445" fmla="*/ 10600425 w 11042233"/>
              <a:gd name="connsiteY445" fmla="*/ 3582693 h 4255312"/>
              <a:gd name="connsiteX446" fmla="*/ 10683936 w 11042233"/>
              <a:gd name="connsiteY446" fmla="*/ 3591687 h 4255312"/>
              <a:gd name="connsiteX447" fmla="*/ 10739199 w 11042233"/>
              <a:gd name="connsiteY447" fmla="*/ 3580113 h 4255312"/>
              <a:gd name="connsiteX448" fmla="*/ 10814054 w 11042233"/>
              <a:gd name="connsiteY448" fmla="*/ 3675236 h 4255312"/>
              <a:gd name="connsiteX449" fmla="*/ 10926620 w 11042233"/>
              <a:gd name="connsiteY449" fmla="*/ 3778902 h 4255312"/>
              <a:gd name="connsiteX450" fmla="*/ 10967984 w 11042233"/>
              <a:gd name="connsiteY450" fmla="*/ 3805435 h 4255312"/>
              <a:gd name="connsiteX451" fmla="*/ 11004533 w 11042233"/>
              <a:gd name="connsiteY451" fmla="*/ 3772678 h 4255312"/>
              <a:gd name="connsiteX452" fmla="*/ 11017128 w 11042233"/>
              <a:gd name="connsiteY452" fmla="*/ 3518433 h 4255312"/>
              <a:gd name="connsiteX453" fmla="*/ 11020449 w 11042233"/>
              <a:gd name="connsiteY453" fmla="*/ 3392920 h 4255312"/>
              <a:gd name="connsiteX454" fmla="*/ 10990825 w 11042233"/>
              <a:gd name="connsiteY454" fmla="*/ 3202225 h 4255312"/>
              <a:gd name="connsiteX455" fmla="*/ 8555617 w 11042233"/>
              <a:gd name="connsiteY455" fmla="*/ 1699432 h 4255312"/>
              <a:gd name="connsiteX456" fmla="*/ 8502654 w 11042233"/>
              <a:gd name="connsiteY456" fmla="*/ 1766769 h 4255312"/>
              <a:gd name="connsiteX457" fmla="*/ 8537069 w 11042233"/>
              <a:gd name="connsiteY457" fmla="*/ 1817750 h 4255312"/>
              <a:gd name="connsiteX458" fmla="*/ 8580379 w 11042233"/>
              <a:gd name="connsiteY458" fmla="*/ 1782745 h 4255312"/>
              <a:gd name="connsiteX459" fmla="*/ 8595558 w 11042233"/>
              <a:gd name="connsiteY459" fmla="*/ 1737870 h 4255312"/>
              <a:gd name="connsiteX460" fmla="*/ 8555617 w 11042233"/>
              <a:gd name="connsiteY460" fmla="*/ 1699432 h 4255312"/>
              <a:gd name="connsiteX461" fmla="*/ 3093814 w 11042233"/>
              <a:gd name="connsiteY461" fmla="*/ 508279 h 4255312"/>
              <a:gd name="connsiteX462" fmla="*/ 3090920 w 11042233"/>
              <a:gd name="connsiteY462" fmla="*/ 435996 h 4255312"/>
              <a:gd name="connsiteX463" fmla="*/ 3165206 w 11042233"/>
              <a:gd name="connsiteY463" fmla="*/ 436659 h 4255312"/>
              <a:gd name="connsiteX464" fmla="*/ 3198672 w 11042233"/>
              <a:gd name="connsiteY464" fmla="*/ 492327 h 4255312"/>
              <a:gd name="connsiteX465" fmla="*/ 3150405 w 11042233"/>
              <a:gd name="connsiteY465" fmla="*/ 570267 h 4255312"/>
              <a:gd name="connsiteX466" fmla="*/ 3112622 w 11042233"/>
              <a:gd name="connsiteY466" fmla="*/ 547805 h 4255312"/>
              <a:gd name="connsiteX467" fmla="*/ 3093814 w 11042233"/>
              <a:gd name="connsiteY467" fmla="*/ 508279 h 4255312"/>
              <a:gd name="connsiteX468" fmla="*/ 3140159 w 11042233"/>
              <a:gd name="connsiteY468" fmla="*/ 483096 h 4255312"/>
              <a:gd name="connsiteX469" fmla="*/ 3142555 w 11042233"/>
              <a:gd name="connsiteY469" fmla="*/ 483996 h 4255312"/>
              <a:gd name="connsiteX470" fmla="*/ 3140159 w 11042233"/>
              <a:gd name="connsiteY470" fmla="*/ 483096 h 4255312"/>
              <a:gd name="connsiteX471" fmla="*/ 3128087 w 11042233"/>
              <a:gd name="connsiteY471" fmla="*/ 478505 h 4255312"/>
              <a:gd name="connsiteX472" fmla="*/ 3139116 w 11042233"/>
              <a:gd name="connsiteY472" fmla="*/ 482102 h 4255312"/>
              <a:gd name="connsiteX473" fmla="*/ 3138428 w 11042233"/>
              <a:gd name="connsiteY473" fmla="*/ 470647 h 4255312"/>
              <a:gd name="connsiteX474" fmla="*/ 3126118 w 11042233"/>
              <a:gd name="connsiteY474" fmla="*/ 465179 h 4255312"/>
              <a:gd name="connsiteX475" fmla="*/ 3128087 w 11042233"/>
              <a:gd name="connsiteY475" fmla="*/ 478505 h 4255312"/>
              <a:gd name="connsiteX476" fmla="*/ 8390017 w 11042233"/>
              <a:gd name="connsiteY476" fmla="*/ 1986931 h 4255312"/>
              <a:gd name="connsiteX477" fmla="*/ 8426187 w 11042233"/>
              <a:gd name="connsiteY477" fmla="*/ 1973203 h 4255312"/>
              <a:gd name="connsiteX478" fmla="*/ 8448885 w 11042233"/>
              <a:gd name="connsiteY478" fmla="*/ 1950292 h 4255312"/>
              <a:gd name="connsiteX479" fmla="*/ 8425784 w 11042233"/>
              <a:gd name="connsiteY479" fmla="*/ 1922198 h 4255312"/>
              <a:gd name="connsiteX480" fmla="*/ 8315898 w 11042233"/>
              <a:gd name="connsiteY480" fmla="*/ 1970789 h 4255312"/>
              <a:gd name="connsiteX481" fmla="*/ 8390017 w 11042233"/>
              <a:gd name="connsiteY481" fmla="*/ 1986931 h 4255312"/>
              <a:gd name="connsiteX482" fmla="*/ 7566264 w 11042233"/>
              <a:gd name="connsiteY482" fmla="*/ 465298 h 4255312"/>
              <a:gd name="connsiteX483" fmla="*/ 7596339 w 11042233"/>
              <a:gd name="connsiteY483" fmla="*/ 445558 h 4255312"/>
              <a:gd name="connsiteX484" fmla="*/ 7607960 w 11042233"/>
              <a:gd name="connsiteY484" fmla="*/ 422766 h 4255312"/>
              <a:gd name="connsiteX485" fmla="*/ 7620934 w 11042233"/>
              <a:gd name="connsiteY485" fmla="*/ 350270 h 4255312"/>
              <a:gd name="connsiteX486" fmla="*/ 7587871 w 11042233"/>
              <a:gd name="connsiteY486" fmla="*/ 316069 h 4255312"/>
              <a:gd name="connsiteX487" fmla="*/ 7549377 w 11042233"/>
              <a:gd name="connsiteY487" fmla="*/ 346436 h 4255312"/>
              <a:gd name="connsiteX488" fmla="*/ 7536094 w 11042233"/>
              <a:gd name="connsiteY488" fmla="*/ 411121 h 4255312"/>
              <a:gd name="connsiteX489" fmla="*/ 7540198 w 11042233"/>
              <a:gd name="connsiteY489" fmla="*/ 439807 h 4255312"/>
              <a:gd name="connsiteX490" fmla="*/ 7566264 w 11042233"/>
              <a:gd name="connsiteY490" fmla="*/ 465298 h 4255312"/>
              <a:gd name="connsiteX491" fmla="*/ 6706910 w 11042233"/>
              <a:gd name="connsiteY491" fmla="*/ 2515301 h 4255312"/>
              <a:gd name="connsiteX492" fmla="*/ 6715780 w 11042233"/>
              <a:gd name="connsiteY492" fmla="*/ 2568578 h 4255312"/>
              <a:gd name="connsiteX493" fmla="*/ 6745073 w 11042233"/>
              <a:gd name="connsiteY493" fmla="*/ 2534898 h 4255312"/>
              <a:gd name="connsiteX494" fmla="*/ 6737483 w 11042233"/>
              <a:gd name="connsiteY494" fmla="*/ 2508224 h 4255312"/>
              <a:gd name="connsiteX495" fmla="*/ 6706910 w 11042233"/>
              <a:gd name="connsiteY495" fmla="*/ 2515301 h 4255312"/>
              <a:gd name="connsiteX496" fmla="*/ 7504431 w 11042233"/>
              <a:gd name="connsiteY496" fmla="*/ 3424257 h 4255312"/>
              <a:gd name="connsiteX497" fmla="*/ 7358233 w 11042233"/>
              <a:gd name="connsiteY497" fmla="*/ 3485866 h 4255312"/>
              <a:gd name="connsiteX498" fmla="*/ 7347488 w 11042233"/>
              <a:gd name="connsiteY498" fmla="*/ 3502694 h 4255312"/>
              <a:gd name="connsiteX499" fmla="*/ 7379484 w 11042233"/>
              <a:gd name="connsiteY499" fmla="*/ 3512706 h 4255312"/>
              <a:gd name="connsiteX500" fmla="*/ 7457255 w 11042233"/>
              <a:gd name="connsiteY500" fmla="*/ 3506575 h 4255312"/>
              <a:gd name="connsiteX501" fmla="*/ 7509222 w 11042233"/>
              <a:gd name="connsiteY501" fmla="*/ 3486268 h 4255312"/>
              <a:gd name="connsiteX502" fmla="*/ 7544704 w 11042233"/>
              <a:gd name="connsiteY502" fmla="*/ 3455476 h 4255312"/>
              <a:gd name="connsiteX503" fmla="*/ 7504431 w 11042233"/>
              <a:gd name="connsiteY503" fmla="*/ 3424257 h 4255312"/>
              <a:gd name="connsiteX504" fmla="*/ 7370186 w 11042233"/>
              <a:gd name="connsiteY504" fmla="*/ 627828 h 4255312"/>
              <a:gd name="connsiteX505" fmla="*/ 7393217 w 11042233"/>
              <a:gd name="connsiteY505" fmla="*/ 564776 h 4255312"/>
              <a:gd name="connsiteX506" fmla="*/ 7373317 w 11042233"/>
              <a:gd name="connsiteY506" fmla="*/ 522102 h 4255312"/>
              <a:gd name="connsiteX507" fmla="*/ 7325193 w 11042233"/>
              <a:gd name="connsiteY507" fmla="*/ 521250 h 4255312"/>
              <a:gd name="connsiteX508" fmla="*/ 7318813 w 11042233"/>
              <a:gd name="connsiteY508" fmla="*/ 558432 h 4255312"/>
              <a:gd name="connsiteX509" fmla="*/ 7370186 w 11042233"/>
              <a:gd name="connsiteY509" fmla="*/ 627828 h 4255312"/>
              <a:gd name="connsiteX510" fmla="*/ 7243153 w 11042233"/>
              <a:gd name="connsiteY510" fmla="*/ 1094519 h 4255312"/>
              <a:gd name="connsiteX511" fmla="*/ 7217252 w 11042233"/>
              <a:gd name="connsiteY511" fmla="*/ 1144009 h 4255312"/>
              <a:gd name="connsiteX512" fmla="*/ 7184497 w 11042233"/>
              <a:gd name="connsiteY512" fmla="*/ 1178517 h 4255312"/>
              <a:gd name="connsiteX513" fmla="*/ 7075917 w 11042233"/>
              <a:gd name="connsiteY513" fmla="*/ 1311367 h 4255312"/>
              <a:gd name="connsiteX514" fmla="*/ 6996437 w 11042233"/>
              <a:gd name="connsiteY514" fmla="*/ 1374467 h 4255312"/>
              <a:gd name="connsiteX515" fmla="*/ 6934034 w 11042233"/>
              <a:gd name="connsiteY515" fmla="*/ 1403792 h 4255312"/>
              <a:gd name="connsiteX516" fmla="*/ 6808851 w 11042233"/>
              <a:gd name="connsiteY516" fmla="*/ 1422703 h 4255312"/>
              <a:gd name="connsiteX517" fmla="*/ 6646144 w 11042233"/>
              <a:gd name="connsiteY517" fmla="*/ 1408975 h 4255312"/>
              <a:gd name="connsiteX518" fmla="*/ 6463254 w 11042233"/>
              <a:gd name="connsiteY518" fmla="*/ 1379106 h 4255312"/>
              <a:gd name="connsiteX519" fmla="*/ 6413256 w 11042233"/>
              <a:gd name="connsiteY519" fmla="*/ 1364952 h 4255312"/>
              <a:gd name="connsiteX520" fmla="*/ 6319973 w 11042233"/>
              <a:gd name="connsiteY520" fmla="*/ 1385591 h 4255312"/>
              <a:gd name="connsiteX521" fmla="*/ 6154017 w 11042233"/>
              <a:gd name="connsiteY521" fmla="*/ 1412076 h 4255312"/>
              <a:gd name="connsiteX522" fmla="*/ 6052528 w 11042233"/>
              <a:gd name="connsiteY522" fmla="*/ 1446608 h 4255312"/>
              <a:gd name="connsiteX523" fmla="*/ 6043183 w 11042233"/>
              <a:gd name="connsiteY523" fmla="*/ 1461187 h 4255312"/>
              <a:gd name="connsiteX524" fmla="*/ 6039364 w 11042233"/>
              <a:gd name="connsiteY524" fmla="*/ 1593186 h 4255312"/>
              <a:gd name="connsiteX525" fmla="*/ 6059453 w 11042233"/>
              <a:gd name="connsiteY525" fmla="*/ 1654273 h 4255312"/>
              <a:gd name="connsiteX526" fmla="*/ 6105538 w 11042233"/>
              <a:gd name="connsiteY526" fmla="*/ 1745704 h 4255312"/>
              <a:gd name="connsiteX527" fmla="*/ 6222041 w 11042233"/>
              <a:gd name="connsiteY527" fmla="*/ 1759905 h 4255312"/>
              <a:gd name="connsiteX528" fmla="*/ 6296302 w 11042233"/>
              <a:gd name="connsiteY528" fmla="*/ 1681728 h 4255312"/>
              <a:gd name="connsiteX529" fmla="*/ 6423075 w 11042233"/>
              <a:gd name="connsiteY529" fmla="*/ 1630439 h 4255312"/>
              <a:gd name="connsiteX530" fmla="*/ 6534408 w 11042233"/>
              <a:gd name="connsiteY530" fmla="*/ 1647741 h 4255312"/>
              <a:gd name="connsiteX531" fmla="*/ 6591498 w 11042233"/>
              <a:gd name="connsiteY531" fmla="*/ 1636072 h 4255312"/>
              <a:gd name="connsiteX532" fmla="*/ 6710919 w 11042233"/>
              <a:gd name="connsiteY532" fmla="*/ 1602440 h 4255312"/>
              <a:gd name="connsiteX533" fmla="*/ 6814282 w 11042233"/>
              <a:gd name="connsiteY533" fmla="*/ 1696048 h 4255312"/>
              <a:gd name="connsiteX534" fmla="*/ 6707859 w 11042233"/>
              <a:gd name="connsiteY534" fmla="*/ 1790389 h 4255312"/>
              <a:gd name="connsiteX535" fmla="*/ 6677713 w 11042233"/>
              <a:gd name="connsiteY535" fmla="*/ 1786958 h 4255312"/>
              <a:gd name="connsiteX536" fmla="*/ 6616734 w 11042233"/>
              <a:gd name="connsiteY536" fmla="*/ 1811383 h 4255312"/>
              <a:gd name="connsiteX537" fmla="*/ 6517972 w 11042233"/>
              <a:gd name="connsiteY537" fmla="*/ 1893701 h 4255312"/>
              <a:gd name="connsiteX538" fmla="*/ 6460859 w 11042233"/>
              <a:gd name="connsiteY538" fmla="*/ 1932825 h 4255312"/>
              <a:gd name="connsiteX539" fmla="*/ 6450992 w 11042233"/>
              <a:gd name="connsiteY539" fmla="*/ 2101935 h 4255312"/>
              <a:gd name="connsiteX540" fmla="*/ 6503361 w 11042233"/>
              <a:gd name="connsiteY540" fmla="*/ 2153745 h 4255312"/>
              <a:gd name="connsiteX541" fmla="*/ 6529380 w 11042233"/>
              <a:gd name="connsiteY541" fmla="*/ 2182691 h 4255312"/>
              <a:gd name="connsiteX542" fmla="*/ 6557510 w 11042233"/>
              <a:gd name="connsiteY542" fmla="*/ 2328677 h 4255312"/>
              <a:gd name="connsiteX543" fmla="*/ 6595625 w 11042233"/>
              <a:gd name="connsiteY543" fmla="*/ 2448367 h 4255312"/>
              <a:gd name="connsiteX544" fmla="*/ 6644816 w 11042233"/>
              <a:gd name="connsiteY544" fmla="*/ 2490757 h 4255312"/>
              <a:gd name="connsiteX545" fmla="*/ 6674322 w 11042233"/>
              <a:gd name="connsiteY545" fmla="*/ 2588270 h 4255312"/>
              <a:gd name="connsiteX546" fmla="*/ 6675365 w 11042233"/>
              <a:gd name="connsiteY546" fmla="*/ 2605643 h 4255312"/>
              <a:gd name="connsiteX547" fmla="*/ 6706199 w 11042233"/>
              <a:gd name="connsiteY547" fmla="*/ 2605383 h 4255312"/>
              <a:gd name="connsiteX548" fmla="*/ 6746069 w 11042233"/>
              <a:gd name="connsiteY548" fmla="*/ 2623938 h 4255312"/>
              <a:gd name="connsiteX549" fmla="*/ 6737957 w 11042233"/>
              <a:gd name="connsiteY549" fmla="*/ 2666447 h 4255312"/>
              <a:gd name="connsiteX550" fmla="*/ 6692987 w 11042233"/>
              <a:gd name="connsiteY550" fmla="*/ 2801971 h 4255312"/>
              <a:gd name="connsiteX551" fmla="*/ 6643939 w 11042233"/>
              <a:gd name="connsiteY551" fmla="*/ 2895745 h 4255312"/>
              <a:gd name="connsiteX552" fmla="*/ 6599348 w 11042233"/>
              <a:gd name="connsiteY552" fmla="*/ 2896928 h 4255312"/>
              <a:gd name="connsiteX553" fmla="*/ 6585734 w 11042233"/>
              <a:gd name="connsiteY553" fmla="*/ 2854846 h 4255312"/>
              <a:gd name="connsiteX554" fmla="*/ 6598921 w 11042233"/>
              <a:gd name="connsiteY554" fmla="*/ 2823367 h 4255312"/>
              <a:gd name="connsiteX555" fmla="*/ 6613603 w 11042233"/>
              <a:gd name="connsiteY555" fmla="*/ 2704458 h 4255312"/>
              <a:gd name="connsiteX556" fmla="*/ 6585023 w 11042233"/>
              <a:gd name="connsiteY556" fmla="*/ 2761640 h 4255312"/>
              <a:gd name="connsiteX557" fmla="*/ 6556798 w 11042233"/>
              <a:gd name="connsiteY557" fmla="*/ 2834468 h 4255312"/>
              <a:gd name="connsiteX558" fmla="*/ 6504500 w 11042233"/>
              <a:gd name="connsiteY558" fmla="*/ 2837166 h 4255312"/>
              <a:gd name="connsiteX559" fmla="*/ 6500017 w 11042233"/>
              <a:gd name="connsiteY559" fmla="*/ 2786681 h 4255312"/>
              <a:gd name="connsiteX560" fmla="*/ 6511449 w 11042233"/>
              <a:gd name="connsiteY560" fmla="*/ 2740954 h 4255312"/>
              <a:gd name="connsiteX561" fmla="*/ 6454645 w 11042233"/>
              <a:gd name="connsiteY561" fmla="*/ 2752978 h 4255312"/>
              <a:gd name="connsiteX562" fmla="*/ 6424451 w 11042233"/>
              <a:gd name="connsiteY562" fmla="*/ 2702636 h 4255312"/>
              <a:gd name="connsiteX563" fmla="*/ 6338829 w 11042233"/>
              <a:gd name="connsiteY563" fmla="*/ 2700860 h 4255312"/>
              <a:gd name="connsiteX564" fmla="*/ 6290847 w 11042233"/>
              <a:gd name="connsiteY564" fmla="*/ 2603631 h 4255312"/>
              <a:gd name="connsiteX565" fmla="*/ 6263975 w 11042233"/>
              <a:gd name="connsiteY565" fmla="*/ 2511017 h 4255312"/>
              <a:gd name="connsiteX566" fmla="*/ 6161133 w 11042233"/>
              <a:gd name="connsiteY566" fmla="*/ 2438876 h 4255312"/>
              <a:gd name="connsiteX567" fmla="*/ 6121975 w 11042233"/>
              <a:gd name="connsiteY567" fmla="*/ 2398759 h 4255312"/>
              <a:gd name="connsiteX568" fmla="*/ 6128805 w 11042233"/>
              <a:gd name="connsiteY568" fmla="*/ 2313411 h 4255312"/>
              <a:gd name="connsiteX569" fmla="*/ 6143771 w 11042233"/>
              <a:gd name="connsiteY569" fmla="*/ 2214454 h 4255312"/>
              <a:gd name="connsiteX570" fmla="*/ 6088200 w 11042233"/>
              <a:gd name="connsiteY570" fmla="*/ 2202856 h 4255312"/>
              <a:gd name="connsiteX571" fmla="*/ 6032130 w 11042233"/>
              <a:gd name="connsiteY571" fmla="*/ 2278050 h 4255312"/>
              <a:gd name="connsiteX572" fmla="*/ 6021931 w 11042233"/>
              <a:gd name="connsiteY572" fmla="*/ 2341836 h 4255312"/>
              <a:gd name="connsiteX573" fmla="*/ 6037657 w 11042233"/>
              <a:gd name="connsiteY573" fmla="*/ 2522425 h 4255312"/>
              <a:gd name="connsiteX574" fmla="*/ 6045721 w 11042233"/>
              <a:gd name="connsiteY574" fmla="*/ 2712103 h 4255312"/>
              <a:gd name="connsiteX575" fmla="*/ 6051698 w 11042233"/>
              <a:gd name="connsiteY575" fmla="*/ 2819131 h 4255312"/>
              <a:gd name="connsiteX576" fmla="*/ 6050725 w 11042233"/>
              <a:gd name="connsiteY576" fmla="*/ 2887603 h 4255312"/>
              <a:gd name="connsiteX577" fmla="*/ 5968305 w 11042233"/>
              <a:gd name="connsiteY577" fmla="*/ 2936289 h 4255312"/>
              <a:gd name="connsiteX578" fmla="*/ 5903104 w 11042233"/>
              <a:gd name="connsiteY578" fmla="*/ 2944005 h 4255312"/>
              <a:gd name="connsiteX579" fmla="*/ 5858371 w 11042233"/>
              <a:gd name="connsiteY579" fmla="*/ 2959247 h 4255312"/>
              <a:gd name="connsiteX580" fmla="*/ 5767697 w 11042233"/>
              <a:gd name="connsiteY580" fmla="*/ 2878207 h 4255312"/>
              <a:gd name="connsiteX581" fmla="*/ 5765278 w 11042233"/>
              <a:gd name="connsiteY581" fmla="*/ 2826491 h 4255312"/>
              <a:gd name="connsiteX582" fmla="*/ 5789210 w 11042233"/>
              <a:gd name="connsiteY582" fmla="*/ 2667772 h 4255312"/>
              <a:gd name="connsiteX583" fmla="*/ 5819284 w 11042233"/>
              <a:gd name="connsiteY583" fmla="*/ 2457716 h 4255312"/>
              <a:gd name="connsiteX584" fmla="*/ 5802871 w 11042233"/>
              <a:gd name="connsiteY584" fmla="*/ 2433125 h 4255312"/>
              <a:gd name="connsiteX585" fmla="*/ 5766250 w 11042233"/>
              <a:gd name="connsiteY585" fmla="*/ 2442545 h 4255312"/>
              <a:gd name="connsiteX586" fmla="*/ 5678921 w 11042233"/>
              <a:gd name="connsiteY586" fmla="*/ 2405173 h 4255312"/>
              <a:gd name="connsiteX587" fmla="*/ 5663978 w 11042233"/>
              <a:gd name="connsiteY587" fmla="*/ 2364724 h 4255312"/>
              <a:gd name="connsiteX588" fmla="*/ 5623254 w 11042233"/>
              <a:gd name="connsiteY588" fmla="*/ 2274784 h 4255312"/>
              <a:gd name="connsiteX589" fmla="*/ 5647802 w 11042233"/>
              <a:gd name="connsiteY589" fmla="*/ 2162147 h 4255312"/>
              <a:gd name="connsiteX590" fmla="*/ 5666563 w 11042233"/>
              <a:gd name="connsiteY590" fmla="*/ 2151283 h 4255312"/>
              <a:gd name="connsiteX591" fmla="*/ 5709801 w 11042233"/>
              <a:gd name="connsiteY591" fmla="*/ 2073131 h 4255312"/>
              <a:gd name="connsiteX592" fmla="*/ 5738026 w 11042233"/>
              <a:gd name="connsiteY592" fmla="*/ 1957677 h 4255312"/>
              <a:gd name="connsiteX593" fmla="*/ 5758068 w 11042233"/>
              <a:gd name="connsiteY593" fmla="*/ 1828282 h 4255312"/>
              <a:gd name="connsiteX594" fmla="*/ 5781880 w 11042233"/>
              <a:gd name="connsiteY594" fmla="*/ 1726958 h 4255312"/>
              <a:gd name="connsiteX595" fmla="*/ 5843619 w 11042233"/>
              <a:gd name="connsiteY595" fmla="*/ 1654486 h 4255312"/>
              <a:gd name="connsiteX596" fmla="*/ 5851920 w 11042233"/>
              <a:gd name="connsiteY596" fmla="*/ 1592333 h 4255312"/>
              <a:gd name="connsiteX597" fmla="*/ 5851707 w 11042233"/>
              <a:gd name="connsiteY597" fmla="*/ 1510015 h 4255312"/>
              <a:gd name="connsiteX598" fmla="*/ 5920062 w 11042233"/>
              <a:gd name="connsiteY598" fmla="*/ 1375224 h 4255312"/>
              <a:gd name="connsiteX599" fmla="*/ 5936499 w 11042233"/>
              <a:gd name="connsiteY599" fmla="*/ 1331083 h 4255312"/>
              <a:gd name="connsiteX600" fmla="*/ 5968186 w 11042233"/>
              <a:gd name="connsiteY600" fmla="*/ 1270682 h 4255312"/>
              <a:gd name="connsiteX601" fmla="*/ 6069320 w 11042233"/>
              <a:gd name="connsiteY601" fmla="*/ 1244363 h 4255312"/>
              <a:gd name="connsiteX602" fmla="*/ 6095576 w 11042233"/>
              <a:gd name="connsiteY602" fmla="*/ 1246043 h 4255312"/>
              <a:gd name="connsiteX603" fmla="*/ 6100083 w 11042233"/>
              <a:gd name="connsiteY603" fmla="*/ 1240860 h 4255312"/>
              <a:gd name="connsiteX604" fmla="*/ 6207123 w 11042233"/>
              <a:gd name="connsiteY604" fmla="*/ 1133500 h 4255312"/>
              <a:gd name="connsiteX605" fmla="*/ 6274814 w 11042233"/>
              <a:gd name="connsiteY605" fmla="*/ 1161169 h 4255312"/>
              <a:gd name="connsiteX606" fmla="*/ 6324954 w 11042233"/>
              <a:gd name="connsiteY606" fmla="*/ 1184884 h 4255312"/>
              <a:gd name="connsiteX607" fmla="*/ 6432705 w 11042233"/>
              <a:gd name="connsiteY607" fmla="*/ 1225357 h 4255312"/>
              <a:gd name="connsiteX608" fmla="*/ 6484553 w 11042233"/>
              <a:gd name="connsiteY608" fmla="*/ 1208694 h 4255312"/>
              <a:gd name="connsiteX609" fmla="*/ 6559099 w 11042233"/>
              <a:gd name="connsiteY609" fmla="*/ 1204339 h 4255312"/>
              <a:gd name="connsiteX610" fmla="*/ 6661988 w 11042233"/>
              <a:gd name="connsiteY610" fmla="*/ 1204718 h 4255312"/>
              <a:gd name="connsiteX611" fmla="*/ 6720928 w 11042233"/>
              <a:gd name="connsiteY611" fmla="*/ 1205736 h 4255312"/>
              <a:gd name="connsiteX612" fmla="*/ 6763549 w 11042233"/>
              <a:gd name="connsiteY612" fmla="*/ 1226777 h 4255312"/>
              <a:gd name="connsiteX613" fmla="*/ 6939632 w 11042233"/>
              <a:gd name="connsiteY613" fmla="*/ 1239700 h 4255312"/>
              <a:gd name="connsiteX614" fmla="*/ 6963042 w 11042233"/>
              <a:gd name="connsiteY614" fmla="*/ 1216931 h 4255312"/>
              <a:gd name="connsiteX615" fmla="*/ 7041335 w 11042233"/>
              <a:gd name="connsiteY615" fmla="*/ 1149855 h 4255312"/>
              <a:gd name="connsiteX616" fmla="*/ 7062611 w 11042233"/>
              <a:gd name="connsiteY616" fmla="*/ 1130092 h 4255312"/>
              <a:gd name="connsiteX617" fmla="*/ 7102646 w 11042233"/>
              <a:gd name="connsiteY617" fmla="*/ 1073572 h 4255312"/>
              <a:gd name="connsiteX618" fmla="*/ 7192040 w 11042233"/>
              <a:gd name="connsiteY618" fmla="*/ 1028816 h 4255312"/>
              <a:gd name="connsiteX619" fmla="*/ 7243153 w 11042233"/>
              <a:gd name="connsiteY619" fmla="*/ 1094519 h 4255312"/>
              <a:gd name="connsiteX620" fmla="*/ 6631131 w 11042233"/>
              <a:gd name="connsiteY620" fmla="*/ 2626400 h 4255312"/>
              <a:gd name="connsiteX621" fmla="*/ 6636562 w 11042233"/>
              <a:gd name="connsiteY621" fmla="*/ 2627938 h 4255312"/>
              <a:gd name="connsiteX622" fmla="*/ 6636633 w 11042233"/>
              <a:gd name="connsiteY622" fmla="*/ 2625169 h 4255312"/>
              <a:gd name="connsiteX623" fmla="*/ 6633930 w 11042233"/>
              <a:gd name="connsiteY623" fmla="*/ 2623891 h 4255312"/>
              <a:gd name="connsiteX624" fmla="*/ 6631131 w 11042233"/>
              <a:gd name="connsiteY624" fmla="*/ 2626400 h 4255312"/>
              <a:gd name="connsiteX625" fmla="*/ 6540670 w 11042233"/>
              <a:gd name="connsiteY625" fmla="*/ 2694281 h 4255312"/>
              <a:gd name="connsiteX626" fmla="*/ 6617256 w 11042233"/>
              <a:gd name="connsiteY626" fmla="*/ 2694494 h 4255312"/>
              <a:gd name="connsiteX627" fmla="*/ 6634807 w 11042233"/>
              <a:gd name="connsiteY627" fmla="*/ 2629216 h 4255312"/>
              <a:gd name="connsiteX628" fmla="*/ 6541405 w 11042233"/>
              <a:gd name="connsiteY628" fmla="*/ 2623797 h 4255312"/>
              <a:gd name="connsiteX629" fmla="*/ 6540670 w 11042233"/>
              <a:gd name="connsiteY629" fmla="*/ 2694281 h 4255312"/>
              <a:gd name="connsiteX630" fmla="*/ 6422625 w 11042233"/>
              <a:gd name="connsiteY630" fmla="*/ 2883650 h 4255312"/>
              <a:gd name="connsiteX631" fmla="*/ 6443853 w 11042233"/>
              <a:gd name="connsiteY631" fmla="*/ 2850065 h 4255312"/>
              <a:gd name="connsiteX632" fmla="*/ 6434081 w 11042233"/>
              <a:gd name="connsiteY632" fmla="*/ 2799936 h 4255312"/>
              <a:gd name="connsiteX633" fmla="*/ 6413493 w 11042233"/>
              <a:gd name="connsiteY633" fmla="*/ 2780409 h 4255312"/>
              <a:gd name="connsiteX634" fmla="*/ 6384130 w 11042233"/>
              <a:gd name="connsiteY634" fmla="*/ 2793687 h 4255312"/>
              <a:gd name="connsiteX635" fmla="*/ 6374525 w 11042233"/>
              <a:gd name="connsiteY635" fmla="*/ 2822137 h 4255312"/>
              <a:gd name="connsiteX636" fmla="*/ 6390131 w 11042233"/>
              <a:gd name="connsiteY636" fmla="*/ 2869047 h 4255312"/>
              <a:gd name="connsiteX637" fmla="*/ 6422625 w 11042233"/>
              <a:gd name="connsiteY637" fmla="*/ 2883650 h 4255312"/>
              <a:gd name="connsiteX638" fmla="*/ 6910388 w 11042233"/>
              <a:gd name="connsiteY638" fmla="*/ 3601083 h 4255312"/>
              <a:gd name="connsiteX639" fmla="*/ 6910672 w 11042233"/>
              <a:gd name="connsiteY639" fmla="*/ 3643331 h 4255312"/>
              <a:gd name="connsiteX640" fmla="*/ 6961263 w 11042233"/>
              <a:gd name="connsiteY640" fmla="*/ 3626858 h 4255312"/>
              <a:gd name="connsiteX641" fmla="*/ 6974402 w 11042233"/>
              <a:gd name="connsiteY641" fmla="*/ 3606503 h 4255312"/>
              <a:gd name="connsiteX642" fmla="*/ 6953745 w 11042233"/>
              <a:gd name="connsiteY642" fmla="*/ 3587355 h 4255312"/>
              <a:gd name="connsiteX643" fmla="*/ 6910388 w 11042233"/>
              <a:gd name="connsiteY643" fmla="*/ 3601083 h 4255312"/>
              <a:gd name="connsiteX644" fmla="*/ 7164503 w 11042233"/>
              <a:gd name="connsiteY644" fmla="*/ 3736536 h 4255312"/>
              <a:gd name="connsiteX645" fmla="*/ 7060049 w 11042233"/>
              <a:gd name="connsiteY645" fmla="*/ 3787542 h 4255312"/>
              <a:gd name="connsiteX646" fmla="*/ 6974901 w 11042233"/>
              <a:gd name="connsiteY646" fmla="*/ 3825837 h 4255312"/>
              <a:gd name="connsiteX647" fmla="*/ 6816558 w 11042233"/>
              <a:gd name="connsiteY647" fmla="*/ 3958095 h 4255312"/>
              <a:gd name="connsiteX648" fmla="*/ 6749389 w 11042233"/>
              <a:gd name="connsiteY648" fmla="*/ 4035206 h 4255312"/>
              <a:gd name="connsiteX649" fmla="*/ 6739119 w 11042233"/>
              <a:gd name="connsiteY649" fmla="*/ 4043017 h 4255312"/>
              <a:gd name="connsiteX650" fmla="*/ 6740518 w 11042233"/>
              <a:gd name="connsiteY650" fmla="*/ 4105903 h 4255312"/>
              <a:gd name="connsiteX651" fmla="*/ 6768482 w 11042233"/>
              <a:gd name="connsiteY651" fmla="*/ 4127323 h 4255312"/>
              <a:gd name="connsiteX652" fmla="*/ 6850309 w 11042233"/>
              <a:gd name="connsiteY652" fmla="*/ 4100933 h 4255312"/>
              <a:gd name="connsiteX653" fmla="*/ 6975589 w 11042233"/>
              <a:gd name="connsiteY653" fmla="*/ 4080910 h 4255312"/>
              <a:gd name="connsiteX654" fmla="*/ 7037635 w 11042233"/>
              <a:gd name="connsiteY654" fmla="*/ 4043632 h 4255312"/>
              <a:gd name="connsiteX655" fmla="*/ 7138840 w 11042233"/>
              <a:gd name="connsiteY655" fmla="*/ 3952060 h 4255312"/>
              <a:gd name="connsiteX656" fmla="*/ 7197424 w 11042233"/>
              <a:gd name="connsiteY656" fmla="*/ 3874049 h 4255312"/>
              <a:gd name="connsiteX657" fmla="*/ 7239405 w 11042233"/>
              <a:gd name="connsiteY657" fmla="*/ 3825411 h 4255312"/>
              <a:gd name="connsiteX658" fmla="*/ 7228281 w 11042233"/>
              <a:gd name="connsiteY658" fmla="*/ 3761506 h 4255312"/>
              <a:gd name="connsiteX659" fmla="*/ 7164503 w 11042233"/>
              <a:gd name="connsiteY659" fmla="*/ 3736536 h 4255312"/>
              <a:gd name="connsiteX660" fmla="*/ 6751239 w 11042233"/>
              <a:gd name="connsiteY660" fmla="*/ 4130589 h 4255312"/>
              <a:gd name="connsiteX661" fmla="*/ 6680773 w 11042233"/>
              <a:gd name="connsiteY661" fmla="*/ 4152104 h 4255312"/>
              <a:gd name="connsiteX662" fmla="*/ 6636135 w 11042233"/>
              <a:gd name="connsiteY662" fmla="*/ 4232221 h 4255312"/>
              <a:gd name="connsiteX663" fmla="*/ 6710729 w 11042233"/>
              <a:gd name="connsiteY663" fmla="*/ 4239535 h 4255312"/>
              <a:gd name="connsiteX664" fmla="*/ 6768245 w 11042233"/>
              <a:gd name="connsiteY664" fmla="*/ 4128719 h 4255312"/>
              <a:gd name="connsiteX665" fmla="*/ 6751239 w 11042233"/>
              <a:gd name="connsiteY665" fmla="*/ 4130589 h 4255312"/>
              <a:gd name="connsiteX666" fmla="*/ 6768696 w 11042233"/>
              <a:gd name="connsiteY666" fmla="*/ 4127891 h 4255312"/>
              <a:gd name="connsiteX667" fmla="*/ 6768221 w 11042233"/>
              <a:gd name="connsiteY667" fmla="*/ 4127371 h 4255312"/>
              <a:gd name="connsiteX668" fmla="*/ 6768245 w 11042233"/>
              <a:gd name="connsiteY668" fmla="*/ 4128719 h 4255312"/>
              <a:gd name="connsiteX669" fmla="*/ 6768696 w 11042233"/>
              <a:gd name="connsiteY669" fmla="*/ 4127891 h 4255312"/>
              <a:gd name="connsiteX670" fmla="*/ 7064437 w 11042233"/>
              <a:gd name="connsiteY670" fmla="*/ 3576989 h 4255312"/>
              <a:gd name="connsiteX671" fmla="*/ 7045153 w 11042233"/>
              <a:gd name="connsiteY671" fmla="*/ 3631852 h 4255312"/>
              <a:gd name="connsiteX672" fmla="*/ 7091807 w 11042233"/>
              <a:gd name="connsiteY672" fmla="*/ 3610976 h 4255312"/>
              <a:gd name="connsiteX673" fmla="*/ 7146193 w 11042233"/>
              <a:gd name="connsiteY673" fmla="*/ 3583971 h 4255312"/>
              <a:gd name="connsiteX674" fmla="*/ 7064437 w 11042233"/>
              <a:gd name="connsiteY674" fmla="*/ 3576989 h 4255312"/>
              <a:gd name="connsiteX675" fmla="*/ 6837146 w 11042233"/>
              <a:gd name="connsiteY675" fmla="*/ 3647449 h 4255312"/>
              <a:gd name="connsiteX676" fmla="*/ 6873269 w 11042233"/>
              <a:gd name="connsiteY676" fmla="*/ 3600018 h 4255312"/>
              <a:gd name="connsiteX677" fmla="*/ 6887120 w 11042233"/>
              <a:gd name="connsiteY677" fmla="*/ 3577249 h 4255312"/>
              <a:gd name="connsiteX678" fmla="*/ 6862454 w 11042233"/>
              <a:gd name="connsiteY678" fmla="*/ 3564705 h 4255312"/>
              <a:gd name="connsiteX679" fmla="*/ 6798296 w 11042233"/>
              <a:gd name="connsiteY679" fmla="*/ 3603308 h 4255312"/>
              <a:gd name="connsiteX680" fmla="*/ 6744551 w 11042233"/>
              <a:gd name="connsiteY680" fmla="*/ 3655449 h 4255312"/>
              <a:gd name="connsiteX681" fmla="*/ 6767984 w 11042233"/>
              <a:gd name="connsiteY681" fmla="*/ 3671567 h 4255312"/>
              <a:gd name="connsiteX682" fmla="*/ 6837146 w 11042233"/>
              <a:gd name="connsiteY682" fmla="*/ 3647449 h 4255312"/>
              <a:gd name="connsiteX683" fmla="*/ 6768696 w 11042233"/>
              <a:gd name="connsiteY683" fmla="*/ 4127891 h 4255312"/>
              <a:gd name="connsiteX684" fmla="*/ 6768482 w 11042233"/>
              <a:gd name="connsiteY684" fmla="*/ 4127299 h 4255312"/>
              <a:gd name="connsiteX685" fmla="*/ 6768245 w 11042233"/>
              <a:gd name="connsiteY685" fmla="*/ 4127371 h 4255312"/>
              <a:gd name="connsiteX686" fmla="*/ 6768696 w 11042233"/>
              <a:gd name="connsiteY686" fmla="*/ 4127891 h 4255312"/>
              <a:gd name="connsiteX687" fmla="*/ 6572523 w 11042233"/>
              <a:gd name="connsiteY687" fmla="*/ 3615592 h 4255312"/>
              <a:gd name="connsiteX688" fmla="*/ 6504429 w 11042233"/>
              <a:gd name="connsiteY688" fmla="*/ 3653035 h 4255312"/>
              <a:gd name="connsiteX689" fmla="*/ 6430831 w 11042233"/>
              <a:gd name="connsiteY689" fmla="*/ 3648254 h 4255312"/>
              <a:gd name="connsiteX690" fmla="*/ 6321064 w 11042233"/>
              <a:gd name="connsiteY690" fmla="*/ 3636798 h 4255312"/>
              <a:gd name="connsiteX691" fmla="*/ 6257832 w 11042233"/>
              <a:gd name="connsiteY691" fmla="*/ 3640964 h 4255312"/>
              <a:gd name="connsiteX692" fmla="*/ 6167513 w 11042233"/>
              <a:gd name="connsiteY692" fmla="*/ 3633958 h 4255312"/>
              <a:gd name="connsiteX693" fmla="*/ 6077526 w 11042233"/>
              <a:gd name="connsiteY693" fmla="*/ 3612160 h 4255312"/>
              <a:gd name="connsiteX694" fmla="*/ 6038012 w 11042233"/>
              <a:gd name="connsiteY694" fmla="*/ 3595142 h 4255312"/>
              <a:gd name="connsiteX695" fmla="*/ 5902582 w 11042233"/>
              <a:gd name="connsiteY695" fmla="*/ 3669224 h 4255312"/>
              <a:gd name="connsiteX696" fmla="*/ 5894921 w 11042233"/>
              <a:gd name="connsiteY696" fmla="*/ 3702833 h 4255312"/>
              <a:gd name="connsiteX697" fmla="*/ 5935431 w 11042233"/>
              <a:gd name="connsiteY697" fmla="*/ 3748252 h 4255312"/>
              <a:gd name="connsiteX698" fmla="*/ 6024446 w 11042233"/>
              <a:gd name="connsiteY698" fmla="*/ 3756063 h 4255312"/>
              <a:gd name="connsiteX699" fmla="*/ 6173182 w 11042233"/>
              <a:gd name="connsiteY699" fmla="*/ 3767991 h 4255312"/>
              <a:gd name="connsiteX700" fmla="*/ 6399760 w 11042233"/>
              <a:gd name="connsiteY700" fmla="*/ 3731684 h 4255312"/>
              <a:gd name="connsiteX701" fmla="*/ 6557747 w 11042233"/>
              <a:gd name="connsiteY701" fmla="*/ 3678028 h 4255312"/>
              <a:gd name="connsiteX702" fmla="*/ 6648967 w 11042233"/>
              <a:gd name="connsiteY702" fmla="*/ 3613414 h 4255312"/>
              <a:gd name="connsiteX703" fmla="*/ 6572523 w 11042233"/>
              <a:gd name="connsiteY703" fmla="*/ 3615592 h 4255312"/>
              <a:gd name="connsiteX704" fmla="*/ 5709778 w 11042233"/>
              <a:gd name="connsiteY704" fmla="*/ 3624443 h 4255312"/>
              <a:gd name="connsiteX705" fmla="*/ 5657266 w 11042233"/>
              <a:gd name="connsiteY705" fmla="*/ 3596420 h 4255312"/>
              <a:gd name="connsiteX706" fmla="*/ 5625934 w 11042233"/>
              <a:gd name="connsiteY706" fmla="*/ 3589154 h 4255312"/>
              <a:gd name="connsiteX707" fmla="*/ 5554021 w 11042233"/>
              <a:gd name="connsiteY707" fmla="*/ 3584065 h 4255312"/>
              <a:gd name="connsiteX708" fmla="*/ 5514103 w 11042233"/>
              <a:gd name="connsiteY708" fmla="*/ 3551663 h 4255312"/>
              <a:gd name="connsiteX709" fmla="*/ 5431849 w 11042233"/>
              <a:gd name="connsiteY709" fmla="*/ 3532563 h 4255312"/>
              <a:gd name="connsiteX710" fmla="*/ 5404976 w 11042233"/>
              <a:gd name="connsiteY710" fmla="*/ 3562101 h 4255312"/>
              <a:gd name="connsiteX711" fmla="*/ 5427105 w 11042233"/>
              <a:gd name="connsiteY711" fmla="*/ 3590196 h 4255312"/>
              <a:gd name="connsiteX712" fmla="*/ 5475229 w 11042233"/>
              <a:gd name="connsiteY712" fmla="*/ 3623378 h 4255312"/>
              <a:gd name="connsiteX713" fmla="*/ 5512870 w 11042233"/>
              <a:gd name="connsiteY713" fmla="*/ 3643260 h 4255312"/>
              <a:gd name="connsiteX714" fmla="*/ 5568252 w 11042233"/>
              <a:gd name="connsiteY714" fmla="*/ 3655520 h 4255312"/>
              <a:gd name="connsiteX715" fmla="*/ 5574087 w 11042233"/>
              <a:gd name="connsiteY715" fmla="*/ 3694099 h 4255312"/>
              <a:gd name="connsiteX716" fmla="*/ 5614621 w 11042233"/>
              <a:gd name="connsiteY716" fmla="*/ 3729412 h 4255312"/>
              <a:gd name="connsiteX717" fmla="*/ 5700243 w 11042233"/>
              <a:gd name="connsiteY717" fmla="*/ 3700868 h 4255312"/>
              <a:gd name="connsiteX718" fmla="*/ 5709778 w 11042233"/>
              <a:gd name="connsiteY718" fmla="*/ 3624443 h 4255312"/>
              <a:gd name="connsiteX719" fmla="*/ 5456516 w 11042233"/>
              <a:gd name="connsiteY719" fmla="*/ 3668892 h 4255312"/>
              <a:gd name="connsiteX720" fmla="*/ 5409317 w 11042233"/>
              <a:gd name="connsiteY720" fmla="*/ 3664254 h 4255312"/>
              <a:gd name="connsiteX721" fmla="*/ 5367976 w 11042233"/>
              <a:gd name="connsiteY721" fmla="*/ 3646266 h 4255312"/>
              <a:gd name="connsiteX722" fmla="*/ 5264304 w 11042233"/>
              <a:gd name="connsiteY722" fmla="*/ 3614361 h 4255312"/>
              <a:gd name="connsiteX723" fmla="*/ 5205223 w 11042233"/>
              <a:gd name="connsiteY723" fmla="*/ 3653768 h 4255312"/>
              <a:gd name="connsiteX724" fmla="*/ 5171875 w 11042233"/>
              <a:gd name="connsiteY724" fmla="*/ 3678549 h 4255312"/>
              <a:gd name="connsiteX725" fmla="*/ 5171614 w 11042233"/>
              <a:gd name="connsiteY725" fmla="*/ 3678857 h 4255312"/>
              <a:gd name="connsiteX726" fmla="*/ 5164167 w 11042233"/>
              <a:gd name="connsiteY726" fmla="*/ 3699827 h 4255312"/>
              <a:gd name="connsiteX727" fmla="*/ 5182501 w 11042233"/>
              <a:gd name="connsiteY727" fmla="*/ 3793340 h 4255312"/>
              <a:gd name="connsiteX728" fmla="*/ 5276401 w 11042233"/>
              <a:gd name="connsiteY728" fmla="*/ 3796157 h 4255312"/>
              <a:gd name="connsiteX729" fmla="*/ 5363493 w 11042233"/>
              <a:gd name="connsiteY729" fmla="*/ 3779684 h 4255312"/>
              <a:gd name="connsiteX730" fmla="*/ 5481681 w 11042233"/>
              <a:gd name="connsiteY730" fmla="*/ 3743660 h 4255312"/>
              <a:gd name="connsiteX731" fmla="*/ 5456516 w 11042233"/>
              <a:gd name="connsiteY731" fmla="*/ 3668892 h 4255312"/>
              <a:gd name="connsiteX732" fmla="*/ 6127786 w 11042233"/>
              <a:gd name="connsiteY732" fmla="*/ 4000792 h 4255312"/>
              <a:gd name="connsiteX733" fmla="*/ 6078499 w 11042233"/>
              <a:gd name="connsiteY733" fmla="*/ 3941716 h 4255312"/>
              <a:gd name="connsiteX734" fmla="*/ 6046812 w 11042233"/>
              <a:gd name="connsiteY734" fmla="*/ 3895421 h 4255312"/>
              <a:gd name="connsiteX735" fmla="*/ 5920371 w 11042233"/>
              <a:gd name="connsiteY735" fmla="*/ 3847611 h 4255312"/>
              <a:gd name="connsiteX736" fmla="*/ 5779248 w 11042233"/>
              <a:gd name="connsiteY736" fmla="*/ 3857576 h 4255312"/>
              <a:gd name="connsiteX737" fmla="*/ 5692131 w 11042233"/>
              <a:gd name="connsiteY737" fmla="*/ 3878428 h 4255312"/>
              <a:gd name="connsiteX738" fmla="*/ 5669718 w 11042233"/>
              <a:gd name="connsiteY738" fmla="*/ 3916202 h 4255312"/>
              <a:gd name="connsiteX739" fmla="*/ 5703208 w 11042233"/>
              <a:gd name="connsiteY739" fmla="*/ 3945669 h 4255312"/>
              <a:gd name="connsiteX740" fmla="*/ 5742010 w 11042233"/>
              <a:gd name="connsiteY740" fmla="*/ 3947847 h 4255312"/>
              <a:gd name="connsiteX741" fmla="*/ 5862380 w 11042233"/>
              <a:gd name="connsiteY741" fmla="*/ 3988201 h 4255312"/>
              <a:gd name="connsiteX742" fmla="*/ 5962755 w 11042233"/>
              <a:gd name="connsiteY742" fmla="*/ 4063135 h 4255312"/>
              <a:gd name="connsiteX743" fmla="*/ 6036257 w 11042233"/>
              <a:gd name="connsiteY743" fmla="*/ 4089265 h 4255312"/>
              <a:gd name="connsiteX744" fmla="*/ 6118369 w 11042233"/>
              <a:gd name="connsiteY744" fmla="*/ 4070117 h 4255312"/>
              <a:gd name="connsiteX745" fmla="*/ 6127786 w 11042233"/>
              <a:gd name="connsiteY745" fmla="*/ 4000792 h 4255312"/>
              <a:gd name="connsiteX746" fmla="*/ 5853414 w 11042233"/>
              <a:gd name="connsiteY746" fmla="*/ 3660135 h 4255312"/>
              <a:gd name="connsiteX747" fmla="*/ 5855193 w 11042233"/>
              <a:gd name="connsiteY747" fmla="*/ 3632088 h 4255312"/>
              <a:gd name="connsiteX748" fmla="*/ 5833776 w 11042233"/>
              <a:gd name="connsiteY748" fmla="*/ 3621390 h 4255312"/>
              <a:gd name="connsiteX749" fmla="*/ 5811979 w 11042233"/>
              <a:gd name="connsiteY749" fmla="*/ 3639260 h 4255312"/>
              <a:gd name="connsiteX750" fmla="*/ 5817197 w 11042233"/>
              <a:gd name="connsiteY750" fmla="*/ 3680277 h 4255312"/>
              <a:gd name="connsiteX751" fmla="*/ 5853414 w 11042233"/>
              <a:gd name="connsiteY751" fmla="*/ 3660135 h 4255312"/>
              <a:gd name="connsiteX752" fmla="*/ 6391649 w 11042233"/>
              <a:gd name="connsiteY752" fmla="*/ 4124696 h 4255312"/>
              <a:gd name="connsiteX753" fmla="*/ 6362262 w 11042233"/>
              <a:gd name="connsiteY753" fmla="*/ 4152506 h 4255312"/>
              <a:gd name="connsiteX754" fmla="*/ 6403010 w 11042233"/>
              <a:gd name="connsiteY754" fmla="*/ 4182754 h 4255312"/>
              <a:gd name="connsiteX755" fmla="*/ 6450588 w 11042233"/>
              <a:gd name="connsiteY755" fmla="*/ 4160577 h 4255312"/>
              <a:gd name="connsiteX756" fmla="*/ 6443663 w 11042233"/>
              <a:gd name="connsiteY756" fmla="*/ 4125145 h 4255312"/>
              <a:gd name="connsiteX757" fmla="*/ 6391649 w 11042233"/>
              <a:gd name="connsiteY757" fmla="*/ 4124696 h 4255312"/>
              <a:gd name="connsiteX758" fmla="*/ 7861958 w 11042233"/>
              <a:gd name="connsiteY758" fmla="*/ 3534362 h 4255312"/>
              <a:gd name="connsiteX759" fmla="*/ 7830246 w 11042233"/>
              <a:gd name="connsiteY759" fmla="*/ 3573888 h 4255312"/>
              <a:gd name="connsiteX760" fmla="*/ 7875643 w 11042233"/>
              <a:gd name="connsiteY760" fmla="*/ 3580278 h 4255312"/>
              <a:gd name="connsiteX761" fmla="*/ 7900784 w 11042233"/>
              <a:gd name="connsiteY761" fmla="*/ 3561462 h 4255312"/>
              <a:gd name="connsiteX762" fmla="*/ 7893716 w 11042233"/>
              <a:gd name="connsiteY762" fmla="*/ 3538315 h 4255312"/>
              <a:gd name="connsiteX763" fmla="*/ 7861958 w 11042233"/>
              <a:gd name="connsiteY763" fmla="*/ 3534362 h 4255312"/>
              <a:gd name="connsiteX764" fmla="*/ 7942338 w 11042233"/>
              <a:gd name="connsiteY764" fmla="*/ 975799 h 4255312"/>
              <a:gd name="connsiteX765" fmla="*/ 8026537 w 11042233"/>
              <a:gd name="connsiteY765" fmla="*/ 881694 h 4255312"/>
              <a:gd name="connsiteX766" fmla="*/ 8024593 w 11042233"/>
              <a:gd name="connsiteY766" fmla="*/ 865623 h 4255312"/>
              <a:gd name="connsiteX767" fmla="*/ 7977702 w 11042233"/>
              <a:gd name="connsiteY767" fmla="*/ 835327 h 4255312"/>
              <a:gd name="connsiteX768" fmla="*/ 7926091 w 11042233"/>
              <a:gd name="connsiteY768" fmla="*/ 866073 h 4255312"/>
              <a:gd name="connsiteX769" fmla="*/ 7897938 w 11042233"/>
              <a:gd name="connsiteY769" fmla="*/ 939728 h 4255312"/>
              <a:gd name="connsiteX770" fmla="*/ 7942338 w 11042233"/>
              <a:gd name="connsiteY770" fmla="*/ 975799 h 4255312"/>
              <a:gd name="connsiteX771" fmla="*/ 8315708 w 11042233"/>
              <a:gd name="connsiteY771" fmla="*/ 3446127 h 4255312"/>
              <a:gd name="connsiteX772" fmla="*/ 8294789 w 11042233"/>
              <a:gd name="connsiteY772" fmla="*/ 3443570 h 4255312"/>
              <a:gd name="connsiteX773" fmla="*/ 8272968 w 11042233"/>
              <a:gd name="connsiteY773" fmla="*/ 3445630 h 4255312"/>
              <a:gd name="connsiteX774" fmla="*/ 8238743 w 11042233"/>
              <a:gd name="connsiteY774" fmla="*/ 3496209 h 4255312"/>
              <a:gd name="connsiteX775" fmla="*/ 8285515 w 11042233"/>
              <a:gd name="connsiteY775" fmla="*/ 3519593 h 4255312"/>
              <a:gd name="connsiteX776" fmla="*/ 8322492 w 11042233"/>
              <a:gd name="connsiteY776" fmla="*/ 3508351 h 4255312"/>
              <a:gd name="connsiteX777" fmla="*/ 8346850 w 11042233"/>
              <a:gd name="connsiteY777" fmla="*/ 3476943 h 4255312"/>
              <a:gd name="connsiteX778" fmla="*/ 8315708 w 11042233"/>
              <a:gd name="connsiteY778" fmla="*/ 3446127 h 4255312"/>
              <a:gd name="connsiteX779" fmla="*/ 5181505 w 11042233"/>
              <a:gd name="connsiteY779" fmla="*/ 3642763 h 4255312"/>
              <a:gd name="connsiteX780" fmla="*/ 5141824 w 11042233"/>
              <a:gd name="connsiteY780" fmla="*/ 3576279 h 4255312"/>
              <a:gd name="connsiteX781" fmla="*/ 5116446 w 11042233"/>
              <a:gd name="connsiteY781" fmla="*/ 3571782 h 4255312"/>
              <a:gd name="connsiteX782" fmla="*/ 5013059 w 11042233"/>
              <a:gd name="connsiteY782" fmla="*/ 3636822 h 4255312"/>
              <a:gd name="connsiteX783" fmla="*/ 4995341 w 11042233"/>
              <a:gd name="connsiteY783" fmla="*/ 3673792 h 4255312"/>
              <a:gd name="connsiteX784" fmla="*/ 5007651 w 11042233"/>
              <a:gd name="connsiteY784" fmla="*/ 3738311 h 4255312"/>
              <a:gd name="connsiteX785" fmla="*/ 5114430 w 11042233"/>
              <a:gd name="connsiteY785" fmla="*/ 3717483 h 4255312"/>
              <a:gd name="connsiteX786" fmla="*/ 5171614 w 11042233"/>
              <a:gd name="connsiteY786" fmla="*/ 3678833 h 4255312"/>
              <a:gd name="connsiteX787" fmla="*/ 5171875 w 11042233"/>
              <a:gd name="connsiteY787" fmla="*/ 3678525 h 4255312"/>
              <a:gd name="connsiteX788" fmla="*/ 5181505 w 11042233"/>
              <a:gd name="connsiteY788" fmla="*/ 3642763 h 4255312"/>
              <a:gd name="connsiteX789" fmla="*/ 7679471 w 11042233"/>
              <a:gd name="connsiteY789" fmla="*/ 1623694 h 4255312"/>
              <a:gd name="connsiteX790" fmla="*/ 7660330 w 11042233"/>
              <a:gd name="connsiteY790" fmla="*/ 1568192 h 4255312"/>
              <a:gd name="connsiteX791" fmla="*/ 7632675 w 11042233"/>
              <a:gd name="connsiteY791" fmla="*/ 1588618 h 4255312"/>
              <a:gd name="connsiteX792" fmla="*/ 7679471 w 11042233"/>
              <a:gd name="connsiteY792" fmla="*/ 1623694 h 4255312"/>
              <a:gd name="connsiteX793" fmla="*/ 9458660 w 11042233"/>
              <a:gd name="connsiteY793" fmla="*/ 3068665 h 4255312"/>
              <a:gd name="connsiteX794" fmla="*/ 9432759 w 11042233"/>
              <a:gd name="connsiteY794" fmla="*/ 3128664 h 4255312"/>
              <a:gd name="connsiteX795" fmla="*/ 9375053 w 11042233"/>
              <a:gd name="connsiteY795" fmla="*/ 3238793 h 4255312"/>
              <a:gd name="connsiteX796" fmla="*/ 9347706 w 11042233"/>
              <a:gd name="connsiteY796" fmla="*/ 3245349 h 4255312"/>
              <a:gd name="connsiteX797" fmla="*/ 9332384 w 11042233"/>
              <a:gd name="connsiteY797" fmla="*/ 3220947 h 4255312"/>
              <a:gd name="connsiteX798" fmla="*/ 9341444 w 11042233"/>
              <a:gd name="connsiteY798" fmla="*/ 3177255 h 4255312"/>
              <a:gd name="connsiteX799" fmla="*/ 9306840 w 11042233"/>
              <a:gd name="connsiteY799" fmla="*/ 3118676 h 4255312"/>
              <a:gd name="connsiteX800" fmla="*/ 9360656 w 11042233"/>
              <a:gd name="connsiteY800" fmla="*/ 3079316 h 4255312"/>
              <a:gd name="connsiteX801" fmla="*/ 9340614 w 11042233"/>
              <a:gd name="connsiteY801" fmla="*/ 3018299 h 4255312"/>
              <a:gd name="connsiteX802" fmla="*/ 9353944 w 11042233"/>
              <a:gd name="connsiteY802" fmla="*/ 2955318 h 4255312"/>
              <a:gd name="connsiteX803" fmla="*/ 9438760 w 11042233"/>
              <a:gd name="connsiteY803" fmla="*/ 2891769 h 4255312"/>
              <a:gd name="connsiteX804" fmla="*/ 9459537 w 11042233"/>
              <a:gd name="connsiteY804" fmla="*/ 2930466 h 4255312"/>
              <a:gd name="connsiteX805" fmla="*/ 9449789 w 11042233"/>
              <a:gd name="connsiteY805" fmla="*/ 2989684 h 4255312"/>
              <a:gd name="connsiteX806" fmla="*/ 9449077 w 11042233"/>
              <a:gd name="connsiteY806" fmla="*/ 3019530 h 4255312"/>
              <a:gd name="connsiteX807" fmla="*/ 9458660 w 11042233"/>
              <a:gd name="connsiteY807" fmla="*/ 3068665 h 4255312"/>
              <a:gd name="connsiteX808" fmla="*/ 9371045 w 11042233"/>
              <a:gd name="connsiteY808" fmla="*/ 3085730 h 4255312"/>
              <a:gd name="connsiteX809" fmla="*/ 9368649 w 11042233"/>
              <a:gd name="connsiteY809" fmla="*/ 3080547 h 4255312"/>
              <a:gd name="connsiteX810" fmla="*/ 9366064 w 11042233"/>
              <a:gd name="connsiteY810" fmla="*/ 3082984 h 4255312"/>
              <a:gd name="connsiteX811" fmla="*/ 9368460 w 11042233"/>
              <a:gd name="connsiteY811" fmla="*/ 3088168 h 4255312"/>
              <a:gd name="connsiteX812" fmla="*/ 9371045 w 11042233"/>
              <a:gd name="connsiteY812" fmla="*/ 3085730 h 4255312"/>
              <a:gd name="connsiteX813" fmla="*/ 9406693 w 11042233"/>
              <a:gd name="connsiteY813" fmla="*/ 3104996 h 4255312"/>
              <a:gd name="connsiteX814" fmla="*/ 9397918 w 11042233"/>
              <a:gd name="connsiteY814" fmla="*/ 3088357 h 4255312"/>
              <a:gd name="connsiteX815" fmla="*/ 9381433 w 11042233"/>
              <a:gd name="connsiteY815" fmla="*/ 3094558 h 4255312"/>
              <a:gd name="connsiteX816" fmla="*/ 9406693 w 11042233"/>
              <a:gd name="connsiteY816" fmla="*/ 3104996 h 4255312"/>
              <a:gd name="connsiteX817" fmla="*/ 8726197 w 11042233"/>
              <a:gd name="connsiteY817" fmla="*/ 3326294 h 4255312"/>
              <a:gd name="connsiteX818" fmla="*/ 8677860 w 11042233"/>
              <a:gd name="connsiteY818" fmla="*/ 3360069 h 4255312"/>
              <a:gd name="connsiteX819" fmla="*/ 8629878 w 11042233"/>
              <a:gd name="connsiteY819" fmla="*/ 3408163 h 4255312"/>
              <a:gd name="connsiteX820" fmla="*/ 8603503 w 11042233"/>
              <a:gd name="connsiteY820" fmla="*/ 3450553 h 4255312"/>
              <a:gd name="connsiteX821" fmla="*/ 8635191 w 11042233"/>
              <a:gd name="connsiteY821" fmla="*/ 3502670 h 4255312"/>
              <a:gd name="connsiteX822" fmla="*/ 8684738 w 11042233"/>
              <a:gd name="connsiteY822" fmla="*/ 3479428 h 4255312"/>
              <a:gd name="connsiteX823" fmla="*/ 8705515 w 11042233"/>
              <a:gd name="connsiteY823" fmla="*/ 3452328 h 4255312"/>
              <a:gd name="connsiteX824" fmla="*/ 8760660 w 11042233"/>
              <a:gd name="connsiteY824" fmla="*/ 3370364 h 4255312"/>
              <a:gd name="connsiteX825" fmla="*/ 8760825 w 11042233"/>
              <a:gd name="connsiteY825" fmla="*/ 3337868 h 4255312"/>
              <a:gd name="connsiteX826" fmla="*/ 8726197 w 11042233"/>
              <a:gd name="connsiteY826" fmla="*/ 3326294 h 4255312"/>
              <a:gd name="connsiteX827" fmla="*/ 8554478 w 11042233"/>
              <a:gd name="connsiteY827" fmla="*/ 2367801 h 4255312"/>
              <a:gd name="connsiteX828" fmla="*/ 8503626 w 11042233"/>
              <a:gd name="connsiteY828" fmla="*/ 2295092 h 4255312"/>
              <a:gd name="connsiteX829" fmla="*/ 8413308 w 11042233"/>
              <a:gd name="connsiteY829" fmla="*/ 2229365 h 4255312"/>
              <a:gd name="connsiteX830" fmla="*/ 8356005 w 11042233"/>
              <a:gd name="connsiteY830" fmla="*/ 2216182 h 4255312"/>
              <a:gd name="connsiteX831" fmla="*/ 8319266 w 11042233"/>
              <a:gd name="connsiteY831" fmla="*/ 2193436 h 4255312"/>
              <a:gd name="connsiteX832" fmla="*/ 8206012 w 11042233"/>
              <a:gd name="connsiteY832" fmla="*/ 2201176 h 4255312"/>
              <a:gd name="connsiteX833" fmla="*/ 8176080 w 11042233"/>
              <a:gd name="connsiteY833" fmla="*/ 2216395 h 4255312"/>
              <a:gd name="connsiteX834" fmla="*/ 8074614 w 11042233"/>
              <a:gd name="connsiteY834" fmla="*/ 2200442 h 4255312"/>
              <a:gd name="connsiteX835" fmla="*/ 8002654 w 11042233"/>
              <a:gd name="connsiteY835" fmla="*/ 2199211 h 4255312"/>
              <a:gd name="connsiteX836" fmla="*/ 7880173 w 11042233"/>
              <a:gd name="connsiteY836" fmla="*/ 2208631 h 4255312"/>
              <a:gd name="connsiteX837" fmla="*/ 7847323 w 11042233"/>
              <a:gd name="connsiteY837" fmla="*/ 2254737 h 4255312"/>
              <a:gd name="connsiteX838" fmla="*/ 7883375 w 11042233"/>
              <a:gd name="connsiteY838" fmla="*/ 2287423 h 4255312"/>
              <a:gd name="connsiteX839" fmla="*/ 7903915 w 11042233"/>
              <a:gd name="connsiteY839" fmla="*/ 2294121 h 4255312"/>
              <a:gd name="connsiteX840" fmla="*/ 7921419 w 11042233"/>
              <a:gd name="connsiteY840" fmla="*/ 2320653 h 4255312"/>
              <a:gd name="connsiteX841" fmla="*/ 7943500 w 11042233"/>
              <a:gd name="connsiteY841" fmla="*/ 2372321 h 4255312"/>
              <a:gd name="connsiteX842" fmla="*/ 8004883 w 11042233"/>
              <a:gd name="connsiteY842" fmla="*/ 2386593 h 4255312"/>
              <a:gd name="connsiteX843" fmla="*/ 8072408 w 11042233"/>
              <a:gd name="connsiteY843" fmla="*/ 2350239 h 4255312"/>
              <a:gd name="connsiteX844" fmla="*/ 8099921 w 11042233"/>
              <a:gd name="connsiteY844" fmla="*/ 2331446 h 4255312"/>
              <a:gd name="connsiteX845" fmla="*/ 8123853 w 11042233"/>
              <a:gd name="connsiteY845" fmla="*/ 2355256 h 4255312"/>
              <a:gd name="connsiteX846" fmla="*/ 8150227 w 11042233"/>
              <a:gd name="connsiteY846" fmla="*/ 2383706 h 4255312"/>
              <a:gd name="connsiteX847" fmla="*/ 8233311 w 11042233"/>
              <a:gd name="connsiteY847" fmla="*/ 2369528 h 4255312"/>
              <a:gd name="connsiteX848" fmla="*/ 8301762 w 11042233"/>
              <a:gd name="connsiteY848" fmla="*/ 2338452 h 4255312"/>
              <a:gd name="connsiteX849" fmla="*/ 8358780 w 11042233"/>
              <a:gd name="connsiteY849" fmla="*/ 2374049 h 4255312"/>
              <a:gd name="connsiteX850" fmla="*/ 8445588 w 11042233"/>
              <a:gd name="connsiteY850" fmla="*/ 2443823 h 4255312"/>
              <a:gd name="connsiteX851" fmla="*/ 8497199 w 11042233"/>
              <a:gd name="connsiteY851" fmla="*/ 2473479 h 4255312"/>
              <a:gd name="connsiteX852" fmla="*/ 8557443 w 11042233"/>
              <a:gd name="connsiteY852" fmla="*/ 2465550 h 4255312"/>
              <a:gd name="connsiteX853" fmla="*/ 8577082 w 11042233"/>
              <a:gd name="connsiteY853" fmla="*/ 2417954 h 4255312"/>
              <a:gd name="connsiteX854" fmla="*/ 8554478 w 11042233"/>
              <a:gd name="connsiteY854" fmla="*/ 2367801 h 4255312"/>
              <a:gd name="connsiteX855" fmla="*/ 7743248 w 11042233"/>
              <a:gd name="connsiteY855" fmla="*/ 1207937 h 4255312"/>
              <a:gd name="connsiteX856" fmla="*/ 7810679 w 11042233"/>
              <a:gd name="connsiteY856" fmla="*/ 1195393 h 4255312"/>
              <a:gd name="connsiteX857" fmla="*/ 7849387 w 11042233"/>
              <a:gd name="connsiteY857" fmla="*/ 1161618 h 4255312"/>
              <a:gd name="connsiteX858" fmla="*/ 7859040 w 11042233"/>
              <a:gd name="connsiteY858" fmla="*/ 1157287 h 4255312"/>
              <a:gd name="connsiteX859" fmla="*/ 7859040 w 11042233"/>
              <a:gd name="connsiteY859" fmla="*/ 1170565 h 4255312"/>
              <a:gd name="connsiteX860" fmla="*/ 7824174 w 11042233"/>
              <a:gd name="connsiteY860" fmla="*/ 1279250 h 4255312"/>
              <a:gd name="connsiteX861" fmla="*/ 7803042 w 11042233"/>
              <a:gd name="connsiteY861" fmla="*/ 1265782 h 4255312"/>
              <a:gd name="connsiteX862" fmla="*/ 7758879 w 11042233"/>
              <a:gd name="connsiteY862" fmla="*/ 1266634 h 4255312"/>
              <a:gd name="connsiteX863" fmla="*/ 7750032 w 11042233"/>
              <a:gd name="connsiteY863" fmla="*/ 1313474 h 4255312"/>
              <a:gd name="connsiteX864" fmla="*/ 7767370 w 11042233"/>
              <a:gd name="connsiteY864" fmla="*/ 1347959 h 4255312"/>
              <a:gd name="connsiteX865" fmla="*/ 7781837 w 11042233"/>
              <a:gd name="connsiteY865" fmla="*/ 1408100 h 4255312"/>
              <a:gd name="connsiteX866" fmla="*/ 7790424 w 11042233"/>
              <a:gd name="connsiteY866" fmla="*/ 1463341 h 4255312"/>
              <a:gd name="connsiteX867" fmla="*/ 7844691 w 11042233"/>
              <a:gd name="connsiteY867" fmla="*/ 1570346 h 4255312"/>
              <a:gd name="connsiteX868" fmla="*/ 7865705 w 11042233"/>
              <a:gd name="connsiteY868" fmla="*/ 1636143 h 4255312"/>
              <a:gd name="connsiteX869" fmla="*/ 7904295 w 11042233"/>
              <a:gd name="connsiteY869" fmla="*/ 1661871 h 4255312"/>
              <a:gd name="connsiteX870" fmla="*/ 7816277 w 11042233"/>
              <a:gd name="connsiteY870" fmla="*/ 1436644 h 4255312"/>
              <a:gd name="connsiteX871" fmla="*/ 7913260 w 11042233"/>
              <a:gd name="connsiteY871" fmla="*/ 1387934 h 4255312"/>
              <a:gd name="connsiteX872" fmla="*/ 8004029 w 11042233"/>
              <a:gd name="connsiteY872" fmla="*/ 1394206 h 4255312"/>
              <a:gd name="connsiteX873" fmla="*/ 8048026 w 11042233"/>
              <a:gd name="connsiteY873" fmla="*/ 1375011 h 4255312"/>
              <a:gd name="connsiteX874" fmla="*/ 8033511 w 11042233"/>
              <a:gd name="connsiteY874" fmla="*/ 1328196 h 4255312"/>
              <a:gd name="connsiteX875" fmla="*/ 8000329 w 11042233"/>
              <a:gd name="connsiteY875" fmla="*/ 1308622 h 4255312"/>
              <a:gd name="connsiteX876" fmla="*/ 7975923 w 11042233"/>
              <a:gd name="connsiteY876" fmla="*/ 1292149 h 4255312"/>
              <a:gd name="connsiteX877" fmla="*/ 8003270 w 11042233"/>
              <a:gd name="connsiteY877" fmla="*/ 1252694 h 4255312"/>
              <a:gd name="connsiteX878" fmla="*/ 8060383 w 11042233"/>
              <a:gd name="connsiteY878" fmla="*/ 1178541 h 4255312"/>
              <a:gd name="connsiteX879" fmla="*/ 8076844 w 11042233"/>
              <a:gd name="connsiteY879" fmla="*/ 1098400 h 4255312"/>
              <a:gd name="connsiteX880" fmla="*/ 8033155 w 11042233"/>
              <a:gd name="connsiteY880" fmla="*/ 1068271 h 4255312"/>
              <a:gd name="connsiteX881" fmla="*/ 7974760 w 11042233"/>
              <a:gd name="connsiteY881" fmla="*/ 1105406 h 4255312"/>
              <a:gd name="connsiteX882" fmla="*/ 7947627 w 11042233"/>
              <a:gd name="connsiteY882" fmla="*/ 1116246 h 4255312"/>
              <a:gd name="connsiteX883" fmla="*/ 7868978 w 11042233"/>
              <a:gd name="connsiteY883" fmla="*/ 1129571 h 4255312"/>
              <a:gd name="connsiteX884" fmla="*/ 7860938 w 11042233"/>
              <a:gd name="connsiteY884" fmla="*/ 1046425 h 4255312"/>
              <a:gd name="connsiteX885" fmla="*/ 7857878 w 11042233"/>
              <a:gd name="connsiteY885" fmla="*/ 985645 h 4255312"/>
              <a:gd name="connsiteX886" fmla="*/ 7842722 w 11042233"/>
              <a:gd name="connsiteY886" fmla="*/ 958379 h 4255312"/>
              <a:gd name="connsiteX887" fmla="*/ 7805627 w 11042233"/>
              <a:gd name="connsiteY887" fmla="*/ 967396 h 4255312"/>
              <a:gd name="connsiteX888" fmla="*/ 7772493 w 11042233"/>
              <a:gd name="connsiteY888" fmla="*/ 1029904 h 4255312"/>
              <a:gd name="connsiteX889" fmla="*/ 7726693 w 11042233"/>
              <a:gd name="connsiteY889" fmla="*/ 1106755 h 4255312"/>
              <a:gd name="connsiteX890" fmla="*/ 7701339 w 11042233"/>
              <a:gd name="connsiteY890" fmla="*/ 1157476 h 4255312"/>
              <a:gd name="connsiteX891" fmla="*/ 7743248 w 11042233"/>
              <a:gd name="connsiteY891" fmla="*/ 1207937 h 4255312"/>
              <a:gd name="connsiteX892" fmla="*/ 7191186 w 11042233"/>
              <a:gd name="connsiteY892" fmla="*/ 1949251 h 4255312"/>
              <a:gd name="connsiteX893" fmla="*/ 7166922 w 11042233"/>
              <a:gd name="connsiteY893" fmla="*/ 1908731 h 4255312"/>
              <a:gd name="connsiteX894" fmla="*/ 7062634 w 11042233"/>
              <a:gd name="connsiteY894" fmla="*/ 1881062 h 4255312"/>
              <a:gd name="connsiteX895" fmla="*/ 6962117 w 11042233"/>
              <a:gd name="connsiteY895" fmla="*/ 1927405 h 4255312"/>
              <a:gd name="connsiteX896" fmla="*/ 6955689 w 11042233"/>
              <a:gd name="connsiteY896" fmla="*/ 1991380 h 4255312"/>
              <a:gd name="connsiteX897" fmla="*/ 7012968 w 11042233"/>
              <a:gd name="connsiteY897" fmla="*/ 2008019 h 4255312"/>
              <a:gd name="connsiteX898" fmla="*/ 7036829 w 11042233"/>
              <a:gd name="connsiteY898" fmla="*/ 1998078 h 4255312"/>
              <a:gd name="connsiteX899" fmla="*/ 7146833 w 11042233"/>
              <a:gd name="connsiteY899" fmla="*/ 1974292 h 4255312"/>
              <a:gd name="connsiteX900" fmla="*/ 7191186 w 11042233"/>
              <a:gd name="connsiteY900" fmla="*/ 1949251 h 4255312"/>
              <a:gd name="connsiteX901" fmla="*/ 7385058 w 11042233"/>
              <a:gd name="connsiteY901" fmla="*/ 1923689 h 4255312"/>
              <a:gd name="connsiteX902" fmla="*/ 7298629 w 11042233"/>
              <a:gd name="connsiteY902" fmla="*/ 1918813 h 4255312"/>
              <a:gd name="connsiteX903" fmla="*/ 7263242 w 11042233"/>
              <a:gd name="connsiteY903" fmla="*/ 1949180 h 4255312"/>
              <a:gd name="connsiteX904" fmla="*/ 7406902 w 11042233"/>
              <a:gd name="connsiteY904" fmla="*/ 1940659 h 4255312"/>
              <a:gd name="connsiteX905" fmla="*/ 7385058 w 11042233"/>
              <a:gd name="connsiteY905" fmla="*/ 1923689 h 4255312"/>
              <a:gd name="connsiteX906" fmla="*/ 4548824 w 11042233"/>
              <a:gd name="connsiteY906" fmla="*/ 3458742 h 4255312"/>
              <a:gd name="connsiteX907" fmla="*/ 4458055 w 11042233"/>
              <a:gd name="connsiteY907" fmla="*/ 3465085 h 4255312"/>
              <a:gd name="connsiteX908" fmla="*/ 4270730 w 11042233"/>
              <a:gd name="connsiteY908" fmla="*/ 3416328 h 4255312"/>
              <a:gd name="connsiteX909" fmla="*/ 4245446 w 11042233"/>
              <a:gd name="connsiteY909" fmla="*/ 3410956 h 4255312"/>
              <a:gd name="connsiteX910" fmla="*/ 4215988 w 11042233"/>
              <a:gd name="connsiteY910" fmla="*/ 3361631 h 4255312"/>
              <a:gd name="connsiteX911" fmla="*/ 4260246 w 11042233"/>
              <a:gd name="connsiteY911" fmla="*/ 3331785 h 4255312"/>
              <a:gd name="connsiteX912" fmla="*/ 4420059 w 11042233"/>
              <a:gd name="connsiteY912" fmla="*/ 3328188 h 4255312"/>
              <a:gd name="connsiteX913" fmla="*/ 4474326 w 11042233"/>
              <a:gd name="connsiteY913" fmla="*/ 3315715 h 4255312"/>
              <a:gd name="connsiteX914" fmla="*/ 4486991 w 11042233"/>
              <a:gd name="connsiteY914" fmla="*/ 3258911 h 4255312"/>
              <a:gd name="connsiteX915" fmla="*/ 4376750 w 11042233"/>
              <a:gd name="connsiteY915" fmla="*/ 3200285 h 4255312"/>
              <a:gd name="connsiteX916" fmla="*/ 4259037 w 11042233"/>
              <a:gd name="connsiteY916" fmla="*/ 3217207 h 4255312"/>
              <a:gd name="connsiteX917" fmla="*/ 4161935 w 11042233"/>
              <a:gd name="connsiteY917" fmla="*/ 3223787 h 4255312"/>
              <a:gd name="connsiteX918" fmla="*/ 4104015 w 11042233"/>
              <a:gd name="connsiteY918" fmla="*/ 3206059 h 4255312"/>
              <a:gd name="connsiteX919" fmla="*/ 4028022 w 11042233"/>
              <a:gd name="connsiteY919" fmla="*/ 3193918 h 4255312"/>
              <a:gd name="connsiteX920" fmla="*/ 3966474 w 11042233"/>
              <a:gd name="connsiteY920" fmla="*/ 3179859 h 4255312"/>
              <a:gd name="connsiteX921" fmla="*/ 3861023 w 11042233"/>
              <a:gd name="connsiteY921" fmla="*/ 3164948 h 4255312"/>
              <a:gd name="connsiteX922" fmla="*/ 3841669 w 11042233"/>
              <a:gd name="connsiteY922" fmla="*/ 3166226 h 4255312"/>
              <a:gd name="connsiteX923" fmla="*/ 3780429 w 11042233"/>
              <a:gd name="connsiteY923" fmla="*/ 3115079 h 4255312"/>
              <a:gd name="connsiteX924" fmla="*/ 3714896 w 11042233"/>
              <a:gd name="connsiteY924" fmla="*/ 3131291 h 4255312"/>
              <a:gd name="connsiteX925" fmla="*/ 3647110 w 11042233"/>
              <a:gd name="connsiteY925" fmla="*/ 3191504 h 4255312"/>
              <a:gd name="connsiteX926" fmla="*/ 3558617 w 11042233"/>
              <a:gd name="connsiteY926" fmla="*/ 3203077 h 4255312"/>
              <a:gd name="connsiteX927" fmla="*/ 3419582 w 11042233"/>
              <a:gd name="connsiteY927" fmla="*/ 3175054 h 4255312"/>
              <a:gd name="connsiteX928" fmla="*/ 3269233 w 11042233"/>
              <a:gd name="connsiteY928" fmla="*/ 3157445 h 4255312"/>
              <a:gd name="connsiteX929" fmla="*/ 3222817 w 11042233"/>
              <a:gd name="connsiteY929" fmla="*/ 3123292 h 4255312"/>
              <a:gd name="connsiteX930" fmla="*/ 3190608 w 11042233"/>
              <a:gd name="connsiteY930" fmla="*/ 3072121 h 4255312"/>
              <a:gd name="connsiteX931" fmla="*/ 3125335 w 11042233"/>
              <a:gd name="connsiteY931" fmla="*/ 3037258 h 4255312"/>
              <a:gd name="connsiteX932" fmla="*/ 2995289 w 11042233"/>
              <a:gd name="connsiteY932" fmla="*/ 3040098 h 4255312"/>
              <a:gd name="connsiteX933" fmla="*/ 2898235 w 11042233"/>
              <a:gd name="connsiteY933" fmla="*/ 3023151 h 4255312"/>
              <a:gd name="connsiteX934" fmla="*/ 2782419 w 11042233"/>
              <a:gd name="connsiteY934" fmla="*/ 2987578 h 4255312"/>
              <a:gd name="connsiteX935" fmla="*/ 2730856 w 11042233"/>
              <a:gd name="connsiteY935" fmla="*/ 2986063 h 4255312"/>
              <a:gd name="connsiteX936" fmla="*/ 2599316 w 11042233"/>
              <a:gd name="connsiteY936" fmla="*/ 3011506 h 4255312"/>
              <a:gd name="connsiteX937" fmla="*/ 2551381 w 11042233"/>
              <a:gd name="connsiteY937" fmla="*/ 3044737 h 4255312"/>
              <a:gd name="connsiteX938" fmla="*/ 2514025 w 11042233"/>
              <a:gd name="connsiteY938" fmla="*/ 3168474 h 4255312"/>
              <a:gd name="connsiteX939" fmla="*/ 2562552 w 11042233"/>
              <a:gd name="connsiteY939" fmla="*/ 3235810 h 4255312"/>
              <a:gd name="connsiteX940" fmla="*/ 2655598 w 11042233"/>
              <a:gd name="connsiteY940" fmla="*/ 3270934 h 4255312"/>
              <a:gd name="connsiteX941" fmla="*/ 2690298 w 11042233"/>
              <a:gd name="connsiteY941" fmla="*/ 3326673 h 4255312"/>
              <a:gd name="connsiteX942" fmla="*/ 2756661 w 11042233"/>
              <a:gd name="connsiteY942" fmla="*/ 3401654 h 4255312"/>
              <a:gd name="connsiteX943" fmla="*/ 3057668 w 11042233"/>
              <a:gd name="connsiteY943" fmla="*/ 3461109 h 4255312"/>
              <a:gd name="connsiteX944" fmla="*/ 3254196 w 11042233"/>
              <a:gd name="connsiteY944" fmla="*/ 3479641 h 4255312"/>
              <a:gd name="connsiteX945" fmla="*/ 3279479 w 11042233"/>
              <a:gd name="connsiteY945" fmla="*/ 3474552 h 4255312"/>
              <a:gd name="connsiteX946" fmla="*/ 3396908 w 11042233"/>
              <a:gd name="connsiteY946" fmla="*/ 3460375 h 4255312"/>
              <a:gd name="connsiteX947" fmla="*/ 3564191 w 11042233"/>
              <a:gd name="connsiteY947" fmla="*/ 3501700 h 4255312"/>
              <a:gd name="connsiteX948" fmla="*/ 3754719 w 11042233"/>
              <a:gd name="connsiteY948" fmla="*/ 3584065 h 4255312"/>
              <a:gd name="connsiteX949" fmla="*/ 3894466 w 11042233"/>
              <a:gd name="connsiteY949" fmla="*/ 3604894 h 4255312"/>
              <a:gd name="connsiteX950" fmla="*/ 4047163 w 11042233"/>
              <a:gd name="connsiteY950" fmla="*/ 3622645 h 4255312"/>
              <a:gd name="connsiteX951" fmla="*/ 4314395 w 11042233"/>
              <a:gd name="connsiteY951" fmla="*/ 3638668 h 4255312"/>
              <a:gd name="connsiteX952" fmla="*/ 4397859 w 11042233"/>
              <a:gd name="connsiteY952" fmla="*/ 3649721 h 4255312"/>
              <a:gd name="connsiteX953" fmla="*/ 4442307 w 11042233"/>
              <a:gd name="connsiteY953" fmla="*/ 3676632 h 4255312"/>
              <a:gd name="connsiteX954" fmla="*/ 4571546 w 11042233"/>
              <a:gd name="connsiteY954" fmla="*/ 3693792 h 4255312"/>
              <a:gd name="connsiteX955" fmla="*/ 4606436 w 11042233"/>
              <a:gd name="connsiteY955" fmla="*/ 3646408 h 4255312"/>
              <a:gd name="connsiteX956" fmla="*/ 4611938 w 11042233"/>
              <a:gd name="connsiteY956" fmla="*/ 3569509 h 4255312"/>
              <a:gd name="connsiteX957" fmla="*/ 4615496 w 11042233"/>
              <a:gd name="connsiteY957" fmla="*/ 3487688 h 4255312"/>
              <a:gd name="connsiteX958" fmla="*/ 4548824 w 11042233"/>
              <a:gd name="connsiteY958" fmla="*/ 3458742 h 4255312"/>
              <a:gd name="connsiteX959" fmla="*/ 7867412 w 11042233"/>
              <a:gd name="connsiteY959" fmla="*/ 1914222 h 4255312"/>
              <a:gd name="connsiteX960" fmla="*/ 7899195 w 11042233"/>
              <a:gd name="connsiteY960" fmla="*/ 1901725 h 4255312"/>
              <a:gd name="connsiteX961" fmla="*/ 7886980 w 11042233"/>
              <a:gd name="connsiteY961" fmla="*/ 1859714 h 4255312"/>
              <a:gd name="connsiteX962" fmla="*/ 7846090 w 11042233"/>
              <a:gd name="connsiteY962" fmla="*/ 1828211 h 4255312"/>
              <a:gd name="connsiteX963" fmla="*/ 7726598 w 11042233"/>
              <a:gd name="connsiteY963" fmla="*/ 1862057 h 4255312"/>
              <a:gd name="connsiteX964" fmla="*/ 7720171 w 11042233"/>
              <a:gd name="connsiteY964" fmla="*/ 1878033 h 4255312"/>
              <a:gd name="connsiteX965" fmla="*/ 7751597 w 11042233"/>
              <a:gd name="connsiteY965" fmla="*/ 1927831 h 4255312"/>
              <a:gd name="connsiteX966" fmla="*/ 7815209 w 11042233"/>
              <a:gd name="connsiteY966" fmla="*/ 1919618 h 4255312"/>
              <a:gd name="connsiteX967" fmla="*/ 7867412 w 11042233"/>
              <a:gd name="connsiteY967" fmla="*/ 1914222 h 4255312"/>
              <a:gd name="connsiteX968" fmla="*/ 7738505 w 11042233"/>
              <a:gd name="connsiteY968" fmla="*/ 1680143 h 4255312"/>
              <a:gd name="connsiteX969" fmla="*/ 7833947 w 11042233"/>
              <a:gd name="connsiteY969" fmla="*/ 1690391 h 4255312"/>
              <a:gd name="connsiteX970" fmla="*/ 7777948 w 11042233"/>
              <a:gd name="connsiteY970" fmla="*/ 1643859 h 4255312"/>
              <a:gd name="connsiteX971" fmla="*/ 7791230 w 11042233"/>
              <a:gd name="connsiteY971" fmla="*/ 1612877 h 4255312"/>
              <a:gd name="connsiteX972" fmla="*/ 7771852 w 11042233"/>
              <a:gd name="connsiteY972" fmla="*/ 1563695 h 4255312"/>
              <a:gd name="connsiteX973" fmla="*/ 7730773 w 11042233"/>
              <a:gd name="connsiteY973" fmla="*/ 1559529 h 4255312"/>
              <a:gd name="connsiteX974" fmla="*/ 7711300 w 11042233"/>
              <a:gd name="connsiteY974" fmla="*/ 1603339 h 4255312"/>
              <a:gd name="connsiteX975" fmla="*/ 7715712 w 11042233"/>
              <a:gd name="connsiteY975" fmla="*/ 1650368 h 4255312"/>
              <a:gd name="connsiteX976" fmla="*/ 7738505 w 11042233"/>
              <a:gd name="connsiteY976" fmla="*/ 1680143 h 4255312"/>
              <a:gd name="connsiteX977" fmla="*/ 7350572 w 11042233"/>
              <a:gd name="connsiteY977" fmla="*/ 2013629 h 4255312"/>
              <a:gd name="connsiteX978" fmla="*/ 7388260 w 11042233"/>
              <a:gd name="connsiteY978" fmla="*/ 2007096 h 4255312"/>
              <a:gd name="connsiteX979" fmla="*/ 7382307 w 11042233"/>
              <a:gd name="connsiteY979" fmla="*/ 1992943 h 4255312"/>
              <a:gd name="connsiteX980" fmla="*/ 7350572 w 11042233"/>
              <a:gd name="connsiteY980" fmla="*/ 2013629 h 4255312"/>
              <a:gd name="connsiteX981" fmla="*/ 7626176 w 11042233"/>
              <a:gd name="connsiteY981" fmla="*/ 2284323 h 4255312"/>
              <a:gd name="connsiteX982" fmla="*/ 7570438 w 11042233"/>
              <a:gd name="connsiteY982" fmla="*/ 2268204 h 4255312"/>
              <a:gd name="connsiteX983" fmla="*/ 7484484 w 11042233"/>
              <a:gd name="connsiteY983" fmla="*/ 2235874 h 4255312"/>
              <a:gd name="connsiteX984" fmla="*/ 7426327 w 11042233"/>
              <a:gd name="connsiteY984" fmla="*/ 2267116 h 4255312"/>
              <a:gd name="connsiteX985" fmla="*/ 7388734 w 11042233"/>
              <a:gd name="connsiteY985" fmla="*/ 2336984 h 4255312"/>
              <a:gd name="connsiteX986" fmla="*/ 7393359 w 11042233"/>
              <a:gd name="connsiteY986" fmla="*/ 2390498 h 4255312"/>
              <a:gd name="connsiteX987" fmla="*/ 7590741 w 11042233"/>
              <a:gd name="connsiteY987" fmla="*/ 2476745 h 4255312"/>
              <a:gd name="connsiteX988" fmla="*/ 7659191 w 11042233"/>
              <a:gd name="connsiteY988" fmla="*/ 2425196 h 4255312"/>
              <a:gd name="connsiteX989" fmla="*/ 7690191 w 11042233"/>
              <a:gd name="connsiteY989" fmla="*/ 2383445 h 4255312"/>
              <a:gd name="connsiteX990" fmla="*/ 7704778 w 11042233"/>
              <a:gd name="connsiteY990" fmla="*/ 2355280 h 4255312"/>
              <a:gd name="connsiteX991" fmla="*/ 7626176 w 11042233"/>
              <a:gd name="connsiteY991" fmla="*/ 2284323 h 42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Lst>
            <a:rect l="l" t="t" r="r" b="b"/>
            <a:pathLst>
              <a:path w="11042233" h="4255312">
                <a:moveTo>
                  <a:pt x="5011825" y="2483444"/>
                </a:moveTo>
                <a:cubicBezTo>
                  <a:pt x="4990432" y="2476675"/>
                  <a:pt x="4973046" y="2466521"/>
                  <a:pt x="4961282" y="2445977"/>
                </a:cubicBezTo>
                <a:cubicBezTo>
                  <a:pt x="4936520" y="2402782"/>
                  <a:pt x="4887116" y="2400557"/>
                  <a:pt x="4857966" y="2441314"/>
                </a:cubicBezTo>
                <a:cubicBezTo>
                  <a:pt x="4839442" y="2467231"/>
                  <a:pt x="4820847" y="2491562"/>
                  <a:pt x="4793263" y="2509716"/>
                </a:cubicBezTo>
                <a:cubicBezTo>
                  <a:pt x="4750618" y="2537810"/>
                  <a:pt x="4705791" y="2544129"/>
                  <a:pt x="4657477" y="2533100"/>
                </a:cubicBezTo>
                <a:cubicBezTo>
                  <a:pt x="4611986" y="2522709"/>
                  <a:pt x="4597802" y="2503798"/>
                  <a:pt x="4608784" y="2458829"/>
                </a:cubicBezTo>
                <a:cubicBezTo>
                  <a:pt x="4614073" y="2437149"/>
                  <a:pt x="4610871" y="2419208"/>
                  <a:pt x="4603661" y="2400557"/>
                </a:cubicBezTo>
                <a:cubicBezTo>
                  <a:pt x="4591778" y="2369836"/>
                  <a:pt x="4576408" y="2362002"/>
                  <a:pt x="4546476" y="2375327"/>
                </a:cubicBezTo>
                <a:cubicBezTo>
                  <a:pt x="4525913" y="2384463"/>
                  <a:pt x="4505823" y="2388771"/>
                  <a:pt x="4483718" y="2388013"/>
                </a:cubicBezTo>
                <a:cubicBezTo>
                  <a:pt x="4435049" y="2386356"/>
                  <a:pt x="4412754" y="2366428"/>
                  <a:pt x="4407322" y="2318429"/>
                </a:cubicBezTo>
                <a:cubicBezTo>
                  <a:pt x="4406516" y="2311352"/>
                  <a:pt x="4407559" y="2303920"/>
                  <a:pt x="4402531" y="2298216"/>
                </a:cubicBezTo>
                <a:cubicBezTo>
                  <a:pt x="4394230" y="2290571"/>
                  <a:pt x="4386213" y="2295305"/>
                  <a:pt x="4378102" y="2297861"/>
                </a:cubicBezTo>
                <a:cubicBezTo>
                  <a:pt x="4354454" y="2305316"/>
                  <a:pt x="4338302" y="2296157"/>
                  <a:pt x="4330049" y="2274003"/>
                </a:cubicBezTo>
                <a:cubicBezTo>
                  <a:pt x="4325305" y="2261293"/>
                  <a:pt x="4322103" y="2248891"/>
                  <a:pt x="4305073" y="2250027"/>
                </a:cubicBezTo>
                <a:cubicBezTo>
                  <a:pt x="4293428" y="2253577"/>
                  <a:pt x="4290226" y="2264205"/>
                  <a:pt x="4286858" y="2273104"/>
                </a:cubicBezTo>
                <a:cubicBezTo>
                  <a:pt x="4270920" y="2315304"/>
                  <a:pt x="4234560" y="2332771"/>
                  <a:pt x="4196919" y="2348842"/>
                </a:cubicBezTo>
                <a:cubicBezTo>
                  <a:pt x="4179699" y="2356203"/>
                  <a:pt x="4162789" y="2352582"/>
                  <a:pt x="4146518" y="2345339"/>
                </a:cubicBezTo>
                <a:cubicBezTo>
                  <a:pt x="4120760" y="2333884"/>
                  <a:pt x="4097683" y="2331186"/>
                  <a:pt x="4076217" y="2355872"/>
                </a:cubicBezTo>
                <a:cubicBezTo>
                  <a:pt x="4065924" y="2367706"/>
                  <a:pt x="4048894" y="2370380"/>
                  <a:pt x="4032197" y="2370641"/>
                </a:cubicBezTo>
                <a:cubicBezTo>
                  <a:pt x="3978357" y="2371469"/>
                  <a:pt x="3947262" y="2326334"/>
                  <a:pt x="3969249" y="2276725"/>
                </a:cubicBezTo>
                <a:cubicBezTo>
                  <a:pt x="3974965" y="2263850"/>
                  <a:pt x="3986990" y="2253364"/>
                  <a:pt x="3976507" y="2234808"/>
                </a:cubicBezTo>
                <a:cubicBezTo>
                  <a:pt x="3948946" y="2237483"/>
                  <a:pt x="3924018" y="2252820"/>
                  <a:pt x="3896766" y="2259423"/>
                </a:cubicBezTo>
                <a:cubicBezTo>
                  <a:pt x="3863703" y="2267423"/>
                  <a:pt x="3833961" y="2260110"/>
                  <a:pt x="3803388" y="2254098"/>
                </a:cubicBezTo>
                <a:cubicBezTo>
                  <a:pt x="3788731" y="2251211"/>
                  <a:pt x="3775875" y="2250761"/>
                  <a:pt x="3761170" y="2254051"/>
                </a:cubicBezTo>
                <a:cubicBezTo>
                  <a:pt x="3734321" y="2260086"/>
                  <a:pt x="3707211" y="2259897"/>
                  <a:pt x="3680054" y="2251376"/>
                </a:cubicBezTo>
                <a:cubicBezTo>
                  <a:pt x="3653419" y="2243021"/>
                  <a:pt x="3632926" y="2233554"/>
                  <a:pt x="3632025" y="2199709"/>
                </a:cubicBezTo>
                <a:cubicBezTo>
                  <a:pt x="3631598" y="2183803"/>
                  <a:pt x="3619241" y="2168088"/>
                  <a:pt x="3611817" y="2152490"/>
                </a:cubicBezTo>
                <a:cubicBezTo>
                  <a:pt x="3599958" y="2127591"/>
                  <a:pt x="3588645" y="2102314"/>
                  <a:pt x="3591254" y="2074054"/>
                </a:cubicBezTo>
                <a:cubicBezTo>
                  <a:pt x="3593530" y="2049320"/>
                  <a:pt x="3581837" y="2033439"/>
                  <a:pt x="3563504" y="2019285"/>
                </a:cubicBezTo>
                <a:cubicBezTo>
                  <a:pt x="3526242" y="1990528"/>
                  <a:pt x="3522898" y="1981511"/>
                  <a:pt x="3542157" y="1939736"/>
                </a:cubicBezTo>
                <a:cubicBezTo>
                  <a:pt x="3555179" y="1911500"/>
                  <a:pt x="3554846" y="1884542"/>
                  <a:pt x="3545122" y="1856590"/>
                </a:cubicBezTo>
                <a:cubicBezTo>
                  <a:pt x="3541351" y="1845773"/>
                  <a:pt x="3537603" y="1833229"/>
                  <a:pt x="3526432" y="1828377"/>
                </a:cubicBezTo>
                <a:cubicBezTo>
                  <a:pt x="3495717" y="1815028"/>
                  <a:pt x="3472758" y="1790342"/>
                  <a:pt x="3433789" y="1787715"/>
                </a:cubicBezTo>
                <a:cubicBezTo>
                  <a:pt x="3373782" y="1783668"/>
                  <a:pt x="3347669" y="1735006"/>
                  <a:pt x="3375348" y="1691338"/>
                </a:cubicBezTo>
                <a:cubicBezTo>
                  <a:pt x="3385784" y="1674865"/>
                  <a:pt x="3381681" y="1661634"/>
                  <a:pt x="3367948" y="1649445"/>
                </a:cubicBezTo>
                <a:cubicBezTo>
                  <a:pt x="3355045" y="1637966"/>
                  <a:pt x="3343115" y="1625658"/>
                  <a:pt x="3328765" y="1615528"/>
                </a:cubicBezTo>
                <a:cubicBezTo>
                  <a:pt x="3286168" y="1585422"/>
                  <a:pt x="3283606" y="1549375"/>
                  <a:pt x="3319847" y="1510559"/>
                </a:cubicBezTo>
                <a:cubicBezTo>
                  <a:pt x="3336379" y="1492856"/>
                  <a:pt x="3358057" y="1478986"/>
                  <a:pt x="3362777" y="1452217"/>
                </a:cubicBezTo>
                <a:cubicBezTo>
                  <a:pt x="3358200" y="1432549"/>
                  <a:pt x="3340648" y="1427295"/>
                  <a:pt x="3325492" y="1419555"/>
                </a:cubicBezTo>
                <a:cubicBezTo>
                  <a:pt x="3271463" y="1391981"/>
                  <a:pt x="3257943" y="1361378"/>
                  <a:pt x="3274807" y="1303415"/>
                </a:cubicBezTo>
                <a:cubicBezTo>
                  <a:pt x="3279242" y="1288196"/>
                  <a:pt x="3283630" y="1272906"/>
                  <a:pt x="3289441" y="1258185"/>
                </a:cubicBezTo>
                <a:cubicBezTo>
                  <a:pt x="3295536" y="1242753"/>
                  <a:pt x="3296936" y="1227771"/>
                  <a:pt x="3292216" y="1211795"/>
                </a:cubicBezTo>
                <a:cubicBezTo>
                  <a:pt x="3279479" y="1168624"/>
                  <a:pt x="3293260" y="1129571"/>
                  <a:pt x="3311997" y="1091513"/>
                </a:cubicBezTo>
                <a:cubicBezTo>
                  <a:pt x="3314511" y="1086401"/>
                  <a:pt x="3317120" y="1080105"/>
                  <a:pt x="3321555" y="1077336"/>
                </a:cubicBezTo>
                <a:cubicBezTo>
                  <a:pt x="3351559" y="1058661"/>
                  <a:pt x="3367307" y="1035443"/>
                  <a:pt x="3367592" y="996958"/>
                </a:cubicBezTo>
                <a:cubicBezTo>
                  <a:pt x="3367805" y="966379"/>
                  <a:pt x="3417044" y="949361"/>
                  <a:pt x="3452716" y="964059"/>
                </a:cubicBezTo>
                <a:cubicBezTo>
                  <a:pt x="3500888" y="983893"/>
                  <a:pt x="3535232" y="1018260"/>
                  <a:pt x="3546806" y="1069643"/>
                </a:cubicBezTo>
                <a:cubicBezTo>
                  <a:pt x="3557716" y="1118069"/>
                  <a:pt x="3581197" y="1156861"/>
                  <a:pt x="3617747" y="1190233"/>
                </a:cubicBezTo>
                <a:cubicBezTo>
                  <a:pt x="3637148" y="1207937"/>
                  <a:pt x="3656360" y="1213949"/>
                  <a:pt x="3680694" y="1207700"/>
                </a:cubicBezTo>
                <a:cubicBezTo>
                  <a:pt x="3687668" y="1205902"/>
                  <a:pt x="3694831" y="1204339"/>
                  <a:pt x="3701400" y="1201523"/>
                </a:cubicBezTo>
                <a:cubicBezTo>
                  <a:pt x="3757328" y="1177523"/>
                  <a:pt x="3813445" y="1184576"/>
                  <a:pt x="3870748" y="1197050"/>
                </a:cubicBezTo>
                <a:cubicBezTo>
                  <a:pt x="3937395" y="1211582"/>
                  <a:pt x="4031959" y="1167228"/>
                  <a:pt x="4067655" y="1108128"/>
                </a:cubicBezTo>
                <a:cubicBezTo>
                  <a:pt x="4102924" y="1049738"/>
                  <a:pt x="4165682" y="1022023"/>
                  <a:pt x="4231192" y="1037881"/>
                </a:cubicBezTo>
                <a:cubicBezTo>
                  <a:pt x="4261669" y="1045265"/>
                  <a:pt x="4286526" y="1066140"/>
                  <a:pt x="4305287" y="1088483"/>
                </a:cubicBezTo>
                <a:cubicBezTo>
                  <a:pt x="4348478" y="1139891"/>
                  <a:pt x="4409433" y="1125145"/>
                  <a:pt x="4450560" y="1100601"/>
                </a:cubicBezTo>
                <a:cubicBezTo>
                  <a:pt x="4460451" y="1094684"/>
                  <a:pt x="4469393" y="1087182"/>
                  <a:pt x="4479259" y="1081217"/>
                </a:cubicBezTo>
                <a:cubicBezTo>
                  <a:pt x="4499277" y="1069123"/>
                  <a:pt x="4519129" y="1061454"/>
                  <a:pt x="4544389" y="1068247"/>
                </a:cubicBezTo>
                <a:cubicBezTo>
                  <a:pt x="4563411" y="1073383"/>
                  <a:pt x="4584544" y="1071253"/>
                  <a:pt x="4604752" y="1071300"/>
                </a:cubicBezTo>
                <a:cubicBezTo>
                  <a:pt x="4646306" y="1071371"/>
                  <a:pt x="4671921" y="1048034"/>
                  <a:pt x="4675740" y="1007112"/>
                </a:cubicBezTo>
                <a:cubicBezTo>
                  <a:pt x="4676546" y="998520"/>
                  <a:pt x="4676048" y="989810"/>
                  <a:pt x="4676238" y="981148"/>
                </a:cubicBezTo>
                <a:cubicBezTo>
                  <a:pt x="4677068" y="945716"/>
                  <a:pt x="4690516" y="916983"/>
                  <a:pt x="4721018" y="897338"/>
                </a:cubicBezTo>
                <a:cubicBezTo>
                  <a:pt x="4746159" y="881126"/>
                  <a:pt x="4760413" y="863516"/>
                  <a:pt x="4748649" y="829316"/>
                </a:cubicBezTo>
                <a:cubicBezTo>
                  <a:pt x="4741083" y="807304"/>
                  <a:pt x="4744499" y="780654"/>
                  <a:pt x="4746799" y="756417"/>
                </a:cubicBezTo>
                <a:cubicBezTo>
                  <a:pt x="4748934" y="733862"/>
                  <a:pt x="4762169" y="716016"/>
                  <a:pt x="4783610" y="706359"/>
                </a:cubicBezTo>
                <a:cubicBezTo>
                  <a:pt x="4813684" y="692821"/>
                  <a:pt x="4834390" y="668277"/>
                  <a:pt x="4855665" y="644987"/>
                </a:cubicBezTo>
                <a:cubicBezTo>
                  <a:pt x="4881565" y="616633"/>
                  <a:pt x="4895346" y="584349"/>
                  <a:pt x="4894563" y="543308"/>
                </a:cubicBezTo>
                <a:cubicBezTo>
                  <a:pt x="4893424" y="483167"/>
                  <a:pt x="4909600" y="426695"/>
                  <a:pt x="4954451" y="382128"/>
                </a:cubicBezTo>
                <a:cubicBezTo>
                  <a:pt x="4965883" y="370767"/>
                  <a:pt x="4976865" y="359690"/>
                  <a:pt x="4995080" y="361063"/>
                </a:cubicBezTo>
                <a:cubicBezTo>
                  <a:pt x="5073208" y="366980"/>
                  <a:pt x="5150434" y="349702"/>
                  <a:pt x="5228561" y="351974"/>
                </a:cubicBezTo>
                <a:cubicBezTo>
                  <a:pt x="5253536" y="352684"/>
                  <a:pt x="5277587" y="356589"/>
                  <a:pt x="5300972" y="362933"/>
                </a:cubicBezTo>
                <a:cubicBezTo>
                  <a:pt x="5357777" y="378317"/>
                  <a:pt x="5402107" y="457748"/>
                  <a:pt x="5387401" y="514125"/>
                </a:cubicBezTo>
                <a:cubicBezTo>
                  <a:pt x="5383393" y="529486"/>
                  <a:pt x="5372886" y="538835"/>
                  <a:pt x="5358939" y="544444"/>
                </a:cubicBezTo>
                <a:cubicBezTo>
                  <a:pt x="5347080" y="549202"/>
                  <a:pt x="5334723" y="552705"/>
                  <a:pt x="5315488" y="559142"/>
                </a:cubicBezTo>
                <a:cubicBezTo>
                  <a:pt x="5334723" y="586361"/>
                  <a:pt x="5315370" y="611355"/>
                  <a:pt x="5319662" y="639615"/>
                </a:cubicBezTo>
                <a:cubicBezTo>
                  <a:pt x="5399023" y="663567"/>
                  <a:pt x="5403577" y="740560"/>
                  <a:pt x="5428932" y="802287"/>
                </a:cubicBezTo>
                <a:cubicBezTo>
                  <a:pt x="5442522" y="835327"/>
                  <a:pt x="5450942" y="870262"/>
                  <a:pt x="5470889" y="900889"/>
                </a:cubicBezTo>
                <a:cubicBezTo>
                  <a:pt x="5491405" y="932391"/>
                  <a:pt x="5496599" y="968414"/>
                  <a:pt x="5491808" y="1004792"/>
                </a:cubicBezTo>
                <a:cubicBezTo>
                  <a:pt x="5486780" y="1042993"/>
                  <a:pt x="5504000" y="1066969"/>
                  <a:pt x="5533268" y="1087963"/>
                </a:cubicBezTo>
                <a:cubicBezTo>
                  <a:pt x="5568275" y="1113075"/>
                  <a:pt x="5600153" y="1142755"/>
                  <a:pt x="5642205" y="1156672"/>
                </a:cubicBezTo>
                <a:cubicBezTo>
                  <a:pt x="5643509" y="1157098"/>
                  <a:pt x="5644505" y="1158399"/>
                  <a:pt x="5645739" y="1159157"/>
                </a:cubicBezTo>
                <a:cubicBezTo>
                  <a:pt x="5693317" y="1187985"/>
                  <a:pt x="5701642" y="1212126"/>
                  <a:pt x="5678493" y="1254185"/>
                </a:cubicBezTo>
                <a:cubicBezTo>
                  <a:pt x="5656365" y="1294350"/>
                  <a:pt x="5613506" y="1306563"/>
                  <a:pt x="5571145" y="1283888"/>
                </a:cubicBezTo>
                <a:cubicBezTo>
                  <a:pt x="5559832" y="1277829"/>
                  <a:pt x="5549633" y="1269498"/>
                  <a:pt x="5539363" y="1261664"/>
                </a:cubicBezTo>
                <a:cubicBezTo>
                  <a:pt x="5530089" y="1254587"/>
                  <a:pt x="5520175" y="1249569"/>
                  <a:pt x="5505304" y="1245593"/>
                </a:cubicBezTo>
                <a:cubicBezTo>
                  <a:pt x="5503454" y="1277806"/>
                  <a:pt x="5485713" y="1296291"/>
                  <a:pt x="5462920" y="1315746"/>
                </a:cubicBezTo>
                <a:cubicBezTo>
                  <a:pt x="5431374" y="1342657"/>
                  <a:pt x="5409056" y="1377970"/>
                  <a:pt x="5404502" y="1422916"/>
                </a:cubicBezTo>
                <a:cubicBezTo>
                  <a:pt x="5401039" y="1456927"/>
                  <a:pt x="5392762" y="1491009"/>
                  <a:pt x="5381970" y="1523530"/>
                </a:cubicBezTo>
                <a:cubicBezTo>
                  <a:pt x="5370087" y="1559340"/>
                  <a:pt x="5366482" y="1593635"/>
                  <a:pt x="5381662" y="1628617"/>
                </a:cubicBezTo>
                <a:cubicBezTo>
                  <a:pt x="5386998" y="1640924"/>
                  <a:pt x="5388540" y="1653492"/>
                  <a:pt x="5388160" y="1666604"/>
                </a:cubicBezTo>
                <a:cubicBezTo>
                  <a:pt x="5386974" y="1708829"/>
                  <a:pt x="5361857" y="1725775"/>
                  <a:pt x="5323244" y="1710391"/>
                </a:cubicBezTo>
                <a:cubicBezTo>
                  <a:pt x="5317931" y="1708284"/>
                  <a:pt x="5312452" y="1706580"/>
                  <a:pt x="5306973" y="1704947"/>
                </a:cubicBezTo>
                <a:cubicBezTo>
                  <a:pt x="5305740" y="1704568"/>
                  <a:pt x="5304198" y="1705302"/>
                  <a:pt x="5301708" y="1705704"/>
                </a:cubicBezTo>
                <a:cubicBezTo>
                  <a:pt x="5289659" y="1710722"/>
                  <a:pt x="5287999" y="1724450"/>
                  <a:pt x="5287121" y="1734248"/>
                </a:cubicBezTo>
                <a:cubicBezTo>
                  <a:pt x="5283824" y="1771005"/>
                  <a:pt x="5262217" y="1796425"/>
                  <a:pt x="5234989" y="1815478"/>
                </a:cubicBezTo>
                <a:cubicBezTo>
                  <a:pt x="5184920" y="1850578"/>
                  <a:pt x="5147896" y="1894577"/>
                  <a:pt x="5124889" y="1951002"/>
                </a:cubicBezTo>
                <a:cubicBezTo>
                  <a:pt x="5119529" y="1964138"/>
                  <a:pt x="5110919" y="1975972"/>
                  <a:pt x="5102997" y="1989818"/>
                </a:cubicBezTo>
                <a:cubicBezTo>
                  <a:pt x="5114880" y="2016918"/>
                  <a:pt x="5128305" y="2043971"/>
                  <a:pt x="5136986" y="2072988"/>
                </a:cubicBezTo>
                <a:cubicBezTo>
                  <a:pt x="5141990" y="2089769"/>
                  <a:pt x="5143911" y="2106503"/>
                  <a:pt x="5145643" y="2123781"/>
                </a:cubicBezTo>
                <a:cubicBezTo>
                  <a:pt x="5148940" y="2156467"/>
                  <a:pt x="5134400" y="2174857"/>
                  <a:pt x="5105061" y="2186549"/>
                </a:cubicBezTo>
                <a:cubicBezTo>
                  <a:pt x="5067871" y="2201365"/>
                  <a:pt x="5071026" y="2202123"/>
                  <a:pt x="5073587" y="2243116"/>
                </a:cubicBezTo>
                <a:cubicBezTo>
                  <a:pt x="5075698" y="2276678"/>
                  <a:pt x="5088719" y="2311257"/>
                  <a:pt x="5071381" y="2344700"/>
                </a:cubicBezTo>
                <a:cubicBezTo>
                  <a:pt x="5066828" y="2353481"/>
                  <a:pt x="5070551" y="2361742"/>
                  <a:pt x="5075105" y="2369173"/>
                </a:cubicBezTo>
                <a:cubicBezTo>
                  <a:pt x="5088150" y="2390427"/>
                  <a:pt x="5085731" y="2413977"/>
                  <a:pt x="5083833" y="2436675"/>
                </a:cubicBezTo>
                <a:cubicBezTo>
                  <a:pt x="5080323" y="2479089"/>
                  <a:pt x="5052241" y="2496225"/>
                  <a:pt x="5011825" y="2483444"/>
                </a:cubicBezTo>
                <a:close/>
                <a:moveTo>
                  <a:pt x="2409998" y="1993865"/>
                </a:moveTo>
                <a:cubicBezTo>
                  <a:pt x="2431700" y="2002907"/>
                  <a:pt x="2454090" y="2007640"/>
                  <a:pt x="2477476" y="2000303"/>
                </a:cubicBezTo>
                <a:cubicBezTo>
                  <a:pt x="2506103" y="1991333"/>
                  <a:pt x="2524271" y="2005226"/>
                  <a:pt x="2538787" y="2027806"/>
                </a:cubicBezTo>
                <a:cubicBezTo>
                  <a:pt x="2546899" y="2040397"/>
                  <a:pt x="2548843" y="2054291"/>
                  <a:pt x="2550361" y="2068799"/>
                </a:cubicBezTo>
                <a:cubicBezTo>
                  <a:pt x="2552970" y="2094053"/>
                  <a:pt x="2561272" y="2117248"/>
                  <a:pt x="2585773" y="2129461"/>
                </a:cubicBezTo>
                <a:cubicBezTo>
                  <a:pt x="2622014" y="2147520"/>
                  <a:pt x="2638094" y="2176774"/>
                  <a:pt x="2639328" y="2216229"/>
                </a:cubicBezTo>
                <a:cubicBezTo>
                  <a:pt x="2640110" y="2241388"/>
                  <a:pt x="2655432" y="2254288"/>
                  <a:pt x="2679127" y="2260583"/>
                </a:cubicBezTo>
                <a:cubicBezTo>
                  <a:pt x="2703130" y="2266950"/>
                  <a:pt x="2726516" y="2264725"/>
                  <a:pt x="2744518" y="2249365"/>
                </a:cubicBezTo>
                <a:cubicBezTo>
                  <a:pt x="2762852" y="2233720"/>
                  <a:pt x="2754882" y="2212537"/>
                  <a:pt x="2746083" y="2193531"/>
                </a:cubicBezTo>
                <a:cubicBezTo>
                  <a:pt x="2744304" y="2189673"/>
                  <a:pt x="2743023" y="2185579"/>
                  <a:pt x="2740367" y="2178596"/>
                </a:cubicBezTo>
                <a:cubicBezTo>
                  <a:pt x="2774284" y="2148206"/>
                  <a:pt x="2774331" y="2145390"/>
                  <a:pt x="2744541" y="2118219"/>
                </a:cubicBezTo>
                <a:cubicBezTo>
                  <a:pt x="2728579" y="2103663"/>
                  <a:pt x="2713091" y="2088586"/>
                  <a:pt x="2697129" y="2074006"/>
                </a:cubicBezTo>
                <a:cubicBezTo>
                  <a:pt x="2663710" y="2043427"/>
                  <a:pt x="2645234" y="2005723"/>
                  <a:pt x="2641961" y="1960564"/>
                </a:cubicBezTo>
                <a:cubicBezTo>
                  <a:pt x="2641036" y="1947689"/>
                  <a:pt x="2640703" y="1934600"/>
                  <a:pt x="2638237" y="1921985"/>
                </a:cubicBezTo>
                <a:cubicBezTo>
                  <a:pt x="2629841" y="1879264"/>
                  <a:pt x="2605506" y="1861797"/>
                  <a:pt x="2561272" y="1866767"/>
                </a:cubicBezTo>
                <a:cubicBezTo>
                  <a:pt x="2549555" y="1868092"/>
                  <a:pt x="2539166" y="1869347"/>
                  <a:pt x="2528351" y="1862057"/>
                </a:cubicBezTo>
                <a:cubicBezTo>
                  <a:pt x="2507218" y="1847785"/>
                  <a:pt x="2489074" y="1855998"/>
                  <a:pt x="2476147" y="1874388"/>
                </a:cubicBezTo>
                <a:cubicBezTo>
                  <a:pt x="2458335" y="1899737"/>
                  <a:pt x="2437629" y="1920328"/>
                  <a:pt x="2408053" y="1931855"/>
                </a:cubicBezTo>
                <a:cubicBezTo>
                  <a:pt x="2393869" y="1937393"/>
                  <a:pt x="2384335" y="1949038"/>
                  <a:pt x="2386066" y="1965582"/>
                </a:cubicBezTo>
                <a:cubicBezTo>
                  <a:pt x="2387537" y="1979807"/>
                  <a:pt x="2397474" y="1988635"/>
                  <a:pt x="2409998" y="1993865"/>
                </a:cubicBezTo>
                <a:close/>
                <a:moveTo>
                  <a:pt x="2246983" y="1454513"/>
                </a:moveTo>
                <a:cubicBezTo>
                  <a:pt x="2232990" y="1460430"/>
                  <a:pt x="2231163" y="1473448"/>
                  <a:pt x="2230713" y="1483933"/>
                </a:cubicBezTo>
                <a:cubicBezTo>
                  <a:pt x="2230025" y="1517021"/>
                  <a:pt x="2246058" y="1536405"/>
                  <a:pt x="2277247" y="1544121"/>
                </a:cubicBezTo>
                <a:cubicBezTo>
                  <a:pt x="2292237" y="1547837"/>
                  <a:pt x="2305828" y="1548476"/>
                  <a:pt x="2314746" y="1533210"/>
                </a:cubicBezTo>
                <a:cubicBezTo>
                  <a:pt x="2323806" y="1517707"/>
                  <a:pt x="2322098" y="1502820"/>
                  <a:pt x="2309433" y="1490276"/>
                </a:cubicBezTo>
                <a:cubicBezTo>
                  <a:pt x="2300420" y="1481353"/>
                  <a:pt x="2288869" y="1474844"/>
                  <a:pt x="2280568" y="1465400"/>
                </a:cubicBezTo>
                <a:cubicBezTo>
                  <a:pt x="2270962" y="1454489"/>
                  <a:pt x="2260835" y="1448667"/>
                  <a:pt x="2246983" y="1454513"/>
                </a:cubicBezTo>
                <a:close/>
                <a:moveTo>
                  <a:pt x="3044030" y="2285743"/>
                </a:moveTo>
                <a:cubicBezTo>
                  <a:pt x="3055296" y="2283802"/>
                  <a:pt x="3064996" y="2271045"/>
                  <a:pt x="3076168" y="2276867"/>
                </a:cubicBezTo>
                <a:cubicBezTo>
                  <a:pt x="3094644" y="2286476"/>
                  <a:pt x="3108756" y="2283613"/>
                  <a:pt x="3122750" y="2269412"/>
                </a:cubicBezTo>
                <a:cubicBezTo>
                  <a:pt x="3135629" y="2256347"/>
                  <a:pt x="3142223" y="2240442"/>
                  <a:pt x="3143171" y="2222951"/>
                </a:cubicBezTo>
                <a:cubicBezTo>
                  <a:pt x="3145923" y="2172372"/>
                  <a:pt x="3118765" y="2135851"/>
                  <a:pt x="3083663" y="2103970"/>
                </a:cubicBezTo>
                <a:cubicBezTo>
                  <a:pt x="3074602" y="2095734"/>
                  <a:pt x="3063028" y="2096231"/>
                  <a:pt x="3050932" y="2099308"/>
                </a:cubicBezTo>
                <a:cubicBezTo>
                  <a:pt x="3011631" y="2109319"/>
                  <a:pt x="2974868" y="2153981"/>
                  <a:pt x="2974061" y="2197507"/>
                </a:cubicBezTo>
                <a:cubicBezTo>
                  <a:pt x="2969436" y="2217483"/>
                  <a:pt x="2986798" y="2234430"/>
                  <a:pt x="2992775" y="2254808"/>
                </a:cubicBezTo>
                <a:cubicBezTo>
                  <a:pt x="3000981" y="2282784"/>
                  <a:pt x="3016066" y="2290524"/>
                  <a:pt x="3044030" y="2285743"/>
                </a:cubicBezTo>
                <a:close/>
                <a:moveTo>
                  <a:pt x="2555674" y="2966371"/>
                </a:moveTo>
                <a:cubicBezTo>
                  <a:pt x="2572775" y="2951720"/>
                  <a:pt x="2583069" y="2932691"/>
                  <a:pt x="2584515" y="2910112"/>
                </a:cubicBezTo>
                <a:cubicBezTo>
                  <a:pt x="2586176" y="2884242"/>
                  <a:pt x="2588002" y="2858112"/>
                  <a:pt x="2579985" y="2832811"/>
                </a:cubicBezTo>
                <a:cubicBezTo>
                  <a:pt x="2575526" y="2818752"/>
                  <a:pt x="2573866" y="2804243"/>
                  <a:pt x="2575763" y="2790042"/>
                </a:cubicBezTo>
                <a:cubicBezTo>
                  <a:pt x="2584254" y="2726233"/>
                  <a:pt x="2566395" y="2664364"/>
                  <a:pt x="2562102" y="2601525"/>
                </a:cubicBezTo>
                <a:cubicBezTo>
                  <a:pt x="2560655" y="2580294"/>
                  <a:pt x="2560797" y="2561336"/>
                  <a:pt x="2572040" y="2543679"/>
                </a:cubicBezTo>
                <a:cubicBezTo>
                  <a:pt x="2590303" y="2515017"/>
                  <a:pt x="2587931" y="2488911"/>
                  <a:pt x="2563169" y="2465882"/>
                </a:cubicBezTo>
                <a:cubicBezTo>
                  <a:pt x="2546471" y="2450379"/>
                  <a:pt x="2546139" y="2433977"/>
                  <a:pt x="2556196" y="2415279"/>
                </a:cubicBezTo>
                <a:cubicBezTo>
                  <a:pt x="2563027" y="2402569"/>
                  <a:pt x="2568861" y="2389339"/>
                  <a:pt x="2575953" y="2376771"/>
                </a:cubicBezTo>
                <a:cubicBezTo>
                  <a:pt x="2589970" y="2351872"/>
                  <a:pt x="2595900" y="2326452"/>
                  <a:pt x="2587741" y="2297884"/>
                </a:cubicBezTo>
                <a:cubicBezTo>
                  <a:pt x="2584278" y="2285695"/>
                  <a:pt x="2585796" y="2272133"/>
                  <a:pt x="2584776" y="2259211"/>
                </a:cubicBezTo>
                <a:cubicBezTo>
                  <a:pt x="2580056" y="2198809"/>
                  <a:pt x="2561058" y="2146407"/>
                  <a:pt x="2503257" y="2116136"/>
                </a:cubicBezTo>
                <a:cubicBezTo>
                  <a:pt x="2486275" y="2107237"/>
                  <a:pt x="2473586" y="2093367"/>
                  <a:pt x="2459711" y="2080728"/>
                </a:cubicBezTo>
                <a:cubicBezTo>
                  <a:pt x="2427834" y="2051687"/>
                  <a:pt x="2406653" y="2049107"/>
                  <a:pt x="2369914" y="2070290"/>
                </a:cubicBezTo>
                <a:cubicBezTo>
                  <a:pt x="2358695" y="2076752"/>
                  <a:pt x="2348639" y="2085154"/>
                  <a:pt x="2337918" y="2092515"/>
                </a:cubicBezTo>
                <a:cubicBezTo>
                  <a:pt x="2323782" y="2102219"/>
                  <a:pt x="2309267" y="2110550"/>
                  <a:pt x="2291336" y="2104349"/>
                </a:cubicBezTo>
                <a:cubicBezTo>
                  <a:pt x="2288110" y="2080752"/>
                  <a:pt x="2303171" y="2067995"/>
                  <a:pt x="2313916" y="2052918"/>
                </a:cubicBezTo>
                <a:cubicBezTo>
                  <a:pt x="2340432" y="2015617"/>
                  <a:pt x="2335594" y="1977605"/>
                  <a:pt x="2293945" y="1965109"/>
                </a:cubicBezTo>
                <a:cubicBezTo>
                  <a:pt x="2240366" y="1949014"/>
                  <a:pt x="2231993" y="1919311"/>
                  <a:pt x="2244564" y="1872589"/>
                </a:cubicBezTo>
                <a:cubicBezTo>
                  <a:pt x="2247505" y="1861702"/>
                  <a:pt x="2246248" y="1849631"/>
                  <a:pt x="2246414" y="1838105"/>
                </a:cubicBezTo>
                <a:cubicBezTo>
                  <a:pt x="2246580" y="1827904"/>
                  <a:pt x="2246319" y="1816803"/>
                  <a:pt x="2239014" y="1809371"/>
                </a:cubicBezTo>
                <a:cubicBezTo>
                  <a:pt x="2197602" y="1767171"/>
                  <a:pt x="2165820" y="1708947"/>
                  <a:pt x="2091392" y="1720663"/>
                </a:cubicBezTo>
                <a:cubicBezTo>
                  <a:pt x="2077114" y="1722911"/>
                  <a:pt x="2062172" y="1721515"/>
                  <a:pt x="2051997" y="1708189"/>
                </a:cubicBezTo>
                <a:cubicBezTo>
                  <a:pt x="2032145" y="1682131"/>
                  <a:pt x="2012316" y="1656048"/>
                  <a:pt x="1992630" y="1630132"/>
                </a:cubicBezTo>
                <a:cubicBezTo>
                  <a:pt x="2001501" y="1610132"/>
                  <a:pt x="2022610" y="1594937"/>
                  <a:pt x="2015447" y="1573825"/>
                </a:cubicBezTo>
                <a:cubicBezTo>
                  <a:pt x="2005580" y="1544784"/>
                  <a:pt x="2020072" y="1527033"/>
                  <a:pt x="2037173" y="1508808"/>
                </a:cubicBezTo>
                <a:cubicBezTo>
                  <a:pt x="2056479" y="1488240"/>
                  <a:pt x="2067461" y="1463744"/>
                  <a:pt x="2074742" y="1436738"/>
                </a:cubicBezTo>
                <a:cubicBezTo>
                  <a:pt x="2083684" y="1403555"/>
                  <a:pt x="2075905" y="1377070"/>
                  <a:pt x="2047585" y="1357023"/>
                </a:cubicBezTo>
                <a:cubicBezTo>
                  <a:pt x="2039331" y="1351177"/>
                  <a:pt x="2031220" y="1345095"/>
                  <a:pt x="2022657" y="1339722"/>
                </a:cubicBezTo>
                <a:cubicBezTo>
                  <a:pt x="1975601" y="1310089"/>
                  <a:pt x="1936893" y="1315107"/>
                  <a:pt x="1899774" y="1356574"/>
                </a:cubicBezTo>
                <a:cubicBezTo>
                  <a:pt x="1888176" y="1369544"/>
                  <a:pt x="1877028" y="1381212"/>
                  <a:pt x="1852243" y="1381260"/>
                </a:cubicBezTo>
                <a:cubicBezTo>
                  <a:pt x="1863390" y="1358444"/>
                  <a:pt x="1878048" y="1341213"/>
                  <a:pt x="1876317" y="1318847"/>
                </a:cubicBezTo>
                <a:cubicBezTo>
                  <a:pt x="1874111" y="1290184"/>
                  <a:pt x="1844060" y="1290965"/>
                  <a:pt x="1829307" y="1278184"/>
                </a:cubicBezTo>
                <a:cubicBezTo>
                  <a:pt x="1832296" y="1260883"/>
                  <a:pt x="1843538" y="1262492"/>
                  <a:pt x="1853358" y="1262161"/>
                </a:cubicBezTo>
                <a:cubicBezTo>
                  <a:pt x="1864078" y="1261806"/>
                  <a:pt x="1873162" y="1258398"/>
                  <a:pt x="1879851" y="1249783"/>
                </a:cubicBezTo>
                <a:cubicBezTo>
                  <a:pt x="1911799" y="1208505"/>
                  <a:pt x="1896382" y="1163535"/>
                  <a:pt x="1845388" y="1149334"/>
                </a:cubicBezTo>
                <a:cubicBezTo>
                  <a:pt x="1838439" y="1147394"/>
                  <a:pt x="1831418" y="1145240"/>
                  <a:pt x="1824279" y="1144435"/>
                </a:cubicBezTo>
                <a:cubicBezTo>
                  <a:pt x="1806775" y="1142471"/>
                  <a:pt x="1795794" y="1133926"/>
                  <a:pt x="1789176" y="1117122"/>
                </a:cubicBezTo>
                <a:cubicBezTo>
                  <a:pt x="1771340" y="1071821"/>
                  <a:pt x="1732893" y="1060342"/>
                  <a:pt x="1690011" y="1065099"/>
                </a:cubicBezTo>
                <a:cubicBezTo>
                  <a:pt x="1634392" y="1071300"/>
                  <a:pt x="1584798" y="1061880"/>
                  <a:pt x="1540919" y="1025881"/>
                </a:cubicBezTo>
                <a:cubicBezTo>
                  <a:pt x="1532262" y="1018780"/>
                  <a:pt x="1521091" y="1012035"/>
                  <a:pt x="1510347" y="1010591"/>
                </a:cubicBezTo>
                <a:cubicBezTo>
                  <a:pt x="1469267" y="1005053"/>
                  <a:pt x="1452972" y="978781"/>
                  <a:pt x="1443129" y="942095"/>
                </a:cubicBezTo>
                <a:cubicBezTo>
                  <a:pt x="1424108" y="871209"/>
                  <a:pt x="1394958" y="862262"/>
                  <a:pt x="1334738" y="908036"/>
                </a:cubicBezTo>
                <a:cubicBezTo>
                  <a:pt x="1305754" y="895398"/>
                  <a:pt x="1296409" y="870712"/>
                  <a:pt x="1285001" y="847469"/>
                </a:cubicBezTo>
                <a:cubicBezTo>
                  <a:pt x="1263133" y="802973"/>
                  <a:pt x="1236948" y="759660"/>
                  <a:pt x="1194777" y="733436"/>
                </a:cubicBezTo>
                <a:cubicBezTo>
                  <a:pt x="1151539" y="706548"/>
                  <a:pt x="1120872" y="669460"/>
                  <a:pt x="1090513" y="631283"/>
                </a:cubicBezTo>
                <a:cubicBezTo>
                  <a:pt x="1037455" y="564539"/>
                  <a:pt x="975646" y="510457"/>
                  <a:pt x="894222" y="479948"/>
                </a:cubicBezTo>
                <a:cubicBezTo>
                  <a:pt x="856581" y="465842"/>
                  <a:pt x="818727" y="451570"/>
                  <a:pt x="784573" y="428636"/>
                </a:cubicBezTo>
                <a:cubicBezTo>
                  <a:pt x="756870" y="410032"/>
                  <a:pt x="741619" y="387950"/>
                  <a:pt x="741453" y="354152"/>
                </a:cubicBezTo>
                <a:cubicBezTo>
                  <a:pt x="741311" y="326223"/>
                  <a:pt x="734883" y="297963"/>
                  <a:pt x="713798" y="278721"/>
                </a:cubicBezTo>
                <a:cubicBezTo>
                  <a:pt x="669540" y="238295"/>
                  <a:pt x="634153" y="192095"/>
                  <a:pt x="609415" y="137658"/>
                </a:cubicBezTo>
                <a:cubicBezTo>
                  <a:pt x="608822" y="136356"/>
                  <a:pt x="607731" y="135315"/>
                  <a:pt x="607019" y="134060"/>
                </a:cubicBezTo>
                <a:cubicBezTo>
                  <a:pt x="588543" y="101517"/>
                  <a:pt x="560366" y="87907"/>
                  <a:pt x="523531" y="92428"/>
                </a:cubicBezTo>
                <a:cubicBezTo>
                  <a:pt x="454251" y="100901"/>
                  <a:pt x="387698" y="84546"/>
                  <a:pt x="323185" y="64523"/>
                </a:cubicBezTo>
                <a:cubicBezTo>
                  <a:pt x="256845" y="43932"/>
                  <a:pt x="188751" y="31080"/>
                  <a:pt x="122316" y="11364"/>
                </a:cubicBezTo>
                <a:cubicBezTo>
                  <a:pt x="99049" y="4406"/>
                  <a:pt x="74050" y="2417"/>
                  <a:pt x="49644" y="311"/>
                </a:cubicBezTo>
                <a:cubicBezTo>
                  <a:pt x="15893" y="-2600"/>
                  <a:pt x="-5026" y="15151"/>
                  <a:pt x="1046" y="44121"/>
                </a:cubicBezTo>
                <a:cubicBezTo>
                  <a:pt x="10438" y="88736"/>
                  <a:pt x="19119" y="134486"/>
                  <a:pt x="36741" y="176143"/>
                </a:cubicBezTo>
                <a:cubicBezTo>
                  <a:pt x="64349" y="241467"/>
                  <a:pt x="103413" y="300141"/>
                  <a:pt x="159743" y="346459"/>
                </a:cubicBezTo>
                <a:cubicBezTo>
                  <a:pt x="188845" y="370388"/>
                  <a:pt x="218493" y="393157"/>
                  <a:pt x="249825" y="413843"/>
                </a:cubicBezTo>
                <a:cubicBezTo>
                  <a:pt x="268420" y="426127"/>
                  <a:pt x="283765" y="439831"/>
                  <a:pt x="288201" y="463499"/>
                </a:cubicBezTo>
                <a:cubicBezTo>
                  <a:pt x="295245" y="501132"/>
                  <a:pt x="321524" y="518291"/>
                  <a:pt x="357149" y="525841"/>
                </a:cubicBezTo>
                <a:cubicBezTo>
                  <a:pt x="426904" y="540634"/>
                  <a:pt x="485867" y="604964"/>
                  <a:pt x="492793" y="674454"/>
                </a:cubicBezTo>
                <a:cubicBezTo>
                  <a:pt x="496066" y="707140"/>
                  <a:pt x="507806" y="733554"/>
                  <a:pt x="539517" y="746382"/>
                </a:cubicBezTo>
                <a:cubicBezTo>
                  <a:pt x="577229" y="761648"/>
                  <a:pt x="592575" y="787849"/>
                  <a:pt x="586740" y="828109"/>
                </a:cubicBezTo>
                <a:cubicBezTo>
                  <a:pt x="582590" y="856747"/>
                  <a:pt x="595184" y="877646"/>
                  <a:pt x="620135" y="892960"/>
                </a:cubicBezTo>
                <a:cubicBezTo>
                  <a:pt x="638778" y="904391"/>
                  <a:pt x="657396" y="913551"/>
                  <a:pt x="678980" y="919018"/>
                </a:cubicBezTo>
                <a:cubicBezTo>
                  <a:pt x="796811" y="948864"/>
                  <a:pt x="849631" y="1008650"/>
                  <a:pt x="865285" y="1127725"/>
                </a:cubicBezTo>
                <a:cubicBezTo>
                  <a:pt x="871689" y="1176364"/>
                  <a:pt x="880489" y="1224552"/>
                  <a:pt x="891826" y="1272220"/>
                </a:cubicBezTo>
                <a:cubicBezTo>
                  <a:pt x="901337" y="1312196"/>
                  <a:pt x="916493" y="1349947"/>
                  <a:pt x="951358" y="1374869"/>
                </a:cubicBezTo>
                <a:cubicBezTo>
                  <a:pt x="996470" y="1407106"/>
                  <a:pt x="1033281" y="1447957"/>
                  <a:pt x="1070423" y="1488051"/>
                </a:cubicBezTo>
                <a:cubicBezTo>
                  <a:pt x="1104672" y="1525021"/>
                  <a:pt x="1133869" y="1566109"/>
                  <a:pt x="1152440" y="1614345"/>
                </a:cubicBezTo>
                <a:cubicBezTo>
                  <a:pt x="1167905" y="1654557"/>
                  <a:pt x="1182515" y="1695929"/>
                  <a:pt x="1209957" y="1730272"/>
                </a:cubicBezTo>
                <a:cubicBezTo>
                  <a:pt x="1239178" y="1766816"/>
                  <a:pt x="1259741" y="1808046"/>
                  <a:pt x="1277198" y="1850838"/>
                </a:cubicBezTo>
                <a:cubicBezTo>
                  <a:pt x="1289436" y="1880850"/>
                  <a:pt x="1306134" y="1907169"/>
                  <a:pt x="1329994" y="1929014"/>
                </a:cubicBezTo>
                <a:cubicBezTo>
                  <a:pt x="1370576" y="1966150"/>
                  <a:pt x="1393416" y="2013013"/>
                  <a:pt x="1391756" y="2067000"/>
                </a:cubicBezTo>
                <a:cubicBezTo>
                  <a:pt x="1390214" y="2116775"/>
                  <a:pt x="1411418" y="2146952"/>
                  <a:pt x="1451122" y="2173176"/>
                </a:cubicBezTo>
                <a:cubicBezTo>
                  <a:pt x="1507761" y="2210572"/>
                  <a:pt x="1545924" y="2263234"/>
                  <a:pt x="1571492" y="2327162"/>
                </a:cubicBezTo>
                <a:cubicBezTo>
                  <a:pt x="1604294" y="2409125"/>
                  <a:pt x="1644710" y="2488343"/>
                  <a:pt x="1714702" y="2545881"/>
                </a:cubicBezTo>
                <a:cubicBezTo>
                  <a:pt x="1758438" y="2581833"/>
                  <a:pt x="1799328" y="2620246"/>
                  <a:pt x="1836968" y="2662092"/>
                </a:cubicBezTo>
                <a:cubicBezTo>
                  <a:pt x="1861588" y="2689452"/>
                  <a:pt x="1890097" y="2705050"/>
                  <a:pt x="1926931" y="2707440"/>
                </a:cubicBezTo>
                <a:cubicBezTo>
                  <a:pt x="1961488" y="2709689"/>
                  <a:pt x="1990045" y="2724765"/>
                  <a:pt x="2014356" y="2749948"/>
                </a:cubicBezTo>
                <a:cubicBezTo>
                  <a:pt x="2060606" y="2797853"/>
                  <a:pt x="2102374" y="2849805"/>
                  <a:pt x="2137216" y="2905851"/>
                </a:cubicBezTo>
                <a:cubicBezTo>
                  <a:pt x="2172959" y="2963318"/>
                  <a:pt x="2228032" y="2983294"/>
                  <a:pt x="2287043" y="2999080"/>
                </a:cubicBezTo>
                <a:cubicBezTo>
                  <a:pt x="2309172" y="3004998"/>
                  <a:pt x="2320936" y="2990110"/>
                  <a:pt x="2317639" y="2965921"/>
                </a:cubicBezTo>
                <a:cubicBezTo>
                  <a:pt x="2316193" y="2955223"/>
                  <a:pt x="2306563" y="2945638"/>
                  <a:pt x="2313346" y="2932265"/>
                </a:cubicBezTo>
                <a:cubicBezTo>
                  <a:pt x="2321553" y="2932265"/>
                  <a:pt x="2331348" y="2929472"/>
                  <a:pt x="2338227" y="2932738"/>
                </a:cubicBezTo>
                <a:cubicBezTo>
                  <a:pt x="2370934" y="2948336"/>
                  <a:pt x="2402550" y="2946679"/>
                  <a:pt x="2433977" y="2930348"/>
                </a:cubicBezTo>
                <a:cubicBezTo>
                  <a:pt x="2444080" y="2925093"/>
                  <a:pt x="2453236" y="2926372"/>
                  <a:pt x="2462723" y="2931531"/>
                </a:cubicBezTo>
                <a:cubicBezTo>
                  <a:pt x="2477926" y="2939792"/>
                  <a:pt x="2492632" y="2947839"/>
                  <a:pt x="2504182" y="2961921"/>
                </a:cubicBezTo>
                <a:cubicBezTo>
                  <a:pt x="2520334" y="2981613"/>
                  <a:pt x="2536961" y="2982371"/>
                  <a:pt x="2555674" y="2966371"/>
                </a:cubicBezTo>
                <a:close/>
                <a:moveTo>
                  <a:pt x="1711927" y="2800764"/>
                </a:moveTo>
                <a:cubicBezTo>
                  <a:pt x="1698763" y="2795297"/>
                  <a:pt x="1686050" y="2796291"/>
                  <a:pt x="1677061" y="2808385"/>
                </a:cubicBezTo>
                <a:cubicBezTo>
                  <a:pt x="1668333" y="2820125"/>
                  <a:pt x="1669353" y="2833450"/>
                  <a:pt x="1678176" y="2844314"/>
                </a:cubicBezTo>
                <a:cubicBezTo>
                  <a:pt x="1691695" y="2860976"/>
                  <a:pt x="1706116" y="2877236"/>
                  <a:pt x="1725161" y="2888053"/>
                </a:cubicBezTo>
                <a:cubicBezTo>
                  <a:pt x="1731257" y="2891508"/>
                  <a:pt x="1738467" y="2892976"/>
                  <a:pt x="1742831" y="2894514"/>
                </a:cubicBezTo>
                <a:cubicBezTo>
                  <a:pt x="1765577" y="2892976"/>
                  <a:pt x="1777697" y="2867887"/>
                  <a:pt x="1766122" y="2848101"/>
                </a:cubicBezTo>
                <a:cubicBezTo>
                  <a:pt x="1753599" y="2826681"/>
                  <a:pt x="1735242" y="2810468"/>
                  <a:pt x="1711927" y="2800764"/>
                </a:cubicBezTo>
                <a:close/>
                <a:moveTo>
                  <a:pt x="1220322" y="2194975"/>
                </a:moveTo>
                <a:cubicBezTo>
                  <a:pt x="1213017" y="2158360"/>
                  <a:pt x="1208107" y="2149342"/>
                  <a:pt x="1188160" y="2129011"/>
                </a:cubicBezTo>
                <a:cubicBezTo>
                  <a:pt x="1174854" y="2115449"/>
                  <a:pt x="1160813" y="2107402"/>
                  <a:pt x="1142384" y="2118479"/>
                </a:cubicBezTo>
                <a:cubicBezTo>
                  <a:pt x="1126208" y="2128207"/>
                  <a:pt x="1121749" y="2147165"/>
                  <a:pt x="1130928" y="2168111"/>
                </a:cubicBezTo>
                <a:cubicBezTo>
                  <a:pt x="1142787" y="2195212"/>
                  <a:pt x="1164062" y="2210572"/>
                  <a:pt x="1193046" y="2213247"/>
                </a:cubicBezTo>
                <a:cubicBezTo>
                  <a:pt x="1197386" y="2224607"/>
                  <a:pt x="1200138" y="2234335"/>
                  <a:pt x="1204691" y="2243116"/>
                </a:cubicBezTo>
                <a:cubicBezTo>
                  <a:pt x="1209957" y="2253294"/>
                  <a:pt x="1215768" y="2263471"/>
                  <a:pt x="1223120" y="2272181"/>
                </a:cubicBezTo>
                <a:cubicBezTo>
                  <a:pt x="1239130" y="2291115"/>
                  <a:pt x="1260642" y="2293411"/>
                  <a:pt x="1275822" y="2279092"/>
                </a:cubicBezTo>
                <a:cubicBezTo>
                  <a:pt x="1290978" y="2264796"/>
                  <a:pt x="1290670" y="2243116"/>
                  <a:pt x="1275087" y="2225128"/>
                </a:cubicBezTo>
                <a:cubicBezTo>
                  <a:pt x="1261259" y="2209128"/>
                  <a:pt x="1242047" y="2202691"/>
                  <a:pt x="1220322" y="2194975"/>
                </a:cubicBezTo>
                <a:close/>
                <a:moveTo>
                  <a:pt x="4919775" y="3580563"/>
                </a:moveTo>
                <a:cubicBezTo>
                  <a:pt x="4914107" y="3576184"/>
                  <a:pt x="4908272" y="3571285"/>
                  <a:pt x="4901678" y="3568965"/>
                </a:cubicBezTo>
                <a:cubicBezTo>
                  <a:pt x="4858417" y="3553817"/>
                  <a:pt x="4811289" y="3555332"/>
                  <a:pt x="4775901" y="3538457"/>
                </a:cubicBezTo>
                <a:cubicBezTo>
                  <a:pt x="4733375" y="3538385"/>
                  <a:pt x="4700525" y="3550717"/>
                  <a:pt x="4666419" y="3555924"/>
                </a:cubicBezTo>
                <a:cubicBezTo>
                  <a:pt x="4631174" y="3561320"/>
                  <a:pt x="4622588" y="3584728"/>
                  <a:pt x="4644195" y="3613745"/>
                </a:cubicBezTo>
                <a:cubicBezTo>
                  <a:pt x="4661794" y="3637366"/>
                  <a:pt x="4687148" y="3647449"/>
                  <a:pt x="4715088" y="3650005"/>
                </a:cubicBezTo>
                <a:cubicBezTo>
                  <a:pt x="4737170" y="3652017"/>
                  <a:pt x="4753132" y="3660088"/>
                  <a:pt x="4763521" y="3680159"/>
                </a:cubicBezTo>
                <a:cubicBezTo>
                  <a:pt x="4769426" y="3691567"/>
                  <a:pt x="4777704" y="3701649"/>
                  <a:pt x="4790535" y="3706998"/>
                </a:cubicBezTo>
                <a:cubicBezTo>
                  <a:pt x="4805573" y="3713247"/>
                  <a:pt x="4822104" y="3713673"/>
                  <a:pt x="4828105" y="3698217"/>
                </a:cubicBezTo>
                <a:cubicBezTo>
                  <a:pt x="4838517" y="3671425"/>
                  <a:pt x="4859721" y="3668466"/>
                  <a:pt x="4882870" y="3664419"/>
                </a:cubicBezTo>
                <a:cubicBezTo>
                  <a:pt x="4893923" y="3662478"/>
                  <a:pt x="4904833" y="3657177"/>
                  <a:pt x="4914676" y="3651472"/>
                </a:cubicBezTo>
                <a:cubicBezTo>
                  <a:pt x="4949542" y="3631236"/>
                  <a:pt x="4951249" y="3604846"/>
                  <a:pt x="4919775" y="3580563"/>
                </a:cubicBezTo>
                <a:close/>
                <a:moveTo>
                  <a:pt x="2214205" y="1662865"/>
                </a:moveTo>
                <a:cubicBezTo>
                  <a:pt x="2229289" y="1668024"/>
                  <a:pt x="2242761" y="1665184"/>
                  <a:pt x="2252675" y="1652664"/>
                </a:cubicBezTo>
                <a:cubicBezTo>
                  <a:pt x="2266764" y="1634842"/>
                  <a:pt x="2254739" y="1620948"/>
                  <a:pt x="2244327" y="1607150"/>
                </a:cubicBezTo>
                <a:cubicBezTo>
                  <a:pt x="2242619" y="1604878"/>
                  <a:pt x="2240698" y="1602771"/>
                  <a:pt x="2238943" y="1600523"/>
                </a:cubicBezTo>
                <a:cubicBezTo>
                  <a:pt x="2229740" y="1588759"/>
                  <a:pt x="2219494" y="1578582"/>
                  <a:pt x="2202939" y="1585706"/>
                </a:cubicBezTo>
                <a:cubicBezTo>
                  <a:pt x="2187546" y="1592310"/>
                  <a:pt x="2184628" y="1606179"/>
                  <a:pt x="2184533" y="1624144"/>
                </a:cubicBezTo>
                <a:cubicBezTo>
                  <a:pt x="2183988" y="1642463"/>
                  <a:pt x="2194329" y="1656048"/>
                  <a:pt x="2214205" y="1662865"/>
                </a:cubicBezTo>
                <a:close/>
                <a:moveTo>
                  <a:pt x="966301" y="1860471"/>
                </a:moveTo>
                <a:cubicBezTo>
                  <a:pt x="953469" y="1852755"/>
                  <a:pt x="940045" y="1843903"/>
                  <a:pt x="942227" y="1827643"/>
                </a:cubicBezTo>
                <a:cubicBezTo>
                  <a:pt x="947635" y="1787407"/>
                  <a:pt x="922043" y="1760094"/>
                  <a:pt x="904231" y="1729420"/>
                </a:cubicBezTo>
                <a:cubicBezTo>
                  <a:pt x="893937" y="1711669"/>
                  <a:pt x="879445" y="1701113"/>
                  <a:pt x="857814" y="1706201"/>
                </a:cubicBezTo>
                <a:cubicBezTo>
                  <a:pt x="839883" y="1710438"/>
                  <a:pt x="825937" y="1730556"/>
                  <a:pt x="824751" y="1752118"/>
                </a:cubicBezTo>
                <a:cubicBezTo>
                  <a:pt x="823660" y="1771810"/>
                  <a:pt x="832887" y="1788023"/>
                  <a:pt x="840998" y="1805016"/>
                </a:cubicBezTo>
                <a:cubicBezTo>
                  <a:pt x="860186" y="1845252"/>
                  <a:pt x="893889" y="1871595"/>
                  <a:pt x="925387" y="1901228"/>
                </a:cubicBezTo>
                <a:cubicBezTo>
                  <a:pt x="946259" y="1920873"/>
                  <a:pt x="965518" y="1932233"/>
                  <a:pt x="996043" y="1928423"/>
                </a:cubicBezTo>
                <a:cubicBezTo>
                  <a:pt x="1003467" y="1895808"/>
                  <a:pt x="990849" y="1875240"/>
                  <a:pt x="966301" y="1860471"/>
                </a:cubicBezTo>
                <a:close/>
                <a:moveTo>
                  <a:pt x="2238397" y="1243984"/>
                </a:moveTo>
                <a:cubicBezTo>
                  <a:pt x="2249236" y="1252528"/>
                  <a:pt x="2261973" y="1256220"/>
                  <a:pt x="2273856" y="1246516"/>
                </a:cubicBezTo>
                <a:cubicBezTo>
                  <a:pt x="2285122" y="1237309"/>
                  <a:pt x="2285430" y="1224813"/>
                  <a:pt x="2281588" y="1211227"/>
                </a:cubicBezTo>
                <a:cubicBezTo>
                  <a:pt x="2273405" y="1182281"/>
                  <a:pt x="2247647" y="1184553"/>
                  <a:pt x="2225993" y="1179346"/>
                </a:cubicBezTo>
                <a:cubicBezTo>
                  <a:pt x="2215438" y="1176056"/>
                  <a:pt x="2205998" y="1177239"/>
                  <a:pt x="2200353" y="1188032"/>
                </a:cubicBezTo>
                <a:cubicBezTo>
                  <a:pt x="2194827" y="1198588"/>
                  <a:pt x="2199096" y="1207961"/>
                  <a:pt x="2206402" y="1215345"/>
                </a:cubicBezTo>
                <a:cubicBezTo>
                  <a:pt x="2216434" y="1225523"/>
                  <a:pt x="2227155" y="1235156"/>
                  <a:pt x="2238397" y="1243984"/>
                </a:cubicBezTo>
                <a:close/>
                <a:moveTo>
                  <a:pt x="253501" y="758926"/>
                </a:moveTo>
                <a:cubicBezTo>
                  <a:pt x="219655" y="743708"/>
                  <a:pt x="185122" y="729909"/>
                  <a:pt x="150351" y="716844"/>
                </a:cubicBezTo>
                <a:cubicBezTo>
                  <a:pt x="142144" y="713767"/>
                  <a:pt x="132989" y="717933"/>
                  <a:pt x="128269" y="726406"/>
                </a:cubicBezTo>
                <a:cubicBezTo>
                  <a:pt x="123644" y="734690"/>
                  <a:pt x="124949" y="743234"/>
                  <a:pt x="130997" y="750406"/>
                </a:cubicBezTo>
                <a:cubicBezTo>
                  <a:pt x="137472" y="758074"/>
                  <a:pt x="144113" y="765766"/>
                  <a:pt x="151632" y="772394"/>
                </a:cubicBezTo>
                <a:cubicBezTo>
                  <a:pt x="196222" y="811612"/>
                  <a:pt x="246623" y="840037"/>
                  <a:pt x="313769" y="855682"/>
                </a:cubicBezTo>
                <a:cubicBezTo>
                  <a:pt x="290904" y="828511"/>
                  <a:pt x="274776" y="806807"/>
                  <a:pt x="267732" y="779565"/>
                </a:cubicBezTo>
                <a:cubicBezTo>
                  <a:pt x="265763" y="771802"/>
                  <a:pt x="260142" y="761909"/>
                  <a:pt x="253501" y="758926"/>
                </a:cubicBezTo>
                <a:close/>
                <a:moveTo>
                  <a:pt x="646130" y="1218351"/>
                </a:moveTo>
                <a:cubicBezTo>
                  <a:pt x="634722" y="1209689"/>
                  <a:pt x="619258" y="1203464"/>
                  <a:pt x="618001" y="1187346"/>
                </a:cubicBezTo>
                <a:cubicBezTo>
                  <a:pt x="613874" y="1134258"/>
                  <a:pt x="569971" y="1114660"/>
                  <a:pt x="534608" y="1089146"/>
                </a:cubicBezTo>
                <a:cubicBezTo>
                  <a:pt x="507190" y="1069359"/>
                  <a:pt x="478609" y="1085359"/>
                  <a:pt x="477044" y="1119228"/>
                </a:cubicBezTo>
                <a:cubicBezTo>
                  <a:pt x="475763" y="1146731"/>
                  <a:pt x="486318" y="1170659"/>
                  <a:pt x="507688" y="1187772"/>
                </a:cubicBezTo>
                <a:cubicBezTo>
                  <a:pt x="521492" y="1198825"/>
                  <a:pt x="531904" y="1211771"/>
                  <a:pt x="542719" y="1225381"/>
                </a:cubicBezTo>
                <a:cubicBezTo>
                  <a:pt x="576209" y="1267510"/>
                  <a:pt x="626824" y="1282232"/>
                  <a:pt x="675422" y="1309332"/>
                </a:cubicBezTo>
                <a:cubicBezTo>
                  <a:pt x="686878" y="1265995"/>
                  <a:pt x="673786" y="1239368"/>
                  <a:pt x="646130" y="1218351"/>
                </a:cubicBezTo>
                <a:close/>
                <a:moveTo>
                  <a:pt x="9676178" y="1691006"/>
                </a:moveTo>
                <a:cubicBezTo>
                  <a:pt x="9682748" y="1696119"/>
                  <a:pt x="9691452" y="1699574"/>
                  <a:pt x="9699707" y="1701231"/>
                </a:cubicBezTo>
                <a:cubicBezTo>
                  <a:pt x="9714056" y="1704095"/>
                  <a:pt x="9722879" y="1712426"/>
                  <a:pt x="9728263" y="1724994"/>
                </a:cubicBezTo>
                <a:cubicBezTo>
                  <a:pt x="9746953" y="1768686"/>
                  <a:pt x="9783668" y="1780449"/>
                  <a:pt x="9831911" y="1780851"/>
                </a:cubicBezTo>
                <a:cubicBezTo>
                  <a:pt x="9840284" y="1779573"/>
                  <a:pt x="9858926" y="1786200"/>
                  <a:pt x="9861820" y="1765822"/>
                </a:cubicBezTo>
                <a:cubicBezTo>
                  <a:pt x="9864073" y="1749940"/>
                  <a:pt x="9848941" y="1743976"/>
                  <a:pt x="9836489" y="1741041"/>
                </a:cubicBezTo>
                <a:cubicBezTo>
                  <a:pt x="9807363" y="1734177"/>
                  <a:pt x="9795480" y="1714320"/>
                  <a:pt x="9786207" y="1687787"/>
                </a:cubicBezTo>
                <a:cubicBezTo>
                  <a:pt x="9769912" y="1641114"/>
                  <a:pt x="9722381" y="1622226"/>
                  <a:pt x="9681752" y="1643078"/>
                </a:cubicBezTo>
                <a:cubicBezTo>
                  <a:pt x="9658982" y="1654770"/>
                  <a:pt x="9656183" y="1675456"/>
                  <a:pt x="9676178" y="1691006"/>
                </a:cubicBezTo>
                <a:close/>
                <a:moveTo>
                  <a:pt x="9905461" y="1966860"/>
                </a:moveTo>
                <a:cubicBezTo>
                  <a:pt x="9922372" y="1963357"/>
                  <a:pt x="9949410" y="1973818"/>
                  <a:pt x="9949434" y="1946198"/>
                </a:cubicBezTo>
                <a:cubicBezTo>
                  <a:pt x="9949458" y="1922624"/>
                  <a:pt x="9924530" y="1920186"/>
                  <a:pt x="9905888" y="1921299"/>
                </a:cubicBezTo>
                <a:cubicBezTo>
                  <a:pt x="9873323" y="1923239"/>
                  <a:pt x="9849059" y="1911453"/>
                  <a:pt x="9824558" y="1890128"/>
                </a:cubicBezTo>
                <a:cubicBezTo>
                  <a:pt x="9790381" y="1860376"/>
                  <a:pt x="9749799" y="1852377"/>
                  <a:pt x="9708625" y="1878980"/>
                </a:cubicBezTo>
                <a:cubicBezTo>
                  <a:pt x="9695650" y="1887358"/>
                  <a:pt x="9681420" y="1886317"/>
                  <a:pt x="9657535" y="1890672"/>
                </a:cubicBezTo>
                <a:cubicBezTo>
                  <a:pt x="9743016" y="1931855"/>
                  <a:pt x="9812676" y="1986126"/>
                  <a:pt x="9905461" y="1966860"/>
                </a:cubicBezTo>
                <a:close/>
                <a:moveTo>
                  <a:pt x="9584365" y="1760733"/>
                </a:moveTo>
                <a:cubicBezTo>
                  <a:pt x="9561121" y="1738509"/>
                  <a:pt x="9535103" y="1721893"/>
                  <a:pt x="9513306" y="1700829"/>
                </a:cubicBezTo>
                <a:cubicBezTo>
                  <a:pt x="9502704" y="1690604"/>
                  <a:pt x="9484986" y="1694722"/>
                  <a:pt x="9475855" y="1709065"/>
                </a:cubicBezTo>
                <a:cubicBezTo>
                  <a:pt x="9467198" y="1722651"/>
                  <a:pt x="9469807" y="1736686"/>
                  <a:pt x="9480978" y="1748426"/>
                </a:cubicBezTo>
                <a:cubicBezTo>
                  <a:pt x="9500379" y="1768875"/>
                  <a:pt x="9549856" y="1775857"/>
                  <a:pt x="9584365" y="1760733"/>
                </a:cubicBezTo>
                <a:close/>
                <a:moveTo>
                  <a:pt x="8535646" y="1590274"/>
                </a:moveTo>
                <a:cubicBezTo>
                  <a:pt x="8557016" y="1574559"/>
                  <a:pt x="8577177" y="1571671"/>
                  <a:pt x="8601558" y="1571150"/>
                </a:cubicBezTo>
                <a:cubicBezTo>
                  <a:pt x="8614864" y="1570866"/>
                  <a:pt x="8628289" y="1561636"/>
                  <a:pt x="8641025" y="1555198"/>
                </a:cubicBezTo>
                <a:cubicBezTo>
                  <a:pt x="8651746" y="1549802"/>
                  <a:pt x="8656300" y="1537447"/>
                  <a:pt x="8647477" y="1530465"/>
                </a:cubicBezTo>
                <a:cubicBezTo>
                  <a:pt x="8617497" y="1506725"/>
                  <a:pt x="8590791" y="1476548"/>
                  <a:pt x="8550067" y="1470394"/>
                </a:cubicBezTo>
                <a:cubicBezTo>
                  <a:pt x="8524949" y="1466608"/>
                  <a:pt x="8505168" y="1474181"/>
                  <a:pt x="8501018" y="1494489"/>
                </a:cubicBezTo>
                <a:cubicBezTo>
                  <a:pt x="8496985" y="1514228"/>
                  <a:pt x="8488091" y="1523577"/>
                  <a:pt x="8470540" y="1529660"/>
                </a:cubicBezTo>
                <a:cubicBezTo>
                  <a:pt x="8462571" y="1532429"/>
                  <a:pt x="8457091" y="1540121"/>
                  <a:pt x="8453629" y="1551955"/>
                </a:cubicBezTo>
                <a:cubicBezTo>
                  <a:pt x="8472176" y="1581446"/>
                  <a:pt x="8515770" y="1604901"/>
                  <a:pt x="8535646" y="1590274"/>
                </a:cubicBezTo>
                <a:close/>
                <a:moveTo>
                  <a:pt x="9511053" y="2434521"/>
                </a:moveTo>
                <a:cubicBezTo>
                  <a:pt x="9494118" y="2418900"/>
                  <a:pt x="9471633" y="2404037"/>
                  <a:pt x="9469617" y="2380676"/>
                </a:cubicBezTo>
                <a:cubicBezTo>
                  <a:pt x="9465846" y="2337079"/>
                  <a:pt x="9455979" y="2292180"/>
                  <a:pt x="9475973" y="2249530"/>
                </a:cubicBezTo>
                <a:cubicBezTo>
                  <a:pt x="9488425" y="2222974"/>
                  <a:pt x="9488924" y="2196158"/>
                  <a:pt x="9476448" y="2170171"/>
                </a:cubicBezTo>
                <a:cubicBezTo>
                  <a:pt x="9463901" y="2144041"/>
                  <a:pt x="9440847" y="2141721"/>
                  <a:pt x="9420473" y="2162123"/>
                </a:cubicBezTo>
                <a:cubicBezTo>
                  <a:pt x="9410275" y="2172348"/>
                  <a:pt x="9409373" y="2189129"/>
                  <a:pt x="9395475" y="2196419"/>
                </a:cubicBezTo>
                <a:cubicBezTo>
                  <a:pt x="9357881" y="2167330"/>
                  <a:pt x="9331744" y="2128420"/>
                  <a:pt x="9332337" y="2093296"/>
                </a:cubicBezTo>
                <a:cubicBezTo>
                  <a:pt x="9332645" y="2074361"/>
                  <a:pt x="9332052" y="2056231"/>
                  <a:pt x="9327925" y="2037888"/>
                </a:cubicBezTo>
                <a:cubicBezTo>
                  <a:pt x="9324913" y="2024540"/>
                  <a:pt x="9329158" y="2012256"/>
                  <a:pt x="9335372" y="2000516"/>
                </a:cubicBezTo>
                <a:cubicBezTo>
                  <a:pt x="9350623" y="1971759"/>
                  <a:pt x="9350528" y="1941866"/>
                  <a:pt x="9338669" y="1912660"/>
                </a:cubicBezTo>
                <a:cubicBezTo>
                  <a:pt x="9319814" y="1866175"/>
                  <a:pt x="9321664" y="1820969"/>
                  <a:pt x="9337697" y="1773845"/>
                </a:cubicBezTo>
                <a:cubicBezTo>
                  <a:pt x="9353138" y="1728473"/>
                  <a:pt x="9338195" y="1695858"/>
                  <a:pt x="9296689" y="1672451"/>
                </a:cubicBezTo>
                <a:cubicBezTo>
                  <a:pt x="9276291" y="1660948"/>
                  <a:pt x="9254138" y="1655102"/>
                  <a:pt x="9230681" y="1653208"/>
                </a:cubicBezTo>
                <a:cubicBezTo>
                  <a:pt x="9201911" y="1650889"/>
                  <a:pt x="9173212" y="1647693"/>
                  <a:pt x="9144537" y="1644333"/>
                </a:cubicBezTo>
                <a:cubicBezTo>
                  <a:pt x="9113704" y="1640711"/>
                  <a:pt x="9085929" y="1630865"/>
                  <a:pt x="9063730" y="1607292"/>
                </a:cubicBezTo>
                <a:cubicBezTo>
                  <a:pt x="9044660" y="1587032"/>
                  <a:pt x="9020183" y="1573967"/>
                  <a:pt x="8994402" y="1563955"/>
                </a:cubicBezTo>
                <a:cubicBezTo>
                  <a:pt x="8960437" y="1550772"/>
                  <a:pt x="8928821" y="1555411"/>
                  <a:pt x="8901996" y="1580736"/>
                </a:cubicBezTo>
                <a:cubicBezTo>
                  <a:pt x="8890540" y="1591552"/>
                  <a:pt x="8880318" y="1603931"/>
                  <a:pt x="8871091" y="1616712"/>
                </a:cubicBezTo>
                <a:cubicBezTo>
                  <a:pt x="8850195" y="1645634"/>
                  <a:pt x="8822564" y="1661374"/>
                  <a:pt x="8786797" y="1661681"/>
                </a:cubicBezTo>
                <a:cubicBezTo>
                  <a:pt x="8772210" y="1661800"/>
                  <a:pt x="8758193" y="1662817"/>
                  <a:pt x="8744365" y="1668308"/>
                </a:cubicBezTo>
                <a:cubicBezTo>
                  <a:pt x="8694154" y="1688332"/>
                  <a:pt x="8662371" y="1721231"/>
                  <a:pt x="8667377" y="1776757"/>
                </a:cubicBezTo>
                <a:cubicBezTo>
                  <a:pt x="8645247" y="1791241"/>
                  <a:pt x="8625774" y="1803644"/>
                  <a:pt x="8606682" y="1816614"/>
                </a:cubicBezTo>
                <a:cubicBezTo>
                  <a:pt x="8595060" y="1824495"/>
                  <a:pt x="8589130" y="1835454"/>
                  <a:pt x="8591668" y="1849986"/>
                </a:cubicBezTo>
                <a:cubicBezTo>
                  <a:pt x="8594395" y="1865607"/>
                  <a:pt x="8606326" y="1872471"/>
                  <a:pt x="8619490" y="1872708"/>
                </a:cubicBezTo>
                <a:cubicBezTo>
                  <a:pt x="8649611" y="1873252"/>
                  <a:pt x="8679615" y="1879453"/>
                  <a:pt x="8710045" y="1871832"/>
                </a:cubicBezTo>
                <a:cubicBezTo>
                  <a:pt x="8763435" y="1858459"/>
                  <a:pt x="8781223" y="1872069"/>
                  <a:pt x="8785801" y="1926742"/>
                </a:cubicBezTo>
                <a:cubicBezTo>
                  <a:pt x="8791375" y="1993534"/>
                  <a:pt x="8802190" y="2002126"/>
                  <a:pt x="8866514" y="1990197"/>
                </a:cubicBezTo>
                <a:cubicBezTo>
                  <a:pt x="8883424" y="1999427"/>
                  <a:pt x="8892153" y="2016492"/>
                  <a:pt x="8902944" y="2031569"/>
                </a:cubicBezTo>
                <a:cubicBezTo>
                  <a:pt x="8924646" y="2061841"/>
                  <a:pt x="8952681" y="2077982"/>
                  <a:pt x="8991199" y="2076799"/>
                </a:cubicBezTo>
                <a:cubicBezTo>
                  <a:pt x="9023005" y="2075805"/>
                  <a:pt x="9054622" y="2077012"/>
                  <a:pt x="9085218" y="2065320"/>
                </a:cubicBezTo>
                <a:cubicBezTo>
                  <a:pt x="9111972" y="2055095"/>
                  <a:pt x="9139319" y="2056421"/>
                  <a:pt x="9165504" y="2068042"/>
                </a:cubicBezTo>
                <a:cubicBezTo>
                  <a:pt x="9190716" y="2079237"/>
                  <a:pt x="9215667" y="2080065"/>
                  <a:pt x="9241141" y="2069651"/>
                </a:cubicBezTo>
                <a:cubicBezTo>
                  <a:pt x="9247782" y="2066930"/>
                  <a:pt x="9254565" y="2064184"/>
                  <a:pt x="9261894" y="2067734"/>
                </a:cubicBezTo>
                <a:cubicBezTo>
                  <a:pt x="9266187" y="2093225"/>
                  <a:pt x="9266187" y="2093225"/>
                  <a:pt x="9252763" y="2123000"/>
                </a:cubicBezTo>
                <a:cubicBezTo>
                  <a:pt x="9217826" y="2109816"/>
                  <a:pt x="9183743" y="2111047"/>
                  <a:pt x="9161638" y="2144230"/>
                </a:cubicBezTo>
                <a:cubicBezTo>
                  <a:pt x="9150182" y="2143686"/>
                  <a:pt x="9144537" y="2139094"/>
                  <a:pt x="9138963" y="2134526"/>
                </a:cubicBezTo>
                <a:cubicBezTo>
                  <a:pt x="9078885" y="2085249"/>
                  <a:pt x="9033583" y="2104775"/>
                  <a:pt x="8998457" y="2144538"/>
                </a:cubicBezTo>
                <a:cubicBezTo>
                  <a:pt x="8979246" y="2166289"/>
                  <a:pt x="8955100" y="2176940"/>
                  <a:pt x="8928038" y="2188277"/>
                </a:cubicBezTo>
                <a:cubicBezTo>
                  <a:pt x="8902636" y="2173318"/>
                  <a:pt x="8883851" y="2154668"/>
                  <a:pt x="8859113" y="2145224"/>
                </a:cubicBezTo>
                <a:cubicBezTo>
                  <a:pt x="8843032" y="2139070"/>
                  <a:pt x="8827995" y="2138100"/>
                  <a:pt x="8814452" y="2149910"/>
                </a:cubicBezTo>
                <a:cubicBezTo>
                  <a:pt x="8787271" y="2173602"/>
                  <a:pt x="8796284" y="2236584"/>
                  <a:pt x="8831173" y="2243589"/>
                </a:cubicBezTo>
                <a:cubicBezTo>
                  <a:pt x="8868743" y="2251116"/>
                  <a:pt x="8891062" y="2270595"/>
                  <a:pt x="8912052" y="2299944"/>
                </a:cubicBezTo>
                <a:cubicBezTo>
                  <a:pt x="8924955" y="2317979"/>
                  <a:pt x="8946989" y="2329600"/>
                  <a:pt x="8965252" y="2343683"/>
                </a:cubicBezTo>
                <a:cubicBezTo>
                  <a:pt x="8973245" y="2349836"/>
                  <a:pt x="8982661" y="2354168"/>
                  <a:pt x="8990417" y="2360558"/>
                </a:cubicBezTo>
                <a:cubicBezTo>
                  <a:pt x="9024903" y="2388984"/>
                  <a:pt x="9028484" y="2410285"/>
                  <a:pt x="9006094" y="2448841"/>
                </a:cubicBezTo>
                <a:cubicBezTo>
                  <a:pt x="9003201" y="2453835"/>
                  <a:pt x="8999833" y="2458616"/>
                  <a:pt x="8997580" y="2463870"/>
                </a:cubicBezTo>
                <a:cubicBezTo>
                  <a:pt x="8988164" y="2485929"/>
                  <a:pt x="8992030" y="2498331"/>
                  <a:pt x="9013898" y="2510141"/>
                </a:cubicBezTo>
                <a:cubicBezTo>
                  <a:pt x="9030382" y="2519041"/>
                  <a:pt x="9047435" y="2527301"/>
                  <a:pt x="9065058" y="2533502"/>
                </a:cubicBezTo>
                <a:cubicBezTo>
                  <a:pt x="9097338" y="2544863"/>
                  <a:pt x="9136757" y="2532295"/>
                  <a:pt x="9158887" y="2505384"/>
                </a:cubicBezTo>
                <a:cubicBezTo>
                  <a:pt x="9181442" y="2477953"/>
                  <a:pt x="9181845" y="2463917"/>
                  <a:pt x="9159123" y="2424841"/>
                </a:cubicBezTo>
                <a:cubicBezTo>
                  <a:pt x="9149826" y="2408865"/>
                  <a:pt x="9148427" y="2394924"/>
                  <a:pt x="9165030" y="2383564"/>
                </a:cubicBezTo>
                <a:cubicBezTo>
                  <a:pt x="9205469" y="2355919"/>
                  <a:pt x="9229566" y="2319210"/>
                  <a:pt x="9234049" y="2269459"/>
                </a:cubicBezTo>
                <a:cubicBezTo>
                  <a:pt x="9235519" y="2253080"/>
                  <a:pt x="9243678" y="2237649"/>
                  <a:pt x="9270171" y="2234382"/>
                </a:cubicBezTo>
                <a:cubicBezTo>
                  <a:pt x="9258597" y="2298831"/>
                  <a:pt x="9201579" y="2344558"/>
                  <a:pt x="9212988" y="2412037"/>
                </a:cubicBezTo>
                <a:cubicBezTo>
                  <a:pt x="9224585" y="2418995"/>
                  <a:pt x="9238224" y="2424841"/>
                  <a:pt x="9248825" y="2434166"/>
                </a:cubicBezTo>
                <a:cubicBezTo>
                  <a:pt x="9259475" y="2443515"/>
                  <a:pt x="9266851" y="2456509"/>
                  <a:pt x="9276125" y="2467515"/>
                </a:cubicBezTo>
                <a:cubicBezTo>
                  <a:pt x="9285422" y="2478544"/>
                  <a:pt x="9294151" y="2493100"/>
                  <a:pt x="9307978" y="2495941"/>
                </a:cubicBezTo>
                <a:cubicBezTo>
                  <a:pt x="9343437" y="2503159"/>
                  <a:pt x="9379583" y="2510520"/>
                  <a:pt x="9415493" y="2510615"/>
                </a:cubicBezTo>
                <a:cubicBezTo>
                  <a:pt x="9435558" y="2510662"/>
                  <a:pt x="9454343" y="2508011"/>
                  <a:pt x="9474361" y="2514875"/>
                </a:cubicBezTo>
                <a:cubicBezTo>
                  <a:pt x="9499976" y="2523656"/>
                  <a:pt x="9515678" y="2514118"/>
                  <a:pt x="9525117" y="2489171"/>
                </a:cubicBezTo>
                <a:cubicBezTo>
                  <a:pt x="9533182" y="2467610"/>
                  <a:pt x="9527774" y="2449953"/>
                  <a:pt x="9511053" y="2434521"/>
                </a:cubicBezTo>
                <a:close/>
                <a:moveTo>
                  <a:pt x="10990825" y="3202225"/>
                </a:moveTo>
                <a:cubicBezTo>
                  <a:pt x="10988927" y="3200521"/>
                  <a:pt x="10988548" y="3197136"/>
                  <a:pt x="10986816" y="3192947"/>
                </a:cubicBezTo>
                <a:cubicBezTo>
                  <a:pt x="11021848" y="3148924"/>
                  <a:pt x="11019239" y="3094535"/>
                  <a:pt x="11023674" y="3041967"/>
                </a:cubicBezTo>
                <a:cubicBezTo>
                  <a:pt x="11025026" y="3026039"/>
                  <a:pt x="11021468" y="3010181"/>
                  <a:pt x="11014068" y="2995814"/>
                </a:cubicBezTo>
                <a:cubicBezTo>
                  <a:pt x="10982239" y="2934040"/>
                  <a:pt x="10980792" y="2867793"/>
                  <a:pt x="10987907" y="2801309"/>
                </a:cubicBezTo>
                <a:cubicBezTo>
                  <a:pt x="10999079" y="2696860"/>
                  <a:pt x="11019832" y="2593596"/>
                  <a:pt x="11027944" y="2488722"/>
                </a:cubicBezTo>
                <a:cubicBezTo>
                  <a:pt x="11032830" y="2425740"/>
                  <a:pt x="11045945" y="2363801"/>
                  <a:pt x="11041226" y="2299541"/>
                </a:cubicBezTo>
                <a:cubicBezTo>
                  <a:pt x="11035249" y="2218122"/>
                  <a:pt x="11000359" y="2159709"/>
                  <a:pt x="10924936" y="2127165"/>
                </a:cubicBezTo>
                <a:cubicBezTo>
                  <a:pt x="10900554" y="2116633"/>
                  <a:pt x="10878733" y="2103308"/>
                  <a:pt x="10861632" y="2083048"/>
                </a:cubicBezTo>
                <a:cubicBezTo>
                  <a:pt x="10840334" y="2057794"/>
                  <a:pt x="10812464" y="2051616"/>
                  <a:pt x="10783197" y="2061296"/>
                </a:cubicBezTo>
                <a:cubicBezTo>
                  <a:pt x="10757960" y="2069651"/>
                  <a:pt x="10737942" y="2064255"/>
                  <a:pt x="10718375" y="2049841"/>
                </a:cubicBezTo>
                <a:cubicBezTo>
                  <a:pt x="10694135" y="2031971"/>
                  <a:pt x="10666977" y="2024587"/>
                  <a:pt x="10637069" y="2024753"/>
                </a:cubicBezTo>
                <a:cubicBezTo>
                  <a:pt x="10627107" y="2024824"/>
                  <a:pt x="10616482" y="2023711"/>
                  <a:pt x="10607232" y="2020256"/>
                </a:cubicBezTo>
                <a:cubicBezTo>
                  <a:pt x="10513783" y="1985416"/>
                  <a:pt x="10417961" y="1954103"/>
                  <a:pt x="10348586" y="1876708"/>
                </a:cubicBezTo>
                <a:cubicBezTo>
                  <a:pt x="10301316" y="1823975"/>
                  <a:pt x="10243657" y="1820685"/>
                  <a:pt x="10187113" y="1849655"/>
                </a:cubicBezTo>
                <a:cubicBezTo>
                  <a:pt x="10116860" y="1885654"/>
                  <a:pt x="10048078" y="1927902"/>
                  <a:pt x="10035697" y="2017652"/>
                </a:cubicBezTo>
                <a:cubicBezTo>
                  <a:pt x="10012121" y="2031356"/>
                  <a:pt x="9990229" y="2021960"/>
                  <a:pt x="9968907" y="2013486"/>
                </a:cubicBezTo>
                <a:cubicBezTo>
                  <a:pt x="9935986" y="2000398"/>
                  <a:pt x="9910086" y="2010315"/>
                  <a:pt x="9886961" y="2034599"/>
                </a:cubicBezTo>
                <a:cubicBezTo>
                  <a:pt x="9864950" y="2057723"/>
                  <a:pt x="9853969" y="2085604"/>
                  <a:pt x="9852498" y="2116586"/>
                </a:cubicBezTo>
                <a:cubicBezTo>
                  <a:pt x="9851265" y="2142502"/>
                  <a:pt x="9841209" y="2154242"/>
                  <a:pt x="9814265" y="2158739"/>
                </a:cubicBezTo>
                <a:cubicBezTo>
                  <a:pt x="9769793" y="2166171"/>
                  <a:pt x="9754092" y="2185839"/>
                  <a:pt x="9746881" y="2231093"/>
                </a:cubicBezTo>
                <a:cubicBezTo>
                  <a:pt x="9745980" y="2236773"/>
                  <a:pt x="9746170" y="2242714"/>
                  <a:pt x="9744747" y="2248228"/>
                </a:cubicBezTo>
                <a:cubicBezTo>
                  <a:pt x="9730729" y="2302618"/>
                  <a:pt x="9678645" y="2324535"/>
                  <a:pt x="9631445" y="2293979"/>
                </a:cubicBezTo>
                <a:cubicBezTo>
                  <a:pt x="9601063" y="2274287"/>
                  <a:pt x="9571984" y="2269790"/>
                  <a:pt x="9537308" y="2282240"/>
                </a:cubicBezTo>
                <a:cubicBezTo>
                  <a:pt x="9495565" y="2297245"/>
                  <a:pt x="9484465" y="2313363"/>
                  <a:pt x="9497273" y="2355659"/>
                </a:cubicBezTo>
                <a:cubicBezTo>
                  <a:pt x="9505740" y="2383540"/>
                  <a:pt x="9519283" y="2408179"/>
                  <a:pt x="9541056" y="2429030"/>
                </a:cubicBezTo>
                <a:cubicBezTo>
                  <a:pt x="9572364" y="2458994"/>
                  <a:pt x="9571605" y="2466497"/>
                  <a:pt x="9543808" y="2501005"/>
                </a:cubicBezTo>
                <a:cubicBezTo>
                  <a:pt x="9519591" y="2531088"/>
                  <a:pt x="9524074" y="2564129"/>
                  <a:pt x="9555572" y="2586259"/>
                </a:cubicBezTo>
                <a:cubicBezTo>
                  <a:pt x="9567597" y="2594708"/>
                  <a:pt x="9581187" y="2600223"/>
                  <a:pt x="9595726" y="2601525"/>
                </a:cubicBezTo>
                <a:cubicBezTo>
                  <a:pt x="9635051" y="2605004"/>
                  <a:pt x="9671885" y="2617359"/>
                  <a:pt x="9708434" y="2631086"/>
                </a:cubicBezTo>
                <a:cubicBezTo>
                  <a:pt x="9726057" y="2637713"/>
                  <a:pt x="9744297" y="2645926"/>
                  <a:pt x="9762986" y="2641406"/>
                </a:cubicBezTo>
                <a:cubicBezTo>
                  <a:pt x="9789361" y="2635039"/>
                  <a:pt x="9807718" y="2647133"/>
                  <a:pt x="9825507" y="2662660"/>
                </a:cubicBezTo>
                <a:cubicBezTo>
                  <a:pt x="9838552" y="2674068"/>
                  <a:pt x="9851787" y="2685429"/>
                  <a:pt x="9863527" y="2698115"/>
                </a:cubicBezTo>
                <a:cubicBezTo>
                  <a:pt x="9909540" y="2747889"/>
                  <a:pt x="9966867" y="2771321"/>
                  <a:pt x="10033918" y="2769262"/>
                </a:cubicBezTo>
                <a:cubicBezTo>
                  <a:pt x="10073978" y="2768031"/>
                  <a:pt x="10105001" y="2783960"/>
                  <a:pt x="10137400" y="2805687"/>
                </a:cubicBezTo>
                <a:cubicBezTo>
                  <a:pt x="10197478" y="2845971"/>
                  <a:pt x="10241855" y="2905828"/>
                  <a:pt x="10311704" y="2938892"/>
                </a:cubicBezTo>
                <a:cubicBezTo>
                  <a:pt x="10296359" y="2967365"/>
                  <a:pt x="10303071" y="2995696"/>
                  <a:pt x="10324062" y="3014063"/>
                </a:cubicBezTo>
                <a:cubicBezTo>
                  <a:pt x="10351930" y="3038464"/>
                  <a:pt x="10355867" y="3067671"/>
                  <a:pt x="10353756" y="3099552"/>
                </a:cubicBezTo>
                <a:cubicBezTo>
                  <a:pt x="10351622" y="3131907"/>
                  <a:pt x="10361915" y="3158155"/>
                  <a:pt x="10381697" y="3183220"/>
                </a:cubicBezTo>
                <a:cubicBezTo>
                  <a:pt x="10393413" y="3198060"/>
                  <a:pt x="10408593" y="3209018"/>
                  <a:pt x="10420926" y="3222793"/>
                </a:cubicBezTo>
                <a:cubicBezTo>
                  <a:pt x="10383238" y="3264970"/>
                  <a:pt x="10380961" y="3293561"/>
                  <a:pt x="10464686" y="3333158"/>
                </a:cubicBezTo>
                <a:cubicBezTo>
                  <a:pt x="10460227" y="3346365"/>
                  <a:pt x="10455697" y="3359738"/>
                  <a:pt x="10451190" y="3373110"/>
                </a:cubicBezTo>
                <a:cubicBezTo>
                  <a:pt x="10455697" y="3377087"/>
                  <a:pt x="10459160" y="3381205"/>
                  <a:pt x="10453468" y="3386861"/>
                </a:cubicBezTo>
                <a:cubicBezTo>
                  <a:pt x="10451190" y="3383548"/>
                  <a:pt x="10448937" y="3380258"/>
                  <a:pt x="10446613" y="3376968"/>
                </a:cubicBezTo>
                <a:cubicBezTo>
                  <a:pt x="10435940" y="3375382"/>
                  <a:pt x="10429228" y="3367051"/>
                  <a:pt x="10420594" y="3361986"/>
                </a:cubicBezTo>
                <a:cubicBezTo>
                  <a:pt x="10382337" y="3339643"/>
                  <a:pt x="10357789" y="3345560"/>
                  <a:pt x="10333027" y="3383146"/>
                </a:cubicBezTo>
                <a:cubicBezTo>
                  <a:pt x="10329066" y="3389157"/>
                  <a:pt x="10325437" y="3395405"/>
                  <a:pt x="10321737" y="3401607"/>
                </a:cubicBezTo>
                <a:cubicBezTo>
                  <a:pt x="10300675" y="3436991"/>
                  <a:pt x="10276791" y="3467807"/>
                  <a:pt x="10233269" y="3479191"/>
                </a:cubicBezTo>
                <a:cubicBezTo>
                  <a:pt x="10202530" y="3487215"/>
                  <a:pt x="10187113" y="3512090"/>
                  <a:pt x="10181682" y="3542859"/>
                </a:cubicBezTo>
                <a:cubicBezTo>
                  <a:pt x="10179666" y="3554196"/>
                  <a:pt x="10177697" y="3565533"/>
                  <a:pt x="10175397" y="3576799"/>
                </a:cubicBezTo>
                <a:cubicBezTo>
                  <a:pt x="10166122" y="3621911"/>
                  <a:pt x="10186900" y="3653697"/>
                  <a:pt x="10232771" y="3660064"/>
                </a:cubicBezTo>
                <a:cubicBezTo>
                  <a:pt x="10264434" y="3664443"/>
                  <a:pt x="10295648" y="3662076"/>
                  <a:pt x="10326054" y="3648159"/>
                </a:cubicBezTo>
                <a:cubicBezTo>
                  <a:pt x="10360468" y="3632396"/>
                  <a:pt x="10390875" y="3610432"/>
                  <a:pt x="10423298" y="3591663"/>
                </a:cubicBezTo>
                <a:cubicBezTo>
                  <a:pt x="10434470" y="3585202"/>
                  <a:pt x="10446376" y="3576657"/>
                  <a:pt x="10459017" y="3587687"/>
                </a:cubicBezTo>
                <a:cubicBezTo>
                  <a:pt x="10490420" y="3615071"/>
                  <a:pt x="10520613" y="3606337"/>
                  <a:pt x="10549217" y="3584231"/>
                </a:cubicBezTo>
                <a:cubicBezTo>
                  <a:pt x="10566887" y="3570574"/>
                  <a:pt x="10582257" y="3571734"/>
                  <a:pt x="10600425" y="3582693"/>
                </a:cubicBezTo>
                <a:cubicBezTo>
                  <a:pt x="10626468" y="3598385"/>
                  <a:pt x="10654312" y="3599947"/>
                  <a:pt x="10683936" y="3591687"/>
                </a:cubicBezTo>
                <a:cubicBezTo>
                  <a:pt x="10701226" y="3586858"/>
                  <a:pt x="10717948" y="3576326"/>
                  <a:pt x="10739199" y="3580113"/>
                </a:cubicBezTo>
                <a:cubicBezTo>
                  <a:pt x="10748236" y="3624609"/>
                  <a:pt x="10774065" y="3657461"/>
                  <a:pt x="10814054" y="3675236"/>
                </a:cubicBezTo>
                <a:cubicBezTo>
                  <a:pt x="10864052" y="3697460"/>
                  <a:pt x="10899131" y="3733601"/>
                  <a:pt x="10926620" y="3778902"/>
                </a:cubicBezTo>
                <a:cubicBezTo>
                  <a:pt x="10936226" y="3794713"/>
                  <a:pt x="10948843" y="3806784"/>
                  <a:pt x="10967984" y="3805435"/>
                </a:cubicBezTo>
                <a:cubicBezTo>
                  <a:pt x="10987385" y="3804062"/>
                  <a:pt x="10997869" y="3789861"/>
                  <a:pt x="11004533" y="3772678"/>
                </a:cubicBezTo>
                <a:cubicBezTo>
                  <a:pt x="11036933" y="3689295"/>
                  <a:pt x="11043004" y="3603497"/>
                  <a:pt x="11017128" y="3518433"/>
                </a:cubicBezTo>
                <a:cubicBezTo>
                  <a:pt x="11003680" y="3474292"/>
                  <a:pt x="11003419" y="3435452"/>
                  <a:pt x="11020449" y="3392920"/>
                </a:cubicBezTo>
                <a:cubicBezTo>
                  <a:pt x="11047748" y="3324732"/>
                  <a:pt x="11052231" y="3257893"/>
                  <a:pt x="10990825" y="3202225"/>
                </a:cubicBezTo>
                <a:close/>
                <a:moveTo>
                  <a:pt x="8555617" y="1699432"/>
                </a:moveTo>
                <a:cubicBezTo>
                  <a:pt x="8529479" y="1706178"/>
                  <a:pt x="8502346" y="1740686"/>
                  <a:pt x="8502654" y="1766769"/>
                </a:cubicBezTo>
                <a:cubicBezTo>
                  <a:pt x="8502891" y="1786626"/>
                  <a:pt x="8521534" y="1814247"/>
                  <a:pt x="8537069" y="1817750"/>
                </a:cubicBezTo>
                <a:cubicBezTo>
                  <a:pt x="8552012" y="1821111"/>
                  <a:pt x="8571697" y="1805561"/>
                  <a:pt x="8580379" y="1782745"/>
                </a:cubicBezTo>
                <a:cubicBezTo>
                  <a:pt x="8586000" y="1767976"/>
                  <a:pt x="8592000" y="1753183"/>
                  <a:pt x="8595558" y="1737870"/>
                </a:cubicBezTo>
                <a:cubicBezTo>
                  <a:pt x="8601772" y="1711077"/>
                  <a:pt x="8581944" y="1692639"/>
                  <a:pt x="8555617" y="1699432"/>
                </a:cubicBezTo>
                <a:close/>
                <a:moveTo>
                  <a:pt x="3093814" y="508279"/>
                </a:moveTo>
                <a:cubicBezTo>
                  <a:pt x="3069787" y="482883"/>
                  <a:pt x="3069361" y="458268"/>
                  <a:pt x="3090920" y="435996"/>
                </a:cubicBezTo>
                <a:cubicBezTo>
                  <a:pt x="3109207" y="417086"/>
                  <a:pt x="3143788" y="416304"/>
                  <a:pt x="3165206" y="436659"/>
                </a:cubicBezTo>
                <a:cubicBezTo>
                  <a:pt x="3181571" y="452209"/>
                  <a:pt x="3200901" y="467310"/>
                  <a:pt x="3198672" y="492327"/>
                </a:cubicBezTo>
                <a:cubicBezTo>
                  <a:pt x="3198933" y="525037"/>
                  <a:pt x="3177088" y="559498"/>
                  <a:pt x="3150405" y="570267"/>
                </a:cubicBezTo>
                <a:cubicBezTo>
                  <a:pt x="3127612" y="579474"/>
                  <a:pt x="3109966" y="571095"/>
                  <a:pt x="3112622" y="547805"/>
                </a:cubicBezTo>
                <a:cubicBezTo>
                  <a:pt x="3114947" y="527664"/>
                  <a:pt x="3104677" y="519735"/>
                  <a:pt x="3093814" y="508279"/>
                </a:cubicBezTo>
                <a:close/>
                <a:moveTo>
                  <a:pt x="3140159" y="483096"/>
                </a:moveTo>
                <a:cubicBezTo>
                  <a:pt x="3141393" y="485676"/>
                  <a:pt x="3142365" y="486292"/>
                  <a:pt x="3142555" y="483996"/>
                </a:cubicBezTo>
                <a:cubicBezTo>
                  <a:pt x="3142578" y="483759"/>
                  <a:pt x="3141321" y="483428"/>
                  <a:pt x="3140159" y="483096"/>
                </a:cubicBezTo>
                <a:close/>
                <a:moveTo>
                  <a:pt x="3128087" y="478505"/>
                </a:moveTo>
                <a:cubicBezTo>
                  <a:pt x="3131218" y="480540"/>
                  <a:pt x="3135344" y="481037"/>
                  <a:pt x="3139116" y="482102"/>
                </a:cubicBezTo>
                <a:cubicBezTo>
                  <a:pt x="3139045" y="478244"/>
                  <a:pt x="3139495" y="474221"/>
                  <a:pt x="3138428" y="470647"/>
                </a:cubicBezTo>
                <a:cubicBezTo>
                  <a:pt x="3136625" y="464635"/>
                  <a:pt x="3131858" y="460824"/>
                  <a:pt x="3126118" y="465179"/>
                </a:cubicBezTo>
                <a:cubicBezTo>
                  <a:pt x="3120402" y="469534"/>
                  <a:pt x="3122963" y="475191"/>
                  <a:pt x="3128087" y="478505"/>
                </a:cubicBezTo>
                <a:close/>
                <a:moveTo>
                  <a:pt x="8390017" y="1986931"/>
                </a:moveTo>
                <a:cubicBezTo>
                  <a:pt x="8401046" y="1980588"/>
                  <a:pt x="8413948" y="1977345"/>
                  <a:pt x="8426187" y="1973203"/>
                </a:cubicBezTo>
                <a:cubicBezTo>
                  <a:pt x="8437809" y="1969274"/>
                  <a:pt x="8448458" y="1963404"/>
                  <a:pt x="8448885" y="1950292"/>
                </a:cubicBezTo>
                <a:cubicBezTo>
                  <a:pt x="8449383" y="1935429"/>
                  <a:pt x="8438236" y="1927689"/>
                  <a:pt x="8425784" y="1922198"/>
                </a:cubicBezTo>
                <a:cubicBezTo>
                  <a:pt x="8381289" y="1902577"/>
                  <a:pt x="8345166" y="1917985"/>
                  <a:pt x="8315898" y="1970789"/>
                </a:cubicBezTo>
                <a:cubicBezTo>
                  <a:pt x="8338122" y="1997818"/>
                  <a:pt x="8361318" y="2003475"/>
                  <a:pt x="8390017" y="1986931"/>
                </a:cubicBezTo>
                <a:close/>
                <a:moveTo>
                  <a:pt x="7566264" y="465298"/>
                </a:moveTo>
                <a:cubicBezTo>
                  <a:pt x="7581206" y="467049"/>
                  <a:pt x="7590528" y="458742"/>
                  <a:pt x="7596339" y="445558"/>
                </a:cubicBezTo>
                <a:cubicBezTo>
                  <a:pt x="7599801" y="437724"/>
                  <a:pt x="7602197" y="428470"/>
                  <a:pt x="7607960" y="422766"/>
                </a:cubicBezTo>
                <a:cubicBezTo>
                  <a:pt x="7629733" y="401275"/>
                  <a:pt x="7627907" y="376400"/>
                  <a:pt x="7620934" y="350270"/>
                </a:cubicBezTo>
                <a:cubicBezTo>
                  <a:pt x="7616262" y="332756"/>
                  <a:pt x="7609431" y="316140"/>
                  <a:pt x="7587871" y="316069"/>
                </a:cubicBezTo>
                <a:cubicBezTo>
                  <a:pt x="7567995" y="315998"/>
                  <a:pt x="7557014" y="329986"/>
                  <a:pt x="7549377" y="346436"/>
                </a:cubicBezTo>
                <a:cubicBezTo>
                  <a:pt x="7540079" y="366483"/>
                  <a:pt x="7541763" y="388849"/>
                  <a:pt x="7536094" y="411121"/>
                </a:cubicBezTo>
                <a:cubicBezTo>
                  <a:pt x="7537281" y="419902"/>
                  <a:pt x="7537850" y="430079"/>
                  <a:pt x="7540198" y="439807"/>
                </a:cubicBezTo>
                <a:cubicBezTo>
                  <a:pt x="7543471" y="453322"/>
                  <a:pt x="7551583" y="463570"/>
                  <a:pt x="7566264" y="465298"/>
                </a:cubicBezTo>
                <a:close/>
                <a:moveTo>
                  <a:pt x="6706910" y="2515301"/>
                </a:moveTo>
                <a:cubicBezTo>
                  <a:pt x="6693367" y="2530496"/>
                  <a:pt x="6695288" y="2543395"/>
                  <a:pt x="6715780" y="2568578"/>
                </a:cubicBezTo>
                <a:cubicBezTo>
                  <a:pt x="6730723" y="2562070"/>
                  <a:pt x="6739997" y="2550401"/>
                  <a:pt x="6745073" y="2534898"/>
                </a:cubicBezTo>
                <a:cubicBezTo>
                  <a:pt x="6748488" y="2524437"/>
                  <a:pt x="6747421" y="2514331"/>
                  <a:pt x="6737483" y="2508224"/>
                </a:cubicBezTo>
                <a:cubicBezTo>
                  <a:pt x="6725671" y="2500982"/>
                  <a:pt x="6715353" y="2505834"/>
                  <a:pt x="6706910" y="2515301"/>
                </a:cubicBezTo>
                <a:close/>
                <a:moveTo>
                  <a:pt x="7504431" y="3424257"/>
                </a:moveTo>
                <a:cubicBezTo>
                  <a:pt x="7444804" y="3418388"/>
                  <a:pt x="7387477" y="3419216"/>
                  <a:pt x="7358233" y="3485866"/>
                </a:cubicBezTo>
                <a:cubicBezTo>
                  <a:pt x="7355576" y="3491925"/>
                  <a:pt x="7346848" y="3494386"/>
                  <a:pt x="7347488" y="3502694"/>
                </a:cubicBezTo>
                <a:cubicBezTo>
                  <a:pt x="7358327" y="3505984"/>
                  <a:pt x="7369665" y="3507830"/>
                  <a:pt x="7379484" y="3512706"/>
                </a:cubicBezTo>
                <a:cubicBezTo>
                  <a:pt x="7406973" y="3526409"/>
                  <a:pt x="7432541" y="3522670"/>
                  <a:pt x="7457255" y="3506575"/>
                </a:cubicBezTo>
                <a:cubicBezTo>
                  <a:pt x="7473218" y="3496161"/>
                  <a:pt x="7490579" y="3490055"/>
                  <a:pt x="7509222" y="3486268"/>
                </a:cubicBezTo>
                <a:cubicBezTo>
                  <a:pt x="7526536" y="3482765"/>
                  <a:pt x="7545558" y="3477487"/>
                  <a:pt x="7544704" y="3455476"/>
                </a:cubicBezTo>
                <a:cubicBezTo>
                  <a:pt x="7543755" y="3431760"/>
                  <a:pt x="7523619" y="3426151"/>
                  <a:pt x="7504431" y="3424257"/>
                </a:cubicBezTo>
                <a:close/>
                <a:moveTo>
                  <a:pt x="7370186" y="627828"/>
                </a:moveTo>
                <a:cubicBezTo>
                  <a:pt x="7406689" y="608230"/>
                  <a:pt x="7411053" y="597603"/>
                  <a:pt x="7393217" y="564776"/>
                </a:cubicBezTo>
                <a:cubicBezTo>
                  <a:pt x="7385651" y="550835"/>
                  <a:pt x="7380504" y="535971"/>
                  <a:pt x="7373317" y="522102"/>
                </a:cubicBezTo>
                <a:cubicBezTo>
                  <a:pt x="7362336" y="500966"/>
                  <a:pt x="7337693" y="500990"/>
                  <a:pt x="7325193" y="521250"/>
                </a:cubicBezTo>
                <a:cubicBezTo>
                  <a:pt x="7318220" y="532563"/>
                  <a:pt x="7315137" y="545462"/>
                  <a:pt x="7318813" y="558432"/>
                </a:cubicBezTo>
                <a:cubicBezTo>
                  <a:pt x="7327209" y="587923"/>
                  <a:pt x="7338784" y="615449"/>
                  <a:pt x="7370186" y="627828"/>
                </a:cubicBezTo>
                <a:close/>
                <a:moveTo>
                  <a:pt x="7243153" y="1094519"/>
                </a:moveTo>
                <a:cubicBezTo>
                  <a:pt x="7238504" y="1112933"/>
                  <a:pt x="7229633" y="1129595"/>
                  <a:pt x="7217252" y="1144009"/>
                </a:cubicBezTo>
                <a:cubicBezTo>
                  <a:pt x="7206911" y="1156032"/>
                  <a:pt x="7196665" y="1168506"/>
                  <a:pt x="7184497" y="1178517"/>
                </a:cubicBezTo>
                <a:cubicBezTo>
                  <a:pt x="7139338" y="1215653"/>
                  <a:pt x="7101816" y="1258137"/>
                  <a:pt x="7075917" y="1311367"/>
                </a:cubicBezTo>
                <a:cubicBezTo>
                  <a:pt x="7060168" y="1343746"/>
                  <a:pt x="7030757" y="1363248"/>
                  <a:pt x="6996437" y="1374467"/>
                </a:cubicBezTo>
                <a:cubicBezTo>
                  <a:pt x="6974402" y="1381686"/>
                  <a:pt x="6954029" y="1391626"/>
                  <a:pt x="6934034" y="1403792"/>
                </a:cubicBezTo>
                <a:cubicBezTo>
                  <a:pt x="6895564" y="1427200"/>
                  <a:pt x="6852943" y="1434395"/>
                  <a:pt x="6808851" y="1422703"/>
                </a:cubicBezTo>
                <a:cubicBezTo>
                  <a:pt x="6755295" y="1408502"/>
                  <a:pt x="6702071" y="1402230"/>
                  <a:pt x="6646144" y="1408975"/>
                </a:cubicBezTo>
                <a:cubicBezTo>
                  <a:pt x="6583244" y="1416549"/>
                  <a:pt x="6523214" y="1395484"/>
                  <a:pt x="6463254" y="1379106"/>
                </a:cubicBezTo>
                <a:cubicBezTo>
                  <a:pt x="6446557" y="1374538"/>
                  <a:pt x="6430167" y="1368574"/>
                  <a:pt x="6413256" y="1364952"/>
                </a:cubicBezTo>
                <a:cubicBezTo>
                  <a:pt x="6379292" y="1357710"/>
                  <a:pt x="6348743" y="1361994"/>
                  <a:pt x="6319973" y="1385591"/>
                </a:cubicBezTo>
                <a:cubicBezTo>
                  <a:pt x="6270687" y="1425993"/>
                  <a:pt x="6216372" y="1437235"/>
                  <a:pt x="6154017" y="1412076"/>
                </a:cubicBezTo>
                <a:cubicBezTo>
                  <a:pt x="6101530" y="1390916"/>
                  <a:pt x="6084097" y="1399603"/>
                  <a:pt x="6052528" y="1446608"/>
                </a:cubicBezTo>
                <a:cubicBezTo>
                  <a:pt x="6049302" y="1451389"/>
                  <a:pt x="6046290" y="1456312"/>
                  <a:pt x="6043183" y="1461187"/>
                </a:cubicBezTo>
                <a:cubicBezTo>
                  <a:pt x="6006515" y="1518867"/>
                  <a:pt x="5984172" y="1525897"/>
                  <a:pt x="6039364" y="1593186"/>
                </a:cubicBezTo>
                <a:cubicBezTo>
                  <a:pt x="6053358" y="1610227"/>
                  <a:pt x="6056370" y="1632806"/>
                  <a:pt x="6059453" y="1654273"/>
                </a:cubicBezTo>
                <a:cubicBezTo>
                  <a:pt x="6064577" y="1690012"/>
                  <a:pt x="6082365" y="1719266"/>
                  <a:pt x="6105538" y="1745704"/>
                </a:cubicBezTo>
                <a:cubicBezTo>
                  <a:pt x="6137154" y="1781774"/>
                  <a:pt x="6182621" y="1787099"/>
                  <a:pt x="6222041" y="1759905"/>
                </a:cubicBezTo>
                <a:cubicBezTo>
                  <a:pt x="6252258" y="1739053"/>
                  <a:pt x="6275905" y="1711361"/>
                  <a:pt x="6296302" y="1681728"/>
                </a:cubicBezTo>
                <a:cubicBezTo>
                  <a:pt x="6327848" y="1635930"/>
                  <a:pt x="6367742" y="1617966"/>
                  <a:pt x="6423075" y="1630439"/>
                </a:cubicBezTo>
                <a:cubicBezTo>
                  <a:pt x="6459625" y="1638676"/>
                  <a:pt x="6497456" y="1641043"/>
                  <a:pt x="6534408" y="1647741"/>
                </a:cubicBezTo>
                <a:cubicBezTo>
                  <a:pt x="6555659" y="1651599"/>
                  <a:pt x="6573662" y="1649161"/>
                  <a:pt x="6591498" y="1636072"/>
                </a:cubicBezTo>
                <a:cubicBezTo>
                  <a:pt x="6626791" y="1610156"/>
                  <a:pt x="6669056" y="1604357"/>
                  <a:pt x="6710919" y="1602440"/>
                </a:cubicBezTo>
                <a:cubicBezTo>
                  <a:pt x="6768577" y="1599813"/>
                  <a:pt x="6814946" y="1643646"/>
                  <a:pt x="6814282" y="1696048"/>
                </a:cubicBezTo>
                <a:cubicBezTo>
                  <a:pt x="6813547" y="1753538"/>
                  <a:pt x="6769360" y="1792851"/>
                  <a:pt x="6707859" y="1790389"/>
                </a:cubicBezTo>
                <a:cubicBezTo>
                  <a:pt x="6697778" y="1789987"/>
                  <a:pt x="6687722" y="1788449"/>
                  <a:pt x="6677713" y="1786958"/>
                </a:cubicBezTo>
                <a:cubicBezTo>
                  <a:pt x="6652524" y="1783194"/>
                  <a:pt x="6631178" y="1790768"/>
                  <a:pt x="6616734" y="1811383"/>
                </a:cubicBezTo>
                <a:cubicBezTo>
                  <a:pt x="6591119" y="1847903"/>
                  <a:pt x="6556964" y="1873086"/>
                  <a:pt x="6517972" y="1893701"/>
                </a:cubicBezTo>
                <a:cubicBezTo>
                  <a:pt x="6497692" y="1904423"/>
                  <a:pt x="6479240" y="1918908"/>
                  <a:pt x="6460859" y="1932825"/>
                </a:cubicBezTo>
                <a:cubicBezTo>
                  <a:pt x="6397507" y="1980777"/>
                  <a:pt x="6391293" y="2039853"/>
                  <a:pt x="6450992" y="2101935"/>
                </a:cubicBezTo>
                <a:cubicBezTo>
                  <a:pt x="6467998" y="2119615"/>
                  <a:pt x="6486119" y="2136278"/>
                  <a:pt x="6503361" y="2153745"/>
                </a:cubicBezTo>
                <a:cubicBezTo>
                  <a:pt x="6512469" y="2162975"/>
                  <a:pt x="6521601" y="2172372"/>
                  <a:pt x="6529380" y="2182691"/>
                </a:cubicBezTo>
                <a:cubicBezTo>
                  <a:pt x="6562562" y="2226690"/>
                  <a:pt x="6578405" y="2275068"/>
                  <a:pt x="6557510" y="2328677"/>
                </a:cubicBezTo>
                <a:cubicBezTo>
                  <a:pt x="6537492" y="2380013"/>
                  <a:pt x="6551557" y="2417812"/>
                  <a:pt x="6595625" y="2448367"/>
                </a:cubicBezTo>
                <a:cubicBezTo>
                  <a:pt x="6613318" y="2460651"/>
                  <a:pt x="6628996" y="2475988"/>
                  <a:pt x="6644816" y="2490757"/>
                </a:cubicBezTo>
                <a:cubicBezTo>
                  <a:pt x="6673349" y="2517408"/>
                  <a:pt x="6686655" y="2549005"/>
                  <a:pt x="6674322" y="2588270"/>
                </a:cubicBezTo>
                <a:cubicBezTo>
                  <a:pt x="6672685" y="2593501"/>
                  <a:pt x="6670598" y="2599347"/>
                  <a:pt x="6675365" y="2605643"/>
                </a:cubicBezTo>
                <a:cubicBezTo>
                  <a:pt x="6684923" y="2617335"/>
                  <a:pt x="6695715" y="2607442"/>
                  <a:pt x="6706199" y="2605383"/>
                </a:cubicBezTo>
                <a:cubicBezTo>
                  <a:pt x="6724177" y="2601832"/>
                  <a:pt x="6737174" y="2608294"/>
                  <a:pt x="6746069" y="2623938"/>
                </a:cubicBezTo>
                <a:cubicBezTo>
                  <a:pt x="6755485" y="2640530"/>
                  <a:pt x="6752022" y="2659417"/>
                  <a:pt x="6737957" y="2666447"/>
                </a:cubicBezTo>
                <a:cubicBezTo>
                  <a:pt x="6676527" y="2697192"/>
                  <a:pt x="6687533" y="2752883"/>
                  <a:pt x="6692987" y="2801971"/>
                </a:cubicBezTo>
                <a:cubicBezTo>
                  <a:pt x="6698087" y="2848053"/>
                  <a:pt x="6669483" y="2870136"/>
                  <a:pt x="6643939" y="2895745"/>
                </a:cubicBezTo>
                <a:cubicBezTo>
                  <a:pt x="6632150" y="2907555"/>
                  <a:pt x="6614291" y="2906206"/>
                  <a:pt x="6599348" y="2896928"/>
                </a:cubicBezTo>
                <a:cubicBezTo>
                  <a:pt x="6583244" y="2886917"/>
                  <a:pt x="6581749" y="2871059"/>
                  <a:pt x="6585734" y="2854846"/>
                </a:cubicBezTo>
                <a:cubicBezTo>
                  <a:pt x="6588438" y="2843817"/>
                  <a:pt x="6591427" y="2830870"/>
                  <a:pt x="6598921" y="2823367"/>
                </a:cubicBezTo>
                <a:cubicBezTo>
                  <a:pt x="6634451" y="2787841"/>
                  <a:pt x="6627027" y="2748268"/>
                  <a:pt x="6613603" y="2704458"/>
                </a:cubicBezTo>
                <a:cubicBezTo>
                  <a:pt x="6590597" y="2718706"/>
                  <a:pt x="6582082" y="2735369"/>
                  <a:pt x="6585023" y="2761640"/>
                </a:cubicBezTo>
                <a:cubicBezTo>
                  <a:pt x="6588130" y="2789309"/>
                  <a:pt x="6582556" y="2816764"/>
                  <a:pt x="6556798" y="2834468"/>
                </a:cubicBezTo>
                <a:cubicBezTo>
                  <a:pt x="6540196" y="2845876"/>
                  <a:pt x="6521861" y="2850775"/>
                  <a:pt x="6504500" y="2837166"/>
                </a:cubicBezTo>
                <a:cubicBezTo>
                  <a:pt x="6486071" y="2822705"/>
                  <a:pt x="6489795" y="2804504"/>
                  <a:pt x="6500017" y="2786681"/>
                </a:cubicBezTo>
                <a:cubicBezTo>
                  <a:pt x="6507749" y="2773214"/>
                  <a:pt x="6517687" y="2760362"/>
                  <a:pt x="6511449" y="2740954"/>
                </a:cubicBezTo>
                <a:cubicBezTo>
                  <a:pt x="6490720" y="2738848"/>
                  <a:pt x="6476038" y="2759700"/>
                  <a:pt x="6454645" y="2752978"/>
                </a:cubicBezTo>
                <a:cubicBezTo>
                  <a:pt x="6429645" y="2745120"/>
                  <a:pt x="6430736" y="2723416"/>
                  <a:pt x="6424451" y="2702636"/>
                </a:cubicBezTo>
                <a:cubicBezTo>
                  <a:pt x="6395349" y="2709168"/>
                  <a:pt x="6366958" y="2709215"/>
                  <a:pt x="6338829" y="2700860"/>
                </a:cubicBezTo>
                <a:cubicBezTo>
                  <a:pt x="6285463" y="2684979"/>
                  <a:pt x="6270094" y="2654116"/>
                  <a:pt x="6290847" y="2603631"/>
                </a:cubicBezTo>
                <a:cubicBezTo>
                  <a:pt x="6308470" y="2560768"/>
                  <a:pt x="6302279" y="2536177"/>
                  <a:pt x="6263975" y="2511017"/>
                </a:cubicBezTo>
                <a:cubicBezTo>
                  <a:pt x="6228943" y="2487988"/>
                  <a:pt x="6194291" y="2464556"/>
                  <a:pt x="6161133" y="2438876"/>
                </a:cubicBezTo>
                <a:cubicBezTo>
                  <a:pt x="6146167" y="2427279"/>
                  <a:pt x="6132482" y="2414569"/>
                  <a:pt x="6121975" y="2398759"/>
                </a:cubicBezTo>
                <a:cubicBezTo>
                  <a:pt x="6100130" y="2365883"/>
                  <a:pt x="6102146" y="2341860"/>
                  <a:pt x="6128805" y="2313411"/>
                </a:cubicBezTo>
                <a:cubicBezTo>
                  <a:pt x="6151456" y="2289269"/>
                  <a:pt x="6158500" y="2242619"/>
                  <a:pt x="6143771" y="2214454"/>
                </a:cubicBezTo>
                <a:cubicBezTo>
                  <a:pt x="6133193" y="2194241"/>
                  <a:pt x="6108977" y="2188419"/>
                  <a:pt x="6088200" y="2202856"/>
                </a:cubicBezTo>
                <a:cubicBezTo>
                  <a:pt x="6061327" y="2221531"/>
                  <a:pt x="6043017" y="2247329"/>
                  <a:pt x="6032130" y="2278050"/>
                </a:cubicBezTo>
                <a:cubicBezTo>
                  <a:pt x="6024849" y="2298618"/>
                  <a:pt x="6020745" y="2320062"/>
                  <a:pt x="6021931" y="2341836"/>
                </a:cubicBezTo>
                <a:cubicBezTo>
                  <a:pt x="6025181" y="2402167"/>
                  <a:pt x="6025798" y="2462545"/>
                  <a:pt x="6037657" y="2522425"/>
                </a:cubicBezTo>
                <a:cubicBezTo>
                  <a:pt x="6050014" y="2584862"/>
                  <a:pt x="6051745" y="2648932"/>
                  <a:pt x="6045721" y="2712103"/>
                </a:cubicBezTo>
                <a:cubicBezTo>
                  <a:pt x="6042234" y="2748765"/>
                  <a:pt x="6043515" y="2783841"/>
                  <a:pt x="6051698" y="2819131"/>
                </a:cubicBezTo>
                <a:cubicBezTo>
                  <a:pt x="6057034" y="2842113"/>
                  <a:pt x="6057082" y="2864905"/>
                  <a:pt x="6050725" y="2887603"/>
                </a:cubicBezTo>
                <a:cubicBezTo>
                  <a:pt x="6039578" y="2927318"/>
                  <a:pt x="6007677" y="2947886"/>
                  <a:pt x="5968305" y="2936289"/>
                </a:cubicBezTo>
                <a:cubicBezTo>
                  <a:pt x="5944041" y="2929141"/>
                  <a:pt x="5924023" y="2929567"/>
                  <a:pt x="5903104" y="2944005"/>
                </a:cubicBezTo>
                <a:cubicBezTo>
                  <a:pt x="5890059" y="2952998"/>
                  <a:pt x="5874500" y="2957519"/>
                  <a:pt x="5858371" y="2959247"/>
                </a:cubicBezTo>
                <a:cubicBezTo>
                  <a:pt x="5799835" y="2965543"/>
                  <a:pt x="5768172" y="2937164"/>
                  <a:pt x="5767697" y="2878207"/>
                </a:cubicBezTo>
                <a:cubicBezTo>
                  <a:pt x="5767555" y="2860952"/>
                  <a:pt x="5767934" y="2843438"/>
                  <a:pt x="5765278" y="2826491"/>
                </a:cubicBezTo>
                <a:cubicBezTo>
                  <a:pt x="5756550" y="2770895"/>
                  <a:pt x="5761791" y="2719771"/>
                  <a:pt x="5789210" y="2667772"/>
                </a:cubicBezTo>
                <a:cubicBezTo>
                  <a:pt x="5823387" y="2602945"/>
                  <a:pt x="5833515" y="2531230"/>
                  <a:pt x="5819284" y="2457716"/>
                </a:cubicBezTo>
                <a:cubicBezTo>
                  <a:pt x="5817268" y="2447255"/>
                  <a:pt x="5812928" y="2438711"/>
                  <a:pt x="5802871" y="2433125"/>
                </a:cubicBezTo>
                <a:cubicBezTo>
                  <a:pt x="5789494" y="2430332"/>
                  <a:pt x="5778607" y="2439492"/>
                  <a:pt x="5766250" y="2442545"/>
                </a:cubicBezTo>
                <a:cubicBezTo>
                  <a:pt x="5727827" y="2452083"/>
                  <a:pt x="5697515" y="2440083"/>
                  <a:pt x="5678921" y="2405173"/>
                </a:cubicBezTo>
                <a:cubicBezTo>
                  <a:pt x="5672208" y="2392581"/>
                  <a:pt x="5667939" y="2378522"/>
                  <a:pt x="5663978" y="2364724"/>
                </a:cubicBezTo>
                <a:cubicBezTo>
                  <a:pt x="5654775" y="2332700"/>
                  <a:pt x="5642418" y="2302878"/>
                  <a:pt x="5623254" y="2274784"/>
                </a:cubicBezTo>
                <a:cubicBezTo>
                  <a:pt x="5590499" y="2226761"/>
                  <a:pt x="5599180" y="2193578"/>
                  <a:pt x="5647802" y="2162147"/>
                </a:cubicBezTo>
                <a:cubicBezTo>
                  <a:pt x="5653850" y="2158218"/>
                  <a:pt x="5660207" y="2154715"/>
                  <a:pt x="5666563" y="2151283"/>
                </a:cubicBezTo>
                <a:cubicBezTo>
                  <a:pt x="5697729" y="2134431"/>
                  <a:pt x="5713122" y="2108207"/>
                  <a:pt x="5709801" y="2073131"/>
                </a:cubicBezTo>
                <a:cubicBezTo>
                  <a:pt x="5705840" y="2031072"/>
                  <a:pt x="5716063" y="1993250"/>
                  <a:pt x="5738026" y="1957677"/>
                </a:cubicBezTo>
                <a:cubicBezTo>
                  <a:pt x="5762835" y="1917488"/>
                  <a:pt x="5767911" y="1873276"/>
                  <a:pt x="5758068" y="1828282"/>
                </a:cubicBezTo>
                <a:cubicBezTo>
                  <a:pt x="5749624" y="1789750"/>
                  <a:pt x="5757997" y="1756709"/>
                  <a:pt x="5781880" y="1726958"/>
                </a:cubicBezTo>
                <a:cubicBezTo>
                  <a:pt x="5801733" y="1702225"/>
                  <a:pt x="5822700" y="1678368"/>
                  <a:pt x="5843619" y="1654486"/>
                </a:cubicBezTo>
                <a:cubicBezTo>
                  <a:pt x="5860340" y="1635410"/>
                  <a:pt x="5867337" y="1616783"/>
                  <a:pt x="5851920" y="1592333"/>
                </a:cubicBezTo>
                <a:cubicBezTo>
                  <a:pt x="5835294" y="1565943"/>
                  <a:pt x="5838709" y="1538867"/>
                  <a:pt x="5851707" y="1510015"/>
                </a:cubicBezTo>
                <a:cubicBezTo>
                  <a:pt x="5872460" y="1463957"/>
                  <a:pt x="5891387" y="1417236"/>
                  <a:pt x="5920062" y="1375224"/>
                </a:cubicBezTo>
                <a:cubicBezTo>
                  <a:pt x="5929099" y="1361970"/>
                  <a:pt x="5934222" y="1347248"/>
                  <a:pt x="5936499" y="1331083"/>
                </a:cubicBezTo>
                <a:cubicBezTo>
                  <a:pt x="5939796" y="1307486"/>
                  <a:pt x="5951726" y="1287297"/>
                  <a:pt x="5968186" y="1270682"/>
                </a:cubicBezTo>
                <a:cubicBezTo>
                  <a:pt x="5996316" y="1242280"/>
                  <a:pt x="6028217" y="1225310"/>
                  <a:pt x="6069320" y="1244363"/>
                </a:cubicBezTo>
                <a:cubicBezTo>
                  <a:pt x="6077028" y="1247936"/>
                  <a:pt x="6085282" y="1251771"/>
                  <a:pt x="6095576" y="1246043"/>
                </a:cubicBezTo>
                <a:cubicBezTo>
                  <a:pt x="6098257" y="1243013"/>
                  <a:pt x="6099893" y="1242043"/>
                  <a:pt x="6100083" y="1240860"/>
                </a:cubicBezTo>
                <a:cubicBezTo>
                  <a:pt x="6111515" y="1169784"/>
                  <a:pt x="6135493" y="1145784"/>
                  <a:pt x="6207123" y="1133500"/>
                </a:cubicBezTo>
                <a:cubicBezTo>
                  <a:pt x="6235632" y="1128625"/>
                  <a:pt x="6259824" y="1136554"/>
                  <a:pt x="6274814" y="1161169"/>
                </a:cubicBezTo>
                <a:cubicBezTo>
                  <a:pt x="6287123" y="1181358"/>
                  <a:pt x="6302018" y="1186399"/>
                  <a:pt x="6324954" y="1184884"/>
                </a:cubicBezTo>
                <a:cubicBezTo>
                  <a:pt x="6387403" y="1180766"/>
                  <a:pt x="6387498" y="1181902"/>
                  <a:pt x="6432705" y="1225357"/>
                </a:cubicBezTo>
                <a:cubicBezTo>
                  <a:pt x="6452130" y="1227818"/>
                  <a:pt x="6468591" y="1218233"/>
                  <a:pt x="6484553" y="1208694"/>
                </a:cubicBezTo>
                <a:cubicBezTo>
                  <a:pt x="6508935" y="1194138"/>
                  <a:pt x="6533507" y="1193144"/>
                  <a:pt x="6559099" y="1204339"/>
                </a:cubicBezTo>
                <a:cubicBezTo>
                  <a:pt x="6593276" y="1219298"/>
                  <a:pt x="6626316" y="1227582"/>
                  <a:pt x="6661988" y="1204718"/>
                </a:cubicBezTo>
                <a:cubicBezTo>
                  <a:pt x="6679160" y="1193712"/>
                  <a:pt x="6701621" y="1198044"/>
                  <a:pt x="6720928" y="1205736"/>
                </a:cubicBezTo>
                <a:cubicBezTo>
                  <a:pt x="6735609" y="1211582"/>
                  <a:pt x="6750219" y="1218351"/>
                  <a:pt x="6763549" y="1226777"/>
                </a:cubicBezTo>
                <a:cubicBezTo>
                  <a:pt x="6820117" y="1262516"/>
                  <a:pt x="6879459" y="1254706"/>
                  <a:pt x="6939632" y="1239700"/>
                </a:cubicBezTo>
                <a:cubicBezTo>
                  <a:pt x="6952392" y="1236528"/>
                  <a:pt x="6957089" y="1227416"/>
                  <a:pt x="6963042" y="1216931"/>
                </a:cubicBezTo>
                <a:cubicBezTo>
                  <a:pt x="6980854" y="1185476"/>
                  <a:pt x="6998714" y="1153145"/>
                  <a:pt x="7041335" y="1149855"/>
                </a:cubicBezTo>
                <a:cubicBezTo>
                  <a:pt x="7053194" y="1148932"/>
                  <a:pt x="7056895" y="1138187"/>
                  <a:pt x="7062611" y="1130092"/>
                </a:cubicBezTo>
                <a:cubicBezTo>
                  <a:pt x="7075917" y="1111229"/>
                  <a:pt x="7088913" y="1092152"/>
                  <a:pt x="7102646" y="1073572"/>
                </a:cubicBezTo>
                <a:cubicBezTo>
                  <a:pt x="7124752" y="1043656"/>
                  <a:pt x="7154803" y="1028745"/>
                  <a:pt x="7192040" y="1028816"/>
                </a:cubicBezTo>
                <a:cubicBezTo>
                  <a:pt x="7232598" y="1028934"/>
                  <a:pt x="7253067" y="1055158"/>
                  <a:pt x="7243153" y="1094519"/>
                </a:cubicBezTo>
                <a:close/>
                <a:moveTo>
                  <a:pt x="6631131" y="2626400"/>
                </a:moveTo>
                <a:cubicBezTo>
                  <a:pt x="6632696" y="2629808"/>
                  <a:pt x="6634783" y="2630329"/>
                  <a:pt x="6636562" y="2627938"/>
                </a:cubicBezTo>
                <a:cubicBezTo>
                  <a:pt x="6637013" y="2627347"/>
                  <a:pt x="6636633" y="2626140"/>
                  <a:pt x="6636633" y="2625169"/>
                </a:cubicBezTo>
                <a:cubicBezTo>
                  <a:pt x="6635780" y="2624720"/>
                  <a:pt x="6634617" y="2623631"/>
                  <a:pt x="6633930" y="2623891"/>
                </a:cubicBezTo>
                <a:cubicBezTo>
                  <a:pt x="6632791" y="2624317"/>
                  <a:pt x="6630965" y="2625998"/>
                  <a:pt x="6631131" y="2626400"/>
                </a:cubicBezTo>
                <a:close/>
                <a:moveTo>
                  <a:pt x="6540670" y="2694281"/>
                </a:moveTo>
                <a:cubicBezTo>
                  <a:pt x="6568326" y="2679464"/>
                  <a:pt x="6592304" y="2674612"/>
                  <a:pt x="6617256" y="2694494"/>
                </a:cubicBezTo>
                <a:cubicBezTo>
                  <a:pt x="6623304" y="2671393"/>
                  <a:pt x="6639669" y="2657240"/>
                  <a:pt x="6634807" y="2629216"/>
                </a:cubicBezTo>
                <a:cubicBezTo>
                  <a:pt x="6601128" y="2645832"/>
                  <a:pt x="6573353" y="2620270"/>
                  <a:pt x="6541405" y="2623797"/>
                </a:cubicBezTo>
                <a:cubicBezTo>
                  <a:pt x="6534788" y="2645595"/>
                  <a:pt x="6534337" y="2666281"/>
                  <a:pt x="6540670" y="2694281"/>
                </a:cubicBezTo>
                <a:close/>
                <a:moveTo>
                  <a:pt x="6422625" y="2883650"/>
                </a:moveTo>
                <a:cubicBezTo>
                  <a:pt x="6438184" y="2878443"/>
                  <a:pt x="6445062" y="2865142"/>
                  <a:pt x="6443853" y="2850065"/>
                </a:cubicBezTo>
                <a:cubicBezTo>
                  <a:pt x="6442477" y="2833190"/>
                  <a:pt x="6437947" y="2816527"/>
                  <a:pt x="6434081" y="2799936"/>
                </a:cubicBezTo>
                <a:cubicBezTo>
                  <a:pt x="6431614" y="2789332"/>
                  <a:pt x="6424000" y="2782540"/>
                  <a:pt x="6413493" y="2780409"/>
                </a:cubicBezTo>
                <a:cubicBezTo>
                  <a:pt x="6400923" y="2777853"/>
                  <a:pt x="6391555" y="2783936"/>
                  <a:pt x="6384130" y="2793687"/>
                </a:cubicBezTo>
                <a:cubicBezTo>
                  <a:pt x="6376849" y="2803249"/>
                  <a:pt x="6375117" y="2814421"/>
                  <a:pt x="6374525" y="2822137"/>
                </a:cubicBezTo>
                <a:cubicBezTo>
                  <a:pt x="6373458" y="2842515"/>
                  <a:pt x="6380312" y="2856314"/>
                  <a:pt x="6390131" y="2869047"/>
                </a:cubicBezTo>
                <a:cubicBezTo>
                  <a:pt x="6398385" y="2879698"/>
                  <a:pt x="6408086" y="2888526"/>
                  <a:pt x="6422625" y="2883650"/>
                </a:cubicBezTo>
                <a:close/>
                <a:moveTo>
                  <a:pt x="6910388" y="3601083"/>
                </a:moveTo>
                <a:cubicBezTo>
                  <a:pt x="6898979" y="3613367"/>
                  <a:pt x="6899549" y="3627000"/>
                  <a:pt x="6910672" y="3643331"/>
                </a:cubicBezTo>
                <a:cubicBezTo>
                  <a:pt x="6929908" y="3640964"/>
                  <a:pt x="6945846" y="3634574"/>
                  <a:pt x="6961263" y="3626858"/>
                </a:cubicBezTo>
                <a:cubicBezTo>
                  <a:pt x="6969446" y="3622739"/>
                  <a:pt x="6975613" y="3616136"/>
                  <a:pt x="6974402" y="3606503"/>
                </a:cubicBezTo>
                <a:cubicBezTo>
                  <a:pt x="6972979" y="3595048"/>
                  <a:pt x="6964370" y="3589296"/>
                  <a:pt x="6953745" y="3587355"/>
                </a:cubicBezTo>
                <a:cubicBezTo>
                  <a:pt x="6937071" y="3584349"/>
                  <a:pt x="6921986" y="3588633"/>
                  <a:pt x="6910388" y="3601083"/>
                </a:cubicBezTo>
                <a:close/>
                <a:moveTo>
                  <a:pt x="7164503" y="3736536"/>
                </a:moveTo>
                <a:cubicBezTo>
                  <a:pt x="7130254" y="3755329"/>
                  <a:pt x="7089412" y="3761696"/>
                  <a:pt x="7060049" y="3787542"/>
                </a:cubicBezTo>
                <a:cubicBezTo>
                  <a:pt x="7034741" y="3809813"/>
                  <a:pt x="7006351" y="3820157"/>
                  <a:pt x="6974901" y="3825837"/>
                </a:cubicBezTo>
                <a:cubicBezTo>
                  <a:pt x="6896844" y="3839943"/>
                  <a:pt x="6845044" y="3886309"/>
                  <a:pt x="6816558" y="3958095"/>
                </a:cubicBezTo>
                <a:cubicBezTo>
                  <a:pt x="6802850" y="3992674"/>
                  <a:pt x="6789615" y="4024721"/>
                  <a:pt x="6749389" y="4035206"/>
                </a:cubicBezTo>
                <a:cubicBezTo>
                  <a:pt x="6745547" y="4036200"/>
                  <a:pt x="6742274" y="4040082"/>
                  <a:pt x="6739119" y="4043017"/>
                </a:cubicBezTo>
                <a:cubicBezTo>
                  <a:pt x="6716990" y="4063466"/>
                  <a:pt x="6718081" y="4085170"/>
                  <a:pt x="6740518" y="4105903"/>
                </a:cubicBezTo>
                <a:cubicBezTo>
                  <a:pt x="6749271" y="4113974"/>
                  <a:pt x="6764664" y="4113288"/>
                  <a:pt x="6768482" y="4127323"/>
                </a:cubicBezTo>
                <a:cubicBezTo>
                  <a:pt x="6795355" y="4119418"/>
                  <a:pt x="6825430" y="4122613"/>
                  <a:pt x="6850309" y="4100933"/>
                </a:cubicBezTo>
                <a:cubicBezTo>
                  <a:pt x="6899596" y="4140009"/>
                  <a:pt x="6939039" y="4119583"/>
                  <a:pt x="6975589" y="4080910"/>
                </a:cubicBezTo>
                <a:cubicBezTo>
                  <a:pt x="6992618" y="4062898"/>
                  <a:pt x="7012470" y="4049597"/>
                  <a:pt x="7037635" y="4043632"/>
                </a:cubicBezTo>
                <a:cubicBezTo>
                  <a:pt x="7087752" y="4031751"/>
                  <a:pt x="7122617" y="4001266"/>
                  <a:pt x="7138840" y="3952060"/>
                </a:cubicBezTo>
                <a:cubicBezTo>
                  <a:pt x="7149703" y="3919114"/>
                  <a:pt x="7169223" y="3893930"/>
                  <a:pt x="7197424" y="3874049"/>
                </a:cubicBezTo>
                <a:cubicBezTo>
                  <a:pt x="7215165" y="3861528"/>
                  <a:pt x="7230463" y="3845955"/>
                  <a:pt x="7239405" y="3825411"/>
                </a:cubicBezTo>
                <a:cubicBezTo>
                  <a:pt x="7249722" y="3801671"/>
                  <a:pt x="7246259" y="3779636"/>
                  <a:pt x="7228281" y="3761506"/>
                </a:cubicBezTo>
                <a:cubicBezTo>
                  <a:pt x="7210920" y="3744039"/>
                  <a:pt x="7190000" y="3722548"/>
                  <a:pt x="7164503" y="3736536"/>
                </a:cubicBezTo>
                <a:close/>
                <a:moveTo>
                  <a:pt x="6751239" y="4130589"/>
                </a:moveTo>
                <a:cubicBezTo>
                  <a:pt x="6723370" y="4123489"/>
                  <a:pt x="6699937" y="4133051"/>
                  <a:pt x="6680773" y="4152104"/>
                </a:cubicBezTo>
                <a:cubicBezTo>
                  <a:pt x="6658288" y="4174447"/>
                  <a:pt x="6640404" y="4200079"/>
                  <a:pt x="6636135" y="4232221"/>
                </a:cubicBezTo>
                <a:cubicBezTo>
                  <a:pt x="6666091" y="4258753"/>
                  <a:pt x="6689690" y="4264055"/>
                  <a:pt x="6710729" y="4239535"/>
                </a:cubicBezTo>
                <a:cubicBezTo>
                  <a:pt x="6737886" y="4207866"/>
                  <a:pt x="6773036" y="4177713"/>
                  <a:pt x="6768245" y="4128719"/>
                </a:cubicBezTo>
                <a:cubicBezTo>
                  <a:pt x="6763857" y="4137690"/>
                  <a:pt x="6757263" y="4132128"/>
                  <a:pt x="6751239" y="4130589"/>
                </a:cubicBezTo>
                <a:close/>
                <a:moveTo>
                  <a:pt x="6768696" y="4127891"/>
                </a:moveTo>
                <a:lnTo>
                  <a:pt x="6768221" y="4127371"/>
                </a:lnTo>
                <a:cubicBezTo>
                  <a:pt x="6768269" y="4127844"/>
                  <a:pt x="6768197" y="4128246"/>
                  <a:pt x="6768245" y="4128719"/>
                </a:cubicBezTo>
                <a:cubicBezTo>
                  <a:pt x="6768388" y="4128412"/>
                  <a:pt x="6768553" y="4128222"/>
                  <a:pt x="6768696" y="4127891"/>
                </a:cubicBezTo>
                <a:close/>
                <a:moveTo>
                  <a:pt x="7064437" y="3576989"/>
                </a:moveTo>
                <a:cubicBezTo>
                  <a:pt x="7040790" y="3589462"/>
                  <a:pt x="7042047" y="3610313"/>
                  <a:pt x="7045153" y="3631852"/>
                </a:cubicBezTo>
                <a:cubicBezTo>
                  <a:pt x="7068303" y="3640396"/>
                  <a:pt x="7079664" y="3625698"/>
                  <a:pt x="7091807" y="3610976"/>
                </a:cubicBezTo>
                <a:cubicBezTo>
                  <a:pt x="7105113" y="3594858"/>
                  <a:pt x="7132081" y="3606432"/>
                  <a:pt x="7146193" y="3583971"/>
                </a:cubicBezTo>
                <a:cubicBezTo>
                  <a:pt x="7118039" y="3566693"/>
                  <a:pt x="7087894" y="3564634"/>
                  <a:pt x="7064437" y="3576989"/>
                </a:cubicBezTo>
                <a:close/>
                <a:moveTo>
                  <a:pt x="6837146" y="3647449"/>
                </a:moveTo>
                <a:cubicBezTo>
                  <a:pt x="6841131" y="3623686"/>
                  <a:pt x="6848721" y="3607024"/>
                  <a:pt x="6873269" y="3600018"/>
                </a:cubicBezTo>
                <a:cubicBezTo>
                  <a:pt x="6883325" y="3597154"/>
                  <a:pt x="6891294" y="3589746"/>
                  <a:pt x="6887120" y="3577249"/>
                </a:cubicBezTo>
                <a:cubicBezTo>
                  <a:pt x="6883159" y="3565438"/>
                  <a:pt x="6872866" y="3563285"/>
                  <a:pt x="6862454" y="3564705"/>
                </a:cubicBezTo>
                <a:cubicBezTo>
                  <a:pt x="6835652" y="3568350"/>
                  <a:pt x="6810629" y="3578835"/>
                  <a:pt x="6798296" y="3603308"/>
                </a:cubicBezTo>
                <a:cubicBezTo>
                  <a:pt x="6786223" y="3627307"/>
                  <a:pt x="6770498" y="3645272"/>
                  <a:pt x="6744551" y="3655449"/>
                </a:cubicBezTo>
                <a:cubicBezTo>
                  <a:pt x="6753872" y="3661768"/>
                  <a:pt x="6761888" y="3665674"/>
                  <a:pt x="6767984" y="3671567"/>
                </a:cubicBezTo>
                <a:cubicBezTo>
                  <a:pt x="6793979" y="3696750"/>
                  <a:pt x="6831501" y="3680963"/>
                  <a:pt x="6837146" y="3647449"/>
                </a:cubicBezTo>
                <a:close/>
                <a:moveTo>
                  <a:pt x="6768696" y="4127891"/>
                </a:moveTo>
                <a:cubicBezTo>
                  <a:pt x="6768648" y="4127678"/>
                  <a:pt x="6768529" y="4127512"/>
                  <a:pt x="6768482" y="4127299"/>
                </a:cubicBezTo>
                <a:cubicBezTo>
                  <a:pt x="6768411" y="4127323"/>
                  <a:pt x="6768316" y="4127347"/>
                  <a:pt x="6768245" y="4127371"/>
                </a:cubicBezTo>
                <a:lnTo>
                  <a:pt x="6768696" y="4127891"/>
                </a:lnTo>
                <a:close/>
                <a:moveTo>
                  <a:pt x="6572523" y="3615592"/>
                </a:moveTo>
                <a:cubicBezTo>
                  <a:pt x="6552126" y="3632372"/>
                  <a:pt x="6527839" y="3641982"/>
                  <a:pt x="6504429" y="3653035"/>
                </a:cubicBezTo>
                <a:cubicBezTo>
                  <a:pt x="6479478" y="3664798"/>
                  <a:pt x="6452960" y="3666620"/>
                  <a:pt x="6430831" y="3648254"/>
                </a:cubicBezTo>
                <a:cubicBezTo>
                  <a:pt x="6396084" y="3619426"/>
                  <a:pt x="6358965" y="3620562"/>
                  <a:pt x="6321064" y="3636798"/>
                </a:cubicBezTo>
                <a:cubicBezTo>
                  <a:pt x="6299670" y="3645982"/>
                  <a:pt x="6279178" y="3647283"/>
                  <a:pt x="6257832" y="3640964"/>
                </a:cubicBezTo>
                <a:cubicBezTo>
                  <a:pt x="6228136" y="3632159"/>
                  <a:pt x="6197540" y="3630952"/>
                  <a:pt x="6167513" y="3633958"/>
                </a:cubicBezTo>
                <a:cubicBezTo>
                  <a:pt x="6134118" y="3637319"/>
                  <a:pt x="6105040" y="3631639"/>
                  <a:pt x="6077526" y="3612160"/>
                </a:cubicBezTo>
                <a:cubicBezTo>
                  <a:pt x="6066047" y="3604041"/>
                  <a:pt x="6051769" y="3598977"/>
                  <a:pt x="6038012" y="3595142"/>
                </a:cubicBezTo>
                <a:cubicBezTo>
                  <a:pt x="5974448" y="3577438"/>
                  <a:pt x="5921984" y="3606337"/>
                  <a:pt x="5902582" y="3669224"/>
                </a:cubicBezTo>
                <a:cubicBezTo>
                  <a:pt x="5899214" y="3680182"/>
                  <a:pt x="5897578" y="3691661"/>
                  <a:pt x="5894921" y="3702833"/>
                </a:cubicBezTo>
                <a:cubicBezTo>
                  <a:pt x="5885624" y="3742004"/>
                  <a:pt x="5896249" y="3754785"/>
                  <a:pt x="5935431" y="3748252"/>
                </a:cubicBezTo>
                <a:cubicBezTo>
                  <a:pt x="5966099" y="3743140"/>
                  <a:pt x="5995439" y="3742524"/>
                  <a:pt x="6024446" y="3756063"/>
                </a:cubicBezTo>
                <a:cubicBezTo>
                  <a:pt x="6072356" y="3778429"/>
                  <a:pt x="6122401" y="3776796"/>
                  <a:pt x="6173182" y="3767991"/>
                </a:cubicBezTo>
                <a:cubicBezTo>
                  <a:pt x="6248581" y="3754903"/>
                  <a:pt x="6323744" y="3738170"/>
                  <a:pt x="6399760" y="3731684"/>
                </a:cubicBezTo>
                <a:cubicBezTo>
                  <a:pt x="6458344" y="3726690"/>
                  <a:pt x="6513015" y="3725436"/>
                  <a:pt x="6557747" y="3678028"/>
                </a:cubicBezTo>
                <a:cubicBezTo>
                  <a:pt x="6582745" y="3651544"/>
                  <a:pt x="6618062" y="3634763"/>
                  <a:pt x="6648967" y="3613414"/>
                </a:cubicBezTo>
                <a:cubicBezTo>
                  <a:pt x="6621359" y="3593036"/>
                  <a:pt x="6596313" y="3596018"/>
                  <a:pt x="6572523" y="3615592"/>
                </a:cubicBezTo>
                <a:close/>
                <a:moveTo>
                  <a:pt x="5709778" y="3624443"/>
                </a:moveTo>
                <a:cubicBezTo>
                  <a:pt x="5700338" y="3603142"/>
                  <a:pt x="5684731" y="3593296"/>
                  <a:pt x="5657266" y="3596420"/>
                </a:cubicBezTo>
                <a:cubicBezTo>
                  <a:pt x="5644814" y="3597840"/>
                  <a:pt x="5635161" y="3598550"/>
                  <a:pt x="5625934" y="3589154"/>
                </a:cubicBezTo>
                <a:cubicBezTo>
                  <a:pt x="5604517" y="3567403"/>
                  <a:pt x="5580656" y="3566669"/>
                  <a:pt x="5554021" y="3584065"/>
                </a:cubicBezTo>
                <a:cubicBezTo>
                  <a:pt x="5538699" y="3571521"/>
                  <a:pt x="5527101" y="3560563"/>
                  <a:pt x="5514103" y="3551663"/>
                </a:cubicBezTo>
                <a:cubicBezTo>
                  <a:pt x="5489389" y="3534764"/>
                  <a:pt x="5461710" y="3526883"/>
                  <a:pt x="5431849" y="3532563"/>
                </a:cubicBezTo>
                <a:cubicBezTo>
                  <a:pt x="5416669" y="3535451"/>
                  <a:pt x="5405474" y="3545131"/>
                  <a:pt x="5404976" y="3562101"/>
                </a:cubicBezTo>
                <a:cubicBezTo>
                  <a:pt x="5404549" y="3577036"/>
                  <a:pt x="5413207" y="3587876"/>
                  <a:pt x="5427105" y="3590196"/>
                </a:cubicBezTo>
                <a:cubicBezTo>
                  <a:pt x="5449045" y="3593864"/>
                  <a:pt x="5462683" y="3606598"/>
                  <a:pt x="5475229" y="3623378"/>
                </a:cubicBezTo>
                <a:cubicBezTo>
                  <a:pt x="5484124" y="3635307"/>
                  <a:pt x="5498710" y="3639828"/>
                  <a:pt x="5512870" y="3643260"/>
                </a:cubicBezTo>
                <a:cubicBezTo>
                  <a:pt x="5530753" y="3647615"/>
                  <a:pt x="5548803" y="3651260"/>
                  <a:pt x="5568252" y="3655520"/>
                </a:cubicBezTo>
                <a:cubicBezTo>
                  <a:pt x="5568608" y="3669200"/>
                  <a:pt x="5567137" y="3682667"/>
                  <a:pt x="5574087" y="3694099"/>
                </a:cubicBezTo>
                <a:cubicBezTo>
                  <a:pt x="5583835" y="3710170"/>
                  <a:pt x="5593488" y="3729412"/>
                  <a:pt x="5614621" y="3729412"/>
                </a:cubicBezTo>
                <a:cubicBezTo>
                  <a:pt x="5645383" y="3729436"/>
                  <a:pt x="5669718" y="3706620"/>
                  <a:pt x="5700243" y="3700868"/>
                </a:cubicBezTo>
                <a:cubicBezTo>
                  <a:pt x="5715849" y="3697957"/>
                  <a:pt x="5719431" y="3646147"/>
                  <a:pt x="5709778" y="3624443"/>
                </a:cubicBezTo>
                <a:close/>
                <a:moveTo>
                  <a:pt x="5456516" y="3668892"/>
                </a:moveTo>
                <a:cubicBezTo>
                  <a:pt x="5441265" y="3665247"/>
                  <a:pt x="5425042" y="3664040"/>
                  <a:pt x="5409317" y="3664254"/>
                </a:cubicBezTo>
                <a:cubicBezTo>
                  <a:pt x="5392192" y="3664490"/>
                  <a:pt x="5376965" y="3661366"/>
                  <a:pt x="5367976" y="3646266"/>
                </a:cubicBezTo>
                <a:cubicBezTo>
                  <a:pt x="5342811" y="3604041"/>
                  <a:pt x="5311717" y="3592207"/>
                  <a:pt x="5264304" y="3614361"/>
                </a:cubicBezTo>
                <a:cubicBezTo>
                  <a:pt x="5241677" y="3624917"/>
                  <a:pt x="5220023" y="3632278"/>
                  <a:pt x="5205223" y="3653768"/>
                </a:cubicBezTo>
                <a:cubicBezTo>
                  <a:pt x="5197372" y="3665177"/>
                  <a:pt x="5190565" y="3680561"/>
                  <a:pt x="5171875" y="3678549"/>
                </a:cubicBezTo>
                <a:lnTo>
                  <a:pt x="5171614" y="3678857"/>
                </a:lnTo>
                <a:cubicBezTo>
                  <a:pt x="5179583" y="3689436"/>
                  <a:pt x="5167155" y="3693152"/>
                  <a:pt x="5164167" y="3699827"/>
                </a:cubicBezTo>
                <a:cubicBezTo>
                  <a:pt x="5147754" y="3736560"/>
                  <a:pt x="5153541" y="3767447"/>
                  <a:pt x="5182501" y="3793340"/>
                </a:cubicBezTo>
                <a:cubicBezTo>
                  <a:pt x="5211840" y="3819565"/>
                  <a:pt x="5243504" y="3823328"/>
                  <a:pt x="5276401" y="3796157"/>
                </a:cubicBezTo>
                <a:cubicBezTo>
                  <a:pt x="5304317" y="3773104"/>
                  <a:pt x="5329600" y="3771565"/>
                  <a:pt x="5363493" y="3779684"/>
                </a:cubicBezTo>
                <a:cubicBezTo>
                  <a:pt x="5407443" y="3790216"/>
                  <a:pt x="5450586" y="3779352"/>
                  <a:pt x="5481681" y="3743660"/>
                </a:cubicBezTo>
                <a:cubicBezTo>
                  <a:pt x="5509122" y="3712158"/>
                  <a:pt x="5497145" y="3678620"/>
                  <a:pt x="5456516" y="3668892"/>
                </a:cubicBezTo>
                <a:close/>
                <a:moveTo>
                  <a:pt x="6127786" y="4000792"/>
                </a:moveTo>
                <a:cubicBezTo>
                  <a:pt x="6106344" y="3984391"/>
                  <a:pt x="6092208" y="3963752"/>
                  <a:pt x="6078499" y="3941716"/>
                </a:cubicBezTo>
                <a:cubicBezTo>
                  <a:pt x="6068633" y="3925859"/>
                  <a:pt x="6056916" y="3911137"/>
                  <a:pt x="6046812" y="3895421"/>
                </a:cubicBezTo>
                <a:cubicBezTo>
                  <a:pt x="6016429" y="3848180"/>
                  <a:pt x="5975231" y="3833150"/>
                  <a:pt x="5920371" y="3847611"/>
                </a:cubicBezTo>
                <a:cubicBezTo>
                  <a:pt x="5874405" y="3859753"/>
                  <a:pt x="5827846" y="3866452"/>
                  <a:pt x="5779248" y="3857576"/>
                </a:cubicBezTo>
                <a:cubicBezTo>
                  <a:pt x="5749173" y="3852085"/>
                  <a:pt x="5719716" y="3865883"/>
                  <a:pt x="5692131" y="3878428"/>
                </a:cubicBezTo>
                <a:cubicBezTo>
                  <a:pt x="5676999" y="3885315"/>
                  <a:pt x="5666065" y="3898001"/>
                  <a:pt x="5669718" y="3916202"/>
                </a:cubicBezTo>
                <a:cubicBezTo>
                  <a:pt x="5673204" y="3933551"/>
                  <a:pt x="5686368" y="3943018"/>
                  <a:pt x="5703208" y="3945669"/>
                </a:cubicBezTo>
                <a:cubicBezTo>
                  <a:pt x="5715944" y="3947681"/>
                  <a:pt x="5729061" y="3947421"/>
                  <a:pt x="5742010" y="3947847"/>
                </a:cubicBezTo>
                <a:cubicBezTo>
                  <a:pt x="5786173" y="3949338"/>
                  <a:pt x="5826921" y="3958923"/>
                  <a:pt x="5862380" y="3988201"/>
                </a:cubicBezTo>
                <a:cubicBezTo>
                  <a:pt x="5894541" y="4014757"/>
                  <a:pt x="5929905" y="4037384"/>
                  <a:pt x="5962755" y="4063135"/>
                </a:cubicBezTo>
                <a:cubicBezTo>
                  <a:pt x="5984172" y="4079939"/>
                  <a:pt x="6007582" y="4088507"/>
                  <a:pt x="6036257" y="4089265"/>
                </a:cubicBezTo>
                <a:cubicBezTo>
                  <a:pt x="6048069" y="4089123"/>
                  <a:pt x="6107862" y="4075490"/>
                  <a:pt x="6118369" y="4070117"/>
                </a:cubicBezTo>
                <a:cubicBezTo>
                  <a:pt x="6148894" y="4054591"/>
                  <a:pt x="6154729" y="4021384"/>
                  <a:pt x="6127786" y="4000792"/>
                </a:cubicBezTo>
                <a:close/>
                <a:moveTo>
                  <a:pt x="5853414" y="3660135"/>
                </a:moveTo>
                <a:cubicBezTo>
                  <a:pt x="5860198" y="3651544"/>
                  <a:pt x="5860198" y="3641390"/>
                  <a:pt x="5855193" y="3632088"/>
                </a:cubicBezTo>
                <a:cubicBezTo>
                  <a:pt x="5850877" y="3624088"/>
                  <a:pt x="5842812" y="3620041"/>
                  <a:pt x="5833776" y="3621390"/>
                </a:cubicBezTo>
                <a:cubicBezTo>
                  <a:pt x="5823387" y="3622929"/>
                  <a:pt x="5815537" y="3628704"/>
                  <a:pt x="5811979" y="3639260"/>
                </a:cubicBezTo>
                <a:cubicBezTo>
                  <a:pt x="5807093" y="3653792"/>
                  <a:pt x="5811789" y="3666833"/>
                  <a:pt x="5817197" y="3680277"/>
                </a:cubicBezTo>
                <a:cubicBezTo>
                  <a:pt x="5832448" y="3678123"/>
                  <a:pt x="5844449" y="3671472"/>
                  <a:pt x="5853414" y="3660135"/>
                </a:cubicBezTo>
                <a:close/>
                <a:moveTo>
                  <a:pt x="6391649" y="4124696"/>
                </a:moveTo>
                <a:cubicBezTo>
                  <a:pt x="6381427" y="4132199"/>
                  <a:pt x="6373031" y="4142163"/>
                  <a:pt x="6362262" y="4152506"/>
                </a:cubicBezTo>
                <a:cubicBezTo>
                  <a:pt x="6374596" y="4169760"/>
                  <a:pt x="6385980" y="4180174"/>
                  <a:pt x="6403010" y="4182754"/>
                </a:cubicBezTo>
                <a:cubicBezTo>
                  <a:pt x="6423621" y="4185878"/>
                  <a:pt x="6442809" y="4176956"/>
                  <a:pt x="6450588" y="4160577"/>
                </a:cubicBezTo>
                <a:cubicBezTo>
                  <a:pt x="6457040" y="4147015"/>
                  <a:pt x="6453909" y="4135181"/>
                  <a:pt x="6443663" y="4125145"/>
                </a:cubicBezTo>
                <a:cubicBezTo>
                  <a:pt x="6431139" y="4112933"/>
                  <a:pt x="6408703" y="4112199"/>
                  <a:pt x="6391649" y="4124696"/>
                </a:cubicBezTo>
                <a:close/>
                <a:moveTo>
                  <a:pt x="7861958" y="3534362"/>
                </a:moveTo>
                <a:cubicBezTo>
                  <a:pt x="7847561" y="3541652"/>
                  <a:pt x="7837694" y="3553581"/>
                  <a:pt x="7830246" y="3573888"/>
                </a:cubicBezTo>
                <a:cubicBezTo>
                  <a:pt x="7847916" y="3576515"/>
                  <a:pt x="7861744" y="3579829"/>
                  <a:pt x="7875643" y="3580278"/>
                </a:cubicBezTo>
                <a:cubicBezTo>
                  <a:pt x="7887834" y="3580681"/>
                  <a:pt x="7897582" y="3574338"/>
                  <a:pt x="7900784" y="3561462"/>
                </a:cubicBezTo>
                <a:cubicBezTo>
                  <a:pt x="7902990" y="3552563"/>
                  <a:pt x="7900523" y="3544445"/>
                  <a:pt x="7893716" y="3538315"/>
                </a:cubicBezTo>
                <a:cubicBezTo>
                  <a:pt x="7884205" y="3529794"/>
                  <a:pt x="7872844" y="3528871"/>
                  <a:pt x="7861958" y="3534362"/>
                </a:cubicBezTo>
                <a:close/>
                <a:moveTo>
                  <a:pt x="7942338" y="975799"/>
                </a:moveTo>
                <a:cubicBezTo>
                  <a:pt x="7976753" y="972177"/>
                  <a:pt x="8026300" y="917433"/>
                  <a:pt x="8026537" y="881694"/>
                </a:cubicBezTo>
                <a:cubicBezTo>
                  <a:pt x="8025968" y="877007"/>
                  <a:pt x="8025185" y="871327"/>
                  <a:pt x="8024593" y="865623"/>
                </a:cubicBezTo>
                <a:cubicBezTo>
                  <a:pt x="8020916" y="829813"/>
                  <a:pt x="8009816" y="822239"/>
                  <a:pt x="7977702" y="835327"/>
                </a:cubicBezTo>
                <a:cubicBezTo>
                  <a:pt x="7959083" y="842925"/>
                  <a:pt x="7941033" y="852061"/>
                  <a:pt x="7926091" y="866073"/>
                </a:cubicBezTo>
                <a:cubicBezTo>
                  <a:pt x="7904722" y="886072"/>
                  <a:pt x="7895115" y="910877"/>
                  <a:pt x="7897938" y="939728"/>
                </a:cubicBezTo>
                <a:cubicBezTo>
                  <a:pt x="7900381" y="964698"/>
                  <a:pt x="7918146" y="978355"/>
                  <a:pt x="7942338" y="975799"/>
                </a:cubicBezTo>
                <a:close/>
                <a:moveTo>
                  <a:pt x="8315708" y="3446127"/>
                </a:moveTo>
                <a:cubicBezTo>
                  <a:pt x="8308806" y="3444446"/>
                  <a:pt x="8301525" y="3444352"/>
                  <a:pt x="8294789" y="3443570"/>
                </a:cubicBezTo>
                <a:cubicBezTo>
                  <a:pt x="8287199" y="3444233"/>
                  <a:pt x="8279894" y="3444068"/>
                  <a:pt x="8272968" y="3445630"/>
                </a:cubicBezTo>
                <a:cubicBezTo>
                  <a:pt x="8247068" y="3451452"/>
                  <a:pt x="8233311" y="3472138"/>
                  <a:pt x="8238743" y="3496209"/>
                </a:cubicBezTo>
                <a:cubicBezTo>
                  <a:pt x="8243582" y="3517652"/>
                  <a:pt x="8257267" y="3525013"/>
                  <a:pt x="8285515" y="3519593"/>
                </a:cubicBezTo>
                <a:cubicBezTo>
                  <a:pt x="8298110" y="3517179"/>
                  <a:pt x="8310443" y="3512871"/>
                  <a:pt x="8322492" y="3508351"/>
                </a:cubicBezTo>
                <a:cubicBezTo>
                  <a:pt x="8336747" y="3502978"/>
                  <a:pt x="8348179" y="3493818"/>
                  <a:pt x="8346850" y="3476943"/>
                </a:cubicBezTo>
                <a:cubicBezTo>
                  <a:pt x="8345427" y="3458576"/>
                  <a:pt x="8332121" y="3450103"/>
                  <a:pt x="8315708" y="3446127"/>
                </a:cubicBezTo>
                <a:close/>
                <a:moveTo>
                  <a:pt x="5181505" y="3642763"/>
                </a:moveTo>
                <a:cubicBezTo>
                  <a:pt x="5187458" y="3612089"/>
                  <a:pt x="5171756" y="3584397"/>
                  <a:pt x="5141824" y="3576279"/>
                </a:cubicBezTo>
                <a:cubicBezTo>
                  <a:pt x="5133570" y="3574054"/>
                  <a:pt x="5124771" y="3573841"/>
                  <a:pt x="5116446" y="3571782"/>
                </a:cubicBezTo>
                <a:cubicBezTo>
                  <a:pt x="5051648" y="3555687"/>
                  <a:pt x="5024728" y="3572255"/>
                  <a:pt x="5013059" y="3636822"/>
                </a:cubicBezTo>
                <a:cubicBezTo>
                  <a:pt x="5010474" y="3651165"/>
                  <a:pt x="5007390" y="3662786"/>
                  <a:pt x="4995341" y="3673792"/>
                </a:cubicBezTo>
                <a:cubicBezTo>
                  <a:pt x="4966761" y="3699898"/>
                  <a:pt x="4972026" y="3722335"/>
                  <a:pt x="5007651" y="3738311"/>
                </a:cubicBezTo>
                <a:cubicBezTo>
                  <a:pt x="5045054" y="3755092"/>
                  <a:pt x="5083312" y="3747471"/>
                  <a:pt x="5114430" y="3717483"/>
                </a:cubicBezTo>
                <a:cubicBezTo>
                  <a:pt x="5131199" y="3701318"/>
                  <a:pt x="5143389" y="3678194"/>
                  <a:pt x="5171614" y="3678833"/>
                </a:cubicBezTo>
                <a:lnTo>
                  <a:pt x="5171875" y="3678525"/>
                </a:lnTo>
                <a:cubicBezTo>
                  <a:pt x="5165566" y="3664159"/>
                  <a:pt x="5179133" y="3655023"/>
                  <a:pt x="5181505" y="3642763"/>
                </a:cubicBezTo>
                <a:close/>
                <a:moveTo>
                  <a:pt x="7679471" y="1623694"/>
                </a:moveTo>
                <a:cubicBezTo>
                  <a:pt x="7684309" y="1586227"/>
                  <a:pt x="7678949" y="1570890"/>
                  <a:pt x="7660330" y="1568192"/>
                </a:cubicBezTo>
                <a:cubicBezTo>
                  <a:pt x="7645103" y="1565991"/>
                  <a:pt x="7635094" y="1573541"/>
                  <a:pt x="7632675" y="1588618"/>
                </a:cubicBezTo>
                <a:cubicBezTo>
                  <a:pt x="7629615" y="1607647"/>
                  <a:pt x="7642612" y="1617540"/>
                  <a:pt x="7679471" y="1623694"/>
                </a:cubicBezTo>
                <a:close/>
                <a:moveTo>
                  <a:pt x="9458660" y="3068665"/>
                </a:moveTo>
                <a:cubicBezTo>
                  <a:pt x="9478227" y="3104381"/>
                  <a:pt x="9475001" y="3110724"/>
                  <a:pt x="9432759" y="3128664"/>
                </a:cubicBezTo>
                <a:cubicBezTo>
                  <a:pt x="9431929" y="3176877"/>
                  <a:pt x="9398748" y="3205468"/>
                  <a:pt x="9375053" y="3238793"/>
                </a:cubicBezTo>
                <a:cubicBezTo>
                  <a:pt x="9369147" y="3247100"/>
                  <a:pt x="9358284" y="3250295"/>
                  <a:pt x="9347706" y="3245349"/>
                </a:cubicBezTo>
                <a:cubicBezTo>
                  <a:pt x="9337626" y="3240615"/>
                  <a:pt x="9333737" y="3231408"/>
                  <a:pt x="9332384" y="3220947"/>
                </a:cubicBezTo>
                <a:cubicBezTo>
                  <a:pt x="9330463" y="3206154"/>
                  <a:pt x="9338480" y="3193184"/>
                  <a:pt x="9341444" y="3177255"/>
                </a:cubicBezTo>
                <a:cubicBezTo>
                  <a:pt x="9327546" y="3159812"/>
                  <a:pt x="9300222" y="3148711"/>
                  <a:pt x="9306840" y="3118676"/>
                </a:cubicBezTo>
                <a:cubicBezTo>
                  <a:pt x="9312912" y="3091127"/>
                  <a:pt x="9339476" y="3089754"/>
                  <a:pt x="9360656" y="3079316"/>
                </a:cubicBezTo>
                <a:cubicBezTo>
                  <a:pt x="9355510" y="3057281"/>
                  <a:pt x="9336464" y="3040950"/>
                  <a:pt x="9340614" y="3018299"/>
                </a:cubicBezTo>
                <a:cubicBezTo>
                  <a:pt x="9344457" y="2997187"/>
                  <a:pt x="9348678" y="2976099"/>
                  <a:pt x="9353944" y="2955318"/>
                </a:cubicBezTo>
                <a:cubicBezTo>
                  <a:pt x="9361748" y="2924431"/>
                  <a:pt x="9407049" y="2891011"/>
                  <a:pt x="9438760" y="2891769"/>
                </a:cubicBezTo>
                <a:cubicBezTo>
                  <a:pt x="9460676" y="2892289"/>
                  <a:pt x="9474076" y="2913283"/>
                  <a:pt x="9459537" y="2930466"/>
                </a:cubicBezTo>
                <a:cubicBezTo>
                  <a:pt x="9442839" y="2950206"/>
                  <a:pt x="9443598" y="2967886"/>
                  <a:pt x="9449789" y="2989684"/>
                </a:cubicBezTo>
                <a:cubicBezTo>
                  <a:pt x="9452398" y="2998891"/>
                  <a:pt x="9451070" y="3009873"/>
                  <a:pt x="9449077" y="3019530"/>
                </a:cubicBezTo>
                <a:cubicBezTo>
                  <a:pt x="9445330" y="3037613"/>
                  <a:pt x="9449907" y="3052689"/>
                  <a:pt x="9458660" y="3068665"/>
                </a:cubicBezTo>
                <a:close/>
                <a:moveTo>
                  <a:pt x="9371045" y="3085730"/>
                </a:moveTo>
                <a:cubicBezTo>
                  <a:pt x="9370642" y="3083908"/>
                  <a:pt x="9369503" y="3082251"/>
                  <a:pt x="9368649" y="3080547"/>
                </a:cubicBezTo>
                <a:cubicBezTo>
                  <a:pt x="9367724" y="3081375"/>
                  <a:pt x="9365922" y="3082393"/>
                  <a:pt x="9366064" y="3082984"/>
                </a:cubicBezTo>
                <a:cubicBezTo>
                  <a:pt x="9366467" y="3084807"/>
                  <a:pt x="9367605" y="3086464"/>
                  <a:pt x="9368460" y="3088168"/>
                </a:cubicBezTo>
                <a:cubicBezTo>
                  <a:pt x="9369361" y="3087340"/>
                  <a:pt x="9371187" y="3086322"/>
                  <a:pt x="9371045" y="3085730"/>
                </a:cubicBezTo>
                <a:close/>
                <a:moveTo>
                  <a:pt x="9406693" y="3104996"/>
                </a:moveTo>
                <a:cubicBezTo>
                  <a:pt x="9406883" y="3095055"/>
                  <a:pt x="9403966" y="3090417"/>
                  <a:pt x="9397918" y="3088357"/>
                </a:cubicBezTo>
                <a:cubicBezTo>
                  <a:pt x="9390944" y="3085990"/>
                  <a:pt x="9384208" y="3085115"/>
                  <a:pt x="9381433" y="3094558"/>
                </a:cubicBezTo>
                <a:cubicBezTo>
                  <a:pt x="9386224" y="3104925"/>
                  <a:pt x="9393127" y="3110037"/>
                  <a:pt x="9406693" y="3104996"/>
                </a:cubicBezTo>
                <a:close/>
                <a:moveTo>
                  <a:pt x="8726197" y="3326294"/>
                </a:moveTo>
                <a:cubicBezTo>
                  <a:pt x="8705230" y="3330460"/>
                  <a:pt x="8689173" y="3342815"/>
                  <a:pt x="8677860" y="3360069"/>
                </a:cubicBezTo>
                <a:cubicBezTo>
                  <a:pt x="8665076" y="3379595"/>
                  <a:pt x="8651485" y="3397039"/>
                  <a:pt x="8629878" y="3408163"/>
                </a:cubicBezTo>
                <a:cubicBezTo>
                  <a:pt x="8613703" y="3416494"/>
                  <a:pt x="8605899" y="3432446"/>
                  <a:pt x="8603503" y="3450553"/>
                </a:cubicBezTo>
                <a:cubicBezTo>
                  <a:pt x="8601867" y="3470907"/>
                  <a:pt x="8616952" y="3495688"/>
                  <a:pt x="8635191" y="3502670"/>
                </a:cubicBezTo>
                <a:cubicBezTo>
                  <a:pt x="8653691" y="3509723"/>
                  <a:pt x="8670436" y="3502788"/>
                  <a:pt x="8684738" y="3479428"/>
                </a:cubicBezTo>
                <a:cubicBezTo>
                  <a:pt x="8690810" y="3469511"/>
                  <a:pt x="8696739" y="3460044"/>
                  <a:pt x="8705515" y="3452328"/>
                </a:cubicBezTo>
                <a:cubicBezTo>
                  <a:pt x="8731036" y="3429843"/>
                  <a:pt x="8741732" y="3397346"/>
                  <a:pt x="8760660" y="3370364"/>
                </a:cubicBezTo>
                <a:cubicBezTo>
                  <a:pt x="8767585" y="3360471"/>
                  <a:pt x="8768179" y="3348400"/>
                  <a:pt x="8760825" y="3337868"/>
                </a:cubicBezTo>
                <a:cubicBezTo>
                  <a:pt x="8752406" y="3325726"/>
                  <a:pt x="8739764" y="3323596"/>
                  <a:pt x="8726197" y="3326294"/>
                </a:cubicBezTo>
                <a:close/>
                <a:moveTo>
                  <a:pt x="8554478" y="2367801"/>
                </a:moveTo>
                <a:cubicBezTo>
                  <a:pt x="8518237" y="2355185"/>
                  <a:pt x="8509888" y="2327588"/>
                  <a:pt x="8503626" y="2295092"/>
                </a:cubicBezTo>
                <a:cubicBezTo>
                  <a:pt x="8494519" y="2247850"/>
                  <a:pt x="8461551" y="2223424"/>
                  <a:pt x="8413308" y="2229365"/>
                </a:cubicBezTo>
                <a:cubicBezTo>
                  <a:pt x="8391369" y="2232063"/>
                  <a:pt x="8373604" y="2227045"/>
                  <a:pt x="8356005" y="2216182"/>
                </a:cubicBezTo>
                <a:cubicBezTo>
                  <a:pt x="8343743" y="2208608"/>
                  <a:pt x="8332145" y="2199685"/>
                  <a:pt x="8319266" y="2193436"/>
                </a:cubicBezTo>
                <a:cubicBezTo>
                  <a:pt x="8280297" y="2174525"/>
                  <a:pt x="8241945" y="2170715"/>
                  <a:pt x="8206012" y="2201176"/>
                </a:cubicBezTo>
                <a:cubicBezTo>
                  <a:pt x="8198399" y="2207637"/>
                  <a:pt x="8190785" y="2214667"/>
                  <a:pt x="8176080" y="2216395"/>
                </a:cubicBezTo>
                <a:cubicBezTo>
                  <a:pt x="8148662" y="2185436"/>
                  <a:pt x="8111709" y="2189223"/>
                  <a:pt x="8074614" y="2200442"/>
                </a:cubicBezTo>
                <a:cubicBezTo>
                  <a:pt x="8049995" y="2207898"/>
                  <a:pt x="8027130" y="2206833"/>
                  <a:pt x="8002654" y="2199211"/>
                </a:cubicBezTo>
                <a:cubicBezTo>
                  <a:pt x="7961075" y="2186265"/>
                  <a:pt x="7919403" y="2191022"/>
                  <a:pt x="7880173" y="2208631"/>
                </a:cubicBezTo>
                <a:cubicBezTo>
                  <a:pt x="7861649" y="2216939"/>
                  <a:pt x="7844833" y="2230832"/>
                  <a:pt x="7847323" y="2254737"/>
                </a:cubicBezTo>
                <a:cubicBezTo>
                  <a:pt x="7849458" y="2275163"/>
                  <a:pt x="7866369" y="2281956"/>
                  <a:pt x="7883375" y="2287423"/>
                </a:cubicBezTo>
                <a:cubicBezTo>
                  <a:pt x="7890229" y="2289624"/>
                  <a:pt x="7897582" y="2290879"/>
                  <a:pt x="7903915" y="2294121"/>
                </a:cubicBezTo>
                <a:cubicBezTo>
                  <a:pt x="7914469" y="2299518"/>
                  <a:pt x="7924953" y="2307210"/>
                  <a:pt x="7921419" y="2320653"/>
                </a:cubicBezTo>
                <a:cubicBezTo>
                  <a:pt x="7915205" y="2344322"/>
                  <a:pt x="7926447" y="2359233"/>
                  <a:pt x="7943500" y="2372321"/>
                </a:cubicBezTo>
                <a:cubicBezTo>
                  <a:pt x="7961811" y="2386356"/>
                  <a:pt x="7982635" y="2390782"/>
                  <a:pt x="8004883" y="2386593"/>
                </a:cubicBezTo>
                <a:cubicBezTo>
                  <a:pt x="8031068" y="2381670"/>
                  <a:pt x="8053718" y="2369173"/>
                  <a:pt x="8072408" y="2350239"/>
                </a:cubicBezTo>
                <a:cubicBezTo>
                  <a:pt x="8080472" y="2342073"/>
                  <a:pt x="8086687" y="2331801"/>
                  <a:pt x="8099921" y="2331446"/>
                </a:cubicBezTo>
                <a:cubicBezTo>
                  <a:pt x="8112397" y="2334902"/>
                  <a:pt x="8116548" y="2346594"/>
                  <a:pt x="8123853" y="2355256"/>
                </a:cubicBezTo>
                <a:cubicBezTo>
                  <a:pt x="8132225" y="2365126"/>
                  <a:pt x="8140313" y="2375587"/>
                  <a:pt x="8150227" y="2383706"/>
                </a:cubicBezTo>
                <a:cubicBezTo>
                  <a:pt x="8182294" y="2409883"/>
                  <a:pt x="8212274" y="2404392"/>
                  <a:pt x="8233311" y="2369528"/>
                </a:cubicBezTo>
                <a:cubicBezTo>
                  <a:pt x="8256010" y="2331943"/>
                  <a:pt x="8260042" y="2331044"/>
                  <a:pt x="8301762" y="2338452"/>
                </a:cubicBezTo>
                <a:cubicBezTo>
                  <a:pt x="8326287" y="2342807"/>
                  <a:pt x="8343577" y="2355398"/>
                  <a:pt x="8358780" y="2374049"/>
                </a:cubicBezTo>
                <a:cubicBezTo>
                  <a:pt x="8382664" y="2403303"/>
                  <a:pt x="8409846" y="2428936"/>
                  <a:pt x="8445588" y="2443823"/>
                </a:cubicBezTo>
                <a:cubicBezTo>
                  <a:pt x="8463970" y="2451492"/>
                  <a:pt x="8481996" y="2458095"/>
                  <a:pt x="8497199" y="2473479"/>
                </a:cubicBezTo>
                <a:cubicBezTo>
                  <a:pt x="8515272" y="2491751"/>
                  <a:pt x="8540983" y="2486355"/>
                  <a:pt x="8557443" y="2465550"/>
                </a:cubicBezTo>
                <a:cubicBezTo>
                  <a:pt x="8568448" y="2451610"/>
                  <a:pt x="8572646" y="2434687"/>
                  <a:pt x="8577082" y="2417954"/>
                </a:cubicBezTo>
                <a:cubicBezTo>
                  <a:pt x="8583177" y="2395043"/>
                  <a:pt x="8575469" y="2375138"/>
                  <a:pt x="8554478" y="2367801"/>
                </a:cubicBezTo>
                <a:close/>
                <a:moveTo>
                  <a:pt x="7743248" y="1207937"/>
                </a:moveTo>
                <a:cubicBezTo>
                  <a:pt x="7768295" y="1216174"/>
                  <a:pt x="7791136" y="1217144"/>
                  <a:pt x="7810679" y="1195393"/>
                </a:cubicBezTo>
                <a:cubicBezTo>
                  <a:pt x="7822135" y="1182636"/>
                  <a:pt x="7832334" y="1168127"/>
                  <a:pt x="7849387" y="1161618"/>
                </a:cubicBezTo>
                <a:cubicBezTo>
                  <a:pt x="7852684" y="1160056"/>
                  <a:pt x="7857451" y="1156269"/>
                  <a:pt x="7859040" y="1157287"/>
                </a:cubicBezTo>
                <a:cubicBezTo>
                  <a:pt x="7864638" y="1160932"/>
                  <a:pt x="7862527" y="1166092"/>
                  <a:pt x="7859040" y="1170565"/>
                </a:cubicBezTo>
                <a:cubicBezTo>
                  <a:pt x="7857736" y="1209523"/>
                  <a:pt x="7862361" y="1250587"/>
                  <a:pt x="7824174" y="1279250"/>
                </a:cubicBezTo>
                <a:cubicBezTo>
                  <a:pt x="7815043" y="1273403"/>
                  <a:pt x="7809137" y="1269427"/>
                  <a:pt x="7803042" y="1265782"/>
                </a:cubicBezTo>
                <a:cubicBezTo>
                  <a:pt x="7788194" y="1256907"/>
                  <a:pt x="7773252" y="1254753"/>
                  <a:pt x="7758879" y="1266634"/>
                </a:cubicBezTo>
                <a:cubicBezTo>
                  <a:pt x="7743035" y="1279723"/>
                  <a:pt x="7742134" y="1296101"/>
                  <a:pt x="7750032" y="1313474"/>
                </a:cubicBezTo>
                <a:cubicBezTo>
                  <a:pt x="7755368" y="1325237"/>
                  <a:pt x="7765046" y="1335817"/>
                  <a:pt x="7767370" y="1347959"/>
                </a:cubicBezTo>
                <a:cubicBezTo>
                  <a:pt x="7771283" y="1368361"/>
                  <a:pt x="7794669" y="1384739"/>
                  <a:pt x="7781837" y="1408100"/>
                </a:cubicBezTo>
                <a:cubicBezTo>
                  <a:pt x="7770097" y="1429472"/>
                  <a:pt x="7776738" y="1446205"/>
                  <a:pt x="7790424" y="1463341"/>
                </a:cubicBezTo>
                <a:cubicBezTo>
                  <a:pt x="7815850" y="1495199"/>
                  <a:pt x="7834824" y="1530346"/>
                  <a:pt x="7844691" y="1570346"/>
                </a:cubicBezTo>
                <a:cubicBezTo>
                  <a:pt x="7850193" y="1592665"/>
                  <a:pt x="7857451" y="1614676"/>
                  <a:pt x="7865705" y="1636143"/>
                </a:cubicBezTo>
                <a:cubicBezTo>
                  <a:pt x="7870520" y="1648687"/>
                  <a:pt x="7874837" y="1664356"/>
                  <a:pt x="7904295" y="1661871"/>
                </a:cubicBezTo>
                <a:cubicBezTo>
                  <a:pt x="7884205" y="1580570"/>
                  <a:pt x="7869215" y="1500832"/>
                  <a:pt x="7816277" y="1436644"/>
                </a:cubicBezTo>
                <a:cubicBezTo>
                  <a:pt x="7838026" y="1392384"/>
                  <a:pt x="7874053" y="1386206"/>
                  <a:pt x="7913260" y="1387934"/>
                </a:cubicBezTo>
                <a:cubicBezTo>
                  <a:pt x="7943548" y="1389260"/>
                  <a:pt x="7973788" y="1391863"/>
                  <a:pt x="8004029" y="1394206"/>
                </a:cubicBezTo>
                <a:cubicBezTo>
                  <a:pt x="8022315" y="1395626"/>
                  <a:pt x="8039962" y="1394277"/>
                  <a:pt x="8048026" y="1375011"/>
                </a:cubicBezTo>
                <a:cubicBezTo>
                  <a:pt x="8055806" y="1356408"/>
                  <a:pt x="8044800" y="1341734"/>
                  <a:pt x="8033511" y="1328196"/>
                </a:cubicBezTo>
                <a:cubicBezTo>
                  <a:pt x="8024877" y="1317852"/>
                  <a:pt x="8012591" y="1313214"/>
                  <a:pt x="8000329" y="1308622"/>
                </a:cubicBezTo>
                <a:cubicBezTo>
                  <a:pt x="7991126" y="1305166"/>
                  <a:pt x="7980026" y="1304480"/>
                  <a:pt x="7975923" y="1292149"/>
                </a:cubicBezTo>
                <a:cubicBezTo>
                  <a:pt x="7973456" y="1271534"/>
                  <a:pt x="7989537" y="1263179"/>
                  <a:pt x="8003270" y="1252694"/>
                </a:cubicBezTo>
                <a:cubicBezTo>
                  <a:pt x="8028862" y="1233120"/>
                  <a:pt x="8051181" y="1210399"/>
                  <a:pt x="8060383" y="1178541"/>
                </a:cubicBezTo>
                <a:cubicBezTo>
                  <a:pt x="8067949" y="1152364"/>
                  <a:pt x="8070535" y="1125027"/>
                  <a:pt x="8076844" y="1098400"/>
                </a:cubicBezTo>
                <a:cubicBezTo>
                  <a:pt x="8083366" y="1070921"/>
                  <a:pt x="8059482" y="1055016"/>
                  <a:pt x="8033155" y="1068271"/>
                </a:cubicBezTo>
                <a:cubicBezTo>
                  <a:pt x="8012663" y="1078614"/>
                  <a:pt x="7994186" y="1092933"/>
                  <a:pt x="7974760" y="1105406"/>
                </a:cubicBezTo>
                <a:cubicBezTo>
                  <a:pt x="7966341" y="1110802"/>
                  <a:pt x="7957565" y="1120317"/>
                  <a:pt x="7947627" y="1116246"/>
                </a:cubicBezTo>
                <a:cubicBezTo>
                  <a:pt x="7920968" y="1105311"/>
                  <a:pt x="7897606" y="1114495"/>
                  <a:pt x="7868978" y="1129571"/>
                </a:cubicBezTo>
                <a:cubicBezTo>
                  <a:pt x="7871540" y="1098069"/>
                  <a:pt x="7880790" y="1070188"/>
                  <a:pt x="7860938" y="1046425"/>
                </a:cubicBezTo>
                <a:cubicBezTo>
                  <a:pt x="7845070" y="1027466"/>
                  <a:pt x="7837101" y="1008745"/>
                  <a:pt x="7857878" y="985645"/>
                </a:cubicBezTo>
                <a:cubicBezTo>
                  <a:pt x="7867982" y="974402"/>
                  <a:pt x="7858661" y="960675"/>
                  <a:pt x="7842722" y="958379"/>
                </a:cubicBezTo>
                <a:cubicBezTo>
                  <a:pt x="7829250" y="956438"/>
                  <a:pt x="7817107" y="960509"/>
                  <a:pt x="7805627" y="967396"/>
                </a:cubicBezTo>
                <a:cubicBezTo>
                  <a:pt x="7781909" y="981574"/>
                  <a:pt x="7773916" y="1005455"/>
                  <a:pt x="7772493" y="1029904"/>
                </a:cubicBezTo>
                <a:cubicBezTo>
                  <a:pt x="7770477" y="1064531"/>
                  <a:pt x="7758262" y="1089856"/>
                  <a:pt x="7726693" y="1106755"/>
                </a:cubicBezTo>
                <a:cubicBezTo>
                  <a:pt x="7707814" y="1116862"/>
                  <a:pt x="7697117" y="1134873"/>
                  <a:pt x="7701339" y="1157476"/>
                </a:cubicBezTo>
                <a:cubicBezTo>
                  <a:pt x="7705869" y="1181571"/>
                  <a:pt x="7718392" y="1199772"/>
                  <a:pt x="7743248" y="1207937"/>
                </a:cubicBezTo>
                <a:close/>
                <a:moveTo>
                  <a:pt x="7191186" y="1949251"/>
                </a:moveTo>
                <a:cubicBezTo>
                  <a:pt x="7197140" y="1927618"/>
                  <a:pt x="7181983" y="1916825"/>
                  <a:pt x="7166922" y="1908731"/>
                </a:cubicBezTo>
                <a:cubicBezTo>
                  <a:pt x="7136018" y="1892116"/>
                  <a:pt x="7101792" y="1885820"/>
                  <a:pt x="7062634" y="1881062"/>
                </a:cubicBezTo>
                <a:cubicBezTo>
                  <a:pt x="7026725" y="1884423"/>
                  <a:pt x="6992049" y="1901749"/>
                  <a:pt x="6962117" y="1927405"/>
                </a:cubicBezTo>
                <a:cubicBezTo>
                  <a:pt x="6944589" y="1942434"/>
                  <a:pt x="6943593" y="1971925"/>
                  <a:pt x="6955689" y="1991380"/>
                </a:cubicBezTo>
                <a:cubicBezTo>
                  <a:pt x="6966884" y="2009439"/>
                  <a:pt x="6987637" y="2015688"/>
                  <a:pt x="7012968" y="2008019"/>
                </a:cubicBezTo>
                <a:cubicBezTo>
                  <a:pt x="7021199" y="2005534"/>
                  <a:pt x="7029903" y="2002883"/>
                  <a:pt x="7036829" y="1998078"/>
                </a:cubicBezTo>
                <a:cubicBezTo>
                  <a:pt x="7070318" y="1974812"/>
                  <a:pt x="7105184" y="1964044"/>
                  <a:pt x="7146833" y="1974292"/>
                </a:cubicBezTo>
                <a:cubicBezTo>
                  <a:pt x="7169318" y="1979854"/>
                  <a:pt x="7186253" y="1967097"/>
                  <a:pt x="7191186" y="1949251"/>
                </a:cubicBezTo>
                <a:close/>
                <a:moveTo>
                  <a:pt x="7385058" y="1923689"/>
                </a:moveTo>
                <a:cubicBezTo>
                  <a:pt x="7356288" y="1921559"/>
                  <a:pt x="7327446" y="1919239"/>
                  <a:pt x="7298629" y="1918813"/>
                </a:cubicBezTo>
                <a:cubicBezTo>
                  <a:pt x="7279061" y="1918529"/>
                  <a:pt x="7266017" y="1928707"/>
                  <a:pt x="7263242" y="1949180"/>
                </a:cubicBezTo>
                <a:cubicBezTo>
                  <a:pt x="7297063" y="1977889"/>
                  <a:pt x="7372819" y="1973298"/>
                  <a:pt x="7406902" y="1940659"/>
                </a:cubicBezTo>
                <a:cubicBezTo>
                  <a:pt x="7404981" y="1928210"/>
                  <a:pt x="7395541" y="1924470"/>
                  <a:pt x="7385058" y="1923689"/>
                </a:cubicBezTo>
                <a:close/>
                <a:moveTo>
                  <a:pt x="4548824" y="3458742"/>
                </a:moveTo>
                <a:cubicBezTo>
                  <a:pt x="4517469" y="3490150"/>
                  <a:pt x="4489126" y="3478387"/>
                  <a:pt x="4458055" y="3465085"/>
                </a:cubicBezTo>
                <a:cubicBezTo>
                  <a:pt x="4398072" y="3439358"/>
                  <a:pt x="4337354" y="3416873"/>
                  <a:pt x="4270730" y="3416328"/>
                </a:cubicBezTo>
                <a:cubicBezTo>
                  <a:pt x="4262262" y="3416257"/>
                  <a:pt x="4253534" y="3413772"/>
                  <a:pt x="4245446" y="3410956"/>
                </a:cubicBezTo>
                <a:cubicBezTo>
                  <a:pt x="4219000" y="3401773"/>
                  <a:pt x="4210415" y="3386909"/>
                  <a:pt x="4215988" y="3361631"/>
                </a:cubicBezTo>
                <a:cubicBezTo>
                  <a:pt x="4221064" y="3338554"/>
                  <a:pt x="4232591" y="3327572"/>
                  <a:pt x="4260246" y="3331785"/>
                </a:cubicBezTo>
                <a:cubicBezTo>
                  <a:pt x="4314039" y="3339998"/>
                  <a:pt x="4366741" y="3326484"/>
                  <a:pt x="4420059" y="3328188"/>
                </a:cubicBezTo>
                <a:cubicBezTo>
                  <a:pt x="4438749" y="3328780"/>
                  <a:pt x="4457794" y="3325655"/>
                  <a:pt x="4474326" y="3315715"/>
                </a:cubicBezTo>
                <a:cubicBezTo>
                  <a:pt x="4498423" y="3301230"/>
                  <a:pt x="4506843" y="3269017"/>
                  <a:pt x="4486991" y="3258911"/>
                </a:cubicBezTo>
                <a:cubicBezTo>
                  <a:pt x="4449896" y="3240047"/>
                  <a:pt x="4418897" y="3210249"/>
                  <a:pt x="4376750" y="3200285"/>
                </a:cubicBezTo>
                <a:cubicBezTo>
                  <a:pt x="4334697" y="3190344"/>
                  <a:pt x="4296179" y="3200166"/>
                  <a:pt x="4259037" y="3217207"/>
                </a:cubicBezTo>
                <a:cubicBezTo>
                  <a:pt x="4226946" y="3231929"/>
                  <a:pt x="4195045" y="3233254"/>
                  <a:pt x="4161935" y="3223787"/>
                </a:cubicBezTo>
                <a:cubicBezTo>
                  <a:pt x="4142510" y="3218225"/>
                  <a:pt x="4122491" y="3213917"/>
                  <a:pt x="4104015" y="3206059"/>
                </a:cubicBezTo>
                <a:cubicBezTo>
                  <a:pt x="4079372" y="3195574"/>
                  <a:pt x="4054610" y="3190580"/>
                  <a:pt x="4028022" y="3193918"/>
                </a:cubicBezTo>
                <a:cubicBezTo>
                  <a:pt x="4005775" y="3196687"/>
                  <a:pt x="3981298" y="3196024"/>
                  <a:pt x="3966474" y="3179859"/>
                </a:cubicBezTo>
                <a:cubicBezTo>
                  <a:pt x="3934051" y="3144498"/>
                  <a:pt x="3899731" y="3145634"/>
                  <a:pt x="3861023" y="3164948"/>
                </a:cubicBezTo>
                <a:cubicBezTo>
                  <a:pt x="3857513" y="3166699"/>
                  <a:pt x="3852556" y="3165634"/>
                  <a:pt x="3841669" y="3166226"/>
                </a:cubicBezTo>
                <a:cubicBezTo>
                  <a:pt x="3830807" y="3137540"/>
                  <a:pt x="3806234" y="3125587"/>
                  <a:pt x="3780429" y="3115079"/>
                </a:cubicBezTo>
                <a:cubicBezTo>
                  <a:pt x="3754505" y="3104523"/>
                  <a:pt x="3732187" y="3108333"/>
                  <a:pt x="3714896" y="3131291"/>
                </a:cubicBezTo>
                <a:cubicBezTo>
                  <a:pt x="3696325" y="3155977"/>
                  <a:pt x="3670282" y="3172072"/>
                  <a:pt x="3647110" y="3191504"/>
                </a:cubicBezTo>
                <a:cubicBezTo>
                  <a:pt x="3619787" y="3214415"/>
                  <a:pt x="3591064" y="3217870"/>
                  <a:pt x="3558617" y="3203077"/>
                </a:cubicBezTo>
                <a:cubicBezTo>
                  <a:pt x="3514620" y="3183006"/>
                  <a:pt x="3468014" y="3173752"/>
                  <a:pt x="3419582" y="3175054"/>
                </a:cubicBezTo>
                <a:cubicBezTo>
                  <a:pt x="3368564" y="3176427"/>
                  <a:pt x="3319041" y="3165823"/>
                  <a:pt x="3269233" y="3157445"/>
                </a:cubicBezTo>
                <a:cubicBezTo>
                  <a:pt x="3248290" y="3153918"/>
                  <a:pt x="3232470" y="3144214"/>
                  <a:pt x="3222817" y="3123292"/>
                </a:cubicBezTo>
                <a:cubicBezTo>
                  <a:pt x="3214444" y="3105138"/>
                  <a:pt x="3201305" y="3089233"/>
                  <a:pt x="3190608" y="3072121"/>
                </a:cubicBezTo>
                <a:cubicBezTo>
                  <a:pt x="3175499" y="3047932"/>
                  <a:pt x="3153987" y="3036476"/>
                  <a:pt x="3125335" y="3037258"/>
                </a:cubicBezTo>
                <a:cubicBezTo>
                  <a:pt x="3082002" y="3038441"/>
                  <a:pt x="3038598" y="3038251"/>
                  <a:pt x="2995289" y="3040098"/>
                </a:cubicBezTo>
                <a:cubicBezTo>
                  <a:pt x="2961467" y="3041541"/>
                  <a:pt x="2929139" y="3038038"/>
                  <a:pt x="2898235" y="3023151"/>
                </a:cubicBezTo>
                <a:cubicBezTo>
                  <a:pt x="2861519" y="3005471"/>
                  <a:pt x="2821151" y="2999033"/>
                  <a:pt x="2782419" y="2987578"/>
                </a:cubicBezTo>
                <a:cubicBezTo>
                  <a:pt x="2765627" y="2982607"/>
                  <a:pt x="2747648" y="2981471"/>
                  <a:pt x="2730856" y="2986063"/>
                </a:cubicBezTo>
                <a:cubicBezTo>
                  <a:pt x="2687594" y="2997874"/>
                  <a:pt x="2643431" y="3004264"/>
                  <a:pt x="2599316" y="3011506"/>
                </a:cubicBezTo>
                <a:cubicBezTo>
                  <a:pt x="2578420" y="3014938"/>
                  <a:pt x="2558781" y="3024997"/>
                  <a:pt x="2551381" y="3044737"/>
                </a:cubicBezTo>
                <a:cubicBezTo>
                  <a:pt x="2536249" y="3085067"/>
                  <a:pt x="2518128" y="3124949"/>
                  <a:pt x="2514025" y="3168474"/>
                </a:cubicBezTo>
                <a:cubicBezTo>
                  <a:pt x="2509969" y="3211503"/>
                  <a:pt x="2520453" y="3225894"/>
                  <a:pt x="2562552" y="3235810"/>
                </a:cubicBezTo>
                <a:cubicBezTo>
                  <a:pt x="2595236" y="3243503"/>
                  <a:pt x="2625050" y="3257893"/>
                  <a:pt x="2655598" y="3270934"/>
                </a:cubicBezTo>
                <a:cubicBezTo>
                  <a:pt x="2681119" y="3281822"/>
                  <a:pt x="2692670" y="3296188"/>
                  <a:pt x="2690298" y="3326673"/>
                </a:cubicBezTo>
                <a:cubicBezTo>
                  <a:pt x="2686242" y="3378814"/>
                  <a:pt x="2703865" y="3396258"/>
                  <a:pt x="2756661" y="3401654"/>
                </a:cubicBezTo>
                <a:cubicBezTo>
                  <a:pt x="2858886" y="3412115"/>
                  <a:pt x="2960708" y="3425180"/>
                  <a:pt x="3057668" y="3461109"/>
                </a:cubicBezTo>
                <a:cubicBezTo>
                  <a:pt x="3121896" y="3484919"/>
                  <a:pt x="3187880" y="3482576"/>
                  <a:pt x="3254196" y="3479641"/>
                </a:cubicBezTo>
                <a:cubicBezTo>
                  <a:pt x="3262758" y="3479262"/>
                  <a:pt x="3272506" y="3478718"/>
                  <a:pt x="3279479" y="3474552"/>
                </a:cubicBezTo>
                <a:cubicBezTo>
                  <a:pt x="3316788" y="3452233"/>
                  <a:pt x="3355994" y="3455854"/>
                  <a:pt x="3396908" y="3460375"/>
                </a:cubicBezTo>
                <a:cubicBezTo>
                  <a:pt x="3454827" y="3466789"/>
                  <a:pt x="3513529" y="3474529"/>
                  <a:pt x="3564191" y="3501700"/>
                </a:cubicBezTo>
                <a:cubicBezTo>
                  <a:pt x="3625740" y="3534717"/>
                  <a:pt x="3691059" y="3557060"/>
                  <a:pt x="3754719" y="3584065"/>
                </a:cubicBezTo>
                <a:cubicBezTo>
                  <a:pt x="3799285" y="3602976"/>
                  <a:pt x="3846674" y="3613769"/>
                  <a:pt x="3894466" y="3604894"/>
                </a:cubicBezTo>
                <a:cubicBezTo>
                  <a:pt x="3948092" y="3594953"/>
                  <a:pt x="3998920" y="3602455"/>
                  <a:pt x="4047163" y="3622645"/>
                </a:cubicBezTo>
                <a:cubicBezTo>
                  <a:pt x="4134991" y="3659378"/>
                  <a:pt x="4223697" y="3662952"/>
                  <a:pt x="4314395" y="3638668"/>
                </a:cubicBezTo>
                <a:cubicBezTo>
                  <a:pt x="4344232" y="3630668"/>
                  <a:pt x="4371650" y="3634739"/>
                  <a:pt x="4397859" y="3649721"/>
                </a:cubicBezTo>
                <a:cubicBezTo>
                  <a:pt x="4412896" y="3658313"/>
                  <a:pt x="4427032" y="3668490"/>
                  <a:pt x="4442307" y="3676632"/>
                </a:cubicBezTo>
                <a:cubicBezTo>
                  <a:pt x="4483125" y="3698359"/>
                  <a:pt x="4525865" y="3709270"/>
                  <a:pt x="4571546" y="3693792"/>
                </a:cubicBezTo>
                <a:cubicBezTo>
                  <a:pt x="4598087" y="3684797"/>
                  <a:pt x="4610444" y="3670265"/>
                  <a:pt x="4606436" y="3646408"/>
                </a:cubicBezTo>
                <a:cubicBezTo>
                  <a:pt x="4601953" y="3619710"/>
                  <a:pt x="4607787" y="3595048"/>
                  <a:pt x="4611938" y="3569509"/>
                </a:cubicBezTo>
                <a:cubicBezTo>
                  <a:pt x="4616326" y="3542480"/>
                  <a:pt x="4620050" y="3514907"/>
                  <a:pt x="4615496" y="3487688"/>
                </a:cubicBezTo>
                <a:cubicBezTo>
                  <a:pt x="4609377" y="3451381"/>
                  <a:pt x="4573515" y="3434032"/>
                  <a:pt x="4548824" y="3458742"/>
                </a:cubicBezTo>
                <a:close/>
                <a:moveTo>
                  <a:pt x="7867412" y="1914222"/>
                </a:moveTo>
                <a:cubicBezTo>
                  <a:pt x="7876378" y="1916920"/>
                  <a:pt x="7890989" y="1917275"/>
                  <a:pt x="7899195" y="1901725"/>
                </a:cubicBezTo>
                <a:cubicBezTo>
                  <a:pt x="7908113" y="1884802"/>
                  <a:pt x="7898626" y="1870696"/>
                  <a:pt x="7886980" y="1859714"/>
                </a:cubicBezTo>
                <a:cubicBezTo>
                  <a:pt x="7874528" y="1847974"/>
                  <a:pt x="7860273" y="1837963"/>
                  <a:pt x="7846090" y="1828211"/>
                </a:cubicBezTo>
                <a:cubicBezTo>
                  <a:pt x="7786534" y="1787218"/>
                  <a:pt x="7755155" y="1796235"/>
                  <a:pt x="7726598" y="1862057"/>
                </a:cubicBezTo>
                <a:cubicBezTo>
                  <a:pt x="7724321" y="1867311"/>
                  <a:pt x="7722044" y="1872613"/>
                  <a:pt x="7720171" y="1878033"/>
                </a:cubicBezTo>
                <a:cubicBezTo>
                  <a:pt x="7709403" y="1909275"/>
                  <a:pt x="7718321" y="1923831"/>
                  <a:pt x="7751597" y="1927831"/>
                </a:cubicBezTo>
                <a:cubicBezTo>
                  <a:pt x="7773347" y="1930458"/>
                  <a:pt x="7794574" y="1927003"/>
                  <a:pt x="7815209" y="1919618"/>
                </a:cubicBezTo>
                <a:cubicBezTo>
                  <a:pt x="7830152" y="1914222"/>
                  <a:pt x="7845118" y="1908825"/>
                  <a:pt x="7867412" y="1914222"/>
                </a:cubicBezTo>
                <a:close/>
                <a:moveTo>
                  <a:pt x="7738505" y="1680143"/>
                </a:moveTo>
                <a:cubicBezTo>
                  <a:pt x="7768176" y="1689634"/>
                  <a:pt x="7798275" y="1699882"/>
                  <a:pt x="7833947" y="1690391"/>
                </a:cubicBezTo>
                <a:cubicBezTo>
                  <a:pt x="7827874" y="1653847"/>
                  <a:pt x="7791088" y="1664853"/>
                  <a:pt x="7777948" y="1643859"/>
                </a:cubicBezTo>
                <a:cubicBezTo>
                  <a:pt x="7782383" y="1633847"/>
                  <a:pt x="7788692" y="1623812"/>
                  <a:pt x="7791230" y="1612877"/>
                </a:cubicBezTo>
                <a:cubicBezTo>
                  <a:pt x="7795903" y="1592783"/>
                  <a:pt x="7788574" y="1575884"/>
                  <a:pt x="7771852" y="1563695"/>
                </a:cubicBezTo>
                <a:cubicBezTo>
                  <a:pt x="7759187" y="1554464"/>
                  <a:pt x="7744672" y="1552973"/>
                  <a:pt x="7730773" y="1559529"/>
                </a:cubicBezTo>
                <a:cubicBezTo>
                  <a:pt x="7712367" y="1568215"/>
                  <a:pt x="7709070" y="1584475"/>
                  <a:pt x="7711300" y="1603339"/>
                </a:cubicBezTo>
                <a:cubicBezTo>
                  <a:pt x="7713150" y="1618937"/>
                  <a:pt x="7710612" y="1634794"/>
                  <a:pt x="7715712" y="1650368"/>
                </a:cubicBezTo>
                <a:cubicBezTo>
                  <a:pt x="7719981" y="1663362"/>
                  <a:pt x="7725484" y="1676001"/>
                  <a:pt x="7738505" y="1680143"/>
                </a:cubicBezTo>
                <a:close/>
                <a:moveTo>
                  <a:pt x="7350572" y="2013629"/>
                </a:moveTo>
                <a:cubicBezTo>
                  <a:pt x="7365656" y="2015593"/>
                  <a:pt x="7378843" y="2024776"/>
                  <a:pt x="7388260" y="2007096"/>
                </a:cubicBezTo>
                <a:cubicBezTo>
                  <a:pt x="7391082" y="2001794"/>
                  <a:pt x="7387429" y="1995096"/>
                  <a:pt x="7382307" y="1992943"/>
                </a:cubicBezTo>
                <a:cubicBezTo>
                  <a:pt x="7365087" y="1985795"/>
                  <a:pt x="7356762" y="1994694"/>
                  <a:pt x="7350572" y="2013629"/>
                </a:cubicBezTo>
                <a:close/>
                <a:moveTo>
                  <a:pt x="7626176" y="2284323"/>
                </a:moveTo>
                <a:cubicBezTo>
                  <a:pt x="7605114" y="2285790"/>
                  <a:pt x="7588156" y="2281364"/>
                  <a:pt x="7570438" y="2268204"/>
                </a:cubicBezTo>
                <a:cubicBezTo>
                  <a:pt x="7544870" y="2249222"/>
                  <a:pt x="7513799" y="2240489"/>
                  <a:pt x="7484484" y="2235874"/>
                </a:cubicBezTo>
                <a:cubicBezTo>
                  <a:pt x="7454836" y="2235211"/>
                  <a:pt x="7428224" y="2246595"/>
                  <a:pt x="7426327" y="2267116"/>
                </a:cubicBezTo>
                <a:cubicBezTo>
                  <a:pt x="7423552" y="2297293"/>
                  <a:pt x="7404388" y="2315281"/>
                  <a:pt x="7388734" y="2336984"/>
                </a:cubicBezTo>
                <a:cubicBezTo>
                  <a:pt x="7373460" y="2358144"/>
                  <a:pt x="7374717" y="2373292"/>
                  <a:pt x="7393359" y="2390498"/>
                </a:cubicBezTo>
                <a:cubicBezTo>
                  <a:pt x="7449002" y="2441906"/>
                  <a:pt x="7513160" y="2474994"/>
                  <a:pt x="7590741" y="2476745"/>
                </a:cubicBezTo>
                <a:cubicBezTo>
                  <a:pt x="7629520" y="2477621"/>
                  <a:pt x="7651910" y="2462403"/>
                  <a:pt x="7659191" y="2425196"/>
                </a:cubicBezTo>
                <a:cubicBezTo>
                  <a:pt x="7663224" y="2404652"/>
                  <a:pt x="7670482" y="2391256"/>
                  <a:pt x="7690191" y="2383445"/>
                </a:cubicBezTo>
                <a:cubicBezTo>
                  <a:pt x="7701647" y="2378901"/>
                  <a:pt x="7707458" y="2368558"/>
                  <a:pt x="7704778" y="2355280"/>
                </a:cubicBezTo>
                <a:cubicBezTo>
                  <a:pt x="7694200" y="2303139"/>
                  <a:pt x="7678024" y="2280725"/>
                  <a:pt x="7626176" y="2284323"/>
                </a:cubicBezTo>
                <a:close/>
              </a:path>
            </a:pathLst>
          </a:custGeom>
          <a:gradFill flip="none" rotWithShape="1">
            <a:gsLst>
              <a:gs pos="0">
                <a:schemeClr val="accent5">
                  <a:lumMod val="50000"/>
                  <a:shade val="30000"/>
                  <a:satMod val="115000"/>
                  <a:alpha val="67000"/>
                </a:schemeClr>
              </a:gs>
              <a:gs pos="50000">
                <a:schemeClr val="accent5">
                  <a:lumMod val="50000"/>
                  <a:shade val="67500"/>
                  <a:satMod val="115000"/>
                  <a:alpha val="80000"/>
                </a:schemeClr>
              </a:gs>
              <a:gs pos="100000">
                <a:schemeClr val="accent5">
                  <a:lumMod val="50000"/>
                  <a:shade val="100000"/>
                  <a:satMod val="115000"/>
                  <a:alpha val="64000"/>
                </a:schemeClr>
              </a:gs>
            </a:gsLst>
            <a:lin ang="10800000" scaled="1"/>
            <a:tileRect/>
          </a:gradFill>
          <a:ln w="2371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3C93BB6-9571-FD39-8955-108692B8DB1B}"/>
              </a:ext>
            </a:extLst>
          </p:cNvPr>
          <p:cNvSpPr/>
          <p:nvPr userDrawn="1"/>
        </p:nvSpPr>
        <p:spPr>
          <a:xfrm>
            <a:off x="601367" y="962450"/>
            <a:ext cx="10996613" cy="4188227"/>
          </a:xfrm>
          <a:custGeom>
            <a:avLst/>
            <a:gdLst>
              <a:gd name="connsiteX0" fmla="*/ 1566750 w 10996613"/>
              <a:gd name="connsiteY0" fmla="*/ 2338745 h 4188227"/>
              <a:gd name="connsiteX1" fmla="*/ 1572419 w 10996613"/>
              <a:gd name="connsiteY1" fmla="*/ 2341136 h 4188227"/>
              <a:gd name="connsiteX2" fmla="*/ 1570000 w 10996613"/>
              <a:gd name="connsiteY2" fmla="*/ 2345136 h 4188227"/>
              <a:gd name="connsiteX3" fmla="*/ 1566750 w 10996613"/>
              <a:gd name="connsiteY3" fmla="*/ 2338745 h 4188227"/>
              <a:gd name="connsiteX4" fmla="*/ 10375793 w 10996613"/>
              <a:gd name="connsiteY4" fmla="*/ 2756253 h 4188227"/>
              <a:gd name="connsiteX5" fmla="*/ 10382078 w 10996613"/>
              <a:gd name="connsiteY5" fmla="*/ 2754076 h 4188227"/>
              <a:gd name="connsiteX6" fmla="*/ 10394838 w 10996613"/>
              <a:gd name="connsiteY6" fmla="*/ 2754242 h 4188227"/>
              <a:gd name="connsiteX7" fmla="*/ 10410492 w 10996613"/>
              <a:gd name="connsiteY7" fmla="*/ 2750620 h 4188227"/>
              <a:gd name="connsiteX8" fmla="*/ 10414169 w 10996613"/>
              <a:gd name="connsiteY8" fmla="*/ 2745129 h 4188227"/>
              <a:gd name="connsiteX9" fmla="*/ 10417893 w 10996613"/>
              <a:gd name="connsiteY9" fmla="*/ 2742715 h 4188227"/>
              <a:gd name="connsiteX10" fmla="*/ 10410184 w 10996613"/>
              <a:gd name="connsiteY10" fmla="*/ 2738242 h 4188227"/>
              <a:gd name="connsiteX11" fmla="*/ 10368274 w 10996613"/>
              <a:gd name="connsiteY11" fmla="*/ 2738242 h 4188227"/>
              <a:gd name="connsiteX12" fmla="*/ 10361609 w 10996613"/>
              <a:gd name="connsiteY12" fmla="*/ 2752821 h 4188227"/>
              <a:gd name="connsiteX13" fmla="*/ 10365214 w 10996613"/>
              <a:gd name="connsiteY13" fmla="*/ 2755117 h 4188227"/>
              <a:gd name="connsiteX14" fmla="*/ 10375793 w 10996613"/>
              <a:gd name="connsiteY14" fmla="*/ 2756253 h 4188227"/>
              <a:gd name="connsiteX15" fmla="*/ 1944912 w 10996613"/>
              <a:gd name="connsiteY15" fmla="*/ 1711820 h 4188227"/>
              <a:gd name="connsiteX16" fmla="*/ 1929258 w 10996613"/>
              <a:gd name="connsiteY16" fmla="*/ 1706329 h 4188227"/>
              <a:gd name="connsiteX17" fmla="*/ 1927076 w 10996613"/>
              <a:gd name="connsiteY17" fmla="*/ 1717784 h 4188227"/>
              <a:gd name="connsiteX18" fmla="*/ 1912418 w 10996613"/>
              <a:gd name="connsiteY18" fmla="*/ 1720412 h 4188227"/>
              <a:gd name="connsiteX19" fmla="*/ 1922451 w 10996613"/>
              <a:gd name="connsiteY19" fmla="*/ 1726731 h 4188227"/>
              <a:gd name="connsiteX20" fmla="*/ 1933029 w 10996613"/>
              <a:gd name="connsiteY20" fmla="*/ 1733382 h 4188227"/>
              <a:gd name="connsiteX21" fmla="*/ 1918158 w 10996613"/>
              <a:gd name="connsiteY21" fmla="*/ 1740246 h 4188227"/>
              <a:gd name="connsiteX22" fmla="*/ 1935187 w 10996613"/>
              <a:gd name="connsiteY22" fmla="*/ 1744577 h 4188227"/>
              <a:gd name="connsiteX23" fmla="*/ 1939338 w 10996613"/>
              <a:gd name="connsiteY23" fmla="*/ 1739180 h 4188227"/>
              <a:gd name="connsiteX24" fmla="*/ 1948422 w 10996613"/>
              <a:gd name="connsiteY24" fmla="*/ 1733453 h 4188227"/>
              <a:gd name="connsiteX25" fmla="*/ 1943631 w 10996613"/>
              <a:gd name="connsiteY25" fmla="*/ 1730092 h 4188227"/>
              <a:gd name="connsiteX26" fmla="*/ 1948256 w 10996613"/>
              <a:gd name="connsiteY26" fmla="*/ 1726755 h 4188227"/>
              <a:gd name="connsiteX27" fmla="*/ 1948588 w 10996613"/>
              <a:gd name="connsiteY27" fmla="*/ 1722210 h 4188227"/>
              <a:gd name="connsiteX28" fmla="*/ 1958550 w 10996613"/>
              <a:gd name="connsiteY28" fmla="*/ 1717524 h 4188227"/>
              <a:gd name="connsiteX29" fmla="*/ 1944912 w 10996613"/>
              <a:gd name="connsiteY29" fmla="*/ 1711820 h 4188227"/>
              <a:gd name="connsiteX30" fmla="*/ 1504894 w 10996613"/>
              <a:gd name="connsiteY30" fmla="*/ 1392156 h 4188227"/>
              <a:gd name="connsiteX31" fmla="*/ 1494126 w 10996613"/>
              <a:gd name="connsiteY31" fmla="*/ 1389032 h 4188227"/>
              <a:gd name="connsiteX32" fmla="*/ 1485753 w 10996613"/>
              <a:gd name="connsiteY32" fmla="*/ 1388938 h 4188227"/>
              <a:gd name="connsiteX33" fmla="*/ 1466423 w 10996613"/>
              <a:gd name="connsiteY33" fmla="*/ 1388014 h 4188227"/>
              <a:gd name="connsiteX34" fmla="*/ 1459165 w 10996613"/>
              <a:gd name="connsiteY34" fmla="*/ 1392582 h 4188227"/>
              <a:gd name="connsiteX35" fmla="*/ 1459165 w 10996613"/>
              <a:gd name="connsiteY35" fmla="*/ 1400275 h 4188227"/>
              <a:gd name="connsiteX36" fmla="*/ 1473515 w 10996613"/>
              <a:gd name="connsiteY36" fmla="*/ 1403967 h 4188227"/>
              <a:gd name="connsiteX37" fmla="*/ 1498940 w 10996613"/>
              <a:gd name="connsiteY37" fmla="*/ 1406476 h 4188227"/>
              <a:gd name="connsiteX38" fmla="*/ 1504894 w 10996613"/>
              <a:gd name="connsiteY38" fmla="*/ 1392156 h 4188227"/>
              <a:gd name="connsiteX39" fmla="*/ 7333378 w 10996613"/>
              <a:gd name="connsiteY39" fmla="*/ 1941828 h 4188227"/>
              <a:gd name="connsiteX40" fmla="*/ 7340541 w 10996613"/>
              <a:gd name="connsiteY40" fmla="*/ 1942728 h 4188227"/>
              <a:gd name="connsiteX41" fmla="*/ 7353918 w 10996613"/>
              <a:gd name="connsiteY41" fmla="*/ 1945000 h 4188227"/>
              <a:gd name="connsiteX42" fmla="*/ 7350598 w 10996613"/>
              <a:gd name="connsiteY42" fmla="*/ 1942751 h 4188227"/>
              <a:gd name="connsiteX43" fmla="*/ 7333378 w 10996613"/>
              <a:gd name="connsiteY43" fmla="*/ 1941828 h 4188227"/>
              <a:gd name="connsiteX44" fmla="*/ 1899657 w 10996613"/>
              <a:gd name="connsiteY44" fmla="*/ 1773878 h 4188227"/>
              <a:gd name="connsiteX45" fmla="*/ 1907769 w 10996613"/>
              <a:gd name="connsiteY45" fmla="*/ 1770683 h 4188227"/>
              <a:gd name="connsiteX46" fmla="*/ 1917968 w 10996613"/>
              <a:gd name="connsiteY46" fmla="*/ 1770659 h 4188227"/>
              <a:gd name="connsiteX47" fmla="*/ 1922118 w 10996613"/>
              <a:gd name="connsiteY47" fmla="*/ 1769452 h 4188227"/>
              <a:gd name="connsiteX48" fmla="*/ 1922118 w 10996613"/>
              <a:gd name="connsiteY48" fmla="*/ 1761689 h 4188227"/>
              <a:gd name="connsiteX49" fmla="*/ 1907650 w 10996613"/>
              <a:gd name="connsiteY49" fmla="*/ 1759606 h 4188227"/>
              <a:gd name="connsiteX50" fmla="*/ 1910805 w 10996613"/>
              <a:gd name="connsiteY50" fmla="*/ 1757831 h 4188227"/>
              <a:gd name="connsiteX51" fmla="*/ 1917873 w 10996613"/>
              <a:gd name="connsiteY51" fmla="*/ 1755772 h 4188227"/>
              <a:gd name="connsiteX52" fmla="*/ 1910473 w 10996613"/>
              <a:gd name="connsiteY52" fmla="*/ 1751701 h 4188227"/>
              <a:gd name="connsiteX53" fmla="*/ 1902243 w 10996613"/>
              <a:gd name="connsiteY53" fmla="*/ 1753216 h 4188227"/>
              <a:gd name="connsiteX54" fmla="*/ 1900013 w 10996613"/>
              <a:gd name="connsiteY54" fmla="*/ 1757476 h 4188227"/>
              <a:gd name="connsiteX55" fmla="*/ 1901413 w 10996613"/>
              <a:gd name="connsiteY55" fmla="*/ 1766328 h 4188227"/>
              <a:gd name="connsiteX56" fmla="*/ 1889293 w 10996613"/>
              <a:gd name="connsiteY56" fmla="*/ 1767488 h 4188227"/>
              <a:gd name="connsiteX57" fmla="*/ 1878359 w 10996613"/>
              <a:gd name="connsiteY57" fmla="*/ 1757997 h 4188227"/>
              <a:gd name="connsiteX58" fmla="*/ 1868018 w 10996613"/>
              <a:gd name="connsiteY58" fmla="*/ 1761523 h 4188227"/>
              <a:gd name="connsiteX59" fmla="*/ 1866262 w 10996613"/>
              <a:gd name="connsiteY59" fmla="*/ 1765736 h 4188227"/>
              <a:gd name="connsiteX60" fmla="*/ 1869607 w 10996613"/>
              <a:gd name="connsiteY60" fmla="*/ 1768056 h 4188227"/>
              <a:gd name="connsiteX61" fmla="*/ 1891641 w 10996613"/>
              <a:gd name="connsiteY61" fmla="*/ 1770683 h 4188227"/>
              <a:gd name="connsiteX62" fmla="*/ 1899657 w 10996613"/>
              <a:gd name="connsiteY62" fmla="*/ 1773878 h 4188227"/>
              <a:gd name="connsiteX63" fmla="*/ 864268 w 10996613"/>
              <a:gd name="connsiteY63" fmla="*/ 1783653 h 4188227"/>
              <a:gd name="connsiteX64" fmla="*/ 841143 w 10996613"/>
              <a:gd name="connsiteY64" fmla="*/ 1784363 h 4188227"/>
              <a:gd name="connsiteX65" fmla="*/ 841143 w 10996613"/>
              <a:gd name="connsiteY65" fmla="*/ 1792292 h 4188227"/>
              <a:gd name="connsiteX66" fmla="*/ 851175 w 10996613"/>
              <a:gd name="connsiteY66" fmla="*/ 1797357 h 4188227"/>
              <a:gd name="connsiteX67" fmla="*/ 851199 w 10996613"/>
              <a:gd name="connsiteY67" fmla="*/ 1803203 h 4188227"/>
              <a:gd name="connsiteX68" fmla="*/ 857556 w 10996613"/>
              <a:gd name="connsiteY68" fmla="*/ 1806327 h 4188227"/>
              <a:gd name="connsiteX69" fmla="*/ 875700 w 10996613"/>
              <a:gd name="connsiteY69" fmla="*/ 1802375 h 4188227"/>
              <a:gd name="connsiteX70" fmla="*/ 876625 w 10996613"/>
              <a:gd name="connsiteY70" fmla="*/ 1792765 h 4188227"/>
              <a:gd name="connsiteX71" fmla="*/ 864268 w 10996613"/>
              <a:gd name="connsiteY71" fmla="*/ 1783653 h 4188227"/>
              <a:gd name="connsiteX72" fmla="*/ 276771 w 10996613"/>
              <a:gd name="connsiteY72" fmla="*/ 436810 h 4188227"/>
              <a:gd name="connsiteX73" fmla="*/ 264769 w 10996613"/>
              <a:gd name="connsiteY73" fmla="*/ 436834 h 4188227"/>
              <a:gd name="connsiteX74" fmla="*/ 269086 w 10996613"/>
              <a:gd name="connsiteY74" fmla="*/ 443367 h 4188227"/>
              <a:gd name="connsiteX75" fmla="*/ 282558 w 10996613"/>
              <a:gd name="connsiteY75" fmla="*/ 446538 h 4188227"/>
              <a:gd name="connsiteX76" fmla="*/ 298449 w 10996613"/>
              <a:gd name="connsiteY76" fmla="*/ 449686 h 4188227"/>
              <a:gd name="connsiteX77" fmla="*/ 305209 w 10996613"/>
              <a:gd name="connsiteY77" fmla="*/ 448006 h 4188227"/>
              <a:gd name="connsiteX78" fmla="*/ 295816 w 10996613"/>
              <a:gd name="connsiteY78" fmla="*/ 443580 h 4188227"/>
              <a:gd name="connsiteX79" fmla="*/ 276771 w 10996613"/>
              <a:gd name="connsiteY79" fmla="*/ 436810 h 4188227"/>
              <a:gd name="connsiteX80" fmla="*/ 5916056 w 10996613"/>
              <a:gd name="connsiteY80" fmla="*/ 1723110 h 4188227"/>
              <a:gd name="connsiteX81" fmla="*/ 5910103 w 10996613"/>
              <a:gd name="connsiteY81" fmla="*/ 1734471 h 4188227"/>
              <a:gd name="connsiteX82" fmla="*/ 5905003 w 10996613"/>
              <a:gd name="connsiteY82" fmla="*/ 1746210 h 4188227"/>
              <a:gd name="connsiteX83" fmla="*/ 5909984 w 10996613"/>
              <a:gd name="connsiteY83" fmla="*/ 1749524 h 4188227"/>
              <a:gd name="connsiteX84" fmla="*/ 5920159 w 10996613"/>
              <a:gd name="connsiteY84" fmla="*/ 1747867 h 4188227"/>
              <a:gd name="connsiteX85" fmla="*/ 5930168 w 10996613"/>
              <a:gd name="connsiteY85" fmla="*/ 1740127 h 4188227"/>
              <a:gd name="connsiteX86" fmla="*/ 5934414 w 10996613"/>
              <a:gd name="connsiteY86" fmla="*/ 1722471 h 4188227"/>
              <a:gd name="connsiteX87" fmla="*/ 5916056 w 10996613"/>
              <a:gd name="connsiteY87" fmla="*/ 1723110 h 4188227"/>
              <a:gd name="connsiteX88" fmla="*/ 10297998 w 10996613"/>
              <a:gd name="connsiteY88" fmla="*/ 2912416 h 4188227"/>
              <a:gd name="connsiteX89" fmla="*/ 10298756 w 10996613"/>
              <a:gd name="connsiteY89" fmla="*/ 2904843 h 4188227"/>
              <a:gd name="connsiteX90" fmla="*/ 10294819 w 10996613"/>
              <a:gd name="connsiteY90" fmla="*/ 2903541 h 4188227"/>
              <a:gd name="connsiteX91" fmla="*/ 10279877 w 10996613"/>
              <a:gd name="connsiteY91" fmla="*/ 2907801 h 4188227"/>
              <a:gd name="connsiteX92" fmla="*/ 10272358 w 10996613"/>
              <a:gd name="connsiteY92" fmla="*/ 2912156 h 4188227"/>
              <a:gd name="connsiteX93" fmla="*/ 10272216 w 10996613"/>
              <a:gd name="connsiteY93" fmla="*/ 2926168 h 4188227"/>
              <a:gd name="connsiteX94" fmla="*/ 10280161 w 10996613"/>
              <a:gd name="connsiteY94" fmla="*/ 2926191 h 4188227"/>
              <a:gd name="connsiteX95" fmla="*/ 10297998 w 10996613"/>
              <a:gd name="connsiteY95" fmla="*/ 2912416 h 4188227"/>
              <a:gd name="connsiteX96" fmla="*/ 1146940 w 10996613"/>
              <a:gd name="connsiteY96" fmla="*/ 1588674 h 4188227"/>
              <a:gd name="connsiteX97" fmla="*/ 1130693 w 10996613"/>
              <a:gd name="connsiteY97" fmla="*/ 1589976 h 4188227"/>
              <a:gd name="connsiteX98" fmla="*/ 1131120 w 10996613"/>
              <a:gd name="connsiteY98" fmla="*/ 1591065 h 4188227"/>
              <a:gd name="connsiteX99" fmla="*/ 1134251 w 10996613"/>
              <a:gd name="connsiteY99" fmla="*/ 1594875 h 4188227"/>
              <a:gd name="connsiteX100" fmla="*/ 1133990 w 10996613"/>
              <a:gd name="connsiteY100" fmla="*/ 1598189 h 4188227"/>
              <a:gd name="connsiteX101" fmla="*/ 1134180 w 10996613"/>
              <a:gd name="connsiteY101" fmla="*/ 1598638 h 4188227"/>
              <a:gd name="connsiteX102" fmla="*/ 1144260 w 10996613"/>
              <a:gd name="connsiteY102" fmla="*/ 1603490 h 4188227"/>
              <a:gd name="connsiteX103" fmla="*/ 1155099 w 10996613"/>
              <a:gd name="connsiteY103" fmla="*/ 1603869 h 4188227"/>
              <a:gd name="connsiteX104" fmla="*/ 1170848 w 10996613"/>
              <a:gd name="connsiteY104" fmla="*/ 1596319 h 4188227"/>
              <a:gd name="connsiteX105" fmla="*/ 1156759 w 10996613"/>
              <a:gd name="connsiteY105" fmla="*/ 1594875 h 4188227"/>
              <a:gd name="connsiteX106" fmla="*/ 1146940 w 10996613"/>
              <a:gd name="connsiteY106" fmla="*/ 1588674 h 4188227"/>
              <a:gd name="connsiteX107" fmla="*/ 1851652 w 10996613"/>
              <a:gd name="connsiteY107" fmla="*/ 1739133 h 4188227"/>
              <a:gd name="connsiteX108" fmla="*/ 1865907 w 10996613"/>
              <a:gd name="connsiteY108" fmla="*/ 1736743 h 4188227"/>
              <a:gd name="connsiteX109" fmla="*/ 1865907 w 10996613"/>
              <a:gd name="connsiteY109" fmla="*/ 1729903 h 4188227"/>
              <a:gd name="connsiteX110" fmla="*/ 1852885 w 10996613"/>
              <a:gd name="connsiteY110" fmla="*/ 1722565 h 4188227"/>
              <a:gd name="connsiteX111" fmla="*/ 1840291 w 10996613"/>
              <a:gd name="connsiteY111" fmla="*/ 1728553 h 4188227"/>
              <a:gd name="connsiteX112" fmla="*/ 1845248 w 10996613"/>
              <a:gd name="connsiteY112" fmla="*/ 1735062 h 4188227"/>
              <a:gd name="connsiteX113" fmla="*/ 1835144 w 10996613"/>
              <a:gd name="connsiteY113" fmla="*/ 1739843 h 4188227"/>
              <a:gd name="connsiteX114" fmla="*/ 1829997 w 10996613"/>
              <a:gd name="connsiteY114" fmla="*/ 1744766 h 4188227"/>
              <a:gd name="connsiteX115" fmla="*/ 1845272 w 10996613"/>
              <a:gd name="connsiteY115" fmla="*/ 1744766 h 4188227"/>
              <a:gd name="connsiteX116" fmla="*/ 1851652 w 10996613"/>
              <a:gd name="connsiteY116" fmla="*/ 1739133 h 4188227"/>
              <a:gd name="connsiteX117" fmla="*/ 5927678 w 10996613"/>
              <a:gd name="connsiteY117" fmla="*/ 1281152 h 4188227"/>
              <a:gd name="connsiteX118" fmla="*/ 5939917 w 10996613"/>
              <a:gd name="connsiteY118" fmla="*/ 1271732 h 4188227"/>
              <a:gd name="connsiteX119" fmla="*/ 5940272 w 10996613"/>
              <a:gd name="connsiteY119" fmla="*/ 1262265 h 4188227"/>
              <a:gd name="connsiteX120" fmla="*/ 5923124 w 10996613"/>
              <a:gd name="connsiteY120" fmla="*/ 1261153 h 4188227"/>
              <a:gd name="connsiteX121" fmla="*/ 5920467 w 10996613"/>
              <a:gd name="connsiteY121" fmla="*/ 1263614 h 4188227"/>
              <a:gd name="connsiteX122" fmla="*/ 5919448 w 10996613"/>
              <a:gd name="connsiteY122" fmla="*/ 1266573 h 4188227"/>
              <a:gd name="connsiteX123" fmla="*/ 5927678 w 10996613"/>
              <a:gd name="connsiteY123" fmla="*/ 1281152 h 4188227"/>
              <a:gd name="connsiteX124" fmla="*/ 4971862 w 10996613"/>
              <a:gd name="connsiteY124" fmla="*/ 2262226 h 4188227"/>
              <a:gd name="connsiteX125" fmla="*/ 4958082 w 10996613"/>
              <a:gd name="connsiteY125" fmla="*/ 2261705 h 4188227"/>
              <a:gd name="connsiteX126" fmla="*/ 4957774 w 10996613"/>
              <a:gd name="connsiteY126" fmla="*/ 2272640 h 4188227"/>
              <a:gd name="connsiteX127" fmla="*/ 4968945 w 10996613"/>
              <a:gd name="connsiteY127" fmla="*/ 2276995 h 4188227"/>
              <a:gd name="connsiteX128" fmla="*/ 4973902 w 10996613"/>
              <a:gd name="connsiteY128" fmla="*/ 2274604 h 4188227"/>
              <a:gd name="connsiteX129" fmla="*/ 4982678 w 10996613"/>
              <a:gd name="connsiteY129" fmla="*/ 2272616 h 4188227"/>
              <a:gd name="connsiteX130" fmla="*/ 4981065 w 10996613"/>
              <a:gd name="connsiteY130" fmla="*/ 2261279 h 4188227"/>
              <a:gd name="connsiteX131" fmla="*/ 4971862 w 10996613"/>
              <a:gd name="connsiteY131" fmla="*/ 2262226 h 4188227"/>
              <a:gd name="connsiteX132" fmla="*/ 8521963 w 10996613"/>
              <a:gd name="connsiteY132" fmla="*/ 1735015 h 4188227"/>
              <a:gd name="connsiteX133" fmla="*/ 8517836 w 10996613"/>
              <a:gd name="connsiteY133" fmla="*/ 1736151 h 4188227"/>
              <a:gd name="connsiteX134" fmla="*/ 8516674 w 10996613"/>
              <a:gd name="connsiteY134" fmla="*/ 1742234 h 4188227"/>
              <a:gd name="connsiteX135" fmla="*/ 8512073 w 10996613"/>
              <a:gd name="connsiteY135" fmla="*/ 1746920 h 4188227"/>
              <a:gd name="connsiteX136" fmla="*/ 8528153 w 10996613"/>
              <a:gd name="connsiteY136" fmla="*/ 1745737 h 4188227"/>
              <a:gd name="connsiteX137" fmla="*/ 8537546 w 10996613"/>
              <a:gd name="connsiteY137" fmla="*/ 1744719 h 4188227"/>
              <a:gd name="connsiteX138" fmla="*/ 8542147 w 10996613"/>
              <a:gd name="connsiteY138" fmla="*/ 1743512 h 4188227"/>
              <a:gd name="connsiteX139" fmla="*/ 8542147 w 10996613"/>
              <a:gd name="connsiteY139" fmla="*/ 1732175 h 4188227"/>
              <a:gd name="connsiteX140" fmla="*/ 8521963 w 10996613"/>
              <a:gd name="connsiteY140" fmla="*/ 1735015 h 4188227"/>
              <a:gd name="connsiteX141" fmla="*/ 1915738 w 10996613"/>
              <a:gd name="connsiteY141" fmla="*/ 1543444 h 4188227"/>
              <a:gd name="connsiteX142" fmla="*/ 1929590 w 10996613"/>
              <a:gd name="connsiteY142" fmla="*/ 1546000 h 4188227"/>
              <a:gd name="connsiteX143" fmla="*/ 1938555 w 10996613"/>
              <a:gd name="connsiteY143" fmla="*/ 1545266 h 4188227"/>
              <a:gd name="connsiteX144" fmla="*/ 1952857 w 10996613"/>
              <a:gd name="connsiteY144" fmla="*/ 1546781 h 4188227"/>
              <a:gd name="connsiteX145" fmla="*/ 1957364 w 10996613"/>
              <a:gd name="connsiteY145" fmla="*/ 1547610 h 4188227"/>
              <a:gd name="connsiteX146" fmla="*/ 1971903 w 10996613"/>
              <a:gd name="connsiteY146" fmla="*/ 1546923 h 4188227"/>
              <a:gd name="connsiteX147" fmla="*/ 1974180 w 10996613"/>
              <a:gd name="connsiteY147" fmla="*/ 1545172 h 4188227"/>
              <a:gd name="connsiteX148" fmla="*/ 1972401 w 10996613"/>
              <a:gd name="connsiteY148" fmla="*/ 1544036 h 4188227"/>
              <a:gd name="connsiteX149" fmla="*/ 1951576 w 10996613"/>
              <a:gd name="connsiteY149" fmla="*/ 1540627 h 4188227"/>
              <a:gd name="connsiteX150" fmla="*/ 1945931 w 10996613"/>
              <a:gd name="connsiteY150" fmla="*/ 1543278 h 4188227"/>
              <a:gd name="connsiteX151" fmla="*/ 1938128 w 10996613"/>
              <a:gd name="connsiteY151" fmla="*/ 1540225 h 4188227"/>
              <a:gd name="connsiteX152" fmla="*/ 1926720 w 10996613"/>
              <a:gd name="connsiteY152" fmla="*/ 1538048 h 4188227"/>
              <a:gd name="connsiteX153" fmla="*/ 1917185 w 10996613"/>
              <a:gd name="connsiteY153" fmla="*/ 1537077 h 4188227"/>
              <a:gd name="connsiteX154" fmla="*/ 1912370 w 10996613"/>
              <a:gd name="connsiteY154" fmla="*/ 1539823 h 4188227"/>
              <a:gd name="connsiteX155" fmla="*/ 1915738 w 10996613"/>
              <a:gd name="connsiteY155" fmla="*/ 1543444 h 4188227"/>
              <a:gd name="connsiteX156" fmla="*/ 2779338 w 10996613"/>
              <a:gd name="connsiteY156" fmla="*/ 3023208 h 4188227"/>
              <a:gd name="connsiteX157" fmla="*/ 2767431 w 10996613"/>
              <a:gd name="connsiteY157" fmla="*/ 3030024 h 4188227"/>
              <a:gd name="connsiteX158" fmla="*/ 2774903 w 10996613"/>
              <a:gd name="connsiteY158" fmla="*/ 3029953 h 4188227"/>
              <a:gd name="connsiteX159" fmla="*/ 2792501 w 10996613"/>
              <a:gd name="connsiteY159" fmla="*/ 3025598 h 4188227"/>
              <a:gd name="connsiteX160" fmla="*/ 2811476 w 10996613"/>
              <a:gd name="connsiteY160" fmla="*/ 3023563 h 4188227"/>
              <a:gd name="connsiteX161" fmla="*/ 2817477 w 10996613"/>
              <a:gd name="connsiteY161" fmla="*/ 3023326 h 4188227"/>
              <a:gd name="connsiteX162" fmla="*/ 2810219 w 10996613"/>
              <a:gd name="connsiteY162" fmla="*/ 3017078 h 4188227"/>
              <a:gd name="connsiteX163" fmla="*/ 2779338 w 10996613"/>
              <a:gd name="connsiteY163" fmla="*/ 3023208 h 4188227"/>
              <a:gd name="connsiteX164" fmla="*/ 4667962 w 10996613"/>
              <a:gd name="connsiteY164" fmla="*/ 2062749 h 4188227"/>
              <a:gd name="connsiteX165" fmla="*/ 4672327 w 10996613"/>
              <a:gd name="connsiteY165" fmla="*/ 2061921 h 4188227"/>
              <a:gd name="connsiteX166" fmla="*/ 4673560 w 10996613"/>
              <a:gd name="connsiteY166" fmla="*/ 2059176 h 4188227"/>
              <a:gd name="connsiteX167" fmla="*/ 4658120 w 10996613"/>
              <a:gd name="connsiteY167" fmla="*/ 2050016 h 4188227"/>
              <a:gd name="connsiteX168" fmla="*/ 4650245 w 10996613"/>
              <a:gd name="connsiteY168" fmla="*/ 2046773 h 4188227"/>
              <a:gd name="connsiteX169" fmla="*/ 4639951 w 10996613"/>
              <a:gd name="connsiteY169" fmla="*/ 2043507 h 4188227"/>
              <a:gd name="connsiteX170" fmla="*/ 4632290 w 10996613"/>
              <a:gd name="connsiteY170" fmla="*/ 2048335 h 4188227"/>
              <a:gd name="connsiteX171" fmla="*/ 4663859 w 10996613"/>
              <a:gd name="connsiteY171" fmla="*/ 2061424 h 4188227"/>
              <a:gd name="connsiteX172" fmla="*/ 4667962 w 10996613"/>
              <a:gd name="connsiteY172" fmla="*/ 2062749 h 4188227"/>
              <a:gd name="connsiteX173" fmla="*/ 1595520 w 10996613"/>
              <a:gd name="connsiteY173" fmla="*/ 1059996 h 4188227"/>
              <a:gd name="connsiteX174" fmla="*/ 1600904 w 10996613"/>
              <a:gd name="connsiteY174" fmla="*/ 1063025 h 4188227"/>
              <a:gd name="connsiteX175" fmla="*/ 1603324 w 10996613"/>
              <a:gd name="connsiteY175" fmla="*/ 1058410 h 4188227"/>
              <a:gd name="connsiteX176" fmla="*/ 1585298 w 10996613"/>
              <a:gd name="connsiteY176" fmla="*/ 1047854 h 4188227"/>
              <a:gd name="connsiteX177" fmla="*/ 1574293 w 10996613"/>
              <a:gd name="connsiteY177" fmla="*/ 1055712 h 4188227"/>
              <a:gd name="connsiteX178" fmla="*/ 1579819 w 10996613"/>
              <a:gd name="connsiteY178" fmla="*/ 1060020 h 4188227"/>
              <a:gd name="connsiteX179" fmla="*/ 1595520 w 10996613"/>
              <a:gd name="connsiteY179" fmla="*/ 1059996 h 4188227"/>
              <a:gd name="connsiteX180" fmla="*/ 3176521 w 10996613"/>
              <a:gd name="connsiteY180" fmla="*/ 3221359 h 4188227"/>
              <a:gd name="connsiteX181" fmla="*/ 3154961 w 10996613"/>
              <a:gd name="connsiteY181" fmla="*/ 3222045 h 4188227"/>
              <a:gd name="connsiteX182" fmla="*/ 3160298 w 10996613"/>
              <a:gd name="connsiteY182" fmla="*/ 3226897 h 4188227"/>
              <a:gd name="connsiteX183" fmla="*/ 3167034 w 10996613"/>
              <a:gd name="connsiteY183" fmla="*/ 3228199 h 4188227"/>
              <a:gd name="connsiteX184" fmla="*/ 3175335 w 10996613"/>
              <a:gd name="connsiteY184" fmla="*/ 3231275 h 4188227"/>
              <a:gd name="connsiteX185" fmla="*/ 3182711 w 10996613"/>
              <a:gd name="connsiteY185" fmla="*/ 3231654 h 4188227"/>
              <a:gd name="connsiteX186" fmla="*/ 3191108 w 10996613"/>
              <a:gd name="connsiteY186" fmla="*/ 3234423 h 4188227"/>
              <a:gd name="connsiteX187" fmla="*/ 3195187 w 10996613"/>
              <a:gd name="connsiteY187" fmla="*/ 3232861 h 4188227"/>
              <a:gd name="connsiteX188" fmla="*/ 3183020 w 10996613"/>
              <a:gd name="connsiteY188" fmla="*/ 3227820 h 4188227"/>
              <a:gd name="connsiteX189" fmla="*/ 3176521 w 10996613"/>
              <a:gd name="connsiteY189" fmla="*/ 3221359 h 4188227"/>
              <a:gd name="connsiteX190" fmla="*/ 1874801 w 10996613"/>
              <a:gd name="connsiteY190" fmla="*/ 1753855 h 4188227"/>
              <a:gd name="connsiteX191" fmla="*/ 1880683 w 10996613"/>
              <a:gd name="connsiteY191" fmla="*/ 1751157 h 4188227"/>
              <a:gd name="connsiteX192" fmla="*/ 1877434 w 10996613"/>
              <a:gd name="connsiteY192" fmla="*/ 1743748 h 4188227"/>
              <a:gd name="connsiteX193" fmla="*/ 1873734 w 10996613"/>
              <a:gd name="connsiteY193" fmla="*/ 1738305 h 4188227"/>
              <a:gd name="connsiteX194" fmla="*/ 1856253 w 10996613"/>
              <a:gd name="connsiteY194" fmla="*/ 1742778 h 4188227"/>
              <a:gd name="connsiteX195" fmla="*/ 1866334 w 10996613"/>
              <a:gd name="connsiteY195" fmla="*/ 1752884 h 4188227"/>
              <a:gd name="connsiteX196" fmla="*/ 1874801 w 10996613"/>
              <a:gd name="connsiteY196" fmla="*/ 1753855 h 4188227"/>
              <a:gd name="connsiteX197" fmla="*/ 7986242 w 10996613"/>
              <a:gd name="connsiteY197" fmla="*/ 1190290 h 4188227"/>
              <a:gd name="connsiteX198" fmla="*/ 7992647 w 10996613"/>
              <a:gd name="connsiteY198" fmla="*/ 1184373 h 4188227"/>
              <a:gd name="connsiteX199" fmla="*/ 7988116 w 10996613"/>
              <a:gd name="connsiteY199" fmla="*/ 1186787 h 4188227"/>
              <a:gd name="connsiteX200" fmla="*/ 7986242 w 10996613"/>
              <a:gd name="connsiteY200" fmla="*/ 1190290 h 4188227"/>
              <a:gd name="connsiteX201" fmla="*/ 1624409 w 10996613"/>
              <a:gd name="connsiteY201" fmla="*/ 2197824 h 4188227"/>
              <a:gd name="connsiteX202" fmla="*/ 1616463 w 10996613"/>
              <a:gd name="connsiteY202" fmla="*/ 2192830 h 4188227"/>
              <a:gd name="connsiteX203" fmla="*/ 1611032 w 10996613"/>
              <a:gd name="connsiteY203" fmla="*/ 2199102 h 4188227"/>
              <a:gd name="connsiteX204" fmla="*/ 1609988 w 10996613"/>
              <a:gd name="connsiteY204" fmla="*/ 2198487 h 4188227"/>
              <a:gd name="connsiteX205" fmla="*/ 1609917 w 10996613"/>
              <a:gd name="connsiteY205" fmla="*/ 2188404 h 4188227"/>
              <a:gd name="connsiteX206" fmla="*/ 1579131 w 10996613"/>
              <a:gd name="connsiteY206" fmla="*/ 2182203 h 4188227"/>
              <a:gd name="connsiteX207" fmla="*/ 1579226 w 10996613"/>
              <a:gd name="connsiteY207" fmla="*/ 2184428 h 4188227"/>
              <a:gd name="connsiteX208" fmla="*/ 1602707 w 10996613"/>
              <a:gd name="connsiteY208" fmla="*/ 2197943 h 4188227"/>
              <a:gd name="connsiteX209" fmla="*/ 1596991 w 10996613"/>
              <a:gd name="connsiteY209" fmla="*/ 2201540 h 4188227"/>
              <a:gd name="connsiteX210" fmla="*/ 1610226 w 10996613"/>
              <a:gd name="connsiteY210" fmla="*/ 2208309 h 4188227"/>
              <a:gd name="connsiteX211" fmla="*/ 1618740 w 10996613"/>
              <a:gd name="connsiteY211" fmla="*/ 2207315 h 4188227"/>
              <a:gd name="connsiteX212" fmla="*/ 1611815 w 10996613"/>
              <a:gd name="connsiteY212" fmla="*/ 2202700 h 4188227"/>
              <a:gd name="connsiteX213" fmla="*/ 1624409 w 10996613"/>
              <a:gd name="connsiteY213" fmla="*/ 2197824 h 4188227"/>
              <a:gd name="connsiteX214" fmla="*/ 6478910 w 10996613"/>
              <a:gd name="connsiteY214" fmla="*/ 1614638 h 4188227"/>
              <a:gd name="connsiteX215" fmla="*/ 6497173 w 10996613"/>
              <a:gd name="connsiteY215" fmla="*/ 1614638 h 4188227"/>
              <a:gd name="connsiteX216" fmla="*/ 6488066 w 10996613"/>
              <a:gd name="connsiteY216" fmla="*/ 1605313 h 4188227"/>
              <a:gd name="connsiteX217" fmla="*/ 6471842 w 10996613"/>
              <a:gd name="connsiteY217" fmla="*/ 1610165 h 4188227"/>
              <a:gd name="connsiteX218" fmla="*/ 6478910 w 10996613"/>
              <a:gd name="connsiteY218" fmla="*/ 1614638 h 4188227"/>
              <a:gd name="connsiteX219" fmla="*/ 6589081 w 10996613"/>
              <a:gd name="connsiteY219" fmla="*/ 2634125 h 4188227"/>
              <a:gd name="connsiteX220" fmla="*/ 6587848 w 10996613"/>
              <a:gd name="connsiteY220" fmla="*/ 2637344 h 4188227"/>
              <a:gd name="connsiteX221" fmla="*/ 6590504 w 10996613"/>
              <a:gd name="connsiteY221" fmla="*/ 2637273 h 4188227"/>
              <a:gd name="connsiteX222" fmla="*/ 6593516 w 10996613"/>
              <a:gd name="connsiteY222" fmla="*/ 2634007 h 4188227"/>
              <a:gd name="connsiteX223" fmla="*/ 6589081 w 10996613"/>
              <a:gd name="connsiteY223" fmla="*/ 2634125 h 4188227"/>
              <a:gd name="connsiteX224" fmla="*/ 6566383 w 10996613"/>
              <a:gd name="connsiteY224" fmla="*/ 2643545 h 4188227"/>
              <a:gd name="connsiteX225" fmla="*/ 6578431 w 10996613"/>
              <a:gd name="connsiteY225" fmla="*/ 2639450 h 4188227"/>
              <a:gd name="connsiteX226" fmla="*/ 6572739 w 10996613"/>
              <a:gd name="connsiteY226" fmla="*/ 2636397 h 4188227"/>
              <a:gd name="connsiteX227" fmla="*/ 6570818 w 10996613"/>
              <a:gd name="connsiteY227" fmla="*/ 2637036 h 4188227"/>
              <a:gd name="connsiteX228" fmla="*/ 6547716 w 10996613"/>
              <a:gd name="connsiteY228" fmla="*/ 2640658 h 4188227"/>
              <a:gd name="connsiteX229" fmla="*/ 6540126 w 10996613"/>
              <a:gd name="connsiteY229" fmla="*/ 2643663 h 4188227"/>
              <a:gd name="connsiteX230" fmla="*/ 6528481 w 10996613"/>
              <a:gd name="connsiteY230" fmla="*/ 2645675 h 4188227"/>
              <a:gd name="connsiteX231" fmla="*/ 6546388 w 10996613"/>
              <a:gd name="connsiteY231" fmla="*/ 2643805 h 4188227"/>
              <a:gd name="connsiteX232" fmla="*/ 6553954 w 10996613"/>
              <a:gd name="connsiteY232" fmla="*/ 2643805 h 4188227"/>
              <a:gd name="connsiteX233" fmla="*/ 6566383 w 10996613"/>
              <a:gd name="connsiteY233" fmla="*/ 2643545 h 4188227"/>
              <a:gd name="connsiteX234" fmla="*/ 2437869 w 10996613"/>
              <a:gd name="connsiteY234" fmla="*/ 2288426 h 4188227"/>
              <a:gd name="connsiteX235" fmla="*/ 2420578 w 10996613"/>
              <a:gd name="connsiteY235" fmla="*/ 2280024 h 4188227"/>
              <a:gd name="connsiteX236" fmla="*/ 2412300 w 10996613"/>
              <a:gd name="connsiteY236" fmla="*/ 2284971 h 4188227"/>
              <a:gd name="connsiteX237" fmla="*/ 2430611 w 10996613"/>
              <a:gd name="connsiteY237" fmla="*/ 2292994 h 4188227"/>
              <a:gd name="connsiteX238" fmla="*/ 2437869 w 10996613"/>
              <a:gd name="connsiteY238" fmla="*/ 2288426 h 4188227"/>
              <a:gd name="connsiteX239" fmla="*/ 4161391 w 10996613"/>
              <a:gd name="connsiteY239" fmla="*/ 1916669 h 4188227"/>
              <a:gd name="connsiteX240" fmla="*/ 4167961 w 10996613"/>
              <a:gd name="connsiteY240" fmla="*/ 1915604 h 4188227"/>
              <a:gd name="connsiteX241" fmla="*/ 4167700 w 10996613"/>
              <a:gd name="connsiteY241" fmla="*/ 1911414 h 4188227"/>
              <a:gd name="connsiteX242" fmla="*/ 4158047 w 10996613"/>
              <a:gd name="connsiteY242" fmla="*/ 1908456 h 4188227"/>
              <a:gd name="connsiteX243" fmla="*/ 4156434 w 10996613"/>
              <a:gd name="connsiteY243" fmla="*/ 1907344 h 4188227"/>
              <a:gd name="connsiteX244" fmla="*/ 4155319 w 10996613"/>
              <a:gd name="connsiteY244" fmla="*/ 1907628 h 4188227"/>
              <a:gd name="connsiteX245" fmla="*/ 4141943 w 10996613"/>
              <a:gd name="connsiteY245" fmla="*/ 1903912 h 4188227"/>
              <a:gd name="connsiteX246" fmla="*/ 4137958 w 10996613"/>
              <a:gd name="connsiteY246" fmla="*/ 1905426 h 4188227"/>
              <a:gd name="connsiteX247" fmla="*/ 4143294 w 10996613"/>
              <a:gd name="connsiteY247" fmla="*/ 1908882 h 4188227"/>
              <a:gd name="connsiteX248" fmla="*/ 4152995 w 10996613"/>
              <a:gd name="connsiteY248" fmla="*/ 1913545 h 4188227"/>
              <a:gd name="connsiteX249" fmla="*/ 4151169 w 10996613"/>
              <a:gd name="connsiteY249" fmla="*/ 1913592 h 4188227"/>
              <a:gd name="connsiteX250" fmla="*/ 4150457 w 10996613"/>
              <a:gd name="connsiteY250" fmla="*/ 1916408 h 4188227"/>
              <a:gd name="connsiteX251" fmla="*/ 4153422 w 10996613"/>
              <a:gd name="connsiteY251" fmla="*/ 1914988 h 4188227"/>
              <a:gd name="connsiteX252" fmla="*/ 4153351 w 10996613"/>
              <a:gd name="connsiteY252" fmla="*/ 1913639 h 4188227"/>
              <a:gd name="connsiteX253" fmla="*/ 4161391 w 10996613"/>
              <a:gd name="connsiteY253" fmla="*/ 1916669 h 4188227"/>
              <a:gd name="connsiteX254" fmla="*/ 4887711 w 10996613"/>
              <a:gd name="connsiteY254" fmla="*/ 949749 h 4188227"/>
              <a:gd name="connsiteX255" fmla="*/ 4885102 w 10996613"/>
              <a:gd name="connsiteY255" fmla="*/ 954435 h 4188227"/>
              <a:gd name="connsiteX256" fmla="*/ 4903033 w 10996613"/>
              <a:gd name="connsiteY256" fmla="*/ 962222 h 4188227"/>
              <a:gd name="connsiteX257" fmla="*/ 4915247 w 10996613"/>
              <a:gd name="connsiteY257" fmla="*/ 961512 h 4188227"/>
              <a:gd name="connsiteX258" fmla="*/ 4902606 w 10996613"/>
              <a:gd name="connsiteY258" fmla="*/ 956140 h 4188227"/>
              <a:gd name="connsiteX259" fmla="*/ 4893925 w 10996613"/>
              <a:gd name="connsiteY259" fmla="*/ 953702 h 4188227"/>
              <a:gd name="connsiteX260" fmla="*/ 4887711 w 10996613"/>
              <a:gd name="connsiteY260" fmla="*/ 949749 h 4188227"/>
              <a:gd name="connsiteX261" fmla="*/ 3640068 w 10996613"/>
              <a:gd name="connsiteY261" fmla="*/ 3169075 h 4188227"/>
              <a:gd name="connsiteX262" fmla="*/ 3621781 w 10996613"/>
              <a:gd name="connsiteY262" fmla="*/ 3167324 h 4188227"/>
              <a:gd name="connsiteX263" fmla="*/ 3633901 w 10996613"/>
              <a:gd name="connsiteY263" fmla="*/ 3174874 h 4188227"/>
              <a:gd name="connsiteX264" fmla="*/ 3646187 w 10996613"/>
              <a:gd name="connsiteY264" fmla="*/ 3179158 h 4188227"/>
              <a:gd name="connsiteX265" fmla="*/ 3648416 w 10996613"/>
              <a:gd name="connsiteY265" fmla="*/ 3176531 h 4188227"/>
              <a:gd name="connsiteX266" fmla="*/ 3640068 w 10996613"/>
              <a:gd name="connsiteY266" fmla="*/ 3169075 h 4188227"/>
              <a:gd name="connsiteX267" fmla="*/ 5078475 w 10996613"/>
              <a:gd name="connsiteY267" fmla="*/ 1517575 h 4188227"/>
              <a:gd name="connsiteX268" fmla="*/ 5091046 w 10996613"/>
              <a:gd name="connsiteY268" fmla="*/ 1517622 h 4188227"/>
              <a:gd name="connsiteX269" fmla="*/ 5096098 w 10996613"/>
              <a:gd name="connsiteY269" fmla="*/ 1515066 h 4188227"/>
              <a:gd name="connsiteX270" fmla="*/ 5090927 w 10996613"/>
              <a:gd name="connsiteY270" fmla="*/ 1511089 h 4188227"/>
              <a:gd name="connsiteX271" fmla="*/ 5080895 w 10996613"/>
              <a:gd name="connsiteY271" fmla="*/ 1511113 h 4188227"/>
              <a:gd name="connsiteX272" fmla="*/ 5072640 w 10996613"/>
              <a:gd name="connsiteY272" fmla="*/ 1507728 h 4188227"/>
              <a:gd name="connsiteX273" fmla="*/ 5078475 w 10996613"/>
              <a:gd name="connsiteY273" fmla="*/ 1517575 h 4188227"/>
              <a:gd name="connsiteX274" fmla="*/ 10126824 w 10996613"/>
              <a:gd name="connsiteY274" fmla="*/ 2695947 h 4188227"/>
              <a:gd name="connsiteX275" fmla="*/ 10109581 w 10996613"/>
              <a:gd name="connsiteY275" fmla="*/ 2695947 h 4188227"/>
              <a:gd name="connsiteX276" fmla="*/ 10113850 w 10996613"/>
              <a:gd name="connsiteY276" fmla="*/ 2703805 h 4188227"/>
              <a:gd name="connsiteX277" fmla="*/ 10124168 w 10996613"/>
              <a:gd name="connsiteY277" fmla="*/ 2703781 h 4188227"/>
              <a:gd name="connsiteX278" fmla="*/ 10129077 w 10996613"/>
              <a:gd name="connsiteY278" fmla="*/ 2700349 h 4188227"/>
              <a:gd name="connsiteX279" fmla="*/ 10126824 w 10996613"/>
              <a:gd name="connsiteY279" fmla="*/ 2695947 h 4188227"/>
              <a:gd name="connsiteX280" fmla="*/ 8299369 w 10996613"/>
              <a:gd name="connsiteY280" fmla="*/ 2212120 h 4188227"/>
              <a:gd name="connsiteX281" fmla="*/ 8312200 w 10996613"/>
              <a:gd name="connsiteY281" fmla="*/ 2212073 h 4188227"/>
              <a:gd name="connsiteX282" fmla="*/ 8323040 w 10996613"/>
              <a:gd name="connsiteY282" fmla="*/ 2215102 h 4188227"/>
              <a:gd name="connsiteX283" fmla="*/ 8331151 w 10996613"/>
              <a:gd name="connsiteY283" fmla="*/ 2208877 h 4188227"/>
              <a:gd name="connsiteX284" fmla="*/ 8290166 w 10996613"/>
              <a:gd name="connsiteY284" fmla="*/ 2208877 h 4188227"/>
              <a:gd name="connsiteX285" fmla="*/ 8299369 w 10996613"/>
              <a:gd name="connsiteY285" fmla="*/ 2212120 h 4188227"/>
              <a:gd name="connsiteX286" fmla="*/ 5214617 w 10996613"/>
              <a:gd name="connsiteY286" fmla="*/ 1653951 h 4188227"/>
              <a:gd name="connsiteX287" fmla="*/ 5201549 w 10996613"/>
              <a:gd name="connsiteY287" fmla="*/ 1650756 h 4188227"/>
              <a:gd name="connsiteX288" fmla="*/ 5194267 w 10996613"/>
              <a:gd name="connsiteY288" fmla="*/ 1652342 h 4188227"/>
              <a:gd name="connsiteX289" fmla="*/ 5207288 w 10996613"/>
              <a:gd name="connsiteY289" fmla="*/ 1660365 h 4188227"/>
              <a:gd name="connsiteX290" fmla="*/ 5219147 w 10996613"/>
              <a:gd name="connsiteY290" fmla="*/ 1659158 h 4188227"/>
              <a:gd name="connsiteX291" fmla="*/ 5214617 w 10996613"/>
              <a:gd name="connsiteY291" fmla="*/ 1653951 h 4188227"/>
              <a:gd name="connsiteX292" fmla="*/ 661288 w 10996613"/>
              <a:gd name="connsiteY292" fmla="*/ 283038 h 4188227"/>
              <a:gd name="connsiteX293" fmla="*/ 659486 w 10996613"/>
              <a:gd name="connsiteY293" fmla="*/ 278777 h 4188227"/>
              <a:gd name="connsiteX294" fmla="*/ 650639 w 10996613"/>
              <a:gd name="connsiteY294" fmla="*/ 279156 h 4188227"/>
              <a:gd name="connsiteX295" fmla="*/ 650639 w 10996613"/>
              <a:gd name="connsiteY295" fmla="*/ 287416 h 4188227"/>
              <a:gd name="connsiteX296" fmla="*/ 646204 w 10996613"/>
              <a:gd name="connsiteY296" fmla="*/ 288576 h 4188227"/>
              <a:gd name="connsiteX297" fmla="*/ 646512 w 10996613"/>
              <a:gd name="connsiteY297" fmla="*/ 293357 h 4188227"/>
              <a:gd name="connsiteX298" fmla="*/ 651540 w 10996613"/>
              <a:gd name="connsiteY298" fmla="*/ 291369 h 4188227"/>
              <a:gd name="connsiteX299" fmla="*/ 659557 w 10996613"/>
              <a:gd name="connsiteY299" fmla="*/ 289688 h 4188227"/>
              <a:gd name="connsiteX300" fmla="*/ 661288 w 10996613"/>
              <a:gd name="connsiteY300" fmla="*/ 283038 h 4188227"/>
              <a:gd name="connsiteX301" fmla="*/ 10133536 w 10996613"/>
              <a:gd name="connsiteY301" fmla="*/ 2022655 h 4188227"/>
              <a:gd name="connsiteX302" fmla="*/ 10134437 w 10996613"/>
              <a:gd name="connsiteY302" fmla="*/ 2019815 h 4188227"/>
              <a:gd name="connsiteX303" fmla="*/ 10124049 w 10996613"/>
              <a:gd name="connsiteY303" fmla="*/ 2010892 h 4188227"/>
              <a:gd name="connsiteX304" fmla="*/ 10119044 w 10996613"/>
              <a:gd name="connsiteY304" fmla="*/ 2013354 h 4188227"/>
              <a:gd name="connsiteX305" fmla="*/ 10127108 w 10996613"/>
              <a:gd name="connsiteY305" fmla="*/ 2023791 h 4188227"/>
              <a:gd name="connsiteX306" fmla="*/ 10133536 w 10996613"/>
              <a:gd name="connsiteY306" fmla="*/ 2022655 h 4188227"/>
              <a:gd name="connsiteX307" fmla="*/ 920717 w 10996613"/>
              <a:gd name="connsiteY307" fmla="*/ 981938 h 4188227"/>
              <a:gd name="connsiteX308" fmla="*/ 923207 w 10996613"/>
              <a:gd name="connsiteY308" fmla="*/ 979595 h 4188227"/>
              <a:gd name="connsiteX309" fmla="*/ 913008 w 10996613"/>
              <a:gd name="connsiteY309" fmla="*/ 972305 h 4188227"/>
              <a:gd name="connsiteX310" fmla="*/ 903592 w 10996613"/>
              <a:gd name="connsiteY310" fmla="*/ 977157 h 4188227"/>
              <a:gd name="connsiteX311" fmla="*/ 910139 w 10996613"/>
              <a:gd name="connsiteY311" fmla="*/ 982056 h 4188227"/>
              <a:gd name="connsiteX312" fmla="*/ 920717 w 10996613"/>
              <a:gd name="connsiteY312" fmla="*/ 981938 h 4188227"/>
              <a:gd name="connsiteX313" fmla="*/ 4119078 w 10996613"/>
              <a:gd name="connsiteY313" fmla="*/ 1494261 h 4188227"/>
              <a:gd name="connsiteX314" fmla="*/ 4115354 w 10996613"/>
              <a:gd name="connsiteY314" fmla="*/ 1488368 h 4188227"/>
              <a:gd name="connsiteX315" fmla="*/ 4105891 w 10996613"/>
              <a:gd name="connsiteY315" fmla="*/ 1488391 h 4188227"/>
              <a:gd name="connsiteX316" fmla="*/ 4101906 w 10996613"/>
              <a:gd name="connsiteY316" fmla="*/ 1493078 h 4188227"/>
              <a:gd name="connsiteX317" fmla="*/ 4118438 w 10996613"/>
              <a:gd name="connsiteY317" fmla="*/ 1498072 h 4188227"/>
              <a:gd name="connsiteX318" fmla="*/ 4122684 w 10996613"/>
              <a:gd name="connsiteY318" fmla="*/ 1496415 h 4188227"/>
              <a:gd name="connsiteX319" fmla="*/ 4119078 w 10996613"/>
              <a:gd name="connsiteY319" fmla="*/ 1494261 h 4188227"/>
              <a:gd name="connsiteX320" fmla="*/ 4534548 w 10996613"/>
              <a:gd name="connsiteY320" fmla="*/ 1244916 h 4188227"/>
              <a:gd name="connsiteX321" fmla="*/ 4539743 w 10996613"/>
              <a:gd name="connsiteY321" fmla="*/ 1240987 h 4188227"/>
              <a:gd name="connsiteX322" fmla="*/ 4537276 w 10996613"/>
              <a:gd name="connsiteY322" fmla="*/ 1235378 h 4188227"/>
              <a:gd name="connsiteX323" fmla="*/ 4532485 w 10996613"/>
              <a:gd name="connsiteY323" fmla="*/ 1235283 h 4188227"/>
              <a:gd name="connsiteX324" fmla="*/ 4525725 w 10996613"/>
              <a:gd name="connsiteY324" fmla="*/ 1248324 h 4188227"/>
              <a:gd name="connsiteX325" fmla="*/ 4534548 w 10996613"/>
              <a:gd name="connsiteY325" fmla="*/ 1244916 h 4188227"/>
              <a:gd name="connsiteX326" fmla="*/ 2441070 w 10996613"/>
              <a:gd name="connsiteY326" fmla="*/ 2575830 h 4188227"/>
              <a:gd name="connsiteX327" fmla="*/ 2427077 w 10996613"/>
              <a:gd name="connsiteY327" fmla="*/ 2580706 h 4188227"/>
              <a:gd name="connsiteX328" fmla="*/ 2433694 w 10996613"/>
              <a:gd name="connsiteY328" fmla="*/ 2587522 h 4188227"/>
              <a:gd name="connsiteX329" fmla="*/ 2442399 w 10996613"/>
              <a:gd name="connsiteY329" fmla="*/ 2587428 h 4188227"/>
              <a:gd name="connsiteX330" fmla="*/ 2441070 w 10996613"/>
              <a:gd name="connsiteY330" fmla="*/ 2575830 h 4188227"/>
              <a:gd name="connsiteX331" fmla="*/ 1935472 w 10996613"/>
              <a:gd name="connsiteY331" fmla="*/ 1670022 h 4188227"/>
              <a:gd name="connsiteX332" fmla="*/ 1942587 w 10996613"/>
              <a:gd name="connsiteY332" fmla="*/ 1661525 h 4188227"/>
              <a:gd name="connsiteX333" fmla="*/ 1937417 w 10996613"/>
              <a:gd name="connsiteY333" fmla="*/ 1658188 h 4188227"/>
              <a:gd name="connsiteX334" fmla="*/ 1930704 w 10996613"/>
              <a:gd name="connsiteY334" fmla="*/ 1657217 h 4188227"/>
              <a:gd name="connsiteX335" fmla="*/ 1927858 w 10996613"/>
              <a:gd name="connsiteY335" fmla="*/ 1661004 h 4188227"/>
              <a:gd name="connsiteX336" fmla="*/ 1927882 w 10996613"/>
              <a:gd name="connsiteY336" fmla="*/ 1665217 h 4188227"/>
              <a:gd name="connsiteX337" fmla="*/ 1935472 w 10996613"/>
              <a:gd name="connsiteY337" fmla="*/ 1670022 h 4188227"/>
              <a:gd name="connsiteX338" fmla="*/ 9822782 w 10996613"/>
              <a:gd name="connsiteY338" fmla="*/ 2257563 h 4188227"/>
              <a:gd name="connsiteX339" fmla="*/ 9816070 w 10996613"/>
              <a:gd name="connsiteY339" fmla="*/ 2263172 h 4188227"/>
              <a:gd name="connsiteX340" fmla="*/ 9829731 w 10996613"/>
              <a:gd name="connsiteY340" fmla="*/ 2262723 h 4188227"/>
              <a:gd name="connsiteX341" fmla="*/ 9841116 w 10996613"/>
              <a:gd name="connsiteY341" fmla="*/ 2260805 h 4188227"/>
              <a:gd name="connsiteX342" fmla="*/ 9844863 w 10996613"/>
              <a:gd name="connsiteY342" fmla="*/ 2258486 h 4188227"/>
              <a:gd name="connsiteX343" fmla="*/ 9842871 w 10996613"/>
              <a:gd name="connsiteY343" fmla="*/ 2257587 h 4188227"/>
              <a:gd name="connsiteX344" fmla="*/ 9822782 w 10996613"/>
              <a:gd name="connsiteY344" fmla="*/ 2257563 h 4188227"/>
              <a:gd name="connsiteX345" fmla="*/ 1847169 w 10996613"/>
              <a:gd name="connsiteY345" fmla="*/ 1748600 h 4188227"/>
              <a:gd name="connsiteX346" fmla="*/ 1844750 w 10996613"/>
              <a:gd name="connsiteY346" fmla="*/ 1757334 h 4188227"/>
              <a:gd name="connsiteX347" fmla="*/ 1854308 w 10996613"/>
              <a:gd name="connsiteY347" fmla="*/ 1757689 h 4188227"/>
              <a:gd name="connsiteX348" fmla="*/ 1860546 w 10996613"/>
              <a:gd name="connsiteY348" fmla="*/ 1756103 h 4188227"/>
              <a:gd name="connsiteX349" fmla="*/ 1859218 w 10996613"/>
              <a:gd name="connsiteY349" fmla="*/ 1751961 h 4188227"/>
              <a:gd name="connsiteX350" fmla="*/ 1847169 w 10996613"/>
              <a:gd name="connsiteY350" fmla="*/ 1748600 h 4188227"/>
              <a:gd name="connsiteX351" fmla="*/ 1917968 w 10996613"/>
              <a:gd name="connsiteY351" fmla="*/ 1778588 h 4188227"/>
              <a:gd name="connsiteX352" fmla="*/ 1902006 w 10996613"/>
              <a:gd name="connsiteY352" fmla="*/ 1777286 h 4188227"/>
              <a:gd name="connsiteX353" fmla="*/ 1897974 w 10996613"/>
              <a:gd name="connsiteY353" fmla="*/ 1778375 h 4188227"/>
              <a:gd name="connsiteX354" fmla="*/ 1897926 w 10996613"/>
              <a:gd name="connsiteY354" fmla="*/ 1782541 h 4188227"/>
              <a:gd name="connsiteX355" fmla="*/ 1904425 w 10996613"/>
              <a:gd name="connsiteY355" fmla="*/ 1787132 h 4188227"/>
              <a:gd name="connsiteX356" fmla="*/ 1917968 w 10996613"/>
              <a:gd name="connsiteY356" fmla="*/ 1778588 h 4188227"/>
              <a:gd name="connsiteX357" fmla="*/ 3130437 w 10996613"/>
              <a:gd name="connsiteY357" fmla="*/ 2997480 h 4188227"/>
              <a:gd name="connsiteX358" fmla="*/ 3132714 w 10996613"/>
              <a:gd name="connsiteY358" fmla="*/ 2996084 h 4188227"/>
              <a:gd name="connsiteX359" fmla="*/ 3124626 w 10996613"/>
              <a:gd name="connsiteY359" fmla="*/ 2992652 h 4188227"/>
              <a:gd name="connsiteX360" fmla="*/ 3123298 w 10996613"/>
              <a:gd name="connsiteY360" fmla="*/ 2993528 h 4188227"/>
              <a:gd name="connsiteX361" fmla="*/ 3125764 w 10996613"/>
              <a:gd name="connsiteY361" fmla="*/ 2997457 h 4188227"/>
              <a:gd name="connsiteX362" fmla="*/ 3130437 w 10996613"/>
              <a:gd name="connsiteY362" fmla="*/ 2997480 h 4188227"/>
              <a:gd name="connsiteX363" fmla="*/ 3710416 w 10996613"/>
              <a:gd name="connsiteY363" fmla="*/ 1406263 h 4188227"/>
              <a:gd name="connsiteX364" fmla="*/ 3716369 w 10996613"/>
              <a:gd name="connsiteY364" fmla="*/ 1412582 h 4188227"/>
              <a:gd name="connsiteX365" fmla="*/ 3724741 w 10996613"/>
              <a:gd name="connsiteY365" fmla="*/ 1412653 h 4188227"/>
              <a:gd name="connsiteX366" fmla="*/ 3724931 w 10996613"/>
              <a:gd name="connsiteY366" fmla="*/ 1408488 h 4188227"/>
              <a:gd name="connsiteX367" fmla="*/ 3717982 w 10996613"/>
              <a:gd name="connsiteY367" fmla="*/ 1404062 h 4188227"/>
              <a:gd name="connsiteX368" fmla="*/ 3713167 w 10996613"/>
              <a:gd name="connsiteY368" fmla="*/ 1404062 h 4188227"/>
              <a:gd name="connsiteX369" fmla="*/ 3710416 w 10996613"/>
              <a:gd name="connsiteY369" fmla="*/ 1406263 h 4188227"/>
              <a:gd name="connsiteX370" fmla="*/ 3646780 w 10996613"/>
              <a:gd name="connsiteY370" fmla="*/ 2185517 h 4188227"/>
              <a:gd name="connsiteX371" fmla="*/ 3648250 w 10996613"/>
              <a:gd name="connsiteY371" fmla="*/ 2181375 h 4188227"/>
              <a:gd name="connsiteX372" fmla="*/ 3642131 w 10996613"/>
              <a:gd name="connsiteY372" fmla="*/ 2179718 h 4188227"/>
              <a:gd name="connsiteX373" fmla="*/ 3637174 w 10996613"/>
              <a:gd name="connsiteY373" fmla="*/ 2179694 h 4188227"/>
              <a:gd name="connsiteX374" fmla="*/ 3633166 w 10996613"/>
              <a:gd name="connsiteY374" fmla="*/ 2184286 h 4188227"/>
              <a:gd name="connsiteX375" fmla="*/ 3640732 w 10996613"/>
              <a:gd name="connsiteY375" fmla="*/ 2189469 h 4188227"/>
              <a:gd name="connsiteX376" fmla="*/ 3646780 w 10996613"/>
              <a:gd name="connsiteY376" fmla="*/ 2185517 h 4188227"/>
              <a:gd name="connsiteX377" fmla="*/ 8759737 w 10996613"/>
              <a:gd name="connsiteY377" fmla="*/ 1633241 h 4188227"/>
              <a:gd name="connsiteX378" fmla="*/ 8764978 w 10996613"/>
              <a:gd name="connsiteY378" fmla="*/ 1636555 h 4188227"/>
              <a:gd name="connsiteX379" fmla="*/ 8773399 w 10996613"/>
              <a:gd name="connsiteY379" fmla="*/ 1636555 h 4188227"/>
              <a:gd name="connsiteX380" fmla="*/ 8778735 w 10996613"/>
              <a:gd name="connsiteY380" fmla="*/ 1632153 h 4188227"/>
              <a:gd name="connsiteX381" fmla="*/ 8761611 w 10996613"/>
              <a:gd name="connsiteY381" fmla="*/ 1627916 h 4188227"/>
              <a:gd name="connsiteX382" fmla="*/ 8759737 w 10996613"/>
              <a:gd name="connsiteY382" fmla="*/ 1633241 h 4188227"/>
              <a:gd name="connsiteX383" fmla="*/ 1963934 w 10996613"/>
              <a:gd name="connsiteY383" fmla="*/ 1640862 h 4188227"/>
              <a:gd name="connsiteX384" fmla="*/ 1959973 w 10996613"/>
              <a:gd name="connsiteY384" fmla="*/ 1637715 h 4188227"/>
              <a:gd name="connsiteX385" fmla="*/ 1952454 w 10996613"/>
              <a:gd name="connsiteY385" fmla="*/ 1637715 h 4188227"/>
              <a:gd name="connsiteX386" fmla="*/ 1948517 w 10996613"/>
              <a:gd name="connsiteY386" fmla="*/ 1640862 h 4188227"/>
              <a:gd name="connsiteX387" fmla="*/ 1950248 w 10996613"/>
              <a:gd name="connsiteY387" fmla="*/ 1643513 h 4188227"/>
              <a:gd name="connsiteX388" fmla="*/ 1962439 w 10996613"/>
              <a:gd name="connsiteY388" fmla="*/ 1646756 h 4188227"/>
              <a:gd name="connsiteX389" fmla="*/ 1963934 w 10996613"/>
              <a:gd name="connsiteY389" fmla="*/ 1640862 h 4188227"/>
              <a:gd name="connsiteX390" fmla="*/ 5481849 w 10996613"/>
              <a:gd name="connsiteY390" fmla="*/ 1040943 h 4188227"/>
              <a:gd name="connsiteX391" fmla="*/ 5495795 w 10996613"/>
              <a:gd name="connsiteY391" fmla="*/ 1046907 h 4188227"/>
              <a:gd name="connsiteX392" fmla="*/ 5500586 w 10996613"/>
              <a:gd name="connsiteY392" fmla="*/ 1046978 h 4188227"/>
              <a:gd name="connsiteX393" fmla="*/ 5506848 w 10996613"/>
              <a:gd name="connsiteY393" fmla="*/ 1041677 h 4188227"/>
              <a:gd name="connsiteX394" fmla="*/ 5505116 w 10996613"/>
              <a:gd name="connsiteY394" fmla="*/ 1040399 h 4188227"/>
              <a:gd name="connsiteX395" fmla="*/ 5481849 w 10996613"/>
              <a:gd name="connsiteY395" fmla="*/ 1040943 h 4188227"/>
              <a:gd name="connsiteX396" fmla="*/ 5950613 w 10996613"/>
              <a:gd name="connsiteY396" fmla="*/ 1207875 h 4188227"/>
              <a:gd name="connsiteX397" fmla="*/ 5950258 w 10996613"/>
              <a:gd name="connsiteY397" fmla="*/ 1208136 h 4188227"/>
              <a:gd name="connsiteX398" fmla="*/ 5950566 w 10996613"/>
              <a:gd name="connsiteY398" fmla="*/ 1208017 h 4188227"/>
              <a:gd name="connsiteX399" fmla="*/ 5950613 w 10996613"/>
              <a:gd name="connsiteY399" fmla="*/ 1207875 h 4188227"/>
              <a:gd name="connsiteX400" fmla="*/ 4407562 w 10996613"/>
              <a:gd name="connsiteY400" fmla="*/ 1232467 h 4188227"/>
              <a:gd name="connsiteX401" fmla="*/ 4407585 w 10996613"/>
              <a:gd name="connsiteY401" fmla="*/ 1234691 h 4188227"/>
              <a:gd name="connsiteX402" fmla="*/ 4409720 w 10996613"/>
              <a:gd name="connsiteY402" fmla="*/ 1235188 h 4188227"/>
              <a:gd name="connsiteX403" fmla="*/ 4421270 w 10996613"/>
              <a:gd name="connsiteY403" fmla="*/ 1228680 h 4188227"/>
              <a:gd name="connsiteX404" fmla="*/ 4419421 w 10996613"/>
              <a:gd name="connsiteY404" fmla="*/ 1226076 h 4188227"/>
              <a:gd name="connsiteX405" fmla="*/ 4411191 w 10996613"/>
              <a:gd name="connsiteY405" fmla="*/ 1227141 h 4188227"/>
              <a:gd name="connsiteX406" fmla="*/ 4407562 w 10996613"/>
              <a:gd name="connsiteY406" fmla="*/ 1232467 h 4188227"/>
              <a:gd name="connsiteX407" fmla="*/ 3704439 w 10996613"/>
              <a:gd name="connsiteY407" fmla="*/ 1146432 h 4188227"/>
              <a:gd name="connsiteX408" fmla="*/ 3702351 w 10996613"/>
              <a:gd name="connsiteY408" fmla="*/ 1144421 h 4188227"/>
              <a:gd name="connsiteX409" fmla="*/ 3697631 w 10996613"/>
              <a:gd name="connsiteY409" fmla="*/ 1144421 h 4188227"/>
              <a:gd name="connsiteX410" fmla="*/ 3690943 w 10996613"/>
              <a:gd name="connsiteY410" fmla="*/ 1152586 h 4188227"/>
              <a:gd name="connsiteX411" fmla="*/ 3697299 w 10996613"/>
              <a:gd name="connsiteY411" fmla="*/ 1157462 h 4188227"/>
              <a:gd name="connsiteX412" fmla="*/ 3704439 w 10996613"/>
              <a:gd name="connsiteY412" fmla="*/ 1146432 h 4188227"/>
              <a:gd name="connsiteX413" fmla="*/ 6480974 w 10996613"/>
              <a:gd name="connsiteY413" fmla="*/ 1826919 h 4188227"/>
              <a:gd name="connsiteX414" fmla="*/ 6479100 w 10996613"/>
              <a:gd name="connsiteY414" fmla="*/ 1825948 h 4188227"/>
              <a:gd name="connsiteX415" fmla="*/ 6453674 w 10996613"/>
              <a:gd name="connsiteY415" fmla="*/ 1825948 h 4188227"/>
              <a:gd name="connsiteX416" fmla="*/ 6450614 w 10996613"/>
              <a:gd name="connsiteY416" fmla="*/ 1828055 h 4188227"/>
              <a:gd name="connsiteX417" fmla="*/ 6480974 w 10996613"/>
              <a:gd name="connsiteY417" fmla="*/ 1826919 h 4188227"/>
              <a:gd name="connsiteX418" fmla="*/ 6368669 w 10996613"/>
              <a:gd name="connsiteY418" fmla="*/ 1595538 h 4188227"/>
              <a:gd name="connsiteX419" fmla="*/ 6363617 w 10996613"/>
              <a:gd name="connsiteY419" fmla="*/ 1590733 h 4188227"/>
              <a:gd name="connsiteX420" fmla="*/ 6354438 w 10996613"/>
              <a:gd name="connsiteY420" fmla="*/ 1592248 h 4188227"/>
              <a:gd name="connsiteX421" fmla="*/ 6342104 w 10996613"/>
              <a:gd name="connsiteY421" fmla="*/ 1594473 h 4188227"/>
              <a:gd name="connsiteX422" fmla="*/ 6368669 w 10996613"/>
              <a:gd name="connsiteY422" fmla="*/ 1595538 h 4188227"/>
              <a:gd name="connsiteX423" fmla="*/ 4869471 w 10996613"/>
              <a:gd name="connsiteY423" fmla="*/ 849017 h 4188227"/>
              <a:gd name="connsiteX424" fmla="*/ 4869471 w 10996613"/>
              <a:gd name="connsiteY424" fmla="*/ 850603 h 4188227"/>
              <a:gd name="connsiteX425" fmla="*/ 4869448 w 10996613"/>
              <a:gd name="connsiteY425" fmla="*/ 852189 h 4188227"/>
              <a:gd name="connsiteX426" fmla="*/ 4873361 w 10996613"/>
              <a:gd name="connsiteY426" fmla="*/ 855455 h 4188227"/>
              <a:gd name="connsiteX427" fmla="*/ 4879765 w 10996613"/>
              <a:gd name="connsiteY427" fmla="*/ 852212 h 4188227"/>
              <a:gd name="connsiteX428" fmla="*/ 4879813 w 10996613"/>
              <a:gd name="connsiteY428" fmla="*/ 849041 h 4188227"/>
              <a:gd name="connsiteX429" fmla="*/ 4875875 w 10996613"/>
              <a:gd name="connsiteY429" fmla="*/ 845774 h 4188227"/>
              <a:gd name="connsiteX430" fmla="*/ 4869471 w 10996613"/>
              <a:gd name="connsiteY430" fmla="*/ 849017 h 4188227"/>
              <a:gd name="connsiteX431" fmla="*/ 4756407 w 10996613"/>
              <a:gd name="connsiteY431" fmla="*/ 1821191 h 4188227"/>
              <a:gd name="connsiteX432" fmla="*/ 4769215 w 10996613"/>
              <a:gd name="connsiteY432" fmla="*/ 1836149 h 4188227"/>
              <a:gd name="connsiteX433" fmla="*/ 4756407 w 10996613"/>
              <a:gd name="connsiteY433" fmla="*/ 1821191 h 4188227"/>
              <a:gd name="connsiteX434" fmla="*/ 5580327 w 10996613"/>
              <a:gd name="connsiteY434" fmla="*/ 1121723 h 4188227"/>
              <a:gd name="connsiteX435" fmla="*/ 5573590 w 10996613"/>
              <a:gd name="connsiteY435" fmla="*/ 1115758 h 4188227"/>
              <a:gd name="connsiteX436" fmla="*/ 5571906 w 10996613"/>
              <a:gd name="connsiteY436" fmla="*/ 1115616 h 4188227"/>
              <a:gd name="connsiteX437" fmla="*/ 5564957 w 10996613"/>
              <a:gd name="connsiteY437" fmla="*/ 1119995 h 4188227"/>
              <a:gd name="connsiteX438" fmla="*/ 5568420 w 10996613"/>
              <a:gd name="connsiteY438" fmla="*/ 1122196 h 4188227"/>
              <a:gd name="connsiteX439" fmla="*/ 5578571 w 10996613"/>
              <a:gd name="connsiteY439" fmla="*/ 1124279 h 4188227"/>
              <a:gd name="connsiteX440" fmla="*/ 5580327 w 10996613"/>
              <a:gd name="connsiteY440" fmla="*/ 1121723 h 4188227"/>
              <a:gd name="connsiteX441" fmla="*/ 4065973 w 10996613"/>
              <a:gd name="connsiteY441" fmla="*/ 3187631 h 4188227"/>
              <a:gd name="connsiteX442" fmla="*/ 4064740 w 10996613"/>
              <a:gd name="connsiteY442" fmla="*/ 3183750 h 4188227"/>
              <a:gd name="connsiteX443" fmla="*/ 4058218 w 10996613"/>
              <a:gd name="connsiteY443" fmla="*/ 3182685 h 4188227"/>
              <a:gd name="connsiteX444" fmla="*/ 4058312 w 10996613"/>
              <a:gd name="connsiteY444" fmla="*/ 3192128 h 4188227"/>
              <a:gd name="connsiteX445" fmla="*/ 4064930 w 10996613"/>
              <a:gd name="connsiteY445" fmla="*/ 3191039 h 4188227"/>
              <a:gd name="connsiteX446" fmla="*/ 4065973 w 10996613"/>
              <a:gd name="connsiteY446" fmla="*/ 3187631 h 4188227"/>
              <a:gd name="connsiteX447" fmla="*/ 3993871 w 10996613"/>
              <a:gd name="connsiteY447" fmla="*/ 1631940 h 4188227"/>
              <a:gd name="connsiteX448" fmla="*/ 3990929 w 10996613"/>
              <a:gd name="connsiteY448" fmla="*/ 1628011 h 4188227"/>
              <a:gd name="connsiteX449" fmla="*/ 3983672 w 10996613"/>
              <a:gd name="connsiteY449" fmla="*/ 1635821 h 4188227"/>
              <a:gd name="connsiteX450" fmla="*/ 3992210 w 10996613"/>
              <a:gd name="connsiteY450" fmla="*/ 1640295 h 4188227"/>
              <a:gd name="connsiteX451" fmla="*/ 3998377 w 10996613"/>
              <a:gd name="connsiteY451" fmla="*/ 1636082 h 4188227"/>
              <a:gd name="connsiteX452" fmla="*/ 3993871 w 10996613"/>
              <a:gd name="connsiteY452" fmla="*/ 1631940 h 4188227"/>
              <a:gd name="connsiteX453" fmla="*/ 3869991 w 10996613"/>
              <a:gd name="connsiteY453" fmla="*/ 2012573 h 4188227"/>
              <a:gd name="connsiteX454" fmla="*/ 3866670 w 10996613"/>
              <a:gd name="connsiteY454" fmla="*/ 2011555 h 4188227"/>
              <a:gd name="connsiteX455" fmla="*/ 3856306 w 10996613"/>
              <a:gd name="connsiteY455" fmla="*/ 2014845 h 4188227"/>
              <a:gd name="connsiteX456" fmla="*/ 3854645 w 10996613"/>
              <a:gd name="connsiteY456" fmla="*/ 2017377 h 4188227"/>
              <a:gd name="connsiteX457" fmla="*/ 3858511 w 10996613"/>
              <a:gd name="connsiteY457" fmla="*/ 2020572 h 4188227"/>
              <a:gd name="connsiteX458" fmla="*/ 3870015 w 10996613"/>
              <a:gd name="connsiteY458" fmla="*/ 2014088 h 4188227"/>
              <a:gd name="connsiteX459" fmla="*/ 3869991 w 10996613"/>
              <a:gd name="connsiteY459" fmla="*/ 2012573 h 4188227"/>
              <a:gd name="connsiteX460" fmla="*/ 148029 w 10996613"/>
              <a:gd name="connsiteY460" fmla="*/ 696428 h 4188227"/>
              <a:gd name="connsiteX461" fmla="*/ 135245 w 10996613"/>
              <a:gd name="connsiteY461" fmla="*/ 704475 h 4188227"/>
              <a:gd name="connsiteX462" fmla="*/ 143641 w 10996613"/>
              <a:gd name="connsiteY462" fmla="*/ 705540 h 4188227"/>
              <a:gd name="connsiteX463" fmla="*/ 155215 w 10996613"/>
              <a:gd name="connsiteY463" fmla="*/ 698392 h 4188227"/>
              <a:gd name="connsiteX464" fmla="*/ 148029 w 10996613"/>
              <a:gd name="connsiteY464" fmla="*/ 696428 h 4188227"/>
              <a:gd name="connsiteX465" fmla="*/ 289815 w 10996613"/>
              <a:gd name="connsiteY465" fmla="*/ 302138 h 4188227"/>
              <a:gd name="connsiteX466" fmla="*/ 293065 w 10996613"/>
              <a:gd name="connsiteY466" fmla="*/ 303061 h 4188227"/>
              <a:gd name="connsiteX467" fmla="*/ 298307 w 10996613"/>
              <a:gd name="connsiteY467" fmla="*/ 299771 h 4188227"/>
              <a:gd name="connsiteX468" fmla="*/ 299540 w 10996613"/>
              <a:gd name="connsiteY468" fmla="*/ 295653 h 4188227"/>
              <a:gd name="connsiteX469" fmla="*/ 293373 w 10996613"/>
              <a:gd name="connsiteY469" fmla="*/ 294091 h 4188227"/>
              <a:gd name="connsiteX470" fmla="*/ 282249 w 10996613"/>
              <a:gd name="connsiteY470" fmla="*/ 294493 h 4188227"/>
              <a:gd name="connsiteX471" fmla="*/ 289815 w 10996613"/>
              <a:gd name="connsiteY471" fmla="*/ 302138 h 4188227"/>
              <a:gd name="connsiteX472" fmla="*/ 768755 w 10996613"/>
              <a:gd name="connsiteY472" fmla="*/ 448171 h 4188227"/>
              <a:gd name="connsiteX473" fmla="*/ 768731 w 10996613"/>
              <a:gd name="connsiteY473" fmla="*/ 449757 h 4188227"/>
              <a:gd name="connsiteX474" fmla="*/ 772645 w 10996613"/>
              <a:gd name="connsiteY474" fmla="*/ 453023 h 4188227"/>
              <a:gd name="connsiteX475" fmla="*/ 779049 w 10996613"/>
              <a:gd name="connsiteY475" fmla="*/ 449781 h 4188227"/>
              <a:gd name="connsiteX476" fmla="*/ 779096 w 10996613"/>
              <a:gd name="connsiteY476" fmla="*/ 446609 h 4188227"/>
              <a:gd name="connsiteX477" fmla="*/ 775159 w 10996613"/>
              <a:gd name="connsiteY477" fmla="*/ 443343 h 4188227"/>
              <a:gd name="connsiteX478" fmla="*/ 768755 w 10996613"/>
              <a:gd name="connsiteY478" fmla="*/ 446585 h 4188227"/>
              <a:gd name="connsiteX479" fmla="*/ 768755 w 10996613"/>
              <a:gd name="connsiteY479" fmla="*/ 448171 h 4188227"/>
              <a:gd name="connsiteX480" fmla="*/ 10680309 w 10996613"/>
              <a:gd name="connsiteY480" fmla="*/ 3168081 h 4188227"/>
              <a:gd name="connsiteX481" fmla="*/ 10665296 w 10996613"/>
              <a:gd name="connsiteY481" fmla="*/ 3168034 h 4188227"/>
              <a:gd name="connsiteX482" fmla="*/ 10666980 w 10996613"/>
              <a:gd name="connsiteY482" fmla="*/ 3172152 h 4188227"/>
              <a:gd name="connsiteX483" fmla="*/ 10673123 w 10996613"/>
              <a:gd name="connsiteY483" fmla="*/ 3172933 h 4188227"/>
              <a:gd name="connsiteX484" fmla="*/ 10678554 w 10996613"/>
              <a:gd name="connsiteY484" fmla="*/ 3172270 h 4188227"/>
              <a:gd name="connsiteX485" fmla="*/ 10680309 w 10996613"/>
              <a:gd name="connsiteY485" fmla="*/ 3168081 h 4188227"/>
              <a:gd name="connsiteX486" fmla="*/ 5946368 w 10996613"/>
              <a:gd name="connsiteY486" fmla="*/ 2324189 h 4188227"/>
              <a:gd name="connsiteX487" fmla="*/ 5947862 w 10996613"/>
              <a:gd name="connsiteY487" fmla="*/ 2331763 h 4188227"/>
              <a:gd name="connsiteX488" fmla="*/ 5956353 w 10996613"/>
              <a:gd name="connsiteY488" fmla="*/ 2327100 h 4188227"/>
              <a:gd name="connsiteX489" fmla="*/ 5956282 w 10996613"/>
              <a:gd name="connsiteY489" fmla="*/ 2324142 h 4188227"/>
              <a:gd name="connsiteX490" fmla="*/ 5949949 w 10996613"/>
              <a:gd name="connsiteY490" fmla="*/ 2322580 h 4188227"/>
              <a:gd name="connsiteX491" fmla="*/ 5946368 w 10996613"/>
              <a:gd name="connsiteY491" fmla="*/ 2324189 h 4188227"/>
              <a:gd name="connsiteX492" fmla="*/ 3674388 w 10996613"/>
              <a:gd name="connsiteY492" fmla="*/ 1976976 h 4188227"/>
              <a:gd name="connsiteX493" fmla="*/ 3684373 w 10996613"/>
              <a:gd name="connsiteY493" fmla="*/ 1976644 h 4188227"/>
              <a:gd name="connsiteX494" fmla="*/ 3669265 w 10996613"/>
              <a:gd name="connsiteY494" fmla="*/ 1968289 h 4188227"/>
              <a:gd name="connsiteX495" fmla="*/ 3674388 w 10996613"/>
              <a:gd name="connsiteY495" fmla="*/ 1976976 h 4188227"/>
              <a:gd name="connsiteX496" fmla="*/ 5304793 w 10996613"/>
              <a:gd name="connsiteY496" fmla="*/ 1429955 h 4188227"/>
              <a:gd name="connsiteX497" fmla="*/ 5311648 w 10996613"/>
              <a:gd name="connsiteY497" fmla="*/ 1425434 h 4188227"/>
              <a:gd name="connsiteX498" fmla="*/ 5311316 w 10996613"/>
              <a:gd name="connsiteY498" fmla="*/ 1421268 h 4188227"/>
              <a:gd name="connsiteX499" fmla="*/ 5307165 w 10996613"/>
              <a:gd name="connsiteY499" fmla="*/ 1420251 h 4188227"/>
              <a:gd name="connsiteX500" fmla="*/ 5302327 w 10996613"/>
              <a:gd name="connsiteY500" fmla="*/ 1422760 h 4188227"/>
              <a:gd name="connsiteX501" fmla="*/ 5304793 w 10996613"/>
              <a:gd name="connsiteY501" fmla="*/ 1429955 h 4188227"/>
              <a:gd name="connsiteX502" fmla="*/ 1783154 w 10996613"/>
              <a:gd name="connsiteY502" fmla="*/ 1186266 h 4188227"/>
              <a:gd name="connsiteX503" fmla="*/ 1763041 w 10996613"/>
              <a:gd name="connsiteY503" fmla="*/ 1187710 h 4188227"/>
              <a:gd name="connsiteX504" fmla="*/ 1775778 w 10996613"/>
              <a:gd name="connsiteY504" fmla="*/ 1192941 h 4188227"/>
              <a:gd name="connsiteX505" fmla="*/ 1783154 w 10996613"/>
              <a:gd name="connsiteY505" fmla="*/ 1186266 h 4188227"/>
              <a:gd name="connsiteX506" fmla="*/ 10818396 w 10996613"/>
              <a:gd name="connsiteY506" fmla="*/ 3500715 h 4188227"/>
              <a:gd name="connsiteX507" fmla="*/ 10814506 w 10996613"/>
              <a:gd name="connsiteY507" fmla="*/ 3503815 h 4188227"/>
              <a:gd name="connsiteX508" fmla="*/ 10816238 w 10996613"/>
              <a:gd name="connsiteY508" fmla="*/ 3506466 h 4188227"/>
              <a:gd name="connsiteX509" fmla="*/ 10820649 w 10996613"/>
              <a:gd name="connsiteY509" fmla="*/ 3507034 h 4188227"/>
              <a:gd name="connsiteX510" fmla="*/ 10830089 w 10996613"/>
              <a:gd name="connsiteY510" fmla="*/ 3502395 h 4188227"/>
              <a:gd name="connsiteX511" fmla="*/ 10818396 w 10996613"/>
              <a:gd name="connsiteY511" fmla="*/ 3500715 h 4188227"/>
              <a:gd name="connsiteX512" fmla="*/ 3431040 w 10996613"/>
              <a:gd name="connsiteY512" fmla="*/ 1007926 h 4188227"/>
              <a:gd name="connsiteX513" fmla="*/ 3435499 w 10996613"/>
              <a:gd name="connsiteY513" fmla="*/ 1007405 h 4188227"/>
              <a:gd name="connsiteX514" fmla="*/ 3437302 w 10996613"/>
              <a:gd name="connsiteY514" fmla="*/ 1004778 h 4188227"/>
              <a:gd name="connsiteX515" fmla="*/ 3433507 w 10996613"/>
              <a:gd name="connsiteY515" fmla="*/ 1001630 h 4188227"/>
              <a:gd name="connsiteX516" fmla="*/ 3421742 w 10996613"/>
              <a:gd name="connsiteY516" fmla="*/ 1003263 h 4188227"/>
              <a:gd name="connsiteX517" fmla="*/ 3431040 w 10996613"/>
              <a:gd name="connsiteY517" fmla="*/ 1007926 h 4188227"/>
              <a:gd name="connsiteX518" fmla="*/ 931912 w 10996613"/>
              <a:gd name="connsiteY518" fmla="*/ 619245 h 4188227"/>
              <a:gd name="connsiteX519" fmla="*/ 917586 w 10996613"/>
              <a:gd name="connsiteY519" fmla="*/ 620524 h 4188227"/>
              <a:gd name="connsiteX520" fmla="*/ 925105 w 10996613"/>
              <a:gd name="connsiteY520" fmla="*/ 624476 h 4188227"/>
              <a:gd name="connsiteX521" fmla="*/ 929682 w 10996613"/>
              <a:gd name="connsiteY521" fmla="*/ 624997 h 4188227"/>
              <a:gd name="connsiteX522" fmla="*/ 933596 w 10996613"/>
              <a:gd name="connsiteY522" fmla="*/ 621873 h 4188227"/>
              <a:gd name="connsiteX523" fmla="*/ 931912 w 10996613"/>
              <a:gd name="connsiteY523" fmla="*/ 619245 h 4188227"/>
              <a:gd name="connsiteX524" fmla="*/ 900343 w 10996613"/>
              <a:gd name="connsiteY524" fmla="*/ 1050339 h 4188227"/>
              <a:gd name="connsiteX525" fmla="*/ 897592 w 10996613"/>
              <a:gd name="connsiteY525" fmla="*/ 1054174 h 4188227"/>
              <a:gd name="connsiteX526" fmla="*/ 902525 w 10996613"/>
              <a:gd name="connsiteY526" fmla="*/ 1056706 h 4188227"/>
              <a:gd name="connsiteX527" fmla="*/ 913032 w 10996613"/>
              <a:gd name="connsiteY527" fmla="*/ 1055097 h 4188227"/>
              <a:gd name="connsiteX528" fmla="*/ 907103 w 10996613"/>
              <a:gd name="connsiteY528" fmla="*/ 1051310 h 4188227"/>
              <a:gd name="connsiteX529" fmla="*/ 900343 w 10996613"/>
              <a:gd name="connsiteY529" fmla="*/ 1050339 h 4188227"/>
              <a:gd name="connsiteX530" fmla="*/ 9927212 w 10996613"/>
              <a:gd name="connsiteY530" fmla="*/ 2212215 h 4188227"/>
              <a:gd name="connsiteX531" fmla="*/ 9917962 w 10996613"/>
              <a:gd name="connsiteY531" fmla="*/ 2216877 h 4188227"/>
              <a:gd name="connsiteX532" fmla="*/ 9929774 w 10996613"/>
              <a:gd name="connsiteY532" fmla="*/ 2218510 h 4188227"/>
              <a:gd name="connsiteX533" fmla="*/ 9933498 w 10996613"/>
              <a:gd name="connsiteY533" fmla="*/ 2215315 h 4188227"/>
              <a:gd name="connsiteX534" fmla="*/ 9931672 w 10996613"/>
              <a:gd name="connsiteY534" fmla="*/ 2212712 h 4188227"/>
              <a:gd name="connsiteX535" fmla="*/ 9927212 w 10996613"/>
              <a:gd name="connsiteY535" fmla="*/ 2212215 h 4188227"/>
              <a:gd name="connsiteX536" fmla="*/ 1277556 w 10996613"/>
              <a:gd name="connsiteY536" fmla="*/ 1634496 h 4188227"/>
              <a:gd name="connsiteX537" fmla="*/ 1273666 w 10996613"/>
              <a:gd name="connsiteY537" fmla="*/ 1637596 h 4188227"/>
              <a:gd name="connsiteX538" fmla="*/ 1275397 w 10996613"/>
              <a:gd name="connsiteY538" fmla="*/ 1640247 h 4188227"/>
              <a:gd name="connsiteX539" fmla="*/ 1279809 w 10996613"/>
              <a:gd name="connsiteY539" fmla="*/ 1640815 h 4188227"/>
              <a:gd name="connsiteX540" fmla="*/ 1289249 w 10996613"/>
              <a:gd name="connsiteY540" fmla="*/ 1636176 h 4188227"/>
              <a:gd name="connsiteX541" fmla="*/ 1277556 w 10996613"/>
              <a:gd name="connsiteY541" fmla="*/ 1634496 h 4188227"/>
              <a:gd name="connsiteX542" fmla="*/ 6393383 w 10996613"/>
              <a:gd name="connsiteY542" fmla="*/ 1583467 h 4188227"/>
              <a:gd name="connsiteX543" fmla="*/ 6381453 w 10996613"/>
              <a:gd name="connsiteY543" fmla="*/ 1585739 h 4188227"/>
              <a:gd name="connsiteX544" fmla="*/ 6381619 w 10996613"/>
              <a:gd name="connsiteY544" fmla="*/ 1592343 h 4188227"/>
              <a:gd name="connsiteX545" fmla="*/ 6393549 w 10996613"/>
              <a:gd name="connsiteY545" fmla="*/ 1584556 h 4188227"/>
              <a:gd name="connsiteX546" fmla="*/ 6393383 w 10996613"/>
              <a:gd name="connsiteY546" fmla="*/ 1583467 h 4188227"/>
              <a:gd name="connsiteX547" fmla="*/ 1343136 w 10996613"/>
              <a:gd name="connsiteY547" fmla="*/ 1121604 h 4188227"/>
              <a:gd name="connsiteX548" fmla="*/ 1343041 w 10996613"/>
              <a:gd name="connsiteY548" fmla="*/ 1128090 h 4188227"/>
              <a:gd name="connsiteX549" fmla="*/ 1356513 w 10996613"/>
              <a:gd name="connsiteY549" fmla="*/ 1119593 h 4188227"/>
              <a:gd name="connsiteX550" fmla="*/ 1343136 w 10996613"/>
              <a:gd name="connsiteY550" fmla="*/ 1121604 h 4188227"/>
              <a:gd name="connsiteX551" fmla="*/ 3573538 w 10996613"/>
              <a:gd name="connsiteY551" fmla="*/ 1293554 h 4188227"/>
              <a:gd name="connsiteX552" fmla="*/ 3580772 w 10996613"/>
              <a:gd name="connsiteY552" fmla="*/ 1288158 h 4188227"/>
              <a:gd name="connsiteX553" fmla="*/ 3568700 w 10996613"/>
              <a:gd name="connsiteY553" fmla="*/ 1287259 h 4188227"/>
              <a:gd name="connsiteX554" fmla="*/ 3566257 w 10996613"/>
              <a:gd name="connsiteY554" fmla="*/ 1289578 h 4188227"/>
              <a:gd name="connsiteX555" fmla="*/ 3568818 w 10996613"/>
              <a:gd name="connsiteY555" fmla="*/ 1293554 h 4188227"/>
              <a:gd name="connsiteX556" fmla="*/ 3573538 w 10996613"/>
              <a:gd name="connsiteY556" fmla="*/ 1293554 h 4188227"/>
              <a:gd name="connsiteX557" fmla="*/ 875724 w 10996613"/>
              <a:gd name="connsiteY557" fmla="*/ 1767559 h 4188227"/>
              <a:gd name="connsiteX558" fmla="*/ 871834 w 10996613"/>
              <a:gd name="connsiteY558" fmla="*/ 1770659 h 4188227"/>
              <a:gd name="connsiteX559" fmla="*/ 873565 w 10996613"/>
              <a:gd name="connsiteY559" fmla="*/ 1773310 h 4188227"/>
              <a:gd name="connsiteX560" fmla="*/ 877977 w 10996613"/>
              <a:gd name="connsiteY560" fmla="*/ 1773878 h 4188227"/>
              <a:gd name="connsiteX561" fmla="*/ 887417 w 10996613"/>
              <a:gd name="connsiteY561" fmla="*/ 1769239 h 4188227"/>
              <a:gd name="connsiteX562" fmla="*/ 875724 w 10996613"/>
              <a:gd name="connsiteY562" fmla="*/ 1767559 h 4188227"/>
              <a:gd name="connsiteX563" fmla="*/ 859856 w 10996613"/>
              <a:gd name="connsiteY563" fmla="*/ 487981 h 4188227"/>
              <a:gd name="connsiteX564" fmla="*/ 861469 w 10996613"/>
              <a:gd name="connsiteY564" fmla="*/ 485354 h 4188227"/>
              <a:gd name="connsiteX565" fmla="*/ 857484 w 10996613"/>
              <a:gd name="connsiteY565" fmla="*/ 482301 h 4188227"/>
              <a:gd name="connsiteX566" fmla="*/ 846052 w 10996613"/>
              <a:gd name="connsiteY566" fmla="*/ 483839 h 4188227"/>
              <a:gd name="connsiteX567" fmla="*/ 853239 w 10996613"/>
              <a:gd name="connsiteY567" fmla="*/ 488171 h 4188227"/>
              <a:gd name="connsiteX568" fmla="*/ 859856 w 10996613"/>
              <a:gd name="connsiteY568" fmla="*/ 487981 h 4188227"/>
              <a:gd name="connsiteX569" fmla="*/ 4750952 w 10996613"/>
              <a:gd name="connsiteY569" fmla="*/ 1373127 h 4188227"/>
              <a:gd name="connsiteX570" fmla="*/ 4756882 w 10996613"/>
              <a:gd name="connsiteY570" fmla="*/ 1376914 h 4188227"/>
              <a:gd name="connsiteX571" fmla="*/ 4763641 w 10996613"/>
              <a:gd name="connsiteY571" fmla="*/ 1377884 h 4188227"/>
              <a:gd name="connsiteX572" fmla="*/ 4766393 w 10996613"/>
              <a:gd name="connsiteY572" fmla="*/ 1374050 h 4188227"/>
              <a:gd name="connsiteX573" fmla="*/ 4761459 w 10996613"/>
              <a:gd name="connsiteY573" fmla="*/ 1371518 h 4188227"/>
              <a:gd name="connsiteX574" fmla="*/ 4750952 w 10996613"/>
              <a:gd name="connsiteY574" fmla="*/ 1373127 h 4188227"/>
              <a:gd name="connsiteX575" fmla="*/ 4758566 w 10996613"/>
              <a:gd name="connsiteY575" fmla="*/ 777468 h 4188227"/>
              <a:gd name="connsiteX576" fmla="*/ 4761103 w 10996613"/>
              <a:gd name="connsiteY576" fmla="*/ 775219 h 4188227"/>
              <a:gd name="connsiteX577" fmla="*/ 4758613 w 10996613"/>
              <a:gd name="connsiteY577" fmla="*/ 771219 h 4188227"/>
              <a:gd name="connsiteX578" fmla="*/ 4753940 w 10996613"/>
              <a:gd name="connsiteY578" fmla="*/ 771172 h 4188227"/>
              <a:gd name="connsiteX579" fmla="*/ 4746564 w 10996613"/>
              <a:gd name="connsiteY579" fmla="*/ 776521 h 4188227"/>
              <a:gd name="connsiteX580" fmla="*/ 4758566 w 10996613"/>
              <a:gd name="connsiteY580" fmla="*/ 777468 h 4188227"/>
              <a:gd name="connsiteX581" fmla="*/ 4456089 w 10996613"/>
              <a:gd name="connsiteY581" fmla="*/ 1322453 h 4188227"/>
              <a:gd name="connsiteX582" fmla="*/ 4457156 w 10996613"/>
              <a:gd name="connsiteY582" fmla="*/ 1314832 h 4188227"/>
              <a:gd name="connsiteX583" fmla="*/ 4453598 w 10996613"/>
              <a:gd name="connsiteY583" fmla="*/ 1313223 h 4188227"/>
              <a:gd name="connsiteX584" fmla="*/ 4447266 w 10996613"/>
              <a:gd name="connsiteY584" fmla="*/ 1314785 h 4188227"/>
              <a:gd name="connsiteX585" fmla="*/ 4447194 w 10996613"/>
              <a:gd name="connsiteY585" fmla="*/ 1317743 h 4188227"/>
              <a:gd name="connsiteX586" fmla="*/ 4456089 w 10996613"/>
              <a:gd name="connsiteY586" fmla="*/ 1322453 h 4188227"/>
              <a:gd name="connsiteX587" fmla="*/ 9068167 w 10996613"/>
              <a:gd name="connsiteY587" fmla="*/ 1661927 h 4188227"/>
              <a:gd name="connsiteX588" fmla="*/ 9057731 w 10996613"/>
              <a:gd name="connsiteY588" fmla="*/ 1661998 h 4188227"/>
              <a:gd name="connsiteX589" fmla="*/ 9065795 w 10996613"/>
              <a:gd name="connsiteY589" fmla="*/ 1667087 h 4188227"/>
              <a:gd name="connsiteX590" fmla="*/ 9078484 w 10996613"/>
              <a:gd name="connsiteY590" fmla="*/ 1665193 h 4188227"/>
              <a:gd name="connsiteX591" fmla="*/ 9068167 w 10996613"/>
              <a:gd name="connsiteY591" fmla="*/ 1661927 h 4188227"/>
              <a:gd name="connsiteX592" fmla="*/ 4948500 w 10996613"/>
              <a:gd name="connsiteY592" fmla="*/ 2147884 h 4188227"/>
              <a:gd name="connsiteX593" fmla="*/ 4946769 w 10996613"/>
              <a:gd name="connsiteY593" fmla="*/ 2150535 h 4188227"/>
              <a:gd name="connsiteX594" fmla="*/ 4950659 w 10996613"/>
              <a:gd name="connsiteY594" fmla="*/ 2153636 h 4188227"/>
              <a:gd name="connsiteX595" fmla="*/ 4962328 w 10996613"/>
              <a:gd name="connsiteY595" fmla="*/ 2151955 h 4188227"/>
              <a:gd name="connsiteX596" fmla="*/ 4952888 w 10996613"/>
              <a:gd name="connsiteY596" fmla="*/ 2147316 h 4188227"/>
              <a:gd name="connsiteX597" fmla="*/ 4948500 w 10996613"/>
              <a:gd name="connsiteY597" fmla="*/ 2147884 h 4188227"/>
              <a:gd name="connsiteX598" fmla="*/ 1830045 w 10996613"/>
              <a:gd name="connsiteY598" fmla="*/ 1832575 h 4188227"/>
              <a:gd name="connsiteX599" fmla="*/ 1830021 w 10996613"/>
              <a:gd name="connsiteY599" fmla="*/ 1836931 h 4188227"/>
              <a:gd name="connsiteX600" fmla="*/ 1845130 w 10996613"/>
              <a:gd name="connsiteY600" fmla="*/ 1833806 h 4188227"/>
              <a:gd name="connsiteX601" fmla="*/ 1838109 w 10996613"/>
              <a:gd name="connsiteY601" fmla="*/ 1829475 h 4188227"/>
              <a:gd name="connsiteX602" fmla="*/ 1830045 w 10996613"/>
              <a:gd name="connsiteY602" fmla="*/ 1832575 h 4188227"/>
              <a:gd name="connsiteX603" fmla="*/ 1919462 w 10996613"/>
              <a:gd name="connsiteY603" fmla="*/ 1701998 h 4188227"/>
              <a:gd name="connsiteX604" fmla="*/ 1923969 w 10996613"/>
              <a:gd name="connsiteY604" fmla="*/ 1702542 h 4188227"/>
              <a:gd name="connsiteX605" fmla="*/ 1926103 w 10996613"/>
              <a:gd name="connsiteY605" fmla="*/ 1702045 h 4188227"/>
              <a:gd name="connsiteX606" fmla="*/ 1926127 w 10996613"/>
              <a:gd name="connsiteY606" fmla="*/ 1699820 h 4188227"/>
              <a:gd name="connsiteX607" fmla="*/ 1922403 w 10996613"/>
              <a:gd name="connsiteY607" fmla="*/ 1694471 h 4188227"/>
              <a:gd name="connsiteX608" fmla="*/ 1916307 w 10996613"/>
              <a:gd name="connsiteY608" fmla="*/ 1692956 h 4188227"/>
              <a:gd name="connsiteX609" fmla="*/ 1912394 w 10996613"/>
              <a:gd name="connsiteY609" fmla="*/ 1694471 h 4188227"/>
              <a:gd name="connsiteX610" fmla="*/ 1919462 w 10996613"/>
              <a:gd name="connsiteY610" fmla="*/ 1701998 h 4188227"/>
              <a:gd name="connsiteX611" fmla="*/ 794584 w 10996613"/>
              <a:gd name="connsiteY611" fmla="*/ 738605 h 4188227"/>
              <a:gd name="connsiteX612" fmla="*/ 789366 w 10996613"/>
              <a:gd name="connsiteY612" fmla="*/ 742652 h 4188227"/>
              <a:gd name="connsiteX613" fmla="*/ 794465 w 10996613"/>
              <a:gd name="connsiteY613" fmla="*/ 745137 h 4188227"/>
              <a:gd name="connsiteX614" fmla="*/ 799636 w 10996613"/>
              <a:gd name="connsiteY614" fmla="*/ 741137 h 4188227"/>
              <a:gd name="connsiteX615" fmla="*/ 794584 w 10996613"/>
              <a:gd name="connsiteY615" fmla="*/ 738605 h 4188227"/>
              <a:gd name="connsiteX616" fmla="*/ 846100 w 10996613"/>
              <a:gd name="connsiteY616" fmla="*/ 706155 h 4188227"/>
              <a:gd name="connsiteX617" fmla="*/ 842068 w 10996613"/>
              <a:gd name="connsiteY617" fmla="*/ 702984 h 4188227"/>
              <a:gd name="connsiteX618" fmla="*/ 835735 w 10996613"/>
              <a:gd name="connsiteY618" fmla="*/ 706250 h 4188227"/>
              <a:gd name="connsiteX619" fmla="*/ 839696 w 10996613"/>
              <a:gd name="connsiteY619" fmla="*/ 709445 h 4188227"/>
              <a:gd name="connsiteX620" fmla="*/ 846100 w 10996613"/>
              <a:gd name="connsiteY620" fmla="*/ 706155 h 4188227"/>
              <a:gd name="connsiteX621" fmla="*/ 5039530 w 10996613"/>
              <a:gd name="connsiteY621" fmla="*/ 913939 h 4188227"/>
              <a:gd name="connsiteX622" fmla="*/ 5044629 w 10996613"/>
              <a:gd name="connsiteY622" fmla="*/ 911406 h 4188227"/>
              <a:gd name="connsiteX623" fmla="*/ 5039412 w 10996613"/>
              <a:gd name="connsiteY623" fmla="*/ 907359 h 4188227"/>
              <a:gd name="connsiteX624" fmla="*/ 5034359 w 10996613"/>
              <a:gd name="connsiteY624" fmla="*/ 909892 h 4188227"/>
              <a:gd name="connsiteX625" fmla="*/ 5039530 w 10996613"/>
              <a:gd name="connsiteY625" fmla="*/ 913939 h 4188227"/>
              <a:gd name="connsiteX626" fmla="*/ 2017845 w 10996613"/>
              <a:gd name="connsiteY626" fmla="*/ 1826019 h 4188227"/>
              <a:gd name="connsiteX627" fmla="*/ 2015568 w 10996613"/>
              <a:gd name="connsiteY627" fmla="*/ 1828552 h 4188227"/>
              <a:gd name="connsiteX628" fmla="*/ 2023347 w 10996613"/>
              <a:gd name="connsiteY628" fmla="*/ 1832410 h 4188227"/>
              <a:gd name="connsiteX629" fmla="*/ 2028328 w 10996613"/>
              <a:gd name="connsiteY629" fmla="*/ 1832363 h 4188227"/>
              <a:gd name="connsiteX630" fmla="*/ 2030060 w 10996613"/>
              <a:gd name="connsiteY630" fmla="*/ 1831274 h 4188227"/>
              <a:gd name="connsiteX631" fmla="*/ 2029941 w 10996613"/>
              <a:gd name="connsiteY631" fmla="*/ 1830209 h 4188227"/>
              <a:gd name="connsiteX632" fmla="*/ 2017845 w 10996613"/>
              <a:gd name="connsiteY632" fmla="*/ 1826019 h 4188227"/>
              <a:gd name="connsiteX633" fmla="*/ 2035159 w 10996613"/>
              <a:gd name="connsiteY633" fmla="*/ 1758683 h 4188227"/>
              <a:gd name="connsiteX634" fmla="*/ 2023087 w 10996613"/>
              <a:gd name="connsiteY634" fmla="*/ 1757807 h 4188227"/>
              <a:gd name="connsiteX635" fmla="*/ 2015331 w 10996613"/>
              <a:gd name="connsiteY635" fmla="*/ 1759914 h 4188227"/>
              <a:gd name="connsiteX636" fmla="*/ 2035159 w 10996613"/>
              <a:gd name="connsiteY636" fmla="*/ 1758683 h 4188227"/>
              <a:gd name="connsiteX637" fmla="*/ 4841128 w 10996613"/>
              <a:gd name="connsiteY637" fmla="*/ 1034079 h 4188227"/>
              <a:gd name="connsiteX638" fmla="*/ 4839610 w 10996613"/>
              <a:gd name="connsiteY638" fmla="*/ 1036115 h 4188227"/>
              <a:gd name="connsiteX639" fmla="*/ 4845825 w 10996613"/>
              <a:gd name="connsiteY639" fmla="*/ 1040754 h 4188227"/>
              <a:gd name="connsiteX640" fmla="*/ 4854268 w 10996613"/>
              <a:gd name="connsiteY640" fmla="*/ 1035428 h 4188227"/>
              <a:gd name="connsiteX641" fmla="*/ 4841128 w 10996613"/>
              <a:gd name="connsiteY641" fmla="*/ 1034079 h 4188227"/>
              <a:gd name="connsiteX642" fmla="*/ 4733756 w 10996613"/>
              <a:gd name="connsiteY642" fmla="*/ 1049677 h 4188227"/>
              <a:gd name="connsiteX643" fmla="*/ 4732191 w 10996613"/>
              <a:gd name="connsiteY643" fmla="*/ 1044209 h 4188227"/>
              <a:gd name="connsiteX644" fmla="*/ 4727590 w 10996613"/>
              <a:gd name="connsiteY644" fmla="*/ 1053606 h 4188227"/>
              <a:gd name="connsiteX645" fmla="*/ 4733756 w 10996613"/>
              <a:gd name="connsiteY645" fmla="*/ 1049677 h 4188227"/>
              <a:gd name="connsiteX646" fmla="*/ 4720024 w 10996613"/>
              <a:gd name="connsiteY646" fmla="*/ 1461646 h 4188227"/>
              <a:gd name="connsiteX647" fmla="*/ 4714972 w 10996613"/>
              <a:gd name="connsiteY647" fmla="*/ 1459114 h 4188227"/>
              <a:gd name="connsiteX648" fmla="*/ 4709825 w 10996613"/>
              <a:gd name="connsiteY648" fmla="*/ 1463138 h 4188227"/>
              <a:gd name="connsiteX649" fmla="*/ 4714758 w 10996613"/>
              <a:gd name="connsiteY649" fmla="*/ 1465646 h 4188227"/>
              <a:gd name="connsiteX650" fmla="*/ 4720024 w 10996613"/>
              <a:gd name="connsiteY650" fmla="*/ 1461646 h 4188227"/>
              <a:gd name="connsiteX651" fmla="*/ 4565595 w 10996613"/>
              <a:gd name="connsiteY651" fmla="*/ 2010892 h 4188227"/>
              <a:gd name="connsiteX652" fmla="*/ 4570695 w 10996613"/>
              <a:gd name="connsiteY652" fmla="*/ 2008407 h 4188227"/>
              <a:gd name="connsiteX653" fmla="*/ 4565477 w 10996613"/>
              <a:gd name="connsiteY653" fmla="*/ 2004360 h 4188227"/>
              <a:gd name="connsiteX654" fmla="*/ 4560425 w 10996613"/>
              <a:gd name="connsiteY654" fmla="*/ 2006892 h 4188227"/>
              <a:gd name="connsiteX655" fmla="*/ 4565595 w 10996613"/>
              <a:gd name="connsiteY655" fmla="*/ 2010892 h 4188227"/>
              <a:gd name="connsiteX656" fmla="*/ 2530630 w 10996613"/>
              <a:gd name="connsiteY656" fmla="*/ 2497843 h 4188227"/>
              <a:gd name="connsiteX657" fmla="*/ 2524297 w 10996613"/>
              <a:gd name="connsiteY657" fmla="*/ 2494530 h 4188227"/>
              <a:gd name="connsiteX658" fmla="*/ 2520265 w 10996613"/>
              <a:gd name="connsiteY658" fmla="*/ 2497701 h 4188227"/>
              <a:gd name="connsiteX659" fmla="*/ 2526669 w 10996613"/>
              <a:gd name="connsiteY659" fmla="*/ 2500944 h 4188227"/>
              <a:gd name="connsiteX660" fmla="*/ 2530630 w 10996613"/>
              <a:gd name="connsiteY660" fmla="*/ 2497843 h 4188227"/>
              <a:gd name="connsiteX661" fmla="*/ 4426441 w 10996613"/>
              <a:gd name="connsiteY661" fmla="*/ 3266470 h 4188227"/>
              <a:gd name="connsiteX662" fmla="*/ 4431849 w 10996613"/>
              <a:gd name="connsiteY662" fmla="*/ 3270186 h 4188227"/>
              <a:gd name="connsiteX663" fmla="*/ 4432987 w 10996613"/>
              <a:gd name="connsiteY663" fmla="*/ 3270186 h 4188227"/>
              <a:gd name="connsiteX664" fmla="*/ 4436735 w 10996613"/>
              <a:gd name="connsiteY664" fmla="*/ 3268364 h 4188227"/>
              <a:gd name="connsiteX665" fmla="*/ 4436735 w 10996613"/>
              <a:gd name="connsiteY665" fmla="*/ 3267109 h 4188227"/>
              <a:gd name="connsiteX666" fmla="*/ 4430829 w 10996613"/>
              <a:gd name="connsiteY666" fmla="*/ 3263701 h 4188227"/>
              <a:gd name="connsiteX667" fmla="*/ 4426441 w 10996613"/>
              <a:gd name="connsiteY667" fmla="*/ 3266470 h 4188227"/>
              <a:gd name="connsiteX668" fmla="*/ 4104373 w 10996613"/>
              <a:gd name="connsiteY668" fmla="*/ 3393569 h 4188227"/>
              <a:gd name="connsiteX669" fmla="*/ 4097685 w 10996613"/>
              <a:gd name="connsiteY669" fmla="*/ 3399036 h 4188227"/>
              <a:gd name="connsiteX670" fmla="*/ 4111346 w 10996613"/>
              <a:gd name="connsiteY670" fmla="*/ 3398941 h 4188227"/>
              <a:gd name="connsiteX671" fmla="*/ 4104373 w 10996613"/>
              <a:gd name="connsiteY671" fmla="*/ 3393569 h 4188227"/>
              <a:gd name="connsiteX672" fmla="*/ 2716129 w 10996613"/>
              <a:gd name="connsiteY672" fmla="*/ 2157707 h 4188227"/>
              <a:gd name="connsiteX673" fmla="*/ 2721063 w 10996613"/>
              <a:gd name="connsiteY673" fmla="*/ 2160215 h 4188227"/>
              <a:gd name="connsiteX674" fmla="*/ 2721110 w 10996613"/>
              <a:gd name="connsiteY674" fmla="*/ 2160215 h 4188227"/>
              <a:gd name="connsiteX675" fmla="*/ 2719023 w 10996613"/>
              <a:gd name="connsiteY675" fmla="*/ 2154275 h 4188227"/>
              <a:gd name="connsiteX676" fmla="*/ 2716129 w 10996613"/>
              <a:gd name="connsiteY676" fmla="*/ 2157707 h 4188227"/>
              <a:gd name="connsiteX677" fmla="*/ 3281592 w 10996613"/>
              <a:gd name="connsiteY677" fmla="*/ 3205311 h 4188227"/>
              <a:gd name="connsiteX678" fmla="*/ 3277560 w 10996613"/>
              <a:gd name="connsiteY678" fmla="*/ 3208483 h 4188227"/>
              <a:gd name="connsiteX679" fmla="*/ 3283964 w 10996613"/>
              <a:gd name="connsiteY679" fmla="*/ 3211773 h 4188227"/>
              <a:gd name="connsiteX680" fmla="*/ 3287996 w 10996613"/>
              <a:gd name="connsiteY680" fmla="*/ 3208554 h 4188227"/>
              <a:gd name="connsiteX681" fmla="*/ 3281592 w 10996613"/>
              <a:gd name="connsiteY681" fmla="*/ 3205311 h 4188227"/>
              <a:gd name="connsiteX682" fmla="*/ 6476657 w 10996613"/>
              <a:gd name="connsiteY682" fmla="*/ 1665193 h 4188227"/>
              <a:gd name="connsiteX683" fmla="*/ 6492359 w 10996613"/>
              <a:gd name="connsiteY683" fmla="*/ 1668531 h 4188227"/>
              <a:gd name="connsiteX684" fmla="*/ 6476657 w 10996613"/>
              <a:gd name="connsiteY684" fmla="*/ 1665193 h 4188227"/>
              <a:gd name="connsiteX685" fmla="*/ 1323948 w 10996613"/>
              <a:gd name="connsiteY685" fmla="*/ 894460 h 4188227"/>
              <a:gd name="connsiteX686" fmla="*/ 1319916 w 10996613"/>
              <a:gd name="connsiteY686" fmla="*/ 897632 h 4188227"/>
              <a:gd name="connsiteX687" fmla="*/ 1326320 w 10996613"/>
              <a:gd name="connsiteY687" fmla="*/ 900874 h 4188227"/>
              <a:gd name="connsiteX688" fmla="*/ 1330281 w 10996613"/>
              <a:gd name="connsiteY688" fmla="*/ 897774 h 4188227"/>
              <a:gd name="connsiteX689" fmla="*/ 1323948 w 10996613"/>
              <a:gd name="connsiteY689" fmla="*/ 894460 h 4188227"/>
              <a:gd name="connsiteX690" fmla="*/ 1520927 w 10996613"/>
              <a:gd name="connsiteY690" fmla="*/ 2004336 h 4188227"/>
              <a:gd name="connsiteX691" fmla="*/ 1530272 w 10996613"/>
              <a:gd name="connsiteY691" fmla="*/ 2003389 h 4188227"/>
              <a:gd name="connsiteX692" fmla="*/ 1516515 w 10996613"/>
              <a:gd name="connsiteY692" fmla="*/ 1999034 h 4188227"/>
              <a:gd name="connsiteX693" fmla="*/ 1520927 w 10996613"/>
              <a:gd name="connsiteY693" fmla="*/ 2004336 h 4188227"/>
              <a:gd name="connsiteX694" fmla="*/ 6202879 w 10996613"/>
              <a:gd name="connsiteY694" fmla="*/ 1896172 h 4188227"/>
              <a:gd name="connsiteX695" fmla="*/ 6196665 w 10996613"/>
              <a:gd name="connsiteY695" fmla="*/ 1890397 h 4188227"/>
              <a:gd name="connsiteX696" fmla="*/ 6188269 w 10996613"/>
              <a:gd name="connsiteY696" fmla="*/ 1895699 h 4188227"/>
              <a:gd name="connsiteX697" fmla="*/ 6202879 w 10996613"/>
              <a:gd name="connsiteY697" fmla="*/ 1896172 h 4188227"/>
              <a:gd name="connsiteX698" fmla="*/ 1558734 w 10996613"/>
              <a:gd name="connsiteY698" fmla="*/ 2319882 h 4188227"/>
              <a:gd name="connsiteX699" fmla="*/ 1558235 w 10996613"/>
              <a:gd name="connsiteY699" fmla="*/ 2320142 h 4188227"/>
              <a:gd name="connsiteX700" fmla="*/ 1561414 w 10996613"/>
              <a:gd name="connsiteY700" fmla="*/ 2327124 h 4188227"/>
              <a:gd name="connsiteX701" fmla="*/ 1561959 w 10996613"/>
              <a:gd name="connsiteY701" fmla="*/ 2320828 h 4188227"/>
              <a:gd name="connsiteX702" fmla="*/ 1558734 w 10996613"/>
              <a:gd name="connsiteY702" fmla="*/ 2319882 h 4188227"/>
              <a:gd name="connsiteX703" fmla="*/ 5920302 w 10996613"/>
              <a:gd name="connsiteY703" fmla="*/ 2668184 h 4188227"/>
              <a:gd name="connsiteX704" fmla="*/ 5936003 w 10996613"/>
              <a:gd name="connsiteY704" fmla="*/ 2664846 h 4188227"/>
              <a:gd name="connsiteX705" fmla="*/ 5920302 w 10996613"/>
              <a:gd name="connsiteY705" fmla="*/ 2668184 h 4188227"/>
              <a:gd name="connsiteX706" fmla="*/ 5165687 w 10996613"/>
              <a:gd name="connsiteY706" fmla="*/ 3673564 h 4188227"/>
              <a:gd name="connsiteX707" fmla="*/ 5165687 w 10996613"/>
              <a:gd name="connsiteY707" fmla="*/ 3658724 h 4188227"/>
              <a:gd name="connsiteX708" fmla="*/ 5165687 w 10996613"/>
              <a:gd name="connsiteY708" fmla="*/ 3673564 h 4188227"/>
              <a:gd name="connsiteX709" fmla="*/ 10632968 w 10996613"/>
              <a:gd name="connsiteY709" fmla="*/ 3195536 h 4188227"/>
              <a:gd name="connsiteX710" fmla="*/ 10639372 w 10996613"/>
              <a:gd name="connsiteY710" fmla="*/ 3192246 h 4188227"/>
              <a:gd name="connsiteX711" fmla="*/ 10635340 w 10996613"/>
              <a:gd name="connsiteY711" fmla="*/ 3189075 h 4188227"/>
              <a:gd name="connsiteX712" fmla="*/ 10628936 w 10996613"/>
              <a:gd name="connsiteY712" fmla="*/ 3192318 h 4188227"/>
              <a:gd name="connsiteX713" fmla="*/ 10632968 w 10996613"/>
              <a:gd name="connsiteY713" fmla="*/ 3195536 h 4188227"/>
              <a:gd name="connsiteX714" fmla="*/ 9691051 w 10996613"/>
              <a:gd name="connsiteY714" fmla="*/ 2318887 h 4188227"/>
              <a:gd name="connsiteX715" fmla="*/ 9707203 w 10996613"/>
              <a:gd name="connsiteY715" fmla="*/ 2313089 h 4188227"/>
              <a:gd name="connsiteX716" fmla="*/ 9691051 w 10996613"/>
              <a:gd name="connsiteY716" fmla="*/ 2318887 h 4188227"/>
              <a:gd name="connsiteX717" fmla="*/ 10489924 w 10996613"/>
              <a:gd name="connsiteY717" fmla="*/ 2943138 h 4188227"/>
              <a:gd name="connsiteX718" fmla="*/ 10484706 w 10996613"/>
              <a:gd name="connsiteY718" fmla="*/ 2939091 h 4188227"/>
              <a:gd name="connsiteX719" fmla="*/ 10479655 w 10996613"/>
              <a:gd name="connsiteY719" fmla="*/ 2941623 h 4188227"/>
              <a:gd name="connsiteX720" fmla="*/ 10484801 w 10996613"/>
              <a:gd name="connsiteY720" fmla="*/ 2945647 h 4188227"/>
              <a:gd name="connsiteX721" fmla="*/ 10489924 w 10996613"/>
              <a:gd name="connsiteY721" fmla="*/ 2943138 h 4188227"/>
              <a:gd name="connsiteX722" fmla="*/ 9223805 w 10996613"/>
              <a:gd name="connsiteY722" fmla="*/ 2390673 h 4188227"/>
              <a:gd name="connsiteX723" fmla="*/ 9223757 w 10996613"/>
              <a:gd name="connsiteY723" fmla="*/ 2390673 h 4188227"/>
              <a:gd name="connsiteX724" fmla="*/ 9227197 w 10996613"/>
              <a:gd name="connsiteY724" fmla="*/ 2394815 h 4188227"/>
              <a:gd name="connsiteX725" fmla="*/ 9227837 w 10996613"/>
              <a:gd name="connsiteY725" fmla="*/ 2393845 h 4188227"/>
              <a:gd name="connsiteX726" fmla="*/ 9223805 w 10996613"/>
              <a:gd name="connsiteY726" fmla="*/ 2390673 h 4188227"/>
              <a:gd name="connsiteX727" fmla="*/ 8966796 w 10996613"/>
              <a:gd name="connsiteY727" fmla="*/ 1777760 h 4188227"/>
              <a:gd name="connsiteX728" fmla="*/ 8968361 w 10996613"/>
              <a:gd name="connsiteY728" fmla="*/ 1783251 h 4188227"/>
              <a:gd name="connsiteX729" fmla="*/ 8972963 w 10996613"/>
              <a:gd name="connsiteY729" fmla="*/ 1773855 h 4188227"/>
              <a:gd name="connsiteX730" fmla="*/ 8966796 w 10996613"/>
              <a:gd name="connsiteY730" fmla="*/ 1777760 h 4188227"/>
              <a:gd name="connsiteX731" fmla="*/ 3598608 w 10996613"/>
              <a:gd name="connsiteY731" fmla="*/ 1916243 h 4188227"/>
              <a:gd name="connsiteX732" fmla="*/ 3607242 w 10996613"/>
              <a:gd name="connsiteY732" fmla="*/ 1911841 h 4188227"/>
              <a:gd name="connsiteX733" fmla="*/ 3598822 w 10996613"/>
              <a:gd name="connsiteY733" fmla="*/ 1910894 h 4188227"/>
              <a:gd name="connsiteX734" fmla="*/ 3598608 w 10996613"/>
              <a:gd name="connsiteY734" fmla="*/ 1916243 h 4188227"/>
              <a:gd name="connsiteX735" fmla="*/ 1567913 w 10996613"/>
              <a:gd name="connsiteY735" fmla="*/ 2317373 h 4188227"/>
              <a:gd name="connsiteX736" fmla="*/ 1568339 w 10996613"/>
              <a:gd name="connsiteY736" fmla="*/ 2321444 h 4188227"/>
              <a:gd name="connsiteX737" fmla="*/ 1572419 w 10996613"/>
              <a:gd name="connsiteY737" fmla="*/ 2320947 h 4188227"/>
              <a:gd name="connsiteX738" fmla="*/ 1578016 w 10996613"/>
              <a:gd name="connsiteY738" fmla="*/ 2317231 h 4188227"/>
              <a:gd name="connsiteX739" fmla="*/ 1567913 w 10996613"/>
              <a:gd name="connsiteY739" fmla="*/ 2317373 h 4188227"/>
              <a:gd name="connsiteX740" fmla="*/ 3693979 w 10996613"/>
              <a:gd name="connsiteY740" fmla="*/ 1370429 h 4188227"/>
              <a:gd name="connsiteX741" fmla="*/ 3692034 w 10996613"/>
              <a:gd name="connsiteY741" fmla="*/ 1368370 h 4188227"/>
              <a:gd name="connsiteX742" fmla="*/ 3682001 w 10996613"/>
              <a:gd name="connsiteY742" fmla="*/ 1368322 h 4188227"/>
              <a:gd name="connsiteX743" fmla="*/ 3680341 w 10996613"/>
              <a:gd name="connsiteY743" fmla="*/ 1369364 h 4188227"/>
              <a:gd name="connsiteX744" fmla="*/ 3682310 w 10996613"/>
              <a:gd name="connsiteY744" fmla="*/ 1371423 h 4188227"/>
              <a:gd name="connsiteX745" fmla="*/ 3687290 w 10996613"/>
              <a:gd name="connsiteY745" fmla="*/ 1371518 h 4188227"/>
              <a:gd name="connsiteX746" fmla="*/ 3692295 w 10996613"/>
              <a:gd name="connsiteY746" fmla="*/ 1371470 h 4188227"/>
              <a:gd name="connsiteX747" fmla="*/ 3693979 w 10996613"/>
              <a:gd name="connsiteY747" fmla="*/ 1370429 h 4188227"/>
              <a:gd name="connsiteX748" fmla="*/ 7028150 w 10996613"/>
              <a:gd name="connsiteY748" fmla="*/ 3979524 h 4188227"/>
              <a:gd name="connsiteX749" fmla="*/ 7028008 w 10996613"/>
              <a:gd name="connsiteY749" fmla="*/ 3982648 h 4188227"/>
              <a:gd name="connsiteX750" fmla="*/ 7028079 w 10996613"/>
              <a:gd name="connsiteY750" fmla="*/ 3985796 h 4188227"/>
              <a:gd name="connsiteX751" fmla="*/ 7028459 w 10996613"/>
              <a:gd name="connsiteY751" fmla="*/ 3986175 h 4188227"/>
              <a:gd name="connsiteX752" fmla="*/ 7033012 w 10996613"/>
              <a:gd name="connsiteY752" fmla="*/ 3984234 h 4188227"/>
              <a:gd name="connsiteX753" fmla="*/ 7033060 w 10996613"/>
              <a:gd name="connsiteY753" fmla="*/ 3979335 h 4188227"/>
              <a:gd name="connsiteX754" fmla="*/ 7031399 w 10996613"/>
              <a:gd name="connsiteY754" fmla="*/ 3978293 h 4188227"/>
              <a:gd name="connsiteX755" fmla="*/ 7028150 w 10996613"/>
              <a:gd name="connsiteY755" fmla="*/ 3979524 h 4188227"/>
              <a:gd name="connsiteX756" fmla="*/ 1535490 w 10996613"/>
              <a:gd name="connsiteY756" fmla="*/ 2149233 h 4188227"/>
              <a:gd name="connsiteX757" fmla="*/ 1533450 w 10996613"/>
              <a:gd name="connsiteY757" fmla="*/ 2147293 h 4188227"/>
              <a:gd name="connsiteX758" fmla="*/ 1526169 w 10996613"/>
              <a:gd name="connsiteY758" fmla="*/ 2149707 h 4188227"/>
              <a:gd name="connsiteX759" fmla="*/ 1528090 w 10996613"/>
              <a:gd name="connsiteY759" fmla="*/ 2154038 h 4188227"/>
              <a:gd name="connsiteX760" fmla="*/ 1535490 w 10996613"/>
              <a:gd name="connsiteY760" fmla="*/ 2149233 h 4188227"/>
              <a:gd name="connsiteX761" fmla="*/ 668309 w 10996613"/>
              <a:gd name="connsiteY761" fmla="*/ 829491 h 4188227"/>
              <a:gd name="connsiteX762" fmla="*/ 661502 w 10996613"/>
              <a:gd name="connsiteY762" fmla="*/ 830579 h 4188227"/>
              <a:gd name="connsiteX763" fmla="*/ 661502 w 10996613"/>
              <a:gd name="connsiteY763" fmla="*/ 831668 h 4188227"/>
              <a:gd name="connsiteX764" fmla="*/ 675092 w 10996613"/>
              <a:gd name="connsiteY764" fmla="*/ 831668 h 4188227"/>
              <a:gd name="connsiteX765" fmla="*/ 675092 w 10996613"/>
              <a:gd name="connsiteY765" fmla="*/ 830579 h 4188227"/>
              <a:gd name="connsiteX766" fmla="*/ 668309 w 10996613"/>
              <a:gd name="connsiteY766" fmla="*/ 829491 h 4188227"/>
              <a:gd name="connsiteX767" fmla="*/ 5003550 w 10996613"/>
              <a:gd name="connsiteY767" fmla="*/ 2230179 h 4188227"/>
              <a:gd name="connsiteX768" fmla="*/ 5003408 w 10996613"/>
              <a:gd name="connsiteY768" fmla="*/ 2233303 h 4188227"/>
              <a:gd name="connsiteX769" fmla="*/ 5003479 w 10996613"/>
              <a:gd name="connsiteY769" fmla="*/ 2236451 h 4188227"/>
              <a:gd name="connsiteX770" fmla="*/ 5005139 w 10996613"/>
              <a:gd name="connsiteY770" fmla="*/ 2237516 h 4188227"/>
              <a:gd name="connsiteX771" fmla="*/ 5008388 w 10996613"/>
              <a:gd name="connsiteY771" fmla="*/ 2236285 h 4188227"/>
              <a:gd name="connsiteX772" fmla="*/ 5008459 w 10996613"/>
              <a:gd name="connsiteY772" fmla="*/ 2229966 h 4188227"/>
              <a:gd name="connsiteX773" fmla="*/ 5006799 w 10996613"/>
              <a:gd name="connsiteY773" fmla="*/ 2228924 h 4188227"/>
              <a:gd name="connsiteX774" fmla="*/ 5003550 w 10996613"/>
              <a:gd name="connsiteY774" fmla="*/ 2230179 h 4188227"/>
              <a:gd name="connsiteX775" fmla="*/ 548177 w 10996613"/>
              <a:gd name="connsiteY775" fmla="*/ 356764 h 4188227"/>
              <a:gd name="connsiteX776" fmla="*/ 548177 w 10996613"/>
              <a:gd name="connsiteY776" fmla="*/ 357829 h 4188227"/>
              <a:gd name="connsiteX777" fmla="*/ 554984 w 10996613"/>
              <a:gd name="connsiteY777" fmla="*/ 358918 h 4188227"/>
              <a:gd name="connsiteX778" fmla="*/ 561791 w 10996613"/>
              <a:gd name="connsiteY778" fmla="*/ 357829 h 4188227"/>
              <a:gd name="connsiteX779" fmla="*/ 561791 w 10996613"/>
              <a:gd name="connsiteY779" fmla="*/ 356764 h 4188227"/>
              <a:gd name="connsiteX780" fmla="*/ 548177 w 10996613"/>
              <a:gd name="connsiteY780" fmla="*/ 356764 h 4188227"/>
              <a:gd name="connsiteX781" fmla="*/ 3520599 w 10996613"/>
              <a:gd name="connsiteY781" fmla="*/ 1953710 h 4188227"/>
              <a:gd name="connsiteX782" fmla="*/ 3522639 w 10996613"/>
              <a:gd name="connsiteY782" fmla="*/ 1955651 h 4188227"/>
              <a:gd name="connsiteX783" fmla="*/ 3529921 w 10996613"/>
              <a:gd name="connsiteY783" fmla="*/ 1953236 h 4188227"/>
              <a:gd name="connsiteX784" fmla="*/ 3527999 w 10996613"/>
              <a:gd name="connsiteY784" fmla="*/ 1948905 h 4188227"/>
              <a:gd name="connsiteX785" fmla="*/ 3520599 w 10996613"/>
              <a:gd name="connsiteY785" fmla="*/ 1953710 h 4188227"/>
              <a:gd name="connsiteX786" fmla="*/ 3464008 w 10996613"/>
              <a:gd name="connsiteY786" fmla="*/ 3274588 h 4188227"/>
              <a:gd name="connsiteX787" fmla="*/ 3466072 w 10996613"/>
              <a:gd name="connsiteY787" fmla="*/ 3280127 h 4188227"/>
              <a:gd name="connsiteX788" fmla="*/ 3472570 w 10996613"/>
              <a:gd name="connsiteY788" fmla="*/ 3274423 h 4188227"/>
              <a:gd name="connsiteX789" fmla="*/ 3464008 w 10996613"/>
              <a:gd name="connsiteY789" fmla="*/ 3274588 h 4188227"/>
              <a:gd name="connsiteX790" fmla="*/ 3131172 w 10996613"/>
              <a:gd name="connsiteY790" fmla="*/ 449662 h 4188227"/>
              <a:gd name="connsiteX791" fmla="*/ 3128350 w 10996613"/>
              <a:gd name="connsiteY791" fmla="*/ 438491 h 4188227"/>
              <a:gd name="connsiteX792" fmla="*/ 3124744 w 10996613"/>
              <a:gd name="connsiteY792" fmla="*/ 427296 h 4188227"/>
              <a:gd name="connsiteX793" fmla="*/ 3127994 w 10996613"/>
              <a:gd name="connsiteY793" fmla="*/ 442183 h 4188227"/>
              <a:gd name="connsiteX794" fmla="*/ 3131172 w 10996613"/>
              <a:gd name="connsiteY794" fmla="*/ 449662 h 4188227"/>
              <a:gd name="connsiteX795" fmla="*/ 1405728 w 10996613"/>
              <a:gd name="connsiteY795" fmla="*/ 1271496 h 4188227"/>
              <a:gd name="connsiteX796" fmla="*/ 1397308 w 10996613"/>
              <a:gd name="connsiteY796" fmla="*/ 1272490 h 4188227"/>
              <a:gd name="connsiteX797" fmla="*/ 1406037 w 10996613"/>
              <a:gd name="connsiteY797" fmla="*/ 1276845 h 4188227"/>
              <a:gd name="connsiteX798" fmla="*/ 1405728 w 10996613"/>
              <a:gd name="connsiteY798" fmla="*/ 1271496 h 4188227"/>
              <a:gd name="connsiteX799" fmla="*/ 1376650 w 10996613"/>
              <a:gd name="connsiteY799" fmla="*/ 834390 h 4188227"/>
              <a:gd name="connsiteX800" fmla="*/ 1378405 w 10996613"/>
              <a:gd name="connsiteY800" fmla="*/ 835431 h 4188227"/>
              <a:gd name="connsiteX801" fmla="*/ 1381251 w 10996613"/>
              <a:gd name="connsiteY801" fmla="*/ 835431 h 4188227"/>
              <a:gd name="connsiteX802" fmla="*/ 1378168 w 10996613"/>
              <a:gd name="connsiteY802" fmla="*/ 833467 h 4188227"/>
              <a:gd name="connsiteX803" fmla="*/ 1376650 w 10996613"/>
              <a:gd name="connsiteY803" fmla="*/ 834390 h 4188227"/>
              <a:gd name="connsiteX804" fmla="*/ 815242 w 10996613"/>
              <a:gd name="connsiteY804" fmla="*/ 802130 h 4188227"/>
              <a:gd name="connsiteX805" fmla="*/ 819085 w 10996613"/>
              <a:gd name="connsiteY805" fmla="*/ 806722 h 4188227"/>
              <a:gd name="connsiteX806" fmla="*/ 825963 w 10996613"/>
              <a:gd name="connsiteY806" fmla="*/ 805515 h 4188227"/>
              <a:gd name="connsiteX807" fmla="*/ 818326 w 10996613"/>
              <a:gd name="connsiteY807" fmla="*/ 800852 h 4188227"/>
              <a:gd name="connsiteX808" fmla="*/ 815242 w 10996613"/>
              <a:gd name="connsiteY808" fmla="*/ 802130 h 4188227"/>
              <a:gd name="connsiteX809" fmla="*/ 5958298 w 10996613"/>
              <a:gd name="connsiteY809" fmla="*/ 2834690 h 4188227"/>
              <a:gd name="connsiteX810" fmla="*/ 5967097 w 10996613"/>
              <a:gd name="connsiteY810" fmla="*/ 2833388 h 4188227"/>
              <a:gd name="connsiteX811" fmla="*/ 5958037 w 10996613"/>
              <a:gd name="connsiteY811" fmla="*/ 2829294 h 4188227"/>
              <a:gd name="connsiteX812" fmla="*/ 5958298 w 10996613"/>
              <a:gd name="connsiteY812" fmla="*/ 2834690 h 4188227"/>
              <a:gd name="connsiteX813" fmla="*/ 5970347 w 10996613"/>
              <a:gd name="connsiteY813" fmla="*/ 1753997 h 4188227"/>
              <a:gd name="connsiteX814" fmla="*/ 5970110 w 10996613"/>
              <a:gd name="connsiteY814" fmla="*/ 1748600 h 4188227"/>
              <a:gd name="connsiteX815" fmla="*/ 5961310 w 10996613"/>
              <a:gd name="connsiteY815" fmla="*/ 1749902 h 4188227"/>
              <a:gd name="connsiteX816" fmla="*/ 5970347 w 10996613"/>
              <a:gd name="connsiteY816" fmla="*/ 1753997 h 4188227"/>
              <a:gd name="connsiteX817" fmla="*/ 1642506 w 10996613"/>
              <a:gd name="connsiteY817" fmla="*/ 1206290 h 4188227"/>
              <a:gd name="connsiteX818" fmla="*/ 1642316 w 10996613"/>
              <a:gd name="connsiteY818" fmla="*/ 1199923 h 4188227"/>
              <a:gd name="connsiteX819" fmla="*/ 1635841 w 10996613"/>
              <a:gd name="connsiteY819" fmla="*/ 1200207 h 4188227"/>
              <a:gd name="connsiteX820" fmla="*/ 1636624 w 10996613"/>
              <a:gd name="connsiteY820" fmla="*/ 1202787 h 4188227"/>
              <a:gd name="connsiteX821" fmla="*/ 1642506 w 10996613"/>
              <a:gd name="connsiteY821" fmla="*/ 1206290 h 4188227"/>
              <a:gd name="connsiteX822" fmla="*/ 4462374 w 10996613"/>
              <a:gd name="connsiteY822" fmla="*/ 1583917 h 4188227"/>
              <a:gd name="connsiteX823" fmla="*/ 4458532 w 10996613"/>
              <a:gd name="connsiteY823" fmla="*/ 1579325 h 4188227"/>
              <a:gd name="connsiteX824" fmla="*/ 4451653 w 10996613"/>
              <a:gd name="connsiteY824" fmla="*/ 1580532 h 4188227"/>
              <a:gd name="connsiteX825" fmla="*/ 4459291 w 10996613"/>
              <a:gd name="connsiteY825" fmla="*/ 1585195 h 4188227"/>
              <a:gd name="connsiteX826" fmla="*/ 4462374 w 10996613"/>
              <a:gd name="connsiteY826" fmla="*/ 1583917 h 4188227"/>
              <a:gd name="connsiteX827" fmla="*/ 4473735 w 10996613"/>
              <a:gd name="connsiteY827" fmla="*/ 2015247 h 4188227"/>
              <a:gd name="connsiteX828" fmla="*/ 4473735 w 10996613"/>
              <a:gd name="connsiteY828" fmla="*/ 2016312 h 4188227"/>
              <a:gd name="connsiteX829" fmla="*/ 4480542 w 10996613"/>
              <a:gd name="connsiteY829" fmla="*/ 2017401 h 4188227"/>
              <a:gd name="connsiteX830" fmla="*/ 4487349 w 10996613"/>
              <a:gd name="connsiteY830" fmla="*/ 2016312 h 4188227"/>
              <a:gd name="connsiteX831" fmla="*/ 4487349 w 10996613"/>
              <a:gd name="connsiteY831" fmla="*/ 2015247 h 4188227"/>
              <a:gd name="connsiteX832" fmla="*/ 4473735 w 10996613"/>
              <a:gd name="connsiteY832" fmla="*/ 2015247 h 4188227"/>
              <a:gd name="connsiteX833" fmla="*/ 800395 w 10996613"/>
              <a:gd name="connsiteY833" fmla="*/ 463982 h 4188227"/>
              <a:gd name="connsiteX834" fmla="*/ 800869 w 10996613"/>
              <a:gd name="connsiteY834" fmla="*/ 468100 h 4188227"/>
              <a:gd name="connsiteX835" fmla="*/ 807415 w 10996613"/>
              <a:gd name="connsiteY835" fmla="*/ 469118 h 4188227"/>
              <a:gd name="connsiteX836" fmla="*/ 808910 w 10996613"/>
              <a:gd name="connsiteY836" fmla="*/ 467082 h 4188227"/>
              <a:gd name="connsiteX837" fmla="*/ 802814 w 10996613"/>
              <a:gd name="connsiteY837" fmla="*/ 462372 h 4188227"/>
              <a:gd name="connsiteX838" fmla="*/ 800395 w 10996613"/>
              <a:gd name="connsiteY838" fmla="*/ 463982 h 4188227"/>
              <a:gd name="connsiteX839" fmla="*/ 9003701 w 10996613"/>
              <a:gd name="connsiteY839" fmla="*/ 1770683 h 4188227"/>
              <a:gd name="connsiteX840" fmla="*/ 9005314 w 10996613"/>
              <a:gd name="connsiteY840" fmla="*/ 1765381 h 4188227"/>
              <a:gd name="connsiteX841" fmla="*/ 8996823 w 10996613"/>
              <a:gd name="connsiteY841" fmla="*/ 1765192 h 4188227"/>
              <a:gd name="connsiteX842" fmla="*/ 9003701 w 10996613"/>
              <a:gd name="connsiteY842" fmla="*/ 1770683 h 4188227"/>
              <a:gd name="connsiteX843" fmla="*/ 4060518 w 10996613"/>
              <a:gd name="connsiteY843" fmla="*/ 1502805 h 4188227"/>
              <a:gd name="connsiteX844" fmla="*/ 4060589 w 10996613"/>
              <a:gd name="connsiteY844" fmla="*/ 1496486 h 4188227"/>
              <a:gd name="connsiteX845" fmla="*/ 4058929 w 10996613"/>
              <a:gd name="connsiteY845" fmla="*/ 1495445 h 4188227"/>
              <a:gd name="connsiteX846" fmla="*/ 4055656 w 10996613"/>
              <a:gd name="connsiteY846" fmla="*/ 1496676 h 4188227"/>
              <a:gd name="connsiteX847" fmla="*/ 4055514 w 10996613"/>
              <a:gd name="connsiteY847" fmla="*/ 1499800 h 4188227"/>
              <a:gd name="connsiteX848" fmla="*/ 4055585 w 10996613"/>
              <a:gd name="connsiteY848" fmla="*/ 1502948 h 4188227"/>
              <a:gd name="connsiteX849" fmla="*/ 4057245 w 10996613"/>
              <a:gd name="connsiteY849" fmla="*/ 1504013 h 4188227"/>
              <a:gd name="connsiteX850" fmla="*/ 4060518 w 10996613"/>
              <a:gd name="connsiteY850" fmla="*/ 1502805 h 4188227"/>
              <a:gd name="connsiteX851" fmla="*/ 4069247 w 10996613"/>
              <a:gd name="connsiteY851" fmla="*/ 3233903 h 4188227"/>
              <a:gd name="connsiteX852" fmla="*/ 4069247 w 10996613"/>
              <a:gd name="connsiteY852" fmla="*/ 3225335 h 4188227"/>
              <a:gd name="connsiteX853" fmla="*/ 4067539 w 10996613"/>
              <a:gd name="connsiteY853" fmla="*/ 3225335 h 4188227"/>
              <a:gd name="connsiteX854" fmla="*/ 4065807 w 10996613"/>
              <a:gd name="connsiteY854" fmla="*/ 3229619 h 4188227"/>
              <a:gd name="connsiteX855" fmla="*/ 4067539 w 10996613"/>
              <a:gd name="connsiteY855" fmla="*/ 3233903 h 4188227"/>
              <a:gd name="connsiteX856" fmla="*/ 4069247 w 10996613"/>
              <a:gd name="connsiteY856" fmla="*/ 3233903 h 4188227"/>
              <a:gd name="connsiteX857" fmla="*/ 922733 w 10996613"/>
              <a:gd name="connsiteY857" fmla="*/ 1823913 h 4188227"/>
              <a:gd name="connsiteX858" fmla="*/ 925247 w 10996613"/>
              <a:gd name="connsiteY858" fmla="*/ 1825451 h 4188227"/>
              <a:gd name="connsiteX859" fmla="*/ 931793 w 10996613"/>
              <a:gd name="connsiteY859" fmla="*/ 1825144 h 4188227"/>
              <a:gd name="connsiteX860" fmla="*/ 933430 w 10996613"/>
              <a:gd name="connsiteY860" fmla="*/ 1821025 h 4188227"/>
              <a:gd name="connsiteX861" fmla="*/ 930204 w 10996613"/>
              <a:gd name="connsiteY861" fmla="*/ 1820079 h 4188227"/>
              <a:gd name="connsiteX862" fmla="*/ 922733 w 10996613"/>
              <a:gd name="connsiteY862" fmla="*/ 1823913 h 4188227"/>
              <a:gd name="connsiteX863" fmla="*/ 4570552 w 10996613"/>
              <a:gd name="connsiteY863" fmla="*/ 1979863 h 4188227"/>
              <a:gd name="connsiteX864" fmla="*/ 4566710 w 10996613"/>
              <a:gd name="connsiteY864" fmla="*/ 1975272 h 4188227"/>
              <a:gd name="connsiteX865" fmla="*/ 4559832 w 10996613"/>
              <a:gd name="connsiteY865" fmla="*/ 1976479 h 4188227"/>
              <a:gd name="connsiteX866" fmla="*/ 4567469 w 10996613"/>
              <a:gd name="connsiteY866" fmla="*/ 1981141 h 4188227"/>
              <a:gd name="connsiteX867" fmla="*/ 4570552 w 10996613"/>
              <a:gd name="connsiteY867" fmla="*/ 1979863 h 4188227"/>
              <a:gd name="connsiteX868" fmla="*/ 1824993 w 10996613"/>
              <a:gd name="connsiteY868" fmla="*/ 2223670 h 4188227"/>
              <a:gd name="connsiteX869" fmla="*/ 1824851 w 10996613"/>
              <a:gd name="connsiteY869" fmla="*/ 2226794 h 4188227"/>
              <a:gd name="connsiteX870" fmla="*/ 1824922 w 10996613"/>
              <a:gd name="connsiteY870" fmla="*/ 2229942 h 4188227"/>
              <a:gd name="connsiteX871" fmla="*/ 1826582 w 10996613"/>
              <a:gd name="connsiteY871" fmla="*/ 2231007 h 4188227"/>
              <a:gd name="connsiteX872" fmla="*/ 1829831 w 10996613"/>
              <a:gd name="connsiteY872" fmla="*/ 2229776 h 4188227"/>
              <a:gd name="connsiteX873" fmla="*/ 1829903 w 10996613"/>
              <a:gd name="connsiteY873" fmla="*/ 2223457 h 4188227"/>
              <a:gd name="connsiteX874" fmla="*/ 1828242 w 10996613"/>
              <a:gd name="connsiteY874" fmla="*/ 2222416 h 4188227"/>
              <a:gd name="connsiteX875" fmla="*/ 1824993 w 10996613"/>
              <a:gd name="connsiteY875" fmla="*/ 2223670 h 4188227"/>
              <a:gd name="connsiteX876" fmla="*/ 6038821 w 10996613"/>
              <a:gd name="connsiteY876" fmla="*/ 1902184 h 4188227"/>
              <a:gd name="connsiteX877" fmla="*/ 6037160 w 10996613"/>
              <a:gd name="connsiteY877" fmla="*/ 1901142 h 4188227"/>
              <a:gd name="connsiteX878" fmla="*/ 6033887 w 10996613"/>
              <a:gd name="connsiteY878" fmla="*/ 1902397 h 4188227"/>
              <a:gd name="connsiteX879" fmla="*/ 6033745 w 10996613"/>
              <a:gd name="connsiteY879" fmla="*/ 1905521 h 4188227"/>
              <a:gd name="connsiteX880" fmla="*/ 6033816 w 10996613"/>
              <a:gd name="connsiteY880" fmla="*/ 1908669 h 4188227"/>
              <a:gd name="connsiteX881" fmla="*/ 6035477 w 10996613"/>
              <a:gd name="connsiteY881" fmla="*/ 1909734 h 4188227"/>
              <a:gd name="connsiteX882" fmla="*/ 6038726 w 10996613"/>
              <a:gd name="connsiteY882" fmla="*/ 1908503 h 4188227"/>
              <a:gd name="connsiteX883" fmla="*/ 6038821 w 10996613"/>
              <a:gd name="connsiteY883" fmla="*/ 1902184 h 4188227"/>
              <a:gd name="connsiteX884" fmla="*/ 1977975 w 10996613"/>
              <a:gd name="connsiteY884" fmla="*/ 1552840 h 4188227"/>
              <a:gd name="connsiteX885" fmla="*/ 1980252 w 10996613"/>
              <a:gd name="connsiteY885" fmla="*/ 1548793 h 4188227"/>
              <a:gd name="connsiteX886" fmla="*/ 1974251 w 10996613"/>
              <a:gd name="connsiteY886" fmla="*/ 1546781 h 4188227"/>
              <a:gd name="connsiteX887" fmla="*/ 1977975 w 10996613"/>
              <a:gd name="connsiteY887" fmla="*/ 1552840 h 4188227"/>
              <a:gd name="connsiteX888" fmla="*/ 989357 w 10996613"/>
              <a:gd name="connsiteY888" fmla="*/ 1006932 h 4188227"/>
              <a:gd name="connsiteX889" fmla="*/ 989357 w 10996613"/>
              <a:gd name="connsiteY889" fmla="*/ 1005867 h 4188227"/>
              <a:gd name="connsiteX890" fmla="*/ 975767 w 10996613"/>
              <a:gd name="connsiteY890" fmla="*/ 1005867 h 4188227"/>
              <a:gd name="connsiteX891" fmla="*/ 975767 w 10996613"/>
              <a:gd name="connsiteY891" fmla="*/ 1006932 h 4188227"/>
              <a:gd name="connsiteX892" fmla="*/ 982574 w 10996613"/>
              <a:gd name="connsiteY892" fmla="*/ 1008020 h 4188227"/>
              <a:gd name="connsiteX893" fmla="*/ 989357 w 10996613"/>
              <a:gd name="connsiteY893" fmla="*/ 1006932 h 4188227"/>
              <a:gd name="connsiteX894" fmla="*/ 1623365 w 10996613"/>
              <a:gd name="connsiteY894" fmla="*/ 2219883 h 4188227"/>
              <a:gd name="connsiteX895" fmla="*/ 1625880 w 10996613"/>
              <a:gd name="connsiteY895" fmla="*/ 2221421 h 4188227"/>
              <a:gd name="connsiteX896" fmla="*/ 1632426 w 10996613"/>
              <a:gd name="connsiteY896" fmla="*/ 2221114 h 4188227"/>
              <a:gd name="connsiteX897" fmla="*/ 1634062 w 10996613"/>
              <a:gd name="connsiteY897" fmla="*/ 2216996 h 4188227"/>
              <a:gd name="connsiteX898" fmla="*/ 1630837 w 10996613"/>
              <a:gd name="connsiteY898" fmla="*/ 2216049 h 4188227"/>
              <a:gd name="connsiteX899" fmla="*/ 1623365 w 10996613"/>
              <a:gd name="connsiteY899" fmla="*/ 2219883 h 4188227"/>
              <a:gd name="connsiteX900" fmla="*/ 4657052 w 10996613"/>
              <a:gd name="connsiteY900" fmla="*/ 933300 h 4188227"/>
              <a:gd name="connsiteX901" fmla="*/ 4663930 w 10996613"/>
              <a:gd name="connsiteY901" fmla="*/ 932093 h 4188227"/>
              <a:gd name="connsiteX902" fmla="*/ 4656317 w 10996613"/>
              <a:gd name="connsiteY902" fmla="*/ 927430 h 4188227"/>
              <a:gd name="connsiteX903" fmla="*/ 4653233 w 10996613"/>
              <a:gd name="connsiteY903" fmla="*/ 928708 h 4188227"/>
              <a:gd name="connsiteX904" fmla="*/ 4657052 w 10996613"/>
              <a:gd name="connsiteY904" fmla="*/ 933300 h 4188227"/>
              <a:gd name="connsiteX905" fmla="*/ 882199 w 10996613"/>
              <a:gd name="connsiteY905" fmla="*/ 1053250 h 4188227"/>
              <a:gd name="connsiteX906" fmla="*/ 885140 w 10996613"/>
              <a:gd name="connsiteY906" fmla="*/ 1056304 h 4188227"/>
              <a:gd name="connsiteX907" fmla="*/ 887251 w 10996613"/>
              <a:gd name="connsiteY907" fmla="*/ 1053961 h 4188227"/>
              <a:gd name="connsiteX908" fmla="*/ 887179 w 10996613"/>
              <a:gd name="connsiteY908" fmla="*/ 1052469 h 4188227"/>
              <a:gd name="connsiteX909" fmla="*/ 884452 w 10996613"/>
              <a:gd name="connsiteY909" fmla="*/ 1050316 h 4188227"/>
              <a:gd name="connsiteX910" fmla="*/ 882199 w 10996613"/>
              <a:gd name="connsiteY910" fmla="*/ 1053250 h 4188227"/>
              <a:gd name="connsiteX911" fmla="*/ 9995355 w 10996613"/>
              <a:gd name="connsiteY911" fmla="*/ 2171553 h 4188227"/>
              <a:gd name="connsiteX912" fmla="*/ 10005672 w 10996613"/>
              <a:gd name="connsiteY912" fmla="*/ 2171553 h 4188227"/>
              <a:gd name="connsiteX913" fmla="*/ 9995355 w 10996613"/>
              <a:gd name="connsiteY913" fmla="*/ 2171553 h 4188227"/>
              <a:gd name="connsiteX914" fmla="*/ 3460498 w 10996613"/>
              <a:gd name="connsiteY914" fmla="*/ 1108634 h 4188227"/>
              <a:gd name="connsiteX915" fmla="*/ 3460498 w 10996613"/>
              <a:gd name="connsiteY915" fmla="*/ 1102125 h 4188227"/>
              <a:gd name="connsiteX916" fmla="*/ 3460498 w 10996613"/>
              <a:gd name="connsiteY916" fmla="*/ 1108634 h 4188227"/>
              <a:gd name="connsiteX917" fmla="*/ 939620 w 10996613"/>
              <a:gd name="connsiteY917" fmla="*/ 532052 h 4188227"/>
              <a:gd name="connsiteX918" fmla="*/ 939739 w 10996613"/>
              <a:gd name="connsiteY918" fmla="*/ 533117 h 4188227"/>
              <a:gd name="connsiteX919" fmla="*/ 948254 w 10996613"/>
              <a:gd name="connsiteY919" fmla="*/ 533046 h 4188227"/>
              <a:gd name="connsiteX920" fmla="*/ 948087 w 10996613"/>
              <a:gd name="connsiteY920" fmla="*/ 531957 h 4188227"/>
              <a:gd name="connsiteX921" fmla="*/ 939620 w 10996613"/>
              <a:gd name="connsiteY921" fmla="*/ 532052 h 4188227"/>
              <a:gd name="connsiteX922" fmla="*/ 9268964 w 10996613"/>
              <a:gd name="connsiteY922" fmla="*/ 2006040 h 4188227"/>
              <a:gd name="connsiteX923" fmla="*/ 9279281 w 10996613"/>
              <a:gd name="connsiteY923" fmla="*/ 2006040 h 4188227"/>
              <a:gd name="connsiteX924" fmla="*/ 9268964 w 10996613"/>
              <a:gd name="connsiteY924" fmla="*/ 2006040 h 4188227"/>
              <a:gd name="connsiteX925" fmla="*/ 9312772 w 10996613"/>
              <a:gd name="connsiteY925" fmla="*/ 2948866 h 4188227"/>
              <a:gd name="connsiteX926" fmla="*/ 9312677 w 10996613"/>
              <a:gd name="connsiteY926" fmla="*/ 2948937 h 4188227"/>
              <a:gd name="connsiteX927" fmla="*/ 9311609 w 10996613"/>
              <a:gd name="connsiteY927" fmla="*/ 2954451 h 4188227"/>
              <a:gd name="connsiteX928" fmla="*/ 9312772 w 10996613"/>
              <a:gd name="connsiteY928" fmla="*/ 2955374 h 4188227"/>
              <a:gd name="connsiteX929" fmla="*/ 9312772 w 10996613"/>
              <a:gd name="connsiteY929" fmla="*/ 2948866 h 4188227"/>
              <a:gd name="connsiteX930" fmla="*/ 5400093 w 10996613"/>
              <a:gd name="connsiteY930" fmla="*/ 1251520 h 4188227"/>
              <a:gd name="connsiteX931" fmla="*/ 5401895 w 10996613"/>
              <a:gd name="connsiteY931" fmla="*/ 1254147 h 4188227"/>
              <a:gd name="connsiteX932" fmla="*/ 5403556 w 10996613"/>
              <a:gd name="connsiteY932" fmla="*/ 1254076 h 4188227"/>
              <a:gd name="connsiteX933" fmla="*/ 5403413 w 10996613"/>
              <a:gd name="connsiteY933" fmla="*/ 1248821 h 4188227"/>
              <a:gd name="connsiteX934" fmla="*/ 5400093 w 10996613"/>
              <a:gd name="connsiteY934" fmla="*/ 1251520 h 4188227"/>
              <a:gd name="connsiteX935" fmla="*/ 1072702 w 10996613"/>
              <a:gd name="connsiteY935" fmla="*/ 827881 h 4188227"/>
              <a:gd name="connsiteX936" fmla="*/ 1083020 w 10996613"/>
              <a:gd name="connsiteY936" fmla="*/ 827881 h 4188227"/>
              <a:gd name="connsiteX937" fmla="*/ 1072702 w 10996613"/>
              <a:gd name="connsiteY937" fmla="*/ 827881 h 4188227"/>
              <a:gd name="connsiteX938" fmla="*/ 5787433 w 10996613"/>
              <a:gd name="connsiteY938" fmla="*/ 3813231 h 4188227"/>
              <a:gd name="connsiteX939" fmla="*/ 5787314 w 10996613"/>
              <a:gd name="connsiteY939" fmla="*/ 3814272 h 4188227"/>
              <a:gd name="connsiteX940" fmla="*/ 5791465 w 10996613"/>
              <a:gd name="connsiteY940" fmla="*/ 3815408 h 4188227"/>
              <a:gd name="connsiteX941" fmla="*/ 5795782 w 10996613"/>
              <a:gd name="connsiteY941" fmla="*/ 3813302 h 4188227"/>
              <a:gd name="connsiteX942" fmla="*/ 5787433 w 10996613"/>
              <a:gd name="connsiteY942" fmla="*/ 3813231 h 4188227"/>
              <a:gd name="connsiteX943" fmla="*/ 1599031 w 10996613"/>
              <a:gd name="connsiteY943" fmla="*/ 2178511 h 4188227"/>
              <a:gd name="connsiteX944" fmla="*/ 1603181 w 10996613"/>
              <a:gd name="connsiteY944" fmla="*/ 2179647 h 4188227"/>
              <a:gd name="connsiteX945" fmla="*/ 1607498 w 10996613"/>
              <a:gd name="connsiteY945" fmla="*/ 2177541 h 4188227"/>
              <a:gd name="connsiteX946" fmla="*/ 1599149 w 10996613"/>
              <a:gd name="connsiteY946" fmla="*/ 2177446 h 4188227"/>
              <a:gd name="connsiteX947" fmla="*/ 1599031 w 10996613"/>
              <a:gd name="connsiteY947" fmla="*/ 2178511 h 4188227"/>
              <a:gd name="connsiteX948" fmla="*/ 1613641 w 10996613"/>
              <a:gd name="connsiteY948" fmla="*/ 1207615 h 4188227"/>
              <a:gd name="connsiteX949" fmla="*/ 1603324 w 10996613"/>
              <a:gd name="connsiteY949" fmla="*/ 1207615 h 4188227"/>
              <a:gd name="connsiteX950" fmla="*/ 1613641 w 10996613"/>
              <a:gd name="connsiteY950" fmla="*/ 1207615 h 4188227"/>
              <a:gd name="connsiteX951" fmla="*/ 4594768 w 10996613"/>
              <a:gd name="connsiteY951" fmla="*/ 1440298 h 4188227"/>
              <a:gd name="connsiteX952" fmla="*/ 4593061 w 10996613"/>
              <a:gd name="connsiteY952" fmla="*/ 1440227 h 4188227"/>
              <a:gd name="connsiteX953" fmla="*/ 4592942 w 10996613"/>
              <a:gd name="connsiteY953" fmla="*/ 1445552 h 4188227"/>
              <a:gd name="connsiteX954" fmla="*/ 4594674 w 10996613"/>
              <a:gd name="connsiteY954" fmla="*/ 1445647 h 4188227"/>
              <a:gd name="connsiteX955" fmla="*/ 4594768 w 10996613"/>
              <a:gd name="connsiteY955" fmla="*/ 1440298 h 4188227"/>
              <a:gd name="connsiteX956" fmla="*/ 3773838 w 10996613"/>
              <a:gd name="connsiteY956" fmla="*/ 1661004 h 4188227"/>
              <a:gd name="connsiteX957" fmla="*/ 3773932 w 10996613"/>
              <a:gd name="connsiteY957" fmla="*/ 1666353 h 4188227"/>
              <a:gd name="connsiteX958" fmla="*/ 3775664 w 10996613"/>
              <a:gd name="connsiteY958" fmla="*/ 1666259 h 4188227"/>
              <a:gd name="connsiteX959" fmla="*/ 3775545 w 10996613"/>
              <a:gd name="connsiteY959" fmla="*/ 1660933 h 4188227"/>
              <a:gd name="connsiteX960" fmla="*/ 3773838 w 10996613"/>
              <a:gd name="connsiteY960" fmla="*/ 1661004 h 4188227"/>
              <a:gd name="connsiteX961" fmla="*/ 4565548 w 10996613"/>
              <a:gd name="connsiteY961" fmla="*/ 1489977 h 4188227"/>
              <a:gd name="connsiteX962" fmla="*/ 4555231 w 10996613"/>
              <a:gd name="connsiteY962" fmla="*/ 1489977 h 4188227"/>
              <a:gd name="connsiteX963" fmla="*/ 4565548 w 10996613"/>
              <a:gd name="connsiteY963" fmla="*/ 1489977 h 4188227"/>
              <a:gd name="connsiteX964" fmla="*/ 4555373 w 10996613"/>
              <a:gd name="connsiteY964" fmla="*/ 1920006 h 4188227"/>
              <a:gd name="connsiteX965" fmla="*/ 4559523 w 10996613"/>
              <a:gd name="connsiteY965" fmla="*/ 1918870 h 4188227"/>
              <a:gd name="connsiteX966" fmla="*/ 4559405 w 10996613"/>
              <a:gd name="connsiteY966" fmla="*/ 1917829 h 4188227"/>
              <a:gd name="connsiteX967" fmla="*/ 4551056 w 10996613"/>
              <a:gd name="connsiteY967" fmla="*/ 1917923 h 4188227"/>
              <a:gd name="connsiteX968" fmla="*/ 4555373 w 10996613"/>
              <a:gd name="connsiteY968" fmla="*/ 1920006 h 4188227"/>
              <a:gd name="connsiteX969" fmla="*/ 1804382 w 10996613"/>
              <a:gd name="connsiteY969" fmla="*/ 1121604 h 4188227"/>
              <a:gd name="connsiteX970" fmla="*/ 1808533 w 10996613"/>
              <a:gd name="connsiteY970" fmla="*/ 1120468 h 4188227"/>
              <a:gd name="connsiteX971" fmla="*/ 1808414 w 10996613"/>
              <a:gd name="connsiteY971" fmla="*/ 1119427 h 4188227"/>
              <a:gd name="connsiteX972" fmla="*/ 1800065 w 10996613"/>
              <a:gd name="connsiteY972" fmla="*/ 1119522 h 4188227"/>
              <a:gd name="connsiteX973" fmla="*/ 1804382 w 10996613"/>
              <a:gd name="connsiteY973" fmla="*/ 1121604 h 4188227"/>
              <a:gd name="connsiteX974" fmla="*/ 3792907 w 10996613"/>
              <a:gd name="connsiteY974" fmla="*/ 1608437 h 4188227"/>
              <a:gd name="connsiteX975" fmla="*/ 3797058 w 10996613"/>
              <a:gd name="connsiteY975" fmla="*/ 1607301 h 4188227"/>
              <a:gd name="connsiteX976" fmla="*/ 3796939 w 10996613"/>
              <a:gd name="connsiteY976" fmla="*/ 1606260 h 4188227"/>
              <a:gd name="connsiteX977" fmla="*/ 3788590 w 10996613"/>
              <a:gd name="connsiteY977" fmla="*/ 1606354 h 4188227"/>
              <a:gd name="connsiteX978" fmla="*/ 3792907 w 10996613"/>
              <a:gd name="connsiteY978" fmla="*/ 1608437 h 4188227"/>
              <a:gd name="connsiteX979" fmla="*/ 4498995 w 10996613"/>
              <a:gd name="connsiteY979" fmla="*/ 1502687 h 4188227"/>
              <a:gd name="connsiteX980" fmla="*/ 4501699 w 10996613"/>
              <a:gd name="connsiteY980" fmla="*/ 1504510 h 4188227"/>
              <a:gd name="connsiteX981" fmla="*/ 4506442 w 10996613"/>
              <a:gd name="connsiteY981" fmla="*/ 1504581 h 4188227"/>
              <a:gd name="connsiteX982" fmla="*/ 4508790 w 10996613"/>
              <a:gd name="connsiteY982" fmla="*/ 1503090 h 4188227"/>
              <a:gd name="connsiteX983" fmla="*/ 4507249 w 10996613"/>
              <a:gd name="connsiteY983" fmla="*/ 1502025 h 4188227"/>
              <a:gd name="connsiteX984" fmla="*/ 4502908 w 10996613"/>
              <a:gd name="connsiteY984" fmla="*/ 1501433 h 4188227"/>
              <a:gd name="connsiteX985" fmla="*/ 4498995 w 10996613"/>
              <a:gd name="connsiteY985" fmla="*/ 1502687 h 4188227"/>
              <a:gd name="connsiteX986" fmla="*/ 4716513 w 10996613"/>
              <a:gd name="connsiteY986" fmla="*/ 1633762 h 4188227"/>
              <a:gd name="connsiteX987" fmla="*/ 4724791 w 10996613"/>
              <a:gd name="connsiteY987" fmla="*/ 1633076 h 4188227"/>
              <a:gd name="connsiteX988" fmla="*/ 4723961 w 10996613"/>
              <a:gd name="connsiteY988" fmla="*/ 1632058 h 4188227"/>
              <a:gd name="connsiteX989" fmla="*/ 4717343 w 10996613"/>
              <a:gd name="connsiteY989" fmla="*/ 1631159 h 4188227"/>
              <a:gd name="connsiteX990" fmla="*/ 4714972 w 10996613"/>
              <a:gd name="connsiteY990" fmla="*/ 1632673 h 4188227"/>
              <a:gd name="connsiteX991" fmla="*/ 4716513 w 10996613"/>
              <a:gd name="connsiteY991" fmla="*/ 1633762 h 4188227"/>
              <a:gd name="connsiteX992" fmla="*/ 4701239 w 10996613"/>
              <a:gd name="connsiteY992" fmla="*/ 1248727 h 4188227"/>
              <a:gd name="connsiteX993" fmla="*/ 4701121 w 10996613"/>
              <a:gd name="connsiteY993" fmla="*/ 1254052 h 4188227"/>
              <a:gd name="connsiteX994" fmla="*/ 4702852 w 10996613"/>
              <a:gd name="connsiteY994" fmla="*/ 1254147 h 4188227"/>
              <a:gd name="connsiteX995" fmla="*/ 4702947 w 10996613"/>
              <a:gd name="connsiteY995" fmla="*/ 1248774 h 4188227"/>
              <a:gd name="connsiteX996" fmla="*/ 4701239 w 10996613"/>
              <a:gd name="connsiteY996" fmla="*/ 1248727 h 4188227"/>
              <a:gd name="connsiteX997" fmla="*/ 4701239 w 10996613"/>
              <a:gd name="connsiteY997" fmla="*/ 1296371 h 4188227"/>
              <a:gd name="connsiteX998" fmla="*/ 4702970 w 10996613"/>
              <a:gd name="connsiteY998" fmla="*/ 1296276 h 4188227"/>
              <a:gd name="connsiteX999" fmla="*/ 4702852 w 10996613"/>
              <a:gd name="connsiteY999" fmla="*/ 1290927 h 4188227"/>
              <a:gd name="connsiteX1000" fmla="*/ 4701144 w 10996613"/>
              <a:gd name="connsiteY1000" fmla="*/ 1290998 h 4188227"/>
              <a:gd name="connsiteX1001" fmla="*/ 4701239 w 10996613"/>
              <a:gd name="connsiteY1001" fmla="*/ 1296371 h 4188227"/>
              <a:gd name="connsiteX1002" fmla="*/ 4689166 w 10996613"/>
              <a:gd name="connsiteY1002" fmla="*/ 2067696 h 4188227"/>
              <a:gd name="connsiteX1003" fmla="*/ 4678849 w 10996613"/>
              <a:gd name="connsiteY1003" fmla="*/ 2067696 h 4188227"/>
              <a:gd name="connsiteX1004" fmla="*/ 4689166 w 10996613"/>
              <a:gd name="connsiteY1004" fmla="*/ 2067696 h 4188227"/>
              <a:gd name="connsiteX1005" fmla="*/ 4653115 w 10996613"/>
              <a:gd name="connsiteY1005" fmla="*/ 1071309 h 4188227"/>
              <a:gd name="connsiteX1006" fmla="*/ 4642798 w 10996613"/>
              <a:gd name="connsiteY1006" fmla="*/ 1071309 h 4188227"/>
              <a:gd name="connsiteX1007" fmla="*/ 4653115 w 10996613"/>
              <a:gd name="connsiteY1007" fmla="*/ 1071309 h 4188227"/>
              <a:gd name="connsiteX1008" fmla="*/ 4632504 w 10996613"/>
              <a:gd name="connsiteY1008" fmla="*/ 1736648 h 4188227"/>
              <a:gd name="connsiteX1009" fmla="*/ 4622187 w 10996613"/>
              <a:gd name="connsiteY1009" fmla="*/ 1736648 h 4188227"/>
              <a:gd name="connsiteX1010" fmla="*/ 4632504 w 10996613"/>
              <a:gd name="connsiteY1010" fmla="*/ 1736648 h 4188227"/>
              <a:gd name="connsiteX1011" fmla="*/ 4211033 w 10996613"/>
              <a:gd name="connsiteY1011" fmla="*/ 1612745 h 4188227"/>
              <a:gd name="connsiteX1012" fmla="*/ 4210867 w 10996613"/>
              <a:gd name="connsiteY1012" fmla="*/ 1613833 h 4188227"/>
              <a:gd name="connsiteX1013" fmla="*/ 4219382 w 10996613"/>
              <a:gd name="connsiteY1013" fmla="*/ 1613904 h 4188227"/>
              <a:gd name="connsiteX1014" fmla="*/ 4219501 w 10996613"/>
              <a:gd name="connsiteY1014" fmla="*/ 1612816 h 4188227"/>
              <a:gd name="connsiteX1015" fmla="*/ 4211033 w 10996613"/>
              <a:gd name="connsiteY1015" fmla="*/ 1612745 h 4188227"/>
              <a:gd name="connsiteX1016" fmla="*/ 3988534 w 10996613"/>
              <a:gd name="connsiteY1016" fmla="*/ 2212215 h 4188227"/>
              <a:gd name="connsiteX1017" fmla="*/ 3985189 w 10996613"/>
              <a:gd name="connsiteY1017" fmla="*/ 2209493 h 4188227"/>
              <a:gd name="connsiteX1018" fmla="*/ 3985047 w 10996613"/>
              <a:gd name="connsiteY1018" fmla="*/ 2214747 h 4188227"/>
              <a:gd name="connsiteX1019" fmla="*/ 3986708 w 10996613"/>
              <a:gd name="connsiteY1019" fmla="*/ 2214818 h 4188227"/>
              <a:gd name="connsiteX1020" fmla="*/ 3988534 w 10996613"/>
              <a:gd name="connsiteY1020" fmla="*/ 2212215 h 4188227"/>
              <a:gd name="connsiteX1021" fmla="*/ 4059000 w 10996613"/>
              <a:gd name="connsiteY1021" fmla="*/ 3168957 h 4188227"/>
              <a:gd name="connsiteX1022" fmla="*/ 4058858 w 10996613"/>
              <a:gd name="connsiteY1022" fmla="*/ 3163703 h 4188227"/>
              <a:gd name="connsiteX1023" fmla="*/ 4055514 w 10996613"/>
              <a:gd name="connsiteY1023" fmla="*/ 3166425 h 4188227"/>
              <a:gd name="connsiteX1024" fmla="*/ 4057316 w 10996613"/>
              <a:gd name="connsiteY1024" fmla="*/ 3169052 h 4188227"/>
              <a:gd name="connsiteX1025" fmla="*/ 4059000 w 10996613"/>
              <a:gd name="connsiteY1025" fmla="*/ 3168957 h 4188227"/>
              <a:gd name="connsiteX1026" fmla="*/ 4442878 w 10996613"/>
              <a:gd name="connsiteY1026" fmla="*/ 1700459 h 4188227"/>
              <a:gd name="connsiteX1027" fmla="*/ 4447194 w 10996613"/>
              <a:gd name="connsiteY1027" fmla="*/ 1702566 h 4188227"/>
              <a:gd name="connsiteX1028" fmla="*/ 4451345 w 10996613"/>
              <a:gd name="connsiteY1028" fmla="*/ 1701430 h 4188227"/>
              <a:gd name="connsiteX1029" fmla="*/ 4451226 w 10996613"/>
              <a:gd name="connsiteY1029" fmla="*/ 1700388 h 4188227"/>
              <a:gd name="connsiteX1030" fmla="*/ 4442878 w 10996613"/>
              <a:gd name="connsiteY1030" fmla="*/ 1700459 h 4188227"/>
              <a:gd name="connsiteX1031" fmla="*/ 4446056 w 10996613"/>
              <a:gd name="connsiteY1031" fmla="*/ 1224419 h 4188227"/>
              <a:gd name="connsiteX1032" fmla="*/ 4446175 w 10996613"/>
              <a:gd name="connsiteY1032" fmla="*/ 1223331 h 4188227"/>
              <a:gd name="connsiteX1033" fmla="*/ 4437707 w 10996613"/>
              <a:gd name="connsiteY1033" fmla="*/ 1223260 h 4188227"/>
              <a:gd name="connsiteX1034" fmla="*/ 4437541 w 10996613"/>
              <a:gd name="connsiteY1034" fmla="*/ 1224348 h 4188227"/>
              <a:gd name="connsiteX1035" fmla="*/ 4446056 w 10996613"/>
              <a:gd name="connsiteY1035" fmla="*/ 1224419 h 4188227"/>
              <a:gd name="connsiteX1036" fmla="*/ 4390389 w 10996613"/>
              <a:gd name="connsiteY1036" fmla="*/ 1068067 h 4188227"/>
              <a:gd name="connsiteX1037" fmla="*/ 4380072 w 10996613"/>
              <a:gd name="connsiteY1037" fmla="*/ 1068067 h 4188227"/>
              <a:gd name="connsiteX1038" fmla="*/ 4390389 w 10996613"/>
              <a:gd name="connsiteY1038" fmla="*/ 1068067 h 4188227"/>
              <a:gd name="connsiteX1039" fmla="*/ 5133976 w 10996613"/>
              <a:gd name="connsiteY1039" fmla="*/ 1364512 h 4188227"/>
              <a:gd name="connsiteX1040" fmla="*/ 5135707 w 10996613"/>
              <a:gd name="connsiteY1040" fmla="*/ 1364417 h 4188227"/>
              <a:gd name="connsiteX1041" fmla="*/ 5135588 w 10996613"/>
              <a:gd name="connsiteY1041" fmla="*/ 1359092 h 4188227"/>
              <a:gd name="connsiteX1042" fmla="*/ 5133881 w 10996613"/>
              <a:gd name="connsiteY1042" fmla="*/ 1359163 h 4188227"/>
              <a:gd name="connsiteX1043" fmla="*/ 5133976 w 10996613"/>
              <a:gd name="connsiteY1043" fmla="*/ 1364512 h 4188227"/>
              <a:gd name="connsiteX1044" fmla="*/ 5109783 w 10996613"/>
              <a:gd name="connsiteY1044" fmla="*/ 1247662 h 4188227"/>
              <a:gd name="connsiteX1045" fmla="*/ 5111586 w 10996613"/>
              <a:gd name="connsiteY1045" fmla="*/ 1245034 h 4188227"/>
              <a:gd name="connsiteX1046" fmla="*/ 5108241 w 10996613"/>
              <a:gd name="connsiteY1046" fmla="*/ 1242313 h 4188227"/>
              <a:gd name="connsiteX1047" fmla="*/ 5108099 w 10996613"/>
              <a:gd name="connsiteY1047" fmla="*/ 1247567 h 4188227"/>
              <a:gd name="connsiteX1048" fmla="*/ 5109783 w 10996613"/>
              <a:gd name="connsiteY1048" fmla="*/ 1247662 h 4188227"/>
              <a:gd name="connsiteX1049" fmla="*/ 3536064 w 10996613"/>
              <a:gd name="connsiteY1049" fmla="*/ 1966585 h 4188227"/>
              <a:gd name="connsiteX1050" fmla="*/ 3536182 w 10996613"/>
              <a:gd name="connsiteY1050" fmla="*/ 1967674 h 4188227"/>
              <a:gd name="connsiteX1051" fmla="*/ 3544697 w 10996613"/>
              <a:gd name="connsiteY1051" fmla="*/ 1967603 h 4188227"/>
              <a:gd name="connsiteX1052" fmla="*/ 3544531 w 10996613"/>
              <a:gd name="connsiteY1052" fmla="*/ 1966514 h 4188227"/>
              <a:gd name="connsiteX1053" fmla="*/ 3536064 w 10996613"/>
              <a:gd name="connsiteY1053" fmla="*/ 1966585 h 4188227"/>
              <a:gd name="connsiteX1054" fmla="*/ 5065217 w 10996613"/>
              <a:gd name="connsiteY1054" fmla="*/ 1895675 h 4188227"/>
              <a:gd name="connsiteX1055" fmla="*/ 5075534 w 10996613"/>
              <a:gd name="connsiteY1055" fmla="*/ 1895675 h 4188227"/>
              <a:gd name="connsiteX1056" fmla="*/ 5065217 w 10996613"/>
              <a:gd name="connsiteY1056" fmla="*/ 1895675 h 4188227"/>
              <a:gd name="connsiteX1057" fmla="*/ 9863980 w 10996613"/>
              <a:gd name="connsiteY1057" fmla="*/ 2280284 h 4188227"/>
              <a:gd name="connsiteX1058" fmla="*/ 9863980 w 10996613"/>
              <a:gd name="connsiteY1058" fmla="*/ 2286793 h 4188227"/>
              <a:gd name="connsiteX1059" fmla="*/ 9863980 w 10996613"/>
              <a:gd name="connsiteY1059" fmla="*/ 2280284 h 4188227"/>
              <a:gd name="connsiteX1060" fmla="*/ 5040336 w 10996613"/>
              <a:gd name="connsiteY1060" fmla="*/ 3634796 h 4188227"/>
              <a:gd name="connsiteX1061" fmla="*/ 5040455 w 10996613"/>
              <a:gd name="connsiteY1061" fmla="*/ 3635884 h 4188227"/>
              <a:gd name="connsiteX1062" fmla="*/ 5048970 w 10996613"/>
              <a:gd name="connsiteY1062" fmla="*/ 3635813 h 4188227"/>
              <a:gd name="connsiteX1063" fmla="*/ 5048804 w 10996613"/>
              <a:gd name="connsiteY1063" fmla="*/ 3634725 h 4188227"/>
              <a:gd name="connsiteX1064" fmla="*/ 5040336 w 10996613"/>
              <a:gd name="connsiteY1064" fmla="*/ 3634796 h 4188227"/>
              <a:gd name="connsiteX1065" fmla="*/ 1396288 w 10996613"/>
              <a:gd name="connsiteY1065" fmla="*/ 1800978 h 4188227"/>
              <a:gd name="connsiteX1066" fmla="*/ 1387940 w 10996613"/>
              <a:gd name="connsiteY1066" fmla="*/ 1801073 h 4188227"/>
              <a:gd name="connsiteX1067" fmla="*/ 1392256 w 10996613"/>
              <a:gd name="connsiteY1067" fmla="*/ 1803180 h 4188227"/>
              <a:gd name="connsiteX1068" fmla="*/ 1396407 w 10996613"/>
              <a:gd name="connsiteY1068" fmla="*/ 1802044 h 4188227"/>
              <a:gd name="connsiteX1069" fmla="*/ 1396288 w 10996613"/>
              <a:gd name="connsiteY1069" fmla="*/ 1800978 h 4188227"/>
              <a:gd name="connsiteX1070" fmla="*/ 1408432 w 10996613"/>
              <a:gd name="connsiteY1070" fmla="*/ 1074055 h 4188227"/>
              <a:gd name="connsiteX1071" fmla="*/ 1408551 w 10996613"/>
              <a:gd name="connsiteY1071" fmla="*/ 1075144 h 4188227"/>
              <a:gd name="connsiteX1072" fmla="*/ 1417065 w 10996613"/>
              <a:gd name="connsiteY1072" fmla="*/ 1075073 h 4188227"/>
              <a:gd name="connsiteX1073" fmla="*/ 1416899 w 10996613"/>
              <a:gd name="connsiteY1073" fmla="*/ 1073984 h 4188227"/>
              <a:gd name="connsiteX1074" fmla="*/ 1408432 w 10996613"/>
              <a:gd name="connsiteY1074" fmla="*/ 1074055 h 4188227"/>
              <a:gd name="connsiteX1075" fmla="*/ 1868444 w 10996613"/>
              <a:gd name="connsiteY1075" fmla="*/ 1825996 h 4188227"/>
              <a:gd name="connsiteX1076" fmla="*/ 1866167 w 10996613"/>
              <a:gd name="connsiteY1076" fmla="*/ 1828954 h 4188227"/>
              <a:gd name="connsiteX1077" fmla="*/ 1869109 w 10996613"/>
              <a:gd name="connsiteY1077" fmla="*/ 1832008 h 4188227"/>
              <a:gd name="connsiteX1078" fmla="*/ 1871220 w 10996613"/>
              <a:gd name="connsiteY1078" fmla="*/ 1829664 h 4188227"/>
              <a:gd name="connsiteX1079" fmla="*/ 1871148 w 10996613"/>
              <a:gd name="connsiteY1079" fmla="*/ 1828173 h 4188227"/>
              <a:gd name="connsiteX1080" fmla="*/ 1868444 w 10996613"/>
              <a:gd name="connsiteY1080" fmla="*/ 1825996 h 4188227"/>
              <a:gd name="connsiteX1081" fmla="*/ 5184709 w 10996613"/>
              <a:gd name="connsiteY1081" fmla="*/ 428195 h 4188227"/>
              <a:gd name="connsiteX1082" fmla="*/ 5189025 w 10996613"/>
              <a:gd name="connsiteY1082" fmla="*/ 430302 h 4188227"/>
              <a:gd name="connsiteX1083" fmla="*/ 5193176 w 10996613"/>
              <a:gd name="connsiteY1083" fmla="*/ 429166 h 4188227"/>
              <a:gd name="connsiteX1084" fmla="*/ 5193057 w 10996613"/>
              <a:gd name="connsiteY1084" fmla="*/ 428124 h 4188227"/>
              <a:gd name="connsiteX1085" fmla="*/ 5184709 w 10996613"/>
              <a:gd name="connsiteY1085" fmla="*/ 428195 h 4188227"/>
              <a:gd name="connsiteX1086" fmla="*/ 1304523 w 10996613"/>
              <a:gd name="connsiteY1086" fmla="*/ 857112 h 4188227"/>
              <a:gd name="connsiteX1087" fmla="*/ 1314840 w 10996613"/>
              <a:gd name="connsiteY1087" fmla="*/ 857112 h 4188227"/>
              <a:gd name="connsiteX1088" fmla="*/ 1304523 w 10996613"/>
              <a:gd name="connsiteY1088" fmla="*/ 857112 h 4188227"/>
              <a:gd name="connsiteX1089" fmla="*/ 9886180 w 10996613"/>
              <a:gd name="connsiteY1089" fmla="*/ 2420969 h 4188227"/>
              <a:gd name="connsiteX1090" fmla="*/ 9877831 w 10996613"/>
              <a:gd name="connsiteY1090" fmla="*/ 2420874 h 4188227"/>
              <a:gd name="connsiteX1091" fmla="*/ 9877713 w 10996613"/>
              <a:gd name="connsiteY1091" fmla="*/ 2421915 h 4188227"/>
              <a:gd name="connsiteX1092" fmla="*/ 9881863 w 10996613"/>
              <a:gd name="connsiteY1092" fmla="*/ 2423052 h 4188227"/>
              <a:gd name="connsiteX1093" fmla="*/ 9886180 w 10996613"/>
              <a:gd name="connsiteY1093" fmla="*/ 2420969 h 4188227"/>
              <a:gd name="connsiteX1094" fmla="*/ 3612460 w 10996613"/>
              <a:gd name="connsiteY1094" fmla="*/ 3245831 h 4188227"/>
              <a:gd name="connsiteX1095" fmla="*/ 3622777 w 10996613"/>
              <a:gd name="connsiteY1095" fmla="*/ 3245831 h 4188227"/>
              <a:gd name="connsiteX1096" fmla="*/ 3612460 w 10996613"/>
              <a:gd name="connsiteY1096" fmla="*/ 3245831 h 4188227"/>
              <a:gd name="connsiteX1097" fmla="*/ 4791225 w 10996613"/>
              <a:gd name="connsiteY1097" fmla="*/ 1967674 h 4188227"/>
              <a:gd name="connsiteX1098" fmla="*/ 4791344 w 10996613"/>
              <a:gd name="connsiteY1098" fmla="*/ 1966585 h 4188227"/>
              <a:gd name="connsiteX1099" fmla="*/ 4782877 w 10996613"/>
              <a:gd name="connsiteY1099" fmla="*/ 1966514 h 4188227"/>
              <a:gd name="connsiteX1100" fmla="*/ 4782710 w 10996613"/>
              <a:gd name="connsiteY1100" fmla="*/ 1967603 h 4188227"/>
              <a:gd name="connsiteX1101" fmla="*/ 4791225 w 10996613"/>
              <a:gd name="connsiteY1101" fmla="*/ 1967674 h 4188227"/>
              <a:gd name="connsiteX1102" fmla="*/ 4776734 w 10996613"/>
              <a:gd name="connsiteY1102" fmla="*/ 3498987 h 4188227"/>
              <a:gd name="connsiteX1103" fmla="*/ 4783256 w 10996613"/>
              <a:gd name="connsiteY1103" fmla="*/ 3500289 h 4188227"/>
              <a:gd name="connsiteX1104" fmla="*/ 4776947 w 10996613"/>
              <a:gd name="connsiteY1104" fmla="*/ 3498940 h 4188227"/>
              <a:gd name="connsiteX1105" fmla="*/ 4776734 w 10996613"/>
              <a:gd name="connsiteY1105" fmla="*/ 3498987 h 4188227"/>
              <a:gd name="connsiteX1106" fmla="*/ 4766440 w 10996613"/>
              <a:gd name="connsiteY1106" fmla="*/ 1881166 h 4188227"/>
              <a:gd name="connsiteX1107" fmla="*/ 4768242 w 10996613"/>
              <a:gd name="connsiteY1107" fmla="*/ 1883794 h 4188227"/>
              <a:gd name="connsiteX1108" fmla="*/ 4769903 w 10996613"/>
              <a:gd name="connsiteY1108" fmla="*/ 1883723 h 4188227"/>
              <a:gd name="connsiteX1109" fmla="*/ 4769761 w 10996613"/>
              <a:gd name="connsiteY1109" fmla="*/ 1878468 h 4188227"/>
              <a:gd name="connsiteX1110" fmla="*/ 4766440 w 10996613"/>
              <a:gd name="connsiteY1110" fmla="*/ 1881166 h 4188227"/>
              <a:gd name="connsiteX1111" fmla="*/ 4763072 w 10996613"/>
              <a:gd name="connsiteY1111" fmla="*/ 3614749 h 4188227"/>
              <a:gd name="connsiteX1112" fmla="*/ 4762953 w 10996613"/>
              <a:gd name="connsiteY1112" fmla="*/ 3620074 h 4188227"/>
              <a:gd name="connsiteX1113" fmla="*/ 4764685 w 10996613"/>
              <a:gd name="connsiteY1113" fmla="*/ 3620169 h 4188227"/>
              <a:gd name="connsiteX1114" fmla="*/ 4764780 w 10996613"/>
              <a:gd name="connsiteY1114" fmla="*/ 3614796 h 4188227"/>
              <a:gd name="connsiteX1115" fmla="*/ 4763072 w 10996613"/>
              <a:gd name="connsiteY1115" fmla="*/ 3614749 h 4188227"/>
              <a:gd name="connsiteX1116" fmla="*/ 1541491 w 10996613"/>
              <a:gd name="connsiteY1116" fmla="*/ 2148831 h 4188227"/>
              <a:gd name="connsiteX1117" fmla="*/ 1551808 w 10996613"/>
              <a:gd name="connsiteY1117" fmla="*/ 2148831 h 4188227"/>
              <a:gd name="connsiteX1118" fmla="*/ 1541491 w 10996613"/>
              <a:gd name="connsiteY1118" fmla="*/ 2148831 h 4188227"/>
              <a:gd name="connsiteX1119" fmla="*/ 4929620 w 10996613"/>
              <a:gd name="connsiteY1119" fmla="*/ 595222 h 4188227"/>
              <a:gd name="connsiteX1120" fmla="*/ 4929478 w 10996613"/>
              <a:gd name="connsiteY1120" fmla="*/ 589968 h 4188227"/>
              <a:gd name="connsiteX1121" fmla="*/ 4926134 w 10996613"/>
              <a:gd name="connsiteY1121" fmla="*/ 592690 h 4188227"/>
              <a:gd name="connsiteX1122" fmla="*/ 4927936 w 10996613"/>
              <a:gd name="connsiteY1122" fmla="*/ 595317 h 4188227"/>
              <a:gd name="connsiteX1123" fmla="*/ 4929620 w 10996613"/>
              <a:gd name="connsiteY1123" fmla="*/ 595222 h 4188227"/>
              <a:gd name="connsiteX1124" fmla="*/ 1852696 w 10996613"/>
              <a:gd name="connsiteY1124" fmla="*/ 1787298 h 4188227"/>
              <a:gd name="connsiteX1125" fmla="*/ 1851107 w 10996613"/>
              <a:gd name="connsiteY1125" fmla="*/ 1788316 h 4188227"/>
              <a:gd name="connsiteX1126" fmla="*/ 1853455 w 10996613"/>
              <a:gd name="connsiteY1126" fmla="*/ 1793428 h 4188227"/>
              <a:gd name="connsiteX1127" fmla="*/ 1855660 w 10996613"/>
              <a:gd name="connsiteY1127" fmla="*/ 1793452 h 4188227"/>
              <a:gd name="connsiteX1128" fmla="*/ 1855613 w 10996613"/>
              <a:gd name="connsiteY1128" fmla="*/ 1788931 h 4188227"/>
              <a:gd name="connsiteX1129" fmla="*/ 1852696 w 10996613"/>
              <a:gd name="connsiteY1129" fmla="*/ 1787298 h 4188227"/>
              <a:gd name="connsiteX1130" fmla="*/ 3591849 w 10996613"/>
              <a:gd name="connsiteY1130" fmla="*/ 3469780 h 4188227"/>
              <a:gd name="connsiteX1131" fmla="*/ 3602166 w 10996613"/>
              <a:gd name="connsiteY1131" fmla="*/ 3469780 h 4188227"/>
              <a:gd name="connsiteX1132" fmla="*/ 3591849 w 10996613"/>
              <a:gd name="connsiteY1132" fmla="*/ 3469780 h 4188227"/>
              <a:gd name="connsiteX1133" fmla="*/ 4890059 w 10996613"/>
              <a:gd name="connsiteY1133" fmla="*/ 2103388 h 4188227"/>
              <a:gd name="connsiteX1134" fmla="*/ 4900376 w 10996613"/>
              <a:gd name="connsiteY1134" fmla="*/ 2103388 h 4188227"/>
              <a:gd name="connsiteX1135" fmla="*/ 4890059 w 10996613"/>
              <a:gd name="connsiteY1135" fmla="*/ 2103388 h 4188227"/>
              <a:gd name="connsiteX1136" fmla="*/ 3602190 w 10996613"/>
              <a:gd name="connsiteY1136" fmla="*/ 1574378 h 4188227"/>
              <a:gd name="connsiteX1137" fmla="*/ 3591872 w 10996613"/>
              <a:gd name="connsiteY1137" fmla="*/ 1574378 h 4188227"/>
              <a:gd name="connsiteX1138" fmla="*/ 3602190 w 10996613"/>
              <a:gd name="connsiteY1138" fmla="*/ 1574378 h 4188227"/>
              <a:gd name="connsiteX1139" fmla="*/ 4877204 w 10996613"/>
              <a:gd name="connsiteY1139" fmla="*/ 962577 h 4188227"/>
              <a:gd name="connsiteX1140" fmla="*/ 4877204 w 10996613"/>
              <a:gd name="connsiteY1140" fmla="*/ 969086 h 4188227"/>
              <a:gd name="connsiteX1141" fmla="*/ 4877204 w 10996613"/>
              <a:gd name="connsiteY1141" fmla="*/ 962577 h 4188227"/>
              <a:gd name="connsiteX1142" fmla="*/ 6652787 w 10996613"/>
              <a:gd name="connsiteY1142" fmla="*/ 2586481 h 4188227"/>
              <a:gd name="connsiteX1143" fmla="*/ 6652906 w 10996613"/>
              <a:gd name="connsiteY1143" fmla="*/ 2587570 h 4188227"/>
              <a:gd name="connsiteX1144" fmla="*/ 6661421 w 10996613"/>
              <a:gd name="connsiteY1144" fmla="*/ 2587499 h 4188227"/>
              <a:gd name="connsiteX1145" fmla="*/ 6661255 w 10996613"/>
              <a:gd name="connsiteY1145" fmla="*/ 2586410 h 4188227"/>
              <a:gd name="connsiteX1146" fmla="*/ 6652787 w 10996613"/>
              <a:gd name="connsiteY1146" fmla="*/ 2586481 h 4188227"/>
              <a:gd name="connsiteX1147" fmla="*/ 6612538 w 10996613"/>
              <a:gd name="connsiteY1147" fmla="*/ 4182811 h 4188227"/>
              <a:gd name="connsiteX1148" fmla="*/ 6612396 w 10996613"/>
              <a:gd name="connsiteY1148" fmla="*/ 4188065 h 4188227"/>
              <a:gd name="connsiteX1149" fmla="*/ 6614056 w 10996613"/>
              <a:gd name="connsiteY1149" fmla="*/ 4188136 h 4188227"/>
              <a:gd name="connsiteX1150" fmla="*/ 6615859 w 10996613"/>
              <a:gd name="connsiteY1150" fmla="*/ 4185509 h 4188227"/>
              <a:gd name="connsiteX1151" fmla="*/ 6612538 w 10996613"/>
              <a:gd name="connsiteY1151" fmla="*/ 4182811 h 4188227"/>
              <a:gd name="connsiteX1152" fmla="*/ 10134580 w 10996613"/>
              <a:gd name="connsiteY1152" fmla="*/ 1900551 h 4188227"/>
              <a:gd name="connsiteX1153" fmla="*/ 10138730 w 10996613"/>
              <a:gd name="connsiteY1153" fmla="*/ 1899415 h 4188227"/>
              <a:gd name="connsiteX1154" fmla="*/ 10138612 w 10996613"/>
              <a:gd name="connsiteY1154" fmla="*/ 1898373 h 4188227"/>
              <a:gd name="connsiteX1155" fmla="*/ 10130263 w 10996613"/>
              <a:gd name="connsiteY1155" fmla="*/ 1898468 h 4188227"/>
              <a:gd name="connsiteX1156" fmla="*/ 10134580 w 10996613"/>
              <a:gd name="connsiteY1156" fmla="*/ 1900551 h 4188227"/>
              <a:gd name="connsiteX1157" fmla="*/ 306893 w 10996613"/>
              <a:gd name="connsiteY1157" fmla="*/ 70591 h 4188227"/>
              <a:gd name="connsiteX1158" fmla="*/ 306774 w 10996613"/>
              <a:gd name="connsiteY1158" fmla="*/ 75917 h 4188227"/>
              <a:gd name="connsiteX1159" fmla="*/ 308505 w 10996613"/>
              <a:gd name="connsiteY1159" fmla="*/ 76011 h 4188227"/>
              <a:gd name="connsiteX1160" fmla="*/ 308600 w 10996613"/>
              <a:gd name="connsiteY1160" fmla="*/ 70639 h 4188227"/>
              <a:gd name="connsiteX1161" fmla="*/ 306893 w 10996613"/>
              <a:gd name="connsiteY1161" fmla="*/ 70591 h 4188227"/>
              <a:gd name="connsiteX1162" fmla="*/ 6820972 w 10996613"/>
              <a:gd name="connsiteY1162" fmla="*/ 3871739 h 4188227"/>
              <a:gd name="connsiteX1163" fmla="*/ 6812624 w 10996613"/>
              <a:gd name="connsiteY1163" fmla="*/ 3871644 h 4188227"/>
              <a:gd name="connsiteX1164" fmla="*/ 6812505 w 10996613"/>
              <a:gd name="connsiteY1164" fmla="*/ 3872686 h 4188227"/>
              <a:gd name="connsiteX1165" fmla="*/ 6816656 w 10996613"/>
              <a:gd name="connsiteY1165" fmla="*/ 3873822 h 4188227"/>
              <a:gd name="connsiteX1166" fmla="*/ 6820972 w 10996613"/>
              <a:gd name="connsiteY1166" fmla="*/ 3871739 h 4188227"/>
              <a:gd name="connsiteX1167" fmla="*/ 7772424 w 10996613"/>
              <a:gd name="connsiteY1167" fmla="*/ 1076161 h 4188227"/>
              <a:gd name="connsiteX1168" fmla="*/ 7772424 w 10996613"/>
              <a:gd name="connsiteY1168" fmla="*/ 1082670 h 4188227"/>
              <a:gd name="connsiteX1169" fmla="*/ 7772424 w 10996613"/>
              <a:gd name="connsiteY1169" fmla="*/ 1076161 h 4188227"/>
              <a:gd name="connsiteX1170" fmla="*/ 2447380 w 10996613"/>
              <a:gd name="connsiteY1170" fmla="*/ 2279172 h 4188227"/>
              <a:gd name="connsiteX1171" fmla="*/ 2447213 w 10996613"/>
              <a:gd name="connsiteY1171" fmla="*/ 2278083 h 4188227"/>
              <a:gd name="connsiteX1172" fmla="*/ 2438746 w 10996613"/>
              <a:gd name="connsiteY1172" fmla="*/ 2278154 h 4188227"/>
              <a:gd name="connsiteX1173" fmla="*/ 2438865 w 10996613"/>
              <a:gd name="connsiteY1173" fmla="*/ 2279243 h 4188227"/>
              <a:gd name="connsiteX1174" fmla="*/ 2447380 w 10996613"/>
              <a:gd name="connsiteY1174" fmla="*/ 2279172 h 4188227"/>
              <a:gd name="connsiteX1175" fmla="*/ 9030218 w 10996613"/>
              <a:gd name="connsiteY1175" fmla="*/ 1784245 h 4188227"/>
              <a:gd name="connsiteX1176" fmla="*/ 9028510 w 10996613"/>
              <a:gd name="connsiteY1176" fmla="*/ 1784316 h 4188227"/>
              <a:gd name="connsiteX1177" fmla="*/ 9028605 w 10996613"/>
              <a:gd name="connsiteY1177" fmla="*/ 1789689 h 4188227"/>
              <a:gd name="connsiteX1178" fmla="*/ 9030336 w 10996613"/>
              <a:gd name="connsiteY1178" fmla="*/ 1789594 h 4188227"/>
              <a:gd name="connsiteX1179" fmla="*/ 9030218 w 10996613"/>
              <a:gd name="connsiteY1179" fmla="*/ 1784245 h 4188227"/>
              <a:gd name="connsiteX1180" fmla="*/ 7498480 w 10996613"/>
              <a:gd name="connsiteY1180" fmla="*/ 3384386 h 4188227"/>
              <a:gd name="connsiteX1181" fmla="*/ 7498575 w 10996613"/>
              <a:gd name="connsiteY1181" fmla="*/ 3389735 h 4188227"/>
              <a:gd name="connsiteX1182" fmla="*/ 7500306 w 10996613"/>
              <a:gd name="connsiteY1182" fmla="*/ 3389640 h 4188227"/>
              <a:gd name="connsiteX1183" fmla="*/ 7500188 w 10996613"/>
              <a:gd name="connsiteY1183" fmla="*/ 3384314 h 4188227"/>
              <a:gd name="connsiteX1184" fmla="*/ 7498480 w 10996613"/>
              <a:gd name="connsiteY1184" fmla="*/ 3384386 h 4188227"/>
              <a:gd name="connsiteX1185" fmla="*/ 10766288 w 10996613"/>
              <a:gd name="connsiteY1185" fmla="*/ 2922357 h 4188227"/>
              <a:gd name="connsiteX1186" fmla="*/ 10768090 w 10996613"/>
              <a:gd name="connsiteY1186" fmla="*/ 2919730 h 4188227"/>
              <a:gd name="connsiteX1187" fmla="*/ 10764746 w 10996613"/>
              <a:gd name="connsiteY1187" fmla="*/ 2917008 h 4188227"/>
              <a:gd name="connsiteX1188" fmla="*/ 10764603 w 10996613"/>
              <a:gd name="connsiteY1188" fmla="*/ 2922263 h 4188227"/>
              <a:gd name="connsiteX1189" fmla="*/ 10766288 w 10996613"/>
              <a:gd name="connsiteY1189" fmla="*/ 2922357 h 4188227"/>
              <a:gd name="connsiteX1190" fmla="*/ 2546094 w 10996613"/>
              <a:gd name="connsiteY1190" fmla="*/ 1915154 h 4188227"/>
              <a:gd name="connsiteX1191" fmla="*/ 2535777 w 10996613"/>
              <a:gd name="connsiteY1191" fmla="*/ 1915154 h 4188227"/>
              <a:gd name="connsiteX1192" fmla="*/ 2546094 w 10996613"/>
              <a:gd name="connsiteY1192" fmla="*/ 1915154 h 4188227"/>
              <a:gd name="connsiteX1193" fmla="*/ 9095633 w 10996613"/>
              <a:gd name="connsiteY1193" fmla="*/ 1657762 h 4188227"/>
              <a:gd name="connsiteX1194" fmla="*/ 9095490 w 10996613"/>
              <a:gd name="connsiteY1194" fmla="*/ 1663016 h 4188227"/>
              <a:gd name="connsiteX1195" fmla="*/ 9097151 w 10996613"/>
              <a:gd name="connsiteY1195" fmla="*/ 1663087 h 4188227"/>
              <a:gd name="connsiteX1196" fmla="*/ 9098953 w 10996613"/>
              <a:gd name="connsiteY1196" fmla="*/ 1660460 h 4188227"/>
              <a:gd name="connsiteX1197" fmla="*/ 9095633 w 10996613"/>
              <a:gd name="connsiteY1197" fmla="*/ 1657762 h 4188227"/>
              <a:gd name="connsiteX1198" fmla="*/ 2506746 w 10996613"/>
              <a:gd name="connsiteY1198" fmla="*/ 2091435 h 4188227"/>
              <a:gd name="connsiteX1199" fmla="*/ 2506248 w 10996613"/>
              <a:gd name="connsiteY1199" fmla="*/ 2091009 h 4188227"/>
              <a:gd name="connsiteX1200" fmla="*/ 2506532 w 10996613"/>
              <a:gd name="connsiteY1200" fmla="*/ 2091412 h 4188227"/>
              <a:gd name="connsiteX1201" fmla="*/ 2506746 w 10996613"/>
              <a:gd name="connsiteY1201" fmla="*/ 2091435 h 4188227"/>
              <a:gd name="connsiteX1202" fmla="*/ 10737067 w 10996613"/>
              <a:gd name="connsiteY1202" fmla="*/ 3214992 h 4188227"/>
              <a:gd name="connsiteX1203" fmla="*/ 10741384 w 10996613"/>
              <a:gd name="connsiteY1203" fmla="*/ 3212885 h 4188227"/>
              <a:gd name="connsiteX1204" fmla="*/ 10733035 w 10996613"/>
              <a:gd name="connsiteY1204" fmla="*/ 3212791 h 4188227"/>
              <a:gd name="connsiteX1205" fmla="*/ 10732916 w 10996613"/>
              <a:gd name="connsiteY1205" fmla="*/ 3213832 h 4188227"/>
              <a:gd name="connsiteX1206" fmla="*/ 10737067 w 10996613"/>
              <a:gd name="connsiteY1206" fmla="*/ 3214992 h 4188227"/>
              <a:gd name="connsiteX1207" fmla="*/ 2492728 w 10996613"/>
              <a:gd name="connsiteY1207" fmla="*/ 2146677 h 4188227"/>
              <a:gd name="connsiteX1208" fmla="*/ 2494531 w 10996613"/>
              <a:gd name="connsiteY1208" fmla="*/ 2144050 h 4188227"/>
              <a:gd name="connsiteX1209" fmla="*/ 2491187 w 10996613"/>
              <a:gd name="connsiteY1209" fmla="*/ 2141328 h 4188227"/>
              <a:gd name="connsiteX1210" fmla="*/ 2491044 w 10996613"/>
              <a:gd name="connsiteY1210" fmla="*/ 2146583 h 4188227"/>
              <a:gd name="connsiteX1211" fmla="*/ 2492728 w 10996613"/>
              <a:gd name="connsiteY1211" fmla="*/ 2146677 h 4188227"/>
              <a:gd name="connsiteX1212" fmla="*/ 9149520 w 10996613"/>
              <a:gd name="connsiteY1212" fmla="*/ 1982727 h 4188227"/>
              <a:gd name="connsiteX1213" fmla="*/ 9141171 w 10996613"/>
              <a:gd name="connsiteY1213" fmla="*/ 1982822 h 4188227"/>
              <a:gd name="connsiteX1214" fmla="*/ 9145488 w 10996613"/>
              <a:gd name="connsiteY1214" fmla="*/ 1984928 h 4188227"/>
              <a:gd name="connsiteX1215" fmla="*/ 9149638 w 10996613"/>
              <a:gd name="connsiteY1215" fmla="*/ 1983792 h 4188227"/>
              <a:gd name="connsiteX1216" fmla="*/ 9149520 w 10996613"/>
              <a:gd name="connsiteY1216" fmla="*/ 1982727 h 4188227"/>
              <a:gd name="connsiteX1217" fmla="*/ 7113014 w 10996613"/>
              <a:gd name="connsiteY1217" fmla="*/ 1056706 h 4188227"/>
              <a:gd name="connsiteX1218" fmla="*/ 7113014 w 10996613"/>
              <a:gd name="connsiteY1218" fmla="*/ 1050197 h 4188227"/>
              <a:gd name="connsiteX1219" fmla="*/ 7113014 w 10996613"/>
              <a:gd name="connsiteY1219" fmla="*/ 1056706 h 4188227"/>
              <a:gd name="connsiteX1220" fmla="*/ 755117 w 10996613"/>
              <a:gd name="connsiteY1220" fmla="*/ 768474 h 4188227"/>
              <a:gd name="connsiteX1221" fmla="*/ 754975 w 10996613"/>
              <a:gd name="connsiteY1221" fmla="*/ 773728 h 4188227"/>
              <a:gd name="connsiteX1222" fmla="*/ 756635 w 10996613"/>
              <a:gd name="connsiteY1222" fmla="*/ 773799 h 4188227"/>
              <a:gd name="connsiteX1223" fmla="*/ 758438 w 10996613"/>
              <a:gd name="connsiteY1223" fmla="*/ 771172 h 4188227"/>
              <a:gd name="connsiteX1224" fmla="*/ 755117 w 10996613"/>
              <a:gd name="connsiteY1224" fmla="*/ 768474 h 4188227"/>
              <a:gd name="connsiteX1225" fmla="*/ 6284350 w 10996613"/>
              <a:gd name="connsiteY1225" fmla="*/ 1818872 h 4188227"/>
              <a:gd name="connsiteX1226" fmla="*/ 6286153 w 10996613"/>
              <a:gd name="connsiteY1226" fmla="*/ 1816244 h 4188227"/>
              <a:gd name="connsiteX1227" fmla="*/ 6282809 w 10996613"/>
              <a:gd name="connsiteY1227" fmla="*/ 1813522 h 4188227"/>
              <a:gd name="connsiteX1228" fmla="*/ 6282667 w 10996613"/>
              <a:gd name="connsiteY1228" fmla="*/ 1818777 h 4188227"/>
              <a:gd name="connsiteX1229" fmla="*/ 6284350 w 10996613"/>
              <a:gd name="connsiteY1229" fmla="*/ 1818872 h 4188227"/>
              <a:gd name="connsiteX1230" fmla="*/ 2005156 w 10996613"/>
              <a:gd name="connsiteY1230" fmla="*/ 1730163 h 4188227"/>
              <a:gd name="connsiteX1231" fmla="*/ 2015473 w 10996613"/>
              <a:gd name="connsiteY1231" fmla="*/ 1730163 h 4188227"/>
              <a:gd name="connsiteX1232" fmla="*/ 2005156 w 10996613"/>
              <a:gd name="connsiteY1232" fmla="*/ 1730163 h 4188227"/>
              <a:gd name="connsiteX1233" fmla="*/ 5894781 w 10996613"/>
              <a:gd name="connsiteY1233" fmla="*/ 1786943 h 4188227"/>
              <a:gd name="connsiteX1234" fmla="*/ 5898932 w 10996613"/>
              <a:gd name="connsiteY1234" fmla="*/ 1785807 h 4188227"/>
              <a:gd name="connsiteX1235" fmla="*/ 5898813 w 10996613"/>
              <a:gd name="connsiteY1235" fmla="*/ 1784766 h 4188227"/>
              <a:gd name="connsiteX1236" fmla="*/ 5890464 w 10996613"/>
              <a:gd name="connsiteY1236" fmla="*/ 1784860 h 4188227"/>
              <a:gd name="connsiteX1237" fmla="*/ 5894781 w 10996613"/>
              <a:gd name="connsiteY1237" fmla="*/ 1786943 h 4188227"/>
              <a:gd name="connsiteX1238" fmla="*/ 5905098 w 10996613"/>
              <a:gd name="connsiteY1238" fmla="*/ 1627916 h 4188227"/>
              <a:gd name="connsiteX1239" fmla="*/ 5909249 w 10996613"/>
              <a:gd name="connsiteY1239" fmla="*/ 1626780 h 4188227"/>
              <a:gd name="connsiteX1240" fmla="*/ 5909130 w 10996613"/>
              <a:gd name="connsiteY1240" fmla="*/ 1625738 h 4188227"/>
              <a:gd name="connsiteX1241" fmla="*/ 5900781 w 10996613"/>
              <a:gd name="connsiteY1241" fmla="*/ 1625833 h 4188227"/>
              <a:gd name="connsiteX1242" fmla="*/ 5905098 w 10996613"/>
              <a:gd name="connsiteY1242" fmla="*/ 1627916 h 4188227"/>
              <a:gd name="connsiteX1243" fmla="*/ 767095 w 10996613"/>
              <a:gd name="connsiteY1243" fmla="*/ 390752 h 4188227"/>
              <a:gd name="connsiteX1244" fmla="*/ 768968 w 10996613"/>
              <a:gd name="connsiteY1244" fmla="*/ 388006 h 4188227"/>
              <a:gd name="connsiteX1245" fmla="*/ 765126 w 10996613"/>
              <a:gd name="connsiteY1245" fmla="*/ 385711 h 4188227"/>
              <a:gd name="connsiteX1246" fmla="*/ 765363 w 10996613"/>
              <a:gd name="connsiteY1246" fmla="*/ 390847 h 4188227"/>
              <a:gd name="connsiteX1247" fmla="*/ 767095 w 10996613"/>
              <a:gd name="connsiteY1247" fmla="*/ 390752 h 4188227"/>
              <a:gd name="connsiteX1248" fmla="*/ 6024424 w 10996613"/>
              <a:gd name="connsiteY1248" fmla="*/ 4014458 h 4188227"/>
              <a:gd name="connsiteX1249" fmla="*/ 6024258 w 10996613"/>
              <a:gd name="connsiteY1249" fmla="*/ 4015547 h 4188227"/>
              <a:gd name="connsiteX1250" fmla="*/ 6032773 w 10996613"/>
              <a:gd name="connsiteY1250" fmla="*/ 4015618 h 4188227"/>
              <a:gd name="connsiteX1251" fmla="*/ 6032891 w 10996613"/>
              <a:gd name="connsiteY1251" fmla="*/ 4014529 h 4188227"/>
              <a:gd name="connsiteX1252" fmla="*/ 6024424 w 10996613"/>
              <a:gd name="connsiteY1252" fmla="*/ 4014458 h 4188227"/>
              <a:gd name="connsiteX1253" fmla="*/ 823639 w 10996613"/>
              <a:gd name="connsiteY1253" fmla="*/ 478916 h 4188227"/>
              <a:gd name="connsiteX1254" fmla="*/ 830588 w 10996613"/>
              <a:gd name="connsiteY1254" fmla="*/ 478987 h 4188227"/>
              <a:gd name="connsiteX1255" fmla="*/ 827220 w 10996613"/>
              <a:gd name="connsiteY1255" fmla="*/ 475816 h 4188227"/>
              <a:gd name="connsiteX1256" fmla="*/ 820271 w 10996613"/>
              <a:gd name="connsiteY1256" fmla="*/ 475745 h 4188227"/>
              <a:gd name="connsiteX1257" fmla="*/ 823639 w 10996613"/>
              <a:gd name="connsiteY1257" fmla="*/ 478916 h 4188227"/>
              <a:gd name="connsiteX1258" fmla="*/ 830635 w 10996613"/>
              <a:gd name="connsiteY1258" fmla="*/ 480502 h 4188227"/>
              <a:gd name="connsiteX1259" fmla="*/ 832177 w 10996613"/>
              <a:gd name="connsiteY1259" fmla="*/ 481591 h 4188227"/>
              <a:gd name="connsiteX1260" fmla="*/ 840455 w 10996613"/>
              <a:gd name="connsiteY1260" fmla="*/ 480904 h 4188227"/>
              <a:gd name="connsiteX1261" fmla="*/ 839625 w 10996613"/>
              <a:gd name="connsiteY1261" fmla="*/ 479887 h 4188227"/>
              <a:gd name="connsiteX1262" fmla="*/ 833007 w 10996613"/>
              <a:gd name="connsiteY1262" fmla="*/ 478987 h 4188227"/>
              <a:gd name="connsiteX1263" fmla="*/ 830635 w 10996613"/>
              <a:gd name="connsiteY1263" fmla="*/ 480502 h 4188227"/>
              <a:gd name="connsiteX1264" fmla="*/ 1963957 w 10996613"/>
              <a:gd name="connsiteY1264" fmla="*/ 1652271 h 4188227"/>
              <a:gd name="connsiteX1265" fmla="*/ 1953640 w 10996613"/>
              <a:gd name="connsiteY1265" fmla="*/ 1652271 h 4188227"/>
              <a:gd name="connsiteX1266" fmla="*/ 1963957 w 10996613"/>
              <a:gd name="connsiteY1266" fmla="*/ 1652271 h 4188227"/>
              <a:gd name="connsiteX1267" fmla="*/ 7817204 w 10996613"/>
              <a:gd name="connsiteY1267" fmla="*/ 1444061 h 4188227"/>
              <a:gd name="connsiteX1268" fmla="*/ 7821520 w 10996613"/>
              <a:gd name="connsiteY1268" fmla="*/ 1446167 h 4188227"/>
              <a:gd name="connsiteX1269" fmla="*/ 7821900 w 10996613"/>
              <a:gd name="connsiteY1269" fmla="*/ 1446073 h 4188227"/>
              <a:gd name="connsiteX1270" fmla="*/ 7820405 w 10996613"/>
              <a:gd name="connsiteY1270" fmla="*/ 1442830 h 4188227"/>
              <a:gd name="connsiteX1271" fmla="*/ 7817204 w 10996613"/>
              <a:gd name="connsiteY1271" fmla="*/ 1444061 h 4188227"/>
              <a:gd name="connsiteX1272" fmla="*/ 3007150 w 10996613"/>
              <a:gd name="connsiteY1272" fmla="*/ 3221501 h 4188227"/>
              <a:gd name="connsiteX1273" fmla="*/ 3007150 w 10996613"/>
              <a:gd name="connsiteY1273" fmla="*/ 3228009 h 4188227"/>
              <a:gd name="connsiteX1274" fmla="*/ 3007150 w 10996613"/>
              <a:gd name="connsiteY1274" fmla="*/ 3221501 h 4188227"/>
              <a:gd name="connsiteX1275" fmla="*/ 6426114 w 10996613"/>
              <a:gd name="connsiteY1275" fmla="*/ 1745879 h 4188227"/>
              <a:gd name="connsiteX1276" fmla="*/ 6426233 w 10996613"/>
              <a:gd name="connsiteY1276" fmla="*/ 1746967 h 4188227"/>
              <a:gd name="connsiteX1277" fmla="*/ 6434747 w 10996613"/>
              <a:gd name="connsiteY1277" fmla="*/ 1746896 h 4188227"/>
              <a:gd name="connsiteX1278" fmla="*/ 6434581 w 10996613"/>
              <a:gd name="connsiteY1278" fmla="*/ 1745808 h 4188227"/>
              <a:gd name="connsiteX1279" fmla="*/ 6426114 w 10996613"/>
              <a:gd name="connsiteY1279" fmla="*/ 1745879 h 4188227"/>
              <a:gd name="connsiteX1280" fmla="*/ 461321 w 10996613"/>
              <a:gd name="connsiteY1280" fmla="*/ 567246 h 4188227"/>
              <a:gd name="connsiteX1281" fmla="*/ 461416 w 10996613"/>
              <a:gd name="connsiteY1281" fmla="*/ 572619 h 4188227"/>
              <a:gd name="connsiteX1282" fmla="*/ 463147 w 10996613"/>
              <a:gd name="connsiteY1282" fmla="*/ 572524 h 4188227"/>
              <a:gd name="connsiteX1283" fmla="*/ 463029 w 10996613"/>
              <a:gd name="connsiteY1283" fmla="*/ 567199 h 4188227"/>
              <a:gd name="connsiteX1284" fmla="*/ 461321 w 10996613"/>
              <a:gd name="connsiteY1284" fmla="*/ 567246 h 4188227"/>
              <a:gd name="connsiteX1285" fmla="*/ 6360083 w 10996613"/>
              <a:gd name="connsiteY1285" fmla="*/ 2751425 h 4188227"/>
              <a:gd name="connsiteX1286" fmla="*/ 6359964 w 10996613"/>
              <a:gd name="connsiteY1286" fmla="*/ 2756750 h 4188227"/>
              <a:gd name="connsiteX1287" fmla="*/ 6361695 w 10996613"/>
              <a:gd name="connsiteY1287" fmla="*/ 2756845 h 4188227"/>
              <a:gd name="connsiteX1288" fmla="*/ 6361790 w 10996613"/>
              <a:gd name="connsiteY1288" fmla="*/ 2751472 h 4188227"/>
              <a:gd name="connsiteX1289" fmla="*/ 6360083 w 10996613"/>
              <a:gd name="connsiteY1289" fmla="*/ 2751425 h 4188227"/>
              <a:gd name="connsiteX1290" fmla="*/ 2428547 w 10996613"/>
              <a:gd name="connsiteY1290" fmla="*/ 2310556 h 4188227"/>
              <a:gd name="connsiteX1291" fmla="*/ 2430160 w 10996613"/>
              <a:gd name="connsiteY1291" fmla="*/ 2312734 h 4188227"/>
              <a:gd name="connsiteX1292" fmla="*/ 2431986 w 10996613"/>
              <a:gd name="connsiteY1292" fmla="*/ 2311574 h 4188227"/>
              <a:gd name="connsiteX1293" fmla="*/ 2430160 w 10996613"/>
              <a:gd name="connsiteY1293" fmla="*/ 2309491 h 4188227"/>
              <a:gd name="connsiteX1294" fmla="*/ 2428547 w 10996613"/>
              <a:gd name="connsiteY1294" fmla="*/ 2310556 h 4188227"/>
              <a:gd name="connsiteX1295" fmla="*/ 1922735 w 10996613"/>
              <a:gd name="connsiteY1295" fmla="*/ 1681477 h 4188227"/>
              <a:gd name="connsiteX1296" fmla="*/ 1926056 w 10996613"/>
              <a:gd name="connsiteY1296" fmla="*/ 1682637 h 4188227"/>
              <a:gd name="connsiteX1297" fmla="*/ 1927882 w 10996613"/>
              <a:gd name="connsiteY1297" fmla="*/ 1681477 h 4188227"/>
              <a:gd name="connsiteX1298" fmla="*/ 1924419 w 10996613"/>
              <a:gd name="connsiteY1298" fmla="*/ 1680460 h 4188227"/>
              <a:gd name="connsiteX1299" fmla="*/ 1922735 w 10996613"/>
              <a:gd name="connsiteY1299" fmla="*/ 1681477 h 4188227"/>
              <a:gd name="connsiteX1300" fmla="*/ 1981105 w 10996613"/>
              <a:gd name="connsiteY1300" fmla="*/ 1633809 h 4188227"/>
              <a:gd name="connsiteX1301" fmla="*/ 1984568 w 10996613"/>
              <a:gd name="connsiteY1301" fmla="*/ 1632792 h 4188227"/>
              <a:gd name="connsiteX1302" fmla="*/ 1982742 w 10996613"/>
              <a:gd name="connsiteY1302" fmla="*/ 1631632 h 4188227"/>
              <a:gd name="connsiteX1303" fmla="*/ 1979421 w 10996613"/>
              <a:gd name="connsiteY1303" fmla="*/ 1632792 h 4188227"/>
              <a:gd name="connsiteX1304" fmla="*/ 1981105 w 10996613"/>
              <a:gd name="connsiteY1304" fmla="*/ 1633809 h 4188227"/>
              <a:gd name="connsiteX1305" fmla="*/ 1973278 w 10996613"/>
              <a:gd name="connsiteY1305" fmla="*/ 1671182 h 4188227"/>
              <a:gd name="connsiteX1306" fmla="*/ 1971666 w 10996613"/>
              <a:gd name="connsiteY1306" fmla="*/ 1670116 h 4188227"/>
              <a:gd name="connsiteX1307" fmla="*/ 1969839 w 10996613"/>
              <a:gd name="connsiteY1307" fmla="*/ 1672199 h 4188227"/>
              <a:gd name="connsiteX1308" fmla="*/ 1971666 w 10996613"/>
              <a:gd name="connsiteY1308" fmla="*/ 1673359 h 4188227"/>
              <a:gd name="connsiteX1309" fmla="*/ 1973278 w 10996613"/>
              <a:gd name="connsiteY1309" fmla="*/ 1671182 h 4188227"/>
              <a:gd name="connsiteX1310" fmla="*/ 9419123 w 10996613"/>
              <a:gd name="connsiteY1310" fmla="*/ 2865648 h 4188227"/>
              <a:gd name="connsiteX1311" fmla="*/ 9420949 w 10996613"/>
              <a:gd name="connsiteY1311" fmla="*/ 2867731 h 4188227"/>
              <a:gd name="connsiteX1312" fmla="*/ 9422563 w 10996613"/>
              <a:gd name="connsiteY1312" fmla="*/ 2866666 h 4188227"/>
              <a:gd name="connsiteX1313" fmla="*/ 9420949 w 10996613"/>
              <a:gd name="connsiteY1313" fmla="*/ 2864488 h 4188227"/>
              <a:gd name="connsiteX1314" fmla="*/ 9419123 w 10996613"/>
              <a:gd name="connsiteY1314" fmla="*/ 2865648 h 4188227"/>
              <a:gd name="connsiteX1315" fmla="*/ 9314598 w 10996613"/>
              <a:gd name="connsiteY1315" fmla="*/ 2112666 h 4188227"/>
              <a:gd name="connsiteX1316" fmla="*/ 9312772 w 10996613"/>
              <a:gd name="connsiteY1316" fmla="*/ 2111506 h 4188227"/>
              <a:gd name="connsiteX1317" fmla="*/ 9311158 w 10996613"/>
              <a:gd name="connsiteY1317" fmla="*/ 2113684 h 4188227"/>
              <a:gd name="connsiteX1318" fmla="*/ 9312772 w 10996613"/>
              <a:gd name="connsiteY1318" fmla="*/ 2114749 h 4188227"/>
              <a:gd name="connsiteX1319" fmla="*/ 9314598 w 10996613"/>
              <a:gd name="connsiteY1319" fmla="*/ 2112666 h 4188227"/>
              <a:gd name="connsiteX1320" fmla="*/ 1859218 w 10996613"/>
              <a:gd name="connsiteY1320" fmla="*/ 1718187 h 4188227"/>
              <a:gd name="connsiteX1321" fmla="*/ 1860902 w 10996613"/>
              <a:gd name="connsiteY1321" fmla="*/ 1717169 h 4188227"/>
              <a:gd name="connsiteX1322" fmla="*/ 1857582 w 10996613"/>
              <a:gd name="connsiteY1322" fmla="*/ 1716009 h 4188227"/>
              <a:gd name="connsiteX1323" fmla="*/ 1855755 w 10996613"/>
              <a:gd name="connsiteY1323" fmla="*/ 1717169 h 4188227"/>
              <a:gd name="connsiteX1324" fmla="*/ 1859218 w 10996613"/>
              <a:gd name="connsiteY1324" fmla="*/ 1718187 h 4188227"/>
              <a:gd name="connsiteX1325" fmla="*/ 2494555 w 10996613"/>
              <a:gd name="connsiteY1325" fmla="*/ 1856741 h 4188227"/>
              <a:gd name="connsiteX1326" fmla="*/ 2491234 w 10996613"/>
              <a:gd name="connsiteY1326" fmla="*/ 1855581 h 4188227"/>
              <a:gd name="connsiteX1327" fmla="*/ 2489408 w 10996613"/>
              <a:gd name="connsiteY1327" fmla="*/ 1856741 h 4188227"/>
              <a:gd name="connsiteX1328" fmla="*/ 2492871 w 10996613"/>
              <a:gd name="connsiteY1328" fmla="*/ 1857759 h 4188227"/>
              <a:gd name="connsiteX1329" fmla="*/ 2494555 w 10996613"/>
              <a:gd name="connsiteY1329" fmla="*/ 1856741 h 4188227"/>
              <a:gd name="connsiteX1330" fmla="*/ 1948493 w 10996613"/>
              <a:gd name="connsiteY1330" fmla="*/ 1658756 h 4188227"/>
              <a:gd name="connsiteX1331" fmla="*/ 1950319 w 10996613"/>
              <a:gd name="connsiteY1331" fmla="*/ 1659915 h 4188227"/>
              <a:gd name="connsiteX1332" fmla="*/ 1953640 w 10996613"/>
              <a:gd name="connsiteY1332" fmla="*/ 1658756 h 4188227"/>
              <a:gd name="connsiteX1333" fmla="*/ 1951956 w 10996613"/>
              <a:gd name="connsiteY1333" fmla="*/ 1657738 h 4188227"/>
              <a:gd name="connsiteX1334" fmla="*/ 1948493 w 10996613"/>
              <a:gd name="connsiteY1334" fmla="*/ 1658756 h 4188227"/>
              <a:gd name="connsiteX1335" fmla="*/ 1953640 w 10996613"/>
              <a:gd name="connsiteY1335" fmla="*/ 1554899 h 4188227"/>
              <a:gd name="connsiteX1336" fmla="*/ 1951956 w 10996613"/>
              <a:gd name="connsiteY1336" fmla="*/ 1553882 h 4188227"/>
              <a:gd name="connsiteX1337" fmla="*/ 1948493 w 10996613"/>
              <a:gd name="connsiteY1337" fmla="*/ 1554899 h 4188227"/>
              <a:gd name="connsiteX1338" fmla="*/ 1950319 w 10996613"/>
              <a:gd name="connsiteY1338" fmla="*/ 1556059 h 4188227"/>
              <a:gd name="connsiteX1339" fmla="*/ 1953640 w 10996613"/>
              <a:gd name="connsiteY1339" fmla="*/ 1554899 h 4188227"/>
              <a:gd name="connsiteX1340" fmla="*/ 1945030 w 10996613"/>
              <a:gd name="connsiteY1340" fmla="*/ 1672744 h 4188227"/>
              <a:gd name="connsiteX1341" fmla="*/ 1948493 w 10996613"/>
              <a:gd name="connsiteY1341" fmla="*/ 1671726 h 4188227"/>
              <a:gd name="connsiteX1342" fmla="*/ 1946667 w 10996613"/>
              <a:gd name="connsiteY1342" fmla="*/ 1670566 h 4188227"/>
              <a:gd name="connsiteX1343" fmla="*/ 1943346 w 10996613"/>
              <a:gd name="connsiteY1343" fmla="*/ 1671726 h 4188227"/>
              <a:gd name="connsiteX1344" fmla="*/ 1945030 w 10996613"/>
              <a:gd name="connsiteY1344" fmla="*/ 1672744 h 4188227"/>
              <a:gd name="connsiteX1345" fmla="*/ 2453356 w 10996613"/>
              <a:gd name="connsiteY1345" fmla="*/ 2486364 h 4188227"/>
              <a:gd name="connsiteX1346" fmla="*/ 2451673 w 10996613"/>
              <a:gd name="connsiteY1346" fmla="*/ 2485346 h 4188227"/>
              <a:gd name="connsiteX1347" fmla="*/ 2448210 w 10996613"/>
              <a:gd name="connsiteY1347" fmla="*/ 2486364 h 4188227"/>
              <a:gd name="connsiteX1348" fmla="*/ 2450036 w 10996613"/>
              <a:gd name="connsiteY1348" fmla="*/ 2487524 h 4188227"/>
              <a:gd name="connsiteX1349" fmla="*/ 2453356 w 10996613"/>
              <a:gd name="connsiteY1349" fmla="*/ 2486364 h 4188227"/>
              <a:gd name="connsiteX1350" fmla="*/ 1962250 w 10996613"/>
              <a:gd name="connsiteY1350" fmla="*/ 1609052 h 4188227"/>
              <a:gd name="connsiteX1351" fmla="*/ 1958787 w 10996613"/>
              <a:gd name="connsiteY1351" fmla="*/ 1610070 h 4188227"/>
              <a:gd name="connsiteX1352" fmla="*/ 1960471 w 10996613"/>
              <a:gd name="connsiteY1352" fmla="*/ 1611088 h 4188227"/>
              <a:gd name="connsiteX1353" fmla="*/ 1963934 w 10996613"/>
              <a:gd name="connsiteY1353" fmla="*/ 1610070 h 4188227"/>
              <a:gd name="connsiteX1354" fmla="*/ 1962250 w 10996613"/>
              <a:gd name="connsiteY1354" fmla="*/ 1609052 h 4188227"/>
              <a:gd name="connsiteX1355" fmla="*/ 1793946 w 10996613"/>
              <a:gd name="connsiteY1355" fmla="*/ 1616555 h 4188227"/>
              <a:gd name="connsiteX1356" fmla="*/ 1790483 w 10996613"/>
              <a:gd name="connsiteY1356" fmla="*/ 1615537 h 4188227"/>
              <a:gd name="connsiteX1357" fmla="*/ 1788799 w 10996613"/>
              <a:gd name="connsiteY1357" fmla="*/ 1616555 h 4188227"/>
              <a:gd name="connsiteX1358" fmla="*/ 1792120 w 10996613"/>
              <a:gd name="connsiteY1358" fmla="*/ 1617715 h 4188227"/>
              <a:gd name="connsiteX1359" fmla="*/ 1793946 w 10996613"/>
              <a:gd name="connsiteY1359" fmla="*/ 1616555 h 4188227"/>
              <a:gd name="connsiteX1360" fmla="*/ 1834741 w 10996613"/>
              <a:gd name="connsiteY1360" fmla="*/ 1844031 h 4188227"/>
              <a:gd name="connsiteX1361" fmla="*/ 1832251 w 10996613"/>
              <a:gd name="connsiteY1361" fmla="*/ 1842185 h 4188227"/>
              <a:gd name="connsiteX1362" fmla="*/ 1830092 w 10996613"/>
              <a:gd name="connsiteY1362" fmla="*/ 1842209 h 4188227"/>
              <a:gd name="connsiteX1363" fmla="*/ 1830069 w 10996613"/>
              <a:gd name="connsiteY1363" fmla="*/ 1843558 h 4188227"/>
              <a:gd name="connsiteX1364" fmla="*/ 1833105 w 10996613"/>
              <a:gd name="connsiteY1364" fmla="*/ 1845025 h 4188227"/>
              <a:gd name="connsiteX1365" fmla="*/ 1834741 w 10996613"/>
              <a:gd name="connsiteY1365" fmla="*/ 1844031 h 4188227"/>
              <a:gd name="connsiteX1366" fmla="*/ 1898804 w 10996613"/>
              <a:gd name="connsiteY1366" fmla="*/ 1968242 h 4188227"/>
              <a:gd name="connsiteX1367" fmla="*/ 1902124 w 10996613"/>
              <a:gd name="connsiteY1367" fmla="*/ 1967082 h 4188227"/>
              <a:gd name="connsiteX1368" fmla="*/ 1900440 w 10996613"/>
              <a:gd name="connsiteY1368" fmla="*/ 1966065 h 4188227"/>
              <a:gd name="connsiteX1369" fmla="*/ 1896977 w 10996613"/>
              <a:gd name="connsiteY1369" fmla="*/ 1967082 h 4188227"/>
              <a:gd name="connsiteX1370" fmla="*/ 1898804 w 10996613"/>
              <a:gd name="connsiteY1370" fmla="*/ 1968242 h 4188227"/>
              <a:gd name="connsiteX1371" fmla="*/ 1845462 w 10996613"/>
              <a:gd name="connsiteY1371" fmla="*/ 2616208 h 4188227"/>
              <a:gd name="connsiteX1372" fmla="*/ 1847146 w 10996613"/>
              <a:gd name="connsiteY1372" fmla="*/ 2617226 h 4188227"/>
              <a:gd name="connsiteX1373" fmla="*/ 1850608 w 10996613"/>
              <a:gd name="connsiteY1373" fmla="*/ 2616208 h 4188227"/>
              <a:gd name="connsiteX1374" fmla="*/ 1848782 w 10996613"/>
              <a:gd name="connsiteY1374" fmla="*/ 2615049 h 4188227"/>
              <a:gd name="connsiteX1375" fmla="*/ 1845462 w 10996613"/>
              <a:gd name="connsiteY1375" fmla="*/ 2616208 h 4188227"/>
              <a:gd name="connsiteX1376" fmla="*/ 1901152 w 10996613"/>
              <a:gd name="connsiteY1376" fmla="*/ 1733950 h 4188227"/>
              <a:gd name="connsiteX1377" fmla="*/ 1899539 w 10996613"/>
              <a:gd name="connsiteY1377" fmla="*/ 1731772 h 4188227"/>
              <a:gd name="connsiteX1378" fmla="*/ 1897926 w 10996613"/>
              <a:gd name="connsiteY1378" fmla="*/ 1732837 h 4188227"/>
              <a:gd name="connsiteX1379" fmla="*/ 1899539 w 10996613"/>
              <a:gd name="connsiteY1379" fmla="*/ 1735015 h 4188227"/>
              <a:gd name="connsiteX1380" fmla="*/ 1901152 w 10996613"/>
              <a:gd name="connsiteY1380" fmla="*/ 1733950 h 4188227"/>
              <a:gd name="connsiteX1381" fmla="*/ 2149409 w 10996613"/>
              <a:gd name="connsiteY1381" fmla="*/ 2376023 h 4188227"/>
              <a:gd name="connsiteX1382" fmla="*/ 2152872 w 10996613"/>
              <a:gd name="connsiteY1382" fmla="*/ 2377040 h 4188227"/>
              <a:gd name="connsiteX1383" fmla="*/ 2154556 w 10996613"/>
              <a:gd name="connsiteY1383" fmla="*/ 2376023 h 4188227"/>
              <a:gd name="connsiteX1384" fmla="*/ 2151235 w 10996613"/>
              <a:gd name="connsiteY1384" fmla="*/ 2374863 h 4188227"/>
              <a:gd name="connsiteX1385" fmla="*/ 2149409 w 10996613"/>
              <a:gd name="connsiteY1385" fmla="*/ 2376023 h 4188227"/>
              <a:gd name="connsiteX1386" fmla="*/ 2030913 w 10996613"/>
              <a:gd name="connsiteY1386" fmla="*/ 2424708 h 4188227"/>
              <a:gd name="connsiteX1387" fmla="*/ 2032597 w 10996613"/>
              <a:gd name="connsiteY1387" fmla="*/ 2425726 h 4188227"/>
              <a:gd name="connsiteX1388" fmla="*/ 2036060 w 10996613"/>
              <a:gd name="connsiteY1388" fmla="*/ 2424708 h 4188227"/>
              <a:gd name="connsiteX1389" fmla="*/ 2034376 w 10996613"/>
              <a:gd name="connsiteY1389" fmla="*/ 2423691 h 4188227"/>
              <a:gd name="connsiteX1390" fmla="*/ 2030913 w 10996613"/>
              <a:gd name="connsiteY1390" fmla="*/ 2424708 h 4188227"/>
              <a:gd name="connsiteX1391" fmla="*/ 1835785 w 10996613"/>
              <a:gd name="connsiteY1391" fmla="*/ 1726660 h 4188227"/>
              <a:gd name="connsiteX1392" fmla="*/ 1838014 w 10996613"/>
              <a:gd name="connsiteY1392" fmla="*/ 1728530 h 4188227"/>
              <a:gd name="connsiteX1393" fmla="*/ 1840220 w 10996613"/>
              <a:gd name="connsiteY1393" fmla="*/ 1728483 h 4188227"/>
              <a:gd name="connsiteX1394" fmla="*/ 1840244 w 10996613"/>
              <a:gd name="connsiteY1394" fmla="*/ 1727110 h 4188227"/>
              <a:gd name="connsiteX1395" fmla="*/ 1835785 w 10996613"/>
              <a:gd name="connsiteY1395" fmla="*/ 1726660 h 4188227"/>
              <a:gd name="connsiteX1396" fmla="*/ 1920150 w 10996613"/>
              <a:gd name="connsiteY1396" fmla="*/ 1663632 h 4188227"/>
              <a:gd name="connsiteX1397" fmla="*/ 1921763 w 10996613"/>
              <a:gd name="connsiteY1397" fmla="*/ 1662566 h 4188227"/>
              <a:gd name="connsiteX1398" fmla="*/ 1920150 w 10996613"/>
              <a:gd name="connsiteY1398" fmla="*/ 1660389 h 4188227"/>
              <a:gd name="connsiteX1399" fmla="*/ 1918537 w 10996613"/>
              <a:gd name="connsiteY1399" fmla="*/ 1661454 h 4188227"/>
              <a:gd name="connsiteX1400" fmla="*/ 1920150 w 10996613"/>
              <a:gd name="connsiteY1400" fmla="*/ 1663632 h 4188227"/>
              <a:gd name="connsiteX1401" fmla="*/ 1804240 w 10996613"/>
              <a:gd name="connsiteY1401" fmla="*/ 1188160 h 4188227"/>
              <a:gd name="connsiteX1402" fmla="*/ 1800777 w 10996613"/>
              <a:gd name="connsiteY1402" fmla="*/ 1187142 h 4188227"/>
              <a:gd name="connsiteX1403" fmla="*/ 1799093 w 10996613"/>
              <a:gd name="connsiteY1403" fmla="*/ 1188160 h 4188227"/>
              <a:gd name="connsiteX1404" fmla="*/ 1802413 w 10996613"/>
              <a:gd name="connsiteY1404" fmla="*/ 1189319 h 4188227"/>
              <a:gd name="connsiteX1405" fmla="*/ 1804240 w 10996613"/>
              <a:gd name="connsiteY1405" fmla="*/ 1188160 h 4188227"/>
              <a:gd name="connsiteX1406" fmla="*/ 2057644 w 10996613"/>
              <a:gd name="connsiteY1406" fmla="*/ 2323550 h 4188227"/>
              <a:gd name="connsiteX1407" fmla="*/ 2059256 w 10996613"/>
              <a:gd name="connsiteY1407" fmla="*/ 2325728 h 4188227"/>
              <a:gd name="connsiteX1408" fmla="*/ 2060869 w 10996613"/>
              <a:gd name="connsiteY1408" fmla="*/ 2324662 h 4188227"/>
              <a:gd name="connsiteX1409" fmla="*/ 2059256 w 10996613"/>
              <a:gd name="connsiteY1409" fmla="*/ 2322485 h 4188227"/>
              <a:gd name="connsiteX1410" fmla="*/ 2057644 w 10996613"/>
              <a:gd name="connsiteY1410" fmla="*/ 2323550 h 4188227"/>
              <a:gd name="connsiteX1411" fmla="*/ 1824851 w 10996613"/>
              <a:gd name="connsiteY1411" fmla="*/ 1642519 h 4188227"/>
              <a:gd name="connsiteX1412" fmla="*/ 1823167 w 10996613"/>
              <a:gd name="connsiteY1412" fmla="*/ 1641502 h 4188227"/>
              <a:gd name="connsiteX1413" fmla="*/ 1819704 w 10996613"/>
              <a:gd name="connsiteY1413" fmla="*/ 1642519 h 4188227"/>
              <a:gd name="connsiteX1414" fmla="*/ 1821530 w 10996613"/>
              <a:gd name="connsiteY1414" fmla="*/ 1643679 h 4188227"/>
              <a:gd name="connsiteX1415" fmla="*/ 1824851 w 10996613"/>
              <a:gd name="connsiteY1415" fmla="*/ 1642519 h 4188227"/>
              <a:gd name="connsiteX1416" fmla="*/ 1994862 w 10996613"/>
              <a:gd name="connsiteY1416" fmla="*/ 1759370 h 4188227"/>
              <a:gd name="connsiteX1417" fmla="*/ 1996546 w 10996613"/>
              <a:gd name="connsiteY1417" fmla="*/ 1760387 h 4188227"/>
              <a:gd name="connsiteX1418" fmla="*/ 2000009 w 10996613"/>
              <a:gd name="connsiteY1418" fmla="*/ 1759370 h 4188227"/>
              <a:gd name="connsiteX1419" fmla="*/ 1998325 w 10996613"/>
              <a:gd name="connsiteY1419" fmla="*/ 1758352 h 4188227"/>
              <a:gd name="connsiteX1420" fmla="*/ 1994862 w 10996613"/>
              <a:gd name="connsiteY1420" fmla="*/ 1759370 h 4188227"/>
              <a:gd name="connsiteX1421" fmla="*/ 10108703 w 10996613"/>
              <a:gd name="connsiteY1421" fmla="*/ 2165067 h 4188227"/>
              <a:gd name="connsiteX1422" fmla="*/ 10106877 w 10996613"/>
              <a:gd name="connsiteY1422" fmla="*/ 2163908 h 4188227"/>
              <a:gd name="connsiteX1423" fmla="*/ 10103557 w 10996613"/>
              <a:gd name="connsiteY1423" fmla="*/ 2165067 h 4188227"/>
              <a:gd name="connsiteX1424" fmla="*/ 10105240 w 10996613"/>
              <a:gd name="connsiteY1424" fmla="*/ 2166085 h 4188227"/>
              <a:gd name="connsiteX1425" fmla="*/ 10108703 w 10996613"/>
              <a:gd name="connsiteY1425" fmla="*/ 2165067 h 4188227"/>
              <a:gd name="connsiteX1426" fmla="*/ 428756 w 10996613"/>
              <a:gd name="connsiteY1426" fmla="*/ 412456 h 4188227"/>
              <a:gd name="connsiteX1427" fmla="*/ 432077 w 10996613"/>
              <a:gd name="connsiteY1427" fmla="*/ 413616 h 4188227"/>
              <a:gd name="connsiteX1428" fmla="*/ 433903 w 10996613"/>
              <a:gd name="connsiteY1428" fmla="*/ 412456 h 4188227"/>
              <a:gd name="connsiteX1429" fmla="*/ 430440 w 10996613"/>
              <a:gd name="connsiteY1429" fmla="*/ 411438 h 4188227"/>
              <a:gd name="connsiteX1430" fmla="*/ 428756 w 10996613"/>
              <a:gd name="connsiteY1430" fmla="*/ 412456 h 4188227"/>
              <a:gd name="connsiteX1431" fmla="*/ 10094212 w 10996613"/>
              <a:gd name="connsiteY1431" fmla="*/ 1927580 h 4188227"/>
              <a:gd name="connsiteX1432" fmla="*/ 10095824 w 10996613"/>
              <a:gd name="connsiteY1432" fmla="*/ 1929757 h 4188227"/>
              <a:gd name="connsiteX1433" fmla="*/ 10097437 w 10996613"/>
              <a:gd name="connsiteY1433" fmla="*/ 1928692 h 4188227"/>
              <a:gd name="connsiteX1434" fmla="*/ 10095824 w 10996613"/>
              <a:gd name="connsiteY1434" fmla="*/ 1926515 h 4188227"/>
              <a:gd name="connsiteX1435" fmla="*/ 10094212 w 10996613"/>
              <a:gd name="connsiteY1435" fmla="*/ 1927580 h 4188227"/>
              <a:gd name="connsiteX1436" fmla="*/ 454514 w 10996613"/>
              <a:gd name="connsiteY1436" fmla="*/ 1051830 h 4188227"/>
              <a:gd name="connsiteX1437" fmla="*/ 456340 w 10996613"/>
              <a:gd name="connsiteY1437" fmla="*/ 1052990 h 4188227"/>
              <a:gd name="connsiteX1438" fmla="*/ 459661 w 10996613"/>
              <a:gd name="connsiteY1438" fmla="*/ 1051830 h 4188227"/>
              <a:gd name="connsiteX1439" fmla="*/ 457977 w 10996613"/>
              <a:gd name="connsiteY1439" fmla="*/ 1050813 h 4188227"/>
              <a:gd name="connsiteX1440" fmla="*/ 454514 w 10996613"/>
              <a:gd name="connsiteY1440" fmla="*/ 1051830 h 4188227"/>
              <a:gd name="connsiteX1441" fmla="*/ 10144755 w 10996613"/>
              <a:gd name="connsiteY1441" fmla="*/ 2317609 h 4188227"/>
              <a:gd name="connsiteX1442" fmla="*/ 10146439 w 10996613"/>
              <a:gd name="connsiteY1442" fmla="*/ 2318627 h 4188227"/>
              <a:gd name="connsiteX1443" fmla="*/ 10149902 w 10996613"/>
              <a:gd name="connsiteY1443" fmla="*/ 2317609 h 4188227"/>
              <a:gd name="connsiteX1444" fmla="*/ 10148075 w 10996613"/>
              <a:gd name="connsiteY1444" fmla="*/ 2316450 h 4188227"/>
              <a:gd name="connsiteX1445" fmla="*/ 10144755 w 10996613"/>
              <a:gd name="connsiteY1445" fmla="*/ 2317609 h 4188227"/>
              <a:gd name="connsiteX1446" fmla="*/ 284503 w 10996613"/>
              <a:gd name="connsiteY1446" fmla="*/ 415698 h 4188227"/>
              <a:gd name="connsiteX1447" fmla="*/ 281040 w 10996613"/>
              <a:gd name="connsiteY1447" fmla="*/ 414681 h 4188227"/>
              <a:gd name="connsiteX1448" fmla="*/ 279356 w 10996613"/>
              <a:gd name="connsiteY1448" fmla="*/ 415698 h 4188227"/>
              <a:gd name="connsiteX1449" fmla="*/ 282676 w 10996613"/>
              <a:gd name="connsiteY1449" fmla="*/ 416858 h 4188227"/>
              <a:gd name="connsiteX1450" fmla="*/ 284503 w 10996613"/>
              <a:gd name="connsiteY1450" fmla="*/ 415698 h 4188227"/>
              <a:gd name="connsiteX1451" fmla="*/ 10142170 w 10996613"/>
              <a:gd name="connsiteY1451" fmla="*/ 2462033 h 4188227"/>
              <a:gd name="connsiteX1452" fmla="*/ 10140344 w 10996613"/>
              <a:gd name="connsiteY1452" fmla="*/ 2463193 h 4188227"/>
              <a:gd name="connsiteX1453" fmla="*/ 10142170 w 10996613"/>
              <a:gd name="connsiteY1453" fmla="*/ 2465276 h 4188227"/>
              <a:gd name="connsiteX1454" fmla="*/ 10143782 w 10996613"/>
              <a:gd name="connsiteY1454" fmla="*/ 2464211 h 4188227"/>
              <a:gd name="connsiteX1455" fmla="*/ 10142170 w 10996613"/>
              <a:gd name="connsiteY1455" fmla="*/ 2462033 h 4188227"/>
              <a:gd name="connsiteX1456" fmla="*/ 638282 w 10996613"/>
              <a:gd name="connsiteY1456" fmla="*/ 486088 h 4188227"/>
              <a:gd name="connsiteX1457" fmla="*/ 634819 w 10996613"/>
              <a:gd name="connsiteY1457" fmla="*/ 487106 h 4188227"/>
              <a:gd name="connsiteX1458" fmla="*/ 636645 w 10996613"/>
              <a:gd name="connsiteY1458" fmla="*/ 488265 h 4188227"/>
              <a:gd name="connsiteX1459" fmla="*/ 639966 w 10996613"/>
              <a:gd name="connsiteY1459" fmla="*/ 487106 h 4188227"/>
              <a:gd name="connsiteX1460" fmla="*/ 638282 w 10996613"/>
              <a:gd name="connsiteY1460" fmla="*/ 486088 h 4188227"/>
              <a:gd name="connsiteX1461" fmla="*/ 789366 w 10996613"/>
              <a:gd name="connsiteY1461" fmla="*/ 457899 h 4188227"/>
              <a:gd name="connsiteX1462" fmla="*/ 785903 w 10996613"/>
              <a:gd name="connsiteY1462" fmla="*/ 456881 h 4188227"/>
              <a:gd name="connsiteX1463" fmla="*/ 784219 w 10996613"/>
              <a:gd name="connsiteY1463" fmla="*/ 457899 h 4188227"/>
              <a:gd name="connsiteX1464" fmla="*/ 787540 w 10996613"/>
              <a:gd name="connsiteY1464" fmla="*/ 459059 h 4188227"/>
              <a:gd name="connsiteX1465" fmla="*/ 789366 w 10996613"/>
              <a:gd name="connsiteY1465" fmla="*/ 457899 h 4188227"/>
              <a:gd name="connsiteX1466" fmla="*/ 820271 w 10996613"/>
              <a:gd name="connsiteY1466" fmla="*/ 737019 h 4188227"/>
              <a:gd name="connsiteX1467" fmla="*/ 816808 w 10996613"/>
              <a:gd name="connsiteY1467" fmla="*/ 736001 h 4188227"/>
              <a:gd name="connsiteX1468" fmla="*/ 815124 w 10996613"/>
              <a:gd name="connsiteY1468" fmla="*/ 737019 h 4188227"/>
              <a:gd name="connsiteX1469" fmla="*/ 818444 w 10996613"/>
              <a:gd name="connsiteY1469" fmla="*/ 738178 h 4188227"/>
              <a:gd name="connsiteX1470" fmla="*/ 820271 w 10996613"/>
              <a:gd name="connsiteY1470" fmla="*/ 737019 h 4188227"/>
              <a:gd name="connsiteX1471" fmla="*/ 495665 w 10996613"/>
              <a:gd name="connsiteY1471" fmla="*/ 642677 h 4188227"/>
              <a:gd name="connsiteX1472" fmla="*/ 495641 w 10996613"/>
              <a:gd name="connsiteY1472" fmla="*/ 641304 h 4188227"/>
              <a:gd name="connsiteX1473" fmla="*/ 493483 w 10996613"/>
              <a:gd name="connsiteY1473" fmla="*/ 641281 h 4188227"/>
              <a:gd name="connsiteX1474" fmla="*/ 491135 w 10996613"/>
              <a:gd name="connsiteY1474" fmla="*/ 643198 h 4188227"/>
              <a:gd name="connsiteX1475" fmla="*/ 492724 w 10996613"/>
              <a:gd name="connsiteY1475" fmla="*/ 644215 h 4188227"/>
              <a:gd name="connsiteX1476" fmla="*/ 495665 w 10996613"/>
              <a:gd name="connsiteY1476" fmla="*/ 642677 h 4188227"/>
              <a:gd name="connsiteX1477" fmla="*/ 495736 w 10996613"/>
              <a:gd name="connsiteY1477" fmla="*/ 639813 h 4188227"/>
              <a:gd name="connsiteX1478" fmla="*/ 495736 w 10996613"/>
              <a:gd name="connsiteY1478" fmla="*/ 641257 h 4188227"/>
              <a:gd name="connsiteX1479" fmla="*/ 497989 w 10996613"/>
              <a:gd name="connsiteY1479" fmla="*/ 641210 h 4188227"/>
              <a:gd name="connsiteX1480" fmla="*/ 498701 w 10996613"/>
              <a:gd name="connsiteY1480" fmla="*/ 638393 h 4188227"/>
              <a:gd name="connsiteX1481" fmla="*/ 495736 w 10996613"/>
              <a:gd name="connsiteY1481" fmla="*/ 639813 h 4188227"/>
              <a:gd name="connsiteX1482" fmla="*/ 521494 w 10996613"/>
              <a:gd name="connsiteY1482" fmla="*/ 698061 h 4188227"/>
              <a:gd name="connsiteX1483" fmla="*/ 524957 w 10996613"/>
              <a:gd name="connsiteY1483" fmla="*/ 699079 h 4188227"/>
              <a:gd name="connsiteX1484" fmla="*/ 526641 w 10996613"/>
              <a:gd name="connsiteY1484" fmla="*/ 698061 h 4188227"/>
              <a:gd name="connsiteX1485" fmla="*/ 523320 w 10996613"/>
              <a:gd name="connsiteY1485" fmla="*/ 696901 h 4188227"/>
              <a:gd name="connsiteX1486" fmla="*/ 521494 w 10996613"/>
              <a:gd name="connsiteY1486" fmla="*/ 698061 h 4188227"/>
              <a:gd name="connsiteX1487" fmla="*/ 553371 w 10996613"/>
              <a:gd name="connsiteY1487" fmla="*/ 632594 h 4188227"/>
              <a:gd name="connsiteX1488" fmla="*/ 554984 w 10996613"/>
              <a:gd name="connsiteY1488" fmla="*/ 634772 h 4188227"/>
              <a:gd name="connsiteX1489" fmla="*/ 556597 w 10996613"/>
              <a:gd name="connsiteY1489" fmla="*/ 633707 h 4188227"/>
              <a:gd name="connsiteX1490" fmla="*/ 554984 w 10996613"/>
              <a:gd name="connsiteY1490" fmla="*/ 631529 h 4188227"/>
              <a:gd name="connsiteX1491" fmla="*/ 553371 w 10996613"/>
              <a:gd name="connsiteY1491" fmla="*/ 632594 h 4188227"/>
              <a:gd name="connsiteX1492" fmla="*/ 10907197 w 10996613"/>
              <a:gd name="connsiteY1492" fmla="*/ 3511981 h 4188227"/>
              <a:gd name="connsiteX1493" fmla="*/ 10910517 w 10996613"/>
              <a:gd name="connsiteY1493" fmla="*/ 3513141 h 4188227"/>
              <a:gd name="connsiteX1494" fmla="*/ 10912343 w 10996613"/>
              <a:gd name="connsiteY1494" fmla="*/ 3511981 h 4188227"/>
              <a:gd name="connsiteX1495" fmla="*/ 10908881 w 10996613"/>
              <a:gd name="connsiteY1495" fmla="*/ 3510963 h 4188227"/>
              <a:gd name="connsiteX1496" fmla="*/ 10907197 w 10996613"/>
              <a:gd name="connsiteY1496" fmla="*/ 3511981 h 4188227"/>
              <a:gd name="connsiteX1497" fmla="*/ 47535 w 10996613"/>
              <a:gd name="connsiteY1497" fmla="*/ 191749 h 4188227"/>
              <a:gd name="connsiteX1498" fmla="*/ 49219 w 10996613"/>
              <a:gd name="connsiteY1498" fmla="*/ 192767 h 4188227"/>
              <a:gd name="connsiteX1499" fmla="*/ 52682 w 10996613"/>
              <a:gd name="connsiteY1499" fmla="*/ 191749 h 4188227"/>
              <a:gd name="connsiteX1500" fmla="*/ 50998 w 10996613"/>
              <a:gd name="connsiteY1500" fmla="*/ 190731 h 4188227"/>
              <a:gd name="connsiteX1501" fmla="*/ 47535 w 10996613"/>
              <a:gd name="connsiteY1501" fmla="*/ 191749 h 4188227"/>
              <a:gd name="connsiteX1502" fmla="*/ 10384924 w 10996613"/>
              <a:gd name="connsiteY1502" fmla="*/ 3309830 h 4188227"/>
              <a:gd name="connsiteX1503" fmla="*/ 10383952 w 10996613"/>
              <a:gd name="connsiteY1503" fmla="*/ 3309333 h 4188227"/>
              <a:gd name="connsiteX1504" fmla="*/ 10382695 w 10996613"/>
              <a:gd name="connsiteY1504" fmla="*/ 3310209 h 4188227"/>
              <a:gd name="connsiteX1505" fmla="*/ 10384307 w 10996613"/>
              <a:gd name="connsiteY1505" fmla="*/ 3312387 h 4188227"/>
              <a:gd name="connsiteX1506" fmla="*/ 10386134 w 10996613"/>
              <a:gd name="connsiteY1506" fmla="*/ 3311227 h 4188227"/>
              <a:gd name="connsiteX1507" fmla="*/ 10384924 w 10996613"/>
              <a:gd name="connsiteY1507" fmla="*/ 3309830 h 4188227"/>
              <a:gd name="connsiteX1508" fmla="*/ 1572419 w 10996613"/>
              <a:gd name="connsiteY1508" fmla="*/ 2322485 h 4188227"/>
              <a:gd name="connsiteX1509" fmla="*/ 1572490 w 10996613"/>
              <a:gd name="connsiteY1509" fmla="*/ 2323905 h 4188227"/>
              <a:gd name="connsiteX1510" fmla="*/ 1575526 w 10996613"/>
              <a:gd name="connsiteY1510" fmla="*/ 2325373 h 4188227"/>
              <a:gd name="connsiteX1511" fmla="*/ 1577163 w 10996613"/>
              <a:gd name="connsiteY1511" fmla="*/ 2324379 h 4188227"/>
              <a:gd name="connsiteX1512" fmla="*/ 1574672 w 10996613"/>
              <a:gd name="connsiteY1512" fmla="*/ 2322532 h 4188227"/>
              <a:gd name="connsiteX1513" fmla="*/ 1572419 w 10996613"/>
              <a:gd name="connsiteY1513" fmla="*/ 2322485 h 4188227"/>
              <a:gd name="connsiteX1514" fmla="*/ 1587883 w 10996613"/>
              <a:gd name="connsiteY1514" fmla="*/ 2333822 h 4188227"/>
              <a:gd name="connsiteX1515" fmla="*/ 1589709 w 10996613"/>
              <a:gd name="connsiteY1515" fmla="*/ 2334982 h 4188227"/>
              <a:gd name="connsiteX1516" fmla="*/ 1593030 w 10996613"/>
              <a:gd name="connsiteY1516" fmla="*/ 2333822 h 4188227"/>
              <a:gd name="connsiteX1517" fmla="*/ 1591346 w 10996613"/>
              <a:gd name="connsiteY1517" fmla="*/ 2332804 h 4188227"/>
              <a:gd name="connsiteX1518" fmla="*/ 1587883 w 10996613"/>
              <a:gd name="connsiteY1518" fmla="*/ 2333822 h 4188227"/>
              <a:gd name="connsiteX1519" fmla="*/ 1500292 w 10996613"/>
              <a:gd name="connsiteY1519" fmla="*/ 1457528 h 4188227"/>
              <a:gd name="connsiteX1520" fmla="*/ 1501976 w 10996613"/>
              <a:gd name="connsiteY1520" fmla="*/ 1458546 h 4188227"/>
              <a:gd name="connsiteX1521" fmla="*/ 1505439 w 10996613"/>
              <a:gd name="connsiteY1521" fmla="*/ 1457528 h 4188227"/>
              <a:gd name="connsiteX1522" fmla="*/ 1503613 w 10996613"/>
              <a:gd name="connsiteY1522" fmla="*/ 1456368 h 4188227"/>
              <a:gd name="connsiteX1523" fmla="*/ 1500292 w 10996613"/>
              <a:gd name="connsiteY1523" fmla="*/ 1457528 h 4188227"/>
              <a:gd name="connsiteX1524" fmla="*/ 1500292 w 10996613"/>
              <a:gd name="connsiteY1524" fmla="*/ 1366666 h 4188227"/>
              <a:gd name="connsiteX1525" fmla="*/ 1501976 w 10996613"/>
              <a:gd name="connsiteY1525" fmla="*/ 1367683 h 4188227"/>
              <a:gd name="connsiteX1526" fmla="*/ 1505439 w 10996613"/>
              <a:gd name="connsiteY1526" fmla="*/ 1366666 h 4188227"/>
              <a:gd name="connsiteX1527" fmla="*/ 1503613 w 10996613"/>
              <a:gd name="connsiteY1527" fmla="*/ 1365506 h 4188227"/>
              <a:gd name="connsiteX1528" fmla="*/ 1500292 w 10996613"/>
              <a:gd name="connsiteY1528" fmla="*/ 1366666 h 4188227"/>
              <a:gd name="connsiteX1529" fmla="*/ 1515756 w 10996613"/>
              <a:gd name="connsiteY1529" fmla="*/ 2171553 h 4188227"/>
              <a:gd name="connsiteX1530" fmla="*/ 1519219 w 10996613"/>
              <a:gd name="connsiteY1530" fmla="*/ 2172570 h 4188227"/>
              <a:gd name="connsiteX1531" fmla="*/ 1520903 w 10996613"/>
              <a:gd name="connsiteY1531" fmla="*/ 2171553 h 4188227"/>
              <a:gd name="connsiteX1532" fmla="*/ 1517583 w 10996613"/>
              <a:gd name="connsiteY1532" fmla="*/ 2170393 h 4188227"/>
              <a:gd name="connsiteX1533" fmla="*/ 1515756 w 10996613"/>
              <a:gd name="connsiteY1533" fmla="*/ 2171553 h 4188227"/>
              <a:gd name="connsiteX1534" fmla="*/ 1520903 w 10996613"/>
              <a:gd name="connsiteY1534" fmla="*/ 1859983 h 4188227"/>
              <a:gd name="connsiteX1535" fmla="*/ 1517583 w 10996613"/>
              <a:gd name="connsiteY1535" fmla="*/ 1858824 h 4188227"/>
              <a:gd name="connsiteX1536" fmla="*/ 1515756 w 10996613"/>
              <a:gd name="connsiteY1536" fmla="*/ 1859983 h 4188227"/>
              <a:gd name="connsiteX1537" fmla="*/ 1519219 w 10996613"/>
              <a:gd name="connsiteY1537" fmla="*/ 1861001 h 4188227"/>
              <a:gd name="connsiteX1538" fmla="*/ 1520903 w 10996613"/>
              <a:gd name="connsiteY1538" fmla="*/ 1859983 h 4188227"/>
              <a:gd name="connsiteX1539" fmla="*/ 1569834 w 10996613"/>
              <a:gd name="connsiteY1539" fmla="*/ 2306249 h 4188227"/>
              <a:gd name="connsiteX1540" fmla="*/ 1568007 w 10996613"/>
              <a:gd name="connsiteY1540" fmla="*/ 2308331 h 4188227"/>
              <a:gd name="connsiteX1541" fmla="*/ 1569834 w 10996613"/>
              <a:gd name="connsiteY1541" fmla="*/ 2309491 h 4188227"/>
              <a:gd name="connsiteX1542" fmla="*/ 1571447 w 10996613"/>
              <a:gd name="connsiteY1542" fmla="*/ 2307314 h 4188227"/>
              <a:gd name="connsiteX1543" fmla="*/ 1569834 w 10996613"/>
              <a:gd name="connsiteY1543" fmla="*/ 2306249 h 4188227"/>
              <a:gd name="connsiteX1544" fmla="*/ 9557471 w 10996613"/>
              <a:gd name="connsiteY1544" fmla="*/ 2489630 h 4188227"/>
              <a:gd name="connsiteX1545" fmla="*/ 9560934 w 10996613"/>
              <a:gd name="connsiteY1545" fmla="*/ 2490648 h 4188227"/>
              <a:gd name="connsiteX1546" fmla="*/ 9562618 w 10996613"/>
              <a:gd name="connsiteY1546" fmla="*/ 2489630 h 4188227"/>
              <a:gd name="connsiteX1547" fmla="*/ 9559297 w 10996613"/>
              <a:gd name="connsiteY1547" fmla="*/ 2488471 h 4188227"/>
              <a:gd name="connsiteX1548" fmla="*/ 9557471 w 10996613"/>
              <a:gd name="connsiteY1548" fmla="*/ 2489630 h 4188227"/>
              <a:gd name="connsiteX1549" fmla="*/ 1631667 w 10996613"/>
              <a:gd name="connsiteY1549" fmla="*/ 1355305 h 4188227"/>
              <a:gd name="connsiteX1550" fmla="*/ 1633493 w 10996613"/>
              <a:gd name="connsiteY1550" fmla="*/ 1354145 h 4188227"/>
              <a:gd name="connsiteX1551" fmla="*/ 1631667 w 10996613"/>
              <a:gd name="connsiteY1551" fmla="*/ 1352062 h 4188227"/>
              <a:gd name="connsiteX1552" fmla="*/ 1630054 w 10996613"/>
              <a:gd name="connsiteY1552" fmla="*/ 1353127 h 4188227"/>
              <a:gd name="connsiteX1553" fmla="*/ 1631667 w 10996613"/>
              <a:gd name="connsiteY1553" fmla="*/ 1355305 h 4188227"/>
              <a:gd name="connsiteX1554" fmla="*/ 1634181 w 10996613"/>
              <a:gd name="connsiteY1554" fmla="*/ 1204159 h 4188227"/>
              <a:gd name="connsiteX1555" fmla="*/ 1634157 w 10996613"/>
              <a:gd name="connsiteY1555" fmla="*/ 1202787 h 4188227"/>
              <a:gd name="connsiteX1556" fmla="*/ 1631999 w 10996613"/>
              <a:gd name="connsiteY1556" fmla="*/ 1202763 h 4188227"/>
              <a:gd name="connsiteX1557" fmla="*/ 1629651 w 10996613"/>
              <a:gd name="connsiteY1557" fmla="*/ 1204680 h 4188227"/>
              <a:gd name="connsiteX1558" fmla="*/ 1631240 w 10996613"/>
              <a:gd name="connsiteY1558" fmla="*/ 1205698 h 4188227"/>
              <a:gd name="connsiteX1559" fmla="*/ 1634181 w 10996613"/>
              <a:gd name="connsiteY1559" fmla="*/ 1204159 h 4188227"/>
              <a:gd name="connsiteX1560" fmla="*/ 1635201 w 10996613"/>
              <a:gd name="connsiteY1560" fmla="*/ 2203457 h 4188227"/>
              <a:gd name="connsiteX1561" fmla="*/ 1636814 w 10996613"/>
              <a:gd name="connsiteY1561" fmla="*/ 2205635 h 4188227"/>
              <a:gd name="connsiteX1562" fmla="*/ 1638426 w 10996613"/>
              <a:gd name="connsiteY1562" fmla="*/ 2204570 h 4188227"/>
              <a:gd name="connsiteX1563" fmla="*/ 1636814 w 10996613"/>
              <a:gd name="connsiteY1563" fmla="*/ 2202392 h 4188227"/>
              <a:gd name="connsiteX1564" fmla="*/ 1635201 w 10996613"/>
              <a:gd name="connsiteY1564" fmla="*/ 2203457 h 4188227"/>
              <a:gd name="connsiteX1565" fmla="*/ 1642862 w 10996613"/>
              <a:gd name="connsiteY1565" fmla="*/ 1355897 h 4188227"/>
              <a:gd name="connsiteX1566" fmla="*/ 1639399 w 10996613"/>
              <a:gd name="connsiteY1566" fmla="*/ 1356914 h 4188227"/>
              <a:gd name="connsiteX1567" fmla="*/ 1641083 w 10996613"/>
              <a:gd name="connsiteY1567" fmla="*/ 1357932 h 4188227"/>
              <a:gd name="connsiteX1568" fmla="*/ 1644546 w 10996613"/>
              <a:gd name="connsiteY1568" fmla="*/ 1356914 h 4188227"/>
              <a:gd name="connsiteX1569" fmla="*/ 1642862 w 10996613"/>
              <a:gd name="connsiteY1569" fmla="*/ 1355897 h 4188227"/>
              <a:gd name="connsiteX1570" fmla="*/ 1664398 w 10996613"/>
              <a:gd name="connsiteY1570" fmla="*/ 2181754 h 4188227"/>
              <a:gd name="connsiteX1571" fmla="*/ 1662571 w 10996613"/>
              <a:gd name="connsiteY1571" fmla="*/ 2179671 h 4188227"/>
              <a:gd name="connsiteX1572" fmla="*/ 1660959 w 10996613"/>
              <a:gd name="connsiteY1572" fmla="*/ 2180736 h 4188227"/>
              <a:gd name="connsiteX1573" fmla="*/ 1662571 w 10996613"/>
              <a:gd name="connsiteY1573" fmla="*/ 2182913 h 4188227"/>
              <a:gd name="connsiteX1574" fmla="*/ 1664398 w 10996613"/>
              <a:gd name="connsiteY1574" fmla="*/ 2181754 h 4188227"/>
              <a:gd name="connsiteX1575" fmla="*/ 1676423 w 10996613"/>
              <a:gd name="connsiteY1575" fmla="*/ 2288947 h 4188227"/>
              <a:gd name="connsiteX1576" fmla="*/ 1678036 w 10996613"/>
              <a:gd name="connsiteY1576" fmla="*/ 2290012 h 4188227"/>
              <a:gd name="connsiteX1577" fmla="*/ 1679862 w 10996613"/>
              <a:gd name="connsiteY1577" fmla="*/ 2287929 h 4188227"/>
              <a:gd name="connsiteX1578" fmla="*/ 1678036 w 10996613"/>
              <a:gd name="connsiteY1578" fmla="*/ 2286770 h 4188227"/>
              <a:gd name="connsiteX1579" fmla="*/ 1676423 w 10996613"/>
              <a:gd name="connsiteY1579" fmla="*/ 2288947 h 4188227"/>
              <a:gd name="connsiteX1580" fmla="*/ 9583964 w 10996613"/>
              <a:gd name="connsiteY1580" fmla="*/ 2450199 h 4188227"/>
              <a:gd name="connsiteX1581" fmla="*/ 9585790 w 10996613"/>
              <a:gd name="connsiteY1581" fmla="*/ 2452282 h 4188227"/>
              <a:gd name="connsiteX1582" fmla="*/ 9587403 w 10996613"/>
              <a:gd name="connsiteY1582" fmla="*/ 2451217 h 4188227"/>
              <a:gd name="connsiteX1583" fmla="*/ 9585790 w 10996613"/>
              <a:gd name="connsiteY1583" fmla="*/ 2449039 h 4188227"/>
              <a:gd name="connsiteX1584" fmla="*/ 9583964 w 10996613"/>
              <a:gd name="connsiteY1584" fmla="*/ 2450199 h 4188227"/>
              <a:gd name="connsiteX1585" fmla="*/ 974818 w 10996613"/>
              <a:gd name="connsiteY1585" fmla="*/ 568240 h 4188227"/>
              <a:gd name="connsiteX1586" fmla="*/ 972992 w 10996613"/>
              <a:gd name="connsiteY1586" fmla="*/ 567081 h 4188227"/>
              <a:gd name="connsiteX1587" fmla="*/ 969671 w 10996613"/>
              <a:gd name="connsiteY1587" fmla="*/ 568240 h 4188227"/>
              <a:gd name="connsiteX1588" fmla="*/ 971355 w 10996613"/>
              <a:gd name="connsiteY1588" fmla="*/ 569258 h 4188227"/>
              <a:gd name="connsiteX1589" fmla="*/ 974818 w 10996613"/>
              <a:gd name="connsiteY1589" fmla="*/ 568240 h 4188227"/>
              <a:gd name="connsiteX1590" fmla="*/ 9980650 w 10996613"/>
              <a:gd name="connsiteY1590" fmla="*/ 2623167 h 4188227"/>
              <a:gd name="connsiteX1591" fmla="*/ 9982476 w 10996613"/>
              <a:gd name="connsiteY1591" fmla="*/ 2624326 h 4188227"/>
              <a:gd name="connsiteX1592" fmla="*/ 9984088 w 10996613"/>
              <a:gd name="connsiteY1592" fmla="*/ 2622149 h 4188227"/>
              <a:gd name="connsiteX1593" fmla="*/ 9982476 w 10996613"/>
              <a:gd name="connsiteY1593" fmla="*/ 2621084 h 4188227"/>
              <a:gd name="connsiteX1594" fmla="*/ 9980650 w 10996613"/>
              <a:gd name="connsiteY1594" fmla="*/ 2623167 h 4188227"/>
              <a:gd name="connsiteX1595" fmla="*/ 1016040 w 10996613"/>
              <a:gd name="connsiteY1595" fmla="*/ 785704 h 4188227"/>
              <a:gd name="connsiteX1596" fmla="*/ 1012577 w 10996613"/>
              <a:gd name="connsiteY1596" fmla="*/ 784687 h 4188227"/>
              <a:gd name="connsiteX1597" fmla="*/ 1010893 w 10996613"/>
              <a:gd name="connsiteY1597" fmla="*/ 785704 h 4188227"/>
              <a:gd name="connsiteX1598" fmla="*/ 1014214 w 10996613"/>
              <a:gd name="connsiteY1598" fmla="*/ 786864 h 4188227"/>
              <a:gd name="connsiteX1599" fmla="*/ 1016040 w 10996613"/>
              <a:gd name="connsiteY1599" fmla="*/ 785704 h 4188227"/>
              <a:gd name="connsiteX1600" fmla="*/ 1088167 w 10996613"/>
              <a:gd name="connsiteY1600" fmla="*/ 659126 h 4188227"/>
              <a:gd name="connsiteX1601" fmla="*/ 1091487 w 10996613"/>
              <a:gd name="connsiteY1601" fmla="*/ 660286 h 4188227"/>
              <a:gd name="connsiteX1602" fmla="*/ 1093313 w 10996613"/>
              <a:gd name="connsiteY1602" fmla="*/ 659126 h 4188227"/>
              <a:gd name="connsiteX1603" fmla="*/ 1089851 w 10996613"/>
              <a:gd name="connsiteY1603" fmla="*/ 658109 h 4188227"/>
              <a:gd name="connsiteX1604" fmla="*/ 1088167 w 10996613"/>
              <a:gd name="connsiteY1604" fmla="*/ 659126 h 4188227"/>
              <a:gd name="connsiteX1605" fmla="*/ 817994 w 10996613"/>
              <a:gd name="connsiteY1605" fmla="*/ 475745 h 4188227"/>
              <a:gd name="connsiteX1606" fmla="*/ 820294 w 10996613"/>
              <a:gd name="connsiteY1606" fmla="*/ 475745 h 4188227"/>
              <a:gd name="connsiteX1607" fmla="*/ 820247 w 10996613"/>
              <a:gd name="connsiteY1607" fmla="*/ 474325 h 4188227"/>
              <a:gd name="connsiteX1608" fmla="*/ 815764 w 10996613"/>
              <a:gd name="connsiteY1608" fmla="*/ 473875 h 4188227"/>
              <a:gd name="connsiteX1609" fmla="*/ 817994 w 10996613"/>
              <a:gd name="connsiteY1609" fmla="*/ 475745 h 4188227"/>
              <a:gd name="connsiteX1610" fmla="*/ 841641 w 10996613"/>
              <a:gd name="connsiteY1610" fmla="*/ 1772813 h 4188227"/>
              <a:gd name="connsiteX1611" fmla="*/ 843467 w 10996613"/>
              <a:gd name="connsiteY1611" fmla="*/ 1773973 h 4188227"/>
              <a:gd name="connsiteX1612" fmla="*/ 845080 w 10996613"/>
              <a:gd name="connsiteY1612" fmla="*/ 1771795 h 4188227"/>
              <a:gd name="connsiteX1613" fmla="*/ 843467 w 10996613"/>
              <a:gd name="connsiteY1613" fmla="*/ 1770730 h 4188227"/>
              <a:gd name="connsiteX1614" fmla="*/ 841641 w 10996613"/>
              <a:gd name="connsiteY1614" fmla="*/ 1772813 h 4188227"/>
              <a:gd name="connsiteX1615" fmla="*/ 866640 w 10996613"/>
              <a:gd name="connsiteY1615" fmla="*/ 665612 h 4188227"/>
              <a:gd name="connsiteX1616" fmla="*/ 864956 w 10996613"/>
              <a:gd name="connsiteY1616" fmla="*/ 664594 h 4188227"/>
              <a:gd name="connsiteX1617" fmla="*/ 861493 w 10996613"/>
              <a:gd name="connsiteY1617" fmla="*/ 665612 h 4188227"/>
              <a:gd name="connsiteX1618" fmla="*/ 863319 w 10996613"/>
              <a:gd name="connsiteY1618" fmla="*/ 666771 h 4188227"/>
              <a:gd name="connsiteX1619" fmla="*/ 866640 w 10996613"/>
              <a:gd name="connsiteY1619" fmla="*/ 665612 h 4188227"/>
              <a:gd name="connsiteX1620" fmla="*/ 865691 w 10996613"/>
              <a:gd name="connsiteY1620" fmla="*/ 635837 h 4188227"/>
              <a:gd name="connsiteX1621" fmla="*/ 864078 w 10996613"/>
              <a:gd name="connsiteY1621" fmla="*/ 634772 h 4188227"/>
              <a:gd name="connsiteX1622" fmla="*/ 862252 w 10996613"/>
              <a:gd name="connsiteY1622" fmla="*/ 636855 h 4188227"/>
              <a:gd name="connsiteX1623" fmla="*/ 864078 w 10996613"/>
              <a:gd name="connsiteY1623" fmla="*/ 638014 h 4188227"/>
              <a:gd name="connsiteX1624" fmla="*/ 865691 w 10996613"/>
              <a:gd name="connsiteY1624" fmla="*/ 635837 h 4188227"/>
              <a:gd name="connsiteX1625" fmla="*/ 879803 w 10996613"/>
              <a:gd name="connsiteY1625" fmla="*/ 1050221 h 4188227"/>
              <a:gd name="connsiteX1626" fmla="*/ 882009 w 10996613"/>
              <a:gd name="connsiteY1626" fmla="*/ 1050174 h 4188227"/>
              <a:gd name="connsiteX1627" fmla="*/ 882033 w 10996613"/>
              <a:gd name="connsiteY1627" fmla="*/ 1048801 h 4188227"/>
              <a:gd name="connsiteX1628" fmla="*/ 877550 w 10996613"/>
              <a:gd name="connsiteY1628" fmla="*/ 1048351 h 4188227"/>
              <a:gd name="connsiteX1629" fmla="*/ 879803 w 10996613"/>
              <a:gd name="connsiteY1629" fmla="*/ 1050221 h 4188227"/>
              <a:gd name="connsiteX1630" fmla="*/ 10003086 w 10996613"/>
              <a:gd name="connsiteY1630" fmla="*/ 2361419 h 4188227"/>
              <a:gd name="connsiteX1631" fmla="*/ 10004913 w 10996613"/>
              <a:gd name="connsiteY1631" fmla="*/ 2360260 h 4188227"/>
              <a:gd name="connsiteX1632" fmla="*/ 10003086 w 10996613"/>
              <a:gd name="connsiteY1632" fmla="*/ 2358177 h 4188227"/>
              <a:gd name="connsiteX1633" fmla="*/ 10001474 w 10996613"/>
              <a:gd name="connsiteY1633" fmla="*/ 2359242 h 4188227"/>
              <a:gd name="connsiteX1634" fmla="*/ 10003086 w 10996613"/>
              <a:gd name="connsiteY1634" fmla="*/ 2361419 h 4188227"/>
              <a:gd name="connsiteX1635" fmla="*/ 919128 w 10996613"/>
              <a:gd name="connsiteY1635" fmla="*/ 1054529 h 4188227"/>
              <a:gd name="connsiteX1636" fmla="*/ 920740 w 10996613"/>
              <a:gd name="connsiteY1636" fmla="*/ 1056706 h 4188227"/>
              <a:gd name="connsiteX1637" fmla="*/ 922567 w 10996613"/>
              <a:gd name="connsiteY1637" fmla="*/ 1055546 h 4188227"/>
              <a:gd name="connsiteX1638" fmla="*/ 920740 w 10996613"/>
              <a:gd name="connsiteY1638" fmla="*/ 1053464 h 4188227"/>
              <a:gd name="connsiteX1639" fmla="*/ 919128 w 10996613"/>
              <a:gd name="connsiteY1639" fmla="*/ 1054529 h 4188227"/>
              <a:gd name="connsiteX1640" fmla="*/ 933619 w 10996613"/>
              <a:gd name="connsiteY1640" fmla="*/ 1051830 h 4188227"/>
              <a:gd name="connsiteX1641" fmla="*/ 935303 w 10996613"/>
              <a:gd name="connsiteY1641" fmla="*/ 1052848 h 4188227"/>
              <a:gd name="connsiteX1642" fmla="*/ 938766 w 10996613"/>
              <a:gd name="connsiteY1642" fmla="*/ 1051830 h 4188227"/>
              <a:gd name="connsiteX1643" fmla="*/ 937082 w 10996613"/>
              <a:gd name="connsiteY1643" fmla="*/ 1050813 h 4188227"/>
              <a:gd name="connsiteX1644" fmla="*/ 933619 w 10996613"/>
              <a:gd name="connsiteY1644" fmla="*/ 1051830 h 4188227"/>
              <a:gd name="connsiteX1645" fmla="*/ 1268472 w 10996613"/>
              <a:gd name="connsiteY1645" fmla="*/ 873324 h 4188227"/>
              <a:gd name="connsiteX1646" fmla="*/ 1266788 w 10996613"/>
              <a:gd name="connsiteY1646" fmla="*/ 872307 h 4188227"/>
              <a:gd name="connsiteX1647" fmla="*/ 1263325 w 10996613"/>
              <a:gd name="connsiteY1647" fmla="*/ 873324 h 4188227"/>
              <a:gd name="connsiteX1648" fmla="*/ 1265151 w 10996613"/>
              <a:gd name="connsiteY1648" fmla="*/ 874484 h 4188227"/>
              <a:gd name="connsiteX1649" fmla="*/ 1268472 w 10996613"/>
              <a:gd name="connsiteY1649" fmla="*/ 873324 h 4188227"/>
              <a:gd name="connsiteX1650" fmla="*/ 1336400 w 10996613"/>
              <a:gd name="connsiteY1650" fmla="*/ 1048043 h 4188227"/>
              <a:gd name="connsiteX1651" fmla="*/ 1338013 w 10996613"/>
              <a:gd name="connsiteY1651" fmla="*/ 1050221 h 4188227"/>
              <a:gd name="connsiteX1652" fmla="*/ 1339839 w 10996613"/>
              <a:gd name="connsiteY1652" fmla="*/ 1049061 h 4188227"/>
              <a:gd name="connsiteX1653" fmla="*/ 1338013 w 10996613"/>
              <a:gd name="connsiteY1653" fmla="*/ 1046978 h 4188227"/>
              <a:gd name="connsiteX1654" fmla="*/ 1336400 w 10996613"/>
              <a:gd name="connsiteY1654" fmla="*/ 1048043 h 4188227"/>
              <a:gd name="connsiteX1655" fmla="*/ 1428924 w 10996613"/>
              <a:gd name="connsiteY1655" fmla="*/ 1831250 h 4188227"/>
              <a:gd name="connsiteX1656" fmla="*/ 1430751 w 10996613"/>
              <a:gd name="connsiteY1656" fmla="*/ 1832410 h 4188227"/>
              <a:gd name="connsiteX1657" fmla="*/ 1432364 w 10996613"/>
              <a:gd name="connsiteY1657" fmla="*/ 1830232 h 4188227"/>
              <a:gd name="connsiteX1658" fmla="*/ 1430751 w 10996613"/>
              <a:gd name="connsiteY1658" fmla="*/ 1829167 h 4188227"/>
              <a:gd name="connsiteX1659" fmla="*/ 1428924 w 10996613"/>
              <a:gd name="connsiteY1659" fmla="*/ 1831250 h 4188227"/>
              <a:gd name="connsiteX1660" fmla="*/ 1137998 w 10996613"/>
              <a:gd name="connsiteY1660" fmla="*/ 972920 h 4188227"/>
              <a:gd name="connsiteX1661" fmla="*/ 1134535 w 10996613"/>
              <a:gd name="connsiteY1661" fmla="*/ 973938 h 4188227"/>
              <a:gd name="connsiteX1662" fmla="*/ 1136362 w 10996613"/>
              <a:gd name="connsiteY1662" fmla="*/ 975098 h 4188227"/>
              <a:gd name="connsiteX1663" fmla="*/ 1139682 w 10996613"/>
              <a:gd name="connsiteY1663" fmla="*/ 973938 h 4188227"/>
              <a:gd name="connsiteX1664" fmla="*/ 1137998 w 10996613"/>
              <a:gd name="connsiteY1664" fmla="*/ 972920 h 4188227"/>
              <a:gd name="connsiteX1665" fmla="*/ 1160293 w 10996613"/>
              <a:gd name="connsiteY1665" fmla="*/ 1191402 h 4188227"/>
              <a:gd name="connsiteX1666" fmla="*/ 1158609 w 10996613"/>
              <a:gd name="connsiteY1666" fmla="*/ 1190384 h 4188227"/>
              <a:gd name="connsiteX1667" fmla="*/ 1155147 w 10996613"/>
              <a:gd name="connsiteY1667" fmla="*/ 1191402 h 4188227"/>
              <a:gd name="connsiteX1668" fmla="*/ 1156973 w 10996613"/>
              <a:gd name="connsiteY1668" fmla="*/ 1192562 h 4188227"/>
              <a:gd name="connsiteX1669" fmla="*/ 1160293 w 10996613"/>
              <a:gd name="connsiteY1669" fmla="*/ 1191402 h 4188227"/>
              <a:gd name="connsiteX1670" fmla="*/ 9898229 w 10996613"/>
              <a:gd name="connsiteY1670" fmla="*/ 2623167 h 4188227"/>
              <a:gd name="connsiteX1671" fmla="*/ 9900055 w 10996613"/>
              <a:gd name="connsiteY1671" fmla="*/ 2624326 h 4188227"/>
              <a:gd name="connsiteX1672" fmla="*/ 9901668 w 10996613"/>
              <a:gd name="connsiteY1672" fmla="*/ 2622149 h 4188227"/>
              <a:gd name="connsiteX1673" fmla="*/ 9900055 w 10996613"/>
              <a:gd name="connsiteY1673" fmla="*/ 2621084 h 4188227"/>
              <a:gd name="connsiteX1674" fmla="*/ 9898229 w 10996613"/>
              <a:gd name="connsiteY1674" fmla="*/ 2623167 h 4188227"/>
              <a:gd name="connsiteX1675" fmla="*/ 1176493 w 10996613"/>
              <a:gd name="connsiteY1675" fmla="*/ 1593384 h 4188227"/>
              <a:gd name="connsiteX1676" fmla="*/ 1178319 w 10996613"/>
              <a:gd name="connsiteY1676" fmla="*/ 1595467 h 4188227"/>
              <a:gd name="connsiteX1677" fmla="*/ 1179932 w 10996613"/>
              <a:gd name="connsiteY1677" fmla="*/ 1594402 h 4188227"/>
              <a:gd name="connsiteX1678" fmla="*/ 1178319 w 10996613"/>
              <a:gd name="connsiteY1678" fmla="*/ 1592224 h 4188227"/>
              <a:gd name="connsiteX1679" fmla="*/ 1176493 w 10996613"/>
              <a:gd name="connsiteY1679" fmla="*/ 1593384 h 4188227"/>
              <a:gd name="connsiteX1680" fmla="*/ 1188945 w 10996613"/>
              <a:gd name="connsiteY1680" fmla="*/ 1066481 h 4188227"/>
              <a:gd name="connsiteX1681" fmla="*/ 1186597 w 10996613"/>
              <a:gd name="connsiteY1681" fmla="*/ 1068398 h 4188227"/>
              <a:gd name="connsiteX1682" fmla="*/ 1188186 w 10996613"/>
              <a:gd name="connsiteY1682" fmla="*/ 1069416 h 4188227"/>
              <a:gd name="connsiteX1683" fmla="*/ 1191127 w 10996613"/>
              <a:gd name="connsiteY1683" fmla="*/ 1067854 h 4188227"/>
              <a:gd name="connsiteX1684" fmla="*/ 1191103 w 10996613"/>
              <a:gd name="connsiteY1684" fmla="*/ 1066505 h 4188227"/>
              <a:gd name="connsiteX1685" fmla="*/ 1188945 w 10996613"/>
              <a:gd name="connsiteY1685" fmla="*/ 1066481 h 4188227"/>
              <a:gd name="connsiteX1686" fmla="*/ 1194163 w 10996613"/>
              <a:gd name="connsiteY1686" fmla="*/ 1063593 h 4188227"/>
              <a:gd name="connsiteX1687" fmla="*/ 1191198 w 10996613"/>
              <a:gd name="connsiteY1687" fmla="*/ 1065014 h 4188227"/>
              <a:gd name="connsiteX1688" fmla="*/ 1191293 w 10996613"/>
              <a:gd name="connsiteY1688" fmla="*/ 1066410 h 4188227"/>
              <a:gd name="connsiteX1689" fmla="*/ 1193475 w 10996613"/>
              <a:gd name="connsiteY1689" fmla="*/ 1066434 h 4188227"/>
              <a:gd name="connsiteX1690" fmla="*/ 1194163 w 10996613"/>
              <a:gd name="connsiteY1690" fmla="*/ 1063593 h 4188227"/>
              <a:gd name="connsiteX1691" fmla="*/ 1206662 w 10996613"/>
              <a:gd name="connsiteY1691" fmla="*/ 1642519 h 4188227"/>
              <a:gd name="connsiteX1692" fmla="*/ 1210125 w 10996613"/>
              <a:gd name="connsiteY1692" fmla="*/ 1643537 h 4188227"/>
              <a:gd name="connsiteX1693" fmla="*/ 1211809 w 10996613"/>
              <a:gd name="connsiteY1693" fmla="*/ 1642519 h 4188227"/>
              <a:gd name="connsiteX1694" fmla="*/ 1208488 w 10996613"/>
              <a:gd name="connsiteY1694" fmla="*/ 1641360 h 4188227"/>
              <a:gd name="connsiteX1695" fmla="*/ 1206662 w 10996613"/>
              <a:gd name="connsiteY1695" fmla="*/ 1642519 h 4188227"/>
              <a:gd name="connsiteX1696" fmla="*/ 6120577 w 10996613"/>
              <a:gd name="connsiteY1696" fmla="*/ 1967556 h 4188227"/>
              <a:gd name="connsiteX1697" fmla="*/ 6118751 w 10996613"/>
              <a:gd name="connsiteY1697" fmla="*/ 1965473 h 4188227"/>
              <a:gd name="connsiteX1698" fmla="*/ 6117138 w 10996613"/>
              <a:gd name="connsiteY1698" fmla="*/ 1966538 h 4188227"/>
              <a:gd name="connsiteX1699" fmla="*/ 6118751 w 10996613"/>
              <a:gd name="connsiteY1699" fmla="*/ 1968715 h 4188227"/>
              <a:gd name="connsiteX1700" fmla="*/ 6120577 w 10996613"/>
              <a:gd name="connsiteY1700" fmla="*/ 1967556 h 4188227"/>
              <a:gd name="connsiteX1701" fmla="*/ 6153189 w 10996613"/>
              <a:gd name="connsiteY1701" fmla="*/ 2073637 h 4188227"/>
              <a:gd name="connsiteX1702" fmla="*/ 6154803 w 10996613"/>
              <a:gd name="connsiteY1702" fmla="*/ 2075814 h 4188227"/>
              <a:gd name="connsiteX1703" fmla="*/ 6156629 w 10996613"/>
              <a:gd name="connsiteY1703" fmla="*/ 2074655 h 4188227"/>
              <a:gd name="connsiteX1704" fmla="*/ 6154803 w 10996613"/>
              <a:gd name="connsiteY1704" fmla="*/ 2072572 h 4188227"/>
              <a:gd name="connsiteX1705" fmla="*/ 6153189 w 10996613"/>
              <a:gd name="connsiteY1705" fmla="*/ 2073637 h 4188227"/>
              <a:gd name="connsiteX1706" fmla="*/ 6153925 w 10996613"/>
              <a:gd name="connsiteY1706" fmla="*/ 2055720 h 4188227"/>
              <a:gd name="connsiteX1707" fmla="*/ 6157387 w 10996613"/>
              <a:gd name="connsiteY1707" fmla="*/ 2054702 h 4188227"/>
              <a:gd name="connsiteX1708" fmla="*/ 6155704 w 10996613"/>
              <a:gd name="connsiteY1708" fmla="*/ 2053684 h 4188227"/>
              <a:gd name="connsiteX1709" fmla="*/ 6152241 w 10996613"/>
              <a:gd name="connsiteY1709" fmla="*/ 2054702 h 4188227"/>
              <a:gd name="connsiteX1710" fmla="*/ 6153925 w 10996613"/>
              <a:gd name="connsiteY1710" fmla="*/ 2055720 h 4188227"/>
              <a:gd name="connsiteX1711" fmla="*/ 6208903 w 10996613"/>
              <a:gd name="connsiteY1711" fmla="*/ 1373151 h 4188227"/>
              <a:gd name="connsiteX1712" fmla="*/ 6207220 w 10996613"/>
              <a:gd name="connsiteY1712" fmla="*/ 1372133 h 4188227"/>
              <a:gd name="connsiteX1713" fmla="*/ 6203757 w 10996613"/>
              <a:gd name="connsiteY1713" fmla="*/ 1373151 h 4188227"/>
              <a:gd name="connsiteX1714" fmla="*/ 6204705 w 10996613"/>
              <a:gd name="connsiteY1714" fmla="*/ 1373719 h 4188227"/>
              <a:gd name="connsiteX1715" fmla="*/ 6208002 w 10996613"/>
              <a:gd name="connsiteY1715" fmla="*/ 1373411 h 4188227"/>
              <a:gd name="connsiteX1716" fmla="*/ 6208903 w 10996613"/>
              <a:gd name="connsiteY1716" fmla="*/ 1373151 h 4188227"/>
              <a:gd name="connsiteX1717" fmla="*/ 6220905 w 10996613"/>
              <a:gd name="connsiteY1717" fmla="*/ 1844765 h 4188227"/>
              <a:gd name="connsiteX1718" fmla="*/ 6224368 w 10996613"/>
              <a:gd name="connsiteY1718" fmla="*/ 1843747 h 4188227"/>
              <a:gd name="connsiteX1719" fmla="*/ 6222541 w 10996613"/>
              <a:gd name="connsiteY1719" fmla="*/ 1842587 h 4188227"/>
              <a:gd name="connsiteX1720" fmla="*/ 6219220 w 10996613"/>
              <a:gd name="connsiteY1720" fmla="*/ 1843747 h 4188227"/>
              <a:gd name="connsiteX1721" fmla="*/ 6220905 w 10996613"/>
              <a:gd name="connsiteY1721" fmla="*/ 1844765 h 4188227"/>
              <a:gd name="connsiteX1722" fmla="*/ 5961618 w 10996613"/>
              <a:gd name="connsiteY1722" fmla="*/ 1700956 h 4188227"/>
              <a:gd name="connsiteX1723" fmla="*/ 5958156 w 10996613"/>
              <a:gd name="connsiteY1723" fmla="*/ 1699939 h 4188227"/>
              <a:gd name="connsiteX1724" fmla="*/ 5956472 w 10996613"/>
              <a:gd name="connsiteY1724" fmla="*/ 1700956 h 4188227"/>
              <a:gd name="connsiteX1725" fmla="*/ 5959792 w 10996613"/>
              <a:gd name="connsiteY1725" fmla="*/ 1702116 h 4188227"/>
              <a:gd name="connsiteX1726" fmla="*/ 5961618 w 10996613"/>
              <a:gd name="connsiteY1726" fmla="*/ 1700956 h 4188227"/>
              <a:gd name="connsiteX1727" fmla="*/ 5965817 w 10996613"/>
              <a:gd name="connsiteY1727" fmla="*/ 1888646 h 4188227"/>
              <a:gd name="connsiteX1728" fmla="*/ 5964204 w 10996613"/>
              <a:gd name="connsiteY1728" fmla="*/ 1887581 h 4188227"/>
              <a:gd name="connsiteX1729" fmla="*/ 5962377 w 10996613"/>
              <a:gd name="connsiteY1729" fmla="*/ 1889663 h 4188227"/>
              <a:gd name="connsiteX1730" fmla="*/ 5964204 w 10996613"/>
              <a:gd name="connsiteY1730" fmla="*/ 1890823 h 4188227"/>
              <a:gd name="connsiteX1731" fmla="*/ 5965817 w 10996613"/>
              <a:gd name="connsiteY1731" fmla="*/ 1888646 h 4188227"/>
              <a:gd name="connsiteX1732" fmla="*/ 5988112 w 10996613"/>
              <a:gd name="connsiteY1732" fmla="*/ 3639032 h 4188227"/>
              <a:gd name="connsiteX1733" fmla="*/ 5989938 w 10996613"/>
              <a:gd name="connsiteY1733" fmla="*/ 3640192 h 4188227"/>
              <a:gd name="connsiteX1734" fmla="*/ 5991551 w 10996613"/>
              <a:gd name="connsiteY1734" fmla="*/ 3638014 h 4188227"/>
              <a:gd name="connsiteX1735" fmla="*/ 5989938 w 10996613"/>
              <a:gd name="connsiteY1735" fmla="*/ 3636949 h 4188227"/>
              <a:gd name="connsiteX1736" fmla="*/ 5988112 w 10996613"/>
              <a:gd name="connsiteY1736" fmla="*/ 3639032 h 4188227"/>
              <a:gd name="connsiteX1737" fmla="*/ 6008723 w 10996613"/>
              <a:gd name="connsiteY1737" fmla="*/ 2602741 h 4188227"/>
              <a:gd name="connsiteX1738" fmla="*/ 6010549 w 10996613"/>
              <a:gd name="connsiteY1738" fmla="*/ 2604824 h 4188227"/>
              <a:gd name="connsiteX1739" fmla="*/ 6012162 w 10996613"/>
              <a:gd name="connsiteY1739" fmla="*/ 2603759 h 4188227"/>
              <a:gd name="connsiteX1740" fmla="*/ 6010549 w 10996613"/>
              <a:gd name="connsiteY1740" fmla="*/ 2601581 h 4188227"/>
              <a:gd name="connsiteX1741" fmla="*/ 6008723 w 10996613"/>
              <a:gd name="connsiteY1741" fmla="*/ 2602741 h 4188227"/>
              <a:gd name="connsiteX1742" fmla="*/ 6040600 w 10996613"/>
              <a:gd name="connsiteY1742" fmla="*/ 1800552 h 4188227"/>
              <a:gd name="connsiteX1743" fmla="*/ 6038916 w 10996613"/>
              <a:gd name="connsiteY1743" fmla="*/ 1801570 h 4188227"/>
              <a:gd name="connsiteX1744" fmla="*/ 6042237 w 10996613"/>
              <a:gd name="connsiteY1744" fmla="*/ 1802730 h 4188227"/>
              <a:gd name="connsiteX1745" fmla="*/ 6044063 w 10996613"/>
              <a:gd name="connsiteY1745" fmla="*/ 1801570 h 4188227"/>
              <a:gd name="connsiteX1746" fmla="*/ 6040600 w 10996613"/>
              <a:gd name="connsiteY1746" fmla="*/ 1800552 h 4188227"/>
              <a:gd name="connsiteX1747" fmla="*/ 6074967 w 10996613"/>
              <a:gd name="connsiteY1747" fmla="*/ 1837262 h 4188227"/>
              <a:gd name="connsiteX1748" fmla="*/ 6078430 w 10996613"/>
              <a:gd name="connsiteY1748" fmla="*/ 1838280 h 4188227"/>
              <a:gd name="connsiteX1749" fmla="*/ 6080114 w 10996613"/>
              <a:gd name="connsiteY1749" fmla="*/ 1837262 h 4188227"/>
              <a:gd name="connsiteX1750" fmla="*/ 6076794 w 10996613"/>
              <a:gd name="connsiteY1750" fmla="*/ 1836102 h 4188227"/>
              <a:gd name="connsiteX1751" fmla="*/ 6074967 w 10996613"/>
              <a:gd name="connsiteY1751" fmla="*/ 1837262 h 4188227"/>
              <a:gd name="connsiteX1752" fmla="*/ 6348745 w 10996613"/>
              <a:gd name="connsiteY1752" fmla="*/ 2532281 h 4188227"/>
              <a:gd name="connsiteX1753" fmla="*/ 6350572 w 10996613"/>
              <a:gd name="connsiteY1753" fmla="*/ 2533440 h 4188227"/>
              <a:gd name="connsiteX1754" fmla="*/ 6352185 w 10996613"/>
              <a:gd name="connsiteY1754" fmla="*/ 2531263 h 4188227"/>
              <a:gd name="connsiteX1755" fmla="*/ 6350572 w 10996613"/>
              <a:gd name="connsiteY1755" fmla="*/ 2530198 h 4188227"/>
              <a:gd name="connsiteX1756" fmla="*/ 6348745 w 10996613"/>
              <a:gd name="connsiteY1756" fmla="*/ 2532281 h 4188227"/>
              <a:gd name="connsiteX1757" fmla="*/ 7862576 w 10996613"/>
              <a:gd name="connsiteY1757" fmla="*/ 2161825 h 4188227"/>
              <a:gd name="connsiteX1758" fmla="*/ 7864260 w 10996613"/>
              <a:gd name="connsiteY1758" fmla="*/ 2162843 h 4188227"/>
              <a:gd name="connsiteX1759" fmla="*/ 7867723 w 10996613"/>
              <a:gd name="connsiteY1759" fmla="*/ 2161825 h 4188227"/>
              <a:gd name="connsiteX1760" fmla="*/ 7866039 w 10996613"/>
              <a:gd name="connsiteY1760" fmla="*/ 2160807 h 4188227"/>
              <a:gd name="connsiteX1761" fmla="*/ 7862576 w 10996613"/>
              <a:gd name="connsiteY1761" fmla="*/ 2161825 h 4188227"/>
              <a:gd name="connsiteX1762" fmla="*/ 6251074 w 10996613"/>
              <a:gd name="connsiteY1762" fmla="*/ 2048785 h 4188227"/>
              <a:gd name="connsiteX1763" fmla="*/ 6252687 w 10996613"/>
              <a:gd name="connsiteY1763" fmla="*/ 2049850 h 4188227"/>
              <a:gd name="connsiteX1764" fmla="*/ 6254513 w 10996613"/>
              <a:gd name="connsiteY1764" fmla="*/ 2047767 h 4188227"/>
              <a:gd name="connsiteX1765" fmla="*/ 6252687 w 10996613"/>
              <a:gd name="connsiteY1765" fmla="*/ 2046608 h 4188227"/>
              <a:gd name="connsiteX1766" fmla="*/ 6251074 w 10996613"/>
              <a:gd name="connsiteY1766" fmla="*/ 2048785 h 4188227"/>
              <a:gd name="connsiteX1767" fmla="*/ 6306788 w 10996613"/>
              <a:gd name="connsiteY1767" fmla="*/ 1230336 h 4188227"/>
              <a:gd name="connsiteX1768" fmla="*/ 6305104 w 10996613"/>
              <a:gd name="connsiteY1768" fmla="*/ 1229319 h 4188227"/>
              <a:gd name="connsiteX1769" fmla="*/ 6301641 w 10996613"/>
              <a:gd name="connsiteY1769" fmla="*/ 1230336 h 4188227"/>
              <a:gd name="connsiteX1770" fmla="*/ 6303467 w 10996613"/>
              <a:gd name="connsiteY1770" fmla="*/ 1231496 h 4188227"/>
              <a:gd name="connsiteX1771" fmla="*/ 6306788 w 10996613"/>
              <a:gd name="connsiteY1771" fmla="*/ 1230336 h 4188227"/>
              <a:gd name="connsiteX1772" fmla="*/ 6327399 w 10996613"/>
              <a:gd name="connsiteY1772" fmla="*/ 1944361 h 4188227"/>
              <a:gd name="connsiteX1773" fmla="*/ 6325715 w 10996613"/>
              <a:gd name="connsiteY1773" fmla="*/ 1943343 h 4188227"/>
              <a:gd name="connsiteX1774" fmla="*/ 6322252 w 10996613"/>
              <a:gd name="connsiteY1774" fmla="*/ 1944361 h 4188227"/>
              <a:gd name="connsiteX1775" fmla="*/ 6323936 w 10996613"/>
              <a:gd name="connsiteY1775" fmla="*/ 1945379 h 4188227"/>
              <a:gd name="connsiteX1776" fmla="*/ 6327399 w 10996613"/>
              <a:gd name="connsiteY1776" fmla="*/ 1944361 h 4188227"/>
              <a:gd name="connsiteX1777" fmla="*/ 6342104 w 10996613"/>
              <a:gd name="connsiteY1777" fmla="*/ 1973118 h 4188227"/>
              <a:gd name="connsiteX1778" fmla="*/ 6340278 w 10996613"/>
              <a:gd name="connsiteY1778" fmla="*/ 1971958 h 4188227"/>
              <a:gd name="connsiteX1779" fmla="*/ 6338665 w 10996613"/>
              <a:gd name="connsiteY1779" fmla="*/ 1974135 h 4188227"/>
              <a:gd name="connsiteX1780" fmla="*/ 6340278 w 10996613"/>
              <a:gd name="connsiteY1780" fmla="*/ 1975200 h 4188227"/>
              <a:gd name="connsiteX1781" fmla="*/ 6342104 w 10996613"/>
              <a:gd name="connsiteY1781" fmla="*/ 1973118 h 4188227"/>
              <a:gd name="connsiteX1782" fmla="*/ 7939850 w 10996613"/>
              <a:gd name="connsiteY1782" fmla="*/ 792189 h 4188227"/>
              <a:gd name="connsiteX1783" fmla="*/ 7938166 w 10996613"/>
              <a:gd name="connsiteY1783" fmla="*/ 791172 h 4188227"/>
              <a:gd name="connsiteX1784" fmla="*/ 7934703 w 10996613"/>
              <a:gd name="connsiteY1784" fmla="*/ 792189 h 4188227"/>
              <a:gd name="connsiteX1785" fmla="*/ 7936529 w 10996613"/>
              <a:gd name="connsiteY1785" fmla="*/ 793349 h 4188227"/>
              <a:gd name="connsiteX1786" fmla="*/ 7939850 w 10996613"/>
              <a:gd name="connsiteY1786" fmla="*/ 792189 h 4188227"/>
              <a:gd name="connsiteX1787" fmla="*/ 5436144 w 10996613"/>
              <a:gd name="connsiteY1787" fmla="*/ 3648287 h 4188227"/>
              <a:gd name="connsiteX1788" fmla="*/ 5437970 w 10996613"/>
              <a:gd name="connsiteY1788" fmla="*/ 3649446 h 4188227"/>
              <a:gd name="connsiteX1789" fmla="*/ 5441291 w 10996613"/>
              <a:gd name="connsiteY1789" fmla="*/ 3648287 h 4188227"/>
              <a:gd name="connsiteX1790" fmla="*/ 5439607 w 10996613"/>
              <a:gd name="connsiteY1790" fmla="*/ 3647269 h 4188227"/>
              <a:gd name="connsiteX1791" fmla="*/ 5436144 w 10996613"/>
              <a:gd name="connsiteY1791" fmla="*/ 3648287 h 4188227"/>
              <a:gd name="connsiteX1792" fmla="*/ 5440342 w 10996613"/>
              <a:gd name="connsiteY1792" fmla="*/ 3514656 h 4188227"/>
              <a:gd name="connsiteX1793" fmla="*/ 5438730 w 10996613"/>
              <a:gd name="connsiteY1793" fmla="*/ 3513591 h 4188227"/>
              <a:gd name="connsiteX1794" fmla="*/ 5436903 w 10996613"/>
              <a:gd name="connsiteY1794" fmla="*/ 3515673 h 4188227"/>
              <a:gd name="connsiteX1795" fmla="*/ 5438730 w 10996613"/>
              <a:gd name="connsiteY1795" fmla="*/ 3516833 h 4188227"/>
              <a:gd name="connsiteX1796" fmla="*/ 5440342 w 10996613"/>
              <a:gd name="connsiteY1796" fmla="*/ 3514656 h 4188227"/>
              <a:gd name="connsiteX1797" fmla="*/ 5478101 w 10996613"/>
              <a:gd name="connsiteY1797" fmla="*/ 1194171 h 4188227"/>
              <a:gd name="connsiteX1798" fmla="*/ 5479928 w 10996613"/>
              <a:gd name="connsiteY1798" fmla="*/ 1196254 h 4188227"/>
              <a:gd name="connsiteX1799" fmla="*/ 5481541 w 10996613"/>
              <a:gd name="connsiteY1799" fmla="*/ 1195189 h 4188227"/>
              <a:gd name="connsiteX1800" fmla="*/ 5479928 w 10996613"/>
              <a:gd name="connsiteY1800" fmla="*/ 1193012 h 4188227"/>
              <a:gd name="connsiteX1801" fmla="*/ 5478101 w 10996613"/>
              <a:gd name="connsiteY1801" fmla="*/ 1194171 h 4188227"/>
              <a:gd name="connsiteX1802" fmla="*/ 5267105 w 10996613"/>
              <a:gd name="connsiteY1802" fmla="*/ 1479705 h 4188227"/>
              <a:gd name="connsiteX1803" fmla="*/ 5268718 w 10996613"/>
              <a:gd name="connsiteY1803" fmla="*/ 1481883 h 4188227"/>
              <a:gd name="connsiteX1804" fmla="*/ 5270331 w 10996613"/>
              <a:gd name="connsiteY1804" fmla="*/ 1480818 h 4188227"/>
              <a:gd name="connsiteX1805" fmla="*/ 5268718 w 10996613"/>
              <a:gd name="connsiteY1805" fmla="*/ 1478640 h 4188227"/>
              <a:gd name="connsiteX1806" fmla="*/ 5267105 w 10996613"/>
              <a:gd name="connsiteY1806" fmla="*/ 1479705 h 4188227"/>
              <a:gd name="connsiteX1807" fmla="*/ 5277423 w 10996613"/>
              <a:gd name="connsiteY1807" fmla="*/ 1486190 h 4188227"/>
              <a:gd name="connsiteX1808" fmla="*/ 5279036 w 10996613"/>
              <a:gd name="connsiteY1808" fmla="*/ 1488368 h 4188227"/>
              <a:gd name="connsiteX1809" fmla="*/ 5280862 w 10996613"/>
              <a:gd name="connsiteY1809" fmla="*/ 1487208 h 4188227"/>
              <a:gd name="connsiteX1810" fmla="*/ 5279036 w 10996613"/>
              <a:gd name="connsiteY1810" fmla="*/ 1485125 h 4188227"/>
              <a:gd name="connsiteX1811" fmla="*/ 5277423 w 10996613"/>
              <a:gd name="connsiteY1811" fmla="*/ 1486190 h 4188227"/>
              <a:gd name="connsiteX1812" fmla="*/ 5281597 w 10996613"/>
              <a:gd name="connsiteY1812" fmla="*/ 1473765 h 4188227"/>
              <a:gd name="connsiteX1813" fmla="*/ 5285060 w 10996613"/>
              <a:gd name="connsiteY1813" fmla="*/ 1474782 h 4188227"/>
              <a:gd name="connsiteX1814" fmla="*/ 5286744 w 10996613"/>
              <a:gd name="connsiteY1814" fmla="*/ 1473765 h 4188227"/>
              <a:gd name="connsiteX1815" fmla="*/ 5283423 w 10996613"/>
              <a:gd name="connsiteY1815" fmla="*/ 1472605 h 4188227"/>
              <a:gd name="connsiteX1816" fmla="*/ 5281597 w 10996613"/>
              <a:gd name="connsiteY1816" fmla="*/ 1473765 h 4188227"/>
              <a:gd name="connsiteX1817" fmla="*/ 5863734 w 10996613"/>
              <a:gd name="connsiteY1817" fmla="*/ 1616555 h 4188227"/>
              <a:gd name="connsiteX1818" fmla="*/ 5862050 w 10996613"/>
              <a:gd name="connsiteY1818" fmla="*/ 1615537 h 4188227"/>
              <a:gd name="connsiteX1819" fmla="*/ 5858587 w 10996613"/>
              <a:gd name="connsiteY1819" fmla="*/ 1616555 h 4188227"/>
              <a:gd name="connsiteX1820" fmla="*/ 5860271 w 10996613"/>
              <a:gd name="connsiteY1820" fmla="*/ 1617573 h 4188227"/>
              <a:gd name="connsiteX1821" fmla="*/ 5863734 w 10996613"/>
              <a:gd name="connsiteY1821" fmla="*/ 1616555 h 4188227"/>
              <a:gd name="connsiteX1822" fmla="*/ 5869853 w 10996613"/>
              <a:gd name="connsiteY1822" fmla="*/ 3803527 h 4188227"/>
              <a:gd name="connsiteX1823" fmla="*/ 5871466 w 10996613"/>
              <a:gd name="connsiteY1823" fmla="*/ 3805704 h 4188227"/>
              <a:gd name="connsiteX1824" fmla="*/ 5873292 w 10996613"/>
              <a:gd name="connsiteY1824" fmla="*/ 3804545 h 4188227"/>
              <a:gd name="connsiteX1825" fmla="*/ 5871466 w 10996613"/>
              <a:gd name="connsiteY1825" fmla="*/ 3802462 h 4188227"/>
              <a:gd name="connsiteX1826" fmla="*/ 5869853 w 10996613"/>
              <a:gd name="connsiteY1826" fmla="*/ 3803527 h 4188227"/>
              <a:gd name="connsiteX1827" fmla="*/ 5879198 w 10996613"/>
              <a:gd name="connsiteY1827" fmla="*/ 3911170 h 4188227"/>
              <a:gd name="connsiteX1828" fmla="*/ 5881024 w 10996613"/>
              <a:gd name="connsiteY1828" fmla="*/ 3912330 h 4188227"/>
              <a:gd name="connsiteX1829" fmla="*/ 5884345 w 10996613"/>
              <a:gd name="connsiteY1829" fmla="*/ 3911170 h 4188227"/>
              <a:gd name="connsiteX1830" fmla="*/ 5882661 w 10996613"/>
              <a:gd name="connsiteY1830" fmla="*/ 3910152 h 4188227"/>
              <a:gd name="connsiteX1831" fmla="*/ 5879198 w 10996613"/>
              <a:gd name="connsiteY1831" fmla="*/ 3911170 h 4188227"/>
              <a:gd name="connsiteX1832" fmla="*/ 5885317 w 10996613"/>
              <a:gd name="connsiteY1832" fmla="*/ 1622496 h 4188227"/>
              <a:gd name="connsiteX1833" fmla="*/ 5886930 w 10996613"/>
              <a:gd name="connsiteY1833" fmla="*/ 1624673 h 4188227"/>
              <a:gd name="connsiteX1834" fmla="*/ 5888757 w 10996613"/>
              <a:gd name="connsiteY1834" fmla="*/ 1623514 h 4188227"/>
              <a:gd name="connsiteX1835" fmla="*/ 5886930 w 10996613"/>
              <a:gd name="connsiteY1835" fmla="*/ 1621431 h 4188227"/>
              <a:gd name="connsiteX1836" fmla="*/ 5885317 w 10996613"/>
              <a:gd name="connsiteY1836" fmla="*/ 1622496 h 4188227"/>
              <a:gd name="connsiteX1837" fmla="*/ 5917076 w 10996613"/>
              <a:gd name="connsiteY1837" fmla="*/ 2449513 h 4188227"/>
              <a:gd name="connsiteX1838" fmla="*/ 5915249 w 10996613"/>
              <a:gd name="connsiteY1838" fmla="*/ 2450672 h 4188227"/>
              <a:gd name="connsiteX1839" fmla="*/ 5918713 w 10996613"/>
              <a:gd name="connsiteY1839" fmla="*/ 2451690 h 4188227"/>
              <a:gd name="connsiteX1840" fmla="*/ 5920397 w 10996613"/>
              <a:gd name="connsiteY1840" fmla="*/ 2450672 h 4188227"/>
              <a:gd name="connsiteX1841" fmla="*/ 5917076 w 10996613"/>
              <a:gd name="connsiteY1841" fmla="*/ 2449513 h 4188227"/>
              <a:gd name="connsiteX1842" fmla="*/ 5920397 w 10996613"/>
              <a:gd name="connsiteY1842" fmla="*/ 1700956 h 4188227"/>
              <a:gd name="connsiteX1843" fmla="*/ 5917076 w 10996613"/>
              <a:gd name="connsiteY1843" fmla="*/ 1699797 h 4188227"/>
              <a:gd name="connsiteX1844" fmla="*/ 5915249 w 10996613"/>
              <a:gd name="connsiteY1844" fmla="*/ 1700956 h 4188227"/>
              <a:gd name="connsiteX1845" fmla="*/ 5918713 w 10996613"/>
              <a:gd name="connsiteY1845" fmla="*/ 1701974 h 4188227"/>
              <a:gd name="connsiteX1846" fmla="*/ 5920397 w 10996613"/>
              <a:gd name="connsiteY1846" fmla="*/ 1700956 h 4188227"/>
              <a:gd name="connsiteX1847" fmla="*/ 5935861 w 10996613"/>
              <a:gd name="connsiteY1847" fmla="*/ 2197517 h 4188227"/>
              <a:gd name="connsiteX1848" fmla="*/ 5939181 w 10996613"/>
              <a:gd name="connsiteY1848" fmla="*/ 2198676 h 4188227"/>
              <a:gd name="connsiteX1849" fmla="*/ 5941008 w 10996613"/>
              <a:gd name="connsiteY1849" fmla="*/ 2197517 h 4188227"/>
              <a:gd name="connsiteX1850" fmla="*/ 5937545 w 10996613"/>
              <a:gd name="connsiteY1850" fmla="*/ 2196499 h 4188227"/>
              <a:gd name="connsiteX1851" fmla="*/ 5935861 w 10996613"/>
              <a:gd name="connsiteY1851" fmla="*/ 2197517 h 4188227"/>
              <a:gd name="connsiteX1852" fmla="*/ 5950353 w 10996613"/>
              <a:gd name="connsiteY1852" fmla="*/ 1497031 h 4188227"/>
              <a:gd name="connsiteX1853" fmla="*/ 5948739 w 10996613"/>
              <a:gd name="connsiteY1853" fmla="*/ 1494853 h 4188227"/>
              <a:gd name="connsiteX1854" fmla="*/ 5947127 w 10996613"/>
              <a:gd name="connsiteY1854" fmla="*/ 1495918 h 4188227"/>
              <a:gd name="connsiteX1855" fmla="*/ 5948739 w 10996613"/>
              <a:gd name="connsiteY1855" fmla="*/ 1498096 h 4188227"/>
              <a:gd name="connsiteX1856" fmla="*/ 5950353 w 10996613"/>
              <a:gd name="connsiteY1856" fmla="*/ 1497031 h 4188227"/>
              <a:gd name="connsiteX1857" fmla="*/ 5952274 w 10996613"/>
              <a:gd name="connsiteY1857" fmla="*/ 3816497 h 4188227"/>
              <a:gd name="connsiteX1858" fmla="*/ 5953887 w 10996613"/>
              <a:gd name="connsiteY1858" fmla="*/ 3818675 h 4188227"/>
              <a:gd name="connsiteX1859" fmla="*/ 5955713 w 10996613"/>
              <a:gd name="connsiteY1859" fmla="*/ 3817515 h 4188227"/>
              <a:gd name="connsiteX1860" fmla="*/ 5953887 w 10996613"/>
              <a:gd name="connsiteY1860" fmla="*/ 3815432 h 4188227"/>
              <a:gd name="connsiteX1861" fmla="*/ 5952274 w 10996613"/>
              <a:gd name="connsiteY1861" fmla="*/ 3816497 h 4188227"/>
              <a:gd name="connsiteX1862" fmla="*/ 5957207 w 10996613"/>
              <a:gd name="connsiteY1862" fmla="*/ 3836071 h 4188227"/>
              <a:gd name="connsiteX1863" fmla="*/ 5959033 w 10996613"/>
              <a:gd name="connsiteY1863" fmla="*/ 3838154 h 4188227"/>
              <a:gd name="connsiteX1864" fmla="*/ 5960646 w 10996613"/>
              <a:gd name="connsiteY1864" fmla="*/ 3837089 h 4188227"/>
              <a:gd name="connsiteX1865" fmla="*/ 5959033 w 10996613"/>
              <a:gd name="connsiteY1865" fmla="*/ 3834911 h 4188227"/>
              <a:gd name="connsiteX1866" fmla="*/ 5957207 w 10996613"/>
              <a:gd name="connsiteY1866" fmla="*/ 3836071 h 4188227"/>
              <a:gd name="connsiteX1867" fmla="*/ 5632886 w 10996613"/>
              <a:gd name="connsiteY1867" fmla="*/ 3573093 h 4188227"/>
              <a:gd name="connsiteX1868" fmla="*/ 5634499 w 10996613"/>
              <a:gd name="connsiteY1868" fmla="*/ 3575270 h 4188227"/>
              <a:gd name="connsiteX1869" fmla="*/ 5636325 w 10996613"/>
              <a:gd name="connsiteY1869" fmla="*/ 3574110 h 4188227"/>
              <a:gd name="connsiteX1870" fmla="*/ 5634499 w 10996613"/>
              <a:gd name="connsiteY1870" fmla="*/ 3572027 h 4188227"/>
              <a:gd name="connsiteX1871" fmla="*/ 5632886 w 10996613"/>
              <a:gd name="connsiteY1871" fmla="*/ 3573093 h 4188227"/>
              <a:gd name="connsiteX1872" fmla="*/ 5760703 w 10996613"/>
              <a:gd name="connsiteY1872" fmla="*/ 2204002 h 4188227"/>
              <a:gd name="connsiteX1873" fmla="*/ 5757240 w 10996613"/>
              <a:gd name="connsiteY1873" fmla="*/ 2202984 h 4188227"/>
              <a:gd name="connsiteX1874" fmla="*/ 5755556 w 10996613"/>
              <a:gd name="connsiteY1874" fmla="*/ 2204002 h 4188227"/>
              <a:gd name="connsiteX1875" fmla="*/ 5758876 w 10996613"/>
              <a:gd name="connsiteY1875" fmla="*/ 2205161 h 4188227"/>
              <a:gd name="connsiteX1876" fmla="*/ 5760703 w 10996613"/>
              <a:gd name="connsiteY1876" fmla="*/ 2204002 h 4188227"/>
              <a:gd name="connsiteX1877" fmla="*/ 5814803 w 10996613"/>
              <a:gd name="connsiteY1877" fmla="*/ 1621431 h 4188227"/>
              <a:gd name="connsiteX1878" fmla="*/ 5813191 w 10996613"/>
              <a:gd name="connsiteY1878" fmla="*/ 1622496 h 4188227"/>
              <a:gd name="connsiteX1879" fmla="*/ 5814803 w 10996613"/>
              <a:gd name="connsiteY1879" fmla="*/ 1624673 h 4188227"/>
              <a:gd name="connsiteX1880" fmla="*/ 5816416 w 10996613"/>
              <a:gd name="connsiteY1880" fmla="*/ 1623608 h 4188227"/>
              <a:gd name="connsiteX1881" fmla="*/ 5814803 w 10996613"/>
              <a:gd name="connsiteY1881" fmla="*/ 1621431 h 4188227"/>
              <a:gd name="connsiteX1882" fmla="*/ 5834513 w 10996613"/>
              <a:gd name="connsiteY1882" fmla="*/ 2084950 h 4188227"/>
              <a:gd name="connsiteX1883" fmla="*/ 5837976 w 10996613"/>
              <a:gd name="connsiteY1883" fmla="*/ 2083932 h 4188227"/>
              <a:gd name="connsiteX1884" fmla="*/ 5836292 w 10996613"/>
              <a:gd name="connsiteY1884" fmla="*/ 2082915 h 4188227"/>
              <a:gd name="connsiteX1885" fmla="*/ 5832829 w 10996613"/>
              <a:gd name="connsiteY1885" fmla="*/ 2083932 h 4188227"/>
              <a:gd name="connsiteX1886" fmla="*/ 5834513 w 10996613"/>
              <a:gd name="connsiteY1886" fmla="*/ 2084950 h 4188227"/>
              <a:gd name="connsiteX1887" fmla="*/ 6664813 w 10996613"/>
              <a:gd name="connsiteY1887" fmla="*/ 1696081 h 4188227"/>
              <a:gd name="connsiteX1888" fmla="*/ 6666639 w 10996613"/>
              <a:gd name="connsiteY1888" fmla="*/ 1693998 h 4188227"/>
              <a:gd name="connsiteX1889" fmla="*/ 6664813 w 10996613"/>
              <a:gd name="connsiteY1889" fmla="*/ 1692838 h 4188227"/>
              <a:gd name="connsiteX1890" fmla="*/ 6663200 w 10996613"/>
              <a:gd name="connsiteY1890" fmla="*/ 1695016 h 4188227"/>
              <a:gd name="connsiteX1891" fmla="*/ 6664813 w 10996613"/>
              <a:gd name="connsiteY1891" fmla="*/ 1696081 h 4188227"/>
              <a:gd name="connsiteX1892" fmla="*/ 6494825 w 10996613"/>
              <a:gd name="connsiteY1892" fmla="*/ 1631159 h 4188227"/>
              <a:gd name="connsiteX1893" fmla="*/ 6493212 w 10996613"/>
              <a:gd name="connsiteY1893" fmla="*/ 1633336 h 4188227"/>
              <a:gd name="connsiteX1894" fmla="*/ 6494825 w 10996613"/>
              <a:gd name="connsiteY1894" fmla="*/ 1634401 h 4188227"/>
              <a:gd name="connsiteX1895" fmla="*/ 6496652 w 10996613"/>
              <a:gd name="connsiteY1895" fmla="*/ 1632318 h 4188227"/>
              <a:gd name="connsiteX1896" fmla="*/ 6494825 w 10996613"/>
              <a:gd name="connsiteY1896" fmla="*/ 1631159 h 4188227"/>
              <a:gd name="connsiteX1897" fmla="*/ 7841965 w 10996613"/>
              <a:gd name="connsiteY1897" fmla="*/ 1558142 h 4188227"/>
              <a:gd name="connsiteX1898" fmla="*/ 7845286 w 10996613"/>
              <a:gd name="connsiteY1898" fmla="*/ 1559302 h 4188227"/>
              <a:gd name="connsiteX1899" fmla="*/ 7847112 w 10996613"/>
              <a:gd name="connsiteY1899" fmla="*/ 1558142 h 4188227"/>
              <a:gd name="connsiteX1900" fmla="*/ 7843649 w 10996613"/>
              <a:gd name="connsiteY1900" fmla="*/ 1557124 h 4188227"/>
              <a:gd name="connsiteX1901" fmla="*/ 7841965 w 10996613"/>
              <a:gd name="connsiteY1901" fmla="*/ 1558142 h 4188227"/>
              <a:gd name="connsiteX1902" fmla="*/ 6513586 w 10996613"/>
              <a:gd name="connsiteY1902" fmla="*/ 2691308 h 4188227"/>
              <a:gd name="connsiteX1903" fmla="*/ 6515412 w 10996613"/>
              <a:gd name="connsiteY1903" fmla="*/ 2692467 h 4188227"/>
              <a:gd name="connsiteX1904" fmla="*/ 6517025 w 10996613"/>
              <a:gd name="connsiteY1904" fmla="*/ 2690290 h 4188227"/>
              <a:gd name="connsiteX1905" fmla="*/ 6515412 w 10996613"/>
              <a:gd name="connsiteY1905" fmla="*/ 2689225 h 4188227"/>
              <a:gd name="connsiteX1906" fmla="*/ 6513586 w 10996613"/>
              <a:gd name="connsiteY1906" fmla="*/ 2691308 h 4188227"/>
              <a:gd name="connsiteX1907" fmla="*/ 6543755 w 10996613"/>
              <a:gd name="connsiteY1907" fmla="*/ 1775606 h 4188227"/>
              <a:gd name="connsiteX1908" fmla="*/ 6542071 w 10996613"/>
              <a:gd name="connsiteY1908" fmla="*/ 1774588 h 4188227"/>
              <a:gd name="connsiteX1909" fmla="*/ 6538608 w 10996613"/>
              <a:gd name="connsiteY1909" fmla="*/ 1775606 h 4188227"/>
              <a:gd name="connsiteX1910" fmla="*/ 6540293 w 10996613"/>
              <a:gd name="connsiteY1910" fmla="*/ 1776624 h 4188227"/>
              <a:gd name="connsiteX1911" fmla="*/ 6543755 w 10996613"/>
              <a:gd name="connsiteY1911" fmla="*/ 1775606 h 4188227"/>
              <a:gd name="connsiteX1912" fmla="*/ 6578859 w 10996613"/>
              <a:gd name="connsiteY1912" fmla="*/ 1659324 h 4188227"/>
              <a:gd name="connsiteX1913" fmla="*/ 6577245 w 10996613"/>
              <a:gd name="connsiteY1913" fmla="*/ 1657146 h 4188227"/>
              <a:gd name="connsiteX1914" fmla="*/ 6575632 w 10996613"/>
              <a:gd name="connsiteY1914" fmla="*/ 1658211 h 4188227"/>
              <a:gd name="connsiteX1915" fmla="*/ 6577245 w 10996613"/>
              <a:gd name="connsiteY1915" fmla="*/ 1660389 h 4188227"/>
              <a:gd name="connsiteX1916" fmla="*/ 6578859 w 10996613"/>
              <a:gd name="connsiteY1916" fmla="*/ 1659324 h 4188227"/>
              <a:gd name="connsiteX1917" fmla="*/ 6613297 w 10996613"/>
              <a:gd name="connsiteY1917" fmla="*/ 1689596 h 4188227"/>
              <a:gd name="connsiteX1918" fmla="*/ 6615123 w 10996613"/>
              <a:gd name="connsiteY1918" fmla="*/ 1688436 h 4188227"/>
              <a:gd name="connsiteX1919" fmla="*/ 6613297 w 10996613"/>
              <a:gd name="connsiteY1919" fmla="*/ 1686353 h 4188227"/>
              <a:gd name="connsiteX1920" fmla="*/ 6611684 w 10996613"/>
              <a:gd name="connsiteY1920" fmla="*/ 1687418 h 4188227"/>
              <a:gd name="connsiteX1921" fmla="*/ 6613297 w 10996613"/>
              <a:gd name="connsiteY1921" fmla="*/ 1689596 h 4188227"/>
              <a:gd name="connsiteX1922" fmla="*/ 7046034 w 10996613"/>
              <a:gd name="connsiteY1922" fmla="*/ 1890823 h 4188227"/>
              <a:gd name="connsiteX1923" fmla="*/ 7047860 w 10996613"/>
              <a:gd name="connsiteY1923" fmla="*/ 1889663 h 4188227"/>
              <a:gd name="connsiteX1924" fmla="*/ 7046034 w 10996613"/>
              <a:gd name="connsiteY1924" fmla="*/ 1887581 h 4188227"/>
              <a:gd name="connsiteX1925" fmla="*/ 7044421 w 10996613"/>
              <a:gd name="connsiteY1925" fmla="*/ 1888646 h 4188227"/>
              <a:gd name="connsiteX1926" fmla="*/ 7046034 w 10996613"/>
              <a:gd name="connsiteY1926" fmla="*/ 1890823 h 4188227"/>
              <a:gd name="connsiteX1927" fmla="*/ 7051204 w 10996613"/>
              <a:gd name="connsiteY1927" fmla="*/ 1248182 h 4188227"/>
              <a:gd name="connsiteX1928" fmla="*/ 7051773 w 10996613"/>
              <a:gd name="connsiteY1928" fmla="*/ 1247875 h 4188227"/>
              <a:gd name="connsiteX1929" fmla="*/ 7052461 w 10996613"/>
              <a:gd name="connsiteY1929" fmla="*/ 1246644 h 4188227"/>
              <a:gd name="connsiteX1930" fmla="*/ 7051204 w 10996613"/>
              <a:gd name="connsiteY1930" fmla="*/ 1244940 h 4188227"/>
              <a:gd name="connsiteX1931" fmla="*/ 7049378 w 10996613"/>
              <a:gd name="connsiteY1931" fmla="*/ 1246100 h 4188227"/>
              <a:gd name="connsiteX1932" fmla="*/ 7051204 w 10996613"/>
              <a:gd name="connsiteY1932" fmla="*/ 1248182 h 4188227"/>
              <a:gd name="connsiteX1933" fmla="*/ 7069230 w 10996613"/>
              <a:gd name="connsiteY1933" fmla="*/ 1204372 h 4188227"/>
              <a:gd name="connsiteX1934" fmla="*/ 7065767 w 10996613"/>
              <a:gd name="connsiteY1934" fmla="*/ 1203355 h 4188227"/>
              <a:gd name="connsiteX1935" fmla="*/ 7064083 w 10996613"/>
              <a:gd name="connsiteY1935" fmla="*/ 1204372 h 4188227"/>
              <a:gd name="connsiteX1936" fmla="*/ 7067404 w 10996613"/>
              <a:gd name="connsiteY1936" fmla="*/ 1205532 h 4188227"/>
              <a:gd name="connsiteX1937" fmla="*/ 7069230 w 10996613"/>
              <a:gd name="connsiteY1937" fmla="*/ 1204372 h 4188227"/>
              <a:gd name="connsiteX1938" fmla="*/ 7770811 w 10996613"/>
              <a:gd name="connsiteY1938" fmla="*/ 1616011 h 4188227"/>
              <a:gd name="connsiteX1939" fmla="*/ 7772424 w 10996613"/>
              <a:gd name="connsiteY1939" fmla="*/ 1618188 h 4188227"/>
              <a:gd name="connsiteX1940" fmla="*/ 7774037 w 10996613"/>
              <a:gd name="connsiteY1940" fmla="*/ 1617123 h 4188227"/>
              <a:gd name="connsiteX1941" fmla="*/ 7772424 w 10996613"/>
              <a:gd name="connsiteY1941" fmla="*/ 1614946 h 4188227"/>
              <a:gd name="connsiteX1942" fmla="*/ 7770811 w 10996613"/>
              <a:gd name="connsiteY1942" fmla="*/ 1616011 h 4188227"/>
              <a:gd name="connsiteX1943" fmla="*/ 6915631 w 10996613"/>
              <a:gd name="connsiteY1943" fmla="*/ 3859810 h 4188227"/>
              <a:gd name="connsiteX1944" fmla="*/ 6917245 w 10996613"/>
              <a:gd name="connsiteY1944" fmla="*/ 3860875 h 4188227"/>
              <a:gd name="connsiteX1945" fmla="*/ 6919071 w 10996613"/>
              <a:gd name="connsiteY1945" fmla="*/ 3858792 h 4188227"/>
              <a:gd name="connsiteX1946" fmla="*/ 6917245 w 10996613"/>
              <a:gd name="connsiteY1946" fmla="*/ 3857633 h 4188227"/>
              <a:gd name="connsiteX1947" fmla="*/ 6915631 w 10996613"/>
              <a:gd name="connsiteY1947" fmla="*/ 3859810 h 4188227"/>
              <a:gd name="connsiteX1948" fmla="*/ 3287925 w 10996613"/>
              <a:gd name="connsiteY1948" fmla="*/ 1158929 h 4188227"/>
              <a:gd name="connsiteX1949" fmla="*/ 3289609 w 10996613"/>
              <a:gd name="connsiteY1949" fmla="*/ 1159947 h 4188227"/>
              <a:gd name="connsiteX1950" fmla="*/ 3293072 w 10996613"/>
              <a:gd name="connsiteY1950" fmla="*/ 1158929 h 4188227"/>
              <a:gd name="connsiteX1951" fmla="*/ 3291388 w 10996613"/>
              <a:gd name="connsiteY1951" fmla="*/ 1157912 h 4188227"/>
              <a:gd name="connsiteX1952" fmla="*/ 3287925 w 10996613"/>
              <a:gd name="connsiteY1952" fmla="*/ 1158929 h 4188227"/>
              <a:gd name="connsiteX1953" fmla="*/ 3338468 w 10996613"/>
              <a:gd name="connsiteY1953" fmla="*/ 1382334 h 4188227"/>
              <a:gd name="connsiteX1954" fmla="*/ 3336856 w 10996613"/>
              <a:gd name="connsiteY1954" fmla="*/ 1381269 h 4188227"/>
              <a:gd name="connsiteX1955" fmla="*/ 3335029 w 10996613"/>
              <a:gd name="connsiteY1955" fmla="*/ 1383352 h 4188227"/>
              <a:gd name="connsiteX1956" fmla="*/ 3336856 w 10996613"/>
              <a:gd name="connsiteY1956" fmla="*/ 1384512 h 4188227"/>
              <a:gd name="connsiteX1957" fmla="*/ 3338468 w 10996613"/>
              <a:gd name="connsiteY1957" fmla="*/ 1382334 h 4188227"/>
              <a:gd name="connsiteX1958" fmla="*/ 3353933 w 10996613"/>
              <a:gd name="connsiteY1958" fmla="*/ 967997 h 4188227"/>
              <a:gd name="connsiteX1959" fmla="*/ 3352320 w 10996613"/>
              <a:gd name="connsiteY1959" fmla="*/ 965820 h 4188227"/>
              <a:gd name="connsiteX1960" fmla="*/ 3350493 w 10996613"/>
              <a:gd name="connsiteY1960" fmla="*/ 966980 h 4188227"/>
              <a:gd name="connsiteX1961" fmla="*/ 3352320 w 10996613"/>
              <a:gd name="connsiteY1961" fmla="*/ 969062 h 4188227"/>
              <a:gd name="connsiteX1962" fmla="*/ 3353933 w 10996613"/>
              <a:gd name="connsiteY1962" fmla="*/ 967997 h 4188227"/>
              <a:gd name="connsiteX1963" fmla="*/ 3376251 w 10996613"/>
              <a:gd name="connsiteY1963" fmla="*/ 1519657 h 4188227"/>
              <a:gd name="connsiteX1964" fmla="*/ 3378077 w 10996613"/>
              <a:gd name="connsiteY1964" fmla="*/ 1520817 h 4188227"/>
              <a:gd name="connsiteX1965" fmla="*/ 3379690 w 10996613"/>
              <a:gd name="connsiteY1965" fmla="*/ 1518640 h 4188227"/>
              <a:gd name="connsiteX1966" fmla="*/ 3378077 w 10996613"/>
              <a:gd name="connsiteY1966" fmla="*/ 1517575 h 4188227"/>
              <a:gd name="connsiteX1967" fmla="*/ 3376251 w 10996613"/>
              <a:gd name="connsiteY1967" fmla="*/ 1519657 h 4188227"/>
              <a:gd name="connsiteX1968" fmla="*/ 8761943 w 10996613"/>
              <a:gd name="connsiteY1968" fmla="*/ 1793831 h 4188227"/>
              <a:gd name="connsiteX1969" fmla="*/ 8758978 w 10996613"/>
              <a:gd name="connsiteY1969" fmla="*/ 1795251 h 4188227"/>
              <a:gd name="connsiteX1970" fmla="*/ 8758978 w 10996613"/>
              <a:gd name="connsiteY1970" fmla="*/ 1796694 h 4188227"/>
              <a:gd name="connsiteX1971" fmla="*/ 8761231 w 10996613"/>
              <a:gd name="connsiteY1971" fmla="*/ 1796647 h 4188227"/>
              <a:gd name="connsiteX1972" fmla="*/ 8761943 w 10996613"/>
              <a:gd name="connsiteY1972" fmla="*/ 1793831 h 4188227"/>
              <a:gd name="connsiteX1973" fmla="*/ 8756725 w 10996613"/>
              <a:gd name="connsiteY1973" fmla="*/ 1796742 h 4188227"/>
              <a:gd name="connsiteX1974" fmla="*/ 8754377 w 10996613"/>
              <a:gd name="connsiteY1974" fmla="*/ 1798659 h 4188227"/>
              <a:gd name="connsiteX1975" fmla="*/ 8755966 w 10996613"/>
              <a:gd name="connsiteY1975" fmla="*/ 1799677 h 4188227"/>
              <a:gd name="connsiteX1976" fmla="*/ 8758906 w 10996613"/>
              <a:gd name="connsiteY1976" fmla="*/ 1798115 h 4188227"/>
              <a:gd name="connsiteX1977" fmla="*/ 8758883 w 10996613"/>
              <a:gd name="connsiteY1977" fmla="*/ 1796742 h 4188227"/>
              <a:gd name="connsiteX1978" fmla="*/ 8756725 w 10996613"/>
              <a:gd name="connsiteY1978" fmla="*/ 1796742 h 4188227"/>
              <a:gd name="connsiteX1979" fmla="*/ 3143672 w 10996613"/>
              <a:gd name="connsiteY1979" fmla="*/ 3223110 h 4188227"/>
              <a:gd name="connsiteX1980" fmla="*/ 3145355 w 10996613"/>
              <a:gd name="connsiteY1980" fmla="*/ 3224128 h 4188227"/>
              <a:gd name="connsiteX1981" fmla="*/ 3148818 w 10996613"/>
              <a:gd name="connsiteY1981" fmla="*/ 3223110 h 4188227"/>
              <a:gd name="connsiteX1982" fmla="*/ 3147134 w 10996613"/>
              <a:gd name="connsiteY1982" fmla="*/ 3222092 h 4188227"/>
              <a:gd name="connsiteX1983" fmla="*/ 3143672 w 10996613"/>
              <a:gd name="connsiteY1983" fmla="*/ 3223110 h 4188227"/>
              <a:gd name="connsiteX1984" fmla="*/ 3153965 w 10996613"/>
              <a:gd name="connsiteY1984" fmla="*/ 3375652 h 4188227"/>
              <a:gd name="connsiteX1985" fmla="*/ 3155792 w 10996613"/>
              <a:gd name="connsiteY1985" fmla="*/ 3376812 h 4188227"/>
              <a:gd name="connsiteX1986" fmla="*/ 3159112 w 10996613"/>
              <a:gd name="connsiteY1986" fmla="*/ 3375652 h 4188227"/>
              <a:gd name="connsiteX1987" fmla="*/ 3157428 w 10996613"/>
              <a:gd name="connsiteY1987" fmla="*/ 3374634 h 4188227"/>
              <a:gd name="connsiteX1988" fmla="*/ 3153965 w 10996613"/>
              <a:gd name="connsiteY1988" fmla="*/ 3375652 h 4188227"/>
              <a:gd name="connsiteX1989" fmla="*/ 3663975 w 10996613"/>
              <a:gd name="connsiteY1989" fmla="*/ 1853498 h 4188227"/>
              <a:gd name="connsiteX1990" fmla="*/ 3667438 w 10996613"/>
              <a:gd name="connsiteY1990" fmla="*/ 1854516 h 4188227"/>
              <a:gd name="connsiteX1991" fmla="*/ 3669122 w 10996613"/>
              <a:gd name="connsiteY1991" fmla="*/ 1853498 h 4188227"/>
              <a:gd name="connsiteX1992" fmla="*/ 3665802 w 10996613"/>
              <a:gd name="connsiteY1992" fmla="*/ 1852339 h 4188227"/>
              <a:gd name="connsiteX1993" fmla="*/ 3663975 w 10996613"/>
              <a:gd name="connsiteY1993" fmla="*/ 1853498 h 4188227"/>
              <a:gd name="connsiteX1994" fmla="*/ 3695853 w 10996613"/>
              <a:gd name="connsiteY1994" fmla="*/ 1612768 h 4188227"/>
              <a:gd name="connsiteX1995" fmla="*/ 3697465 w 10996613"/>
              <a:gd name="connsiteY1995" fmla="*/ 1614946 h 4188227"/>
              <a:gd name="connsiteX1996" fmla="*/ 3699078 w 10996613"/>
              <a:gd name="connsiteY1996" fmla="*/ 1613881 h 4188227"/>
              <a:gd name="connsiteX1997" fmla="*/ 3697465 w 10996613"/>
              <a:gd name="connsiteY1997" fmla="*/ 1611703 h 4188227"/>
              <a:gd name="connsiteX1998" fmla="*/ 3695853 w 10996613"/>
              <a:gd name="connsiteY1998" fmla="*/ 1612768 h 4188227"/>
              <a:gd name="connsiteX1999" fmla="*/ 3715515 w 10996613"/>
              <a:gd name="connsiteY1999" fmla="*/ 1233579 h 4188227"/>
              <a:gd name="connsiteX2000" fmla="*/ 3712052 w 10996613"/>
              <a:gd name="connsiteY2000" fmla="*/ 1232561 h 4188227"/>
              <a:gd name="connsiteX2001" fmla="*/ 3710368 w 10996613"/>
              <a:gd name="connsiteY2001" fmla="*/ 1233579 h 4188227"/>
              <a:gd name="connsiteX2002" fmla="*/ 3713689 w 10996613"/>
              <a:gd name="connsiteY2002" fmla="*/ 1234739 h 4188227"/>
              <a:gd name="connsiteX2003" fmla="*/ 3715515 w 10996613"/>
              <a:gd name="connsiteY2003" fmla="*/ 1233579 h 4188227"/>
              <a:gd name="connsiteX2004" fmla="*/ 3751566 w 10996613"/>
              <a:gd name="connsiteY2004" fmla="*/ 3469780 h 4188227"/>
              <a:gd name="connsiteX2005" fmla="*/ 3753250 w 10996613"/>
              <a:gd name="connsiteY2005" fmla="*/ 3470798 h 4188227"/>
              <a:gd name="connsiteX2006" fmla="*/ 3756713 w 10996613"/>
              <a:gd name="connsiteY2006" fmla="*/ 3469780 h 4188227"/>
              <a:gd name="connsiteX2007" fmla="*/ 3755029 w 10996613"/>
              <a:gd name="connsiteY2007" fmla="*/ 3468763 h 4188227"/>
              <a:gd name="connsiteX2008" fmla="*/ 3751566 w 10996613"/>
              <a:gd name="connsiteY2008" fmla="*/ 3469780 h 4188227"/>
              <a:gd name="connsiteX2009" fmla="*/ 3890673 w 10996613"/>
              <a:gd name="connsiteY2009" fmla="*/ 3460053 h 4188227"/>
              <a:gd name="connsiteX2010" fmla="*/ 3892357 w 10996613"/>
              <a:gd name="connsiteY2010" fmla="*/ 3461071 h 4188227"/>
              <a:gd name="connsiteX2011" fmla="*/ 3895820 w 10996613"/>
              <a:gd name="connsiteY2011" fmla="*/ 3460053 h 4188227"/>
              <a:gd name="connsiteX2012" fmla="*/ 3894136 w 10996613"/>
              <a:gd name="connsiteY2012" fmla="*/ 3459035 h 4188227"/>
              <a:gd name="connsiteX2013" fmla="*/ 3890673 w 10996613"/>
              <a:gd name="connsiteY2013" fmla="*/ 3460053 h 4188227"/>
              <a:gd name="connsiteX2014" fmla="*/ 3473377 w 10996613"/>
              <a:gd name="connsiteY2014" fmla="*/ 1535420 h 4188227"/>
              <a:gd name="connsiteX2015" fmla="*/ 3471693 w 10996613"/>
              <a:gd name="connsiteY2015" fmla="*/ 1534403 h 4188227"/>
              <a:gd name="connsiteX2016" fmla="*/ 3468230 w 10996613"/>
              <a:gd name="connsiteY2016" fmla="*/ 1535420 h 4188227"/>
              <a:gd name="connsiteX2017" fmla="*/ 3470056 w 10996613"/>
              <a:gd name="connsiteY2017" fmla="*/ 1536580 h 4188227"/>
              <a:gd name="connsiteX2018" fmla="*/ 3473377 w 10996613"/>
              <a:gd name="connsiteY2018" fmla="*/ 1535420 h 4188227"/>
              <a:gd name="connsiteX2019" fmla="*/ 3572234 w 10996613"/>
              <a:gd name="connsiteY2019" fmla="*/ 3368623 h 4188227"/>
              <a:gd name="connsiteX2020" fmla="*/ 3573847 w 10996613"/>
              <a:gd name="connsiteY2020" fmla="*/ 3370800 h 4188227"/>
              <a:gd name="connsiteX2021" fmla="*/ 3575673 w 10996613"/>
              <a:gd name="connsiteY2021" fmla="*/ 3369640 h 4188227"/>
              <a:gd name="connsiteX2022" fmla="*/ 3573847 w 10996613"/>
              <a:gd name="connsiteY2022" fmla="*/ 3367557 h 4188227"/>
              <a:gd name="connsiteX2023" fmla="*/ 3572234 w 10996613"/>
              <a:gd name="connsiteY2023" fmla="*/ 3368623 h 4188227"/>
              <a:gd name="connsiteX2024" fmla="*/ 3586702 w 10996613"/>
              <a:gd name="connsiteY2024" fmla="*/ 1571136 h 4188227"/>
              <a:gd name="connsiteX2025" fmla="*/ 3585018 w 10996613"/>
              <a:gd name="connsiteY2025" fmla="*/ 1570118 h 4188227"/>
              <a:gd name="connsiteX2026" fmla="*/ 3581555 w 10996613"/>
              <a:gd name="connsiteY2026" fmla="*/ 1571136 h 4188227"/>
              <a:gd name="connsiteX2027" fmla="*/ 3583239 w 10996613"/>
              <a:gd name="connsiteY2027" fmla="*/ 1572154 h 4188227"/>
              <a:gd name="connsiteX2028" fmla="*/ 3586702 w 10996613"/>
              <a:gd name="connsiteY2028" fmla="*/ 1571136 h 4188227"/>
              <a:gd name="connsiteX2029" fmla="*/ 3635229 w 10996613"/>
              <a:gd name="connsiteY2029" fmla="*/ 1852386 h 4188227"/>
              <a:gd name="connsiteX2030" fmla="*/ 3633545 w 10996613"/>
              <a:gd name="connsiteY2030" fmla="*/ 1851415 h 4188227"/>
              <a:gd name="connsiteX2031" fmla="*/ 3628398 w 10996613"/>
              <a:gd name="connsiteY2031" fmla="*/ 1853049 h 4188227"/>
              <a:gd name="connsiteX2032" fmla="*/ 3631031 w 10996613"/>
              <a:gd name="connsiteY2032" fmla="*/ 1854492 h 4188227"/>
              <a:gd name="connsiteX2033" fmla="*/ 3634280 w 10996613"/>
              <a:gd name="connsiteY2033" fmla="*/ 1853711 h 4188227"/>
              <a:gd name="connsiteX2034" fmla="*/ 3634043 w 10996613"/>
              <a:gd name="connsiteY2034" fmla="*/ 1854066 h 4188227"/>
              <a:gd name="connsiteX2035" fmla="*/ 3635656 w 10996613"/>
              <a:gd name="connsiteY2035" fmla="*/ 1855131 h 4188227"/>
              <a:gd name="connsiteX2036" fmla="*/ 3637482 w 10996613"/>
              <a:gd name="connsiteY2036" fmla="*/ 1853049 h 4188227"/>
              <a:gd name="connsiteX2037" fmla="*/ 3635656 w 10996613"/>
              <a:gd name="connsiteY2037" fmla="*/ 1851889 h 4188227"/>
              <a:gd name="connsiteX2038" fmla="*/ 3635229 w 10996613"/>
              <a:gd name="connsiteY2038" fmla="*/ 1852386 h 4188227"/>
              <a:gd name="connsiteX2039" fmla="*/ 3664616 w 10996613"/>
              <a:gd name="connsiteY2039" fmla="*/ 1966846 h 4188227"/>
              <a:gd name="connsiteX2040" fmla="*/ 3666845 w 10996613"/>
              <a:gd name="connsiteY2040" fmla="*/ 1968715 h 4188227"/>
              <a:gd name="connsiteX2041" fmla="*/ 3669051 w 10996613"/>
              <a:gd name="connsiteY2041" fmla="*/ 1968668 h 4188227"/>
              <a:gd name="connsiteX2042" fmla="*/ 3669075 w 10996613"/>
              <a:gd name="connsiteY2042" fmla="*/ 1967295 h 4188227"/>
              <a:gd name="connsiteX2043" fmla="*/ 3664616 w 10996613"/>
              <a:gd name="connsiteY2043" fmla="*/ 1966846 h 4188227"/>
              <a:gd name="connsiteX2044" fmla="*/ 2731546 w 10996613"/>
              <a:gd name="connsiteY2044" fmla="*/ 3008912 h 4188227"/>
              <a:gd name="connsiteX2045" fmla="*/ 2729720 w 10996613"/>
              <a:gd name="connsiteY2045" fmla="*/ 3007752 h 4188227"/>
              <a:gd name="connsiteX2046" fmla="*/ 2726399 w 10996613"/>
              <a:gd name="connsiteY2046" fmla="*/ 3008912 h 4188227"/>
              <a:gd name="connsiteX2047" fmla="*/ 2728083 w 10996613"/>
              <a:gd name="connsiteY2047" fmla="*/ 3009930 h 4188227"/>
              <a:gd name="connsiteX2048" fmla="*/ 2731546 w 10996613"/>
              <a:gd name="connsiteY2048" fmla="*/ 3008912 h 4188227"/>
              <a:gd name="connsiteX2049" fmla="*/ 2765368 w 10996613"/>
              <a:gd name="connsiteY2049" fmla="*/ 3030048 h 4188227"/>
              <a:gd name="connsiteX2050" fmla="*/ 2763020 w 10996613"/>
              <a:gd name="connsiteY2050" fmla="*/ 3031965 h 4188227"/>
              <a:gd name="connsiteX2051" fmla="*/ 2764609 w 10996613"/>
              <a:gd name="connsiteY2051" fmla="*/ 3032983 h 4188227"/>
              <a:gd name="connsiteX2052" fmla="*/ 2767550 w 10996613"/>
              <a:gd name="connsiteY2052" fmla="*/ 3031421 h 4188227"/>
              <a:gd name="connsiteX2053" fmla="*/ 2767526 w 10996613"/>
              <a:gd name="connsiteY2053" fmla="*/ 3030048 h 4188227"/>
              <a:gd name="connsiteX2054" fmla="*/ 2765368 w 10996613"/>
              <a:gd name="connsiteY2054" fmla="*/ 3030048 h 4188227"/>
              <a:gd name="connsiteX2055" fmla="*/ 9083512 w 10996613"/>
              <a:gd name="connsiteY2055" fmla="*/ 1668483 h 4188227"/>
              <a:gd name="connsiteX2056" fmla="*/ 9085197 w 10996613"/>
              <a:gd name="connsiteY2056" fmla="*/ 1669501 h 4188227"/>
              <a:gd name="connsiteX2057" fmla="*/ 9088659 w 10996613"/>
              <a:gd name="connsiteY2057" fmla="*/ 1668483 h 4188227"/>
              <a:gd name="connsiteX2058" fmla="*/ 9086833 w 10996613"/>
              <a:gd name="connsiteY2058" fmla="*/ 1667324 h 4188227"/>
              <a:gd name="connsiteX2059" fmla="*/ 9083512 w 10996613"/>
              <a:gd name="connsiteY2059" fmla="*/ 1668483 h 4188227"/>
              <a:gd name="connsiteX2060" fmla="*/ 9031997 w 10996613"/>
              <a:gd name="connsiteY2060" fmla="*/ 1830777 h 4188227"/>
              <a:gd name="connsiteX2061" fmla="*/ 9033823 w 10996613"/>
              <a:gd name="connsiteY2061" fmla="*/ 1831937 h 4188227"/>
              <a:gd name="connsiteX2062" fmla="*/ 9037144 w 10996613"/>
              <a:gd name="connsiteY2062" fmla="*/ 1830777 h 4188227"/>
              <a:gd name="connsiteX2063" fmla="*/ 9035459 w 10996613"/>
              <a:gd name="connsiteY2063" fmla="*/ 1829759 h 4188227"/>
              <a:gd name="connsiteX2064" fmla="*/ 9031997 w 10996613"/>
              <a:gd name="connsiteY2064" fmla="*/ 1830777 h 4188227"/>
              <a:gd name="connsiteX2065" fmla="*/ 2963367 w 10996613"/>
              <a:gd name="connsiteY2065" fmla="*/ 3164696 h 4188227"/>
              <a:gd name="connsiteX2066" fmla="*/ 2965051 w 10996613"/>
              <a:gd name="connsiteY2066" fmla="*/ 3165714 h 4188227"/>
              <a:gd name="connsiteX2067" fmla="*/ 2968514 w 10996613"/>
              <a:gd name="connsiteY2067" fmla="*/ 3164696 h 4188227"/>
              <a:gd name="connsiteX2068" fmla="*/ 2966829 w 10996613"/>
              <a:gd name="connsiteY2068" fmla="*/ 3163679 h 4188227"/>
              <a:gd name="connsiteX2069" fmla="*/ 2963367 w 10996613"/>
              <a:gd name="connsiteY2069" fmla="*/ 3164696 h 4188227"/>
              <a:gd name="connsiteX2070" fmla="*/ 8887767 w 10996613"/>
              <a:gd name="connsiteY2070" fmla="*/ 2207268 h 4188227"/>
              <a:gd name="connsiteX2071" fmla="*/ 8886083 w 10996613"/>
              <a:gd name="connsiteY2071" fmla="*/ 2206250 h 4188227"/>
              <a:gd name="connsiteX2072" fmla="*/ 8882620 w 10996613"/>
              <a:gd name="connsiteY2072" fmla="*/ 2207268 h 4188227"/>
              <a:gd name="connsiteX2073" fmla="*/ 8884446 w 10996613"/>
              <a:gd name="connsiteY2073" fmla="*/ 2208428 h 4188227"/>
              <a:gd name="connsiteX2074" fmla="*/ 8887767 w 10996613"/>
              <a:gd name="connsiteY2074" fmla="*/ 2207268 h 4188227"/>
              <a:gd name="connsiteX2075" fmla="*/ 8887008 w 10996613"/>
              <a:gd name="connsiteY2075" fmla="*/ 2217469 h 4188227"/>
              <a:gd name="connsiteX2076" fmla="*/ 8885182 w 10996613"/>
              <a:gd name="connsiteY2076" fmla="*/ 2215386 h 4188227"/>
              <a:gd name="connsiteX2077" fmla="*/ 8883569 w 10996613"/>
              <a:gd name="connsiteY2077" fmla="*/ 2216451 h 4188227"/>
              <a:gd name="connsiteX2078" fmla="*/ 8885182 w 10996613"/>
              <a:gd name="connsiteY2078" fmla="*/ 2218629 h 4188227"/>
              <a:gd name="connsiteX2079" fmla="*/ 8887008 w 10996613"/>
              <a:gd name="connsiteY2079" fmla="*/ 2217469 h 4188227"/>
              <a:gd name="connsiteX2080" fmla="*/ 4738097 w 10996613"/>
              <a:gd name="connsiteY2080" fmla="*/ 1426688 h 4188227"/>
              <a:gd name="connsiteX2081" fmla="*/ 4739923 w 10996613"/>
              <a:gd name="connsiteY2081" fmla="*/ 1425529 h 4188227"/>
              <a:gd name="connsiteX2082" fmla="*/ 4738097 w 10996613"/>
              <a:gd name="connsiteY2082" fmla="*/ 1423446 h 4188227"/>
              <a:gd name="connsiteX2083" fmla="*/ 4736484 w 10996613"/>
              <a:gd name="connsiteY2083" fmla="*/ 1424511 h 4188227"/>
              <a:gd name="connsiteX2084" fmla="*/ 4738097 w 10996613"/>
              <a:gd name="connsiteY2084" fmla="*/ 1426688 h 4188227"/>
              <a:gd name="connsiteX2085" fmla="*/ 4741417 w 10996613"/>
              <a:gd name="connsiteY2085" fmla="*/ 2256403 h 4188227"/>
              <a:gd name="connsiteX2086" fmla="*/ 4743244 w 10996613"/>
              <a:gd name="connsiteY2086" fmla="*/ 2257563 h 4188227"/>
              <a:gd name="connsiteX2087" fmla="*/ 4744857 w 10996613"/>
              <a:gd name="connsiteY2087" fmla="*/ 2255386 h 4188227"/>
              <a:gd name="connsiteX2088" fmla="*/ 4743244 w 10996613"/>
              <a:gd name="connsiteY2088" fmla="*/ 2254320 h 4188227"/>
              <a:gd name="connsiteX2089" fmla="*/ 4741417 w 10996613"/>
              <a:gd name="connsiteY2089" fmla="*/ 2256403 h 4188227"/>
              <a:gd name="connsiteX2090" fmla="*/ 4782640 w 10996613"/>
              <a:gd name="connsiteY2090" fmla="*/ 2240190 h 4188227"/>
              <a:gd name="connsiteX2091" fmla="*/ 4784466 w 10996613"/>
              <a:gd name="connsiteY2091" fmla="*/ 2241350 h 4188227"/>
              <a:gd name="connsiteX2092" fmla="*/ 4786079 w 10996613"/>
              <a:gd name="connsiteY2092" fmla="*/ 2239173 h 4188227"/>
              <a:gd name="connsiteX2093" fmla="*/ 4784466 w 10996613"/>
              <a:gd name="connsiteY2093" fmla="*/ 2238108 h 4188227"/>
              <a:gd name="connsiteX2094" fmla="*/ 4782640 w 10996613"/>
              <a:gd name="connsiteY2094" fmla="*/ 2240190 h 4188227"/>
              <a:gd name="connsiteX2095" fmla="*/ 4799930 w 10996613"/>
              <a:gd name="connsiteY2095" fmla="*/ 1280655 h 4188227"/>
              <a:gd name="connsiteX2096" fmla="*/ 4798104 w 10996613"/>
              <a:gd name="connsiteY2096" fmla="*/ 1281815 h 4188227"/>
              <a:gd name="connsiteX2097" fmla="*/ 4799930 w 10996613"/>
              <a:gd name="connsiteY2097" fmla="*/ 1283898 h 4188227"/>
              <a:gd name="connsiteX2098" fmla="*/ 4801543 w 10996613"/>
              <a:gd name="connsiteY2098" fmla="*/ 1282833 h 4188227"/>
              <a:gd name="connsiteX2099" fmla="*/ 4799930 w 10996613"/>
              <a:gd name="connsiteY2099" fmla="*/ 1280655 h 4188227"/>
              <a:gd name="connsiteX2100" fmla="*/ 4803108 w 10996613"/>
              <a:gd name="connsiteY2100" fmla="*/ 3524715 h 4188227"/>
              <a:gd name="connsiteX2101" fmla="*/ 4805338 w 10996613"/>
              <a:gd name="connsiteY2101" fmla="*/ 3526584 h 4188227"/>
              <a:gd name="connsiteX2102" fmla="*/ 4807544 w 10996613"/>
              <a:gd name="connsiteY2102" fmla="*/ 3526537 h 4188227"/>
              <a:gd name="connsiteX2103" fmla="*/ 4807567 w 10996613"/>
              <a:gd name="connsiteY2103" fmla="*/ 3525164 h 4188227"/>
              <a:gd name="connsiteX2104" fmla="*/ 4803108 w 10996613"/>
              <a:gd name="connsiteY2104" fmla="*/ 3524715 h 4188227"/>
              <a:gd name="connsiteX2105" fmla="*/ 4804341 w 10996613"/>
              <a:gd name="connsiteY2105" fmla="*/ 1633951 h 4188227"/>
              <a:gd name="connsiteX2106" fmla="*/ 4807662 w 10996613"/>
              <a:gd name="connsiteY2106" fmla="*/ 1632792 h 4188227"/>
              <a:gd name="connsiteX2107" fmla="*/ 4805978 w 10996613"/>
              <a:gd name="connsiteY2107" fmla="*/ 1631774 h 4188227"/>
              <a:gd name="connsiteX2108" fmla="*/ 4802515 w 10996613"/>
              <a:gd name="connsiteY2108" fmla="*/ 1632792 h 4188227"/>
              <a:gd name="connsiteX2109" fmla="*/ 4804341 w 10996613"/>
              <a:gd name="connsiteY2109" fmla="*/ 1633951 h 4188227"/>
              <a:gd name="connsiteX2110" fmla="*/ 4807733 w 10996613"/>
              <a:gd name="connsiteY2110" fmla="*/ 3526632 h 4188227"/>
              <a:gd name="connsiteX2111" fmla="*/ 4807709 w 10996613"/>
              <a:gd name="connsiteY2111" fmla="*/ 3527981 h 4188227"/>
              <a:gd name="connsiteX2112" fmla="*/ 4810745 w 10996613"/>
              <a:gd name="connsiteY2112" fmla="*/ 3529448 h 4188227"/>
              <a:gd name="connsiteX2113" fmla="*/ 4812382 w 10996613"/>
              <a:gd name="connsiteY2113" fmla="*/ 3528454 h 4188227"/>
              <a:gd name="connsiteX2114" fmla="*/ 4809892 w 10996613"/>
              <a:gd name="connsiteY2114" fmla="*/ 3526608 h 4188227"/>
              <a:gd name="connsiteX2115" fmla="*/ 4807733 w 10996613"/>
              <a:gd name="connsiteY2115" fmla="*/ 3526632 h 4188227"/>
              <a:gd name="connsiteX2116" fmla="*/ 4829008 w 10996613"/>
              <a:gd name="connsiteY2116" fmla="*/ 825112 h 4188227"/>
              <a:gd name="connsiteX2117" fmla="*/ 4830835 w 10996613"/>
              <a:gd name="connsiteY2117" fmla="*/ 826272 h 4188227"/>
              <a:gd name="connsiteX2118" fmla="*/ 4832447 w 10996613"/>
              <a:gd name="connsiteY2118" fmla="*/ 824094 h 4188227"/>
              <a:gd name="connsiteX2119" fmla="*/ 4830835 w 10996613"/>
              <a:gd name="connsiteY2119" fmla="*/ 823029 h 4188227"/>
              <a:gd name="connsiteX2120" fmla="*/ 4829008 w 10996613"/>
              <a:gd name="connsiteY2120" fmla="*/ 825112 h 4188227"/>
              <a:gd name="connsiteX2121" fmla="*/ 4841128 w 10996613"/>
              <a:gd name="connsiteY2121" fmla="*/ 1679844 h 4188227"/>
              <a:gd name="connsiteX2122" fmla="*/ 4842955 w 10996613"/>
              <a:gd name="connsiteY2122" fmla="*/ 1677761 h 4188227"/>
              <a:gd name="connsiteX2123" fmla="*/ 4841128 w 10996613"/>
              <a:gd name="connsiteY2123" fmla="*/ 1676602 h 4188227"/>
              <a:gd name="connsiteX2124" fmla="*/ 4839515 w 10996613"/>
              <a:gd name="connsiteY2124" fmla="*/ 1678779 h 4188227"/>
              <a:gd name="connsiteX2125" fmla="*/ 4841128 w 10996613"/>
              <a:gd name="connsiteY2125" fmla="*/ 1679844 h 4188227"/>
              <a:gd name="connsiteX2126" fmla="*/ 4875591 w 10996613"/>
              <a:gd name="connsiteY2126" fmla="*/ 987476 h 4188227"/>
              <a:gd name="connsiteX2127" fmla="*/ 4877204 w 10996613"/>
              <a:gd name="connsiteY2127" fmla="*/ 988541 h 4188227"/>
              <a:gd name="connsiteX2128" fmla="*/ 4879030 w 10996613"/>
              <a:gd name="connsiteY2128" fmla="*/ 986459 h 4188227"/>
              <a:gd name="connsiteX2129" fmla="*/ 4877204 w 10996613"/>
              <a:gd name="connsiteY2129" fmla="*/ 985299 h 4188227"/>
              <a:gd name="connsiteX2130" fmla="*/ 4875591 w 10996613"/>
              <a:gd name="connsiteY2130" fmla="*/ 987476 h 4188227"/>
              <a:gd name="connsiteX2131" fmla="*/ 4625649 w 10996613"/>
              <a:gd name="connsiteY2131" fmla="*/ 2040714 h 4188227"/>
              <a:gd name="connsiteX2132" fmla="*/ 4622187 w 10996613"/>
              <a:gd name="connsiteY2132" fmla="*/ 2041732 h 4188227"/>
              <a:gd name="connsiteX2133" fmla="*/ 4624013 w 10996613"/>
              <a:gd name="connsiteY2133" fmla="*/ 2042892 h 4188227"/>
              <a:gd name="connsiteX2134" fmla="*/ 4627333 w 10996613"/>
              <a:gd name="connsiteY2134" fmla="*/ 2041732 h 4188227"/>
              <a:gd name="connsiteX2135" fmla="*/ 4625649 w 10996613"/>
              <a:gd name="connsiteY2135" fmla="*/ 2040714 h 4188227"/>
              <a:gd name="connsiteX2136" fmla="*/ 4655677 w 10996613"/>
              <a:gd name="connsiteY2136" fmla="*/ 2004407 h 4188227"/>
              <a:gd name="connsiteX2137" fmla="*/ 4654064 w 10996613"/>
              <a:gd name="connsiteY2137" fmla="*/ 2006585 h 4188227"/>
              <a:gd name="connsiteX2138" fmla="*/ 4655677 w 10996613"/>
              <a:gd name="connsiteY2138" fmla="*/ 2007650 h 4188227"/>
              <a:gd name="connsiteX2139" fmla="*/ 4657503 w 10996613"/>
              <a:gd name="connsiteY2139" fmla="*/ 2005567 h 4188227"/>
              <a:gd name="connsiteX2140" fmla="*/ 4655677 w 10996613"/>
              <a:gd name="connsiteY2140" fmla="*/ 2004407 h 4188227"/>
              <a:gd name="connsiteX2141" fmla="*/ 4666729 w 10996613"/>
              <a:gd name="connsiteY2141" fmla="*/ 1991887 h 4188227"/>
              <a:gd name="connsiteX2142" fmla="*/ 4663408 w 10996613"/>
              <a:gd name="connsiteY2142" fmla="*/ 1993046 h 4188227"/>
              <a:gd name="connsiteX2143" fmla="*/ 4665092 w 10996613"/>
              <a:gd name="connsiteY2143" fmla="*/ 1994064 h 4188227"/>
              <a:gd name="connsiteX2144" fmla="*/ 4668556 w 10996613"/>
              <a:gd name="connsiteY2144" fmla="*/ 1993046 h 4188227"/>
              <a:gd name="connsiteX2145" fmla="*/ 4666729 w 10996613"/>
              <a:gd name="connsiteY2145" fmla="*/ 1991887 h 4188227"/>
              <a:gd name="connsiteX2146" fmla="*/ 4678873 w 10996613"/>
              <a:gd name="connsiteY2146" fmla="*/ 1389364 h 4188227"/>
              <a:gd name="connsiteX2147" fmla="*/ 4677189 w 10996613"/>
              <a:gd name="connsiteY2147" fmla="*/ 1388346 h 4188227"/>
              <a:gd name="connsiteX2148" fmla="*/ 4673726 w 10996613"/>
              <a:gd name="connsiteY2148" fmla="*/ 1389364 h 4188227"/>
              <a:gd name="connsiteX2149" fmla="*/ 4675410 w 10996613"/>
              <a:gd name="connsiteY2149" fmla="*/ 1390381 h 4188227"/>
              <a:gd name="connsiteX2150" fmla="*/ 4678873 w 10996613"/>
              <a:gd name="connsiteY2150" fmla="*/ 1389364 h 4188227"/>
              <a:gd name="connsiteX2151" fmla="*/ 4684020 w 10996613"/>
              <a:gd name="connsiteY2151" fmla="*/ 899288 h 4188227"/>
              <a:gd name="connsiteX2152" fmla="*/ 4680699 w 10996613"/>
              <a:gd name="connsiteY2152" fmla="*/ 898129 h 4188227"/>
              <a:gd name="connsiteX2153" fmla="*/ 4678873 w 10996613"/>
              <a:gd name="connsiteY2153" fmla="*/ 899288 h 4188227"/>
              <a:gd name="connsiteX2154" fmla="*/ 4682336 w 10996613"/>
              <a:gd name="connsiteY2154" fmla="*/ 900306 h 4188227"/>
              <a:gd name="connsiteX2155" fmla="*/ 4684020 w 10996613"/>
              <a:gd name="connsiteY2155" fmla="*/ 899288 h 4188227"/>
              <a:gd name="connsiteX2156" fmla="*/ 4684020 w 10996613"/>
              <a:gd name="connsiteY2156" fmla="*/ 2421466 h 4188227"/>
              <a:gd name="connsiteX2157" fmla="*/ 4687340 w 10996613"/>
              <a:gd name="connsiteY2157" fmla="*/ 2422625 h 4188227"/>
              <a:gd name="connsiteX2158" fmla="*/ 4689166 w 10996613"/>
              <a:gd name="connsiteY2158" fmla="*/ 2421466 h 4188227"/>
              <a:gd name="connsiteX2159" fmla="*/ 4685704 w 10996613"/>
              <a:gd name="connsiteY2159" fmla="*/ 2420448 h 4188227"/>
              <a:gd name="connsiteX2160" fmla="*/ 4684020 w 10996613"/>
              <a:gd name="connsiteY2160" fmla="*/ 2421466 h 4188227"/>
              <a:gd name="connsiteX2161" fmla="*/ 4684755 w 10996613"/>
              <a:gd name="connsiteY2161" fmla="*/ 1367115 h 4188227"/>
              <a:gd name="connsiteX2162" fmla="*/ 4686581 w 10996613"/>
              <a:gd name="connsiteY2162" fmla="*/ 1368275 h 4188227"/>
              <a:gd name="connsiteX2163" fmla="*/ 4688194 w 10996613"/>
              <a:gd name="connsiteY2163" fmla="*/ 1366098 h 4188227"/>
              <a:gd name="connsiteX2164" fmla="*/ 4686581 w 10996613"/>
              <a:gd name="connsiteY2164" fmla="*/ 1365033 h 4188227"/>
              <a:gd name="connsiteX2165" fmla="*/ 4684755 w 10996613"/>
              <a:gd name="connsiteY2165" fmla="*/ 1367115 h 4188227"/>
              <a:gd name="connsiteX2166" fmla="*/ 4685704 w 10996613"/>
              <a:gd name="connsiteY2166" fmla="*/ 1326690 h 4188227"/>
              <a:gd name="connsiteX2167" fmla="*/ 4684020 w 10996613"/>
              <a:gd name="connsiteY2167" fmla="*/ 1327708 h 4188227"/>
              <a:gd name="connsiteX2168" fmla="*/ 4687340 w 10996613"/>
              <a:gd name="connsiteY2168" fmla="*/ 1328867 h 4188227"/>
              <a:gd name="connsiteX2169" fmla="*/ 4689166 w 10996613"/>
              <a:gd name="connsiteY2169" fmla="*/ 1327708 h 4188227"/>
              <a:gd name="connsiteX2170" fmla="*/ 4685704 w 10996613"/>
              <a:gd name="connsiteY2170" fmla="*/ 1326690 h 4188227"/>
              <a:gd name="connsiteX2171" fmla="*/ 4693578 w 10996613"/>
              <a:gd name="connsiteY2171" fmla="*/ 973465 h 4188227"/>
              <a:gd name="connsiteX2172" fmla="*/ 4691752 w 10996613"/>
              <a:gd name="connsiteY2172" fmla="*/ 972305 h 4188227"/>
              <a:gd name="connsiteX2173" fmla="*/ 4690139 w 10996613"/>
              <a:gd name="connsiteY2173" fmla="*/ 974482 h 4188227"/>
              <a:gd name="connsiteX2174" fmla="*/ 4691752 w 10996613"/>
              <a:gd name="connsiteY2174" fmla="*/ 975548 h 4188227"/>
              <a:gd name="connsiteX2175" fmla="*/ 4693578 w 10996613"/>
              <a:gd name="connsiteY2175" fmla="*/ 973465 h 4188227"/>
              <a:gd name="connsiteX2176" fmla="*/ 4695048 w 10996613"/>
              <a:gd name="connsiteY2176" fmla="*/ 1461244 h 4188227"/>
              <a:gd name="connsiteX2177" fmla="*/ 4696875 w 10996613"/>
              <a:gd name="connsiteY2177" fmla="*/ 1462404 h 4188227"/>
              <a:gd name="connsiteX2178" fmla="*/ 4698488 w 10996613"/>
              <a:gd name="connsiteY2178" fmla="*/ 1460226 h 4188227"/>
              <a:gd name="connsiteX2179" fmla="*/ 4696875 w 10996613"/>
              <a:gd name="connsiteY2179" fmla="*/ 1459161 h 4188227"/>
              <a:gd name="connsiteX2180" fmla="*/ 4695048 w 10996613"/>
              <a:gd name="connsiteY2180" fmla="*/ 1461244 h 4188227"/>
              <a:gd name="connsiteX2181" fmla="*/ 4706315 w 10996613"/>
              <a:gd name="connsiteY2181" fmla="*/ 1413103 h 4188227"/>
              <a:gd name="connsiteX2182" fmla="*/ 4709777 w 10996613"/>
              <a:gd name="connsiteY2182" fmla="*/ 1412085 h 4188227"/>
              <a:gd name="connsiteX2183" fmla="*/ 4708093 w 10996613"/>
              <a:gd name="connsiteY2183" fmla="*/ 1411067 h 4188227"/>
              <a:gd name="connsiteX2184" fmla="*/ 4704631 w 10996613"/>
              <a:gd name="connsiteY2184" fmla="*/ 1412085 h 4188227"/>
              <a:gd name="connsiteX2185" fmla="*/ 4706315 w 10996613"/>
              <a:gd name="connsiteY2185" fmla="*/ 1413103 h 4188227"/>
              <a:gd name="connsiteX2186" fmla="*/ 4710394 w 10996613"/>
              <a:gd name="connsiteY2186" fmla="*/ 1629289 h 4188227"/>
              <a:gd name="connsiteX2187" fmla="*/ 4712624 w 10996613"/>
              <a:gd name="connsiteY2187" fmla="*/ 1631159 h 4188227"/>
              <a:gd name="connsiteX2188" fmla="*/ 4714829 w 10996613"/>
              <a:gd name="connsiteY2188" fmla="*/ 1631111 h 4188227"/>
              <a:gd name="connsiteX2189" fmla="*/ 4714853 w 10996613"/>
              <a:gd name="connsiteY2189" fmla="*/ 1629738 h 4188227"/>
              <a:gd name="connsiteX2190" fmla="*/ 4710394 w 10996613"/>
              <a:gd name="connsiteY2190" fmla="*/ 1629289 h 4188227"/>
              <a:gd name="connsiteX2191" fmla="*/ 5056773 w 10996613"/>
              <a:gd name="connsiteY2191" fmla="*/ 1589455 h 4188227"/>
              <a:gd name="connsiteX2192" fmla="*/ 5054947 w 10996613"/>
              <a:gd name="connsiteY2192" fmla="*/ 1590615 h 4188227"/>
              <a:gd name="connsiteX2193" fmla="*/ 5058410 w 10996613"/>
              <a:gd name="connsiteY2193" fmla="*/ 1591632 h 4188227"/>
              <a:gd name="connsiteX2194" fmla="*/ 5060094 w 10996613"/>
              <a:gd name="connsiteY2194" fmla="*/ 1590615 h 4188227"/>
              <a:gd name="connsiteX2195" fmla="*/ 5056773 w 10996613"/>
              <a:gd name="connsiteY2195" fmla="*/ 1589455 h 4188227"/>
              <a:gd name="connsiteX2196" fmla="*/ 5079946 w 10996613"/>
              <a:gd name="connsiteY2196" fmla="*/ 565471 h 4188227"/>
              <a:gd name="connsiteX2197" fmla="*/ 5078119 w 10996613"/>
              <a:gd name="connsiteY2197" fmla="*/ 563388 h 4188227"/>
              <a:gd name="connsiteX2198" fmla="*/ 5076507 w 10996613"/>
              <a:gd name="connsiteY2198" fmla="*/ 564453 h 4188227"/>
              <a:gd name="connsiteX2199" fmla="*/ 5078119 w 10996613"/>
              <a:gd name="connsiteY2199" fmla="*/ 566631 h 4188227"/>
              <a:gd name="connsiteX2200" fmla="*/ 5079946 w 10996613"/>
              <a:gd name="connsiteY2200" fmla="*/ 565471 h 4188227"/>
              <a:gd name="connsiteX2201" fmla="*/ 5208521 w 10996613"/>
              <a:gd name="connsiteY2201" fmla="*/ 380551 h 4188227"/>
              <a:gd name="connsiteX2202" fmla="*/ 5206909 w 10996613"/>
              <a:gd name="connsiteY2202" fmla="*/ 378373 h 4188227"/>
              <a:gd name="connsiteX2203" fmla="*/ 5205296 w 10996613"/>
              <a:gd name="connsiteY2203" fmla="*/ 379439 h 4188227"/>
              <a:gd name="connsiteX2204" fmla="*/ 5206909 w 10996613"/>
              <a:gd name="connsiteY2204" fmla="*/ 381616 h 4188227"/>
              <a:gd name="connsiteX2205" fmla="*/ 5208521 w 10996613"/>
              <a:gd name="connsiteY2205" fmla="*/ 380551 h 4188227"/>
              <a:gd name="connsiteX2206" fmla="*/ 4877939 w 10996613"/>
              <a:gd name="connsiteY2206" fmla="*/ 949134 h 4188227"/>
              <a:gd name="connsiteX2207" fmla="*/ 4879765 w 10996613"/>
              <a:gd name="connsiteY2207" fmla="*/ 947974 h 4188227"/>
              <a:gd name="connsiteX2208" fmla="*/ 4876302 w 10996613"/>
              <a:gd name="connsiteY2208" fmla="*/ 946956 h 4188227"/>
              <a:gd name="connsiteX2209" fmla="*/ 4874618 w 10996613"/>
              <a:gd name="connsiteY2209" fmla="*/ 947974 h 4188227"/>
              <a:gd name="connsiteX2210" fmla="*/ 4877939 w 10996613"/>
              <a:gd name="connsiteY2210" fmla="*/ 949134 h 4188227"/>
              <a:gd name="connsiteX2211" fmla="*/ 4884936 w 10996613"/>
              <a:gd name="connsiteY2211" fmla="*/ 1515941 h 4188227"/>
              <a:gd name="connsiteX2212" fmla="*/ 4883109 w 10996613"/>
              <a:gd name="connsiteY2212" fmla="*/ 1514782 h 4188227"/>
              <a:gd name="connsiteX2213" fmla="*/ 4879789 w 10996613"/>
              <a:gd name="connsiteY2213" fmla="*/ 1515941 h 4188227"/>
              <a:gd name="connsiteX2214" fmla="*/ 4881473 w 10996613"/>
              <a:gd name="connsiteY2214" fmla="*/ 1516959 h 4188227"/>
              <a:gd name="connsiteX2215" fmla="*/ 4884936 w 10996613"/>
              <a:gd name="connsiteY2215" fmla="*/ 1515941 h 4188227"/>
              <a:gd name="connsiteX2216" fmla="*/ 4880738 w 10996613"/>
              <a:gd name="connsiteY2216" fmla="*/ 1077250 h 4188227"/>
              <a:gd name="connsiteX2217" fmla="*/ 4882350 w 10996613"/>
              <a:gd name="connsiteY2217" fmla="*/ 1079428 h 4188227"/>
              <a:gd name="connsiteX2218" fmla="*/ 4883963 w 10996613"/>
              <a:gd name="connsiteY2218" fmla="*/ 1078362 h 4188227"/>
              <a:gd name="connsiteX2219" fmla="*/ 4882350 w 10996613"/>
              <a:gd name="connsiteY2219" fmla="*/ 1076185 h 4188227"/>
              <a:gd name="connsiteX2220" fmla="*/ 4880738 w 10996613"/>
              <a:gd name="connsiteY2220" fmla="*/ 1077250 h 4188227"/>
              <a:gd name="connsiteX2221" fmla="*/ 4881473 w 10996613"/>
              <a:gd name="connsiteY2221" fmla="*/ 878815 h 4188227"/>
              <a:gd name="connsiteX2222" fmla="*/ 4879789 w 10996613"/>
              <a:gd name="connsiteY2222" fmla="*/ 879833 h 4188227"/>
              <a:gd name="connsiteX2223" fmla="*/ 4883109 w 10996613"/>
              <a:gd name="connsiteY2223" fmla="*/ 880993 h 4188227"/>
              <a:gd name="connsiteX2224" fmla="*/ 4884936 w 10996613"/>
              <a:gd name="connsiteY2224" fmla="*/ 879833 h 4188227"/>
              <a:gd name="connsiteX2225" fmla="*/ 4881473 w 10996613"/>
              <a:gd name="connsiteY2225" fmla="*/ 878815 h 4188227"/>
              <a:gd name="connsiteX2226" fmla="*/ 4895229 w 10996613"/>
              <a:gd name="connsiteY2226" fmla="*/ 2278651 h 4188227"/>
              <a:gd name="connsiteX2227" fmla="*/ 4896913 w 10996613"/>
              <a:gd name="connsiteY2227" fmla="*/ 2279669 h 4188227"/>
              <a:gd name="connsiteX2228" fmla="*/ 4900376 w 10996613"/>
              <a:gd name="connsiteY2228" fmla="*/ 2278651 h 4188227"/>
              <a:gd name="connsiteX2229" fmla="*/ 4898692 w 10996613"/>
              <a:gd name="connsiteY2229" fmla="*/ 2277634 h 4188227"/>
              <a:gd name="connsiteX2230" fmla="*/ 4895229 w 10996613"/>
              <a:gd name="connsiteY2230" fmla="*/ 2278651 h 4188227"/>
              <a:gd name="connsiteX2231" fmla="*/ 4895229 w 10996613"/>
              <a:gd name="connsiteY2231" fmla="*/ 1509456 h 4188227"/>
              <a:gd name="connsiteX2232" fmla="*/ 4897055 w 10996613"/>
              <a:gd name="connsiteY2232" fmla="*/ 1510616 h 4188227"/>
              <a:gd name="connsiteX2233" fmla="*/ 4900376 w 10996613"/>
              <a:gd name="connsiteY2233" fmla="*/ 1509456 h 4188227"/>
              <a:gd name="connsiteX2234" fmla="*/ 4898692 w 10996613"/>
              <a:gd name="connsiteY2234" fmla="*/ 1508439 h 4188227"/>
              <a:gd name="connsiteX2235" fmla="*/ 4895229 w 10996613"/>
              <a:gd name="connsiteY2235" fmla="*/ 1509456 h 4188227"/>
              <a:gd name="connsiteX2236" fmla="*/ 4897055 w 10996613"/>
              <a:gd name="connsiteY2236" fmla="*/ 1255141 h 4188227"/>
              <a:gd name="connsiteX2237" fmla="*/ 4895229 w 10996613"/>
              <a:gd name="connsiteY2237" fmla="*/ 1256301 h 4188227"/>
              <a:gd name="connsiteX2238" fmla="*/ 4898692 w 10996613"/>
              <a:gd name="connsiteY2238" fmla="*/ 1257318 h 4188227"/>
              <a:gd name="connsiteX2239" fmla="*/ 4900376 w 10996613"/>
              <a:gd name="connsiteY2239" fmla="*/ 1256301 h 4188227"/>
              <a:gd name="connsiteX2240" fmla="*/ 4897055 w 10996613"/>
              <a:gd name="connsiteY2240" fmla="*/ 1255141 h 4188227"/>
              <a:gd name="connsiteX2241" fmla="*/ 4899641 w 10996613"/>
              <a:gd name="connsiteY2241" fmla="*/ 665138 h 4188227"/>
              <a:gd name="connsiteX2242" fmla="*/ 4897815 w 10996613"/>
              <a:gd name="connsiteY2242" fmla="*/ 663978 h 4188227"/>
              <a:gd name="connsiteX2243" fmla="*/ 4896202 w 10996613"/>
              <a:gd name="connsiteY2243" fmla="*/ 666156 h 4188227"/>
              <a:gd name="connsiteX2244" fmla="*/ 4897815 w 10996613"/>
              <a:gd name="connsiteY2244" fmla="*/ 667221 h 4188227"/>
              <a:gd name="connsiteX2245" fmla="*/ 4899641 w 10996613"/>
              <a:gd name="connsiteY2245" fmla="*/ 665138 h 4188227"/>
              <a:gd name="connsiteX2246" fmla="*/ 4895229 w 10996613"/>
              <a:gd name="connsiteY2246" fmla="*/ 603956 h 4188227"/>
              <a:gd name="connsiteX2247" fmla="*/ 4897055 w 10996613"/>
              <a:gd name="connsiteY2247" fmla="*/ 605116 h 4188227"/>
              <a:gd name="connsiteX2248" fmla="*/ 4900376 w 10996613"/>
              <a:gd name="connsiteY2248" fmla="*/ 603956 h 4188227"/>
              <a:gd name="connsiteX2249" fmla="*/ 4898692 w 10996613"/>
              <a:gd name="connsiteY2249" fmla="*/ 602938 h 4188227"/>
              <a:gd name="connsiteX2250" fmla="*/ 4895229 w 10996613"/>
              <a:gd name="connsiteY2250" fmla="*/ 603956 h 4188227"/>
              <a:gd name="connsiteX2251" fmla="*/ 4907373 w 10996613"/>
              <a:gd name="connsiteY2251" fmla="*/ 858248 h 4188227"/>
              <a:gd name="connsiteX2252" fmla="*/ 4910694 w 10996613"/>
              <a:gd name="connsiteY2252" fmla="*/ 857088 h 4188227"/>
              <a:gd name="connsiteX2253" fmla="*/ 4909010 w 10996613"/>
              <a:gd name="connsiteY2253" fmla="*/ 856070 h 4188227"/>
              <a:gd name="connsiteX2254" fmla="*/ 4905547 w 10996613"/>
              <a:gd name="connsiteY2254" fmla="*/ 857088 h 4188227"/>
              <a:gd name="connsiteX2255" fmla="*/ 4907373 w 10996613"/>
              <a:gd name="connsiteY2255" fmla="*/ 858248 h 4188227"/>
              <a:gd name="connsiteX2256" fmla="*/ 8285636 w 10996613"/>
              <a:gd name="connsiteY2256" fmla="*/ 2207007 h 4188227"/>
              <a:gd name="connsiteX2257" fmla="*/ 8287866 w 10996613"/>
              <a:gd name="connsiteY2257" fmla="*/ 2208877 h 4188227"/>
              <a:gd name="connsiteX2258" fmla="*/ 8290071 w 10996613"/>
              <a:gd name="connsiteY2258" fmla="*/ 2208830 h 4188227"/>
              <a:gd name="connsiteX2259" fmla="*/ 8290095 w 10996613"/>
              <a:gd name="connsiteY2259" fmla="*/ 2207457 h 4188227"/>
              <a:gd name="connsiteX2260" fmla="*/ 8285636 w 10996613"/>
              <a:gd name="connsiteY2260" fmla="*/ 2207007 h 4188227"/>
              <a:gd name="connsiteX2261" fmla="*/ 4964771 w 10996613"/>
              <a:gd name="connsiteY2261" fmla="*/ 1861617 h 4188227"/>
              <a:gd name="connsiteX2262" fmla="*/ 4966383 w 10996613"/>
              <a:gd name="connsiteY2262" fmla="*/ 1860551 h 4188227"/>
              <a:gd name="connsiteX2263" fmla="*/ 4964771 w 10996613"/>
              <a:gd name="connsiteY2263" fmla="*/ 1858374 h 4188227"/>
              <a:gd name="connsiteX2264" fmla="*/ 4963158 w 10996613"/>
              <a:gd name="connsiteY2264" fmla="*/ 1859439 h 4188227"/>
              <a:gd name="connsiteX2265" fmla="*/ 4964771 w 10996613"/>
              <a:gd name="connsiteY2265" fmla="*/ 1861617 h 4188227"/>
              <a:gd name="connsiteX2266" fmla="*/ 4966383 w 10996613"/>
              <a:gd name="connsiteY2266" fmla="*/ 892235 h 4188227"/>
              <a:gd name="connsiteX2267" fmla="*/ 4964771 w 10996613"/>
              <a:gd name="connsiteY2267" fmla="*/ 891170 h 4188227"/>
              <a:gd name="connsiteX2268" fmla="*/ 4962944 w 10996613"/>
              <a:gd name="connsiteY2268" fmla="*/ 893253 h 4188227"/>
              <a:gd name="connsiteX2269" fmla="*/ 4964771 w 10996613"/>
              <a:gd name="connsiteY2269" fmla="*/ 894413 h 4188227"/>
              <a:gd name="connsiteX2270" fmla="*/ 4966383 w 10996613"/>
              <a:gd name="connsiteY2270" fmla="*/ 892235 h 4188227"/>
              <a:gd name="connsiteX2271" fmla="*/ 4982820 w 10996613"/>
              <a:gd name="connsiteY2271" fmla="*/ 2044975 h 4188227"/>
              <a:gd name="connsiteX2272" fmla="*/ 4986141 w 10996613"/>
              <a:gd name="connsiteY2272" fmla="*/ 2046134 h 4188227"/>
              <a:gd name="connsiteX2273" fmla="*/ 4987967 w 10996613"/>
              <a:gd name="connsiteY2273" fmla="*/ 2044975 h 4188227"/>
              <a:gd name="connsiteX2274" fmla="*/ 4984504 w 10996613"/>
              <a:gd name="connsiteY2274" fmla="*/ 2043957 h 4188227"/>
              <a:gd name="connsiteX2275" fmla="*/ 4982820 w 10996613"/>
              <a:gd name="connsiteY2275" fmla="*/ 2044975 h 4188227"/>
              <a:gd name="connsiteX2276" fmla="*/ 5002459 w 10996613"/>
              <a:gd name="connsiteY2276" fmla="*/ 947430 h 4188227"/>
              <a:gd name="connsiteX2277" fmla="*/ 5000846 w 10996613"/>
              <a:gd name="connsiteY2277" fmla="*/ 946365 h 4188227"/>
              <a:gd name="connsiteX2278" fmla="*/ 4999020 w 10996613"/>
              <a:gd name="connsiteY2278" fmla="*/ 948447 h 4188227"/>
              <a:gd name="connsiteX2279" fmla="*/ 5000846 w 10996613"/>
              <a:gd name="connsiteY2279" fmla="*/ 949607 h 4188227"/>
              <a:gd name="connsiteX2280" fmla="*/ 5002459 w 10996613"/>
              <a:gd name="connsiteY2280" fmla="*/ 947430 h 4188227"/>
              <a:gd name="connsiteX2281" fmla="*/ 4067657 w 10996613"/>
              <a:gd name="connsiteY2281" fmla="*/ 3211300 h 4188227"/>
              <a:gd name="connsiteX2282" fmla="*/ 4070978 w 10996613"/>
              <a:gd name="connsiteY2282" fmla="*/ 3210140 h 4188227"/>
              <a:gd name="connsiteX2283" fmla="*/ 4069294 w 10996613"/>
              <a:gd name="connsiteY2283" fmla="*/ 3209122 h 4188227"/>
              <a:gd name="connsiteX2284" fmla="*/ 4065831 w 10996613"/>
              <a:gd name="connsiteY2284" fmla="*/ 3210140 h 4188227"/>
              <a:gd name="connsiteX2285" fmla="*/ 4067657 w 10996613"/>
              <a:gd name="connsiteY2285" fmla="*/ 3211300 h 4188227"/>
              <a:gd name="connsiteX2286" fmla="*/ 4084734 w 10996613"/>
              <a:gd name="connsiteY2286" fmla="*/ 1095049 h 4188227"/>
              <a:gd name="connsiteX2287" fmla="*/ 4086418 w 10996613"/>
              <a:gd name="connsiteY2287" fmla="*/ 1094031 h 4188227"/>
              <a:gd name="connsiteX2288" fmla="*/ 4083098 w 10996613"/>
              <a:gd name="connsiteY2288" fmla="*/ 1092871 h 4188227"/>
              <a:gd name="connsiteX2289" fmla="*/ 4081272 w 10996613"/>
              <a:gd name="connsiteY2289" fmla="*/ 1094031 h 4188227"/>
              <a:gd name="connsiteX2290" fmla="*/ 4084734 w 10996613"/>
              <a:gd name="connsiteY2290" fmla="*/ 1095049 h 4188227"/>
              <a:gd name="connsiteX2291" fmla="*/ 8521987 w 10996613"/>
              <a:gd name="connsiteY2291" fmla="*/ 1496486 h 4188227"/>
              <a:gd name="connsiteX2292" fmla="*/ 8518524 w 10996613"/>
              <a:gd name="connsiteY2292" fmla="*/ 1495468 h 4188227"/>
              <a:gd name="connsiteX2293" fmla="*/ 8516840 w 10996613"/>
              <a:gd name="connsiteY2293" fmla="*/ 1496486 h 4188227"/>
              <a:gd name="connsiteX2294" fmla="*/ 8520161 w 10996613"/>
              <a:gd name="connsiteY2294" fmla="*/ 1497646 h 4188227"/>
              <a:gd name="connsiteX2295" fmla="*/ 8521987 w 10996613"/>
              <a:gd name="connsiteY2295" fmla="*/ 1496486 h 4188227"/>
              <a:gd name="connsiteX2296" fmla="*/ 8501375 w 10996613"/>
              <a:gd name="connsiteY2296" fmla="*/ 1743133 h 4188227"/>
              <a:gd name="connsiteX2297" fmla="*/ 8504696 w 10996613"/>
              <a:gd name="connsiteY2297" fmla="*/ 1744293 h 4188227"/>
              <a:gd name="connsiteX2298" fmla="*/ 8506522 w 10996613"/>
              <a:gd name="connsiteY2298" fmla="*/ 1743133 h 4188227"/>
              <a:gd name="connsiteX2299" fmla="*/ 8503060 w 10996613"/>
              <a:gd name="connsiteY2299" fmla="*/ 1742115 h 4188227"/>
              <a:gd name="connsiteX2300" fmla="*/ 8501375 w 10996613"/>
              <a:gd name="connsiteY2300" fmla="*/ 1743133 h 4188227"/>
              <a:gd name="connsiteX2301" fmla="*/ 4132787 w 10996613"/>
              <a:gd name="connsiteY2301" fmla="*/ 1171923 h 4188227"/>
              <a:gd name="connsiteX2302" fmla="*/ 4129325 w 10996613"/>
              <a:gd name="connsiteY2302" fmla="*/ 1170905 h 4188227"/>
              <a:gd name="connsiteX2303" fmla="*/ 4127641 w 10996613"/>
              <a:gd name="connsiteY2303" fmla="*/ 1171923 h 4188227"/>
              <a:gd name="connsiteX2304" fmla="*/ 4130961 w 10996613"/>
              <a:gd name="connsiteY2304" fmla="*/ 1173083 h 4188227"/>
              <a:gd name="connsiteX2305" fmla="*/ 4132787 w 10996613"/>
              <a:gd name="connsiteY2305" fmla="*/ 1171923 h 4188227"/>
              <a:gd name="connsiteX2306" fmla="*/ 4132787 w 10996613"/>
              <a:gd name="connsiteY2306" fmla="*/ 1473765 h 4188227"/>
              <a:gd name="connsiteX2307" fmla="*/ 4136108 w 10996613"/>
              <a:gd name="connsiteY2307" fmla="*/ 1474924 h 4188227"/>
              <a:gd name="connsiteX2308" fmla="*/ 4137934 w 10996613"/>
              <a:gd name="connsiteY2308" fmla="*/ 1473765 h 4188227"/>
              <a:gd name="connsiteX2309" fmla="*/ 4134471 w 10996613"/>
              <a:gd name="connsiteY2309" fmla="*/ 1472747 h 4188227"/>
              <a:gd name="connsiteX2310" fmla="*/ 4132787 w 10996613"/>
              <a:gd name="connsiteY2310" fmla="*/ 1473765 h 4188227"/>
              <a:gd name="connsiteX2311" fmla="*/ 4146402 w 10996613"/>
              <a:gd name="connsiteY2311" fmla="*/ 1310335 h 4188227"/>
              <a:gd name="connsiteX2312" fmla="*/ 4143081 w 10996613"/>
              <a:gd name="connsiteY2312" fmla="*/ 1311495 h 4188227"/>
              <a:gd name="connsiteX2313" fmla="*/ 4144765 w 10996613"/>
              <a:gd name="connsiteY2313" fmla="*/ 1312513 h 4188227"/>
              <a:gd name="connsiteX2314" fmla="*/ 4148228 w 10996613"/>
              <a:gd name="connsiteY2314" fmla="*/ 1311495 h 4188227"/>
              <a:gd name="connsiteX2315" fmla="*/ 4146402 w 10996613"/>
              <a:gd name="connsiteY2315" fmla="*/ 1310335 h 4188227"/>
              <a:gd name="connsiteX2316" fmla="*/ 4292481 w 10996613"/>
              <a:gd name="connsiteY2316" fmla="*/ 3262068 h 4188227"/>
              <a:gd name="connsiteX2317" fmla="*/ 4294308 w 10996613"/>
              <a:gd name="connsiteY2317" fmla="*/ 3263228 h 4188227"/>
              <a:gd name="connsiteX2318" fmla="*/ 4297628 w 10996613"/>
              <a:gd name="connsiteY2318" fmla="*/ 3262068 h 4188227"/>
              <a:gd name="connsiteX2319" fmla="*/ 4295944 w 10996613"/>
              <a:gd name="connsiteY2319" fmla="*/ 3261050 h 4188227"/>
              <a:gd name="connsiteX2320" fmla="*/ 4292481 w 10996613"/>
              <a:gd name="connsiteY2320" fmla="*/ 3262068 h 4188227"/>
              <a:gd name="connsiteX2321" fmla="*/ 3894112 w 10996613"/>
              <a:gd name="connsiteY2321" fmla="*/ 3121502 h 4188227"/>
              <a:gd name="connsiteX2322" fmla="*/ 3890649 w 10996613"/>
              <a:gd name="connsiteY2322" fmla="*/ 3122520 h 4188227"/>
              <a:gd name="connsiteX2323" fmla="*/ 3892333 w 10996613"/>
              <a:gd name="connsiteY2323" fmla="*/ 3123537 h 4188227"/>
              <a:gd name="connsiteX2324" fmla="*/ 3895796 w 10996613"/>
              <a:gd name="connsiteY2324" fmla="*/ 3122520 h 4188227"/>
              <a:gd name="connsiteX2325" fmla="*/ 3894112 w 10996613"/>
              <a:gd name="connsiteY2325" fmla="*/ 3121502 h 4188227"/>
              <a:gd name="connsiteX2326" fmla="*/ 3922313 w 10996613"/>
              <a:gd name="connsiteY2326" fmla="*/ 3382610 h 4188227"/>
              <a:gd name="connsiteX2327" fmla="*/ 3924139 w 10996613"/>
              <a:gd name="connsiteY2327" fmla="*/ 3383770 h 4188227"/>
              <a:gd name="connsiteX2328" fmla="*/ 3925752 w 10996613"/>
              <a:gd name="connsiteY2328" fmla="*/ 3381592 h 4188227"/>
              <a:gd name="connsiteX2329" fmla="*/ 3924139 w 10996613"/>
              <a:gd name="connsiteY2329" fmla="*/ 3380527 h 4188227"/>
              <a:gd name="connsiteX2330" fmla="*/ 3922313 w 10996613"/>
              <a:gd name="connsiteY2330" fmla="*/ 3382610 h 4188227"/>
              <a:gd name="connsiteX2331" fmla="*/ 3935334 w 10996613"/>
              <a:gd name="connsiteY2331" fmla="*/ 3358422 h 4188227"/>
              <a:gd name="connsiteX2332" fmla="*/ 3931871 w 10996613"/>
              <a:gd name="connsiteY2332" fmla="*/ 3359439 h 4188227"/>
              <a:gd name="connsiteX2333" fmla="*/ 3933555 w 10996613"/>
              <a:gd name="connsiteY2333" fmla="*/ 3360457 h 4188227"/>
              <a:gd name="connsiteX2334" fmla="*/ 3937018 w 10996613"/>
              <a:gd name="connsiteY2334" fmla="*/ 3359439 h 4188227"/>
              <a:gd name="connsiteX2335" fmla="*/ 3935334 w 10996613"/>
              <a:gd name="connsiteY2335" fmla="*/ 3358422 h 4188227"/>
              <a:gd name="connsiteX2336" fmla="*/ 3937018 w 10996613"/>
              <a:gd name="connsiteY2336" fmla="*/ 1697714 h 4188227"/>
              <a:gd name="connsiteX2337" fmla="*/ 3938702 w 10996613"/>
              <a:gd name="connsiteY2337" fmla="*/ 1698731 h 4188227"/>
              <a:gd name="connsiteX2338" fmla="*/ 3942165 w 10996613"/>
              <a:gd name="connsiteY2338" fmla="*/ 1697714 h 4188227"/>
              <a:gd name="connsiteX2339" fmla="*/ 3940339 w 10996613"/>
              <a:gd name="connsiteY2339" fmla="*/ 1696554 h 4188227"/>
              <a:gd name="connsiteX2340" fmla="*/ 3937018 w 10996613"/>
              <a:gd name="connsiteY2340" fmla="*/ 1697714 h 4188227"/>
              <a:gd name="connsiteX2341" fmla="*/ 3962776 w 10996613"/>
              <a:gd name="connsiteY2341" fmla="*/ 1300110 h 4188227"/>
              <a:gd name="connsiteX2342" fmla="*/ 3962729 w 10996613"/>
              <a:gd name="connsiteY2342" fmla="*/ 1298690 h 4188227"/>
              <a:gd name="connsiteX2343" fmla="*/ 3958246 w 10996613"/>
              <a:gd name="connsiteY2343" fmla="*/ 1298241 h 4188227"/>
              <a:gd name="connsiteX2344" fmla="*/ 3960475 w 10996613"/>
              <a:gd name="connsiteY2344" fmla="*/ 1300110 h 4188227"/>
              <a:gd name="connsiteX2345" fmla="*/ 3962776 w 10996613"/>
              <a:gd name="connsiteY2345" fmla="*/ 1300110 h 4188227"/>
              <a:gd name="connsiteX2346" fmla="*/ 3965029 w 10996613"/>
              <a:gd name="connsiteY2346" fmla="*/ 1300158 h 4188227"/>
              <a:gd name="connsiteX2347" fmla="*/ 3962871 w 10996613"/>
              <a:gd name="connsiteY2347" fmla="*/ 1300158 h 4188227"/>
              <a:gd name="connsiteX2348" fmla="*/ 3962847 w 10996613"/>
              <a:gd name="connsiteY2348" fmla="*/ 1301507 h 4188227"/>
              <a:gd name="connsiteX2349" fmla="*/ 3965883 w 10996613"/>
              <a:gd name="connsiteY2349" fmla="*/ 1302974 h 4188227"/>
              <a:gd name="connsiteX2350" fmla="*/ 3967520 w 10996613"/>
              <a:gd name="connsiteY2350" fmla="*/ 1301980 h 4188227"/>
              <a:gd name="connsiteX2351" fmla="*/ 3965029 w 10996613"/>
              <a:gd name="connsiteY2351" fmla="*/ 1300158 h 4188227"/>
              <a:gd name="connsiteX2352" fmla="*/ 8568355 w 10996613"/>
              <a:gd name="connsiteY2352" fmla="*/ 1775606 h 4188227"/>
              <a:gd name="connsiteX2353" fmla="*/ 8570181 w 10996613"/>
              <a:gd name="connsiteY2353" fmla="*/ 1776766 h 4188227"/>
              <a:gd name="connsiteX2354" fmla="*/ 8573502 w 10996613"/>
              <a:gd name="connsiteY2354" fmla="*/ 1775606 h 4188227"/>
              <a:gd name="connsiteX2355" fmla="*/ 8571818 w 10996613"/>
              <a:gd name="connsiteY2355" fmla="*/ 1774588 h 4188227"/>
              <a:gd name="connsiteX2356" fmla="*/ 8568355 w 10996613"/>
              <a:gd name="connsiteY2356" fmla="*/ 1775606 h 4188227"/>
              <a:gd name="connsiteX2357" fmla="*/ 3997144 w 10996613"/>
              <a:gd name="connsiteY2357" fmla="*/ 1622046 h 4188227"/>
              <a:gd name="connsiteX2358" fmla="*/ 3993681 w 10996613"/>
              <a:gd name="connsiteY2358" fmla="*/ 1623064 h 4188227"/>
              <a:gd name="connsiteX2359" fmla="*/ 3995507 w 10996613"/>
              <a:gd name="connsiteY2359" fmla="*/ 1624224 h 4188227"/>
              <a:gd name="connsiteX2360" fmla="*/ 3998828 w 10996613"/>
              <a:gd name="connsiteY2360" fmla="*/ 1623064 h 4188227"/>
              <a:gd name="connsiteX2361" fmla="*/ 3997144 w 10996613"/>
              <a:gd name="connsiteY2361" fmla="*/ 1622046 h 4188227"/>
              <a:gd name="connsiteX2362" fmla="*/ 4061633 w 10996613"/>
              <a:gd name="connsiteY2362" fmla="*/ 3200957 h 4188227"/>
              <a:gd name="connsiteX2363" fmla="*/ 4063246 w 10996613"/>
              <a:gd name="connsiteY2363" fmla="*/ 3202022 h 4188227"/>
              <a:gd name="connsiteX2364" fmla="*/ 4065072 w 10996613"/>
              <a:gd name="connsiteY2364" fmla="*/ 3199939 h 4188227"/>
              <a:gd name="connsiteX2365" fmla="*/ 4063246 w 10996613"/>
              <a:gd name="connsiteY2365" fmla="*/ 3198779 h 4188227"/>
              <a:gd name="connsiteX2366" fmla="*/ 4061633 w 10996613"/>
              <a:gd name="connsiteY2366" fmla="*/ 3200957 h 4188227"/>
              <a:gd name="connsiteX2367" fmla="*/ 4493397 w 10996613"/>
              <a:gd name="connsiteY2367" fmla="*/ 2171553 h 4188227"/>
              <a:gd name="connsiteX2368" fmla="*/ 4496860 w 10996613"/>
              <a:gd name="connsiteY2368" fmla="*/ 2172570 h 4188227"/>
              <a:gd name="connsiteX2369" fmla="*/ 4498544 w 10996613"/>
              <a:gd name="connsiteY2369" fmla="*/ 2171553 h 4188227"/>
              <a:gd name="connsiteX2370" fmla="*/ 4495224 w 10996613"/>
              <a:gd name="connsiteY2370" fmla="*/ 2170393 h 4188227"/>
              <a:gd name="connsiteX2371" fmla="*/ 4493397 w 10996613"/>
              <a:gd name="connsiteY2371" fmla="*/ 2171553 h 4188227"/>
              <a:gd name="connsiteX2372" fmla="*/ 4508862 w 10996613"/>
              <a:gd name="connsiteY2372" fmla="*/ 1850256 h 4188227"/>
              <a:gd name="connsiteX2373" fmla="*/ 4510688 w 10996613"/>
              <a:gd name="connsiteY2373" fmla="*/ 1851415 h 4188227"/>
              <a:gd name="connsiteX2374" fmla="*/ 4514008 w 10996613"/>
              <a:gd name="connsiteY2374" fmla="*/ 1850256 h 4188227"/>
              <a:gd name="connsiteX2375" fmla="*/ 4512324 w 10996613"/>
              <a:gd name="connsiteY2375" fmla="*/ 1849238 h 4188227"/>
              <a:gd name="connsiteX2376" fmla="*/ 4508862 w 10996613"/>
              <a:gd name="connsiteY2376" fmla="*/ 1850256 h 4188227"/>
              <a:gd name="connsiteX2377" fmla="*/ 4513581 w 10996613"/>
              <a:gd name="connsiteY2377" fmla="*/ 1506474 h 4188227"/>
              <a:gd name="connsiteX2378" fmla="*/ 4511091 w 10996613"/>
              <a:gd name="connsiteY2378" fmla="*/ 1504628 h 4188227"/>
              <a:gd name="connsiteX2379" fmla="*/ 4508933 w 10996613"/>
              <a:gd name="connsiteY2379" fmla="*/ 1504652 h 4188227"/>
              <a:gd name="connsiteX2380" fmla="*/ 4508909 w 10996613"/>
              <a:gd name="connsiteY2380" fmla="*/ 1506001 h 4188227"/>
              <a:gd name="connsiteX2381" fmla="*/ 4511945 w 10996613"/>
              <a:gd name="connsiteY2381" fmla="*/ 1507468 h 4188227"/>
              <a:gd name="connsiteX2382" fmla="*/ 4513581 w 10996613"/>
              <a:gd name="connsiteY2382" fmla="*/ 1506474 h 4188227"/>
              <a:gd name="connsiteX2383" fmla="*/ 4529473 w 10996613"/>
              <a:gd name="connsiteY2383" fmla="*/ 1038860 h 4188227"/>
              <a:gd name="connsiteX2384" fmla="*/ 4526010 w 10996613"/>
              <a:gd name="connsiteY2384" fmla="*/ 1037842 h 4188227"/>
              <a:gd name="connsiteX2385" fmla="*/ 4524326 w 10996613"/>
              <a:gd name="connsiteY2385" fmla="*/ 1038860 h 4188227"/>
              <a:gd name="connsiteX2386" fmla="*/ 4527646 w 10996613"/>
              <a:gd name="connsiteY2386" fmla="*/ 1040020 h 4188227"/>
              <a:gd name="connsiteX2387" fmla="*/ 4529473 w 10996613"/>
              <a:gd name="connsiteY2387" fmla="*/ 1038860 h 4188227"/>
              <a:gd name="connsiteX2388" fmla="*/ 4532034 w 10996613"/>
              <a:gd name="connsiteY2388" fmla="*/ 2056335 h 4188227"/>
              <a:gd name="connsiteX2389" fmla="*/ 4533860 w 10996613"/>
              <a:gd name="connsiteY2389" fmla="*/ 2054253 h 4188227"/>
              <a:gd name="connsiteX2390" fmla="*/ 4532034 w 10996613"/>
              <a:gd name="connsiteY2390" fmla="*/ 2053093 h 4188227"/>
              <a:gd name="connsiteX2391" fmla="*/ 4530421 w 10996613"/>
              <a:gd name="connsiteY2391" fmla="*/ 2055270 h 4188227"/>
              <a:gd name="connsiteX2392" fmla="*/ 4532034 w 10996613"/>
              <a:gd name="connsiteY2392" fmla="*/ 2056335 h 4188227"/>
              <a:gd name="connsiteX2393" fmla="*/ 4585163 w 10996613"/>
              <a:gd name="connsiteY2393" fmla="*/ 1106457 h 4188227"/>
              <a:gd name="connsiteX2394" fmla="*/ 4583550 w 10996613"/>
              <a:gd name="connsiteY2394" fmla="*/ 1105392 h 4188227"/>
              <a:gd name="connsiteX2395" fmla="*/ 4581723 w 10996613"/>
              <a:gd name="connsiteY2395" fmla="*/ 1107474 h 4188227"/>
              <a:gd name="connsiteX2396" fmla="*/ 4583550 w 10996613"/>
              <a:gd name="connsiteY2396" fmla="*/ 1108634 h 4188227"/>
              <a:gd name="connsiteX2397" fmla="*/ 4585163 w 10996613"/>
              <a:gd name="connsiteY2397" fmla="*/ 1106457 h 4188227"/>
              <a:gd name="connsiteX2398" fmla="*/ 4608430 w 10996613"/>
              <a:gd name="connsiteY2398" fmla="*/ 1368891 h 4188227"/>
              <a:gd name="connsiteX2399" fmla="*/ 4606746 w 10996613"/>
              <a:gd name="connsiteY2399" fmla="*/ 1369908 h 4188227"/>
              <a:gd name="connsiteX2400" fmla="*/ 4610067 w 10996613"/>
              <a:gd name="connsiteY2400" fmla="*/ 1371068 h 4188227"/>
              <a:gd name="connsiteX2401" fmla="*/ 4611893 w 10996613"/>
              <a:gd name="connsiteY2401" fmla="*/ 1369908 h 4188227"/>
              <a:gd name="connsiteX2402" fmla="*/ 4608430 w 10996613"/>
              <a:gd name="connsiteY2402" fmla="*/ 1368891 h 4188227"/>
              <a:gd name="connsiteX2403" fmla="*/ 4618012 w 10996613"/>
              <a:gd name="connsiteY2403" fmla="*/ 1830209 h 4188227"/>
              <a:gd name="connsiteX2404" fmla="*/ 4619625 w 10996613"/>
              <a:gd name="connsiteY2404" fmla="*/ 1832386 h 4188227"/>
              <a:gd name="connsiteX2405" fmla="*/ 4621451 w 10996613"/>
              <a:gd name="connsiteY2405" fmla="*/ 1831226 h 4188227"/>
              <a:gd name="connsiteX2406" fmla="*/ 4619625 w 10996613"/>
              <a:gd name="connsiteY2406" fmla="*/ 1829144 h 4188227"/>
              <a:gd name="connsiteX2407" fmla="*/ 4618012 w 10996613"/>
              <a:gd name="connsiteY2407" fmla="*/ 1830209 h 4188227"/>
              <a:gd name="connsiteX2408" fmla="*/ 4410977 w 10996613"/>
              <a:gd name="connsiteY2408" fmla="*/ 1097273 h 4188227"/>
              <a:gd name="connsiteX2409" fmla="*/ 4407514 w 10996613"/>
              <a:gd name="connsiteY2409" fmla="*/ 1096256 h 4188227"/>
              <a:gd name="connsiteX2410" fmla="*/ 4405830 w 10996613"/>
              <a:gd name="connsiteY2410" fmla="*/ 1097273 h 4188227"/>
              <a:gd name="connsiteX2411" fmla="*/ 4409150 w 10996613"/>
              <a:gd name="connsiteY2411" fmla="*/ 1098433 h 4188227"/>
              <a:gd name="connsiteX2412" fmla="*/ 4410977 w 10996613"/>
              <a:gd name="connsiteY2412" fmla="*/ 1097273 h 4188227"/>
              <a:gd name="connsiteX2413" fmla="*/ 4420535 w 10996613"/>
              <a:gd name="connsiteY2413" fmla="*/ 1210408 h 4188227"/>
              <a:gd name="connsiteX2414" fmla="*/ 4418709 w 10996613"/>
              <a:gd name="connsiteY2414" fmla="*/ 1209248 h 4188227"/>
              <a:gd name="connsiteX2415" fmla="*/ 4417096 w 10996613"/>
              <a:gd name="connsiteY2415" fmla="*/ 1211426 h 4188227"/>
              <a:gd name="connsiteX2416" fmla="*/ 4418709 w 10996613"/>
              <a:gd name="connsiteY2416" fmla="*/ 1212491 h 4188227"/>
              <a:gd name="connsiteX2417" fmla="*/ 4420535 w 10996613"/>
              <a:gd name="connsiteY2417" fmla="*/ 1210408 h 4188227"/>
              <a:gd name="connsiteX2418" fmla="*/ 4423121 w 10996613"/>
              <a:gd name="connsiteY2418" fmla="*/ 1358074 h 4188227"/>
              <a:gd name="connsiteX2419" fmla="*/ 4426441 w 10996613"/>
              <a:gd name="connsiteY2419" fmla="*/ 1356914 h 4188227"/>
              <a:gd name="connsiteX2420" fmla="*/ 4424757 w 10996613"/>
              <a:gd name="connsiteY2420" fmla="*/ 1355897 h 4188227"/>
              <a:gd name="connsiteX2421" fmla="*/ 4421294 w 10996613"/>
              <a:gd name="connsiteY2421" fmla="*/ 1356914 h 4188227"/>
              <a:gd name="connsiteX2422" fmla="*/ 4423121 w 10996613"/>
              <a:gd name="connsiteY2422" fmla="*/ 1358074 h 4188227"/>
              <a:gd name="connsiteX2423" fmla="*/ 4426441 w 10996613"/>
              <a:gd name="connsiteY2423" fmla="*/ 1110267 h 4188227"/>
              <a:gd name="connsiteX2424" fmla="*/ 4422978 w 10996613"/>
              <a:gd name="connsiteY2424" fmla="*/ 1109250 h 4188227"/>
              <a:gd name="connsiteX2425" fmla="*/ 4421294 w 10996613"/>
              <a:gd name="connsiteY2425" fmla="*/ 1110267 h 4188227"/>
              <a:gd name="connsiteX2426" fmla="*/ 4424615 w 10996613"/>
              <a:gd name="connsiteY2426" fmla="*/ 1111427 h 4188227"/>
              <a:gd name="connsiteX2427" fmla="*/ 4426441 w 10996613"/>
              <a:gd name="connsiteY2427" fmla="*/ 1110267 h 4188227"/>
              <a:gd name="connsiteX2428" fmla="*/ 4444467 w 10996613"/>
              <a:gd name="connsiteY2428" fmla="*/ 1251449 h 4188227"/>
              <a:gd name="connsiteX2429" fmla="*/ 4442854 w 10996613"/>
              <a:gd name="connsiteY2429" fmla="*/ 1252514 h 4188227"/>
              <a:gd name="connsiteX2430" fmla="*/ 4444467 w 10996613"/>
              <a:gd name="connsiteY2430" fmla="*/ 1254691 h 4188227"/>
              <a:gd name="connsiteX2431" fmla="*/ 4446080 w 10996613"/>
              <a:gd name="connsiteY2431" fmla="*/ 1253626 h 4188227"/>
              <a:gd name="connsiteX2432" fmla="*/ 4444467 w 10996613"/>
              <a:gd name="connsiteY2432" fmla="*/ 1251449 h 4188227"/>
              <a:gd name="connsiteX2433" fmla="*/ 4462493 w 10996613"/>
              <a:gd name="connsiteY2433" fmla="*/ 1100516 h 4188227"/>
              <a:gd name="connsiteX2434" fmla="*/ 4460809 w 10996613"/>
              <a:gd name="connsiteY2434" fmla="*/ 1099498 h 4188227"/>
              <a:gd name="connsiteX2435" fmla="*/ 4457346 w 10996613"/>
              <a:gd name="connsiteY2435" fmla="*/ 1100516 h 4188227"/>
              <a:gd name="connsiteX2436" fmla="*/ 4459172 w 10996613"/>
              <a:gd name="connsiteY2436" fmla="*/ 1101676 h 4188227"/>
              <a:gd name="connsiteX2437" fmla="*/ 4462493 w 10996613"/>
              <a:gd name="connsiteY2437" fmla="*/ 1100516 h 4188227"/>
              <a:gd name="connsiteX2438" fmla="*/ 4470225 w 10996613"/>
              <a:gd name="connsiteY2438" fmla="*/ 1773973 h 4188227"/>
              <a:gd name="connsiteX2439" fmla="*/ 4471838 w 10996613"/>
              <a:gd name="connsiteY2439" fmla="*/ 1771795 h 4188227"/>
              <a:gd name="connsiteX2440" fmla="*/ 4470225 w 10996613"/>
              <a:gd name="connsiteY2440" fmla="*/ 1770730 h 4188227"/>
              <a:gd name="connsiteX2441" fmla="*/ 4468398 w 10996613"/>
              <a:gd name="connsiteY2441" fmla="*/ 1772813 h 4188227"/>
              <a:gd name="connsiteX2442" fmla="*/ 4470225 w 10996613"/>
              <a:gd name="connsiteY2442" fmla="*/ 1773973 h 4188227"/>
              <a:gd name="connsiteX2443" fmla="*/ 4549894 w 10996613"/>
              <a:gd name="connsiteY2443" fmla="*/ 1268064 h 4188227"/>
              <a:gd name="connsiteX2444" fmla="*/ 4543822 w 10996613"/>
              <a:gd name="connsiteY2444" fmla="*/ 1279472 h 4188227"/>
              <a:gd name="connsiteX2445" fmla="*/ 4539790 w 10996613"/>
              <a:gd name="connsiteY2445" fmla="*/ 1284821 h 4188227"/>
              <a:gd name="connsiteX2446" fmla="*/ 4547688 w 10996613"/>
              <a:gd name="connsiteY2446" fmla="*/ 1287401 h 4188227"/>
              <a:gd name="connsiteX2447" fmla="*/ 4550202 w 10996613"/>
              <a:gd name="connsiteY2447" fmla="*/ 1291519 h 4188227"/>
              <a:gd name="connsiteX2448" fmla="*/ 4555918 w 10996613"/>
              <a:gd name="connsiteY2448" fmla="*/ 1293649 h 4188227"/>
              <a:gd name="connsiteX2449" fmla="*/ 4560401 w 10996613"/>
              <a:gd name="connsiteY2449" fmla="*/ 1290643 h 4188227"/>
              <a:gd name="connsiteX2450" fmla="*/ 4565571 w 10996613"/>
              <a:gd name="connsiteY2450" fmla="*/ 1288702 h 4188227"/>
              <a:gd name="connsiteX2451" fmla="*/ 4572118 w 10996613"/>
              <a:gd name="connsiteY2451" fmla="*/ 1290312 h 4188227"/>
              <a:gd name="connsiteX2452" fmla="*/ 4589147 w 10996613"/>
              <a:gd name="connsiteY2452" fmla="*/ 1290383 h 4188227"/>
              <a:gd name="connsiteX2453" fmla="*/ 4596500 w 10996613"/>
              <a:gd name="connsiteY2453" fmla="*/ 1283472 h 4188227"/>
              <a:gd name="connsiteX2454" fmla="*/ 4605347 w 10996613"/>
              <a:gd name="connsiteY2454" fmla="*/ 1279637 h 4188227"/>
              <a:gd name="connsiteX2455" fmla="*/ 4602572 w 10996613"/>
              <a:gd name="connsiteY2455" fmla="*/ 1275117 h 4188227"/>
              <a:gd name="connsiteX2456" fmla="*/ 4617063 w 10996613"/>
              <a:gd name="connsiteY2456" fmla="*/ 1261153 h 4188227"/>
              <a:gd name="connsiteX2457" fmla="*/ 4621143 w 10996613"/>
              <a:gd name="connsiteY2457" fmla="*/ 1260064 h 4188227"/>
              <a:gd name="connsiteX2458" fmla="*/ 4617063 w 10996613"/>
              <a:gd name="connsiteY2458" fmla="*/ 1257910 h 4188227"/>
              <a:gd name="connsiteX2459" fmla="*/ 4613648 w 10996613"/>
              <a:gd name="connsiteY2459" fmla="*/ 1250644 h 4188227"/>
              <a:gd name="connsiteX2460" fmla="*/ 4613980 w 10996613"/>
              <a:gd name="connsiteY2460" fmla="*/ 1245271 h 4188227"/>
              <a:gd name="connsiteX2461" fmla="*/ 4621997 w 10996613"/>
              <a:gd name="connsiteY2461" fmla="*/ 1240182 h 4188227"/>
              <a:gd name="connsiteX2462" fmla="*/ 4614478 w 10996613"/>
              <a:gd name="connsiteY2462" fmla="*/ 1238431 h 4188227"/>
              <a:gd name="connsiteX2463" fmla="*/ 4601623 w 10996613"/>
              <a:gd name="connsiteY2463" fmla="*/ 1230762 h 4188227"/>
              <a:gd name="connsiteX2464" fmla="*/ 4598516 w 10996613"/>
              <a:gd name="connsiteY2464" fmla="*/ 1225768 h 4188227"/>
              <a:gd name="connsiteX2465" fmla="*/ 4589408 w 10996613"/>
              <a:gd name="connsiteY2465" fmla="*/ 1231165 h 4188227"/>
              <a:gd name="connsiteX2466" fmla="*/ 4577146 w 10996613"/>
              <a:gd name="connsiteY2466" fmla="*/ 1234502 h 4188227"/>
              <a:gd name="connsiteX2467" fmla="*/ 4573992 w 10996613"/>
              <a:gd name="connsiteY2467" fmla="*/ 1228751 h 4188227"/>
              <a:gd name="connsiteX2468" fmla="*/ 4569722 w 10996613"/>
              <a:gd name="connsiteY2468" fmla="*/ 1234005 h 4188227"/>
              <a:gd name="connsiteX2469" fmla="*/ 4561136 w 10996613"/>
              <a:gd name="connsiteY2469" fmla="*/ 1236396 h 4188227"/>
              <a:gd name="connsiteX2470" fmla="*/ 4559310 w 10996613"/>
              <a:gd name="connsiteY2470" fmla="*/ 1237508 h 4188227"/>
              <a:gd name="connsiteX2471" fmla="*/ 4558504 w 10996613"/>
              <a:gd name="connsiteY2471" fmla="*/ 1245271 h 4188227"/>
              <a:gd name="connsiteX2472" fmla="*/ 4558527 w 10996613"/>
              <a:gd name="connsiteY2472" fmla="*/ 1253863 h 4188227"/>
              <a:gd name="connsiteX2473" fmla="*/ 4553404 w 10996613"/>
              <a:gd name="connsiteY2473" fmla="*/ 1260585 h 4188227"/>
              <a:gd name="connsiteX2474" fmla="*/ 4540074 w 10996613"/>
              <a:gd name="connsiteY2474" fmla="*/ 1262928 h 4188227"/>
              <a:gd name="connsiteX2475" fmla="*/ 4546787 w 10996613"/>
              <a:gd name="connsiteY2475" fmla="*/ 1264490 h 4188227"/>
              <a:gd name="connsiteX2476" fmla="*/ 4549894 w 10996613"/>
              <a:gd name="connsiteY2476" fmla="*/ 1268064 h 4188227"/>
              <a:gd name="connsiteX2477" fmla="*/ 9985962 w 10996613"/>
              <a:gd name="connsiteY2477" fmla="*/ 2702290 h 4188227"/>
              <a:gd name="connsiteX2478" fmla="*/ 9974198 w 10996613"/>
              <a:gd name="connsiteY2478" fmla="*/ 2696870 h 4188227"/>
              <a:gd name="connsiteX2479" fmla="*/ 9958236 w 10996613"/>
              <a:gd name="connsiteY2479" fmla="*/ 2693651 h 4188227"/>
              <a:gd name="connsiteX2480" fmla="*/ 9947895 w 10996613"/>
              <a:gd name="connsiteY2480" fmla="*/ 2694810 h 4188227"/>
              <a:gd name="connsiteX2481" fmla="*/ 9944194 w 10996613"/>
              <a:gd name="connsiteY2481" fmla="*/ 2697154 h 4188227"/>
              <a:gd name="connsiteX2482" fmla="*/ 9948654 w 10996613"/>
              <a:gd name="connsiteY2482" fmla="*/ 2710313 h 4188227"/>
              <a:gd name="connsiteX2483" fmla="*/ 9947657 w 10996613"/>
              <a:gd name="connsiteY2483" fmla="*/ 2714455 h 4188227"/>
              <a:gd name="connsiteX2484" fmla="*/ 9955674 w 10996613"/>
              <a:gd name="connsiteY2484" fmla="*/ 2716088 h 4188227"/>
              <a:gd name="connsiteX2485" fmla="*/ 9963809 w 10996613"/>
              <a:gd name="connsiteY2485" fmla="*/ 2716538 h 4188227"/>
              <a:gd name="connsiteX2486" fmla="*/ 9966015 w 10996613"/>
              <a:gd name="connsiteY2486" fmla="*/ 2717319 h 4188227"/>
              <a:gd name="connsiteX2487" fmla="*/ 9971020 w 10996613"/>
              <a:gd name="connsiteY2487" fmla="*/ 2717911 h 4188227"/>
              <a:gd name="connsiteX2488" fmla="*/ 9974554 w 10996613"/>
              <a:gd name="connsiteY2488" fmla="*/ 2717059 h 4188227"/>
              <a:gd name="connsiteX2489" fmla="*/ 9980958 w 10996613"/>
              <a:gd name="connsiteY2489" fmla="*/ 2715189 h 4188227"/>
              <a:gd name="connsiteX2490" fmla="*/ 9990066 w 10996613"/>
              <a:gd name="connsiteY2490" fmla="*/ 2703710 h 4188227"/>
              <a:gd name="connsiteX2491" fmla="*/ 9985962 w 10996613"/>
              <a:gd name="connsiteY2491" fmla="*/ 2702290 h 4188227"/>
              <a:gd name="connsiteX2492" fmla="*/ 10933026 w 10996613"/>
              <a:gd name="connsiteY2492" fmla="*/ 2286935 h 4188227"/>
              <a:gd name="connsiteX2493" fmla="*/ 10934947 w 10996613"/>
              <a:gd name="connsiteY2493" fmla="*/ 2289704 h 4188227"/>
              <a:gd name="connsiteX2494" fmla="*/ 10953850 w 10996613"/>
              <a:gd name="connsiteY2494" fmla="*/ 2289704 h 4188227"/>
              <a:gd name="connsiteX2495" fmla="*/ 10968674 w 10996613"/>
              <a:gd name="connsiteY2495" fmla="*/ 2282580 h 4188227"/>
              <a:gd name="connsiteX2496" fmla="*/ 10968674 w 10996613"/>
              <a:gd name="connsiteY2496" fmla="*/ 2271859 h 4188227"/>
              <a:gd name="connsiteX2497" fmla="*/ 10953589 w 10996613"/>
              <a:gd name="connsiteY2497" fmla="*/ 2263030 h 4188227"/>
              <a:gd name="connsiteX2498" fmla="*/ 10947897 w 10996613"/>
              <a:gd name="connsiteY2498" fmla="*/ 2260829 h 4188227"/>
              <a:gd name="connsiteX2499" fmla="*/ 10934971 w 10996613"/>
              <a:gd name="connsiteY2499" fmla="*/ 2264450 h 4188227"/>
              <a:gd name="connsiteX2500" fmla="*/ 10927926 w 10996613"/>
              <a:gd name="connsiteY2500" fmla="*/ 2272332 h 4188227"/>
              <a:gd name="connsiteX2501" fmla="*/ 10927926 w 10996613"/>
              <a:gd name="connsiteY2501" fmla="*/ 2275338 h 4188227"/>
              <a:gd name="connsiteX2502" fmla="*/ 10933026 w 10996613"/>
              <a:gd name="connsiteY2502" fmla="*/ 2286935 h 4188227"/>
              <a:gd name="connsiteX2503" fmla="*/ 9444550 w 10996613"/>
              <a:gd name="connsiteY2503" fmla="*/ 2122796 h 4188227"/>
              <a:gd name="connsiteX2504" fmla="*/ 9430224 w 10996613"/>
              <a:gd name="connsiteY2504" fmla="*/ 2128429 h 4188227"/>
              <a:gd name="connsiteX2505" fmla="*/ 9414451 w 10996613"/>
              <a:gd name="connsiteY2505" fmla="*/ 2131861 h 4188227"/>
              <a:gd name="connsiteX2506" fmla="*/ 9412625 w 10996613"/>
              <a:gd name="connsiteY2506" fmla="*/ 2132997 h 4188227"/>
              <a:gd name="connsiteX2507" fmla="*/ 9408094 w 10996613"/>
              <a:gd name="connsiteY2507" fmla="*/ 2138298 h 4188227"/>
              <a:gd name="connsiteX2508" fmla="*/ 9416017 w 10996613"/>
              <a:gd name="connsiteY2508" fmla="*/ 2140736 h 4188227"/>
              <a:gd name="connsiteX2509" fmla="*/ 9426073 w 10996613"/>
              <a:gd name="connsiteY2509" fmla="*/ 2140736 h 4188227"/>
              <a:gd name="connsiteX2510" fmla="*/ 9442296 w 10996613"/>
              <a:gd name="connsiteY2510" fmla="*/ 2133778 h 4188227"/>
              <a:gd name="connsiteX2511" fmla="*/ 9448653 w 10996613"/>
              <a:gd name="connsiteY2511" fmla="*/ 2130985 h 4188227"/>
              <a:gd name="connsiteX2512" fmla="*/ 9445616 w 10996613"/>
              <a:gd name="connsiteY2512" fmla="*/ 2122417 h 4188227"/>
              <a:gd name="connsiteX2513" fmla="*/ 9444550 w 10996613"/>
              <a:gd name="connsiteY2513" fmla="*/ 2122796 h 4188227"/>
              <a:gd name="connsiteX2514" fmla="*/ 10103841 w 10996613"/>
              <a:gd name="connsiteY2514" fmla="*/ 2686669 h 4188227"/>
              <a:gd name="connsiteX2515" fmla="*/ 10116198 w 10996613"/>
              <a:gd name="connsiteY2515" fmla="*/ 2695757 h 4188227"/>
              <a:gd name="connsiteX2516" fmla="*/ 10139324 w 10996613"/>
              <a:gd name="connsiteY2516" fmla="*/ 2695047 h 4188227"/>
              <a:gd name="connsiteX2517" fmla="*/ 10139324 w 10996613"/>
              <a:gd name="connsiteY2517" fmla="*/ 2687118 h 4188227"/>
              <a:gd name="connsiteX2518" fmla="*/ 10129267 w 10996613"/>
              <a:gd name="connsiteY2518" fmla="*/ 2682053 h 4188227"/>
              <a:gd name="connsiteX2519" fmla="*/ 10129243 w 10996613"/>
              <a:gd name="connsiteY2519" fmla="*/ 2676207 h 4188227"/>
              <a:gd name="connsiteX2520" fmla="*/ 10122886 w 10996613"/>
              <a:gd name="connsiteY2520" fmla="*/ 2673083 h 4188227"/>
              <a:gd name="connsiteX2521" fmla="*/ 10104742 w 10996613"/>
              <a:gd name="connsiteY2521" fmla="*/ 2677036 h 4188227"/>
              <a:gd name="connsiteX2522" fmla="*/ 10103841 w 10996613"/>
              <a:gd name="connsiteY2522" fmla="*/ 2686669 h 4188227"/>
              <a:gd name="connsiteX2523" fmla="*/ 3957629 w 10996613"/>
              <a:gd name="connsiteY2523" fmla="*/ 1229011 h 4188227"/>
              <a:gd name="connsiteX2524" fmla="*/ 3970556 w 10996613"/>
              <a:gd name="connsiteY2524" fmla="*/ 1238455 h 4188227"/>
              <a:gd name="connsiteX2525" fmla="*/ 3985877 w 10996613"/>
              <a:gd name="connsiteY2525" fmla="*/ 1238313 h 4188227"/>
              <a:gd name="connsiteX2526" fmla="*/ 3999112 w 10996613"/>
              <a:gd name="connsiteY2526" fmla="*/ 1241721 h 4188227"/>
              <a:gd name="connsiteX2527" fmla="*/ 4010331 w 10996613"/>
              <a:gd name="connsiteY2527" fmla="*/ 1244040 h 4188227"/>
              <a:gd name="connsiteX2528" fmla="*/ 4013841 w 10996613"/>
              <a:gd name="connsiteY2528" fmla="*/ 1243520 h 4188227"/>
              <a:gd name="connsiteX2529" fmla="*/ 4014149 w 10996613"/>
              <a:gd name="connsiteY2529" fmla="*/ 1240466 h 4188227"/>
              <a:gd name="connsiteX2530" fmla="*/ 4010852 w 10996613"/>
              <a:gd name="connsiteY2530" fmla="*/ 1238549 h 4188227"/>
              <a:gd name="connsiteX2531" fmla="*/ 4002314 w 10996613"/>
              <a:gd name="connsiteY2531" fmla="*/ 1235827 h 4188227"/>
              <a:gd name="connsiteX2532" fmla="*/ 3993704 w 10996613"/>
              <a:gd name="connsiteY2532" fmla="*/ 1233413 h 4188227"/>
              <a:gd name="connsiteX2533" fmla="*/ 3993704 w 10996613"/>
              <a:gd name="connsiteY2533" fmla="*/ 1228727 h 4188227"/>
              <a:gd name="connsiteX2534" fmla="*/ 3984241 w 10996613"/>
              <a:gd name="connsiteY2534" fmla="*/ 1227567 h 4188227"/>
              <a:gd name="connsiteX2535" fmla="*/ 3970366 w 10996613"/>
              <a:gd name="connsiteY2535" fmla="*/ 1225342 h 4188227"/>
              <a:gd name="connsiteX2536" fmla="*/ 3955898 w 10996613"/>
              <a:gd name="connsiteY2536" fmla="*/ 1216277 h 4188227"/>
              <a:gd name="connsiteX2537" fmla="*/ 3954095 w 10996613"/>
              <a:gd name="connsiteY2537" fmla="*/ 1216254 h 4188227"/>
              <a:gd name="connsiteX2538" fmla="*/ 3957629 w 10996613"/>
              <a:gd name="connsiteY2538" fmla="*/ 1229011 h 4188227"/>
              <a:gd name="connsiteX2539" fmla="*/ 3742577 w 10996613"/>
              <a:gd name="connsiteY2539" fmla="*/ 1195473 h 4188227"/>
              <a:gd name="connsiteX2540" fmla="*/ 3760911 w 10996613"/>
              <a:gd name="connsiteY2540" fmla="*/ 1202621 h 4188227"/>
              <a:gd name="connsiteX2541" fmla="*/ 3770114 w 10996613"/>
              <a:gd name="connsiteY2541" fmla="*/ 1202763 h 4188227"/>
              <a:gd name="connsiteX2542" fmla="*/ 3775616 w 10996613"/>
              <a:gd name="connsiteY2542" fmla="*/ 1198905 h 4188227"/>
              <a:gd name="connsiteX2543" fmla="*/ 3775640 w 10996613"/>
              <a:gd name="connsiteY2543" fmla="*/ 1198905 h 4188227"/>
              <a:gd name="connsiteX2544" fmla="*/ 3777324 w 10996613"/>
              <a:gd name="connsiteY2544" fmla="*/ 1197887 h 4188227"/>
              <a:gd name="connsiteX2545" fmla="*/ 3777111 w 10996613"/>
              <a:gd name="connsiteY2545" fmla="*/ 1197816 h 4188227"/>
              <a:gd name="connsiteX2546" fmla="*/ 3782329 w 10996613"/>
              <a:gd name="connsiteY2546" fmla="*/ 1193935 h 4188227"/>
              <a:gd name="connsiteX2547" fmla="*/ 3781665 w 10996613"/>
              <a:gd name="connsiteY2547" fmla="*/ 1191071 h 4188227"/>
              <a:gd name="connsiteX2548" fmla="*/ 3766722 w 10996613"/>
              <a:gd name="connsiteY2548" fmla="*/ 1186716 h 4188227"/>
              <a:gd name="connsiteX2549" fmla="*/ 3748957 w 10996613"/>
              <a:gd name="connsiteY2549" fmla="*/ 1186550 h 4188227"/>
              <a:gd name="connsiteX2550" fmla="*/ 3743502 w 10996613"/>
              <a:gd name="connsiteY2550" fmla="*/ 1189982 h 4188227"/>
              <a:gd name="connsiteX2551" fmla="*/ 3742577 w 10996613"/>
              <a:gd name="connsiteY2551" fmla="*/ 1195473 h 4188227"/>
              <a:gd name="connsiteX2552" fmla="*/ 3482627 w 10996613"/>
              <a:gd name="connsiteY2552" fmla="*/ 3137005 h 4188227"/>
              <a:gd name="connsiteX2553" fmla="*/ 3470863 w 10996613"/>
              <a:gd name="connsiteY2553" fmla="*/ 3133928 h 4188227"/>
              <a:gd name="connsiteX2554" fmla="*/ 3482627 w 10996613"/>
              <a:gd name="connsiteY2554" fmla="*/ 3137005 h 4188227"/>
              <a:gd name="connsiteX2555" fmla="*/ 4694100 w 10996613"/>
              <a:gd name="connsiteY2555" fmla="*/ 1236632 h 4188227"/>
              <a:gd name="connsiteX2556" fmla="*/ 4708070 w 10996613"/>
              <a:gd name="connsiteY2556" fmla="*/ 1234478 h 4188227"/>
              <a:gd name="connsiteX2557" fmla="*/ 4722656 w 10996613"/>
              <a:gd name="connsiteY2557" fmla="*/ 1234881 h 4188227"/>
              <a:gd name="connsiteX2558" fmla="*/ 4732903 w 10996613"/>
              <a:gd name="connsiteY2558" fmla="*/ 1231970 h 4188227"/>
              <a:gd name="connsiteX2559" fmla="*/ 4753490 w 10996613"/>
              <a:gd name="connsiteY2559" fmla="*/ 1231922 h 4188227"/>
              <a:gd name="connsiteX2560" fmla="*/ 4755672 w 10996613"/>
              <a:gd name="connsiteY2560" fmla="*/ 1230668 h 4188227"/>
              <a:gd name="connsiteX2561" fmla="*/ 4755672 w 10996613"/>
              <a:gd name="connsiteY2561" fmla="*/ 1226763 h 4188227"/>
              <a:gd name="connsiteX2562" fmla="*/ 4753300 w 10996613"/>
              <a:gd name="connsiteY2562" fmla="*/ 1225532 h 4188227"/>
              <a:gd name="connsiteX2563" fmla="*/ 4727922 w 10996613"/>
              <a:gd name="connsiteY2563" fmla="*/ 1225484 h 4188227"/>
              <a:gd name="connsiteX2564" fmla="*/ 4719573 w 10996613"/>
              <a:gd name="connsiteY2564" fmla="*/ 1228798 h 4188227"/>
              <a:gd name="connsiteX2565" fmla="*/ 4691775 w 10996613"/>
              <a:gd name="connsiteY2565" fmla="*/ 1228727 h 4188227"/>
              <a:gd name="connsiteX2566" fmla="*/ 4687862 w 10996613"/>
              <a:gd name="connsiteY2566" fmla="*/ 1231165 h 4188227"/>
              <a:gd name="connsiteX2567" fmla="*/ 4684091 w 10996613"/>
              <a:gd name="connsiteY2567" fmla="*/ 1236632 h 4188227"/>
              <a:gd name="connsiteX2568" fmla="*/ 4694100 w 10996613"/>
              <a:gd name="connsiteY2568" fmla="*/ 1236632 h 4188227"/>
              <a:gd name="connsiteX2569" fmla="*/ 4575509 w 10996613"/>
              <a:gd name="connsiteY2569" fmla="*/ 1220396 h 4188227"/>
              <a:gd name="connsiteX2570" fmla="*/ 4565595 w 10996613"/>
              <a:gd name="connsiteY2570" fmla="*/ 1223851 h 4188227"/>
              <a:gd name="connsiteX2571" fmla="*/ 4582957 w 10996613"/>
              <a:gd name="connsiteY2571" fmla="*/ 1228277 h 4188227"/>
              <a:gd name="connsiteX2572" fmla="*/ 4584617 w 10996613"/>
              <a:gd name="connsiteY2572" fmla="*/ 1227993 h 4188227"/>
              <a:gd name="connsiteX2573" fmla="*/ 4585993 w 10996613"/>
              <a:gd name="connsiteY2573" fmla="*/ 1225224 h 4188227"/>
              <a:gd name="connsiteX2574" fmla="*/ 4573256 w 10996613"/>
              <a:gd name="connsiteY2574" fmla="*/ 1212420 h 4188227"/>
              <a:gd name="connsiteX2575" fmla="*/ 4571620 w 10996613"/>
              <a:gd name="connsiteY2575" fmla="*/ 1210337 h 4188227"/>
              <a:gd name="connsiteX2576" fmla="*/ 4585851 w 10996613"/>
              <a:gd name="connsiteY2576" fmla="*/ 1204562 h 4188227"/>
              <a:gd name="connsiteX2577" fmla="*/ 4580704 w 10996613"/>
              <a:gd name="connsiteY2577" fmla="*/ 1199544 h 4188227"/>
              <a:gd name="connsiteX2578" fmla="*/ 4575581 w 10996613"/>
              <a:gd name="connsiteY2578" fmla="*/ 1198077 h 4188227"/>
              <a:gd name="connsiteX2579" fmla="*/ 4559903 w 10996613"/>
              <a:gd name="connsiteY2579" fmla="*/ 1207946 h 4188227"/>
              <a:gd name="connsiteX2580" fmla="*/ 4561539 w 10996613"/>
              <a:gd name="connsiteY2580" fmla="*/ 1214715 h 4188227"/>
              <a:gd name="connsiteX2581" fmla="*/ 4575509 w 10996613"/>
              <a:gd name="connsiteY2581" fmla="*/ 1220396 h 4188227"/>
              <a:gd name="connsiteX2582" fmla="*/ 6011545 w 10996613"/>
              <a:gd name="connsiteY2582" fmla="*/ 2202440 h 4188227"/>
              <a:gd name="connsiteX2583" fmla="*/ 6006588 w 10996613"/>
              <a:gd name="connsiteY2583" fmla="*/ 2204830 h 4188227"/>
              <a:gd name="connsiteX2584" fmla="*/ 5997812 w 10996613"/>
              <a:gd name="connsiteY2584" fmla="*/ 2206818 h 4188227"/>
              <a:gd name="connsiteX2585" fmla="*/ 5999425 w 10996613"/>
              <a:gd name="connsiteY2585" fmla="*/ 2218155 h 4188227"/>
              <a:gd name="connsiteX2586" fmla="*/ 6005592 w 10996613"/>
              <a:gd name="connsiteY2586" fmla="*/ 2216025 h 4188227"/>
              <a:gd name="connsiteX2587" fmla="*/ 6012091 w 10996613"/>
              <a:gd name="connsiteY2587" fmla="*/ 2202487 h 4188227"/>
              <a:gd name="connsiteX2588" fmla="*/ 6011545 w 10996613"/>
              <a:gd name="connsiteY2588" fmla="*/ 2202440 h 4188227"/>
              <a:gd name="connsiteX2589" fmla="*/ 2468394 w 10996613"/>
              <a:gd name="connsiteY2589" fmla="*/ 2732490 h 4188227"/>
              <a:gd name="connsiteX2590" fmla="*/ 2452313 w 10996613"/>
              <a:gd name="connsiteY2590" fmla="*/ 2733674 h 4188227"/>
              <a:gd name="connsiteX2591" fmla="*/ 2442920 w 10996613"/>
              <a:gd name="connsiteY2591" fmla="*/ 2734692 h 4188227"/>
              <a:gd name="connsiteX2592" fmla="*/ 2438319 w 10996613"/>
              <a:gd name="connsiteY2592" fmla="*/ 2735899 h 4188227"/>
              <a:gd name="connsiteX2593" fmla="*/ 2438319 w 10996613"/>
              <a:gd name="connsiteY2593" fmla="*/ 2747236 h 4188227"/>
              <a:gd name="connsiteX2594" fmla="*/ 2458551 w 10996613"/>
              <a:gd name="connsiteY2594" fmla="*/ 2744419 h 4188227"/>
              <a:gd name="connsiteX2595" fmla="*/ 2462678 w 10996613"/>
              <a:gd name="connsiteY2595" fmla="*/ 2743283 h 4188227"/>
              <a:gd name="connsiteX2596" fmla="*/ 2463840 w 10996613"/>
              <a:gd name="connsiteY2596" fmla="*/ 2737200 h 4188227"/>
              <a:gd name="connsiteX2597" fmla="*/ 2468394 w 10996613"/>
              <a:gd name="connsiteY2597" fmla="*/ 2732490 h 4188227"/>
              <a:gd name="connsiteX2598" fmla="*/ 497965 w 10996613"/>
              <a:gd name="connsiteY2598" fmla="*/ 683268 h 4188227"/>
              <a:gd name="connsiteX2599" fmla="*/ 486937 w 10996613"/>
              <a:gd name="connsiteY2599" fmla="*/ 683434 h 4188227"/>
              <a:gd name="connsiteX2600" fmla="*/ 499958 w 10996613"/>
              <a:gd name="connsiteY2600" fmla="*/ 692262 h 4188227"/>
              <a:gd name="connsiteX2601" fmla="*/ 497965 w 10996613"/>
              <a:gd name="connsiteY2601" fmla="*/ 683268 h 4188227"/>
              <a:gd name="connsiteX2602" fmla="*/ 4591306 w 10996613"/>
              <a:gd name="connsiteY2602" fmla="*/ 1189698 h 4188227"/>
              <a:gd name="connsiteX2603" fmla="*/ 4596500 w 10996613"/>
              <a:gd name="connsiteY2603" fmla="*/ 1197035 h 4188227"/>
              <a:gd name="connsiteX2604" fmla="*/ 4599109 w 10996613"/>
              <a:gd name="connsiteY2604" fmla="*/ 1199497 h 4188227"/>
              <a:gd name="connsiteX2605" fmla="*/ 4609236 w 10996613"/>
              <a:gd name="connsiteY2605" fmla="*/ 1199544 h 4188227"/>
              <a:gd name="connsiteX2606" fmla="*/ 4616731 w 10996613"/>
              <a:gd name="connsiteY2606" fmla="*/ 1201508 h 4188227"/>
              <a:gd name="connsiteX2607" fmla="*/ 4616731 w 10996613"/>
              <a:gd name="connsiteY2607" fmla="*/ 1194432 h 4188227"/>
              <a:gd name="connsiteX2608" fmla="*/ 4599725 w 10996613"/>
              <a:gd name="connsiteY2608" fmla="*/ 1183899 h 4188227"/>
              <a:gd name="connsiteX2609" fmla="*/ 4593061 w 10996613"/>
              <a:gd name="connsiteY2609" fmla="*/ 1183899 h 4188227"/>
              <a:gd name="connsiteX2610" fmla="*/ 4591306 w 10996613"/>
              <a:gd name="connsiteY2610" fmla="*/ 1188160 h 4188227"/>
              <a:gd name="connsiteX2611" fmla="*/ 4591306 w 10996613"/>
              <a:gd name="connsiteY2611" fmla="*/ 1189698 h 4188227"/>
              <a:gd name="connsiteX2612" fmla="*/ 6312528 w 10996613"/>
              <a:gd name="connsiteY2612" fmla="*/ 2416685 h 4188227"/>
              <a:gd name="connsiteX2613" fmla="*/ 6308163 w 10996613"/>
              <a:gd name="connsiteY2613" fmla="*/ 2417513 h 4188227"/>
              <a:gd name="connsiteX2614" fmla="*/ 6306930 w 10996613"/>
              <a:gd name="connsiteY2614" fmla="*/ 2420235 h 4188227"/>
              <a:gd name="connsiteX2615" fmla="*/ 6322370 w 10996613"/>
              <a:gd name="connsiteY2615" fmla="*/ 2429395 h 4188227"/>
              <a:gd name="connsiteX2616" fmla="*/ 6330245 w 10996613"/>
              <a:gd name="connsiteY2616" fmla="*/ 2432637 h 4188227"/>
              <a:gd name="connsiteX2617" fmla="*/ 6340539 w 10996613"/>
              <a:gd name="connsiteY2617" fmla="*/ 2435903 h 4188227"/>
              <a:gd name="connsiteX2618" fmla="*/ 6348200 w 10996613"/>
              <a:gd name="connsiteY2618" fmla="*/ 2431075 h 4188227"/>
              <a:gd name="connsiteX2619" fmla="*/ 6316631 w 10996613"/>
              <a:gd name="connsiteY2619" fmla="*/ 2417986 h 4188227"/>
              <a:gd name="connsiteX2620" fmla="*/ 6312528 w 10996613"/>
              <a:gd name="connsiteY2620" fmla="*/ 2416685 h 4188227"/>
              <a:gd name="connsiteX2621" fmla="*/ 3560517 w 10996613"/>
              <a:gd name="connsiteY2621" fmla="*/ 1390997 h 4188227"/>
              <a:gd name="connsiteX2622" fmla="*/ 3543037 w 10996613"/>
              <a:gd name="connsiteY2622" fmla="*/ 1390997 h 4188227"/>
              <a:gd name="connsiteX2623" fmla="*/ 3541021 w 10996613"/>
              <a:gd name="connsiteY2623" fmla="*/ 1392180 h 4188227"/>
              <a:gd name="connsiteX2624" fmla="*/ 3543108 w 10996613"/>
              <a:gd name="connsiteY2624" fmla="*/ 1404369 h 4188227"/>
              <a:gd name="connsiteX2625" fmla="*/ 3560517 w 10996613"/>
              <a:gd name="connsiteY2625" fmla="*/ 1402712 h 4188227"/>
              <a:gd name="connsiteX2626" fmla="*/ 3560517 w 10996613"/>
              <a:gd name="connsiteY2626" fmla="*/ 1390997 h 4188227"/>
              <a:gd name="connsiteX2627" fmla="*/ 5304271 w 10996613"/>
              <a:gd name="connsiteY2627" fmla="*/ 1403825 h 4188227"/>
              <a:gd name="connsiteX2628" fmla="*/ 5314826 w 10996613"/>
              <a:gd name="connsiteY2628" fmla="*/ 1400393 h 4188227"/>
              <a:gd name="connsiteX2629" fmla="*/ 5323151 w 10996613"/>
              <a:gd name="connsiteY2629" fmla="*/ 1396014 h 4188227"/>
              <a:gd name="connsiteX2630" fmla="*/ 5314447 w 10996613"/>
              <a:gd name="connsiteY2630" fmla="*/ 1390642 h 4188227"/>
              <a:gd name="connsiteX2631" fmla="*/ 5306549 w 10996613"/>
              <a:gd name="connsiteY2631" fmla="*/ 1397813 h 4188227"/>
              <a:gd name="connsiteX2632" fmla="*/ 5287953 w 10996613"/>
              <a:gd name="connsiteY2632" fmla="*/ 1397813 h 4188227"/>
              <a:gd name="connsiteX2633" fmla="*/ 5289637 w 10996613"/>
              <a:gd name="connsiteY2633" fmla="*/ 1399375 h 4188227"/>
              <a:gd name="connsiteX2634" fmla="*/ 5280814 w 10996613"/>
              <a:gd name="connsiteY2634" fmla="*/ 1401979 h 4188227"/>
              <a:gd name="connsiteX2635" fmla="*/ 5294263 w 10996613"/>
              <a:gd name="connsiteY2635" fmla="*/ 1403896 h 4188227"/>
              <a:gd name="connsiteX2636" fmla="*/ 5304271 w 10996613"/>
              <a:gd name="connsiteY2636" fmla="*/ 1403825 h 4188227"/>
              <a:gd name="connsiteX2637" fmla="*/ 7820192 w 10996613"/>
              <a:gd name="connsiteY2637" fmla="*/ 1252514 h 4188227"/>
              <a:gd name="connsiteX2638" fmla="*/ 7813456 w 10996613"/>
              <a:gd name="connsiteY2638" fmla="*/ 1251212 h 4188227"/>
              <a:gd name="connsiteX2639" fmla="*/ 7805154 w 10996613"/>
              <a:gd name="connsiteY2639" fmla="*/ 1248135 h 4188227"/>
              <a:gd name="connsiteX2640" fmla="*/ 7797779 w 10996613"/>
              <a:gd name="connsiteY2640" fmla="*/ 1247756 h 4188227"/>
              <a:gd name="connsiteX2641" fmla="*/ 7789382 w 10996613"/>
              <a:gd name="connsiteY2641" fmla="*/ 1244987 h 4188227"/>
              <a:gd name="connsiteX2642" fmla="*/ 7785303 w 10996613"/>
              <a:gd name="connsiteY2642" fmla="*/ 1246549 h 4188227"/>
              <a:gd name="connsiteX2643" fmla="*/ 7797470 w 10996613"/>
              <a:gd name="connsiteY2643" fmla="*/ 1251591 h 4188227"/>
              <a:gd name="connsiteX2644" fmla="*/ 7803969 w 10996613"/>
              <a:gd name="connsiteY2644" fmla="*/ 1258028 h 4188227"/>
              <a:gd name="connsiteX2645" fmla="*/ 7825529 w 10996613"/>
              <a:gd name="connsiteY2645" fmla="*/ 1257342 h 4188227"/>
              <a:gd name="connsiteX2646" fmla="*/ 7820192 w 10996613"/>
              <a:gd name="connsiteY2646" fmla="*/ 1252514 h 4188227"/>
              <a:gd name="connsiteX2647" fmla="*/ 6699607 w 10996613"/>
              <a:gd name="connsiteY2647" fmla="*/ 4085416 h 4188227"/>
              <a:gd name="connsiteX2648" fmla="*/ 6688175 w 10996613"/>
              <a:gd name="connsiteY2648" fmla="*/ 4096871 h 4188227"/>
              <a:gd name="connsiteX2649" fmla="*/ 6690096 w 10996613"/>
              <a:gd name="connsiteY2649" fmla="*/ 4100800 h 4188227"/>
              <a:gd name="connsiteX2650" fmla="*/ 6703473 w 10996613"/>
              <a:gd name="connsiteY2650" fmla="*/ 4091309 h 4188227"/>
              <a:gd name="connsiteX2651" fmla="*/ 6707600 w 10996613"/>
              <a:gd name="connsiteY2651" fmla="*/ 4089203 h 4188227"/>
              <a:gd name="connsiteX2652" fmla="*/ 6706390 w 10996613"/>
              <a:gd name="connsiteY2652" fmla="*/ 4088327 h 4188227"/>
              <a:gd name="connsiteX2653" fmla="*/ 6713458 w 10996613"/>
              <a:gd name="connsiteY2653" fmla="*/ 4083357 h 4188227"/>
              <a:gd name="connsiteX2654" fmla="*/ 6714763 w 10996613"/>
              <a:gd name="connsiteY2654" fmla="*/ 4079523 h 4188227"/>
              <a:gd name="connsiteX2655" fmla="*/ 6708501 w 10996613"/>
              <a:gd name="connsiteY2655" fmla="*/ 4078481 h 4188227"/>
              <a:gd name="connsiteX2656" fmla="*/ 6699607 w 10996613"/>
              <a:gd name="connsiteY2656" fmla="*/ 4085416 h 4188227"/>
              <a:gd name="connsiteX2657" fmla="*/ 543955 w 10996613"/>
              <a:gd name="connsiteY2657" fmla="*/ 51207 h 4188227"/>
              <a:gd name="connsiteX2658" fmla="*/ 542176 w 10996613"/>
              <a:gd name="connsiteY2658" fmla="*/ 54521 h 4188227"/>
              <a:gd name="connsiteX2659" fmla="*/ 544666 w 10996613"/>
              <a:gd name="connsiteY2659" fmla="*/ 56958 h 4188227"/>
              <a:gd name="connsiteX2660" fmla="*/ 552944 w 10996613"/>
              <a:gd name="connsiteY2660" fmla="*/ 57219 h 4188227"/>
              <a:gd name="connsiteX2661" fmla="*/ 543955 w 10996613"/>
              <a:gd name="connsiteY2661" fmla="*/ 51207 h 4188227"/>
              <a:gd name="connsiteX2662" fmla="*/ 2992659 w 10996613"/>
              <a:gd name="connsiteY2662" fmla="*/ 3287133 h 4188227"/>
              <a:gd name="connsiteX2663" fmla="*/ 2990547 w 10996613"/>
              <a:gd name="connsiteY2663" fmla="*/ 3283535 h 4188227"/>
              <a:gd name="connsiteX2664" fmla="*/ 2974063 w 10996613"/>
              <a:gd name="connsiteY2664" fmla="*/ 3290635 h 4188227"/>
              <a:gd name="connsiteX2665" fmla="*/ 2974063 w 10996613"/>
              <a:gd name="connsiteY2665" fmla="*/ 3302067 h 4188227"/>
              <a:gd name="connsiteX2666" fmla="*/ 2992374 w 10996613"/>
              <a:gd name="connsiteY2666" fmla="*/ 3292647 h 4188227"/>
              <a:gd name="connsiteX2667" fmla="*/ 2992659 w 10996613"/>
              <a:gd name="connsiteY2667" fmla="*/ 3287133 h 4188227"/>
              <a:gd name="connsiteX2668" fmla="*/ 10402547 w 10996613"/>
              <a:gd name="connsiteY2668" fmla="*/ 2146606 h 4188227"/>
              <a:gd name="connsiteX2669" fmla="*/ 10410256 w 10996613"/>
              <a:gd name="connsiteY2669" fmla="*/ 2156831 h 4188227"/>
              <a:gd name="connsiteX2670" fmla="*/ 10417323 w 10996613"/>
              <a:gd name="connsiteY2670" fmla="*/ 2152381 h 4188227"/>
              <a:gd name="connsiteX2671" fmla="*/ 10417323 w 10996613"/>
              <a:gd name="connsiteY2671" fmla="*/ 2140878 h 4188227"/>
              <a:gd name="connsiteX2672" fmla="*/ 10402547 w 10996613"/>
              <a:gd name="connsiteY2672" fmla="*/ 2146606 h 4188227"/>
              <a:gd name="connsiteX2673" fmla="*/ 9383499 w 10996613"/>
              <a:gd name="connsiteY2673" fmla="*/ 2277918 h 4188227"/>
              <a:gd name="connsiteX2674" fmla="*/ 9370264 w 10996613"/>
              <a:gd name="connsiteY2674" fmla="*/ 2271149 h 4188227"/>
              <a:gd name="connsiteX2675" fmla="*/ 9361750 w 10996613"/>
              <a:gd name="connsiteY2675" fmla="*/ 2272143 h 4188227"/>
              <a:gd name="connsiteX2676" fmla="*/ 9368675 w 10996613"/>
              <a:gd name="connsiteY2676" fmla="*/ 2276758 h 4188227"/>
              <a:gd name="connsiteX2677" fmla="*/ 9356081 w 10996613"/>
              <a:gd name="connsiteY2677" fmla="*/ 2281586 h 4188227"/>
              <a:gd name="connsiteX2678" fmla="*/ 9364026 w 10996613"/>
              <a:gd name="connsiteY2678" fmla="*/ 2286580 h 4188227"/>
              <a:gd name="connsiteX2679" fmla="*/ 9369458 w 10996613"/>
              <a:gd name="connsiteY2679" fmla="*/ 2280308 h 4188227"/>
              <a:gd name="connsiteX2680" fmla="*/ 9374700 w 10996613"/>
              <a:gd name="connsiteY2680" fmla="*/ 2283432 h 4188227"/>
              <a:gd name="connsiteX2681" fmla="*/ 9383499 w 10996613"/>
              <a:gd name="connsiteY2681" fmla="*/ 2277918 h 4188227"/>
              <a:gd name="connsiteX2682" fmla="*/ 3664070 w 10996613"/>
              <a:gd name="connsiteY2682" fmla="*/ 1160586 h 4188227"/>
              <a:gd name="connsiteX2683" fmla="*/ 3671020 w 10996613"/>
              <a:gd name="connsiteY2683" fmla="*/ 1157888 h 4188227"/>
              <a:gd name="connsiteX2684" fmla="*/ 3675123 w 10996613"/>
              <a:gd name="connsiteY2684" fmla="*/ 1149367 h 4188227"/>
              <a:gd name="connsiteX2685" fmla="*/ 3669715 w 10996613"/>
              <a:gd name="connsiteY2685" fmla="*/ 1151332 h 4188227"/>
              <a:gd name="connsiteX2686" fmla="*/ 3658852 w 10996613"/>
              <a:gd name="connsiteY2686" fmla="*/ 1154977 h 4188227"/>
              <a:gd name="connsiteX2687" fmla="*/ 3658852 w 10996613"/>
              <a:gd name="connsiteY2687" fmla="*/ 1156515 h 4188227"/>
              <a:gd name="connsiteX2688" fmla="*/ 3664070 w 10996613"/>
              <a:gd name="connsiteY2688" fmla="*/ 1160586 h 4188227"/>
              <a:gd name="connsiteX2689" fmla="*/ 4432750 w 10996613"/>
              <a:gd name="connsiteY2689" fmla="*/ 1838800 h 4188227"/>
              <a:gd name="connsiteX2690" fmla="*/ 4440340 w 10996613"/>
              <a:gd name="connsiteY2690" fmla="*/ 1835794 h 4188227"/>
              <a:gd name="connsiteX2691" fmla="*/ 4451985 w 10996613"/>
              <a:gd name="connsiteY2691" fmla="*/ 1833783 h 4188227"/>
              <a:gd name="connsiteX2692" fmla="*/ 4434078 w 10996613"/>
              <a:gd name="connsiteY2692" fmla="*/ 1835652 h 4188227"/>
              <a:gd name="connsiteX2693" fmla="*/ 4426512 w 10996613"/>
              <a:gd name="connsiteY2693" fmla="*/ 1835652 h 4188227"/>
              <a:gd name="connsiteX2694" fmla="*/ 4414084 w 10996613"/>
              <a:gd name="connsiteY2694" fmla="*/ 1835889 h 4188227"/>
              <a:gd name="connsiteX2695" fmla="*/ 4401513 w 10996613"/>
              <a:gd name="connsiteY2695" fmla="*/ 1840173 h 4188227"/>
              <a:gd name="connsiteX2696" fmla="*/ 4389963 w 10996613"/>
              <a:gd name="connsiteY2696" fmla="*/ 1842161 h 4188227"/>
              <a:gd name="connsiteX2697" fmla="*/ 4386951 w 10996613"/>
              <a:gd name="connsiteY2697" fmla="*/ 1845427 h 4188227"/>
              <a:gd name="connsiteX2698" fmla="*/ 4409649 w 10996613"/>
              <a:gd name="connsiteY2698" fmla="*/ 1842421 h 4188227"/>
              <a:gd name="connsiteX2699" fmla="*/ 4432750 w 10996613"/>
              <a:gd name="connsiteY2699" fmla="*/ 1838800 h 4188227"/>
              <a:gd name="connsiteX2700" fmla="*/ 6003528 w 10996613"/>
              <a:gd name="connsiteY2700" fmla="*/ 1616058 h 4188227"/>
              <a:gd name="connsiteX2701" fmla="*/ 6006967 w 10996613"/>
              <a:gd name="connsiteY2701" fmla="*/ 1612674 h 4188227"/>
              <a:gd name="connsiteX2702" fmla="*/ 5995867 w 10996613"/>
              <a:gd name="connsiteY2702" fmla="*/ 1605881 h 4188227"/>
              <a:gd name="connsiteX2703" fmla="*/ 5989108 w 10996613"/>
              <a:gd name="connsiteY2703" fmla="*/ 1605905 h 4188227"/>
              <a:gd name="connsiteX2704" fmla="*/ 5987448 w 10996613"/>
              <a:gd name="connsiteY2704" fmla="*/ 1608579 h 4188227"/>
              <a:gd name="connsiteX2705" fmla="*/ 5987376 w 10996613"/>
              <a:gd name="connsiteY2705" fmla="*/ 1613313 h 4188227"/>
              <a:gd name="connsiteX2706" fmla="*/ 5991171 w 10996613"/>
              <a:gd name="connsiteY2706" fmla="*/ 1615703 h 4188227"/>
              <a:gd name="connsiteX2707" fmla="*/ 6003528 w 10996613"/>
              <a:gd name="connsiteY2707" fmla="*/ 1616058 h 4188227"/>
              <a:gd name="connsiteX2708" fmla="*/ 10718662 w 10996613"/>
              <a:gd name="connsiteY2708" fmla="*/ 3461781 h 4188227"/>
              <a:gd name="connsiteX2709" fmla="*/ 10711523 w 10996613"/>
              <a:gd name="connsiteY2709" fmla="*/ 3468952 h 4188227"/>
              <a:gd name="connsiteX2710" fmla="*/ 10714155 w 10996613"/>
              <a:gd name="connsiteY2710" fmla="*/ 3471295 h 4188227"/>
              <a:gd name="connsiteX2711" fmla="*/ 10733770 w 10996613"/>
              <a:gd name="connsiteY2711" fmla="*/ 3465662 h 4188227"/>
              <a:gd name="connsiteX2712" fmla="*/ 10742213 w 10996613"/>
              <a:gd name="connsiteY2712" fmla="*/ 3463153 h 4188227"/>
              <a:gd name="connsiteX2713" fmla="*/ 10742166 w 10996613"/>
              <a:gd name="connsiteY2713" fmla="*/ 3460077 h 4188227"/>
              <a:gd name="connsiteX2714" fmla="*/ 10738822 w 10996613"/>
              <a:gd name="connsiteY2714" fmla="*/ 3459154 h 4188227"/>
              <a:gd name="connsiteX2715" fmla="*/ 10718662 w 10996613"/>
              <a:gd name="connsiteY2715" fmla="*/ 3461781 h 4188227"/>
              <a:gd name="connsiteX2716" fmla="*/ 2749975 w 10996613"/>
              <a:gd name="connsiteY2716" fmla="*/ 3117905 h 4188227"/>
              <a:gd name="connsiteX2717" fmla="*/ 2736693 w 10996613"/>
              <a:gd name="connsiteY2717" fmla="*/ 3117905 h 4188227"/>
              <a:gd name="connsiteX2718" fmla="*/ 2736693 w 10996613"/>
              <a:gd name="connsiteY2718" fmla="*/ 3125691 h 4188227"/>
              <a:gd name="connsiteX2719" fmla="*/ 2750615 w 10996613"/>
              <a:gd name="connsiteY2719" fmla="*/ 3129975 h 4188227"/>
              <a:gd name="connsiteX2720" fmla="*/ 2749975 w 10996613"/>
              <a:gd name="connsiteY2720" fmla="*/ 3117905 h 4188227"/>
              <a:gd name="connsiteX2721" fmla="*/ 4056486 w 10996613"/>
              <a:gd name="connsiteY2721" fmla="*/ 1234123 h 4188227"/>
              <a:gd name="connsiteX2722" fmla="*/ 4047568 w 10996613"/>
              <a:gd name="connsiteY2722" fmla="*/ 1228727 h 4188227"/>
              <a:gd name="connsiteX2723" fmla="*/ 4022356 w 10996613"/>
              <a:gd name="connsiteY2723" fmla="*/ 1228774 h 4188227"/>
              <a:gd name="connsiteX2724" fmla="*/ 4020482 w 10996613"/>
              <a:gd name="connsiteY2724" fmla="*/ 1229697 h 4188227"/>
              <a:gd name="connsiteX2725" fmla="*/ 4056486 w 10996613"/>
              <a:gd name="connsiteY2725" fmla="*/ 1234123 h 4188227"/>
              <a:gd name="connsiteX2726" fmla="*/ 4627357 w 10996613"/>
              <a:gd name="connsiteY2726" fmla="*/ 1183000 h 4188227"/>
              <a:gd name="connsiteX2727" fmla="*/ 4627357 w 10996613"/>
              <a:gd name="connsiteY2727" fmla="*/ 1178385 h 4188227"/>
              <a:gd name="connsiteX2728" fmla="*/ 4627357 w 10996613"/>
              <a:gd name="connsiteY2728" fmla="*/ 1176775 h 4188227"/>
              <a:gd name="connsiteX2729" fmla="*/ 4619435 w 10996613"/>
              <a:gd name="connsiteY2729" fmla="*/ 1170408 h 4188227"/>
              <a:gd name="connsiteX2730" fmla="*/ 4608620 w 10996613"/>
              <a:gd name="connsiteY2730" fmla="*/ 1177225 h 4188227"/>
              <a:gd name="connsiteX2731" fmla="*/ 4608691 w 10996613"/>
              <a:gd name="connsiteY2731" fmla="*/ 1183000 h 4188227"/>
              <a:gd name="connsiteX2732" fmla="*/ 4627357 w 10996613"/>
              <a:gd name="connsiteY2732" fmla="*/ 1183000 h 4188227"/>
              <a:gd name="connsiteX2733" fmla="*/ 4181599 w 10996613"/>
              <a:gd name="connsiteY2733" fmla="*/ 1767488 h 4188227"/>
              <a:gd name="connsiteX2734" fmla="*/ 4169266 w 10996613"/>
              <a:gd name="connsiteY2734" fmla="*/ 1768813 h 4188227"/>
              <a:gd name="connsiteX2735" fmla="*/ 4169266 w 10996613"/>
              <a:gd name="connsiteY2735" fmla="*/ 1777381 h 4188227"/>
              <a:gd name="connsiteX2736" fmla="*/ 4188382 w 10996613"/>
              <a:gd name="connsiteY2736" fmla="*/ 1776340 h 4188227"/>
              <a:gd name="connsiteX2737" fmla="*/ 4181599 w 10996613"/>
              <a:gd name="connsiteY2737" fmla="*/ 1767488 h 4188227"/>
              <a:gd name="connsiteX2738" fmla="*/ 3810790 w 10996613"/>
              <a:gd name="connsiteY2738" fmla="*/ 1193012 h 4188227"/>
              <a:gd name="connsiteX2739" fmla="*/ 3831141 w 10996613"/>
              <a:gd name="connsiteY2739" fmla="*/ 1193059 h 4188227"/>
              <a:gd name="connsiteX2740" fmla="*/ 3833062 w 10996613"/>
              <a:gd name="connsiteY2740" fmla="*/ 1194053 h 4188227"/>
              <a:gd name="connsiteX2741" fmla="*/ 3839299 w 10996613"/>
              <a:gd name="connsiteY2741" fmla="*/ 1200325 h 4188227"/>
              <a:gd name="connsiteX2742" fmla="*/ 3839205 w 10996613"/>
              <a:gd name="connsiteY2742" fmla="*/ 1199662 h 4188227"/>
              <a:gd name="connsiteX2743" fmla="*/ 3847814 w 10996613"/>
              <a:gd name="connsiteY2743" fmla="*/ 1205532 h 4188227"/>
              <a:gd name="connsiteX2744" fmla="*/ 3849427 w 10996613"/>
              <a:gd name="connsiteY2744" fmla="*/ 1199497 h 4188227"/>
              <a:gd name="connsiteX2745" fmla="*/ 3839205 w 10996613"/>
              <a:gd name="connsiteY2745" fmla="*/ 1199497 h 4188227"/>
              <a:gd name="connsiteX2746" fmla="*/ 3837426 w 10996613"/>
              <a:gd name="connsiteY2746" fmla="*/ 1190290 h 4188227"/>
              <a:gd name="connsiteX2747" fmla="*/ 3821819 w 10996613"/>
              <a:gd name="connsiteY2747" fmla="*/ 1186953 h 4188227"/>
              <a:gd name="connsiteX2748" fmla="*/ 3815914 w 10996613"/>
              <a:gd name="connsiteY2748" fmla="*/ 1189438 h 4188227"/>
              <a:gd name="connsiteX2749" fmla="*/ 3810909 w 10996613"/>
              <a:gd name="connsiteY2749" fmla="*/ 1186692 h 4188227"/>
              <a:gd name="connsiteX2750" fmla="*/ 3810790 w 10996613"/>
              <a:gd name="connsiteY2750" fmla="*/ 1193012 h 4188227"/>
              <a:gd name="connsiteX2751" fmla="*/ 2549889 w 10996613"/>
              <a:gd name="connsiteY2751" fmla="*/ 2802880 h 4188227"/>
              <a:gd name="connsiteX2752" fmla="*/ 2546237 w 10996613"/>
              <a:gd name="connsiteY2752" fmla="*/ 2804560 h 4188227"/>
              <a:gd name="connsiteX2753" fmla="*/ 2546094 w 10996613"/>
              <a:gd name="connsiteY2753" fmla="*/ 2807661 h 4188227"/>
              <a:gd name="connsiteX2754" fmla="*/ 2546260 w 10996613"/>
              <a:gd name="connsiteY2754" fmla="*/ 2813957 h 4188227"/>
              <a:gd name="connsiteX2755" fmla="*/ 2549747 w 10996613"/>
              <a:gd name="connsiteY2755" fmla="*/ 2815708 h 4188227"/>
              <a:gd name="connsiteX2756" fmla="*/ 2553731 w 10996613"/>
              <a:gd name="connsiteY2756" fmla="*/ 2815187 h 4188227"/>
              <a:gd name="connsiteX2757" fmla="*/ 2552759 w 10996613"/>
              <a:gd name="connsiteY2757" fmla="*/ 2803211 h 4188227"/>
              <a:gd name="connsiteX2758" fmla="*/ 2549889 w 10996613"/>
              <a:gd name="connsiteY2758" fmla="*/ 2802880 h 4188227"/>
              <a:gd name="connsiteX2759" fmla="*/ 853666 w 10996613"/>
              <a:gd name="connsiteY2759" fmla="*/ 1783464 h 4188227"/>
              <a:gd name="connsiteX2760" fmla="*/ 870909 w 10996613"/>
              <a:gd name="connsiteY2760" fmla="*/ 1783464 h 4188227"/>
              <a:gd name="connsiteX2761" fmla="*/ 866640 w 10996613"/>
              <a:gd name="connsiteY2761" fmla="*/ 1775606 h 4188227"/>
              <a:gd name="connsiteX2762" fmla="*/ 856322 w 10996613"/>
              <a:gd name="connsiteY2762" fmla="*/ 1775630 h 4188227"/>
              <a:gd name="connsiteX2763" fmla="*/ 851413 w 10996613"/>
              <a:gd name="connsiteY2763" fmla="*/ 1779062 h 4188227"/>
              <a:gd name="connsiteX2764" fmla="*/ 853666 w 10996613"/>
              <a:gd name="connsiteY2764" fmla="*/ 1783464 h 4188227"/>
              <a:gd name="connsiteX2765" fmla="*/ 4077382 w 10996613"/>
              <a:gd name="connsiteY2765" fmla="*/ 3461710 h 4188227"/>
              <a:gd name="connsiteX2766" fmla="*/ 4074844 w 10996613"/>
              <a:gd name="connsiteY2766" fmla="*/ 3461686 h 4188227"/>
              <a:gd name="connsiteX2767" fmla="*/ 4071049 w 10996613"/>
              <a:gd name="connsiteY2767" fmla="*/ 3463485 h 4188227"/>
              <a:gd name="connsiteX2768" fmla="*/ 4071025 w 10996613"/>
              <a:gd name="connsiteY2768" fmla="*/ 3465047 h 4188227"/>
              <a:gd name="connsiteX2769" fmla="*/ 4086490 w 10996613"/>
              <a:gd name="connsiteY2769" fmla="*/ 3474585 h 4188227"/>
              <a:gd name="connsiteX2770" fmla="*/ 4090688 w 10996613"/>
              <a:gd name="connsiteY2770" fmla="*/ 3473473 h 4188227"/>
              <a:gd name="connsiteX2771" fmla="*/ 4091447 w 10996613"/>
              <a:gd name="connsiteY2771" fmla="*/ 3470538 h 4188227"/>
              <a:gd name="connsiteX2772" fmla="*/ 4077382 w 10996613"/>
              <a:gd name="connsiteY2772" fmla="*/ 3461710 h 4188227"/>
              <a:gd name="connsiteX2773" fmla="*/ 5786223 w 10996613"/>
              <a:gd name="connsiteY2773" fmla="*/ 2827069 h 4188227"/>
              <a:gd name="connsiteX2774" fmla="*/ 5773202 w 10996613"/>
              <a:gd name="connsiteY2774" fmla="*/ 2819045 h 4188227"/>
              <a:gd name="connsiteX2775" fmla="*/ 5761343 w 10996613"/>
              <a:gd name="connsiteY2775" fmla="*/ 2820252 h 4188227"/>
              <a:gd name="connsiteX2776" fmla="*/ 5765873 w 10996613"/>
              <a:gd name="connsiteY2776" fmla="*/ 2825459 h 4188227"/>
              <a:gd name="connsiteX2777" fmla="*/ 5778942 w 10996613"/>
              <a:gd name="connsiteY2777" fmla="*/ 2828655 h 4188227"/>
              <a:gd name="connsiteX2778" fmla="*/ 5786223 w 10996613"/>
              <a:gd name="connsiteY2778" fmla="*/ 2827069 h 4188227"/>
              <a:gd name="connsiteX2779" fmla="*/ 4191869 w 10996613"/>
              <a:gd name="connsiteY2779" fmla="*/ 1056682 h 4188227"/>
              <a:gd name="connsiteX2780" fmla="*/ 4198558 w 10996613"/>
              <a:gd name="connsiteY2780" fmla="*/ 1055617 h 4188227"/>
              <a:gd name="connsiteX2781" fmla="*/ 4197372 w 10996613"/>
              <a:gd name="connsiteY2781" fmla="*/ 1050292 h 4188227"/>
              <a:gd name="connsiteX2782" fmla="*/ 4186983 w 10996613"/>
              <a:gd name="connsiteY2782" fmla="*/ 1043239 h 4188227"/>
              <a:gd name="connsiteX2783" fmla="*/ 4185086 w 10996613"/>
              <a:gd name="connsiteY2783" fmla="*/ 1056706 h 4188227"/>
              <a:gd name="connsiteX2784" fmla="*/ 4191869 w 10996613"/>
              <a:gd name="connsiteY2784" fmla="*/ 1056682 h 4188227"/>
              <a:gd name="connsiteX2785" fmla="*/ 4315939 w 10996613"/>
              <a:gd name="connsiteY2785" fmla="*/ 1624508 h 4188227"/>
              <a:gd name="connsiteX2786" fmla="*/ 4315654 w 10996613"/>
              <a:gd name="connsiteY2786" fmla="*/ 1618425 h 4188227"/>
              <a:gd name="connsiteX2787" fmla="*/ 4292552 w 10996613"/>
              <a:gd name="connsiteY2787" fmla="*/ 1632886 h 4188227"/>
              <a:gd name="connsiteX2788" fmla="*/ 4292505 w 10996613"/>
              <a:gd name="connsiteY2788" fmla="*/ 1634425 h 4188227"/>
              <a:gd name="connsiteX2789" fmla="*/ 4300806 w 10996613"/>
              <a:gd name="connsiteY2789" fmla="*/ 1634425 h 4188227"/>
              <a:gd name="connsiteX2790" fmla="*/ 4315939 w 10996613"/>
              <a:gd name="connsiteY2790" fmla="*/ 1624508 h 4188227"/>
              <a:gd name="connsiteX2791" fmla="*/ 336208 w 10996613"/>
              <a:gd name="connsiteY2791" fmla="*/ 190234 h 4188227"/>
              <a:gd name="connsiteX2792" fmla="*/ 330397 w 10996613"/>
              <a:gd name="connsiteY2792" fmla="*/ 191465 h 4188227"/>
              <a:gd name="connsiteX2793" fmla="*/ 353167 w 10996613"/>
              <a:gd name="connsiteY2793" fmla="*/ 205761 h 4188227"/>
              <a:gd name="connsiteX2794" fmla="*/ 354922 w 10996613"/>
              <a:gd name="connsiteY2794" fmla="*/ 205832 h 4188227"/>
              <a:gd name="connsiteX2795" fmla="*/ 356487 w 10996613"/>
              <a:gd name="connsiteY2795" fmla="*/ 203134 h 4188227"/>
              <a:gd name="connsiteX2796" fmla="*/ 336208 w 10996613"/>
              <a:gd name="connsiteY2796" fmla="*/ 190234 h 4188227"/>
              <a:gd name="connsiteX2797" fmla="*/ 1807181 w 10996613"/>
              <a:gd name="connsiteY2797" fmla="*/ 1365033 h 4188227"/>
              <a:gd name="connsiteX2798" fmla="*/ 1802295 w 10996613"/>
              <a:gd name="connsiteY2798" fmla="*/ 1365127 h 4188227"/>
              <a:gd name="connsiteX2799" fmla="*/ 1789131 w 10996613"/>
              <a:gd name="connsiteY2799" fmla="*/ 1370311 h 4188227"/>
              <a:gd name="connsiteX2800" fmla="*/ 1793899 w 10996613"/>
              <a:gd name="connsiteY2800" fmla="*/ 1371494 h 4188227"/>
              <a:gd name="connsiteX2801" fmla="*/ 1813442 w 10996613"/>
              <a:gd name="connsiteY2801" fmla="*/ 1370855 h 4188227"/>
              <a:gd name="connsiteX2802" fmla="*/ 1807181 w 10996613"/>
              <a:gd name="connsiteY2802" fmla="*/ 1365033 h 4188227"/>
              <a:gd name="connsiteX2803" fmla="*/ 5225551 w 10996613"/>
              <a:gd name="connsiteY2803" fmla="*/ 1517598 h 4188227"/>
              <a:gd name="connsiteX2804" fmla="*/ 5214048 w 10996613"/>
              <a:gd name="connsiteY2804" fmla="*/ 1520983 h 4188227"/>
              <a:gd name="connsiteX2805" fmla="*/ 5232856 w 10996613"/>
              <a:gd name="connsiteY2805" fmla="*/ 1527302 h 4188227"/>
              <a:gd name="connsiteX2806" fmla="*/ 5245546 w 10996613"/>
              <a:gd name="connsiteY2806" fmla="*/ 1527302 h 4188227"/>
              <a:gd name="connsiteX2807" fmla="*/ 5225551 w 10996613"/>
              <a:gd name="connsiteY2807" fmla="*/ 1517598 h 4188227"/>
              <a:gd name="connsiteX2808" fmla="*/ 4219904 w 10996613"/>
              <a:gd name="connsiteY2808" fmla="*/ 2080950 h 4188227"/>
              <a:gd name="connsiteX2809" fmla="*/ 4200479 w 10996613"/>
              <a:gd name="connsiteY2809" fmla="*/ 2072714 h 4188227"/>
              <a:gd name="connsiteX2810" fmla="*/ 4188121 w 10996613"/>
              <a:gd name="connsiteY2810" fmla="*/ 2072572 h 4188227"/>
              <a:gd name="connsiteX2811" fmla="*/ 4196684 w 10996613"/>
              <a:gd name="connsiteY2811" fmla="*/ 2075933 h 4188227"/>
              <a:gd name="connsiteX2812" fmla="*/ 4202424 w 10996613"/>
              <a:gd name="connsiteY2812" fmla="*/ 2078986 h 4188227"/>
              <a:gd name="connsiteX2813" fmla="*/ 4207428 w 10996613"/>
              <a:gd name="connsiteY2813" fmla="*/ 2079152 h 4188227"/>
              <a:gd name="connsiteX2814" fmla="*/ 4213168 w 10996613"/>
              <a:gd name="connsiteY2814" fmla="*/ 2082181 h 4188227"/>
              <a:gd name="connsiteX2815" fmla="*/ 4219904 w 10996613"/>
              <a:gd name="connsiteY2815" fmla="*/ 2080950 h 4188227"/>
              <a:gd name="connsiteX2816" fmla="*/ 3933887 w 10996613"/>
              <a:gd name="connsiteY2816" fmla="*/ 3533567 h 4188227"/>
              <a:gd name="connsiteX2817" fmla="*/ 3932037 w 10996613"/>
              <a:gd name="connsiteY2817" fmla="*/ 3537779 h 4188227"/>
              <a:gd name="connsiteX2818" fmla="*/ 3938275 w 10996613"/>
              <a:gd name="connsiteY2818" fmla="*/ 3539507 h 4188227"/>
              <a:gd name="connsiteX2819" fmla="*/ 3942284 w 10996613"/>
              <a:gd name="connsiteY2819" fmla="*/ 3537827 h 4188227"/>
              <a:gd name="connsiteX2820" fmla="*/ 3949660 w 10996613"/>
              <a:gd name="connsiteY2820" fmla="*/ 3539318 h 4188227"/>
              <a:gd name="connsiteX2821" fmla="*/ 3944347 w 10996613"/>
              <a:gd name="connsiteY2821" fmla="*/ 3529969 h 4188227"/>
              <a:gd name="connsiteX2822" fmla="*/ 3933887 w 10996613"/>
              <a:gd name="connsiteY2822" fmla="*/ 3533567 h 4188227"/>
              <a:gd name="connsiteX2823" fmla="*/ 3117985 w 10996613"/>
              <a:gd name="connsiteY2823" fmla="*/ 3043018 h 4188227"/>
              <a:gd name="connsiteX2824" fmla="*/ 3113787 w 10996613"/>
              <a:gd name="connsiteY2824" fmla="*/ 3044107 h 4188227"/>
              <a:gd name="connsiteX2825" fmla="*/ 3108569 w 10996613"/>
              <a:gd name="connsiteY2825" fmla="*/ 3051870 h 4188227"/>
              <a:gd name="connsiteX2826" fmla="*/ 3117961 w 10996613"/>
              <a:gd name="connsiteY2826" fmla="*/ 3052746 h 4188227"/>
              <a:gd name="connsiteX2827" fmla="*/ 3122966 w 10996613"/>
              <a:gd name="connsiteY2827" fmla="*/ 3050237 h 4188227"/>
              <a:gd name="connsiteX2828" fmla="*/ 3122966 w 10996613"/>
              <a:gd name="connsiteY2828" fmla="*/ 3045503 h 4188227"/>
              <a:gd name="connsiteX2829" fmla="*/ 3117985 w 10996613"/>
              <a:gd name="connsiteY2829" fmla="*/ 3043018 h 4188227"/>
              <a:gd name="connsiteX2830" fmla="*/ 10431317 w 10996613"/>
              <a:gd name="connsiteY2830" fmla="*/ 2445181 h 4188227"/>
              <a:gd name="connsiteX2831" fmla="*/ 10438503 w 10996613"/>
              <a:gd name="connsiteY2831" fmla="*/ 2439406 h 4188227"/>
              <a:gd name="connsiteX2832" fmla="*/ 10436535 w 10996613"/>
              <a:gd name="connsiteY2832" fmla="*/ 2436661 h 4188227"/>
              <a:gd name="connsiteX2833" fmla="*/ 10432076 w 10996613"/>
              <a:gd name="connsiteY2833" fmla="*/ 2436164 h 4188227"/>
              <a:gd name="connsiteX2834" fmla="*/ 10424605 w 10996613"/>
              <a:gd name="connsiteY2834" fmla="*/ 2439951 h 4188227"/>
              <a:gd name="connsiteX2835" fmla="*/ 10424723 w 10996613"/>
              <a:gd name="connsiteY2835" fmla="*/ 2445229 h 4188227"/>
              <a:gd name="connsiteX2836" fmla="*/ 10431317 w 10996613"/>
              <a:gd name="connsiteY2836" fmla="*/ 2445181 h 4188227"/>
              <a:gd name="connsiteX2837" fmla="*/ 7836321 w 10996613"/>
              <a:gd name="connsiteY2837" fmla="*/ 1490403 h 4188227"/>
              <a:gd name="connsiteX2838" fmla="*/ 7840068 w 10996613"/>
              <a:gd name="connsiteY2838" fmla="*/ 1490356 h 4188227"/>
              <a:gd name="connsiteX2839" fmla="*/ 7839380 w 10996613"/>
              <a:gd name="connsiteY2839" fmla="*/ 1488534 h 4188227"/>
              <a:gd name="connsiteX2840" fmla="*/ 7836321 w 10996613"/>
              <a:gd name="connsiteY2840" fmla="*/ 1490403 h 4188227"/>
              <a:gd name="connsiteX2841" fmla="*/ 2220753 w 10996613"/>
              <a:gd name="connsiteY2841" fmla="*/ 2846193 h 4188227"/>
              <a:gd name="connsiteX2842" fmla="*/ 2215511 w 10996613"/>
              <a:gd name="connsiteY2842" fmla="*/ 2842879 h 4188227"/>
              <a:gd name="connsiteX2843" fmla="*/ 2207091 w 10996613"/>
              <a:gd name="connsiteY2843" fmla="*/ 2842879 h 4188227"/>
              <a:gd name="connsiteX2844" fmla="*/ 2201755 w 10996613"/>
              <a:gd name="connsiteY2844" fmla="*/ 2847281 h 4188227"/>
              <a:gd name="connsiteX2845" fmla="*/ 2218879 w 10996613"/>
              <a:gd name="connsiteY2845" fmla="*/ 2851518 h 4188227"/>
              <a:gd name="connsiteX2846" fmla="*/ 2220753 w 10996613"/>
              <a:gd name="connsiteY2846" fmla="*/ 2846193 h 4188227"/>
              <a:gd name="connsiteX2847" fmla="*/ 3468230 w 10996613"/>
              <a:gd name="connsiteY2847" fmla="*/ 1658685 h 4188227"/>
              <a:gd name="connsiteX2848" fmla="*/ 3466688 w 10996613"/>
              <a:gd name="connsiteY2848" fmla="*/ 1651277 h 4188227"/>
              <a:gd name="connsiteX2849" fmla="*/ 3452766 w 10996613"/>
              <a:gd name="connsiteY2849" fmla="*/ 1661998 h 4188227"/>
              <a:gd name="connsiteX2850" fmla="*/ 3456679 w 10996613"/>
              <a:gd name="connsiteY2850" fmla="*/ 1663560 h 4188227"/>
              <a:gd name="connsiteX2851" fmla="*/ 3468230 w 10996613"/>
              <a:gd name="connsiteY2851" fmla="*/ 1658685 h 4188227"/>
              <a:gd name="connsiteX2852" fmla="*/ 5364041 w 10996613"/>
              <a:gd name="connsiteY2852" fmla="*/ 1360157 h 4188227"/>
              <a:gd name="connsiteX2853" fmla="*/ 5374548 w 10996613"/>
              <a:gd name="connsiteY2853" fmla="*/ 1361624 h 4188227"/>
              <a:gd name="connsiteX2854" fmla="*/ 5375568 w 10996613"/>
              <a:gd name="connsiteY2854" fmla="*/ 1355518 h 4188227"/>
              <a:gd name="connsiteX2855" fmla="*/ 5371133 w 10996613"/>
              <a:gd name="connsiteY2855" fmla="*/ 1355684 h 4188227"/>
              <a:gd name="connsiteX2856" fmla="*/ 5364041 w 10996613"/>
              <a:gd name="connsiteY2856" fmla="*/ 1360157 h 4188227"/>
              <a:gd name="connsiteX2857" fmla="*/ 515469 w 10996613"/>
              <a:gd name="connsiteY2857" fmla="*/ 48462 h 4188227"/>
              <a:gd name="connsiteX2858" fmla="*/ 507097 w 10996613"/>
              <a:gd name="connsiteY2858" fmla="*/ 48390 h 4188227"/>
              <a:gd name="connsiteX2859" fmla="*/ 506907 w 10996613"/>
              <a:gd name="connsiteY2859" fmla="*/ 52556 h 4188227"/>
              <a:gd name="connsiteX2860" fmla="*/ 513857 w 10996613"/>
              <a:gd name="connsiteY2860" fmla="*/ 56982 h 4188227"/>
              <a:gd name="connsiteX2861" fmla="*/ 518671 w 10996613"/>
              <a:gd name="connsiteY2861" fmla="*/ 56982 h 4188227"/>
              <a:gd name="connsiteX2862" fmla="*/ 521423 w 10996613"/>
              <a:gd name="connsiteY2862" fmla="*/ 54781 h 4188227"/>
              <a:gd name="connsiteX2863" fmla="*/ 515469 w 10996613"/>
              <a:gd name="connsiteY2863" fmla="*/ 48462 h 4188227"/>
              <a:gd name="connsiteX2864" fmla="*/ 4762195 w 10996613"/>
              <a:gd name="connsiteY2864" fmla="*/ 1227662 h 4188227"/>
              <a:gd name="connsiteX2865" fmla="*/ 4774623 w 10996613"/>
              <a:gd name="connsiteY2865" fmla="*/ 1231662 h 4188227"/>
              <a:gd name="connsiteX2866" fmla="*/ 4781904 w 10996613"/>
              <a:gd name="connsiteY2866" fmla="*/ 1227070 h 4188227"/>
              <a:gd name="connsiteX2867" fmla="*/ 4774575 w 10996613"/>
              <a:gd name="connsiteY2867" fmla="*/ 1222550 h 4188227"/>
              <a:gd name="connsiteX2868" fmla="*/ 4762195 w 10996613"/>
              <a:gd name="connsiteY2868" fmla="*/ 1227662 h 4188227"/>
              <a:gd name="connsiteX2869" fmla="*/ 3653421 w 10996613"/>
              <a:gd name="connsiteY2869" fmla="*/ 1189698 h 4188227"/>
              <a:gd name="connsiteX2870" fmla="*/ 3663169 w 10996613"/>
              <a:gd name="connsiteY2870" fmla="*/ 1184373 h 4188227"/>
              <a:gd name="connsiteX2871" fmla="*/ 3651096 w 10996613"/>
              <a:gd name="connsiteY2871" fmla="*/ 1180018 h 4188227"/>
              <a:gd name="connsiteX2872" fmla="*/ 3649389 w 10996613"/>
              <a:gd name="connsiteY2872" fmla="*/ 1188562 h 4188227"/>
              <a:gd name="connsiteX2873" fmla="*/ 3653421 w 10996613"/>
              <a:gd name="connsiteY2873" fmla="*/ 1189698 h 4188227"/>
              <a:gd name="connsiteX2874" fmla="*/ 3735889 w 10996613"/>
              <a:gd name="connsiteY2874" fmla="*/ 1210786 h 4188227"/>
              <a:gd name="connsiteX2875" fmla="*/ 3734205 w 10996613"/>
              <a:gd name="connsiteY2875" fmla="*/ 1206692 h 4188227"/>
              <a:gd name="connsiteX2876" fmla="*/ 3728062 w 10996613"/>
              <a:gd name="connsiteY2876" fmla="*/ 1205911 h 4188227"/>
              <a:gd name="connsiteX2877" fmla="*/ 3722630 w 10996613"/>
              <a:gd name="connsiteY2877" fmla="*/ 1206573 h 4188227"/>
              <a:gd name="connsiteX2878" fmla="*/ 3720899 w 10996613"/>
              <a:gd name="connsiteY2878" fmla="*/ 1210739 h 4188227"/>
              <a:gd name="connsiteX2879" fmla="*/ 3735889 w 10996613"/>
              <a:gd name="connsiteY2879" fmla="*/ 1210786 h 4188227"/>
              <a:gd name="connsiteX2880" fmla="*/ 6107129 w 10996613"/>
              <a:gd name="connsiteY2880" fmla="*/ 3623979 h 4188227"/>
              <a:gd name="connsiteX2881" fmla="*/ 6100725 w 10996613"/>
              <a:gd name="connsiteY2881" fmla="*/ 3627222 h 4188227"/>
              <a:gd name="connsiteX2882" fmla="*/ 6100678 w 10996613"/>
              <a:gd name="connsiteY2882" fmla="*/ 3630394 h 4188227"/>
              <a:gd name="connsiteX2883" fmla="*/ 6104615 w 10996613"/>
              <a:gd name="connsiteY2883" fmla="*/ 3633660 h 4188227"/>
              <a:gd name="connsiteX2884" fmla="*/ 6111019 w 10996613"/>
              <a:gd name="connsiteY2884" fmla="*/ 3630417 h 4188227"/>
              <a:gd name="connsiteX2885" fmla="*/ 6111019 w 10996613"/>
              <a:gd name="connsiteY2885" fmla="*/ 3628831 h 4188227"/>
              <a:gd name="connsiteX2886" fmla="*/ 6111043 w 10996613"/>
              <a:gd name="connsiteY2886" fmla="*/ 3627245 h 4188227"/>
              <a:gd name="connsiteX2887" fmla="*/ 6107129 w 10996613"/>
              <a:gd name="connsiteY2887" fmla="*/ 3623979 h 4188227"/>
              <a:gd name="connsiteX2888" fmla="*/ 2355590 w 10996613"/>
              <a:gd name="connsiteY2888" fmla="*/ 2632516 h 4188227"/>
              <a:gd name="connsiteX2889" fmla="*/ 2345321 w 10996613"/>
              <a:gd name="connsiteY2889" fmla="*/ 2632374 h 4188227"/>
              <a:gd name="connsiteX2890" fmla="*/ 2339604 w 10996613"/>
              <a:gd name="connsiteY2890" fmla="*/ 2635947 h 4188227"/>
              <a:gd name="connsiteX2891" fmla="*/ 2360832 w 10996613"/>
              <a:gd name="connsiteY2891" fmla="*/ 2636184 h 4188227"/>
              <a:gd name="connsiteX2892" fmla="*/ 2357346 w 10996613"/>
              <a:gd name="connsiteY2892" fmla="*/ 2633628 h 4188227"/>
              <a:gd name="connsiteX2893" fmla="*/ 2355590 w 10996613"/>
              <a:gd name="connsiteY2893" fmla="*/ 2632516 h 4188227"/>
              <a:gd name="connsiteX2894" fmla="*/ 6922177 w 10996613"/>
              <a:gd name="connsiteY2894" fmla="*/ 1287282 h 4188227"/>
              <a:gd name="connsiteX2895" fmla="*/ 6915560 w 10996613"/>
              <a:gd name="connsiteY2895" fmla="*/ 1288371 h 4188227"/>
              <a:gd name="connsiteX2896" fmla="*/ 6914516 w 10996613"/>
              <a:gd name="connsiteY2896" fmla="*/ 1291803 h 4188227"/>
              <a:gd name="connsiteX2897" fmla="*/ 6915750 w 10996613"/>
              <a:gd name="connsiteY2897" fmla="*/ 1295685 h 4188227"/>
              <a:gd name="connsiteX2898" fmla="*/ 6922272 w 10996613"/>
              <a:gd name="connsiteY2898" fmla="*/ 1296750 h 4188227"/>
              <a:gd name="connsiteX2899" fmla="*/ 6922177 w 10996613"/>
              <a:gd name="connsiteY2899" fmla="*/ 1287282 h 4188227"/>
              <a:gd name="connsiteX2900" fmla="*/ 4323694 w 10996613"/>
              <a:gd name="connsiteY2900" fmla="*/ 2029708 h 4188227"/>
              <a:gd name="connsiteX2901" fmla="*/ 4321915 w 10996613"/>
              <a:gd name="connsiteY2901" fmla="*/ 2021330 h 4188227"/>
              <a:gd name="connsiteX2902" fmla="*/ 4320160 w 10996613"/>
              <a:gd name="connsiteY2902" fmla="*/ 2021117 h 4188227"/>
              <a:gd name="connsiteX2903" fmla="*/ 4307614 w 10996613"/>
              <a:gd name="connsiteY2903" fmla="*/ 2028549 h 4188227"/>
              <a:gd name="connsiteX2904" fmla="*/ 4323694 w 10996613"/>
              <a:gd name="connsiteY2904" fmla="*/ 2029708 h 4188227"/>
              <a:gd name="connsiteX2905" fmla="*/ 4063910 w 10996613"/>
              <a:gd name="connsiteY2905" fmla="*/ 1043120 h 4188227"/>
              <a:gd name="connsiteX2906" fmla="*/ 4070978 w 10996613"/>
              <a:gd name="connsiteY2906" fmla="*/ 1038860 h 4188227"/>
              <a:gd name="connsiteX2907" fmla="*/ 4062345 w 10996613"/>
              <a:gd name="connsiteY2907" fmla="*/ 1034553 h 4188227"/>
              <a:gd name="connsiteX2908" fmla="*/ 4057103 w 10996613"/>
              <a:gd name="connsiteY2908" fmla="*/ 1037913 h 4188227"/>
              <a:gd name="connsiteX2909" fmla="*/ 4057340 w 10996613"/>
              <a:gd name="connsiteY2909" fmla="*/ 1043144 h 4188227"/>
              <a:gd name="connsiteX2910" fmla="*/ 4063910 w 10996613"/>
              <a:gd name="connsiteY2910" fmla="*/ 1043120 h 4188227"/>
              <a:gd name="connsiteX2911" fmla="*/ 4081390 w 10996613"/>
              <a:gd name="connsiteY2911" fmla="*/ 1233721 h 4188227"/>
              <a:gd name="connsiteX2912" fmla="*/ 4081414 w 10996613"/>
              <a:gd name="connsiteY2912" fmla="*/ 1236751 h 4188227"/>
              <a:gd name="connsiteX2913" fmla="*/ 4090593 w 10996613"/>
              <a:gd name="connsiteY2913" fmla="*/ 1241626 h 4188227"/>
              <a:gd name="connsiteX2914" fmla="*/ 4096760 w 10996613"/>
              <a:gd name="connsiteY2914" fmla="*/ 1238384 h 4188227"/>
              <a:gd name="connsiteX2915" fmla="*/ 4094909 w 10996613"/>
              <a:gd name="connsiteY2915" fmla="*/ 1235804 h 4188227"/>
              <a:gd name="connsiteX2916" fmla="*/ 4086561 w 10996613"/>
              <a:gd name="connsiteY2916" fmla="*/ 1233484 h 4188227"/>
              <a:gd name="connsiteX2917" fmla="*/ 4081390 w 10996613"/>
              <a:gd name="connsiteY2917" fmla="*/ 1233721 h 4188227"/>
              <a:gd name="connsiteX2918" fmla="*/ 10209292 w 10996613"/>
              <a:gd name="connsiteY2918" fmla="*/ 2085613 h 4188227"/>
              <a:gd name="connsiteX2919" fmla="*/ 10206707 w 10996613"/>
              <a:gd name="connsiteY2919" fmla="*/ 2087909 h 4188227"/>
              <a:gd name="connsiteX2920" fmla="*/ 10216811 w 10996613"/>
              <a:gd name="connsiteY2920" fmla="*/ 2095222 h 4188227"/>
              <a:gd name="connsiteX2921" fmla="*/ 10220890 w 10996613"/>
              <a:gd name="connsiteY2921" fmla="*/ 2094228 h 4188227"/>
              <a:gd name="connsiteX2922" fmla="*/ 10221151 w 10996613"/>
              <a:gd name="connsiteY2922" fmla="*/ 2090110 h 4188227"/>
              <a:gd name="connsiteX2923" fmla="*/ 10209292 w 10996613"/>
              <a:gd name="connsiteY2923" fmla="*/ 2085613 h 4188227"/>
              <a:gd name="connsiteX2924" fmla="*/ 971355 w 10996613"/>
              <a:gd name="connsiteY2924" fmla="*/ 1224893 h 4188227"/>
              <a:gd name="connsiteX2925" fmla="*/ 961204 w 10996613"/>
              <a:gd name="connsiteY2925" fmla="*/ 1222810 h 4188227"/>
              <a:gd name="connsiteX2926" fmla="*/ 959425 w 10996613"/>
              <a:gd name="connsiteY2926" fmla="*/ 1225390 h 4188227"/>
              <a:gd name="connsiteX2927" fmla="*/ 966161 w 10996613"/>
              <a:gd name="connsiteY2927" fmla="*/ 1231354 h 4188227"/>
              <a:gd name="connsiteX2928" fmla="*/ 967845 w 10996613"/>
              <a:gd name="connsiteY2928" fmla="*/ 1231496 h 4188227"/>
              <a:gd name="connsiteX2929" fmla="*/ 974794 w 10996613"/>
              <a:gd name="connsiteY2929" fmla="*/ 1227118 h 4188227"/>
              <a:gd name="connsiteX2930" fmla="*/ 971355 w 10996613"/>
              <a:gd name="connsiteY2930" fmla="*/ 1224893 h 4188227"/>
              <a:gd name="connsiteX2931" fmla="*/ 1278528 w 10996613"/>
              <a:gd name="connsiteY2931" fmla="*/ 1228964 h 4188227"/>
              <a:gd name="connsiteX2932" fmla="*/ 1287114 w 10996613"/>
              <a:gd name="connsiteY2932" fmla="*/ 1234549 h 4188227"/>
              <a:gd name="connsiteX2933" fmla="*/ 1297692 w 10996613"/>
              <a:gd name="connsiteY2933" fmla="*/ 1231354 h 4188227"/>
              <a:gd name="connsiteX2934" fmla="*/ 1296933 w 10996613"/>
              <a:gd name="connsiteY2934" fmla="*/ 1228964 h 4188227"/>
              <a:gd name="connsiteX2935" fmla="*/ 1278528 w 10996613"/>
              <a:gd name="connsiteY2935" fmla="*/ 1228964 h 4188227"/>
              <a:gd name="connsiteX2936" fmla="*/ 9930225 w 10996613"/>
              <a:gd name="connsiteY2936" fmla="*/ 2169351 h 4188227"/>
              <a:gd name="connsiteX2937" fmla="*/ 9938455 w 10996613"/>
              <a:gd name="connsiteY2937" fmla="*/ 2168286 h 4188227"/>
              <a:gd name="connsiteX2938" fmla="*/ 9942108 w 10996613"/>
              <a:gd name="connsiteY2938" fmla="*/ 2162937 h 4188227"/>
              <a:gd name="connsiteX2939" fmla="*/ 9942084 w 10996613"/>
              <a:gd name="connsiteY2939" fmla="*/ 2160712 h 4188227"/>
              <a:gd name="connsiteX2940" fmla="*/ 9939949 w 10996613"/>
              <a:gd name="connsiteY2940" fmla="*/ 2160192 h 4188227"/>
              <a:gd name="connsiteX2941" fmla="*/ 9928517 w 10996613"/>
              <a:gd name="connsiteY2941" fmla="*/ 2166748 h 4188227"/>
              <a:gd name="connsiteX2942" fmla="*/ 9930225 w 10996613"/>
              <a:gd name="connsiteY2942" fmla="*/ 2169351 h 4188227"/>
              <a:gd name="connsiteX2943" fmla="*/ 10871169 w 10996613"/>
              <a:gd name="connsiteY2943" fmla="*/ 3072935 h 4188227"/>
              <a:gd name="connsiteX2944" fmla="*/ 10876244 w 10996613"/>
              <a:gd name="connsiteY2944" fmla="*/ 3075467 h 4188227"/>
              <a:gd name="connsiteX2945" fmla="*/ 10881297 w 10996613"/>
              <a:gd name="connsiteY2945" fmla="*/ 3075444 h 4188227"/>
              <a:gd name="connsiteX2946" fmla="*/ 10886562 w 10996613"/>
              <a:gd name="connsiteY2946" fmla="*/ 3071467 h 4188227"/>
              <a:gd name="connsiteX2947" fmla="*/ 10881486 w 10996613"/>
              <a:gd name="connsiteY2947" fmla="*/ 3068935 h 4188227"/>
              <a:gd name="connsiteX2948" fmla="*/ 10878972 w 10996613"/>
              <a:gd name="connsiteY2948" fmla="*/ 3068958 h 4188227"/>
              <a:gd name="connsiteX2949" fmla="*/ 10876435 w 10996613"/>
              <a:gd name="connsiteY2949" fmla="*/ 3068958 h 4188227"/>
              <a:gd name="connsiteX2950" fmla="*/ 10871169 w 10996613"/>
              <a:gd name="connsiteY2950" fmla="*/ 3072935 h 4188227"/>
              <a:gd name="connsiteX2951" fmla="*/ 5034122 w 10996613"/>
              <a:gd name="connsiteY2951" fmla="*/ 2155245 h 4188227"/>
              <a:gd name="connsiteX2952" fmla="*/ 5032652 w 10996613"/>
              <a:gd name="connsiteY2952" fmla="*/ 2147671 h 4188227"/>
              <a:gd name="connsiteX2953" fmla="*/ 5024161 w 10996613"/>
              <a:gd name="connsiteY2953" fmla="*/ 2152334 h 4188227"/>
              <a:gd name="connsiteX2954" fmla="*/ 5024232 w 10996613"/>
              <a:gd name="connsiteY2954" fmla="*/ 2155292 h 4188227"/>
              <a:gd name="connsiteX2955" fmla="*/ 5030565 w 10996613"/>
              <a:gd name="connsiteY2955" fmla="*/ 2156854 h 4188227"/>
              <a:gd name="connsiteX2956" fmla="*/ 5034122 w 10996613"/>
              <a:gd name="connsiteY2956" fmla="*/ 2155245 h 4188227"/>
              <a:gd name="connsiteX2957" fmla="*/ 1443487 w 10996613"/>
              <a:gd name="connsiteY2957" fmla="*/ 1010624 h 4188227"/>
              <a:gd name="connsiteX2958" fmla="*/ 1436111 w 10996613"/>
              <a:gd name="connsiteY2958" fmla="*/ 1004683 h 4188227"/>
              <a:gd name="connsiteX2959" fmla="*/ 1433455 w 10996613"/>
              <a:gd name="connsiteY2959" fmla="*/ 1012044 h 4188227"/>
              <a:gd name="connsiteX2960" fmla="*/ 1438388 w 10996613"/>
              <a:gd name="connsiteY2960" fmla="*/ 1014506 h 4188227"/>
              <a:gd name="connsiteX2961" fmla="*/ 1442586 w 10996613"/>
              <a:gd name="connsiteY2961" fmla="*/ 1013417 h 4188227"/>
              <a:gd name="connsiteX2962" fmla="*/ 1443487 w 10996613"/>
              <a:gd name="connsiteY2962" fmla="*/ 1010624 h 4188227"/>
              <a:gd name="connsiteX2963" fmla="*/ 5760536 w 10996613"/>
              <a:gd name="connsiteY2963" fmla="*/ 2070158 h 4188227"/>
              <a:gd name="connsiteX2964" fmla="*/ 5757999 w 10996613"/>
              <a:gd name="connsiteY2964" fmla="*/ 2066181 h 4188227"/>
              <a:gd name="connsiteX2965" fmla="*/ 5753303 w 10996613"/>
              <a:gd name="connsiteY2965" fmla="*/ 2066158 h 4188227"/>
              <a:gd name="connsiteX2966" fmla="*/ 5745997 w 10996613"/>
              <a:gd name="connsiteY2966" fmla="*/ 2071530 h 4188227"/>
              <a:gd name="connsiteX2967" fmla="*/ 5758046 w 10996613"/>
              <a:gd name="connsiteY2967" fmla="*/ 2072453 h 4188227"/>
              <a:gd name="connsiteX2968" fmla="*/ 5760536 w 10996613"/>
              <a:gd name="connsiteY2968" fmla="*/ 2070158 h 4188227"/>
              <a:gd name="connsiteX2969" fmla="*/ 1139872 w 10996613"/>
              <a:gd name="connsiteY2969" fmla="*/ 775835 h 4188227"/>
              <a:gd name="connsiteX2970" fmla="*/ 1129199 w 10996613"/>
              <a:gd name="connsiteY2970" fmla="*/ 774344 h 4188227"/>
              <a:gd name="connsiteX2971" fmla="*/ 1124266 w 10996613"/>
              <a:gd name="connsiteY2971" fmla="*/ 776900 h 4188227"/>
              <a:gd name="connsiteX2972" fmla="*/ 1127017 w 10996613"/>
              <a:gd name="connsiteY2972" fmla="*/ 780734 h 4188227"/>
              <a:gd name="connsiteX2973" fmla="*/ 1133776 w 10996613"/>
              <a:gd name="connsiteY2973" fmla="*/ 779764 h 4188227"/>
              <a:gd name="connsiteX2974" fmla="*/ 1139872 w 10996613"/>
              <a:gd name="connsiteY2974" fmla="*/ 775835 h 4188227"/>
              <a:gd name="connsiteX2975" fmla="*/ 9536979 w 10996613"/>
              <a:gd name="connsiteY2975" fmla="*/ 2275385 h 4188227"/>
              <a:gd name="connsiteX2976" fmla="*/ 9521444 w 10996613"/>
              <a:gd name="connsiteY2976" fmla="*/ 2278651 h 4188227"/>
              <a:gd name="connsiteX2977" fmla="*/ 9530030 w 10996613"/>
              <a:gd name="connsiteY2977" fmla="*/ 2283006 h 4188227"/>
              <a:gd name="connsiteX2978" fmla="*/ 9536979 w 10996613"/>
              <a:gd name="connsiteY2978" fmla="*/ 2275385 h 4188227"/>
              <a:gd name="connsiteX2979" fmla="*/ 10102513 w 10996613"/>
              <a:gd name="connsiteY2979" fmla="*/ 2705532 h 4188227"/>
              <a:gd name="connsiteX2980" fmla="*/ 10093073 w 10996613"/>
              <a:gd name="connsiteY2980" fmla="*/ 2710171 h 4188227"/>
              <a:gd name="connsiteX2981" fmla="*/ 10104766 w 10996613"/>
              <a:gd name="connsiteY2981" fmla="*/ 2711828 h 4188227"/>
              <a:gd name="connsiteX2982" fmla="*/ 10108656 w 10996613"/>
              <a:gd name="connsiteY2982" fmla="*/ 2708728 h 4188227"/>
              <a:gd name="connsiteX2983" fmla="*/ 10106925 w 10996613"/>
              <a:gd name="connsiteY2983" fmla="*/ 2706077 h 4188227"/>
              <a:gd name="connsiteX2984" fmla="*/ 10102513 w 10996613"/>
              <a:gd name="connsiteY2984" fmla="*/ 2705532 h 4188227"/>
              <a:gd name="connsiteX2985" fmla="*/ 4724364 w 10996613"/>
              <a:gd name="connsiteY2985" fmla="*/ 1269839 h 4188227"/>
              <a:gd name="connsiteX2986" fmla="*/ 4717367 w 10996613"/>
              <a:gd name="connsiteY2986" fmla="*/ 1261247 h 4188227"/>
              <a:gd name="connsiteX2987" fmla="*/ 4709967 w 10996613"/>
              <a:gd name="connsiteY2987" fmla="*/ 1265910 h 4188227"/>
              <a:gd name="connsiteX2988" fmla="*/ 4724364 w 10996613"/>
              <a:gd name="connsiteY2988" fmla="*/ 1269839 h 4188227"/>
              <a:gd name="connsiteX2989" fmla="*/ 4194620 w 10996613"/>
              <a:gd name="connsiteY2989" fmla="*/ 2023886 h 4188227"/>
              <a:gd name="connsiteX2990" fmla="*/ 4204890 w 10996613"/>
              <a:gd name="connsiteY2990" fmla="*/ 2018656 h 4188227"/>
              <a:gd name="connsiteX2991" fmla="*/ 4202945 w 10996613"/>
              <a:gd name="connsiteY2991" fmla="*/ 2014561 h 4188227"/>
              <a:gd name="connsiteX2992" fmla="*/ 4194620 w 10996613"/>
              <a:gd name="connsiteY2992" fmla="*/ 2023886 h 4188227"/>
              <a:gd name="connsiteX2993" fmla="*/ 4883868 w 10996613"/>
              <a:gd name="connsiteY2993" fmla="*/ 1780458 h 4188227"/>
              <a:gd name="connsiteX2994" fmla="*/ 4902961 w 10996613"/>
              <a:gd name="connsiteY2994" fmla="*/ 1780434 h 4188227"/>
              <a:gd name="connsiteX2995" fmla="*/ 4910859 w 10996613"/>
              <a:gd name="connsiteY2995" fmla="*/ 1778304 h 4188227"/>
              <a:gd name="connsiteX2996" fmla="*/ 4883868 w 10996613"/>
              <a:gd name="connsiteY2996" fmla="*/ 1780458 h 4188227"/>
              <a:gd name="connsiteX2997" fmla="*/ 6219837 w 10996613"/>
              <a:gd name="connsiteY2997" fmla="*/ 3703528 h 4188227"/>
              <a:gd name="connsiteX2998" fmla="*/ 6228826 w 10996613"/>
              <a:gd name="connsiteY2998" fmla="*/ 3701895 h 4188227"/>
              <a:gd name="connsiteX2999" fmla="*/ 6221925 w 10996613"/>
              <a:gd name="connsiteY2999" fmla="*/ 3701966 h 4188227"/>
              <a:gd name="connsiteX3000" fmla="*/ 6219837 w 10996613"/>
              <a:gd name="connsiteY3000" fmla="*/ 3703528 h 4188227"/>
              <a:gd name="connsiteX3001" fmla="*/ 3794164 w 10996613"/>
              <a:gd name="connsiteY3001" fmla="*/ 1186432 h 4188227"/>
              <a:gd name="connsiteX3002" fmla="*/ 3797888 w 10996613"/>
              <a:gd name="connsiteY3002" fmla="*/ 1183237 h 4188227"/>
              <a:gd name="connsiteX3003" fmla="*/ 3796061 w 10996613"/>
              <a:gd name="connsiteY3003" fmla="*/ 1180633 h 4188227"/>
              <a:gd name="connsiteX3004" fmla="*/ 3791603 w 10996613"/>
              <a:gd name="connsiteY3004" fmla="*/ 1180136 h 4188227"/>
              <a:gd name="connsiteX3005" fmla="*/ 3782305 w 10996613"/>
              <a:gd name="connsiteY3005" fmla="*/ 1184846 h 4188227"/>
              <a:gd name="connsiteX3006" fmla="*/ 3794164 w 10996613"/>
              <a:gd name="connsiteY3006" fmla="*/ 1186432 h 4188227"/>
              <a:gd name="connsiteX3007" fmla="*/ 2565448 w 10996613"/>
              <a:gd name="connsiteY3007" fmla="*/ 2961954 h 4188227"/>
              <a:gd name="connsiteX3008" fmla="*/ 2561724 w 10996613"/>
              <a:gd name="connsiteY3008" fmla="*/ 2963469 h 4188227"/>
              <a:gd name="connsiteX3009" fmla="*/ 2563124 w 10996613"/>
              <a:gd name="connsiteY3009" fmla="*/ 2971090 h 4188227"/>
              <a:gd name="connsiteX3010" fmla="*/ 2571710 w 10996613"/>
              <a:gd name="connsiteY3010" fmla="*/ 2966570 h 4188227"/>
              <a:gd name="connsiteX3011" fmla="*/ 2571686 w 10996613"/>
              <a:gd name="connsiteY3011" fmla="*/ 2963611 h 4188227"/>
              <a:gd name="connsiteX3012" fmla="*/ 2565448 w 10996613"/>
              <a:gd name="connsiteY3012" fmla="*/ 2961954 h 4188227"/>
              <a:gd name="connsiteX3013" fmla="*/ 3764421 w 10996613"/>
              <a:gd name="connsiteY3013" fmla="*/ 1173438 h 4188227"/>
              <a:gd name="connsiteX3014" fmla="*/ 3774787 w 10996613"/>
              <a:gd name="connsiteY3014" fmla="*/ 1176775 h 4188227"/>
              <a:gd name="connsiteX3015" fmla="*/ 3774502 w 10996613"/>
              <a:gd name="connsiteY3015" fmla="*/ 1170290 h 4188227"/>
              <a:gd name="connsiteX3016" fmla="*/ 3757519 w 10996613"/>
              <a:gd name="connsiteY3016" fmla="*/ 1171331 h 4188227"/>
              <a:gd name="connsiteX3017" fmla="*/ 3764421 w 10996613"/>
              <a:gd name="connsiteY3017" fmla="*/ 1173438 h 4188227"/>
              <a:gd name="connsiteX3018" fmla="*/ 6849126 w 10996613"/>
              <a:gd name="connsiteY3018" fmla="*/ 3951075 h 4188227"/>
              <a:gd name="connsiteX3019" fmla="*/ 6858044 w 10996613"/>
              <a:gd name="connsiteY3019" fmla="*/ 3950104 h 4188227"/>
              <a:gd name="connsiteX3020" fmla="*/ 6862432 w 10996613"/>
              <a:gd name="connsiteY3020" fmla="*/ 3943241 h 4188227"/>
              <a:gd name="connsiteX3021" fmla="*/ 6849126 w 10996613"/>
              <a:gd name="connsiteY3021" fmla="*/ 3951075 h 4188227"/>
              <a:gd name="connsiteX3022" fmla="*/ 2502571 w 10996613"/>
              <a:gd name="connsiteY3022" fmla="*/ 2867802 h 4188227"/>
              <a:gd name="connsiteX3023" fmla="*/ 2495337 w 10996613"/>
              <a:gd name="connsiteY3023" fmla="*/ 2873198 h 4188227"/>
              <a:gd name="connsiteX3024" fmla="*/ 2507410 w 10996613"/>
              <a:gd name="connsiteY3024" fmla="*/ 2874098 h 4188227"/>
              <a:gd name="connsiteX3025" fmla="*/ 2509853 w 10996613"/>
              <a:gd name="connsiteY3025" fmla="*/ 2871778 h 4188227"/>
              <a:gd name="connsiteX3026" fmla="*/ 2507291 w 10996613"/>
              <a:gd name="connsiteY3026" fmla="*/ 2867802 h 4188227"/>
              <a:gd name="connsiteX3027" fmla="*/ 2502571 w 10996613"/>
              <a:gd name="connsiteY3027" fmla="*/ 2867802 h 4188227"/>
              <a:gd name="connsiteX3028" fmla="*/ 3656741 w 10996613"/>
              <a:gd name="connsiteY3028" fmla="*/ 1176965 h 4188227"/>
              <a:gd name="connsiteX3029" fmla="*/ 3656741 w 10996613"/>
              <a:gd name="connsiteY3029" fmla="*/ 1163095 h 4188227"/>
              <a:gd name="connsiteX3030" fmla="*/ 3649104 w 10996613"/>
              <a:gd name="connsiteY3030" fmla="*/ 1169130 h 4188227"/>
              <a:gd name="connsiteX3031" fmla="*/ 3656741 w 10996613"/>
              <a:gd name="connsiteY3031" fmla="*/ 1176965 h 4188227"/>
              <a:gd name="connsiteX3032" fmla="*/ 9044164 w 10996613"/>
              <a:gd name="connsiteY3032" fmla="*/ 1712743 h 4188227"/>
              <a:gd name="connsiteX3033" fmla="*/ 9031997 w 10996613"/>
              <a:gd name="connsiteY3033" fmla="*/ 1720412 h 4188227"/>
              <a:gd name="connsiteX3034" fmla="*/ 9040393 w 10996613"/>
              <a:gd name="connsiteY3034" fmla="*/ 1721524 h 4188227"/>
              <a:gd name="connsiteX3035" fmla="*/ 9045658 w 10996613"/>
              <a:gd name="connsiteY3035" fmla="*/ 1718281 h 4188227"/>
              <a:gd name="connsiteX3036" fmla="*/ 9044164 w 10996613"/>
              <a:gd name="connsiteY3036" fmla="*/ 1712743 h 4188227"/>
              <a:gd name="connsiteX3037" fmla="*/ 3849783 w 10996613"/>
              <a:gd name="connsiteY3037" fmla="*/ 1243449 h 4188227"/>
              <a:gd name="connsiteX3038" fmla="*/ 3857159 w 10996613"/>
              <a:gd name="connsiteY3038" fmla="*/ 1248230 h 4188227"/>
              <a:gd name="connsiteX3039" fmla="*/ 3862875 w 10996613"/>
              <a:gd name="connsiteY3039" fmla="*/ 1238739 h 4188227"/>
              <a:gd name="connsiteX3040" fmla="*/ 3849783 w 10996613"/>
              <a:gd name="connsiteY3040" fmla="*/ 1243449 h 4188227"/>
              <a:gd name="connsiteX3041" fmla="*/ 3506013 w 10996613"/>
              <a:gd name="connsiteY3041" fmla="*/ 992541 h 4188227"/>
              <a:gd name="connsiteX3042" fmla="*/ 3504210 w 10996613"/>
              <a:gd name="connsiteY3042" fmla="*/ 993488 h 4188227"/>
              <a:gd name="connsiteX3043" fmla="*/ 3506772 w 10996613"/>
              <a:gd name="connsiteY3043" fmla="*/ 994269 h 4188227"/>
              <a:gd name="connsiteX3044" fmla="*/ 3506013 w 10996613"/>
              <a:gd name="connsiteY3044" fmla="*/ 992541 h 4188227"/>
              <a:gd name="connsiteX3045" fmla="*/ 3885313 w 10996613"/>
              <a:gd name="connsiteY3045" fmla="*/ 1204396 h 4188227"/>
              <a:gd name="connsiteX3046" fmla="*/ 3881589 w 10996613"/>
              <a:gd name="connsiteY3046" fmla="*/ 1202834 h 4188227"/>
              <a:gd name="connsiteX3047" fmla="*/ 3870015 w 10996613"/>
              <a:gd name="connsiteY3047" fmla="*/ 1204396 h 4188227"/>
              <a:gd name="connsiteX3048" fmla="*/ 3883795 w 10996613"/>
              <a:gd name="connsiteY3048" fmla="*/ 1208656 h 4188227"/>
              <a:gd name="connsiteX3049" fmla="*/ 3885313 w 10996613"/>
              <a:gd name="connsiteY3049" fmla="*/ 1204396 h 4188227"/>
              <a:gd name="connsiteX3050" fmla="*/ 10912510 w 10996613"/>
              <a:gd name="connsiteY3050" fmla="*/ 2974830 h 4188227"/>
              <a:gd name="connsiteX3051" fmla="*/ 10907244 w 10996613"/>
              <a:gd name="connsiteY3051" fmla="*/ 2978830 h 4188227"/>
              <a:gd name="connsiteX3052" fmla="*/ 10912296 w 10996613"/>
              <a:gd name="connsiteY3052" fmla="*/ 2981362 h 4188227"/>
              <a:gd name="connsiteX3053" fmla="*/ 10917466 w 10996613"/>
              <a:gd name="connsiteY3053" fmla="*/ 2977339 h 4188227"/>
              <a:gd name="connsiteX3054" fmla="*/ 10912510 w 10996613"/>
              <a:gd name="connsiteY3054" fmla="*/ 2974830 h 4188227"/>
              <a:gd name="connsiteX3055" fmla="*/ 4320659 w 10996613"/>
              <a:gd name="connsiteY3055" fmla="*/ 3455177 h 4188227"/>
              <a:gd name="connsiteX3056" fmla="*/ 4315678 w 10996613"/>
              <a:gd name="connsiteY3056" fmla="*/ 3455225 h 4188227"/>
              <a:gd name="connsiteX3057" fmla="*/ 4313946 w 10996613"/>
              <a:gd name="connsiteY3057" fmla="*/ 3456313 h 4188227"/>
              <a:gd name="connsiteX3058" fmla="*/ 4314065 w 10996613"/>
              <a:gd name="connsiteY3058" fmla="*/ 3457379 h 4188227"/>
              <a:gd name="connsiteX3059" fmla="*/ 4326137 w 10996613"/>
              <a:gd name="connsiteY3059" fmla="*/ 3461568 h 4188227"/>
              <a:gd name="connsiteX3060" fmla="*/ 4328414 w 10996613"/>
              <a:gd name="connsiteY3060" fmla="*/ 3459035 h 4188227"/>
              <a:gd name="connsiteX3061" fmla="*/ 4320659 w 10996613"/>
              <a:gd name="connsiteY3061" fmla="*/ 3455177 h 4188227"/>
              <a:gd name="connsiteX3062" fmla="*/ 10907339 w 10996613"/>
              <a:gd name="connsiteY3062" fmla="*/ 3662985 h 4188227"/>
              <a:gd name="connsiteX3063" fmla="*/ 10909023 w 10996613"/>
              <a:gd name="connsiteY3063" fmla="*/ 3665612 h 4188227"/>
              <a:gd name="connsiteX3064" fmla="*/ 10910660 w 10996613"/>
              <a:gd name="connsiteY3064" fmla="*/ 3665564 h 4188227"/>
              <a:gd name="connsiteX3065" fmla="*/ 10917466 w 10996613"/>
              <a:gd name="connsiteY3065" fmla="*/ 3659600 h 4188227"/>
              <a:gd name="connsiteX3066" fmla="*/ 10915806 w 10996613"/>
              <a:gd name="connsiteY3066" fmla="*/ 3656949 h 4188227"/>
              <a:gd name="connsiteX3067" fmla="*/ 10907339 w 10996613"/>
              <a:gd name="connsiteY3067" fmla="*/ 3662985 h 4188227"/>
              <a:gd name="connsiteX3068" fmla="*/ 4116659 w 10996613"/>
              <a:gd name="connsiteY3068" fmla="*/ 1239662 h 4188227"/>
              <a:gd name="connsiteX3069" fmla="*/ 4109686 w 10996613"/>
              <a:gd name="connsiteY3069" fmla="*/ 1235259 h 4188227"/>
              <a:gd name="connsiteX3070" fmla="*/ 4102713 w 10996613"/>
              <a:gd name="connsiteY3070" fmla="*/ 1240656 h 4188227"/>
              <a:gd name="connsiteX3071" fmla="*/ 4116659 w 10996613"/>
              <a:gd name="connsiteY3071" fmla="*/ 1239662 h 4188227"/>
              <a:gd name="connsiteX3072" fmla="*/ 3792717 w 10996613"/>
              <a:gd name="connsiteY3072" fmla="*/ 1206029 h 4188227"/>
              <a:gd name="connsiteX3073" fmla="*/ 3796749 w 10996613"/>
              <a:gd name="connsiteY3073" fmla="*/ 1209201 h 4188227"/>
              <a:gd name="connsiteX3074" fmla="*/ 3803082 w 10996613"/>
              <a:gd name="connsiteY3074" fmla="*/ 1205958 h 4188227"/>
              <a:gd name="connsiteX3075" fmla="*/ 3799121 w 10996613"/>
              <a:gd name="connsiteY3075" fmla="*/ 1202763 h 4188227"/>
              <a:gd name="connsiteX3076" fmla="*/ 3792717 w 10996613"/>
              <a:gd name="connsiteY3076" fmla="*/ 1206029 h 4188227"/>
              <a:gd name="connsiteX3077" fmla="*/ 4207642 w 10996613"/>
              <a:gd name="connsiteY3077" fmla="*/ 1702566 h 4188227"/>
              <a:gd name="connsiteX3078" fmla="*/ 4212599 w 10996613"/>
              <a:gd name="connsiteY3078" fmla="*/ 1696104 h 4188227"/>
              <a:gd name="connsiteX3079" fmla="*/ 4200076 w 10996613"/>
              <a:gd name="connsiteY3079" fmla="*/ 1701217 h 4188227"/>
              <a:gd name="connsiteX3080" fmla="*/ 4202661 w 10996613"/>
              <a:gd name="connsiteY3080" fmla="*/ 1702518 h 4188227"/>
              <a:gd name="connsiteX3081" fmla="*/ 4207642 w 10996613"/>
              <a:gd name="connsiteY3081" fmla="*/ 1702566 h 4188227"/>
              <a:gd name="connsiteX3082" fmla="*/ 3998590 w 10996613"/>
              <a:gd name="connsiteY3082" fmla="*/ 1228727 h 4188227"/>
              <a:gd name="connsiteX3083" fmla="*/ 4003998 w 10996613"/>
              <a:gd name="connsiteY3083" fmla="*/ 1225011 h 4188227"/>
              <a:gd name="connsiteX3084" fmla="*/ 3999587 w 10996613"/>
              <a:gd name="connsiteY3084" fmla="*/ 1222218 h 4188227"/>
              <a:gd name="connsiteX3085" fmla="*/ 3993681 w 10996613"/>
              <a:gd name="connsiteY3085" fmla="*/ 1225626 h 4188227"/>
              <a:gd name="connsiteX3086" fmla="*/ 3993704 w 10996613"/>
              <a:gd name="connsiteY3086" fmla="*/ 1228703 h 4188227"/>
              <a:gd name="connsiteX3087" fmla="*/ 3998590 w 10996613"/>
              <a:gd name="connsiteY3087" fmla="*/ 1228727 h 4188227"/>
              <a:gd name="connsiteX3088" fmla="*/ 5940960 w 10996613"/>
              <a:gd name="connsiteY3088" fmla="*/ 3565495 h 4188227"/>
              <a:gd name="connsiteX3089" fmla="*/ 5935861 w 10996613"/>
              <a:gd name="connsiteY3089" fmla="*/ 3568027 h 4188227"/>
              <a:gd name="connsiteX3090" fmla="*/ 5941079 w 10996613"/>
              <a:gd name="connsiteY3090" fmla="*/ 3572075 h 4188227"/>
              <a:gd name="connsiteX3091" fmla="*/ 5946130 w 10996613"/>
              <a:gd name="connsiteY3091" fmla="*/ 3569542 h 4188227"/>
              <a:gd name="connsiteX3092" fmla="*/ 5940960 w 10996613"/>
              <a:gd name="connsiteY3092" fmla="*/ 3565495 h 4188227"/>
              <a:gd name="connsiteX3093" fmla="*/ 6215829 w 10996613"/>
              <a:gd name="connsiteY3093" fmla="*/ 1260490 h 4188227"/>
              <a:gd name="connsiteX3094" fmla="*/ 6191495 w 10996613"/>
              <a:gd name="connsiteY3094" fmla="*/ 1263188 h 4188227"/>
              <a:gd name="connsiteX3095" fmla="*/ 6215829 w 10996613"/>
              <a:gd name="connsiteY3095" fmla="*/ 1260490 h 4188227"/>
              <a:gd name="connsiteX3096" fmla="*/ 6365134 w 10996613"/>
              <a:gd name="connsiteY3096" fmla="*/ 3633162 h 4188227"/>
              <a:gd name="connsiteX3097" fmla="*/ 6374313 w 10996613"/>
              <a:gd name="connsiteY3097" fmla="*/ 3628453 h 4188227"/>
              <a:gd name="connsiteX3098" fmla="*/ 6365040 w 10996613"/>
              <a:gd name="connsiteY3098" fmla="*/ 3624500 h 4188227"/>
              <a:gd name="connsiteX3099" fmla="*/ 6365134 w 10996613"/>
              <a:gd name="connsiteY3099" fmla="*/ 3633162 h 4188227"/>
              <a:gd name="connsiteX3100" fmla="*/ 6409819 w 10996613"/>
              <a:gd name="connsiteY3100" fmla="*/ 2471027 h 4188227"/>
              <a:gd name="connsiteX3101" fmla="*/ 6415037 w 10996613"/>
              <a:gd name="connsiteY3101" fmla="*/ 2475074 h 4188227"/>
              <a:gd name="connsiteX3102" fmla="*/ 6420090 w 10996613"/>
              <a:gd name="connsiteY3102" fmla="*/ 2472542 h 4188227"/>
              <a:gd name="connsiteX3103" fmla="*/ 6414919 w 10996613"/>
              <a:gd name="connsiteY3103" fmla="*/ 2468542 h 4188227"/>
              <a:gd name="connsiteX3104" fmla="*/ 6409819 w 10996613"/>
              <a:gd name="connsiteY3104" fmla="*/ 2471027 h 4188227"/>
              <a:gd name="connsiteX3105" fmla="*/ 6549637 w 10996613"/>
              <a:gd name="connsiteY3105" fmla="*/ 1215733 h 4188227"/>
              <a:gd name="connsiteX3106" fmla="*/ 6554049 w 10996613"/>
              <a:gd name="connsiteY3106" fmla="*/ 1212940 h 4188227"/>
              <a:gd name="connsiteX3107" fmla="*/ 6548641 w 10996613"/>
              <a:gd name="connsiteY3107" fmla="*/ 1209224 h 4188227"/>
              <a:gd name="connsiteX3108" fmla="*/ 6543755 w 10996613"/>
              <a:gd name="connsiteY3108" fmla="*/ 1209224 h 4188227"/>
              <a:gd name="connsiteX3109" fmla="*/ 6543732 w 10996613"/>
              <a:gd name="connsiteY3109" fmla="*/ 1212301 h 4188227"/>
              <a:gd name="connsiteX3110" fmla="*/ 6549637 w 10996613"/>
              <a:gd name="connsiteY3110" fmla="*/ 1215733 h 4188227"/>
              <a:gd name="connsiteX3111" fmla="*/ 4449400 w 10996613"/>
              <a:gd name="connsiteY3111" fmla="*/ 1621786 h 4188227"/>
              <a:gd name="connsiteX3112" fmla="*/ 4441739 w 10996613"/>
              <a:gd name="connsiteY3112" fmla="*/ 1626283 h 4188227"/>
              <a:gd name="connsiteX3113" fmla="*/ 4457559 w 10996613"/>
              <a:gd name="connsiteY3113" fmla="*/ 1626259 h 4188227"/>
              <a:gd name="connsiteX3114" fmla="*/ 4449400 w 10996613"/>
              <a:gd name="connsiteY3114" fmla="*/ 1621786 h 4188227"/>
              <a:gd name="connsiteX3115" fmla="*/ 4632504 w 10996613"/>
              <a:gd name="connsiteY3115" fmla="*/ 1196727 h 4188227"/>
              <a:gd name="connsiteX3116" fmla="*/ 4636916 w 10996613"/>
              <a:gd name="connsiteY3116" fmla="*/ 1199520 h 4188227"/>
              <a:gd name="connsiteX3117" fmla="*/ 4642821 w 10996613"/>
              <a:gd name="connsiteY3117" fmla="*/ 1196112 h 4188227"/>
              <a:gd name="connsiteX3118" fmla="*/ 4642798 w 10996613"/>
              <a:gd name="connsiteY3118" fmla="*/ 1193035 h 4188227"/>
              <a:gd name="connsiteX3119" fmla="*/ 4637912 w 10996613"/>
              <a:gd name="connsiteY3119" fmla="*/ 1193035 h 4188227"/>
              <a:gd name="connsiteX3120" fmla="*/ 4632504 w 10996613"/>
              <a:gd name="connsiteY3120" fmla="*/ 1196727 h 4188227"/>
              <a:gd name="connsiteX3121" fmla="*/ 9429132 w 10996613"/>
              <a:gd name="connsiteY3121" fmla="*/ 2155624 h 4188227"/>
              <a:gd name="connsiteX3122" fmla="*/ 9420689 w 10996613"/>
              <a:gd name="connsiteY3122" fmla="*/ 2150322 h 4188227"/>
              <a:gd name="connsiteX3123" fmla="*/ 9418530 w 10996613"/>
              <a:gd name="connsiteY3123" fmla="*/ 2158606 h 4188227"/>
              <a:gd name="connsiteX3124" fmla="*/ 9421756 w 10996613"/>
              <a:gd name="connsiteY3124" fmla="*/ 2159553 h 4188227"/>
              <a:gd name="connsiteX3125" fmla="*/ 9429132 w 10996613"/>
              <a:gd name="connsiteY3125" fmla="*/ 2155624 h 4188227"/>
              <a:gd name="connsiteX3126" fmla="*/ 4797036 w 10996613"/>
              <a:gd name="connsiteY3126" fmla="*/ 1181390 h 4188227"/>
              <a:gd name="connsiteX3127" fmla="*/ 4794451 w 10996613"/>
              <a:gd name="connsiteY3127" fmla="*/ 1180089 h 4188227"/>
              <a:gd name="connsiteX3128" fmla="*/ 4789470 w 10996613"/>
              <a:gd name="connsiteY3128" fmla="*/ 1180041 h 4188227"/>
              <a:gd name="connsiteX3129" fmla="*/ 4784513 w 10996613"/>
              <a:gd name="connsiteY3129" fmla="*/ 1186503 h 4188227"/>
              <a:gd name="connsiteX3130" fmla="*/ 4797036 w 10996613"/>
              <a:gd name="connsiteY3130" fmla="*/ 1181390 h 4188227"/>
              <a:gd name="connsiteX3131" fmla="*/ 5044511 w 10996613"/>
              <a:gd name="connsiteY3131" fmla="*/ 1814588 h 4188227"/>
              <a:gd name="connsiteX3132" fmla="*/ 5060212 w 10996613"/>
              <a:gd name="connsiteY3132" fmla="*/ 1811250 h 4188227"/>
              <a:gd name="connsiteX3133" fmla="*/ 5044511 w 10996613"/>
              <a:gd name="connsiteY3133" fmla="*/ 1814588 h 4188227"/>
              <a:gd name="connsiteX3134" fmla="*/ 5133406 w 10996613"/>
              <a:gd name="connsiteY3134" fmla="*/ 1481883 h 4188227"/>
              <a:gd name="connsiteX3135" fmla="*/ 5127002 w 10996613"/>
              <a:gd name="connsiteY3135" fmla="*/ 1485173 h 4188227"/>
              <a:gd name="connsiteX3136" fmla="*/ 5131035 w 10996613"/>
              <a:gd name="connsiteY3136" fmla="*/ 1488344 h 4188227"/>
              <a:gd name="connsiteX3137" fmla="*/ 5137439 w 10996613"/>
              <a:gd name="connsiteY3137" fmla="*/ 1485102 h 4188227"/>
              <a:gd name="connsiteX3138" fmla="*/ 5133406 w 10996613"/>
              <a:gd name="connsiteY3138" fmla="*/ 1481883 h 4188227"/>
              <a:gd name="connsiteX3139" fmla="*/ 5185610 w 10996613"/>
              <a:gd name="connsiteY3139" fmla="*/ 972423 h 4188227"/>
              <a:gd name="connsiteX3140" fmla="*/ 5173419 w 10996613"/>
              <a:gd name="connsiteY3140" fmla="*/ 972329 h 4188227"/>
              <a:gd name="connsiteX3141" fmla="*/ 5186891 w 10996613"/>
              <a:gd name="connsiteY3141" fmla="*/ 978411 h 4188227"/>
              <a:gd name="connsiteX3142" fmla="*/ 5188835 w 10996613"/>
              <a:gd name="connsiteY3142" fmla="*/ 975855 h 4188227"/>
              <a:gd name="connsiteX3143" fmla="*/ 5185610 w 10996613"/>
              <a:gd name="connsiteY3143" fmla="*/ 972423 h 4188227"/>
              <a:gd name="connsiteX3144" fmla="*/ 5327966 w 10996613"/>
              <a:gd name="connsiteY3144" fmla="*/ 1397482 h 4188227"/>
              <a:gd name="connsiteX3145" fmla="*/ 5340157 w 10996613"/>
              <a:gd name="connsiteY3145" fmla="*/ 1397387 h 4188227"/>
              <a:gd name="connsiteX3146" fmla="*/ 5343359 w 10996613"/>
              <a:gd name="connsiteY3146" fmla="*/ 1393979 h 4188227"/>
              <a:gd name="connsiteX3147" fmla="*/ 5341414 w 10996613"/>
              <a:gd name="connsiteY3147" fmla="*/ 1391423 h 4188227"/>
              <a:gd name="connsiteX3148" fmla="*/ 5327966 w 10996613"/>
              <a:gd name="connsiteY3148" fmla="*/ 1397482 h 4188227"/>
              <a:gd name="connsiteX3149" fmla="*/ 335354 w 10996613"/>
              <a:gd name="connsiteY3149" fmla="*/ 133833 h 4188227"/>
              <a:gd name="connsiteX3150" fmla="*/ 325606 w 10996613"/>
              <a:gd name="connsiteY3150" fmla="*/ 128555 h 4188227"/>
              <a:gd name="connsiteX3151" fmla="*/ 321432 w 10996613"/>
              <a:gd name="connsiteY3151" fmla="*/ 129620 h 4188227"/>
              <a:gd name="connsiteX3152" fmla="*/ 321527 w 10996613"/>
              <a:gd name="connsiteY3152" fmla="*/ 130638 h 4188227"/>
              <a:gd name="connsiteX3153" fmla="*/ 330990 w 10996613"/>
              <a:gd name="connsiteY3153" fmla="*/ 134922 h 4188227"/>
              <a:gd name="connsiteX3154" fmla="*/ 335354 w 10996613"/>
              <a:gd name="connsiteY3154" fmla="*/ 133833 h 4188227"/>
              <a:gd name="connsiteX3155" fmla="*/ 2121184 w 10996613"/>
              <a:gd name="connsiteY3155" fmla="*/ 2108287 h 4188227"/>
              <a:gd name="connsiteX3156" fmla="*/ 2111413 w 10996613"/>
              <a:gd name="connsiteY3156" fmla="*/ 2109045 h 4188227"/>
              <a:gd name="connsiteX3157" fmla="*/ 2126237 w 10996613"/>
              <a:gd name="connsiteY3157" fmla="*/ 2114749 h 4188227"/>
              <a:gd name="connsiteX3158" fmla="*/ 2121184 w 10996613"/>
              <a:gd name="connsiteY3158" fmla="*/ 2108287 h 4188227"/>
              <a:gd name="connsiteX3159" fmla="*/ 1385781 w 10996613"/>
              <a:gd name="connsiteY3159" fmla="*/ 1858350 h 4188227"/>
              <a:gd name="connsiteX3160" fmla="*/ 1381749 w 10996613"/>
              <a:gd name="connsiteY3160" fmla="*/ 1861569 h 4188227"/>
              <a:gd name="connsiteX3161" fmla="*/ 1388153 w 10996613"/>
              <a:gd name="connsiteY3161" fmla="*/ 1864812 h 4188227"/>
              <a:gd name="connsiteX3162" fmla="*/ 1392185 w 10996613"/>
              <a:gd name="connsiteY3162" fmla="*/ 1861640 h 4188227"/>
              <a:gd name="connsiteX3163" fmla="*/ 1385781 w 10996613"/>
              <a:gd name="connsiteY3163" fmla="*/ 1858350 h 4188227"/>
              <a:gd name="connsiteX3164" fmla="*/ 686263 w 10996613"/>
              <a:gd name="connsiteY3164" fmla="*/ 631529 h 4188227"/>
              <a:gd name="connsiteX3165" fmla="*/ 681164 w 10996613"/>
              <a:gd name="connsiteY3165" fmla="*/ 634014 h 4188227"/>
              <a:gd name="connsiteX3166" fmla="*/ 686382 w 10996613"/>
              <a:gd name="connsiteY3166" fmla="*/ 638062 h 4188227"/>
              <a:gd name="connsiteX3167" fmla="*/ 691434 w 10996613"/>
              <a:gd name="connsiteY3167" fmla="*/ 635529 h 4188227"/>
              <a:gd name="connsiteX3168" fmla="*/ 686263 w 10996613"/>
              <a:gd name="connsiteY3168" fmla="*/ 631529 h 4188227"/>
              <a:gd name="connsiteX3169" fmla="*/ 1759080 w 10996613"/>
              <a:gd name="connsiteY3169" fmla="*/ 2082299 h 4188227"/>
              <a:gd name="connsiteX3170" fmla="*/ 1752676 w 10996613"/>
              <a:gd name="connsiteY3170" fmla="*/ 2085589 h 4188227"/>
              <a:gd name="connsiteX3171" fmla="*/ 1756709 w 10996613"/>
              <a:gd name="connsiteY3171" fmla="*/ 2088761 h 4188227"/>
              <a:gd name="connsiteX3172" fmla="*/ 1763112 w 10996613"/>
              <a:gd name="connsiteY3172" fmla="*/ 2085518 h 4188227"/>
              <a:gd name="connsiteX3173" fmla="*/ 1759080 w 10996613"/>
              <a:gd name="connsiteY3173" fmla="*/ 2082299 h 4188227"/>
              <a:gd name="connsiteX3174" fmla="*/ 2278151 w 10996613"/>
              <a:gd name="connsiteY3174" fmla="*/ 2095317 h 4188227"/>
              <a:gd name="connsiteX3175" fmla="*/ 2283677 w 10996613"/>
              <a:gd name="connsiteY3175" fmla="*/ 2100287 h 4188227"/>
              <a:gd name="connsiteX3176" fmla="*/ 2293236 w 10996613"/>
              <a:gd name="connsiteY3176" fmla="*/ 2099932 h 4188227"/>
              <a:gd name="connsiteX3177" fmla="*/ 2278151 w 10996613"/>
              <a:gd name="connsiteY3177" fmla="*/ 2095317 h 4188227"/>
              <a:gd name="connsiteX3178" fmla="*/ 505342 w 10996613"/>
              <a:gd name="connsiteY3178" fmla="*/ 688759 h 4188227"/>
              <a:gd name="connsiteX3179" fmla="*/ 520735 w 10996613"/>
              <a:gd name="connsiteY3179" fmla="*/ 687836 h 4188227"/>
              <a:gd name="connsiteX3180" fmla="*/ 513762 w 10996613"/>
              <a:gd name="connsiteY3180" fmla="*/ 683434 h 4188227"/>
              <a:gd name="connsiteX3181" fmla="*/ 505342 w 10996613"/>
              <a:gd name="connsiteY3181" fmla="*/ 688759 h 4188227"/>
              <a:gd name="connsiteX3182" fmla="*/ 2012129 w 10996613"/>
              <a:gd name="connsiteY3182" fmla="*/ 2696183 h 4188227"/>
              <a:gd name="connsiteX3183" fmla="*/ 2007527 w 10996613"/>
              <a:gd name="connsiteY3183" fmla="*/ 2705580 h 4188227"/>
              <a:gd name="connsiteX3184" fmla="*/ 2013694 w 10996613"/>
              <a:gd name="connsiteY3184" fmla="*/ 2701674 h 4188227"/>
              <a:gd name="connsiteX3185" fmla="*/ 2012129 w 10996613"/>
              <a:gd name="connsiteY3185" fmla="*/ 2696183 h 4188227"/>
              <a:gd name="connsiteX3186" fmla="*/ 4801567 w 10996613"/>
              <a:gd name="connsiteY3186" fmla="*/ 1227638 h 4188227"/>
              <a:gd name="connsiteX3187" fmla="*/ 4801567 w 10996613"/>
              <a:gd name="connsiteY3187" fmla="*/ 1226573 h 4188227"/>
              <a:gd name="connsiteX3188" fmla="*/ 4787976 w 10996613"/>
              <a:gd name="connsiteY3188" fmla="*/ 1226573 h 4188227"/>
              <a:gd name="connsiteX3189" fmla="*/ 4787976 w 10996613"/>
              <a:gd name="connsiteY3189" fmla="*/ 1227638 h 4188227"/>
              <a:gd name="connsiteX3190" fmla="*/ 4794783 w 10996613"/>
              <a:gd name="connsiteY3190" fmla="*/ 1228727 h 4188227"/>
              <a:gd name="connsiteX3191" fmla="*/ 4801567 w 10996613"/>
              <a:gd name="connsiteY3191" fmla="*/ 1227638 h 4188227"/>
              <a:gd name="connsiteX3192" fmla="*/ 4164593 w 10996613"/>
              <a:gd name="connsiteY3192" fmla="*/ 3543910 h 4188227"/>
              <a:gd name="connsiteX3193" fmla="*/ 4164617 w 10996613"/>
              <a:gd name="connsiteY3193" fmla="*/ 3548123 h 4188227"/>
              <a:gd name="connsiteX3194" fmla="*/ 4171140 w 10996613"/>
              <a:gd name="connsiteY3194" fmla="*/ 3549188 h 4188227"/>
              <a:gd name="connsiteX3195" fmla="*/ 4173132 w 10996613"/>
              <a:gd name="connsiteY3195" fmla="*/ 3547270 h 4188227"/>
              <a:gd name="connsiteX3196" fmla="*/ 4166277 w 10996613"/>
              <a:gd name="connsiteY3196" fmla="*/ 3542797 h 4188227"/>
              <a:gd name="connsiteX3197" fmla="*/ 4164593 w 10996613"/>
              <a:gd name="connsiteY3197" fmla="*/ 3543910 h 4188227"/>
              <a:gd name="connsiteX3198" fmla="*/ 4159446 w 10996613"/>
              <a:gd name="connsiteY3198" fmla="*/ 1635514 h 4188227"/>
              <a:gd name="connsiteX3199" fmla="*/ 4161391 w 10996613"/>
              <a:gd name="connsiteY3199" fmla="*/ 1637573 h 4188227"/>
              <a:gd name="connsiteX3200" fmla="*/ 4171424 w 10996613"/>
              <a:gd name="connsiteY3200" fmla="*/ 1637620 h 4188227"/>
              <a:gd name="connsiteX3201" fmla="*/ 4173084 w 10996613"/>
              <a:gd name="connsiteY3201" fmla="*/ 1636579 h 4188227"/>
              <a:gd name="connsiteX3202" fmla="*/ 4171116 w 10996613"/>
              <a:gd name="connsiteY3202" fmla="*/ 1634519 h 4188227"/>
              <a:gd name="connsiteX3203" fmla="*/ 4166135 w 10996613"/>
              <a:gd name="connsiteY3203" fmla="*/ 1634425 h 4188227"/>
              <a:gd name="connsiteX3204" fmla="*/ 4161130 w 10996613"/>
              <a:gd name="connsiteY3204" fmla="*/ 1634472 h 4188227"/>
              <a:gd name="connsiteX3205" fmla="*/ 4159446 w 10996613"/>
              <a:gd name="connsiteY3205" fmla="*/ 1635514 h 4188227"/>
              <a:gd name="connsiteX3206" fmla="*/ 9408047 w 10996613"/>
              <a:gd name="connsiteY3206" fmla="*/ 2158464 h 4188227"/>
              <a:gd name="connsiteX3207" fmla="*/ 9402449 w 10996613"/>
              <a:gd name="connsiteY3207" fmla="*/ 2162180 h 4188227"/>
              <a:gd name="connsiteX3208" fmla="*/ 9412554 w 10996613"/>
              <a:gd name="connsiteY3208" fmla="*/ 2162062 h 4188227"/>
              <a:gd name="connsiteX3209" fmla="*/ 9412127 w 10996613"/>
              <a:gd name="connsiteY3209" fmla="*/ 2157990 h 4188227"/>
              <a:gd name="connsiteX3210" fmla="*/ 9408047 w 10996613"/>
              <a:gd name="connsiteY3210" fmla="*/ 2158464 h 4188227"/>
              <a:gd name="connsiteX3211" fmla="*/ 9433947 w 10996613"/>
              <a:gd name="connsiteY3211" fmla="*/ 2171742 h 4188227"/>
              <a:gd name="connsiteX3212" fmla="*/ 9437790 w 10996613"/>
              <a:gd name="connsiteY3212" fmla="*/ 2176333 h 4188227"/>
              <a:gd name="connsiteX3213" fmla="*/ 9444668 w 10996613"/>
              <a:gd name="connsiteY3213" fmla="*/ 2175126 h 4188227"/>
              <a:gd name="connsiteX3214" fmla="*/ 9437030 w 10996613"/>
              <a:gd name="connsiteY3214" fmla="*/ 2170464 h 4188227"/>
              <a:gd name="connsiteX3215" fmla="*/ 9433947 w 10996613"/>
              <a:gd name="connsiteY3215" fmla="*/ 2171742 h 4188227"/>
              <a:gd name="connsiteX3216" fmla="*/ 10299136 w 10996613"/>
              <a:gd name="connsiteY3216" fmla="*/ 2340497 h 4188227"/>
              <a:gd name="connsiteX3217" fmla="*/ 10296100 w 10996613"/>
              <a:gd name="connsiteY3217" fmla="*/ 2339242 h 4188227"/>
              <a:gd name="connsiteX3218" fmla="*/ 10288985 w 10996613"/>
              <a:gd name="connsiteY3218" fmla="*/ 2343573 h 4188227"/>
              <a:gd name="connsiteX3219" fmla="*/ 10290740 w 10996613"/>
              <a:gd name="connsiteY3219" fmla="*/ 2344615 h 4188227"/>
              <a:gd name="connsiteX3220" fmla="*/ 10297428 w 10996613"/>
              <a:gd name="connsiteY3220" fmla="*/ 2344615 h 4188227"/>
              <a:gd name="connsiteX3221" fmla="*/ 10299136 w 10996613"/>
              <a:gd name="connsiteY3221" fmla="*/ 2340497 h 4188227"/>
              <a:gd name="connsiteX3222" fmla="*/ 4827324 w 10996613"/>
              <a:gd name="connsiteY3222" fmla="*/ 1224372 h 4188227"/>
              <a:gd name="connsiteX3223" fmla="*/ 4827324 w 10996613"/>
              <a:gd name="connsiteY3223" fmla="*/ 1223283 h 4188227"/>
              <a:gd name="connsiteX3224" fmla="*/ 4820517 w 10996613"/>
              <a:gd name="connsiteY3224" fmla="*/ 1222195 h 4188227"/>
              <a:gd name="connsiteX3225" fmla="*/ 4813710 w 10996613"/>
              <a:gd name="connsiteY3225" fmla="*/ 1223283 h 4188227"/>
              <a:gd name="connsiteX3226" fmla="*/ 4813710 w 10996613"/>
              <a:gd name="connsiteY3226" fmla="*/ 1224372 h 4188227"/>
              <a:gd name="connsiteX3227" fmla="*/ 4827324 w 10996613"/>
              <a:gd name="connsiteY3227" fmla="*/ 1224372 h 4188227"/>
              <a:gd name="connsiteX3228" fmla="*/ 4798554 w 10996613"/>
              <a:gd name="connsiteY3228" fmla="*/ 3588335 h 4188227"/>
              <a:gd name="connsiteX3229" fmla="*/ 4791676 w 10996613"/>
              <a:gd name="connsiteY3229" fmla="*/ 3589542 h 4188227"/>
              <a:gd name="connsiteX3230" fmla="*/ 4799313 w 10996613"/>
              <a:gd name="connsiteY3230" fmla="*/ 3594205 h 4188227"/>
              <a:gd name="connsiteX3231" fmla="*/ 4802397 w 10996613"/>
              <a:gd name="connsiteY3231" fmla="*/ 3592926 h 4188227"/>
              <a:gd name="connsiteX3232" fmla="*/ 4798554 w 10996613"/>
              <a:gd name="connsiteY3232" fmla="*/ 3588335 h 4188227"/>
              <a:gd name="connsiteX3233" fmla="*/ 5976988 w 10996613"/>
              <a:gd name="connsiteY3233" fmla="*/ 2242960 h 4188227"/>
              <a:gd name="connsiteX3234" fmla="*/ 5975328 w 10996613"/>
              <a:gd name="connsiteY3234" fmla="*/ 2241895 h 4188227"/>
              <a:gd name="connsiteX3235" fmla="*/ 5972078 w 10996613"/>
              <a:gd name="connsiteY3235" fmla="*/ 2243125 h 4188227"/>
              <a:gd name="connsiteX3236" fmla="*/ 5972007 w 10996613"/>
              <a:gd name="connsiteY3236" fmla="*/ 2249445 h 4188227"/>
              <a:gd name="connsiteX3237" fmla="*/ 5973667 w 10996613"/>
              <a:gd name="connsiteY3237" fmla="*/ 2250510 h 4188227"/>
              <a:gd name="connsiteX3238" fmla="*/ 5976941 w 10996613"/>
              <a:gd name="connsiteY3238" fmla="*/ 2249255 h 4188227"/>
              <a:gd name="connsiteX3239" fmla="*/ 5977083 w 10996613"/>
              <a:gd name="connsiteY3239" fmla="*/ 2246131 h 4188227"/>
              <a:gd name="connsiteX3240" fmla="*/ 5976988 w 10996613"/>
              <a:gd name="connsiteY3240" fmla="*/ 2242960 h 4188227"/>
              <a:gd name="connsiteX3241" fmla="*/ 7429958 w 10996613"/>
              <a:gd name="connsiteY3241" fmla="*/ 2285350 h 4188227"/>
              <a:gd name="connsiteX3242" fmla="*/ 7433801 w 10996613"/>
              <a:gd name="connsiteY3242" fmla="*/ 2289941 h 4188227"/>
              <a:gd name="connsiteX3243" fmla="*/ 7440679 w 10996613"/>
              <a:gd name="connsiteY3243" fmla="*/ 2288734 h 4188227"/>
              <a:gd name="connsiteX3244" fmla="*/ 7433041 w 10996613"/>
              <a:gd name="connsiteY3244" fmla="*/ 2284071 h 4188227"/>
              <a:gd name="connsiteX3245" fmla="*/ 7429958 w 10996613"/>
              <a:gd name="connsiteY3245" fmla="*/ 2285350 h 4188227"/>
              <a:gd name="connsiteX3246" fmla="*/ 4653660 w 10996613"/>
              <a:gd name="connsiteY3246" fmla="*/ 1237200 h 4188227"/>
              <a:gd name="connsiteX3247" fmla="*/ 4651146 w 10996613"/>
              <a:gd name="connsiteY3247" fmla="*/ 1235662 h 4188227"/>
              <a:gd name="connsiteX3248" fmla="*/ 4644600 w 10996613"/>
              <a:gd name="connsiteY3248" fmla="*/ 1235969 h 4188227"/>
              <a:gd name="connsiteX3249" fmla="*/ 4642964 w 10996613"/>
              <a:gd name="connsiteY3249" fmla="*/ 1240088 h 4188227"/>
              <a:gd name="connsiteX3250" fmla="*/ 4646189 w 10996613"/>
              <a:gd name="connsiteY3250" fmla="*/ 1241035 h 4188227"/>
              <a:gd name="connsiteX3251" fmla="*/ 4653660 w 10996613"/>
              <a:gd name="connsiteY3251" fmla="*/ 1237200 h 4188227"/>
              <a:gd name="connsiteX3252" fmla="*/ 4639335 w 10996613"/>
              <a:gd name="connsiteY3252" fmla="*/ 1215047 h 4188227"/>
              <a:gd name="connsiteX3253" fmla="*/ 4646901 w 10996613"/>
              <a:gd name="connsiteY3253" fmla="*/ 1214857 h 4188227"/>
              <a:gd name="connsiteX3254" fmla="*/ 4640782 w 10996613"/>
              <a:gd name="connsiteY3254" fmla="*/ 1208680 h 4188227"/>
              <a:gd name="connsiteX3255" fmla="*/ 4639335 w 10996613"/>
              <a:gd name="connsiteY3255" fmla="*/ 1215047 h 4188227"/>
              <a:gd name="connsiteX3256" fmla="*/ 10469171 w 10996613"/>
              <a:gd name="connsiteY3256" fmla="*/ 3248222 h 4188227"/>
              <a:gd name="connsiteX3257" fmla="*/ 10467250 w 10996613"/>
              <a:gd name="connsiteY3257" fmla="*/ 3243891 h 4188227"/>
              <a:gd name="connsiteX3258" fmla="*/ 10459873 w 10996613"/>
              <a:gd name="connsiteY3258" fmla="*/ 3248695 h 4188227"/>
              <a:gd name="connsiteX3259" fmla="*/ 10461889 w 10996613"/>
              <a:gd name="connsiteY3259" fmla="*/ 3250636 h 4188227"/>
              <a:gd name="connsiteX3260" fmla="*/ 10469171 w 10996613"/>
              <a:gd name="connsiteY3260" fmla="*/ 3248222 h 4188227"/>
              <a:gd name="connsiteX3261" fmla="*/ 9515395 w 10996613"/>
              <a:gd name="connsiteY3261" fmla="*/ 2285539 h 4188227"/>
              <a:gd name="connsiteX3262" fmla="*/ 9513356 w 10996613"/>
              <a:gd name="connsiteY3262" fmla="*/ 2283598 h 4188227"/>
              <a:gd name="connsiteX3263" fmla="*/ 9506074 w 10996613"/>
              <a:gd name="connsiteY3263" fmla="*/ 2286012 h 4188227"/>
              <a:gd name="connsiteX3264" fmla="*/ 9507995 w 10996613"/>
              <a:gd name="connsiteY3264" fmla="*/ 2290344 h 4188227"/>
              <a:gd name="connsiteX3265" fmla="*/ 9515395 w 10996613"/>
              <a:gd name="connsiteY3265" fmla="*/ 2285539 h 4188227"/>
              <a:gd name="connsiteX3266" fmla="*/ 2132166 w 10996613"/>
              <a:gd name="connsiteY3266" fmla="*/ 2043981 h 4188227"/>
              <a:gd name="connsiteX3267" fmla="*/ 2123746 w 10996613"/>
              <a:gd name="connsiteY3267" fmla="*/ 2044927 h 4188227"/>
              <a:gd name="connsiteX3268" fmla="*/ 2132379 w 10996613"/>
              <a:gd name="connsiteY3268" fmla="*/ 2049330 h 4188227"/>
              <a:gd name="connsiteX3269" fmla="*/ 2132166 w 10996613"/>
              <a:gd name="connsiteY3269" fmla="*/ 2043981 h 4188227"/>
              <a:gd name="connsiteX3270" fmla="*/ 890097 w 10996613"/>
              <a:gd name="connsiteY3270" fmla="*/ 563270 h 4188227"/>
              <a:gd name="connsiteX3271" fmla="*/ 900129 w 10996613"/>
              <a:gd name="connsiteY3271" fmla="*/ 563317 h 4188227"/>
              <a:gd name="connsiteX3272" fmla="*/ 901790 w 10996613"/>
              <a:gd name="connsiteY3272" fmla="*/ 562276 h 4188227"/>
              <a:gd name="connsiteX3273" fmla="*/ 899821 w 10996613"/>
              <a:gd name="connsiteY3273" fmla="*/ 560217 h 4188227"/>
              <a:gd name="connsiteX3274" fmla="*/ 894840 w 10996613"/>
              <a:gd name="connsiteY3274" fmla="*/ 560122 h 4188227"/>
              <a:gd name="connsiteX3275" fmla="*/ 889836 w 10996613"/>
              <a:gd name="connsiteY3275" fmla="*/ 560169 h 4188227"/>
              <a:gd name="connsiteX3276" fmla="*/ 888152 w 10996613"/>
              <a:gd name="connsiteY3276" fmla="*/ 561211 h 4188227"/>
              <a:gd name="connsiteX3277" fmla="*/ 890097 w 10996613"/>
              <a:gd name="connsiteY3277" fmla="*/ 563270 h 4188227"/>
              <a:gd name="connsiteX3278" fmla="*/ 4705058 w 10996613"/>
              <a:gd name="connsiteY3278" fmla="*/ 1272821 h 4188227"/>
              <a:gd name="connsiteX3279" fmla="*/ 4714426 w 10996613"/>
              <a:gd name="connsiteY3279" fmla="*/ 1276750 h 4188227"/>
              <a:gd name="connsiteX3280" fmla="*/ 4715162 w 10996613"/>
              <a:gd name="connsiteY3280" fmla="*/ 1270501 h 4188227"/>
              <a:gd name="connsiteX3281" fmla="*/ 4705058 w 10996613"/>
              <a:gd name="connsiteY3281" fmla="*/ 1272821 h 4188227"/>
              <a:gd name="connsiteX3282" fmla="*/ 10763038 w 10996613"/>
              <a:gd name="connsiteY3282" fmla="*/ 3456810 h 4188227"/>
              <a:gd name="connsiteX3283" fmla="*/ 10747431 w 10996613"/>
              <a:gd name="connsiteY3283" fmla="*/ 3456810 h 4188227"/>
              <a:gd name="connsiteX3284" fmla="*/ 10763038 w 10996613"/>
              <a:gd name="connsiteY3284" fmla="*/ 3456810 h 4188227"/>
              <a:gd name="connsiteX3285" fmla="*/ 4270068 w 10996613"/>
              <a:gd name="connsiteY3285" fmla="*/ 1247449 h 4188227"/>
              <a:gd name="connsiteX3286" fmla="*/ 4271704 w 10996613"/>
              <a:gd name="connsiteY3286" fmla="*/ 1243330 h 4188227"/>
              <a:gd name="connsiteX3287" fmla="*/ 4268478 w 10996613"/>
              <a:gd name="connsiteY3287" fmla="*/ 1242384 h 4188227"/>
              <a:gd name="connsiteX3288" fmla="*/ 4261008 w 10996613"/>
              <a:gd name="connsiteY3288" fmla="*/ 1246218 h 4188227"/>
              <a:gd name="connsiteX3289" fmla="*/ 4263521 w 10996613"/>
              <a:gd name="connsiteY3289" fmla="*/ 1247756 h 4188227"/>
              <a:gd name="connsiteX3290" fmla="*/ 4270068 w 10996613"/>
              <a:gd name="connsiteY3290" fmla="*/ 1247449 h 4188227"/>
              <a:gd name="connsiteX3291" fmla="*/ 4267649 w 10996613"/>
              <a:gd name="connsiteY3291" fmla="*/ 1641975 h 4188227"/>
              <a:gd name="connsiteX3292" fmla="*/ 4267649 w 10996613"/>
              <a:gd name="connsiteY3292" fmla="*/ 1643040 h 4188227"/>
              <a:gd name="connsiteX3293" fmla="*/ 4281239 w 10996613"/>
              <a:gd name="connsiteY3293" fmla="*/ 1643040 h 4188227"/>
              <a:gd name="connsiteX3294" fmla="*/ 4281239 w 10996613"/>
              <a:gd name="connsiteY3294" fmla="*/ 1641975 h 4188227"/>
              <a:gd name="connsiteX3295" fmla="*/ 4274432 w 10996613"/>
              <a:gd name="connsiteY3295" fmla="*/ 1640886 h 4188227"/>
              <a:gd name="connsiteX3296" fmla="*/ 4267649 w 10996613"/>
              <a:gd name="connsiteY3296" fmla="*/ 1641975 h 4188227"/>
              <a:gd name="connsiteX3297" fmla="*/ 4680699 w 10996613"/>
              <a:gd name="connsiteY3297" fmla="*/ 3509756 h 4188227"/>
              <a:gd name="connsiteX3298" fmla="*/ 4689119 w 10996613"/>
              <a:gd name="connsiteY3298" fmla="*/ 3508762 h 4188227"/>
              <a:gd name="connsiteX3299" fmla="*/ 4680391 w 10996613"/>
              <a:gd name="connsiteY3299" fmla="*/ 3504407 h 4188227"/>
              <a:gd name="connsiteX3300" fmla="*/ 4680699 w 10996613"/>
              <a:gd name="connsiteY3300" fmla="*/ 3509756 h 4188227"/>
              <a:gd name="connsiteX3301" fmla="*/ 4321560 w 10996613"/>
              <a:gd name="connsiteY3301" fmla="*/ 1070268 h 4188227"/>
              <a:gd name="connsiteX3302" fmla="*/ 4313140 w 10996613"/>
              <a:gd name="connsiteY3302" fmla="*/ 1071286 h 4188227"/>
              <a:gd name="connsiteX3303" fmla="*/ 4321868 w 10996613"/>
              <a:gd name="connsiteY3303" fmla="*/ 1075641 h 4188227"/>
              <a:gd name="connsiteX3304" fmla="*/ 4321560 w 10996613"/>
              <a:gd name="connsiteY3304" fmla="*/ 1070268 h 4188227"/>
              <a:gd name="connsiteX3305" fmla="*/ 10158227 w 10996613"/>
              <a:gd name="connsiteY3305" fmla="*/ 1900385 h 4188227"/>
              <a:gd name="connsiteX3306" fmla="*/ 10158369 w 10996613"/>
              <a:gd name="connsiteY3306" fmla="*/ 1894657 h 4188227"/>
              <a:gd name="connsiteX3307" fmla="*/ 10149783 w 10996613"/>
              <a:gd name="connsiteY3307" fmla="*/ 1895793 h 4188227"/>
              <a:gd name="connsiteX3308" fmla="*/ 10153364 w 10996613"/>
              <a:gd name="connsiteY3308" fmla="*/ 1897853 h 4188227"/>
              <a:gd name="connsiteX3309" fmla="*/ 10158227 w 10996613"/>
              <a:gd name="connsiteY3309" fmla="*/ 1900385 h 4188227"/>
              <a:gd name="connsiteX3310" fmla="*/ 5022192 w 10996613"/>
              <a:gd name="connsiteY3310" fmla="*/ 1644744 h 4188227"/>
              <a:gd name="connsiteX3311" fmla="*/ 5013393 w 10996613"/>
              <a:gd name="connsiteY3311" fmla="*/ 1646046 h 4188227"/>
              <a:gd name="connsiteX3312" fmla="*/ 5022429 w 10996613"/>
              <a:gd name="connsiteY3312" fmla="*/ 1650140 h 4188227"/>
              <a:gd name="connsiteX3313" fmla="*/ 5022192 w 10996613"/>
              <a:gd name="connsiteY3313" fmla="*/ 1644744 h 4188227"/>
              <a:gd name="connsiteX3314" fmla="*/ 5004404 w 10996613"/>
              <a:gd name="connsiteY3314" fmla="*/ 1454783 h 4188227"/>
              <a:gd name="connsiteX3315" fmla="*/ 5012895 w 10996613"/>
              <a:gd name="connsiteY3315" fmla="*/ 1454901 h 4188227"/>
              <a:gd name="connsiteX3316" fmla="*/ 5005898 w 10996613"/>
              <a:gd name="connsiteY3316" fmla="*/ 1449457 h 4188227"/>
              <a:gd name="connsiteX3317" fmla="*/ 5004404 w 10996613"/>
              <a:gd name="connsiteY3317" fmla="*/ 1454783 h 4188227"/>
              <a:gd name="connsiteX3318" fmla="*/ 5000822 w 10996613"/>
              <a:gd name="connsiteY3318" fmla="*/ 1345672 h 4188227"/>
              <a:gd name="connsiteX3319" fmla="*/ 4999304 w 10996613"/>
              <a:gd name="connsiteY3319" fmla="*/ 1347707 h 4188227"/>
              <a:gd name="connsiteX3320" fmla="*/ 5005400 w 10996613"/>
              <a:gd name="connsiteY3320" fmla="*/ 1352417 h 4188227"/>
              <a:gd name="connsiteX3321" fmla="*/ 5007819 w 10996613"/>
              <a:gd name="connsiteY3321" fmla="*/ 1350832 h 4188227"/>
              <a:gd name="connsiteX3322" fmla="*/ 5007345 w 10996613"/>
              <a:gd name="connsiteY3322" fmla="*/ 1346713 h 4188227"/>
              <a:gd name="connsiteX3323" fmla="*/ 5000822 w 10996613"/>
              <a:gd name="connsiteY3323" fmla="*/ 1345672 h 4188227"/>
              <a:gd name="connsiteX3324" fmla="*/ 6506779 w 10996613"/>
              <a:gd name="connsiteY3324" fmla="*/ 2463122 h 4188227"/>
              <a:gd name="connsiteX3325" fmla="*/ 6499972 w 10996613"/>
              <a:gd name="connsiteY3325" fmla="*/ 2462033 h 4188227"/>
              <a:gd name="connsiteX3326" fmla="*/ 6493165 w 10996613"/>
              <a:gd name="connsiteY3326" fmla="*/ 2463122 h 4188227"/>
              <a:gd name="connsiteX3327" fmla="*/ 6493165 w 10996613"/>
              <a:gd name="connsiteY3327" fmla="*/ 2464187 h 4188227"/>
              <a:gd name="connsiteX3328" fmla="*/ 6506755 w 10996613"/>
              <a:gd name="connsiteY3328" fmla="*/ 2464187 h 4188227"/>
              <a:gd name="connsiteX3329" fmla="*/ 6506779 w 10996613"/>
              <a:gd name="connsiteY3329" fmla="*/ 2463122 h 4188227"/>
              <a:gd name="connsiteX3330" fmla="*/ 3749835 w 10996613"/>
              <a:gd name="connsiteY3330" fmla="*/ 3134448 h 4188227"/>
              <a:gd name="connsiteX3331" fmla="*/ 3746585 w 10996613"/>
              <a:gd name="connsiteY3331" fmla="*/ 3135679 h 4188227"/>
              <a:gd name="connsiteX3332" fmla="*/ 3746515 w 10996613"/>
              <a:gd name="connsiteY3332" fmla="*/ 3141999 h 4188227"/>
              <a:gd name="connsiteX3333" fmla="*/ 3748175 w 10996613"/>
              <a:gd name="connsiteY3333" fmla="*/ 3143040 h 4188227"/>
              <a:gd name="connsiteX3334" fmla="*/ 3751448 w 10996613"/>
              <a:gd name="connsiteY3334" fmla="*/ 3141809 h 4188227"/>
              <a:gd name="connsiteX3335" fmla="*/ 3751590 w 10996613"/>
              <a:gd name="connsiteY3335" fmla="*/ 3138685 h 4188227"/>
              <a:gd name="connsiteX3336" fmla="*/ 3751519 w 10996613"/>
              <a:gd name="connsiteY3336" fmla="*/ 3135537 h 4188227"/>
              <a:gd name="connsiteX3337" fmla="*/ 3749835 w 10996613"/>
              <a:gd name="connsiteY3337" fmla="*/ 3134448 h 4188227"/>
              <a:gd name="connsiteX3338" fmla="*/ 3782542 w 10996613"/>
              <a:gd name="connsiteY3338" fmla="*/ 3177691 h 4188227"/>
              <a:gd name="connsiteX3339" fmla="*/ 3790962 w 10996613"/>
              <a:gd name="connsiteY3339" fmla="*/ 3178708 h 4188227"/>
              <a:gd name="connsiteX3340" fmla="*/ 3791247 w 10996613"/>
              <a:gd name="connsiteY3340" fmla="*/ 3173359 h 4188227"/>
              <a:gd name="connsiteX3341" fmla="*/ 3782542 w 10996613"/>
              <a:gd name="connsiteY3341" fmla="*/ 3177691 h 4188227"/>
              <a:gd name="connsiteX3342" fmla="*/ 5086919 w 10996613"/>
              <a:gd name="connsiteY3342" fmla="*/ 3586063 h 4188227"/>
              <a:gd name="connsiteX3343" fmla="*/ 5087227 w 10996613"/>
              <a:gd name="connsiteY3343" fmla="*/ 3590844 h 4188227"/>
              <a:gd name="connsiteX3344" fmla="*/ 5097047 w 10996613"/>
              <a:gd name="connsiteY3344" fmla="*/ 3586986 h 4188227"/>
              <a:gd name="connsiteX3345" fmla="*/ 5086919 w 10996613"/>
              <a:gd name="connsiteY3345" fmla="*/ 3586063 h 4188227"/>
              <a:gd name="connsiteX3346" fmla="*/ 6912975 w 10996613"/>
              <a:gd name="connsiteY3346" fmla="*/ 1254099 h 4188227"/>
              <a:gd name="connsiteX3347" fmla="*/ 6914706 w 10996613"/>
              <a:gd name="connsiteY3347" fmla="*/ 1249815 h 4188227"/>
              <a:gd name="connsiteX3348" fmla="*/ 6912975 w 10996613"/>
              <a:gd name="connsiteY3348" fmla="*/ 1245531 h 4188227"/>
              <a:gd name="connsiteX3349" fmla="*/ 6911267 w 10996613"/>
              <a:gd name="connsiteY3349" fmla="*/ 1245531 h 4188227"/>
              <a:gd name="connsiteX3350" fmla="*/ 6911267 w 10996613"/>
              <a:gd name="connsiteY3350" fmla="*/ 1254099 h 4188227"/>
              <a:gd name="connsiteX3351" fmla="*/ 6912975 w 10996613"/>
              <a:gd name="connsiteY3351" fmla="*/ 1254099 h 4188227"/>
              <a:gd name="connsiteX3352" fmla="*/ 3518963 w 10996613"/>
              <a:gd name="connsiteY3352" fmla="*/ 1260158 h 4188227"/>
              <a:gd name="connsiteX3353" fmla="*/ 3517161 w 10996613"/>
              <a:gd name="connsiteY3353" fmla="*/ 1257981 h 4188227"/>
              <a:gd name="connsiteX3354" fmla="*/ 3512180 w 10996613"/>
              <a:gd name="connsiteY3354" fmla="*/ 1254596 h 4188227"/>
              <a:gd name="connsiteX3355" fmla="*/ 3510377 w 10996613"/>
              <a:gd name="connsiteY3355" fmla="*/ 1260016 h 4188227"/>
              <a:gd name="connsiteX3356" fmla="*/ 3518963 w 10996613"/>
              <a:gd name="connsiteY3356" fmla="*/ 1260158 h 4188227"/>
              <a:gd name="connsiteX3357" fmla="*/ 2515189 w 10996613"/>
              <a:gd name="connsiteY3357" fmla="*/ 2715165 h 4188227"/>
              <a:gd name="connsiteX3358" fmla="*/ 2505323 w 10996613"/>
              <a:gd name="connsiteY3358" fmla="*/ 2717106 h 4188227"/>
              <a:gd name="connsiteX3359" fmla="*/ 2514668 w 10996613"/>
              <a:gd name="connsiteY3359" fmla="*/ 2721035 h 4188227"/>
              <a:gd name="connsiteX3360" fmla="*/ 2515356 w 10996613"/>
              <a:gd name="connsiteY3360" fmla="*/ 2715189 h 4188227"/>
              <a:gd name="connsiteX3361" fmla="*/ 2523562 w 10996613"/>
              <a:gd name="connsiteY3361" fmla="*/ 2709106 h 4188227"/>
              <a:gd name="connsiteX3362" fmla="*/ 2515189 w 10996613"/>
              <a:gd name="connsiteY3362" fmla="*/ 2715165 h 4188227"/>
              <a:gd name="connsiteX3363" fmla="*/ 10048673 w 10996613"/>
              <a:gd name="connsiteY3363" fmla="*/ 2654267 h 4188227"/>
              <a:gd name="connsiteX3364" fmla="*/ 10047036 w 10996613"/>
              <a:gd name="connsiteY3364" fmla="*/ 2658385 h 4188227"/>
              <a:gd name="connsiteX3365" fmla="*/ 10050262 w 10996613"/>
              <a:gd name="connsiteY3365" fmla="*/ 2659332 h 4188227"/>
              <a:gd name="connsiteX3366" fmla="*/ 10057733 w 10996613"/>
              <a:gd name="connsiteY3366" fmla="*/ 2655498 h 4188227"/>
              <a:gd name="connsiteX3367" fmla="*/ 10055219 w 10996613"/>
              <a:gd name="connsiteY3367" fmla="*/ 2653959 h 4188227"/>
              <a:gd name="connsiteX3368" fmla="*/ 10048673 w 10996613"/>
              <a:gd name="connsiteY3368" fmla="*/ 2654267 h 4188227"/>
              <a:gd name="connsiteX3369" fmla="*/ 3665944 w 10996613"/>
              <a:gd name="connsiteY3369" fmla="*/ 1231425 h 4188227"/>
              <a:gd name="connsiteX3370" fmla="*/ 3669028 w 10996613"/>
              <a:gd name="connsiteY3370" fmla="*/ 1230147 h 4188227"/>
              <a:gd name="connsiteX3371" fmla="*/ 3665185 w 10996613"/>
              <a:gd name="connsiteY3371" fmla="*/ 1225555 h 4188227"/>
              <a:gd name="connsiteX3372" fmla="*/ 3658307 w 10996613"/>
              <a:gd name="connsiteY3372" fmla="*/ 1226763 h 4188227"/>
              <a:gd name="connsiteX3373" fmla="*/ 3665944 w 10996613"/>
              <a:gd name="connsiteY3373" fmla="*/ 1231425 h 4188227"/>
              <a:gd name="connsiteX3374" fmla="*/ 6409938 w 10996613"/>
              <a:gd name="connsiteY3374" fmla="*/ 2499547 h 4188227"/>
              <a:gd name="connsiteX3375" fmla="*/ 6413780 w 10996613"/>
              <a:gd name="connsiteY3375" fmla="*/ 2504139 h 4188227"/>
              <a:gd name="connsiteX3376" fmla="*/ 6420658 w 10996613"/>
              <a:gd name="connsiteY3376" fmla="*/ 2502932 h 4188227"/>
              <a:gd name="connsiteX3377" fmla="*/ 6413021 w 10996613"/>
              <a:gd name="connsiteY3377" fmla="*/ 2498269 h 4188227"/>
              <a:gd name="connsiteX3378" fmla="*/ 6409938 w 10996613"/>
              <a:gd name="connsiteY3378" fmla="*/ 2499547 h 4188227"/>
              <a:gd name="connsiteX3379" fmla="*/ 9155568 w 10996613"/>
              <a:gd name="connsiteY3379" fmla="*/ 2249468 h 4188227"/>
              <a:gd name="connsiteX3380" fmla="*/ 9153908 w 10996613"/>
              <a:gd name="connsiteY3380" fmla="*/ 2248403 h 4188227"/>
              <a:gd name="connsiteX3381" fmla="*/ 9150658 w 10996613"/>
              <a:gd name="connsiteY3381" fmla="*/ 2249634 h 4188227"/>
              <a:gd name="connsiteX3382" fmla="*/ 9150587 w 10996613"/>
              <a:gd name="connsiteY3382" fmla="*/ 2255953 h 4188227"/>
              <a:gd name="connsiteX3383" fmla="*/ 9152248 w 10996613"/>
              <a:gd name="connsiteY3383" fmla="*/ 2256995 h 4188227"/>
              <a:gd name="connsiteX3384" fmla="*/ 9155521 w 10996613"/>
              <a:gd name="connsiteY3384" fmla="*/ 2255741 h 4188227"/>
              <a:gd name="connsiteX3385" fmla="*/ 9155663 w 10996613"/>
              <a:gd name="connsiteY3385" fmla="*/ 2252616 h 4188227"/>
              <a:gd name="connsiteX3386" fmla="*/ 9155568 w 10996613"/>
              <a:gd name="connsiteY3386" fmla="*/ 2249468 h 4188227"/>
              <a:gd name="connsiteX3387" fmla="*/ 3848526 w 10996613"/>
              <a:gd name="connsiteY3387" fmla="*/ 3512525 h 4188227"/>
              <a:gd name="connsiteX3388" fmla="*/ 3848526 w 10996613"/>
              <a:gd name="connsiteY3388" fmla="*/ 3511460 h 4188227"/>
              <a:gd name="connsiteX3389" fmla="*/ 3834935 w 10996613"/>
              <a:gd name="connsiteY3389" fmla="*/ 3511460 h 4188227"/>
              <a:gd name="connsiteX3390" fmla="*/ 3834935 w 10996613"/>
              <a:gd name="connsiteY3390" fmla="*/ 3512525 h 4188227"/>
              <a:gd name="connsiteX3391" fmla="*/ 3841743 w 10996613"/>
              <a:gd name="connsiteY3391" fmla="*/ 3513614 h 4188227"/>
              <a:gd name="connsiteX3392" fmla="*/ 3848526 w 10996613"/>
              <a:gd name="connsiteY3392" fmla="*/ 3512525 h 4188227"/>
              <a:gd name="connsiteX3393" fmla="*/ 3842905 w 10996613"/>
              <a:gd name="connsiteY3393" fmla="*/ 1625336 h 4188227"/>
              <a:gd name="connsiteX3394" fmla="*/ 3833085 w 10996613"/>
              <a:gd name="connsiteY3394" fmla="*/ 1629194 h 4188227"/>
              <a:gd name="connsiteX3395" fmla="*/ 3843189 w 10996613"/>
              <a:gd name="connsiteY3395" fmla="*/ 1630117 h 4188227"/>
              <a:gd name="connsiteX3396" fmla="*/ 3842905 w 10996613"/>
              <a:gd name="connsiteY3396" fmla="*/ 1625336 h 4188227"/>
              <a:gd name="connsiteX3397" fmla="*/ 3859745 w 10996613"/>
              <a:gd name="connsiteY3397" fmla="*/ 1202763 h 4188227"/>
              <a:gd name="connsiteX3398" fmla="*/ 3859792 w 10996613"/>
              <a:gd name="connsiteY3398" fmla="*/ 1199591 h 4188227"/>
              <a:gd name="connsiteX3399" fmla="*/ 3855902 w 10996613"/>
              <a:gd name="connsiteY3399" fmla="*/ 1196349 h 4188227"/>
              <a:gd name="connsiteX3400" fmla="*/ 3849451 w 10996613"/>
              <a:gd name="connsiteY3400" fmla="*/ 1199520 h 4188227"/>
              <a:gd name="connsiteX3401" fmla="*/ 3855523 w 10996613"/>
              <a:gd name="connsiteY3401" fmla="*/ 1201674 h 4188227"/>
              <a:gd name="connsiteX3402" fmla="*/ 3859745 w 10996613"/>
              <a:gd name="connsiteY3402" fmla="*/ 1202763 h 4188227"/>
              <a:gd name="connsiteX3403" fmla="*/ 1259032 w 10996613"/>
              <a:gd name="connsiteY3403" fmla="*/ 1596698 h 4188227"/>
              <a:gd name="connsiteX3404" fmla="*/ 1261048 w 10996613"/>
              <a:gd name="connsiteY3404" fmla="*/ 1598638 h 4188227"/>
              <a:gd name="connsiteX3405" fmla="*/ 1268329 w 10996613"/>
              <a:gd name="connsiteY3405" fmla="*/ 1596224 h 4188227"/>
              <a:gd name="connsiteX3406" fmla="*/ 1266408 w 10996613"/>
              <a:gd name="connsiteY3406" fmla="*/ 1591893 h 4188227"/>
              <a:gd name="connsiteX3407" fmla="*/ 1259032 w 10996613"/>
              <a:gd name="connsiteY3407" fmla="*/ 1596698 h 4188227"/>
              <a:gd name="connsiteX3408" fmla="*/ 3862425 w 10996613"/>
              <a:gd name="connsiteY3408" fmla="*/ 3107845 h 4188227"/>
              <a:gd name="connsiteX3409" fmla="*/ 3864038 w 10996613"/>
              <a:gd name="connsiteY3409" fmla="*/ 3102828 h 4188227"/>
              <a:gd name="connsiteX3410" fmla="*/ 3857041 w 10996613"/>
              <a:gd name="connsiteY3410" fmla="*/ 3104082 h 4188227"/>
              <a:gd name="connsiteX3411" fmla="*/ 3862425 w 10996613"/>
              <a:gd name="connsiteY3411" fmla="*/ 3107845 h 4188227"/>
              <a:gd name="connsiteX3412" fmla="*/ 3928456 w 10996613"/>
              <a:gd name="connsiteY3412" fmla="*/ 1218313 h 4188227"/>
              <a:gd name="connsiteX3413" fmla="*/ 3931871 w 10996613"/>
              <a:gd name="connsiteY3413" fmla="*/ 1215733 h 4188227"/>
              <a:gd name="connsiteX3414" fmla="*/ 3926748 w 10996613"/>
              <a:gd name="connsiteY3414" fmla="*/ 1215733 h 4188227"/>
              <a:gd name="connsiteX3415" fmla="*/ 3923689 w 10996613"/>
              <a:gd name="connsiteY3415" fmla="*/ 1209532 h 4188227"/>
              <a:gd name="connsiteX3416" fmla="*/ 3917474 w 10996613"/>
              <a:gd name="connsiteY3416" fmla="*/ 1215425 h 4188227"/>
              <a:gd name="connsiteX3417" fmla="*/ 3926796 w 10996613"/>
              <a:gd name="connsiteY3417" fmla="*/ 1215852 h 4188227"/>
              <a:gd name="connsiteX3418" fmla="*/ 3928456 w 10996613"/>
              <a:gd name="connsiteY3418" fmla="*/ 1218313 h 4188227"/>
              <a:gd name="connsiteX3419" fmla="*/ 7805819 w 10996613"/>
              <a:gd name="connsiteY3419" fmla="*/ 1804813 h 4188227"/>
              <a:gd name="connsiteX3420" fmla="*/ 7804159 w 10996613"/>
              <a:gd name="connsiteY3420" fmla="*/ 1803748 h 4188227"/>
              <a:gd name="connsiteX3421" fmla="*/ 7800909 w 10996613"/>
              <a:gd name="connsiteY3421" fmla="*/ 1804978 h 4188227"/>
              <a:gd name="connsiteX3422" fmla="*/ 7800838 w 10996613"/>
              <a:gd name="connsiteY3422" fmla="*/ 1811298 h 4188227"/>
              <a:gd name="connsiteX3423" fmla="*/ 7802498 w 10996613"/>
              <a:gd name="connsiteY3423" fmla="*/ 1812339 h 4188227"/>
              <a:gd name="connsiteX3424" fmla="*/ 7805771 w 10996613"/>
              <a:gd name="connsiteY3424" fmla="*/ 1811085 h 4188227"/>
              <a:gd name="connsiteX3425" fmla="*/ 7805914 w 10996613"/>
              <a:gd name="connsiteY3425" fmla="*/ 1807961 h 4188227"/>
              <a:gd name="connsiteX3426" fmla="*/ 7805819 w 10996613"/>
              <a:gd name="connsiteY3426" fmla="*/ 1804813 h 4188227"/>
              <a:gd name="connsiteX3427" fmla="*/ 9357125 w 10996613"/>
              <a:gd name="connsiteY3427" fmla="*/ 2259551 h 4188227"/>
              <a:gd name="connsiteX3428" fmla="*/ 9354610 w 10996613"/>
              <a:gd name="connsiteY3428" fmla="*/ 2258013 h 4188227"/>
              <a:gd name="connsiteX3429" fmla="*/ 9348064 w 10996613"/>
              <a:gd name="connsiteY3429" fmla="*/ 2258320 h 4188227"/>
              <a:gd name="connsiteX3430" fmla="*/ 9346427 w 10996613"/>
              <a:gd name="connsiteY3430" fmla="*/ 2262439 h 4188227"/>
              <a:gd name="connsiteX3431" fmla="*/ 9349653 w 10996613"/>
              <a:gd name="connsiteY3431" fmla="*/ 2263385 h 4188227"/>
              <a:gd name="connsiteX3432" fmla="*/ 9357125 w 10996613"/>
              <a:gd name="connsiteY3432" fmla="*/ 2259551 h 4188227"/>
              <a:gd name="connsiteX3433" fmla="*/ 3875920 w 10996613"/>
              <a:gd name="connsiteY3433" fmla="*/ 2141944 h 4188227"/>
              <a:gd name="connsiteX3434" fmla="*/ 3876395 w 10996613"/>
              <a:gd name="connsiteY3434" fmla="*/ 2146062 h 4188227"/>
              <a:gd name="connsiteX3435" fmla="*/ 3882941 w 10996613"/>
              <a:gd name="connsiteY3435" fmla="*/ 2147079 h 4188227"/>
              <a:gd name="connsiteX3436" fmla="*/ 3884459 w 10996613"/>
              <a:gd name="connsiteY3436" fmla="*/ 2145044 h 4188227"/>
              <a:gd name="connsiteX3437" fmla="*/ 3878363 w 10996613"/>
              <a:gd name="connsiteY3437" fmla="*/ 2140334 h 4188227"/>
              <a:gd name="connsiteX3438" fmla="*/ 3875920 w 10996613"/>
              <a:gd name="connsiteY3438" fmla="*/ 2141944 h 4188227"/>
              <a:gd name="connsiteX3439" fmla="*/ 6424074 w 10996613"/>
              <a:gd name="connsiteY3439" fmla="*/ 1595396 h 4188227"/>
              <a:gd name="connsiteX3440" fmla="*/ 6430952 w 10996613"/>
              <a:gd name="connsiteY3440" fmla="*/ 1594189 h 4188227"/>
              <a:gd name="connsiteX3441" fmla="*/ 6423339 w 10996613"/>
              <a:gd name="connsiteY3441" fmla="*/ 1589526 h 4188227"/>
              <a:gd name="connsiteX3442" fmla="*/ 6420255 w 10996613"/>
              <a:gd name="connsiteY3442" fmla="*/ 1590804 h 4188227"/>
              <a:gd name="connsiteX3443" fmla="*/ 6424074 w 10996613"/>
              <a:gd name="connsiteY3443" fmla="*/ 1595396 h 4188227"/>
              <a:gd name="connsiteX3444" fmla="*/ 5302137 w 10996613"/>
              <a:gd name="connsiteY3444" fmla="*/ 1632792 h 4188227"/>
              <a:gd name="connsiteX3445" fmla="*/ 5317744 w 10996613"/>
              <a:gd name="connsiteY3445" fmla="*/ 1632792 h 4188227"/>
              <a:gd name="connsiteX3446" fmla="*/ 5302137 w 10996613"/>
              <a:gd name="connsiteY3446" fmla="*/ 1632792 h 4188227"/>
              <a:gd name="connsiteX3447" fmla="*/ 8265594 w 10996613"/>
              <a:gd name="connsiteY3447" fmla="*/ 2208972 h 4188227"/>
              <a:gd name="connsiteX3448" fmla="*/ 8258716 w 10996613"/>
              <a:gd name="connsiteY3448" fmla="*/ 2210179 h 4188227"/>
              <a:gd name="connsiteX3449" fmla="*/ 8266353 w 10996613"/>
              <a:gd name="connsiteY3449" fmla="*/ 2214842 h 4188227"/>
              <a:gd name="connsiteX3450" fmla="*/ 8269436 w 10996613"/>
              <a:gd name="connsiteY3450" fmla="*/ 2213564 h 4188227"/>
              <a:gd name="connsiteX3451" fmla="*/ 8265594 w 10996613"/>
              <a:gd name="connsiteY3451" fmla="*/ 2208972 h 4188227"/>
              <a:gd name="connsiteX3452" fmla="*/ 10074289 w 10996613"/>
              <a:gd name="connsiteY3452" fmla="*/ 2339313 h 4188227"/>
              <a:gd name="connsiteX3453" fmla="*/ 10074407 w 10996613"/>
              <a:gd name="connsiteY3453" fmla="*/ 2344638 h 4188227"/>
              <a:gd name="connsiteX3454" fmla="*/ 10076115 w 10996613"/>
              <a:gd name="connsiteY3454" fmla="*/ 2344568 h 4188227"/>
              <a:gd name="connsiteX3455" fmla="*/ 10076020 w 10996613"/>
              <a:gd name="connsiteY3455" fmla="*/ 2339195 h 4188227"/>
              <a:gd name="connsiteX3456" fmla="*/ 10074289 w 10996613"/>
              <a:gd name="connsiteY3456" fmla="*/ 2339313 h 4188227"/>
              <a:gd name="connsiteX3457" fmla="*/ 985040 w 10996613"/>
              <a:gd name="connsiteY3457" fmla="*/ 1258123 h 4188227"/>
              <a:gd name="connsiteX3458" fmla="*/ 982099 w 10996613"/>
              <a:gd name="connsiteY3458" fmla="*/ 1255070 h 4188227"/>
              <a:gd name="connsiteX3459" fmla="*/ 979988 w 10996613"/>
              <a:gd name="connsiteY3459" fmla="*/ 1257413 h 4188227"/>
              <a:gd name="connsiteX3460" fmla="*/ 980060 w 10996613"/>
              <a:gd name="connsiteY3460" fmla="*/ 1258904 h 4188227"/>
              <a:gd name="connsiteX3461" fmla="*/ 982787 w 10996613"/>
              <a:gd name="connsiteY3461" fmla="*/ 1261058 h 4188227"/>
              <a:gd name="connsiteX3462" fmla="*/ 985040 w 10996613"/>
              <a:gd name="connsiteY3462" fmla="*/ 1258123 h 4188227"/>
              <a:gd name="connsiteX3463" fmla="*/ 1078679 w 10996613"/>
              <a:gd name="connsiteY3463" fmla="*/ 1087025 h 4188227"/>
              <a:gd name="connsiteX3464" fmla="*/ 1078845 w 10996613"/>
              <a:gd name="connsiteY3464" fmla="*/ 1088114 h 4188227"/>
              <a:gd name="connsiteX3465" fmla="*/ 1087313 w 10996613"/>
              <a:gd name="connsiteY3465" fmla="*/ 1088043 h 4188227"/>
              <a:gd name="connsiteX3466" fmla="*/ 1087194 w 10996613"/>
              <a:gd name="connsiteY3466" fmla="*/ 1086954 h 4188227"/>
              <a:gd name="connsiteX3467" fmla="*/ 1078679 w 10996613"/>
              <a:gd name="connsiteY3467" fmla="*/ 1087025 h 4188227"/>
              <a:gd name="connsiteX3468" fmla="*/ 5667965 w 10996613"/>
              <a:gd name="connsiteY3468" fmla="*/ 2301373 h 4188227"/>
              <a:gd name="connsiteX3469" fmla="*/ 5678282 w 10996613"/>
              <a:gd name="connsiteY3469" fmla="*/ 2301373 h 4188227"/>
              <a:gd name="connsiteX3470" fmla="*/ 5667965 w 10996613"/>
              <a:gd name="connsiteY3470" fmla="*/ 2301373 h 4188227"/>
              <a:gd name="connsiteX3471" fmla="*/ 1615301 w 10996613"/>
              <a:gd name="connsiteY3471" fmla="*/ 1755109 h 4188227"/>
              <a:gd name="connsiteX3472" fmla="*/ 1615444 w 10996613"/>
              <a:gd name="connsiteY3472" fmla="*/ 1760364 h 4188227"/>
              <a:gd name="connsiteX3473" fmla="*/ 1618788 w 10996613"/>
              <a:gd name="connsiteY3473" fmla="*/ 1757642 h 4188227"/>
              <a:gd name="connsiteX3474" fmla="*/ 1616985 w 10996613"/>
              <a:gd name="connsiteY3474" fmla="*/ 1755015 h 4188227"/>
              <a:gd name="connsiteX3475" fmla="*/ 1615301 w 10996613"/>
              <a:gd name="connsiteY3475" fmla="*/ 1755109 h 4188227"/>
              <a:gd name="connsiteX3476" fmla="*/ 7522554 w 10996613"/>
              <a:gd name="connsiteY3476" fmla="*/ 2278651 h 4188227"/>
              <a:gd name="connsiteX3477" fmla="*/ 7532871 w 10996613"/>
              <a:gd name="connsiteY3477" fmla="*/ 2278651 h 4188227"/>
              <a:gd name="connsiteX3478" fmla="*/ 7522554 w 10996613"/>
              <a:gd name="connsiteY3478" fmla="*/ 2278651 h 4188227"/>
              <a:gd name="connsiteX3479" fmla="*/ 1701208 w 10996613"/>
              <a:gd name="connsiteY3479" fmla="*/ 2473394 h 4188227"/>
              <a:gd name="connsiteX3480" fmla="*/ 1711526 w 10996613"/>
              <a:gd name="connsiteY3480" fmla="*/ 2473394 h 4188227"/>
              <a:gd name="connsiteX3481" fmla="*/ 1701208 w 10996613"/>
              <a:gd name="connsiteY3481" fmla="*/ 2473394 h 4188227"/>
              <a:gd name="connsiteX3482" fmla="*/ 5313498 w 10996613"/>
              <a:gd name="connsiteY3482" fmla="*/ 1029701 h 4188227"/>
              <a:gd name="connsiteX3483" fmla="*/ 5321847 w 10996613"/>
              <a:gd name="connsiteY3483" fmla="*/ 1029606 h 4188227"/>
              <a:gd name="connsiteX3484" fmla="*/ 5317530 w 10996613"/>
              <a:gd name="connsiteY3484" fmla="*/ 1027499 h 4188227"/>
              <a:gd name="connsiteX3485" fmla="*/ 5313379 w 10996613"/>
              <a:gd name="connsiteY3485" fmla="*/ 1028635 h 4188227"/>
              <a:gd name="connsiteX3486" fmla="*/ 5313498 w 10996613"/>
              <a:gd name="connsiteY3486" fmla="*/ 1029701 h 4188227"/>
              <a:gd name="connsiteX3487" fmla="*/ 1667718 w 10996613"/>
              <a:gd name="connsiteY3487" fmla="*/ 1524060 h 4188227"/>
              <a:gd name="connsiteX3488" fmla="*/ 1667718 w 10996613"/>
              <a:gd name="connsiteY3488" fmla="*/ 1530568 h 4188227"/>
              <a:gd name="connsiteX3489" fmla="*/ 1667718 w 10996613"/>
              <a:gd name="connsiteY3489" fmla="*/ 1524060 h 4188227"/>
              <a:gd name="connsiteX3490" fmla="*/ 5247941 w 10996613"/>
              <a:gd name="connsiteY3490" fmla="*/ 1527302 h 4188227"/>
              <a:gd name="connsiteX3491" fmla="*/ 5245593 w 10996613"/>
              <a:gd name="connsiteY3491" fmla="*/ 1528793 h 4188227"/>
              <a:gd name="connsiteX3492" fmla="*/ 5247135 w 10996613"/>
              <a:gd name="connsiteY3492" fmla="*/ 1529858 h 4188227"/>
              <a:gd name="connsiteX3493" fmla="*/ 5251475 w 10996613"/>
              <a:gd name="connsiteY3493" fmla="*/ 1530450 h 4188227"/>
              <a:gd name="connsiteX3494" fmla="*/ 5255412 w 10996613"/>
              <a:gd name="connsiteY3494" fmla="*/ 1529172 h 4188227"/>
              <a:gd name="connsiteX3495" fmla="*/ 5252708 w 10996613"/>
              <a:gd name="connsiteY3495" fmla="*/ 1527350 h 4188227"/>
              <a:gd name="connsiteX3496" fmla="*/ 5247941 w 10996613"/>
              <a:gd name="connsiteY3496" fmla="*/ 1527302 h 4188227"/>
              <a:gd name="connsiteX3497" fmla="*/ 985230 w 10996613"/>
              <a:gd name="connsiteY3497" fmla="*/ 1261176 h 4188227"/>
              <a:gd name="connsiteX3498" fmla="*/ 985277 w 10996613"/>
              <a:gd name="connsiteY3498" fmla="*/ 1265697 h 4188227"/>
              <a:gd name="connsiteX3499" fmla="*/ 988218 w 10996613"/>
              <a:gd name="connsiteY3499" fmla="*/ 1267330 h 4188227"/>
              <a:gd name="connsiteX3500" fmla="*/ 989808 w 10996613"/>
              <a:gd name="connsiteY3500" fmla="*/ 1266312 h 4188227"/>
              <a:gd name="connsiteX3501" fmla="*/ 987460 w 10996613"/>
              <a:gd name="connsiteY3501" fmla="*/ 1261200 h 4188227"/>
              <a:gd name="connsiteX3502" fmla="*/ 985230 w 10996613"/>
              <a:gd name="connsiteY3502" fmla="*/ 1261176 h 4188227"/>
              <a:gd name="connsiteX3503" fmla="*/ 5409414 w 10996613"/>
              <a:gd name="connsiteY3503" fmla="*/ 1013464 h 4188227"/>
              <a:gd name="connsiteX3504" fmla="*/ 5409532 w 10996613"/>
              <a:gd name="connsiteY3504" fmla="*/ 1012423 h 4188227"/>
              <a:gd name="connsiteX3505" fmla="*/ 5405382 w 10996613"/>
              <a:gd name="connsiteY3505" fmla="*/ 1011287 h 4188227"/>
              <a:gd name="connsiteX3506" fmla="*/ 5401065 w 10996613"/>
              <a:gd name="connsiteY3506" fmla="*/ 1013393 h 4188227"/>
              <a:gd name="connsiteX3507" fmla="*/ 5409414 w 10996613"/>
              <a:gd name="connsiteY3507" fmla="*/ 1013464 h 4188227"/>
              <a:gd name="connsiteX3508" fmla="*/ 10045115 w 10996613"/>
              <a:gd name="connsiteY3508" fmla="*/ 2335976 h 4188227"/>
              <a:gd name="connsiteX3509" fmla="*/ 10043384 w 10996613"/>
              <a:gd name="connsiteY3509" fmla="*/ 2336071 h 4188227"/>
              <a:gd name="connsiteX3510" fmla="*/ 10043502 w 10996613"/>
              <a:gd name="connsiteY3510" fmla="*/ 2341396 h 4188227"/>
              <a:gd name="connsiteX3511" fmla="*/ 10045210 w 10996613"/>
              <a:gd name="connsiteY3511" fmla="*/ 2341325 h 4188227"/>
              <a:gd name="connsiteX3512" fmla="*/ 10045115 w 10996613"/>
              <a:gd name="connsiteY3512" fmla="*/ 2335976 h 4188227"/>
              <a:gd name="connsiteX3513" fmla="*/ 5184709 w 10996613"/>
              <a:gd name="connsiteY3513" fmla="*/ 666109 h 4188227"/>
              <a:gd name="connsiteX3514" fmla="*/ 5193057 w 10996613"/>
              <a:gd name="connsiteY3514" fmla="*/ 666203 h 4188227"/>
              <a:gd name="connsiteX3515" fmla="*/ 5193176 w 10996613"/>
              <a:gd name="connsiteY3515" fmla="*/ 665162 h 4188227"/>
              <a:gd name="connsiteX3516" fmla="*/ 5189025 w 10996613"/>
              <a:gd name="connsiteY3516" fmla="*/ 664026 h 4188227"/>
              <a:gd name="connsiteX3517" fmla="*/ 5184709 w 10996613"/>
              <a:gd name="connsiteY3517" fmla="*/ 666109 h 4188227"/>
              <a:gd name="connsiteX3518" fmla="*/ 9381459 w 10996613"/>
              <a:gd name="connsiteY3518" fmla="*/ 2300900 h 4188227"/>
              <a:gd name="connsiteX3519" fmla="*/ 9377308 w 10996613"/>
              <a:gd name="connsiteY3519" fmla="*/ 2299764 h 4188227"/>
              <a:gd name="connsiteX3520" fmla="*/ 9372992 w 10996613"/>
              <a:gd name="connsiteY3520" fmla="*/ 2301870 h 4188227"/>
              <a:gd name="connsiteX3521" fmla="*/ 9381341 w 10996613"/>
              <a:gd name="connsiteY3521" fmla="*/ 2301965 h 4188227"/>
              <a:gd name="connsiteX3522" fmla="*/ 9381459 w 10996613"/>
              <a:gd name="connsiteY3522" fmla="*/ 2300900 h 4188227"/>
              <a:gd name="connsiteX3523" fmla="*/ 6425141 w 10996613"/>
              <a:gd name="connsiteY3523" fmla="*/ 2559404 h 4188227"/>
              <a:gd name="connsiteX3524" fmla="*/ 6420991 w 10996613"/>
              <a:gd name="connsiteY3524" fmla="*/ 2560540 h 4188227"/>
              <a:gd name="connsiteX3525" fmla="*/ 6421109 w 10996613"/>
              <a:gd name="connsiteY3525" fmla="*/ 2561582 h 4188227"/>
              <a:gd name="connsiteX3526" fmla="*/ 6429458 w 10996613"/>
              <a:gd name="connsiteY3526" fmla="*/ 2561487 h 4188227"/>
              <a:gd name="connsiteX3527" fmla="*/ 6425141 w 10996613"/>
              <a:gd name="connsiteY3527" fmla="*/ 2559404 h 4188227"/>
              <a:gd name="connsiteX3528" fmla="*/ 6291324 w 10996613"/>
              <a:gd name="connsiteY3528" fmla="*/ 2411738 h 4188227"/>
              <a:gd name="connsiteX3529" fmla="*/ 6301641 w 10996613"/>
              <a:gd name="connsiteY3529" fmla="*/ 2411738 h 4188227"/>
              <a:gd name="connsiteX3530" fmla="*/ 6291324 w 10996613"/>
              <a:gd name="connsiteY3530" fmla="*/ 2411738 h 4188227"/>
              <a:gd name="connsiteX3531" fmla="*/ 6354295 w 10996613"/>
              <a:gd name="connsiteY3531" fmla="*/ 2741413 h 4188227"/>
              <a:gd name="connsiteX3532" fmla="*/ 6352421 w 10996613"/>
              <a:gd name="connsiteY3532" fmla="*/ 2743472 h 4188227"/>
              <a:gd name="connsiteX3533" fmla="*/ 6352018 w 10996613"/>
              <a:gd name="connsiteY3533" fmla="*/ 2744135 h 4188227"/>
              <a:gd name="connsiteX3534" fmla="*/ 6358304 w 10996613"/>
              <a:gd name="connsiteY3534" fmla="*/ 2742762 h 4188227"/>
              <a:gd name="connsiteX3535" fmla="*/ 6354295 w 10996613"/>
              <a:gd name="connsiteY3535" fmla="*/ 2741413 h 4188227"/>
              <a:gd name="connsiteX3536" fmla="*/ 1438459 w 10996613"/>
              <a:gd name="connsiteY3536" fmla="*/ 1038860 h 4188227"/>
              <a:gd name="connsiteX3537" fmla="*/ 1448776 w 10996613"/>
              <a:gd name="connsiteY3537" fmla="*/ 1038860 h 4188227"/>
              <a:gd name="connsiteX3538" fmla="*/ 1438459 w 10996613"/>
              <a:gd name="connsiteY3538" fmla="*/ 1038860 h 4188227"/>
              <a:gd name="connsiteX3539" fmla="*/ 2495551 w 10996613"/>
              <a:gd name="connsiteY3539" fmla="*/ 2240285 h 4188227"/>
              <a:gd name="connsiteX3540" fmla="*/ 2504018 w 10996613"/>
              <a:gd name="connsiteY3540" fmla="*/ 2240214 h 4188227"/>
              <a:gd name="connsiteX3541" fmla="*/ 2503900 w 10996613"/>
              <a:gd name="connsiteY3541" fmla="*/ 2239125 h 4188227"/>
              <a:gd name="connsiteX3542" fmla="*/ 2495385 w 10996613"/>
              <a:gd name="connsiteY3542" fmla="*/ 2239196 h 4188227"/>
              <a:gd name="connsiteX3543" fmla="*/ 2495551 w 10996613"/>
              <a:gd name="connsiteY3543" fmla="*/ 2240285 h 4188227"/>
              <a:gd name="connsiteX3544" fmla="*/ 6921490 w 10996613"/>
              <a:gd name="connsiteY3544" fmla="*/ 1310477 h 4188227"/>
              <a:gd name="connsiteX3545" fmla="*/ 6921632 w 10996613"/>
              <a:gd name="connsiteY3545" fmla="*/ 1315732 h 4188227"/>
              <a:gd name="connsiteX3546" fmla="*/ 6924976 w 10996613"/>
              <a:gd name="connsiteY3546" fmla="*/ 1313010 h 4188227"/>
              <a:gd name="connsiteX3547" fmla="*/ 6923174 w 10996613"/>
              <a:gd name="connsiteY3547" fmla="*/ 1310383 h 4188227"/>
              <a:gd name="connsiteX3548" fmla="*/ 6921490 w 10996613"/>
              <a:gd name="connsiteY3548" fmla="*/ 1310477 h 4188227"/>
              <a:gd name="connsiteX3549" fmla="*/ 6945564 w 10996613"/>
              <a:gd name="connsiteY3549" fmla="*/ 3972850 h 4188227"/>
              <a:gd name="connsiteX3550" fmla="*/ 6955881 w 10996613"/>
              <a:gd name="connsiteY3550" fmla="*/ 3972850 h 4188227"/>
              <a:gd name="connsiteX3551" fmla="*/ 6945564 w 10996613"/>
              <a:gd name="connsiteY3551" fmla="*/ 3972850 h 4188227"/>
              <a:gd name="connsiteX3552" fmla="*/ 6529145 w 10996613"/>
              <a:gd name="connsiteY3552" fmla="*/ 2778004 h 4188227"/>
              <a:gd name="connsiteX3553" fmla="*/ 6529264 w 10996613"/>
              <a:gd name="connsiteY3553" fmla="*/ 2779046 h 4188227"/>
              <a:gd name="connsiteX3554" fmla="*/ 6530687 w 10996613"/>
              <a:gd name="connsiteY3554" fmla="*/ 2779709 h 4188227"/>
              <a:gd name="connsiteX3555" fmla="*/ 6534031 w 10996613"/>
              <a:gd name="connsiteY3555" fmla="*/ 2776939 h 4188227"/>
              <a:gd name="connsiteX3556" fmla="*/ 6533296 w 10996613"/>
              <a:gd name="connsiteY3556" fmla="*/ 2776868 h 4188227"/>
              <a:gd name="connsiteX3557" fmla="*/ 6529145 w 10996613"/>
              <a:gd name="connsiteY3557" fmla="*/ 2778004 h 4188227"/>
              <a:gd name="connsiteX3558" fmla="*/ 1423019 w 10996613"/>
              <a:gd name="connsiteY3558" fmla="*/ 1254596 h 4188227"/>
              <a:gd name="connsiteX3559" fmla="*/ 1421216 w 10996613"/>
              <a:gd name="connsiteY3559" fmla="*/ 1251969 h 4188227"/>
              <a:gd name="connsiteX3560" fmla="*/ 1419556 w 10996613"/>
              <a:gd name="connsiteY3560" fmla="*/ 1252040 h 4188227"/>
              <a:gd name="connsiteX3561" fmla="*/ 1419698 w 10996613"/>
              <a:gd name="connsiteY3561" fmla="*/ 1257295 h 4188227"/>
              <a:gd name="connsiteX3562" fmla="*/ 1423019 w 10996613"/>
              <a:gd name="connsiteY3562" fmla="*/ 1254596 h 4188227"/>
              <a:gd name="connsiteX3563" fmla="*/ 5831169 w 10996613"/>
              <a:gd name="connsiteY3563" fmla="*/ 1555917 h 4188227"/>
              <a:gd name="connsiteX3564" fmla="*/ 5831074 w 10996613"/>
              <a:gd name="connsiteY3564" fmla="*/ 1550545 h 4188227"/>
              <a:gd name="connsiteX3565" fmla="*/ 5829343 w 10996613"/>
              <a:gd name="connsiteY3565" fmla="*/ 1550639 h 4188227"/>
              <a:gd name="connsiteX3566" fmla="*/ 5829461 w 10996613"/>
              <a:gd name="connsiteY3566" fmla="*/ 1555964 h 4188227"/>
              <a:gd name="connsiteX3567" fmla="*/ 5831169 w 10996613"/>
              <a:gd name="connsiteY3567" fmla="*/ 1555917 h 4188227"/>
              <a:gd name="connsiteX3568" fmla="*/ 9642026 w 10996613"/>
              <a:gd name="connsiteY3568" fmla="*/ 2280001 h 4188227"/>
              <a:gd name="connsiteX3569" fmla="*/ 9644920 w 10996613"/>
              <a:gd name="connsiteY3569" fmla="*/ 2278296 h 4188227"/>
              <a:gd name="connsiteX3570" fmla="*/ 9645039 w 10996613"/>
              <a:gd name="connsiteY3570" fmla="*/ 2275290 h 4188227"/>
              <a:gd name="connsiteX3571" fmla="*/ 9642667 w 10996613"/>
              <a:gd name="connsiteY3571" fmla="*/ 2273799 h 4188227"/>
              <a:gd name="connsiteX3572" fmla="*/ 9640958 w 10996613"/>
              <a:gd name="connsiteY3572" fmla="*/ 2274770 h 4188227"/>
              <a:gd name="connsiteX3573" fmla="*/ 9640010 w 10996613"/>
              <a:gd name="connsiteY3573" fmla="*/ 2277515 h 4188227"/>
              <a:gd name="connsiteX3574" fmla="*/ 9642026 w 10996613"/>
              <a:gd name="connsiteY3574" fmla="*/ 2280001 h 4188227"/>
              <a:gd name="connsiteX3575" fmla="*/ 5915273 w 10996613"/>
              <a:gd name="connsiteY3575" fmla="*/ 2583735 h 4188227"/>
              <a:gd name="connsiteX3576" fmla="*/ 5904956 w 10996613"/>
              <a:gd name="connsiteY3576" fmla="*/ 2583735 h 4188227"/>
              <a:gd name="connsiteX3577" fmla="*/ 5915273 w 10996613"/>
              <a:gd name="connsiteY3577" fmla="*/ 2583735 h 4188227"/>
              <a:gd name="connsiteX3578" fmla="*/ 2707543 w 10996613"/>
              <a:gd name="connsiteY3578" fmla="*/ 3322635 h 4188227"/>
              <a:gd name="connsiteX3579" fmla="*/ 2707448 w 10996613"/>
              <a:gd name="connsiteY3579" fmla="*/ 3328008 h 4188227"/>
              <a:gd name="connsiteX3580" fmla="*/ 2709156 w 10996613"/>
              <a:gd name="connsiteY3580" fmla="*/ 3328079 h 4188227"/>
              <a:gd name="connsiteX3581" fmla="*/ 2709275 w 10996613"/>
              <a:gd name="connsiteY3581" fmla="*/ 3322753 h 4188227"/>
              <a:gd name="connsiteX3582" fmla="*/ 2707543 w 10996613"/>
              <a:gd name="connsiteY3582" fmla="*/ 3322635 h 4188227"/>
              <a:gd name="connsiteX3583" fmla="*/ 6002817 w 10996613"/>
              <a:gd name="connsiteY3583" fmla="*/ 1364938 h 4188227"/>
              <a:gd name="connsiteX3584" fmla="*/ 6001014 w 10996613"/>
              <a:gd name="connsiteY3584" fmla="*/ 1362311 h 4188227"/>
              <a:gd name="connsiteX3585" fmla="*/ 5999354 w 10996613"/>
              <a:gd name="connsiteY3585" fmla="*/ 1362382 h 4188227"/>
              <a:gd name="connsiteX3586" fmla="*/ 5999496 w 10996613"/>
              <a:gd name="connsiteY3586" fmla="*/ 1367636 h 4188227"/>
              <a:gd name="connsiteX3587" fmla="*/ 6002817 w 10996613"/>
              <a:gd name="connsiteY3587" fmla="*/ 1364938 h 4188227"/>
              <a:gd name="connsiteX3588" fmla="*/ 5777021 w 10996613"/>
              <a:gd name="connsiteY3588" fmla="*/ 2644942 h 4188227"/>
              <a:gd name="connsiteX3589" fmla="*/ 5777139 w 10996613"/>
              <a:gd name="connsiteY3589" fmla="*/ 2645983 h 4188227"/>
              <a:gd name="connsiteX3590" fmla="*/ 5785488 w 10996613"/>
              <a:gd name="connsiteY3590" fmla="*/ 2645888 h 4188227"/>
              <a:gd name="connsiteX3591" fmla="*/ 5781171 w 10996613"/>
              <a:gd name="connsiteY3591" fmla="*/ 2643782 h 4188227"/>
              <a:gd name="connsiteX3592" fmla="*/ 5777021 w 10996613"/>
              <a:gd name="connsiteY3592" fmla="*/ 2644942 h 4188227"/>
              <a:gd name="connsiteX3593" fmla="*/ 9651869 w 10996613"/>
              <a:gd name="connsiteY3593" fmla="*/ 2475642 h 4188227"/>
              <a:gd name="connsiteX3594" fmla="*/ 9651988 w 10996613"/>
              <a:gd name="connsiteY3594" fmla="*/ 2480968 h 4188227"/>
              <a:gd name="connsiteX3595" fmla="*/ 9653696 w 10996613"/>
              <a:gd name="connsiteY3595" fmla="*/ 2480897 h 4188227"/>
              <a:gd name="connsiteX3596" fmla="*/ 9653601 w 10996613"/>
              <a:gd name="connsiteY3596" fmla="*/ 2475524 h 4188227"/>
              <a:gd name="connsiteX3597" fmla="*/ 9651869 w 10996613"/>
              <a:gd name="connsiteY3597" fmla="*/ 2475642 h 4188227"/>
              <a:gd name="connsiteX3598" fmla="*/ 7341276 w 10996613"/>
              <a:gd name="connsiteY3598" fmla="*/ 575317 h 4188227"/>
              <a:gd name="connsiteX3599" fmla="*/ 7341395 w 10996613"/>
              <a:gd name="connsiteY3599" fmla="*/ 574276 h 4188227"/>
              <a:gd name="connsiteX3600" fmla="*/ 7337244 w 10996613"/>
              <a:gd name="connsiteY3600" fmla="*/ 573140 h 4188227"/>
              <a:gd name="connsiteX3601" fmla="*/ 7333070 w 10996613"/>
              <a:gd name="connsiteY3601" fmla="*/ 574986 h 4188227"/>
              <a:gd name="connsiteX3602" fmla="*/ 7336106 w 10996613"/>
              <a:gd name="connsiteY3602" fmla="*/ 576477 h 4188227"/>
              <a:gd name="connsiteX3603" fmla="*/ 7341276 w 10996613"/>
              <a:gd name="connsiteY3603" fmla="*/ 575317 h 4188227"/>
              <a:gd name="connsiteX3604" fmla="*/ 9437885 w 10996613"/>
              <a:gd name="connsiteY3604" fmla="*/ 2330224 h 4188227"/>
              <a:gd name="connsiteX3605" fmla="*/ 9428658 w 10996613"/>
              <a:gd name="connsiteY3605" fmla="*/ 2330603 h 4188227"/>
              <a:gd name="connsiteX3606" fmla="*/ 9438003 w 10996613"/>
              <a:gd name="connsiteY3606" fmla="*/ 2330935 h 4188227"/>
              <a:gd name="connsiteX3607" fmla="*/ 9437908 w 10996613"/>
              <a:gd name="connsiteY3607" fmla="*/ 2330485 h 4188227"/>
              <a:gd name="connsiteX3608" fmla="*/ 9437885 w 10996613"/>
              <a:gd name="connsiteY3608" fmla="*/ 2330224 h 4188227"/>
              <a:gd name="connsiteX3609" fmla="*/ 9557447 w 10996613"/>
              <a:gd name="connsiteY3609" fmla="*/ 2280190 h 4188227"/>
              <a:gd name="connsiteX3610" fmla="*/ 9555621 w 10996613"/>
              <a:gd name="connsiteY3610" fmla="*/ 2277563 h 4188227"/>
              <a:gd name="connsiteX3611" fmla="*/ 9553961 w 10996613"/>
              <a:gd name="connsiteY3611" fmla="*/ 2277634 h 4188227"/>
              <a:gd name="connsiteX3612" fmla="*/ 9554103 w 10996613"/>
              <a:gd name="connsiteY3612" fmla="*/ 2282888 h 4188227"/>
              <a:gd name="connsiteX3613" fmla="*/ 9557447 w 10996613"/>
              <a:gd name="connsiteY3613" fmla="*/ 2280190 h 4188227"/>
              <a:gd name="connsiteX3614" fmla="*/ 4030562 w 10996613"/>
              <a:gd name="connsiteY3614" fmla="*/ 3407604 h 4188227"/>
              <a:gd name="connsiteX3615" fmla="*/ 4030728 w 10996613"/>
              <a:gd name="connsiteY3615" fmla="*/ 3408693 h 4188227"/>
              <a:gd name="connsiteX3616" fmla="*/ 4039196 w 10996613"/>
              <a:gd name="connsiteY3616" fmla="*/ 3408622 h 4188227"/>
              <a:gd name="connsiteX3617" fmla="*/ 4039077 w 10996613"/>
              <a:gd name="connsiteY3617" fmla="*/ 3407533 h 4188227"/>
              <a:gd name="connsiteX3618" fmla="*/ 4030562 w 10996613"/>
              <a:gd name="connsiteY3618" fmla="*/ 3407604 h 4188227"/>
              <a:gd name="connsiteX3619" fmla="*/ 1805900 w 10996613"/>
              <a:gd name="connsiteY3619" fmla="*/ 1440298 h 4188227"/>
              <a:gd name="connsiteX3620" fmla="*/ 1806042 w 10996613"/>
              <a:gd name="connsiteY3620" fmla="*/ 1445552 h 4188227"/>
              <a:gd name="connsiteX3621" fmla="*/ 1809386 w 10996613"/>
              <a:gd name="connsiteY3621" fmla="*/ 1442830 h 4188227"/>
              <a:gd name="connsiteX3622" fmla="*/ 1807584 w 10996613"/>
              <a:gd name="connsiteY3622" fmla="*/ 1440203 h 4188227"/>
              <a:gd name="connsiteX3623" fmla="*/ 1805900 w 10996613"/>
              <a:gd name="connsiteY3623" fmla="*/ 1440298 h 4188227"/>
              <a:gd name="connsiteX3624" fmla="*/ 3936710 w 10996613"/>
              <a:gd name="connsiteY3624" fmla="*/ 1215662 h 4188227"/>
              <a:gd name="connsiteX3625" fmla="*/ 3941548 w 10996613"/>
              <a:gd name="connsiteY3625" fmla="*/ 1213816 h 4188227"/>
              <a:gd name="connsiteX3626" fmla="*/ 3937848 w 10996613"/>
              <a:gd name="connsiteY3626" fmla="*/ 1212491 h 4188227"/>
              <a:gd name="connsiteX3627" fmla="*/ 3935476 w 10996613"/>
              <a:gd name="connsiteY3627" fmla="*/ 1212538 h 4188227"/>
              <a:gd name="connsiteX3628" fmla="*/ 3932037 w 10996613"/>
              <a:gd name="connsiteY3628" fmla="*/ 1214242 h 4188227"/>
              <a:gd name="connsiteX3629" fmla="*/ 3936710 w 10996613"/>
              <a:gd name="connsiteY3629" fmla="*/ 1215662 h 4188227"/>
              <a:gd name="connsiteX3630" fmla="*/ 3966950 w 10996613"/>
              <a:gd name="connsiteY3630" fmla="*/ 1396346 h 4188227"/>
              <a:gd name="connsiteX3631" fmla="*/ 3962634 w 10996613"/>
              <a:gd name="connsiteY3631" fmla="*/ 1394239 h 4188227"/>
              <a:gd name="connsiteX3632" fmla="*/ 3958483 w 10996613"/>
              <a:gd name="connsiteY3632" fmla="*/ 1395375 h 4188227"/>
              <a:gd name="connsiteX3633" fmla="*/ 3958602 w 10996613"/>
              <a:gd name="connsiteY3633" fmla="*/ 1396417 h 4188227"/>
              <a:gd name="connsiteX3634" fmla="*/ 3966950 w 10996613"/>
              <a:gd name="connsiteY3634" fmla="*/ 1396346 h 4188227"/>
              <a:gd name="connsiteX3635" fmla="*/ 3258657 w 10996613"/>
              <a:gd name="connsiteY3635" fmla="*/ 1206621 h 4188227"/>
              <a:gd name="connsiteX3636" fmla="*/ 3257732 w 10996613"/>
              <a:gd name="connsiteY3636" fmla="*/ 1207994 h 4188227"/>
              <a:gd name="connsiteX3637" fmla="*/ 3257732 w 10996613"/>
              <a:gd name="connsiteY3637" fmla="*/ 1208017 h 4188227"/>
              <a:gd name="connsiteX3638" fmla="*/ 3257091 w 10996613"/>
              <a:gd name="connsiteY3638" fmla="*/ 1209816 h 4188227"/>
              <a:gd name="connsiteX3639" fmla="*/ 3258775 w 10996613"/>
              <a:gd name="connsiteY3639" fmla="*/ 1211946 h 4188227"/>
              <a:gd name="connsiteX3640" fmla="*/ 3260483 w 10996613"/>
              <a:gd name="connsiteY3640" fmla="*/ 1211875 h 4188227"/>
              <a:gd name="connsiteX3641" fmla="*/ 3260388 w 10996613"/>
              <a:gd name="connsiteY3641" fmla="*/ 1206526 h 4188227"/>
              <a:gd name="connsiteX3642" fmla="*/ 3258657 w 10996613"/>
              <a:gd name="connsiteY3642" fmla="*/ 1206621 h 4188227"/>
              <a:gd name="connsiteX3643" fmla="*/ 4012632 w 10996613"/>
              <a:gd name="connsiteY3643" fmla="*/ 2228972 h 4188227"/>
              <a:gd name="connsiteX3644" fmla="*/ 4010900 w 10996613"/>
              <a:gd name="connsiteY3644" fmla="*/ 2228877 h 4188227"/>
              <a:gd name="connsiteX3645" fmla="*/ 4010805 w 10996613"/>
              <a:gd name="connsiteY3645" fmla="*/ 2234250 h 4188227"/>
              <a:gd name="connsiteX3646" fmla="*/ 4012513 w 10996613"/>
              <a:gd name="connsiteY3646" fmla="*/ 2234321 h 4188227"/>
              <a:gd name="connsiteX3647" fmla="*/ 4014292 w 10996613"/>
              <a:gd name="connsiteY3647" fmla="*/ 2232404 h 4188227"/>
              <a:gd name="connsiteX3648" fmla="*/ 4015098 w 10996613"/>
              <a:gd name="connsiteY3648" fmla="*/ 2232806 h 4188227"/>
              <a:gd name="connsiteX3649" fmla="*/ 4017944 w 10996613"/>
              <a:gd name="connsiteY3649" fmla="*/ 2229847 h 4188227"/>
              <a:gd name="connsiteX3650" fmla="*/ 4015098 w 10996613"/>
              <a:gd name="connsiteY3650" fmla="*/ 2228214 h 4188227"/>
              <a:gd name="connsiteX3651" fmla="*/ 4013628 w 10996613"/>
              <a:gd name="connsiteY3651" fmla="*/ 2229824 h 4188227"/>
              <a:gd name="connsiteX3652" fmla="*/ 4012632 w 10996613"/>
              <a:gd name="connsiteY3652" fmla="*/ 2228972 h 4188227"/>
              <a:gd name="connsiteX3653" fmla="*/ 4314065 w 10996613"/>
              <a:gd name="connsiteY3653" fmla="*/ 1246005 h 4188227"/>
              <a:gd name="connsiteX3654" fmla="*/ 4313946 w 10996613"/>
              <a:gd name="connsiteY3654" fmla="*/ 1247094 h 4188227"/>
              <a:gd name="connsiteX3655" fmla="*/ 4322413 w 10996613"/>
              <a:gd name="connsiteY3655" fmla="*/ 1247165 h 4188227"/>
              <a:gd name="connsiteX3656" fmla="*/ 4322580 w 10996613"/>
              <a:gd name="connsiteY3656" fmla="*/ 1246076 h 4188227"/>
              <a:gd name="connsiteX3657" fmla="*/ 4314065 w 10996613"/>
              <a:gd name="connsiteY3657" fmla="*/ 1246005 h 4188227"/>
              <a:gd name="connsiteX3658" fmla="*/ 4327703 w 10996613"/>
              <a:gd name="connsiteY3658" fmla="*/ 1892930 h 4188227"/>
              <a:gd name="connsiteX3659" fmla="*/ 4327584 w 10996613"/>
              <a:gd name="connsiteY3659" fmla="*/ 1891841 h 4188227"/>
              <a:gd name="connsiteX3660" fmla="*/ 4319069 w 10996613"/>
              <a:gd name="connsiteY3660" fmla="*/ 1891912 h 4188227"/>
              <a:gd name="connsiteX3661" fmla="*/ 4319235 w 10996613"/>
              <a:gd name="connsiteY3661" fmla="*/ 1893001 h 4188227"/>
              <a:gd name="connsiteX3662" fmla="*/ 4327703 w 10996613"/>
              <a:gd name="connsiteY3662" fmla="*/ 1892930 h 4188227"/>
              <a:gd name="connsiteX3663" fmla="*/ 851175 w 10996613"/>
              <a:gd name="connsiteY3663" fmla="*/ 717540 h 4188227"/>
              <a:gd name="connsiteX3664" fmla="*/ 861493 w 10996613"/>
              <a:gd name="connsiteY3664" fmla="*/ 717540 h 4188227"/>
              <a:gd name="connsiteX3665" fmla="*/ 851175 w 10996613"/>
              <a:gd name="connsiteY3665" fmla="*/ 717540 h 4188227"/>
              <a:gd name="connsiteX3666" fmla="*/ 4179132 w 10996613"/>
              <a:gd name="connsiteY3666" fmla="*/ 1639277 h 4188227"/>
              <a:gd name="connsiteX3667" fmla="*/ 4189450 w 10996613"/>
              <a:gd name="connsiteY3667" fmla="*/ 1639277 h 4188227"/>
              <a:gd name="connsiteX3668" fmla="*/ 4179132 w 10996613"/>
              <a:gd name="connsiteY3668" fmla="*/ 1639277 h 4188227"/>
              <a:gd name="connsiteX3669" fmla="*/ 3208066 w 10996613"/>
              <a:gd name="connsiteY3669" fmla="*/ 3396740 h 4188227"/>
              <a:gd name="connsiteX3670" fmla="*/ 3208066 w 10996613"/>
              <a:gd name="connsiteY3670" fmla="*/ 3403249 h 4188227"/>
              <a:gd name="connsiteX3671" fmla="*/ 3208066 w 10996613"/>
              <a:gd name="connsiteY3671" fmla="*/ 3396740 h 4188227"/>
              <a:gd name="connsiteX3672" fmla="*/ 10761283 w 10996613"/>
              <a:gd name="connsiteY3672" fmla="*/ 3189667 h 4188227"/>
              <a:gd name="connsiteX3673" fmla="*/ 10759552 w 10996613"/>
              <a:gd name="connsiteY3673" fmla="*/ 3189572 h 4188227"/>
              <a:gd name="connsiteX3674" fmla="*/ 10759457 w 10996613"/>
              <a:gd name="connsiteY3674" fmla="*/ 3194945 h 4188227"/>
              <a:gd name="connsiteX3675" fmla="*/ 10761164 w 10996613"/>
              <a:gd name="connsiteY3675" fmla="*/ 3195016 h 4188227"/>
              <a:gd name="connsiteX3676" fmla="*/ 10761283 w 10996613"/>
              <a:gd name="connsiteY3676" fmla="*/ 3189667 h 4188227"/>
              <a:gd name="connsiteX3677" fmla="*/ 3539360 w 10996613"/>
              <a:gd name="connsiteY3677" fmla="*/ 1826942 h 4188227"/>
              <a:gd name="connsiteX3678" fmla="*/ 3530846 w 10996613"/>
              <a:gd name="connsiteY3678" fmla="*/ 1827014 h 4188227"/>
              <a:gd name="connsiteX3679" fmla="*/ 3531012 w 10996613"/>
              <a:gd name="connsiteY3679" fmla="*/ 1828102 h 4188227"/>
              <a:gd name="connsiteX3680" fmla="*/ 3539479 w 10996613"/>
              <a:gd name="connsiteY3680" fmla="*/ 1828031 h 4188227"/>
              <a:gd name="connsiteX3681" fmla="*/ 3539360 w 10996613"/>
              <a:gd name="connsiteY3681" fmla="*/ 1826942 h 4188227"/>
              <a:gd name="connsiteX3682" fmla="*/ 3638241 w 10996613"/>
              <a:gd name="connsiteY3682" fmla="*/ 1636034 h 4188227"/>
              <a:gd name="connsiteX3683" fmla="*/ 3627924 w 10996613"/>
              <a:gd name="connsiteY3683" fmla="*/ 1636034 h 4188227"/>
              <a:gd name="connsiteX3684" fmla="*/ 3638241 w 10996613"/>
              <a:gd name="connsiteY3684" fmla="*/ 1636034 h 4188227"/>
              <a:gd name="connsiteX3685" fmla="*/ 3661414 w 10996613"/>
              <a:gd name="connsiteY3685" fmla="*/ 1212491 h 4188227"/>
              <a:gd name="connsiteX3686" fmla="*/ 3661414 w 10996613"/>
              <a:gd name="connsiteY3686" fmla="*/ 1218999 h 4188227"/>
              <a:gd name="connsiteX3687" fmla="*/ 3661414 w 10996613"/>
              <a:gd name="connsiteY3687" fmla="*/ 1212491 h 4188227"/>
              <a:gd name="connsiteX3688" fmla="*/ 3678467 w 10996613"/>
              <a:gd name="connsiteY3688" fmla="*/ 1217934 h 4188227"/>
              <a:gd name="connsiteX3689" fmla="*/ 3678586 w 10996613"/>
              <a:gd name="connsiteY3689" fmla="*/ 1216893 h 4188227"/>
              <a:gd name="connsiteX3690" fmla="*/ 3674435 w 10996613"/>
              <a:gd name="connsiteY3690" fmla="*/ 1215757 h 4188227"/>
              <a:gd name="connsiteX3691" fmla="*/ 3670118 w 10996613"/>
              <a:gd name="connsiteY3691" fmla="*/ 1217863 h 4188227"/>
              <a:gd name="connsiteX3692" fmla="*/ 3678467 w 10996613"/>
              <a:gd name="connsiteY3692" fmla="*/ 1217934 h 4188227"/>
              <a:gd name="connsiteX3693" fmla="*/ 3674269 w 10996613"/>
              <a:gd name="connsiteY3693" fmla="*/ 1186432 h 4188227"/>
              <a:gd name="connsiteX3694" fmla="*/ 3672466 w 10996613"/>
              <a:gd name="connsiteY3694" fmla="*/ 1183805 h 4188227"/>
              <a:gd name="connsiteX3695" fmla="*/ 3670806 w 10996613"/>
              <a:gd name="connsiteY3695" fmla="*/ 1183876 h 4188227"/>
              <a:gd name="connsiteX3696" fmla="*/ 3670949 w 10996613"/>
              <a:gd name="connsiteY3696" fmla="*/ 1189130 h 4188227"/>
              <a:gd name="connsiteX3697" fmla="*/ 3674269 w 10996613"/>
              <a:gd name="connsiteY3697" fmla="*/ 1186432 h 4188227"/>
              <a:gd name="connsiteX3698" fmla="*/ 3480184 w 10996613"/>
              <a:gd name="connsiteY3698" fmla="*/ 1089771 h 4188227"/>
              <a:gd name="connsiteX3699" fmla="*/ 3480303 w 10996613"/>
              <a:gd name="connsiteY3699" fmla="*/ 1095096 h 4188227"/>
              <a:gd name="connsiteX3700" fmla="*/ 3482010 w 10996613"/>
              <a:gd name="connsiteY3700" fmla="*/ 1095025 h 4188227"/>
              <a:gd name="connsiteX3701" fmla="*/ 3481915 w 10996613"/>
              <a:gd name="connsiteY3701" fmla="*/ 1089652 h 4188227"/>
              <a:gd name="connsiteX3702" fmla="*/ 3480184 w 10996613"/>
              <a:gd name="connsiteY3702" fmla="*/ 1089771 h 4188227"/>
              <a:gd name="connsiteX3703" fmla="*/ 8472226 w 10996613"/>
              <a:gd name="connsiteY3703" fmla="*/ 2387904 h 4188227"/>
              <a:gd name="connsiteX3704" fmla="*/ 8472131 w 10996613"/>
              <a:gd name="connsiteY3704" fmla="*/ 2393277 h 4188227"/>
              <a:gd name="connsiteX3705" fmla="*/ 8473839 w 10996613"/>
              <a:gd name="connsiteY3705" fmla="*/ 2393348 h 4188227"/>
              <a:gd name="connsiteX3706" fmla="*/ 8473958 w 10996613"/>
              <a:gd name="connsiteY3706" fmla="*/ 2388022 h 4188227"/>
              <a:gd name="connsiteX3707" fmla="*/ 8472226 w 10996613"/>
              <a:gd name="connsiteY3707" fmla="*/ 2387904 h 4188227"/>
              <a:gd name="connsiteX3708" fmla="*/ 8487762 w 10996613"/>
              <a:gd name="connsiteY3708" fmla="*/ 2332757 h 4188227"/>
              <a:gd name="connsiteX3709" fmla="*/ 8485959 w 10996613"/>
              <a:gd name="connsiteY3709" fmla="*/ 2335384 h 4188227"/>
              <a:gd name="connsiteX3710" fmla="*/ 8489303 w 10996613"/>
              <a:gd name="connsiteY3710" fmla="*/ 2338106 h 4188227"/>
              <a:gd name="connsiteX3711" fmla="*/ 8489445 w 10996613"/>
              <a:gd name="connsiteY3711" fmla="*/ 2332852 h 4188227"/>
              <a:gd name="connsiteX3712" fmla="*/ 8487762 w 10996613"/>
              <a:gd name="connsiteY3712" fmla="*/ 2332757 h 4188227"/>
              <a:gd name="connsiteX3713" fmla="*/ 3803082 w 10996613"/>
              <a:gd name="connsiteY3713" fmla="*/ 1540296 h 4188227"/>
              <a:gd name="connsiteX3714" fmla="*/ 3796133 w 10996613"/>
              <a:gd name="connsiteY3714" fmla="*/ 1540367 h 4188227"/>
              <a:gd name="connsiteX3715" fmla="*/ 3792765 w 10996613"/>
              <a:gd name="connsiteY3715" fmla="*/ 1543539 h 4188227"/>
              <a:gd name="connsiteX3716" fmla="*/ 3799714 w 10996613"/>
              <a:gd name="connsiteY3716" fmla="*/ 1543468 h 4188227"/>
              <a:gd name="connsiteX3717" fmla="*/ 3803082 w 10996613"/>
              <a:gd name="connsiteY3717" fmla="*/ 1540296 h 4188227"/>
              <a:gd name="connsiteX3718" fmla="*/ 1835026 w 10996613"/>
              <a:gd name="connsiteY3718" fmla="*/ 2494506 h 4188227"/>
              <a:gd name="connsiteX3719" fmla="*/ 1830875 w 10996613"/>
              <a:gd name="connsiteY3719" fmla="*/ 2495642 h 4188227"/>
              <a:gd name="connsiteX3720" fmla="*/ 1830994 w 10996613"/>
              <a:gd name="connsiteY3720" fmla="*/ 2496684 h 4188227"/>
              <a:gd name="connsiteX3721" fmla="*/ 1839342 w 10996613"/>
              <a:gd name="connsiteY3721" fmla="*/ 2496589 h 4188227"/>
              <a:gd name="connsiteX3722" fmla="*/ 1835026 w 10996613"/>
              <a:gd name="connsiteY3722" fmla="*/ 2494506 h 4188227"/>
              <a:gd name="connsiteX3723" fmla="*/ 3813376 w 10996613"/>
              <a:gd name="connsiteY3723" fmla="*/ 1207615 h 4188227"/>
              <a:gd name="connsiteX3724" fmla="*/ 3823693 w 10996613"/>
              <a:gd name="connsiteY3724" fmla="*/ 1207615 h 4188227"/>
              <a:gd name="connsiteX3725" fmla="*/ 3813376 w 10996613"/>
              <a:gd name="connsiteY3725" fmla="*/ 1207615 h 4188227"/>
              <a:gd name="connsiteX3726" fmla="*/ 621015 w 10996613"/>
              <a:gd name="connsiteY3726" fmla="*/ 463390 h 4188227"/>
              <a:gd name="connsiteX3727" fmla="*/ 621134 w 10996613"/>
              <a:gd name="connsiteY3727" fmla="*/ 468715 h 4188227"/>
              <a:gd name="connsiteX3728" fmla="*/ 622841 w 10996613"/>
              <a:gd name="connsiteY3728" fmla="*/ 468644 h 4188227"/>
              <a:gd name="connsiteX3729" fmla="*/ 622746 w 10996613"/>
              <a:gd name="connsiteY3729" fmla="*/ 463272 h 4188227"/>
              <a:gd name="connsiteX3730" fmla="*/ 621015 w 10996613"/>
              <a:gd name="connsiteY3730" fmla="*/ 463390 h 4188227"/>
              <a:gd name="connsiteX3731" fmla="*/ 3298219 w 10996613"/>
              <a:gd name="connsiteY3731" fmla="*/ 3122496 h 4188227"/>
              <a:gd name="connsiteX3732" fmla="*/ 3308536 w 10996613"/>
              <a:gd name="connsiteY3732" fmla="*/ 3122496 h 4188227"/>
              <a:gd name="connsiteX3733" fmla="*/ 3298219 w 10996613"/>
              <a:gd name="connsiteY3733" fmla="*/ 3122496 h 4188227"/>
              <a:gd name="connsiteX3734" fmla="*/ 8245458 w 10996613"/>
              <a:gd name="connsiteY3734" fmla="*/ 2203008 h 4188227"/>
              <a:gd name="connsiteX3735" fmla="*/ 8245576 w 10996613"/>
              <a:gd name="connsiteY3735" fmla="*/ 2208333 h 4188227"/>
              <a:gd name="connsiteX3736" fmla="*/ 8247284 w 10996613"/>
              <a:gd name="connsiteY3736" fmla="*/ 2208262 h 4188227"/>
              <a:gd name="connsiteX3737" fmla="*/ 8247189 w 10996613"/>
              <a:gd name="connsiteY3737" fmla="*/ 2202913 h 4188227"/>
              <a:gd name="connsiteX3738" fmla="*/ 8245458 w 10996613"/>
              <a:gd name="connsiteY3738" fmla="*/ 2203008 h 4188227"/>
              <a:gd name="connsiteX3739" fmla="*/ 3867477 w 10996613"/>
              <a:gd name="connsiteY3739" fmla="*/ 3422704 h 4188227"/>
              <a:gd name="connsiteX3740" fmla="*/ 3867477 w 10996613"/>
              <a:gd name="connsiteY3740" fmla="*/ 3429213 h 4188227"/>
              <a:gd name="connsiteX3741" fmla="*/ 3867477 w 10996613"/>
              <a:gd name="connsiteY3741" fmla="*/ 3422704 h 4188227"/>
              <a:gd name="connsiteX3742" fmla="*/ 3687954 w 10996613"/>
              <a:gd name="connsiteY3742" fmla="*/ 1250904 h 4188227"/>
              <a:gd name="connsiteX3743" fmla="*/ 3688073 w 10996613"/>
              <a:gd name="connsiteY3743" fmla="*/ 1245579 h 4188227"/>
              <a:gd name="connsiteX3744" fmla="*/ 3686342 w 10996613"/>
              <a:gd name="connsiteY3744" fmla="*/ 1245484 h 4188227"/>
              <a:gd name="connsiteX3745" fmla="*/ 3686247 w 10996613"/>
              <a:gd name="connsiteY3745" fmla="*/ 1250857 h 4188227"/>
              <a:gd name="connsiteX3746" fmla="*/ 3687954 w 10996613"/>
              <a:gd name="connsiteY3746" fmla="*/ 1250904 h 4188227"/>
              <a:gd name="connsiteX3747" fmla="*/ 3323977 w 10996613"/>
              <a:gd name="connsiteY3747" fmla="*/ 3184176 h 4188227"/>
              <a:gd name="connsiteX3748" fmla="*/ 3334294 w 10996613"/>
              <a:gd name="connsiteY3748" fmla="*/ 3184176 h 4188227"/>
              <a:gd name="connsiteX3749" fmla="*/ 3323977 w 10996613"/>
              <a:gd name="connsiteY3749" fmla="*/ 3184176 h 4188227"/>
              <a:gd name="connsiteX3750" fmla="*/ 522300 w 10996613"/>
              <a:gd name="connsiteY3750" fmla="*/ 562276 h 4188227"/>
              <a:gd name="connsiteX3751" fmla="*/ 530815 w 10996613"/>
              <a:gd name="connsiteY3751" fmla="*/ 562347 h 4188227"/>
              <a:gd name="connsiteX3752" fmla="*/ 530934 w 10996613"/>
              <a:gd name="connsiteY3752" fmla="*/ 561306 h 4188227"/>
              <a:gd name="connsiteX3753" fmla="*/ 526736 w 10996613"/>
              <a:gd name="connsiteY3753" fmla="*/ 560146 h 4188227"/>
              <a:gd name="connsiteX3754" fmla="*/ 522300 w 10996613"/>
              <a:gd name="connsiteY3754" fmla="*/ 562276 h 4188227"/>
              <a:gd name="connsiteX3755" fmla="*/ 3771181 w 10996613"/>
              <a:gd name="connsiteY3755" fmla="*/ 1727394 h 4188227"/>
              <a:gd name="connsiteX3756" fmla="*/ 3766865 w 10996613"/>
              <a:gd name="connsiteY3756" fmla="*/ 1725287 h 4188227"/>
              <a:gd name="connsiteX3757" fmla="*/ 3762714 w 10996613"/>
              <a:gd name="connsiteY3757" fmla="*/ 1726423 h 4188227"/>
              <a:gd name="connsiteX3758" fmla="*/ 3762832 w 10996613"/>
              <a:gd name="connsiteY3758" fmla="*/ 1727465 h 4188227"/>
              <a:gd name="connsiteX3759" fmla="*/ 3771181 w 10996613"/>
              <a:gd name="connsiteY3759" fmla="*/ 1727394 h 4188227"/>
              <a:gd name="connsiteX3760" fmla="*/ 4884106 w 10996613"/>
              <a:gd name="connsiteY3760" fmla="*/ 1979556 h 4188227"/>
              <a:gd name="connsiteX3761" fmla="*/ 4875591 w 10996613"/>
              <a:gd name="connsiteY3761" fmla="*/ 1979484 h 4188227"/>
              <a:gd name="connsiteX3762" fmla="*/ 4875472 w 10996613"/>
              <a:gd name="connsiteY3762" fmla="*/ 1980573 h 4188227"/>
              <a:gd name="connsiteX3763" fmla="*/ 4883939 w 10996613"/>
              <a:gd name="connsiteY3763" fmla="*/ 1980644 h 4188227"/>
              <a:gd name="connsiteX3764" fmla="*/ 4884106 w 10996613"/>
              <a:gd name="connsiteY3764" fmla="*/ 1979556 h 4188227"/>
              <a:gd name="connsiteX3765" fmla="*/ 10283862 w 10996613"/>
              <a:gd name="connsiteY3765" fmla="*/ 2327337 h 4188227"/>
              <a:gd name="connsiteX3766" fmla="*/ 10273544 w 10996613"/>
              <a:gd name="connsiteY3766" fmla="*/ 2327337 h 4188227"/>
              <a:gd name="connsiteX3767" fmla="*/ 10283862 w 10996613"/>
              <a:gd name="connsiteY3767" fmla="*/ 2327337 h 4188227"/>
              <a:gd name="connsiteX3768" fmla="*/ 10314624 w 10996613"/>
              <a:gd name="connsiteY3768" fmla="*/ 2338721 h 4188227"/>
              <a:gd name="connsiteX3769" fmla="*/ 10310473 w 10996613"/>
              <a:gd name="connsiteY3769" fmla="*/ 2339858 h 4188227"/>
              <a:gd name="connsiteX3770" fmla="*/ 10310591 w 10996613"/>
              <a:gd name="connsiteY3770" fmla="*/ 2340899 h 4188227"/>
              <a:gd name="connsiteX3771" fmla="*/ 10318941 w 10996613"/>
              <a:gd name="connsiteY3771" fmla="*/ 2340804 h 4188227"/>
              <a:gd name="connsiteX3772" fmla="*/ 10314624 w 10996613"/>
              <a:gd name="connsiteY3772" fmla="*/ 2338721 h 4188227"/>
              <a:gd name="connsiteX3773" fmla="*/ 885590 w 10996613"/>
              <a:gd name="connsiteY3773" fmla="*/ 458893 h 4188227"/>
              <a:gd name="connsiteX3774" fmla="*/ 885495 w 10996613"/>
              <a:gd name="connsiteY3774" fmla="*/ 453520 h 4188227"/>
              <a:gd name="connsiteX3775" fmla="*/ 883764 w 10996613"/>
              <a:gd name="connsiteY3775" fmla="*/ 453615 h 4188227"/>
              <a:gd name="connsiteX3776" fmla="*/ 883883 w 10996613"/>
              <a:gd name="connsiteY3776" fmla="*/ 458940 h 4188227"/>
              <a:gd name="connsiteX3777" fmla="*/ 885590 w 10996613"/>
              <a:gd name="connsiteY3777" fmla="*/ 458893 h 4188227"/>
              <a:gd name="connsiteX3778" fmla="*/ 4646379 w 10996613"/>
              <a:gd name="connsiteY3778" fmla="*/ 1189816 h 4188227"/>
              <a:gd name="connsiteX3779" fmla="*/ 4642940 w 10996613"/>
              <a:gd name="connsiteY3779" fmla="*/ 1191521 h 4188227"/>
              <a:gd name="connsiteX3780" fmla="*/ 4647612 w 10996613"/>
              <a:gd name="connsiteY3780" fmla="*/ 1192941 h 4188227"/>
              <a:gd name="connsiteX3781" fmla="*/ 4652451 w 10996613"/>
              <a:gd name="connsiteY3781" fmla="*/ 1191094 h 4188227"/>
              <a:gd name="connsiteX3782" fmla="*/ 4648751 w 10996613"/>
              <a:gd name="connsiteY3782" fmla="*/ 1189769 h 4188227"/>
              <a:gd name="connsiteX3783" fmla="*/ 4646379 w 10996613"/>
              <a:gd name="connsiteY3783" fmla="*/ 1189816 h 4188227"/>
              <a:gd name="connsiteX3784" fmla="*/ 4663408 w 10996613"/>
              <a:gd name="connsiteY3784" fmla="*/ 1139474 h 4188227"/>
              <a:gd name="connsiteX3785" fmla="*/ 4653091 w 10996613"/>
              <a:gd name="connsiteY3785" fmla="*/ 1139474 h 4188227"/>
              <a:gd name="connsiteX3786" fmla="*/ 4663408 w 10996613"/>
              <a:gd name="connsiteY3786" fmla="*/ 1139474 h 4188227"/>
              <a:gd name="connsiteX3787" fmla="*/ 4696898 w 10996613"/>
              <a:gd name="connsiteY3787" fmla="*/ 1283898 h 4188227"/>
              <a:gd name="connsiteX3788" fmla="*/ 4696898 w 10996613"/>
              <a:gd name="connsiteY3788" fmla="*/ 1290406 h 4188227"/>
              <a:gd name="connsiteX3789" fmla="*/ 4696898 w 10996613"/>
              <a:gd name="connsiteY3789" fmla="*/ 1283898 h 4188227"/>
              <a:gd name="connsiteX3790" fmla="*/ 7829086 w 10996613"/>
              <a:gd name="connsiteY3790" fmla="*/ 1475374 h 4188227"/>
              <a:gd name="connsiteX3791" fmla="*/ 7829086 w 10996613"/>
              <a:gd name="connsiteY3791" fmla="*/ 1481883 h 4188227"/>
              <a:gd name="connsiteX3792" fmla="*/ 7829086 w 10996613"/>
              <a:gd name="connsiteY3792" fmla="*/ 1475374 h 4188227"/>
              <a:gd name="connsiteX3793" fmla="*/ 5090168 w 10996613"/>
              <a:gd name="connsiteY3793" fmla="*/ 1132468 h 4188227"/>
              <a:gd name="connsiteX3794" fmla="*/ 5081653 w 10996613"/>
              <a:gd name="connsiteY3794" fmla="*/ 1132397 h 4188227"/>
              <a:gd name="connsiteX3795" fmla="*/ 5081535 w 10996613"/>
              <a:gd name="connsiteY3795" fmla="*/ 1133486 h 4188227"/>
              <a:gd name="connsiteX3796" fmla="*/ 5090002 w 10996613"/>
              <a:gd name="connsiteY3796" fmla="*/ 1133557 h 4188227"/>
              <a:gd name="connsiteX3797" fmla="*/ 5090168 w 10996613"/>
              <a:gd name="connsiteY3797" fmla="*/ 1132468 h 4188227"/>
              <a:gd name="connsiteX3798" fmla="*/ 2897217 w 10996613"/>
              <a:gd name="connsiteY3798" fmla="*/ 2992179 h 4188227"/>
              <a:gd name="connsiteX3799" fmla="*/ 2897383 w 10996613"/>
              <a:gd name="connsiteY3799" fmla="*/ 2993267 h 4188227"/>
              <a:gd name="connsiteX3800" fmla="*/ 2905850 w 10996613"/>
              <a:gd name="connsiteY3800" fmla="*/ 2993197 h 4188227"/>
              <a:gd name="connsiteX3801" fmla="*/ 2905732 w 10996613"/>
              <a:gd name="connsiteY3801" fmla="*/ 2992108 h 4188227"/>
              <a:gd name="connsiteX3802" fmla="*/ 2897217 w 10996613"/>
              <a:gd name="connsiteY3802" fmla="*/ 2992179 h 4188227"/>
              <a:gd name="connsiteX3803" fmla="*/ 2907677 w 10996613"/>
              <a:gd name="connsiteY3803" fmla="*/ 3349120 h 4188227"/>
              <a:gd name="connsiteX3804" fmla="*/ 2907558 w 10996613"/>
              <a:gd name="connsiteY3804" fmla="*/ 3350209 h 4188227"/>
              <a:gd name="connsiteX3805" fmla="*/ 2916025 w 10996613"/>
              <a:gd name="connsiteY3805" fmla="*/ 3350279 h 4188227"/>
              <a:gd name="connsiteX3806" fmla="*/ 2916191 w 10996613"/>
              <a:gd name="connsiteY3806" fmla="*/ 3349191 h 4188227"/>
              <a:gd name="connsiteX3807" fmla="*/ 2907677 w 10996613"/>
              <a:gd name="connsiteY3807" fmla="*/ 3349120 h 4188227"/>
              <a:gd name="connsiteX3808" fmla="*/ 2916144 w 10996613"/>
              <a:gd name="connsiteY3808" fmla="*/ 3067823 h 4188227"/>
              <a:gd name="connsiteX3809" fmla="*/ 2916025 w 10996613"/>
              <a:gd name="connsiteY3809" fmla="*/ 3066734 h 4188227"/>
              <a:gd name="connsiteX3810" fmla="*/ 2907510 w 10996613"/>
              <a:gd name="connsiteY3810" fmla="*/ 3066805 h 4188227"/>
              <a:gd name="connsiteX3811" fmla="*/ 2907677 w 10996613"/>
              <a:gd name="connsiteY3811" fmla="*/ 3067893 h 4188227"/>
              <a:gd name="connsiteX3812" fmla="*/ 2916144 w 10996613"/>
              <a:gd name="connsiteY3812" fmla="*/ 3067823 h 4188227"/>
              <a:gd name="connsiteX3813" fmla="*/ 972256 w 10996613"/>
              <a:gd name="connsiteY3813" fmla="*/ 1235212 h 4188227"/>
              <a:gd name="connsiteX3814" fmla="*/ 972256 w 10996613"/>
              <a:gd name="connsiteY3814" fmla="*/ 1241721 h 4188227"/>
              <a:gd name="connsiteX3815" fmla="*/ 972256 w 10996613"/>
              <a:gd name="connsiteY3815" fmla="*/ 1235212 h 4188227"/>
              <a:gd name="connsiteX3816" fmla="*/ 5039459 w 10996613"/>
              <a:gd name="connsiteY3816" fmla="*/ 1147498 h 4188227"/>
              <a:gd name="connsiteX3817" fmla="*/ 5037656 w 10996613"/>
              <a:gd name="connsiteY3817" fmla="*/ 1144870 h 4188227"/>
              <a:gd name="connsiteX3818" fmla="*/ 5035996 w 10996613"/>
              <a:gd name="connsiteY3818" fmla="*/ 1144941 h 4188227"/>
              <a:gd name="connsiteX3819" fmla="*/ 5036139 w 10996613"/>
              <a:gd name="connsiteY3819" fmla="*/ 1150196 h 4188227"/>
              <a:gd name="connsiteX3820" fmla="*/ 5039459 w 10996613"/>
              <a:gd name="connsiteY3820" fmla="*/ 1147498 h 4188227"/>
              <a:gd name="connsiteX3821" fmla="*/ 4947599 w 10996613"/>
              <a:gd name="connsiteY3821" fmla="*/ 464881 h 4188227"/>
              <a:gd name="connsiteX3822" fmla="*/ 4956066 w 10996613"/>
              <a:gd name="connsiteY3822" fmla="*/ 464952 h 4188227"/>
              <a:gd name="connsiteX3823" fmla="*/ 4956232 w 10996613"/>
              <a:gd name="connsiteY3823" fmla="*/ 463863 h 4188227"/>
              <a:gd name="connsiteX3824" fmla="*/ 4947717 w 10996613"/>
              <a:gd name="connsiteY3824" fmla="*/ 463792 h 4188227"/>
              <a:gd name="connsiteX3825" fmla="*/ 4947599 w 10996613"/>
              <a:gd name="connsiteY3825" fmla="*/ 464881 h 4188227"/>
              <a:gd name="connsiteX3826" fmla="*/ 4956920 w 10996613"/>
              <a:gd name="connsiteY3826" fmla="*/ 1209248 h 4188227"/>
              <a:gd name="connsiteX3827" fmla="*/ 4952770 w 10996613"/>
              <a:gd name="connsiteY3827" fmla="*/ 1210384 h 4188227"/>
              <a:gd name="connsiteX3828" fmla="*/ 4952888 w 10996613"/>
              <a:gd name="connsiteY3828" fmla="*/ 1211426 h 4188227"/>
              <a:gd name="connsiteX3829" fmla="*/ 4961237 w 10996613"/>
              <a:gd name="connsiteY3829" fmla="*/ 1211331 h 4188227"/>
              <a:gd name="connsiteX3830" fmla="*/ 4956920 w 10996613"/>
              <a:gd name="connsiteY3830" fmla="*/ 1209248 h 4188227"/>
              <a:gd name="connsiteX3831" fmla="*/ 10199757 w 10996613"/>
              <a:gd name="connsiteY3831" fmla="*/ 2123885 h 4188227"/>
              <a:gd name="connsiteX3832" fmla="*/ 10199662 w 10996613"/>
              <a:gd name="connsiteY3832" fmla="*/ 2118512 h 4188227"/>
              <a:gd name="connsiteX3833" fmla="*/ 10197931 w 10996613"/>
              <a:gd name="connsiteY3833" fmla="*/ 2118607 h 4188227"/>
              <a:gd name="connsiteX3834" fmla="*/ 10198049 w 10996613"/>
              <a:gd name="connsiteY3834" fmla="*/ 2123932 h 4188227"/>
              <a:gd name="connsiteX3835" fmla="*/ 10199757 w 10996613"/>
              <a:gd name="connsiteY3835" fmla="*/ 2123885 h 4188227"/>
              <a:gd name="connsiteX3836" fmla="*/ 4972527 w 10996613"/>
              <a:gd name="connsiteY3836" fmla="*/ 2067696 h 4188227"/>
              <a:gd name="connsiteX3837" fmla="*/ 4962209 w 10996613"/>
              <a:gd name="connsiteY3837" fmla="*/ 2067696 h 4188227"/>
              <a:gd name="connsiteX3838" fmla="*/ 4972527 w 10996613"/>
              <a:gd name="connsiteY3838" fmla="*/ 2067696 h 4188227"/>
              <a:gd name="connsiteX3839" fmla="*/ 4981824 w 10996613"/>
              <a:gd name="connsiteY3839" fmla="*/ 1490474 h 4188227"/>
              <a:gd name="connsiteX3840" fmla="*/ 4977507 w 10996613"/>
              <a:gd name="connsiteY3840" fmla="*/ 1488368 h 4188227"/>
              <a:gd name="connsiteX3841" fmla="*/ 4973357 w 10996613"/>
              <a:gd name="connsiteY3841" fmla="*/ 1489504 h 4188227"/>
              <a:gd name="connsiteX3842" fmla="*/ 4973475 w 10996613"/>
              <a:gd name="connsiteY3842" fmla="*/ 1490545 h 4188227"/>
              <a:gd name="connsiteX3843" fmla="*/ 4981824 w 10996613"/>
              <a:gd name="connsiteY3843" fmla="*/ 1490474 h 4188227"/>
              <a:gd name="connsiteX3844" fmla="*/ 10567198 w 10996613"/>
              <a:gd name="connsiteY3844" fmla="*/ 2080690 h 4188227"/>
              <a:gd name="connsiteX3845" fmla="*/ 10556880 w 10996613"/>
              <a:gd name="connsiteY3845" fmla="*/ 2080690 h 4188227"/>
              <a:gd name="connsiteX3846" fmla="*/ 10567198 w 10996613"/>
              <a:gd name="connsiteY3846" fmla="*/ 2080690 h 4188227"/>
              <a:gd name="connsiteX3847" fmla="*/ 8923794 w 10996613"/>
              <a:gd name="connsiteY3847" fmla="*/ 1623064 h 4188227"/>
              <a:gd name="connsiteX3848" fmla="*/ 8934113 w 10996613"/>
              <a:gd name="connsiteY3848" fmla="*/ 1623064 h 4188227"/>
              <a:gd name="connsiteX3849" fmla="*/ 8923794 w 10996613"/>
              <a:gd name="connsiteY3849" fmla="*/ 1623064 h 4188227"/>
              <a:gd name="connsiteX3850" fmla="*/ 3163286 w 10996613"/>
              <a:gd name="connsiteY3850" fmla="*/ 3035373 h 4188227"/>
              <a:gd name="connsiteX3851" fmla="*/ 3158970 w 10996613"/>
              <a:gd name="connsiteY3851" fmla="*/ 3033267 h 4188227"/>
              <a:gd name="connsiteX3852" fmla="*/ 3154819 w 10996613"/>
              <a:gd name="connsiteY3852" fmla="*/ 3034403 h 4188227"/>
              <a:gd name="connsiteX3853" fmla="*/ 3154938 w 10996613"/>
              <a:gd name="connsiteY3853" fmla="*/ 3035444 h 4188227"/>
              <a:gd name="connsiteX3854" fmla="*/ 3163286 w 10996613"/>
              <a:gd name="connsiteY3854" fmla="*/ 3035373 h 4188227"/>
              <a:gd name="connsiteX3855" fmla="*/ 10500241 w 10996613"/>
              <a:gd name="connsiteY3855" fmla="*/ 2061211 h 4188227"/>
              <a:gd name="connsiteX3856" fmla="*/ 10489924 w 10996613"/>
              <a:gd name="connsiteY3856" fmla="*/ 2061211 h 4188227"/>
              <a:gd name="connsiteX3857" fmla="*/ 10500241 w 10996613"/>
              <a:gd name="connsiteY3857" fmla="*/ 2061211 h 4188227"/>
              <a:gd name="connsiteX3858" fmla="*/ 4497572 w 10996613"/>
              <a:gd name="connsiteY3858" fmla="*/ 1175734 h 4188227"/>
              <a:gd name="connsiteX3859" fmla="*/ 4497690 w 10996613"/>
              <a:gd name="connsiteY3859" fmla="*/ 1174692 h 4188227"/>
              <a:gd name="connsiteX3860" fmla="*/ 4493540 w 10996613"/>
              <a:gd name="connsiteY3860" fmla="*/ 1173556 h 4188227"/>
              <a:gd name="connsiteX3861" fmla="*/ 4489223 w 10996613"/>
              <a:gd name="connsiteY3861" fmla="*/ 1175663 h 4188227"/>
              <a:gd name="connsiteX3862" fmla="*/ 4497572 w 10996613"/>
              <a:gd name="connsiteY3862" fmla="*/ 1175734 h 4188227"/>
              <a:gd name="connsiteX3863" fmla="*/ 4620408 w 10996613"/>
              <a:gd name="connsiteY3863" fmla="*/ 1728009 h 4188227"/>
              <a:gd name="connsiteX3864" fmla="*/ 4620526 w 10996613"/>
              <a:gd name="connsiteY3864" fmla="*/ 1722684 h 4188227"/>
              <a:gd name="connsiteX3865" fmla="*/ 4618795 w 10996613"/>
              <a:gd name="connsiteY3865" fmla="*/ 1722589 h 4188227"/>
              <a:gd name="connsiteX3866" fmla="*/ 4618700 w 10996613"/>
              <a:gd name="connsiteY3866" fmla="*/ 1727962 h 4188227"/>
              <a:gd name="connsiteX3867" fmla="*/ 4620408 w 10996613"/>
              <a:gd name="connsiteY3867" fmla="*/ 1728009 h 4188227"/>
              <a:gd name="connsiteX3868" fmla="*/ 10607424 w 10996613"/>
              <a:gd name="connsiteY3868" fmla="*/ 2207836 h 4188227"/>
              <a:gd name="connsiteX3869" fmla="*/ 10607590 w 10996613"/>
              <a:gd name="connsiteY3869" fmla="*/ 2206747 h 4188227"/>
              <a:gd name="connsiteX3870" fmla="*/ 10599075 w 10996613"/>
              <a:gd name="connsiteY3870" fmla="*/ 2206676 h 4188227"/>
              <a:gd name="connsiteX3871" fmla="*/ 10598957 w 10996613"/>
              <a:gd name="connsiteY3871" fmla="*/ 2207765 h 4188227"/>
              <a:gd name="connsiteX3872" fmla="*/ 10607424 w 10996613"/>
              <a:gd name="connsiteY3872" fmla="*/ 2207836 h 4188227"/>
              <a:gd name="connsiteX3873" fmla="*/ 4632172 w 10996613"/>
              <a:gd name="connsiteY3873" fmla="*/ 1176728 h 4188227"/>
              <a:gd name="connsiteX3874" fmla="*/ 4637010 w 10996613"/>
              <a:gd name="connsiteY3874" fmla="*/ 1174882 h 4188227"/>
              <a:gd name="connsiteX3875" fmla="*/ 4633310 w 10996613"/>
              <a:gd name="connsiteY3875" fmla="*/ 1173556 h 4188227"/>
              <a:gd name="connsiteX3876" fmla="*/ 4630939 w 10996613"/>
              <a:gd name="connsiteY3876" fmla="*/ 1173604 h 4188227"/>
              <a:gd name="connsiteX3877" fmla="*/ 4627499 w 10996613"/>
              <a:gd name="connsiteY3877" fmla="*/ 1175308 h 4188227"/>
              <a:gd name="connsiteX3878" fmla="*/ 4632172 w 10996613"/>
              <a:gd name="connsiteY3878" fmla="*/ 1176728 h 4188227"/>
              <a:gd name="connsiteX3879" fmla="*/ 1561366 w 10996613"/>
              <a:gd name="connsiteY3879" fmla="*/ 1613786 h 4188227"/>
              <a:gd name="connsiteX3880" fmla="*/ 1559540 w 10996613"/>
              <a:gd name="connsiteY3880" fmla="*/ 1611703 h 4188227"/>
              <a:gd name="connsiteX3881" fmla="*/ 1557927 w 10996613"/>
              <a:gd name="connsiteY3881" fmla="*/ 1612768 h 4188227"/>
              <a:gd name="connsiteX3882" fmla="*/ 1559540 w 10996613"/>
              <a:gd name="connsiteY3882" fmla="*/ 1614946 h 4188227"/>
              <a:gd name="connsiteX3883" fmla="*/ 1561366 w 10996613"/>
              <a:gd name="connsiteY3883" fmla="*/ 1613786 h 4188227"/>
              <a:gd name="connsiteX3884" fmla="*/ 1665892 w 10996613"/>
              <a:gd name="connsiteY3884" fmla="*/ 2366768 h 4188227"/>
              <a:gd name="connsiteX3885" fmla="*/ 1667718 w 10996613"/>
              <a:gd name="connsiteY3885" fmla="*/ 2367928 h 4188227"/>
              <a:gd name="connsiteX3886" fmla="*/ 1669331 w 10996613"/>
              <a:gd name="connsiteY3886" fmla="*/ 2365751 h 4188227"/>
              <a:gd name="connsiteX3887" fmla="*/ 1667718 w 10996613"/>
              <a:gd name="connsiteY3887" fmla="*/ 2364686 h 4188227"/>
              <a:gd name="connsiteX3888" fmla="*/ 1665892 w 10996613"/>
              <a:gd name="connsiteY3888" fmla="*/ 2366768 h 4188227"/>
              <a:gd name="connsiteX3889" fmla="*/ 1860902 w 10996613"/>
              <a:gd name="connsiteY3889" fmla="*/ 1561384 h 4188227"/>
              <a:gd name="connsiteX3890" fmla="*/ 1859076 w 10996613"/>
              <a:gd name="connsiteY3890" fmla="*/ 1560225 h 4188227"/>
              <a:gd name="connsiteX3891" fmla="*/ 1855755 w 10996613"/>
              <a:gd name="connsiteY3891" fmla="*/ 1561384 h 4188227"/>
              <a:gd name="connsiteX3892" fmla="*/ 1857439 w 10996613"/>
              <a:gd name="connsiteY3892" fmla="*/ 1562402 h 4188227"/>
              <a:gd name="connsiteX3893" fmla="*/ 1860902 w 10996613"/>
              <a:gd name="connsiteY3893" fmla="*/ 1561384 h 4188227"/>
              <a:gd name="connsiteX3894" fmla="*/ 1711526 w 10996613"/>
              <a:gd name="connsiteY3894" fmla="*/ 1165438 h 4188227"/>
              <a:gd name="connsiteX3895" fmla="*/ 1709699 w 10996613"/>
              <a:gd name="connsiteY3895" fmla="*/ 1164278 h 4188227"/>
              <a:gd name="connsiteX3896" fmla="*/ 1706379 w 10996613"/>
              <a:gd name="connsiteY3896" fmla="*/ 1165438 h 4188227"/>
              <a:gd name="connsiteX3897" fmla="*/ 1708063 w 10996613"/>
              <a:gd name="connsiteY3897" fmla="*/ 1166456 h 4188227"/>
              <a:gd name="connsiteX3898" fmla="*/ 1711526 w 10996613"/>
              <a:gd name="connsiteY3898" fmla="*/ 1165438 h 4188227"/>
              <a:gd name="connsiteX3899" fmla="*/ 9186544 w 10996613"/>
              <a:gd name="connsiteY3899" fmla="*/ 1817783 h 4188227"/>
              <a:gd name="connsiteX3900" fmla="*/ 9188370 w 10996613"/>
              <a:gd name="connsiteY3900" fmla="*/ 1818943 h 4188227"/>
              <a:gd name="connsiteX3901" fmla="*/ 9191691 w 10996613"/>
              <a:gd name="connsiteY3901" fmla="*/ 1817783 h 4188227"/>
              <a:gd name="connsiteX3902" fmla="*/ 9190006 w 10996613"/>
              <a:gd name="connsiteY3902" fmla="*/ 1816765 h 4188227"/>
              <a:gd name="connsiteX3903" fmla="*/ 9186544 w 10996613"/>
              <a:gd name="connsiteY3903" fmla="*/ 1817783 h 4188227"/>
              <a:gd name="connsiteX3904" fmla="*/ 1844726 w 10996613"/>
              <a:gd name="connsiteY3904" fmla="*/ 1145486 h 4188227"/>
              <a:gd name="connsiteX3905" fmla="*/ 1842900 w 10996613"/>
              <a:gd name="connsiteY3905" fmla="*/ 1144326 h 4188227"/>
              <a:gd name="connsiteX3906" fmla="*/ 1841287 w 10996613"/>
              <a:gd name="connsiteY3906" fmla="*/ 1146503 h 4188227"/>
              <a:gd name="connsiteX3907" fmla="*/ 1842900 w 10996613"/>
              <a:gd name="connsiteY3907" fmla="*/ 1147569 h 4188227"/>
              <a:gd name="connsiteX3908" fmla="*/ 1844726 w 10996613"/>
              <a:gd name="connsiteY3908" fmla="*/ 1145486 h 4188227"/>
              <a:gd name="connsiteX3909" fmla="*/ 9135028 w 10996613"/>
              <a:gd name="connsiteY3909" fmla="*/ 1863226 h 4188227"/>
              <a:gd name="connsiteX3910" fmla="*/ 9133344 w 10996613"/>
              <a:gd name="connsiteY3910" fmla="*/ 1862208 h 4188227"/>
              <a:gd name="connsiteX3911" fmla="*/ 9129882 w 10996613"/>
              <a:gd name="connsiteY3911" fmla="*/ 1863226 h 4188227"/>
              <a:gd name="connsiteX3912" fmla="*/ 9131708 w 10996613"/>
              <a:gd name="connsiteY3912" fmla="*/ 1864386 h 4188227"/>
              <a:gd name="connsiteX3913" fmla="*/ 9135028 w 10996613"/>
              <a:gd name="connsiteY3913" fmla="*/ 1863226 h 4188227"/>
              <a:gd name="connsiteX3914" fmla="*/ 8825934 w 10996613"/>
              <a:gd name="connsiteY3914" fmla="*/ 2103388 h 4188227"/>
              <a:gd name="connsiteX3915" fmla="*/ 8829254 w 10996613"/>
              <a:gd name="connsiteY3915" fmla="*/ 2104548 h 4188227"/>
              <a:gd name="connsiteX3916" fmla="*/ 8831081 w 10996613"/>
              <a:gd name="connsiteY3916" fmla="*/ 2103388 h 4188227"/>
              <a:gd name="connsiteX3917" fmla="*/ 8827618 w 10996613"/>
              <a:gd name="connsiteY3917" fmla="*/ 2102370 h 4188227"/>
              <a:gd name="connsiteX3918" fmla="*/ 8825934 w 10996613"/>
              <a:gd name="connsiteY3918" fmla="*/ 2103388 h 4188227"/>
              <a:gd name="connsiteX3919" fmla="*/ 1615325 w 10996613"/>
              <a:gd name="connsiteY3919" fmla="*/ 1750636 h 4188227"/>
              <a:gd name="connsiteX3920" fmla="*/ 1618788 w 10996613"/>
              <a:gd name="connsiteY3920" fmla="*/ 1749618 h 4188227"/>
              <a:gd name="connsiteX3921" fmla="*/ 1617104 w 10996613"/>
              <a:gd name="connsiteY3921" fmla="*/ 1748600 h 4188227"/>
              <a:gd name="connsiteX3922" fmla="*/ 1613641 w 10996613"/>
              <a:gd name="connsiteY3922" fmla="*/ 1749618 h 4188227"/>
              <a:gd name="connsiteX3923" fmla="*/ 1615325 w 10996613"/>
              <a:gd name="connsiteY3923" fmla="*/ 1750636 h 4188227"/>
              <a:gd name="connsiteX3924" fmla="*/ 1768188 w 10996613"/>
              <a:gd name="connsiteY3924" fmla="*/ 1710684 h 4188227"/>
              <a:gd name="connsiteX3925" fmla="*/ 1764868 w 10996613"/>
              <a:gd name="connsiteY3925" fmla="*/ 1709524 h 4188227"/>
              <a:gd name="connsiteX3926" fmla="*/ 1763041 w 10996613"/>
              <a:gd name="connsiteY3926" fmla="*/ 1710684 h 4188227"/>
              <a:gd name="connsiteX3927" fmla="*/ 1766504 w 10996613"/>
              <a:gd name="connsiteY3927" fmla="*/ 1711702 h 4188227"/>
              <a:gd name="connsiteX3928" fmla="*/ 1768188 w 10996613"/>
              <a:gd name="connsiteY3928" fmla="*/ 1710684 h 4188227"/>
              <a:gd name="connsiteX3929" fmla="*/ 9135028 w 10996613"/>
              <a:gd name="connsiteY3929" fmla="*/ 1801570 h 4188227"/>
              <a:gd name="connsiteX3930" fmla="*/ 9133202 w 10996613"/>
              <a:gd name="connsiteY3930" fmla="*/ 1800410 h 4188227"/>
              <a:gd name="connsiteX3931" fmla="*/ 9129882 w 10996613"/>
              <a:gd name="connsiteY3931" fmla="*/ 1801570 h 4188227"/>
              <a:gd name="connsiteX3932" fmla="*/ 9131565 w 10996613"/>
              <a:gd name="connsiteY3932" fmla="*/ 1802588 h 4188227"/>
              <a:gd name="connsiteX3933" fmla="*/ 9135028 w 10996613"/>
              <a:gd name="connsiteY3933" fmla="*/ 1801570 h 4188227"/>
              <a:gd name="connsiteX3934" fmla="*/ 1567272 w 10996613"/>
              <a:gd name="connsiteY3934" fmla="*/ 1045345 h 4188227"/>
              <a:gd name="connsiteX3935" fmla="*/ 1565446 w 10996613"/>
              <a:gd name="connsiteY3935" fmla="*/ 1044185 h 4188227"/>
              <a:gd name="connsiteX3936" fmla="*/ 1562125 w 10996613"/>
              <a:gd name="connsiteY3936" fmla="*/ 1045345 h 4188227"/>
              <a:gd name="connsiteX3937" fmla="*/ 1563809 w 10996613"/>
              <a:gd name="connsiteY3937" fmla="*/ 1046363 h 4188227"/>
              <a:gd name="connsiteX3938" fmla="*/ 1567272 w 10996613"/>
              <a:gd name="connsiteY3938" fmla="*/ 1045345 h 4188227"/>
              <a:gd name="connsiteX3939" fmla="*/ 1629082 w 10996613"/>
              <a:gd name="connsiteY3939" fmla="*/ 1110267 h 4188227"/>
              <a:gd name="connsiteX3940" fmla="*/ 1627397 w 10996613"/>
              <a:gd name="connsiteY3940" fmla="*/ 1109250 h 4188227"/>
              <a:gd name="connsiteX3941" fmla="*/ 1623935 w 10996613"/>
              <a:gd name="connsiteY3941" fmla="*/ 1110267 h 4188227"/>
              <a:gd name="connsiteX3942" fmla="*/ 1625619 w 10996613"/>
              <a:gd name="connsiteY3942" fmla="*/ 1111285 h 4188227"/>
              <a:gd name="connsiteX3943" fmla="*/ 1629082 w 10996613"/>
              <a:gd name="connsiteY3943" fmla="*/ 1110267 h 4188227"/>
              <a:gd name="connsiteX3944" fmla="*/ 8919620 w 10996613"/>
              <a:gd name="connsiteY3944" fmla="*/ 2154772 h 4188227"/>
              <a:gd name="connsiteX3945" fmla="*/ 8921233 w 10996613"/>
              <a:gd name="connsiteY3945" fmla="*/ 2156949 h 4188227"/>
              <a:gd name="connsiteX3946" fmla="*/ 8922846 w 10996613"/>
              <a:gd name="connsiteY3946" fmla="*/ 2155884 h 4188227"/>
              <a:gd name="connsiteX3947" fmla="*/ 8921233 w 10996613"/>
              <a:gd name="connsiteY3947" fmla="*/ 2153707 h 4188227"/>
              <a:gd name="connsiteX3948" fmla="*/ 8919620 w 10996613"/>
              <a:gd name="connsiteY3948" fmla="*/ 2154772 h 4188227"/>
              <a:gd name="connsiteX3949" fmla="*/ 10623125 w 10996613"/>
              <a:gd name="connsiteY3949" fmla="*/ 2145115 h 4188227"/>
              <a:gd name="connsiteX3950" fmla="*/ 10621299 w 10996613"/>
              <a:gd name="connsiteY3950" fmla="*/ 2143955 h 4188227"/>
              <a:gd name="connsiteX3951" fmla="*/ 10619686 w 10996613"/>
              <a:gd name="connsiteY3951" fmla="*/ 2146133 h 4188227"/>
              <a:gd name="connsiteX3952" fmla="*/ 10621299 w 10996613"/>
              <a:gd name="connsiteY3952" fmla="*/ 2147198 h 4188227"/>
              <a:gd name="connsiteX3953" fmla="*/ 10623125 w 10996613"/>
              <a:gd name="connsiteY3953" fmla="*/ 2145115 h 4188227"/>
              <a:gd name="connsiteX3954" fmla="*/ 876957 w 10996613"/>
              <a:gd name="connsiteY3954" fmla="*/ 1694447 h 4188227"/>
              <a:gd name="connsiteX3955" fmla="*/ 875131 w 10996613"/>
              <a:gd name="connsiteY3955" fmla="*/ 1693288 h 4188227"/>
              <a:gd name="connsiteX3956" fmla="*/ 871810 w 10996613"/>
              <a:gd name="connsiteY3956" fmla="*/ 1694447 h 4188227"/>
              <a:gd name="connsiteX3957" fmla="*/ 873494 w 10996613"/>
              <a:gd name="connsiteY3957" fmla="*/ 1695465 h 4188227"/>
              <a:gd name="connsiteX3958" fmla="*/ 876957 w 10996613"/>
              <a:gd name="connsiteY3958" fmla="*/ 1694447 h 4188227"/>
              <a:gd name="connsiteX3959" fmla="*/ 10575666 w 10996613"/>
              <a:gd name="connsiteY3959" fmla="*/ 2582599 h 4188227"/>
              <a:gd name="connsiteX3960" fmla="*/ 10572345 w 10996613"/>
              <a:gd name="connsiteY3960" fmla="*/ 2583759 h 4188227"/>
              <a:gd name="connsiteX3961" fmla="*/ 10574029 w 10996613"/>
              <a:gd name="connsiteY3961" fmla="*/ 2584777 h 4188227"/>
              <a:gd name="connsiteX3962" fmla="*/ 10577492 w 10996613"/>
              <a:gd name="connsiteY3962" fmla="*/ 2583759 h 4188227"/>
              <a:gd name="connsiteX3963" fmla="*/ 10575666 w 10996613"/>
              <a:gd name="connsiteY3963" fmla="*/ 2582599 h 4188227"/>
              <a:gd name="connsiteX3964" fmla="*/ 10555932 w 10996613"/>
              <a:gd name="connsiteY3964" fmla="*/ 2063885 h 4188227"/>
              <a:gd name="connsiteX3965" fmla="*/ 10554319 w 10996613"/>
              <a:gd name="connsiteY3965" fmla="*/ 2062820 h 4188227"/>
              <a:gd name="connsiteX3966" fmla="*/ 10552492 w 10996613"/>
              <a:gd name="connsiteY3966" fmla="*/ 2064903 h 4188227"/>
              <a:gd name="connsiteX3967" fmla="*/ 10554319 w 10996613"/>
              <a:gd name="connsiteY3967" fmla="*/ 2066063 h 4188227"/>
              <a:gd name="connsiteX3968" fmla="*/ 10555932 w 10996613"/>
              <a:gd name="connsiteY3968" fmla="*/ 2063885 h 4188227"/>
              <a:gd name="connsiteX3969" fmla="*/ 10524149 w 10996613"/>
              <a:gd name="connsiteY3969" fmla="*/ 3426444 h 4188227"/>
              <a:gd name="connsiteX3970" fmla="*/ 10520829 w 10996613"/>
              <a:gd name="connsiteY3970" fmla="*/ 3427604 h 4188227"/>
              <a:gd name="connsiteX3971" fmla="*/ 10522513 w 10996613"/>
              <a:gd name="connsiteY3971" fmla="*/ 3428621 h 4188227"/>
              <a:gd name="connsiteX3972" fmla="*/ 10525976 w 10996613"/>
              <a:gd name="connsiteY3972" fmla="*/ 3427604 h 4188227"/>
              <a:gd name="connsiteX3973" fmla="*/ 10524149 w 10996613"/>
              <a:gd name="connsiteY3973" fmla="*/ 3426444 h 4188227"/>
              <a:gd name="connsiteX3974" fmla="*/ 799683 w 10996613"/>
              <a:gd name="connsiteY3974" fmla="*/ 717540 h 4188227"/>
              <a:gd name="connsiteX3975" fmla="*/ 801367 w 10996613"/>
              <a:gd name="connsiteY3975" fmla="*/ 718557 h 4188227"/>
              <a:gd name="connsiteX3976" fmla="*/ 804830 w 10996613"/>
              <a:gd name="connsiteY3976" fmla="*/ 717540 h 4188227"/>
              <a:gd name="connsiteX3977" fmla="*/ 803146 w 10996613"/>
              <a:gd name="connsiteY3977" fmla="*/ 716522 h 4188227"/>
              <a:gd name="connsiteX3978" fmla="*/ 799683 w 10996613"/>
              <a:gd name="connsiteY3978" fmla="*/ 717540 h 4188227"/>
              <a:gd name="connsiteX3979" fmla="*/ 10786875 w 10996613"/>
              <a:gd name="connsiteY3979" fmla="*/ 2615049 h 4188227"/>
              <a:gd name="connsiteX3980" fmla="*/ 10783554 w 10996613"/>
              <a:gd name="connsiteY3980" fmla="*/ 2616208 h 4188227"/>
              <a:gd name="connsiteX3981" fmla="*/ 10785239 w 10996613"/>
              <a:gd name="connsiteY3981" fmla="*/ 2617226 h 4188227"/>
              <a:gd name="connsiteX3982" fmla="*/ 10788701 w 10996613"/>
              <a:gd name="connsiteY3982" fmla="*/ 2616208 h 4188227"/>
              <a:gd name="connsiteX3983" fmla="*/ 10786875 w 10996613"/>
              <a:gd name="connsiteY3983" fmla="*/ 2615049 h 4188227"/>
              <a:gd name="connsiteX3984" fmla="*/ 10785262 w 10996613"/>
              <a:gd name="connsiteY3984" fmla="*/ 2870358 h 4188227"/>
              <a:gd name="connsiteX3985" fmla="*/ 10788725 w 10996613"/>
              <a:gd name="connsiteY3985" fmla="*/ 2869340 h 4188227"/>
              <a:gd name="connsiteX3986" fmla="*/ 10786898 w 10996613"/>
              <a:gd name="connsiteY3986" fmla="*/ 2868181 h 4188227"/>
              <a:gd name="connsiteX3987" fmla="*/ 10783578 w 10996613"/>
              <a:gd name="connsiteY3987" fmla="*/ 2869340 h 4188227"/>
              <a:gd name="connsiteX3988" fmla="*/ 10785262 w 10996613"/>
              <a:gd name="connsiteY3988" fmla="*/ 2870358 h 4188227"/>
              <a:gd name="connsiteX3989" fmla="*/ 859240 w 10996613"/>
              <a:gd name="connsiteY3989" fmla="*/ 884732 h 4188227"/>
              <a:gd name="connsiteX3990" fmla="*/ 858528 w 10996613"/>
              <a:gd name="connsiteY3990" fmla="*/ 887549 h 4188227"/>
              <a:gd name="connsiteX3991" fmla="*/ 861493 w 10996613"/>
              <a:gd name="connsiteY3991" fmla="*/ 886153 h 4188227"/>
              <a:gd name="connsiteX3992" fmla="*/ 861398 w 10996613"/>
              <a:gd name="connsiteY3992" fmla="*/ 884756 h 4188227"/>
              <a:gd name="connsiteX3993" fmla="*/ 859240 w 10996613"/>
              <a:gd name="connsiteY3993" fmla="*/ 884732 h 4188227"/>
              <a:gd name="connsiteX3994" fmla="*/ 861588 w 10996613"/>
              <a:gd name="connsiteY3994" fmla="*/ 884638 h 4188227"/>
              <a:gd name="connsiteX3995" fmla="*/ 863746 w 10996613"/>
              <a:gd name="connsiteY3995" fmla="*/ 884638 h 4188227"/>
              <a:gd name="connsiteX3996" fmla="*/ 866094 w 10996613"/>
              <a:gd name="connsiteY3996" fmla="*/ 882721 h 4188227"/>
              <a:gd name="connsiteX3997" fmla="*/ 864505 w 10996613"/>
              <a:gd name="connsiteY3997" fmla="*/ 881703 h 4188227"/>
              <a:gd name="connsiteX3998" fmla="*/ 861564 w 10996613"/>
              <a:gd name="connsiteY3998" fmla="*/ 883265 h 4188227"/>
              <a:gd name="connsiteX3999" fmla="*/ 861588 w 10996613"/>
              <a:gd name="connsiteY3999" fmla="*/ 884638 h 4188227"/>
              <a:gd name="connsiteX4000" fmla="*/ 10329163 w 10996613"/>
              <a:gd name="connsiteY4000" fmla="*/ 3096911 h 4188227"/>
              <a:gd name="connsiteX4001" fmla="*/ 10330230 w 10996613"/>
              <a:gd name="connsiteY4001" fmla="*/ 3096532 h 4188227"/>
              <a:gd name="connsiteX4002" fmla="*/ 10328547 w 10996613"/>
              <a:gd name="connsiteY4002" fmla="*/ 3095514 h 4188227"/>
              <a:gd name="connsiteX4003" fmla="*/ 10329163 w 10996613"/>
              <a:gd name="connsiteY4003" fmla="*/ 3096911 h 4188227"/>
              <a:gd name="connsiteX4004" fmla="*/ 10314766 w 10996613"/>
              <a:gd name="connsiteY4004" fmla="*/ 2226723 h 4188227"/>
              <a:gd name="connsiteX4005" fmla="*/ 10311303 w 10996613"/>
              <a:gd name="connsiteY4005" fmla="*/ 2225705 h 4188227"/>
              <a:gd name="connsiteX4006" fmla="*/ 10309619 w 10996613"/>
              <a:gd name="connsiteY4006" fmla="*/ 2226723 h 4188227"/>
              <a:gd name="connsiteX4007" fmla="*/ 10312940 w 10996613"/>
              <a:gd name="connsiteY4007" fmla="*/ 2227883 h 4188227"/>
              <a:gd name="connsiteX4008" fmla="*/ 10314766 w 10996613"/>
              <a:gd name="connsiteY4008" fmla="*/ 2226723 h 4188227"/>
              <a:gd name="connsiteX4009" fmla="*/ 10267425 w 10996613"/>
              <a:gd name="connsiteY4009" fmla="*/ 3389190 h 4188227"/>
              <a:gd name="connsiteX4010" fmla="*/ 10265812 w 10996613"/>
              <a:gd name="connsiteY4010" fmla="*/ 3387013 h 4188227"/>
              <a:gd name="connsiteX4011" fmla="*/ 10265291 w 10996613"/>
              <a:gd name="connsiteY4011" fmla="*/ 3387296 h 4188227"/>
              <a:gd name="connsiteX4012" fmla="*/ 10264413 w 10996613"/>
              <a:gd name="connsiteY4012" fmla="*/ 3388409 h 4188227"/>
              <a:gd name="connsiteX4013" fmla="*/ 10265789 w 10996613"/>
              <a:gd name="connsiteY4013" fmla="*/ 3390279 h 4188227"/>
              <a:gd name="connsiteX4014" fmla="*/ 10267425 w 10996613"/>
              <a:gd name="connsiteY4014" fmla="*/ 3389190 h 4188227"/>
              <a:gd name="connsiteX4015" fmla="*/ 10180806 w 10996613"/>
              <a:gd name="connsiteY4015" fmla="*/ 2366295 h 4188227"/>
              <a:gd name="connsiteX4016" fmla="*/ 10184269 w 10996613"/>
              <a:gd name="connsiteY4016" fmla="*/ 2367313 h 4188227"/>
              <a:gd name="connsiteX4017" fmla="*/ 10185954 w 10996613"/>
              <a:gd name="connsiteY4017" fmla="*/ 2366295 h 4188227"/>
              <a:gd name="connsiteX4018" fmla="*/ 10182633 w 10996613"/>
              <a:gd name="connsiteY4018" fmla="*/ 2365135 h 4188227"/>
              <a:gd name="connsiteX4019" fmla="*/ 10180806 w 10996613"/>
              <a:gd name="connsiteY4019" fmla="*/ 2366295 h 4188227"/>
              <a:gd name="connsiteX4020" fmla="*/ 10490873 w 10996613"/>
              <a:gd name="connsiteY4020" fmla="*/ 3544975 h 4188227"/>
              <a:gd name="connsiteX4021" fmla="*/ 10492486 w 10996613"/>
              <a:gd name="connsiteY4021" fmla="*/ 3546040 h 4188227"/>
              <a:gd name="connsiteX4022" fmla="*/ 10494312 w 10996613"/>
              <a:gd name="connsiteY4022" fmla="*/ 3543957 h 4188227"/>
              <a:gd name="connsiteX4023" fmla="*/ 10492486 w 10996613"/>
              <a:gd name="connsiteY4023" fmla="*/ 3542797 h 4188227"/>
              <a:gd name="connsiteX4024" fmla="*/ 10490873 w 10996613"/>
              <a:gd name="connsiteY4024" fmla="*/ 3544975 h 4188227"/>
              <a:gd name="connsiteX4025" fmla="*/ 10458261 w 10996613"/>
              <a:gd name="connsiteY4025" fmla="*/ 2898097 h 4188227"/>
              <a:gd name="connsiteX4026" fmla="*/ 10456434 w 10996613"/>
              <a:gd name="connsiteY4026" fmla="*/ 2896937 h 4188227"/>
              <a:gd name="connsiteX4027" fmla="*/ 10454822 w 10996613"/>
              <a:gd name="connsiteY4027" fmla="*/ 2899115 h 4188227"/>
              <a:gd name="connsiteX4028" fmla="*/ 10456434 w 10996613"/>
              <a:gd name="connsiteY4028" fmla="*/ 2900180 h 4188227"/>
              <a:gd name="connsiteX4029" fmla="*/ 10458261 w 10996613"/>
              <a:gd name="connsiteY4029" fmla="*/ 2898097 h 4188227"/>
              <a:gd name="connsiteX4030" fmla="*/ 10418533 w 10996613"/>
              <a:gd name="connsiteY4030" fmla="*/ 2998711 h 4188227"/>
              <a:gd name="connsiteX4031" fmla="*/ 10420359 w 10996613"/>
              <a:gd name="connsiteY4031" fmla="*/ 3000794 h 4188227"/>
              <a:gd name="connsiteX4032" fmla="*/ 10421972 w 10996613"/>
              <a:gd name="connsiteY4032" fmla="*/ 2999729 h 4188227"/>
              <a:gd name="connsiteX4033" fmla="*/ 10420359 w 10996613"/>
              <a:gd name="connsiteY4033" fmla="*/ 2997551 h 4188227"/>
              <a:gd name="connsiteX4034" fmla="*/ 10418533 w 10996613"/>
              <a:gd name="connsiteY4034" fmla="*/ 2998711 h 4188227"/>
              <a:gd name="connsiteX4035" fmla="*/ 10385043 w 10996613"/>
              <a:gd name="connsiteY4035" fmla="*/ 3484857 h 4188227"/>
              <a:gd name="connsiteX4036" fmla="*/ 10381723 w 10996613"/>
              <a:gd name="connsiteY4036" fmla="*/ 3486017 h 4188227"/>
              <a:gd name="connsiteX4037" fmla="*/ 10383406 w 10996613"/>
              <a:gd name="connsiteY4037" fmla="*/ 3487035 h 4188227"/>
              <a:gd name="connsiteX4038" fmla="*/ 10386869 w 10996613"/>
              <a:gd name="connsiteY4038" fmla="*/ 3486017 h 4188227"/>
              <a:gd name="connsiteX4039" fmla="*/ 10385043 w 10996613"/>
              <a:gd name="connsiteY4039" fmla="*/ 3484857 h 4188227"/>
              <a:gd name="connsiteX4040" fmla="*/ 382387 w 10996613"/>
              <a:gd name="connsiteY4040" fmla="*/ 39207 h 4188227"/>
              <a:gd name="connsiteX4041" fmla="*/ 384071 w 10996613"/>
              <a:gd name="connsiteY4041" fmla="*/ 40225 h 4188227"/>
              <a:gd name="connsiteX4042" fmla="*/ 387534 w 10996613"/>
              <a:gd name="connsiteY4042" fmla="*/ 39207 h 4188227"/>
              <a:gd name="connsiteX4043" fmla="*/ 385850 w 10996613"/>
              <a:gd name="connsiteY4043" fmla="*/ 38189 h 4188227"/>
              <a:gd name="connsiteX4044" fmla="*/ 382387 w 10996613"/>
              <a:gd name="connsiteY4044" fmla="*/ 39207 h 4188227"/>
              <a:gd name="connsiteX4045" fmla="*/ 500883 w 10996613"/>
              <a:gd name="connsiteY4045" fmla="*/ 136578 h 4188227"/>
              <a:gd name="connsiteX4046" fmla="*/ 499175 w 10996613"/>
              <a:gd name="connsiteY4046" fmla="*/ 135561 h 4188227"/>
              <a:gd name="connsiteX4047" fmla="*/ 495712 w 10996613"/>
              <a:gd name="connsiteY4047" fmla="*/ 136578 h 4188227"/>
              <a:gd name="connsiteX4048" fmla="*/ 497396 w 10996613"/>
              <a:gd name="connsiteY4048" fmla="*/ 137596 h 4188227"/>
              <a:gd name="connsiteX4049" fmla="*/ 500883 w 10996613"/>
              <a:gd name="connsiteY4049" fmla="*/ 136578 h 4188227"/>
              <a:gd name="connsiteX4050" fmla="*/ 10943272 w 10996613"/>
              <a:gd name="connsiteY4050" fmla="*/ 3090047 h 4188227"/>
              <a:gd name="connsiteX4051" fmla="*/ 10941588 w 10996613"/>
              <a:gd name="connsiteY4051" fmla="*/ 3089029 h 4188227"/>
              <a:gd name="connsiteX4052" fmla="*/ 10938125 w 10996613"/>
              <a:gd name="connsiteY4052" fmla="*/ 3090047 h 4188227"/>
              <a:gd name="connsiteX4053" fmla="*/ 10939951 w 10996613"/>
              <a:gd name="connsiteY4053" fmla="*/ 3091207 h 4188227"/>
              <a:gd name="connsiteX4054" fmla="*/ 10943272 w 10996613"/>
              <a:gd name="connsiteY4054" fmla="*/ 3090047 h 4188227"/>
              <a:gd name="connsiteX4055" fmla="*/ 10922661 w 10996613"/>
              <a:gd name="connsiteY4055" fmla="*/ 2466909 h 4188227"/>
              <a:gd name="connsiteX4056" fmla="*/ 10920977 w 10996613"/>
              <a:gd name="connsiteY4056" fmla="*/ 2465891 h 4188227"/>
              <a:gd name="connsiteX4057" fmla="*/ 10917514 w 10996613"/>
              <a:gd name="connsiteY4057" fmla="*/ 2466909 h 4188227"/>
              <a:gd name="connsiteX4058" fmla="*/ 10919198 w 10996613"/>
              <a:gd name="connsiteY4058" fmla="*/ 2467926 h 4188227"/>
              <a:gd name="connsiteX4059" fmla="*/ 10922661 w 10996613"/>
              <a:gd name="connsiteY4059" fmla="*/ 2466909 h 4188227"/>
              <a:gd name="connsiteX4060" fmla="*/ 10871145 w 10996613"/>
              <a:gd name="connsiteY4060" fmla="*/ 3141975 h 4188227"/>
              <a:gd name="connsiteX4061" fmla="*/ 10869461 w 10996613"/>
              <a:gd name="connsiteY4061" fmla="*/ 3140957 h 4188227"/>
              <a:gd name="connsiteX4062" fmla="*/ 10865999 w 10996613"/>
              <a:gd name="connsiteY4062" fmla="*/ 3141975 h 4188227"/>
              <a:gd name="connsiteX4063" fmla="*/ 10867825 w 10996613"/>
              <a:gd name="connsiteY4063" fmla="*/ 3143135 h 4188227"/>
              <a:gd name="connsiteX4064" fmla="*/ 10871145 w 10996613"/>
              <a:gd name="connsiteY4064" fmla="*/ 3141975 h 4188227"/>
              <a:gd name="connsiteX4065" fmla="*/ 10860828 w 10996613"/>
              <a:gd name="connsiteY4065" fmla="*/ 2119624 h 4188227"/>
              <a:gd name="connsiteX4066" fmla="*/ 10857508 w 10996613"/>
              <a:gd name="connsiteY4066" fmla="*/ 2118465 h 4188227"/>
              <a:gd name="connsiteX4067" fmla="*/ 10855681 w 10996613"/>
              <a:gd name="connsiteY4067" fmla="*/ 2119624 h 4188227"/>
              <a:gd name="connsiteX4068" fmla="*/ 10859144 w 10996613"/>
              <a:gd name="connsiteY4068" fmla="*/ 2120642 h 4188227"/>
              <a:gd name="connsiteX4069" fmla="*/ 10860828 w 10996613"/>
              <a:gd name="connsiteY4069" fmla="*/ 2119624 h 4188227"/>
              <a:gd name="connsiteX4070" fmla="*/ 10856653 w 10996613"/>
              <a:gd name="connsiteY4070" fmla="*/ 2910996 h 4188227"/>
              <a:gd name="connsiteX4071" fmla="*/ 10858266 w 10996613"/>
              <a:gd name="connsiteY4071" fmla="*/ 2913174 h 4188227"/>
              <a:gd name="connsiteX4072" fmla="*/ 10859879 w 10996613"/>
              <a:gd name="connsiteY4072" fmla="*/ 2912109 h 4188227"/>
              <a:gd name="connsiteX4073" fmla="*/ 10858266 w 10996613"/>
              <a:gd name="connsiteY4073" fmla="*/ 2909931 h 4188227"/>
              <a:gd name="connsiteX4074" fmla="*/ 10856653 w 10996613"/>
              <a:gd name="connsiteY4074" fmla="*/ 2910996 h 4188227"/>
              <a:gd name="connsiteX4075" fmla="*/ 10810285 w 10996613"/>
              <a:gd name="connsiteY4075" fmla="*/ 3392456 h 4188227"/>
              <a:gd name="connsiteX4076" fmla="*/ 10811898 w 10996613"/>
              <a:gd name="connsiteY4076" fmla="*/ 3393521 h 4188227"/>
              <a:gd name="connsiteX4077" fmla="*/ 10813724 w 10996613"/>
              <a:gd name="connsiteY4077" fmla="*/ 3391439 h 4188227"/>
              <a:gd name="connsiteX4078" fmla="*/ 10811898 w 10996613"/>
              <a:gd name="connsiteY4078" fmla="*/ 3390279 h 4188227"/>
              <a:gd name="connsiteX4079" fmla="*/ 10810285 w 10996613"/>
              <a:gd name="connsiteY4079" fmla="*/ 3392456 h 4188227"/>
              <a:gd name="connsiteX4080" fmla="*/ 594356 w 10996613"/>
              <a:gd name="connsiteY4080" fmla="*/ 1168207 h 4188227"/>
              <a:gd name="connsiteX4081" fmla="*/ 596182 w 10996613"/>
              <a:gd name="connsiteY4081" fmla="*/ 1170290 h 4188227"/>
              <a:gd name="connsiteX4082" fmla="*/ 597795 w 10996613"/>
              <a:gd name="connsiteY4082" fmla="*/ 1169225 h 4188227"/>
              <a:gd name="connsiteX4083" fmla="*/ 596182 w 10996613"/>
              <a:gd name="connsiteY4083" fmla="*/ 1167048 h 4188227"/>
              <a:gd name="connsiteX4084" fmla="*/ 594356 w 10996613"/>
              <a:gd name="connsiteY4084" fmla="*/ 1168207 h 4188227"/>
              <a:gd name="connsiteX4085" fmla="*/ 10963859 w 10996613"/>
              <a:gd name="connsiteY4085" fmla="*/ 3460053 h 4188227"/>
              <a:gd name="connsiteX4086" fmla="*/ 10967322 w 10996613"/>
              <a:gd name="connsiteY4086" fmla="*/ 3461071 h 4188227"/>
              <a:gd name="connsiteX4087" fmla="*/ 10969006 w 10996613"/>
              <a:gd name="connsiteY4087" fmla="*/ 3460053 h 4188227"/>
              <a:gd name="connsiteX4088" fmla="*/ 10965686 w 10996613"/>
              <a:gd name="connsiteY4088" fmla="*/ 3458893 h 4188227"/>
              <a:gd name="connsiteX4089" fmla="*/ 10963859 w 10996613"/>
              <a:gd name="connsiteY4089" fmla="*/ 3460053 h 4188227"/>
              <a:gd name="connsiteX4090" fmla="*/ 10958713 w 10996613"/>
              <a:gd name="connsiteY4090" fmla="*/ 3476266 h 4188227"/>
              <a:gd name="connsiteX4091" fmla="*/ 10960539 w 10996613"/>
              <a:gd name="connsiteY4091" fmla="*/ 3477426 h 4188227"/>
              <a:gd name="connsiteX4092" fmla="*/ 10963859 w 10996613"/>
              <a:gd name="connsiteY4092" fmla="*/ 3476266 h 4188227"/>
              <a:gd name="connsiteX4093" fmla="*/ 10962175 w 10996613"/>
              <a:gd name="connsiteY4093" fmla="*/ 3475248 h 4188227"/>
              <a:gd name="connsiteX4094" fmla="*/ 10958713 w 10996613"/>
              <a:gd name="connsiteY4094" fmla="*/ 3476266 h 4188227"/>
              <a:gd name="connsiteX4095" fmla="*/ 9408071 w 10996613"/>
              <a:gd name="connsiteY4095" fmla="*/ 2156949 h 4188227"/>
              <a:gd name="connsiteX4096" fmla="*/ 9408000 w 10996613"/>
              <a:gd name="connsiteY4096" fmla="*/ 2155529 h 4188227"/>
              <a:gd name="connsiteX4097" fmla="*/ 9404964 w 10996613"/>
              <a:gd name="connsiteY4097" fmla="*/ 2154062 h 4188227"/>
              <a:gd name="connsiteX4098" fmla="*/ 9403327 w 10996613"/>
              <a:gd name="connsiteY4098" fmla="*/ 2155056 h 4188227"/>
              <a:gd name="connsiteX4099" fmla="*/ 9405818 w 10996613"/>
              <a:gd name="connsiteY4099" fmla="*/ 2156902 h 4188227"/>
              <a:gd name="connsiteX4100" fmla="*/ 9408071 w 10996613"/>
              <a:gd name="connsiteY4100" fmla="*/ 2156949 h 4188227"/>
              <a:gd name="connsiteX4101" fmla="*/ 9387460 w 10996613"/>
              <a:gd name="connsiteY4101" fmla="*/ 2145588 h 4188227"/>
              <a:gd name="connsiteX4102" fmla="*/ 9389144 w 10996613"/>
              <a:gd name="connsiteY4102" fmla="*/ 2146606 h 4188227"/>
              <a:gd name="connsiteX4103" fmla="*/ 9392607 w 10996613"/>
              <a:gd name="connsiteY4103" fmla="*/ 2145588 h 4188227"/>
              <a:gd name="connsiteX4104" fmla="*/ 9390781 w 10996613"/>
              <a:gd name="connsiteY4104" fmla="*/ 2144429 h 4188227"/>
              <a:gd name="connsiteX4105" fmla="*/ 9387460 w 10996613"/>
              <a:gd name="connsiteY4105" fmla="*/ 2145588 h 4188227"/>
              <a:gd name="connsiteX4106" fmla="*/ 1268472 w 10996613"/>
              <a:gd name="connsiteY4106" fmla="*/ 1158929 h 4188227"/>
              <a:gd name="connsiteX4107" fmla="*/ 1270156 w 10996613"/>
              <a:gd name="connsiteY4107" fmla="*/ 1159947 h 4188227"/>
              <a:gd name="connsiteX4108" fmla="*/ 1273618 w 10996613"/>
              <a:gd name="connsiteY4108" fmla="*/ 1158929 h 4188227"/>
              <a:gd name="connsiteX4109" fmla="*/ 1271934 w 10996613"/>
              <a:gd name="connsiteY4109" fmla="*/ 1157912 h 4188227"/>
              <a:gd name="connsiteX4110" fmla="*/ 1268472 w 10996613"/>
              <a:gd name="connsiteY4110" fmla="*/ 1158929 h 4188227"/>
              <a:gd name="connsiteX4111" fmla="*/ 9542007 w 10996613"/>
              <a:gd name="connsiteY4111" fmla="*/ 2291645 h 4188227"/>
              <a:gd name="connsiteX4112" fmla="*/ 9543691 w 10996613"/>
              <a:gd name="connsiteY4112" fmla="*/ 2292663 h 4188227"/>
              <a:gd name="connsiteX4113" fmla="*/ 9547154 w 10996613"/>
              <a:gd name="connsiteY4113" fmla="*/ 2291645 h 4188227"/>
              <a:gd name="connsiteX4114" fmla="*/ 9545469 w 10996613"/>
              <a:gd name="connsiteY4114" fmla="*/ 2290628 h 4188227"/>
              <a:gd name="connsiteX4115" fmla="*/ 9542007 w 10996613"/>
              <a:gd name="connsiteY4115" fmla="*/ 2291645 h 4188227"/>
              <a:gd name="connsiteX4116" fmla="*/ 9449293 w 10996613"/>
              <a:gd name="connsiteY4116" fmla="*/ 2171553 h 4188227"/>
              <a:gd name="connsiteX4117" fmla="*/ 9452257 w 10996613"/>
              <a:gd name="connsiteY4117" fmla="*/ 2172428 h 4188227"/>
              <a:gd name="connsiteX4118" fmla="*/ 9452447 w 10996613"/>
              <a:gd name="connsiteY4118" fmla="*/ 2170866 h 4188227"/>
              <a:gd name="connsiteX4119" fmla="*/ 9451119 w 10996613"/>
              <a:gd name="connsiteY4119" fmla="*/ 2170416 h 4188227"/>
              <a:gd name="connsiteX4120" fmla="*/ 9449293 w 10996613"/>
              <a:gd name="connsiteY4120" fmla="*/ 2171553 h 4188227"/>
              <a:gd name="connsiteX4121" fmla="*/ 1216956 w 10996613"/>
              <a:gd name="connsiteY4121" fmla="*/ 918767 h 4188227"/>
              <a:gd name="connsiteX4122" fmla="*/ 1213635 w 10996613"/>
              <a:gd name="connsiteY4122" fmla="*/ 917608 h 4188227"/>
              <a:gd name="connsiteX4123" fmla="*/ 1211809 w 10996613"/>
              <a:gd name="connsiteY4123" fmla="*/ 918767 h 4188227"/>
              <a:gd name="connsiteX4124" fmla="*/ 1215272 w 10996613"/>
              <a:gd name="connsiteY4124" fmla="*/ 919785 h 4188227"/>
              <a:gd name="connsiteX4125" fmla="*/ 1216956 w 10996613"/>
              <a:gd name="connsiteY4125" fmla="*/ 918767 h 4188227"/>
              <a:gd name="connsiteX4126" fmla="*/ 9409043 w 10996613"/>
              <a:gd name="connsiteY4126" fmla="*/ 2172120 h 4188227"/>
              <a:gd name="connsiteX4127" fmla="*/ 9410656 w 10996613"/>
              <a:gd name="connsiteY4127" fmla="*/ 2173186 h 4188227"/>
              <a:gd name="connsiteX4128" fmla="*/ 9412482 w 10996613"/>
              <a:gd name="connsiteY4128" fmla="*/ 2171103 h 4188227"/>
              <a:gd name="connsiteX4129" fmla="*/ 9410656 w 10996613"/>
              <a:gd name="connsiteY4129" fmla="*/ 2169943 h 4188227"/>
              <a:gd name="connsiteX4130" fmla="*/ 9409043 w 10996613"/>
              <a:gd name="connsiteY4130" fmla="*/ 2172120 h 4188227"/>
              <a:gd name="connsiteX4131" fmla="*/ 1417872 w 10996613"/>
              <a:gd name="connsiteY4131" fmla="*/ 1989804 h 4188227"/>
              <a:gd name="connsiteX4132" fmla="*/ 1421192 w 10996613"/>
              <a:gd name="connsiteY4132" fmla="*/ 1990963 h 4188227"/>
              <a:gd name="connsiteX4133" fmla="*/ 1423019 w 10996613"/>
              <a:gd name="connsiteY4133" fmla="*/ 1989804 h 4188227"/>
              <a:gd name="connsiteX4134" fmla="*/ 1419556 w 10996613"/>
              <a:gd name="connsiteY4134" fmla="*/ 1988786 h 4188227"/>
              <a:gd name="connsiteX4135" fmla="*/ 1417872 w 10996613"/>
              <a:gd name="connsiteY4135" fmla="*/ 1989804 h 4188227"/>
              <a:gd name="connsiteX4136" fmla="*/ 1469387 w 10996613"/>
              <a:gd name="connsiteY4136" fmla="*/ 1074552 h 4188227"/>
              <a:gd name="connsiteX4137" fmla="*/ 1466067 w 10996613"/>
              <a:gd name="connsiteY4137" fmla="*/ 1073392 h 4188227"/>
              <a:gd name="connsiteX4138" fmla="*/ 1464241 w 10996613"/>
              <a:gd name="connsiteY4138" fmla="*/ 1074552 h 4188227"/>
              <a:gd name="connsiteX4139" fmla="*/ 1467704 w 10996613"/>
              <a:gd name="connsiteY4139" fmla="*/ 1075570 h 4188227"/>
              <a:gd name="connsiteX4140" fmla="*/ 1469387 w 10996613"/>
              <a:gd name="connsiteY4140" fmla="*/ 1074552 h 4188227"/>
              <a:gd name="connsiteX4141" fmla="*/ 9346997 w 10996613"/>
              <a:gd name="connsiteY4141" fmla="*/ 3125289 h 4188227"/>
              <a:gd name="connsiteX4142" fmla="*/ 9348823 w 10996613"/>
              <a:gd name="connsiteY4142" fmla="*/ 3127372 h 4188227"/>
              <a:gd name="connsiteX4143" fmla="*/ 9350436 w 10996613"/>
              <a:gd name="connsiteY4143" fmla="*/ 3126307 h 4188227"/>
              <a:gd name="connsiteX4144" fmla="*/ 9348823 w 10996613"/>
              <a:gd name="connsiteY4144" fmla="*/ 3124129 h 4188227"/>
              <a:gd name="connsiteX4145" fmla="*/ 9346997 w 10996613"/>
              <a:gd name="connsiteY4145" fmla="*/ 3125289 h 4188227"/>
              <a:gd name="connsiteX4146" fmla="*/ 9342063 w 10996613"/>
              <a:gd name="connsiteY4146" fmla="*/ 2274864 h 4188227"/>
              <a:gd name="connsiteX4147" fmla="*/ 9343676 w 10996613"/>
              <a:gd name="connsiteY4147" fmla="*/ 2277042 h 4188227"/>
              <a:gd name="connsiteX4148" fmla="*/ 9345289 w 10996613"/>
              <a:gd name="connsiteY4148" fmla="*/ 2275977 h 4188227"/>
              <a:gd name="connsiteX4149" fmla="*/ 9343676 w 10996613"/>
              <a:gd name="connsiteY4149" fmla="*/ 2273799 h 4188227"/>
              <a:gd name="connsiteX4150" fmla="*/ 9342063 w 10996613"/>
              <a:gd name="connsiteY4150" fmla="*/ 2274864 h 4188227"/>
              <a:gd name="connsiteX4151" fmla="*/ 1361209 w 10996613"/>
              <a:gd name="connsiteY4151" fmla="*/ 1223851 h 4188227"/>
              <a:gd name="connsiteX4152" fmla="*/ 1362893 w 10996613"/>
              <a:gd name="connsiteY4152" fmla="*/ 1224869 h 4188227"/>
              <a:gd name="connsiteX4153" fmla="*/ 1366356 w 10996613"/>
              <a:gd name="connsiteY4153" fmla="*/ 1223851 h 4188227"/>
              <a:gd name="connsiteX4154" fmla="*/ 1364672 w 10996613"/>
              <a:gd name="connsiteY4154" fmla="*/ 1222834 h 4188227"/>
              <a:gd name="connsiteX4155" fmla="*/ 1361209 w 10996613"/>
              <a:gd name="connsiteY4155" fmla="*/ 1223851 h 4188227"/>
              <a:gd name="connsiteX4156" fmla="*/ 9335944 w 10996613"/>
              <a:gd name="connsiteY4156" fmla="*/ 3122496 h 4188227"/>
              <a:gd name="connsiteX4157" fmla="*/ 9337628 w 10996613"/>
              <a:gd name="connsiteY4157" fmla="*/ 3123514 h 4188227"/>
              <a:gd name="connsiteX4158" fmla="*/ 9341091 w 10996613"/>
              <a:gd name="connsiteY4158" fmla="*/ 3122496 h 4188227"/>
              <a:gd name="connsiteX4159" fmla="*/ 9339407 w 10996613"/>
              <a:gd name="connsiteY4159" fmla="*/ 3121478 h 4188227"/>
              <a:gd name="connsiteX4160" fmla="*/ 9335944 w 10996613"/>
              <a:gd name="connsiteY4160" fmla="*/ 3122496 h 4188227"/>
              <a:gd name="connsiteX4161" fmla="*/ 9316092 w 10996613"/>
              <a:gd name="connsiteY4161" fmla="*/ 2297657 h 4188227"/>
              <a:gd name="connsiteX4162" fmla="*/ 9317918 w 10996613"/>
              <a:gd name="connsiteY4162" fmla="*/ 2299740 h 4188227"/>
              <a:gd name="connsiteX4163" fmla="*/ 9319532 w 10996613"/>
              <a:gd name="connsiteY4163" fmla="*/ 2298675 h 4188227"/>
              <a:gd name="connsiteX4164" fmla="*/ 9317918 w 10996613"/>
              <a:gd name="connsiteY4164" fmla="*/ 2296497 h 4188227"/>
              <a:gd name="connsiteX4165" fmla="*/ 9316092 w 10996613"/>
              <a:gd name="connsiteY4165" fmla="*/ 2297657 h 4188227"/>
              <a:gd name="connsiteX4166" fmla="*/ 9304067 w 10996613"/>
              <a:gd name="connsiteY4166" fmla="*/ 2190463 h 4188227"/>
              <a:gd name="connsiteX4167" fmla="*/ 9302454 w 10996613"/>
              <a:gd name="connsiteY4167" fmla="*/ 2189398 h 4188227"/>
              <a:gd name="connsiteX4168" fmla="*/ 9300628 w 10996613"/>
              <a:gd name="connsiteY4168" fmla="*/ 2191481 h 4188227"/>
              <a:gd name="connsiteX4169" fmla="*/ 9302454 w 10996613"/>
              <a:gd name="connsiteY4169" fmla="*/ 2192641 h 4188227"/>
              <a:gd name="connsiteX4170" fmla="*/ 9304067 w 10996613"/>
              <a:gd name="connsiteY4170" fmla="*/ 2190463 h 4188227"/>
              <a:gd name="connsiteX4171" fmla="*/ 1393086 w 10996613"/>
              <a:gd name="connsiteY4171" fmla="*/ 2028194 h 4188227"/>
              <a:gd name="connsiteX4172" fmla="*/ 1394699 w 10996613"/>
              <a:gd name="connsiteY4172" fmla="*/ 2030371 h 4188227"/>
              <a:gd name="connsiteX4173" fmla="*/ 1396526 w 10996613"/>
              <a:gd name="connsiteY4173" fmla="*/ 2029212 h 4188227"/>
              <a:gd name="connsiteX4174" fmla="*/ 1394699 w 10996613"/>
              <a:gd name="connsiteY4174" fmla="*/ 2027129 h 4188227"/>
              <a:gd name="connsiteX4175" fmla="*/ 1393086 w 10996613"/>
              <a:gd name="connsiteY4175" fmla="*/ 2028194 h 4188227"/>
              <a:gd name="connsiteX4176" fmla="*/ 1021187 w 10996613"/>
              <a:gd name="connsiteY4176" fmla="*/ 1233579 h 4188227"/>
              <a:gd name="connsiteX4177" fmla="*/ 1022871 w 10996613"/>
              <a:gd name="connsiteY4177" fmla="*/ 1234597 h 4188227"/>
              <a:gd name="connsiteX4178" fmla="*/ 1026334 w 10996613"/>
              <a:gd name="connsiteY4178" fmla="*/ 1233579 h 4188227"/>
              <a:gd name="connsiteX4179" fmla="*/ 1024507 w 10996613"/>
              <a:gd name="connsiteY4179" fmla="*/ 1232419 h 4188227"/>
              <a:gd name="connsiteX4180" fmla="*/ 1021187 w 10996613"/>
              <a:gd name="connsiteY4180" fmla="*/ 1233579 h 4188227"/>
              <a:gd name="connsiteX4181" fmla="*/ 9882029 w 10996613"/>
              <a:gd name="connsiteY4181" fmla="*/ 2622693 h 4188227"/>
              <a:gd name="connsiteX4182" fmla="*/ 9883714 w 10996613"/>
              <a:gd name="connsiteY4182" fmla="*/ 2623711 h 4188227"/>
              <a:gd name="connsiteX4183" fmla="*/ 9887176 w 10996613"/>
              <a:gd name="connsiteY4183" fmla="*/ 2622693 h 4188227"/>
              <a:gd name="connsiteX4184" fmla="*/ 9885350 w 10996613"/>
              <a:gd name="connsiteY4184" fmla="*/ 2621534 h 4188227"/>
              <a:gd name="connsiteX4185" fmla="*/ 9882029 w 10996613"/>
              <a:gd name="connsiteY4185" fmla="*/ 2622693 h 4188227"/>
              <a:gd name="connsiteX4186" fmla="*/ 1026334 w 10996613"/>
              <a:gd name="connsiteY4186" fmla="*/ 957725 h 4188227"/>
              <a:gd name="connsiteX4187" fmla="*/ 1029796 w 10996613"/>
              <a:gd name="connsiteY4187" fmla="*/ 958743 h 4188227"/>
              <a:gd name="connsiteX4188" fmla="*/ 1031480 w 10996613"/>
              <a:gd name="connsiteY4188" fmla="*/ 957725 h 4188227"/>
              <a:gd name="connsiteX4189" fmla="*/ 1028160 w 10996613"/>
              <a:gd name="connsiteY4189" fmla="*/ 956566 h 4188227"/>
              <a:gd name="connsiteX4190" fmla="*/ 1026334 w 10996613"/>
              <a:gd name="connsiteY4190" fmla="*/ 957725 h 4188227"/>
              <a:gd name="connsiteX4191" fmla="*/ 10137023 w 10996613"/>
              <a:gd name="connsiteY4191" fmla="*/ 2705461 h 4188227"/>
              <a:gd name="connsiteX4192" fmla="*/ 10135410 w 10996613"/>
              <a:gd name="connsiteY4192" fmla="*/ 2707639 h 4188227"/>
              <a:gd name="connsiteX4193" fmla="*/ 10137023 w 10996613"/>
              <a:gd name="connsiteY4193" fmla="*/ 2708704 h 4188227"/>
              <a:gd name="connsiteX4194" fmla="*/ 10138849 w 10996613"/>
              <a:gd name="connsiteY4194" fmla="*/ 2706621 h 4188227"/>
              <a:gd name="connsiteX4195" fmla="*/ 10137023 w 10996613"/>
              <a:gd name="connsiteY4195" fmla="*/ 2705461 h 4188227"/>
              <a:gd name="connsiteX4196" fmla="*/ 10115534 w 10996613"/>
              <a:gd name="connsiteY4196" fmla="*/ 2115364 h 4188227"/>
              <a:gd name="connsiteX4197" fmla="*/ 10113850 w 10996613"/>
              <a:gd name="connsiteY4197" fmla="*/ 2116382 h 4188227"/>
              <a:gd name="connsiteX4198" fmla="*/ 10117170 w 10996613"/>
              <a:gd name="connsiteY4198" fmla="*/ 2117541 h 4188227"/>
              <a:gd name="connsiteX4199" fmla="*/ 10118997 w 10996613"/>
              <a:gd name="connsiteY4199" fmla="*/ 2116382 h 4188227"/>
              <a:gd name="connsiteX4200" fmla="*/ 10115534 w 10996613"/>
              <a:gd name="connsiteY4200" fmla="*/ 2115364 h 4188227"/>
              <a:gd name="connsiteX4201" fmla="*/ 990282 w 10996613"/>
              <a:gd name="connsiteY4201" fmla="*/ 1272537 h 4188227"/>
              <a:gd name="connsiteX4202" fmla="*/ 991966 w 10996613"/>
              <a:gd name="connsiteY4202" fmla="*/ 1273555 h 4188227"/>
              <a:gd name="connsiteX4203" fmla="*/ 995429 w 10996613"/>
              <a:gd name="connsiteY4203" fmla="*/ 1272537 h 4188227"/>
              <a:gd name="connsiteX4204" fmla="*/ 993603 w 10996613"/>
              <a:gd name="connsiteY4204" fmla="*/ 1271377 h 4188227"/>
              <a:gd name="connsiteX4205" fmla="*/ 990282 w 10996613"/>
              <a:gd name="connsiteY4205" fmla="*/ 1272537 h 4188227"/>
              <a:gd name="connsiteX4206" fmla="*/ 9670796 w 10996613"/>
              <a:gd name="connsiteY4206" fmla="*/ 1645786 h 4188227"/>
              <a:gd name="connsiteX4207" fmla="*/ 9669112 w 10996613"/>
              <a:gd name="connsiteY4207" fmla="*/ 1644768 h 4188227"/>
              <a:gd name="connsiteX4208" fmla="*/ 9665649 w 10996613"/>
              <a:gd name="connsiteY4208" fmla="*/ 1645786 h 4188227"/>
              <a:gd name="connsiteX4209" fmla="*/ 9667476 w 10996613"/>
              <a:gd name="connsiteY4209" fmla="*/ 1646945 h 4188227"/>
              <a:gd name="connsiteX4210" fmla="*/ 9670796 w 10996613"/>
              <a:gd name="connsiteY4210" fmla="*/ 1645786 h 4188227"/>
              <a:gd name="connsiteX4211" fmla="*/ 9647292 w 10996613"/>
              <a:gd name="connsiteY4211" fmla="*/ 2273752 h 4188227"/>
              <a:gd name="connsiteX4212" fmla="*/ 9649640 w 10996613"/>
              <a:gd name="connsiteY4212" fmla="*/ 2271835 h 4188227"/>
              <a:gd name="connsiteX4213" fmla="*/ 9648050 w 10996613"/>
              <a:gd name="connsiteY4213" fmla="*/ 2270817 h 4188227"/>
              <a:gd name="connsiteX4214" fmla="*/ 9645110 w 10996613"/>
              <a:gd name="connsiteY4214" fmla="*/ 2272379 h 4188227"/>
              <a:gd name="connsiteX4215" fmla="*/ 9645133 w 10996613"/>
              <a:gd name="connsiteY4215" fmla="*/ 2273728 h 4188227"/>
              <a:gd name="connsiteX4216" fmla="*/ 9647292 w 10996613"/>
              <a:gd name="connsiteY4216" fmla="*/ 2273752 h 4188227"/>
              <a:gd name="connsiteX4217" fmla="*/ 1062409 w 10996613"/>
              <a:gd name="connsiteY4217" fmla="*/ 1353672 h 4188227"/>
              <a:gd name="connsiteX4218" fmla="*/ 1064093 w 10996613"/>
              <a:gd name="connsiteY4218" fmla="*/ 1354689 h 4188227"/>
              <a:gd name="connsiteX4219" fmla="*/ 1067556 w 10996613"/>
              <a:gd name="connsiteY4219" fmla="*/ 1353672 h 4188227"/>
              <a:gd name="connsiteX4220" fmla="*/ 1065729 w 10996613"/>
              <a:gd name="connsiteY4220" fmla="*/ 1352512 h 4188227"/>
              <a:gd name="connsiteX4221" fmla="*/ 1062409 w 10996613"/>
              <a:gd name="connsiteY4221" fmla="*/ 1353672 h 4188227"/>
              <a:gd name="connsiteX4222" fmla="*/ 4884936 w 10996613"/>
              <a:gd name="connsiteY4222" fmla="*/ 1100516 h 4188227"/>
              <a:gd name="connsiteX4223" fmla="*/ 4886620 w 10996613"/>
              <a:gd name="connsiteY4223" fmla="*/ 1101534 h 4188227"/>
              <a:gd name="connsiteX4224" fmla="*/ 4890082 w 10996613"/>
              <a:gd name="connsiteY4224" fmla="*/ 1100516 h 4188227"/>
              <a:gd name="connsiteX4225" fmla="*/ 4888256 w 10996613"/>
              <a:gd name="connsiteY4225" fmla="*/ 1099356 h 4188227"/>
              <a:gd name="connsiteX4226" fmla="*/ 4884936 w 10996613"/>
              <a:gd name="connsiteY4226" fmla="*/ 1100516 h 4188227"/>
              <a:gd name="connsiteX4227" fmla="*/ 4879765 w 10996613"/>
              <a:gd name="connsiteY4227" fmla="*/ 2229966 h 4188227"/>
              <a:gd name="connsiteX4228" fmla="*/ 4881449 w 10996613"/>
              <a:gd name="connsiteY4228" fmla="*/ 2230983 h 4188227"/>
              <a:gd name="connsiteX4229" fmla="*/ 4884912 w 10996613"/>
              <a:gd name="connsiteY4229" fmla="*/ 2229966 h 4188227"/>
              <a:gd name="connsiteX4230" fmla="*/ 4883086 w 10996613"/>
              <a:gd name="connsiteY4230" fmla="*/ 2228806 h 4188227"/>
              <a:gd name="connsiteX4231" fmla="*/ 4879765 w 10996613"/>
              <a:gd name="connsiteY4231" fmla="*/ 2229966 h 4188227"/>
              <a:gd name="connsiteX4232" fmla="*/ 4878816 w 10996613"/>
              <a:gd name="connsiteY4232" fmla="*/ 653186 h 4188227"/>
              <a:gd name="connsiteX4233" fmla="*/ 4877204 w 10996613"/>
              <a:gd name="connsiteY4233" fmla="*/ 651008 h 4188227"/>
              <a:gd name="connsiteX4234" fmla="*/ 4875591 w 10996613"/>
              <a:gd name="connsiteY4234" fmla="*/ 652073 h 4188227"/>
              <a:gd name="connsiteX4235" fmla="*/ 4877204 w 10996613"/>
              <a:gd name="connsiteY4235" fmla="*/ 654251 h 4188227"/>
              <a:gd name="connsiteX4236" fmla="*/ 4878816 w 10996613"/>
              <a:gd name="connsiteY4236" fmla="*/ 653186 h 4188227"/>
              <a:gd name="connsiteX4237" fmla="*/ 4879765 w 10996613"/>
              <a:gd name="connsiteY4237" fmla="*/ 925252 h 4188227"/>
              <a:gd name="connsiteX4238" fmla="*/ 4878081 w 10996613"/>
              <a:gd name="connsiteY4238" fmla="*/ 924235 h 4188227"/>
              <a:gd name="connsiteX4239" fmla="*/ 4874618 w 10996613"/>
              <a:gd name="connsiteY4239" fmla="*/ 925252 h 4188227"/>
              <a:gd name="connsiteX4240" fmla="*/ 4876302 w 10996613"/>
              <a:gd name="connsiteY4240" fmla="*/ 926270 h 4188227"/>
              <a:gd name="connsiteX4241" fmla="*/ 4879765 w 10996613"/>
              <a:gd name="connsiteY4241" fmla="*/ 925252 h 4188227"/>
              <a:gd name="connsiteX4242" fmla="*/ 4841887 w 10996613"/>
              <a:gd name="connsiteY4242" fmla="*/ 1423919 h 4188227"/>
              <a:gd name="connsiteX4243" fmla="*/ 4838567 w 10996613"/>
              <a:gd name="connsiteY4243" fmla="*/ 1425079 h 4188227"/>
              <a:gd name="connsiteX4244" fmla="*/ 4840251 w 10996613"/>
              <a:gd name="connsiteY4244" fmla="*/ 1426097 h 4188227"/>
              <a:gd name="connsiteX4245" fmla="*/ 4843714 w 10996613"/>
              <a:gd name="connsiteY4245" fmla="*/ 1425079 h 4188227"/>
              <a:gd name="connsiteX4246" fmla="*/ 4841887 w 10996613"/>
              <a:gd name="connsiteY4246" fmla="*/ 1423919 h 4188227"/>
              <a:gd name="connsiteX4247" fmla="*/ 4828250 w 10996613"/>
              <a:gd name="connsiteY4247" fmla="*/ 3537945 h 4188227"/>
              <a:gd name="connsiteX4248" fmla="*/ 4829933 w 10996613"/>
              <a:gd name="connsiteY4248" fmla="*/ 3538963 h 4188227"/>
              <a:gd name="connsiteX4249" fmla="*/ 4833396 w 10996613"/>
              <a:gd name="connsiteY4249" fmla="*/ 3537945 h 4188227"/>
              <a:gd name="connsiteX4250" fmla="*/ 4831712 w 10996613"/>
              <a:gd name="connsiteY4250" fmla="*/ 3536927 h 4188227"/>
              <a:gd name="connsiteX4251" fmla="*/ 4828250 w 10996613"/>
              <a:gd name="connsiteY4251" fmla="*/ 3537945 h 4188227"/>
              <a:gd name="connsiteX4252" fmla="*/ 4766440 w 10996613"/>
              <a:gd name="connsiteY4252" fmla="*/ 1210857 h 4188227"/>
              <a:gd name="connsiteX4253" fmla="*/ 4763120 w 10996613"/>
              <a:gd name="connsiteY4253" fmla="*/ 1209698 h 4188227"/>
              <a:gd name="connsiteX4254" fmla="*/ 4761293 w 10996613"/>
              <a:gd name="connsiteY4254" fmla="*/ 1210857 h 4188227"/>
              <a:gd name="connsiteX4255" fmla="*/ 4764756 w 10996613"/>
              <a:gd name="connsiteY4255" fmla="*/ 1211875 h 4188227"/>
              <a:gd name="connsiteX4256" fmla="*/ 4766440 w 10996613"/>
              <a:gd name="connsiteY4256" fmla="*/ 1210857 h 4188227"/>
              <a:gd name="connsiteX4257" fmla="*/ 4741417 w 10996613"/>
              <a:gd name="connsiteY4257" fmla="*/ 3570868 h 4188227"/>
              <a:gd name="connsiteX4258" fmla="*/ 4743244 w 10996613"/>
              <a:gd name="connsiteY4258" fmla="*/ 3572027 h 4188227"/>
              <a:gd name="connsiteX4259" fmla="*/ 4744857 w 10996613"/>
              <a:gd name="connsiteY4259" fmla="*/ 3569850 h 4188227"/>
              <a:gd name="connsiteX4260" fmla="*/ 4743244 w 10996613"/>
              <a:gd name="connsiteY4260" fmla="*/ 3568785 h 4188227"/>
              <a:gd name="connsiteX4261" fmla="*/ 4741417 w 10996613"/>
              <a:gd name="connsiteY4261" fmla="*/ 3570868 h 4188227"/>
              <a:gd name="connsiteX4262" fmla="*/ 5023283 w 10996613"/>
              <a:gd name="connsiteY4262" fmla="*/ 1204846 h 4188227"/>
              <a:gd name="connsiteX4263" fmla="*/ 5021457 w 10996613"/>
              <a:gd name="connsiteY4263" fmla="*/ 1202763 h 4188227"/>
              <a:gd name="connsiteX4264" fmla="*/ 5019844 w 10996613"/>
              <a:gd name="connsiteY4264" fmla="*/ 1203828 h 4188227"/>
              <a:gd name="connsiteX4265" fmla="*/ 5021457 w 10996613"/>
              <a:gd name="connsiteY4265" fmla="*/ 1206005 h 4188227"/>
              <a:gd name="connsiteX4266" fmla="*/ 5023283 w 10996613"/>
              <a:gd name="connsiteY4266" fmla="*/ 1204846 h 4188227"/>
              <a:gd name="connsiteX4267" fmla="*/ 5003408 w 10996613"/>
              <a:gd name="connsiteY4267" fmla="*/ 1496486 h 4188227"/>
              <a:gd name="connsiteX4268" fmla="*/ 5001581 w 10996613"/>
              <a:gd name="connsiteY4268" fmla="*/ 1495326 h 4188227"/>
              <a:gd name="connsiteX4269" fmla="*/ 4998261 w 10996613"/>
              <a:gd name="connsiteY4269" fmla="*/ 1496486 h 4188227"/>
              <a:gd name="connsiteX4270" fmla="*/ 4999945 w 10996613"/>
              <a:gd name="connsiteY4270" fmla="*/ 1497504 h 4188227"/>
              <a:gd name="connsiteX4271" fmla="*/ 5003408 w 10996613"/>
              <a:gd name="connsiteY4271" fmla="*/ 1496486 h 4188227"/>
              <a:gd name="connsiteX4272" fmla="*/ 4992379 w 10996613"/>
              <a:gd name="connsiteY4272" fmla="*/ 840402 h 4188227"/>
              <a:gd name="connsiteX4273" fmla="*/ 4990552 w 10996613"/>
              <a:gd name="connsiteY4273" fmla="*/ 839242 h 4188227"/>
              <a:gd name="connsiteX4274" fmla="*/ 4988939 w 10996613"/>
              <a:gd name="connsiteY4274" fmla="*/ 841420 h 4188227"/>
              <a:gd name="connsiteX4275" fmla="*/ 4990552 w 10996613"/>
              <a:gd name="connsiteY4275" fmla="*/ 842485 h 4188227"/>
              <a:gd name="connsiteX4276" fmla="*/ 4992379 w 10996613"/>
              <a:gd name="connsiteY4276" fmla="*/ 840402 h 4188227"/>
              <a:gd name="connsiteX4277" fmla="*/ 2937609 w 10996613"/>
              <a:gd name="connsiteY4277" fmla="*/ 3034876 h 4188227"/>
              <a:gd name="connsiteX4278" fmla="*/ 2939293 w 10996613"/>
              <a:gd name="connsiteY4278" fmla="*/ 3035894 h 4188227"/>
              <a:gd name="connsiteX4279" fmla="*/ 2942756 w 10996613"/>
              <a:gd name="connsiteY4279" fmla="*/ 3034876 h 4188227"/>
              <a:gd name="connsiteX4280" fmla="*/ 2941072 w 10996613"/>
              <a:gd name="connsiteY4280" fmla="*/ 3033858 h 4188227"/>
              <a:gd name="connsiteX4281" fmla="*/ 2937609 w 10996613"/>
              <a:gd name="connsiteY4281" fmla="*/ 3034876 h 4188227"/>
              <a:gd name="connsiteX4282" fmla="*/ 4971768 w 10996613"/>
              <a:gd name="connsiteY4282" fmla="*/ 1190929 h 4188227"/>
              <a:gd name="connsiteX4283" fmla="*/ 4969941 w 10996613"/>
              <a:gd name="connsiteY4283" fmla="*/ 1189769 h 4188227"/>
              <a:gd name="connsiteX4284" fmla="*/ 4968328 w 10996613"/>
              <a:gd name="connsiteY4284" fmla="*/ 1191947 h 4188227"/>
              <a:gd name="connsiteX4285" fmla="*/ 4969941 w 10996613"/>
              <a:gd name="connsiteY4285" fmla="*/ 1193012 h 4188227"/>
              <a:gd name="connsiteX4286" fmla="*/ 4971768 w 10996613"/>
              <a:gd name="connsiteY4286" fmla="*/ 1190929 h 4188227"/>
              <a:gd name="connsiteX4287" fmla="*/ 4971768 w 10996613"/>
              <a:gd name="connsiteY4287" fmla="*/ 1227567 h 4188227"/>
              <a:gd name="connsiteX4288" fmla="*/ 4969941 w 10996613"/>
              <a:gd name="connsiteY4288" fmla="*/ 1225484 h 4188227"/>
              <a:gd name="connsiteX4289" fmla="*/ 4968328 w 10996613"/>
              <a:gd name="connsiteY4289" fmla="*/ 1226550 h 4188227"/>
              <a:gd name="connsiteX4290" fmla="*/ 4969941 w 10996613"/>
              <a:gd name="connsiteY4290" fmla="*/ 1228727 h 4188227"/>
              <a:gd name="connsiteX4291" fmla="*/ 4971768 w 10996613"/>
              <a:gd name="connsiteY4291" fmla="*/ 1227567 h 4188227"/>
              <a:gd name="connsiteX4292" fmla="*/ 4968328 w 10996613"/>
              <a:gd name="connsiteY4292" fmla="*/ 1875652 h 4188227"/>
              <a:gd name="connsiteX4293" fmla="*/ 4969941 w 10996613"/>
              <a:gd name="connsiteY4293" fmla="*/ 1877829 h 4188227"/>
              <a:gd name="connsiteX4294" fmla="*/ 4971768 w 10996613"/>
              <a:gd name="connsiteY4294" fmla="*/ 1876670 h 4188227"/>
              <a:gd name="connsiteX4295" fmla="*/ 4969941 w 10996613"/>
              <a:gd name="connsiteY4295" fmla="*/ 1874587 h 4188227"/>
              <a:gd name="connsiteX4296" fmla="*/ 4968328 w 10996613"/>
              <a:gd name="connsiteY4296" fmla="*/ 1875652 h 4188227"/>
              <a:gd name="connsiteX4297" fmla="*/ 4901135 w 10996613"/>
              <a:gd name="connsiteY4297" fmla="*/ 2203552 h 4188227"/>
              <a:gd name="connsiteX4298" fmla="*/ 4902961 w 10996613"/>
              <a:gd name="connsiteY4298" fmla="*/ 2205635 h 4188227"/>
              <a:gd name="connsiteX4299" fmla="*/ 4904574 w 10996613"/>
              <a:gd name="connsiteY4299" fmla="*/ 2204570 h 4188227"/>
              <a:gd name="connsiteX4300" fmla="*/ 4902961 w 10996613"/>
              <a:gd name="connsiteY4300" fmla="*/ 2202392 h 4188227"/>
              <a:gd name="connsiteX4301" fmla="*/ 4901135 w 10996613"/>
              <a:gd name="connsiteY4301" fmla="*/ 2203552 h 4188227"/>
              <a:gd name="connsiteX4302" fmla="*/ 4899641 w 10996613"/>
              <a:gd name="connsiteY4302" fmla="*/ 376291 h 4188227"/>
              <a:gd name="connsiteX4303" fmla="*/ 4897815 w 10996613"/>
              <a:gd name="connsiteY4303" fmla="*/ 375131 h 4188227"/>
              <a:gd name="connsiteX4304" fmla="*/ 4896202 w 10996613"/>
              <a:gd name="connsiteY4304" fmla="*/ 377308 h 4188227"/>
              <a:gd name="connsiteX4305" fmla="*/ 4897815 w 10996613"/>
              <a:gd name="connsiteY4305" fmla="*/ 378373 h 4188227"/>
              <a:gd name="connsiteX4306" fmla="*/ 4899641 w 10996613"/>
              <a:gd name="connsiteY4306" fmla="*/ 376291 h 4188227"/>
              <a:gd name="connsiteX4307" fmla="*/ 4897815 w 10996613"/>
              <a:gd name="connsiteY4307" fmla="*/ 923643 h 4188227"/>
              <a:gd name="connsiteX4308" fmla="*/ 4899427 w 10996613"/>
              <a:gd name="connsiteY4308" fmla="*/ 922578 h 4188227"/>
              <a:gd name="connsiteX4309" fmla="*/ 4897815 w 10996613"/>
              <a:gd name="connsiteY4309" fmla="*/ 920400 h 4188227"/>
              <a:gd name="connsiteX4310" fmla="*/ 4895988 w 10996613"/>
              <a:gd name="connsiteY4310" fmla="*/ 921560 h 4188227"/>
              <a:gd name="connsiteX4311" fmla="*/ 4897815 w 10996613"/>
              <a:gd name="connsiteY4311" fmla="*/ 923643 h 4188227"/>
              <a:gd name="connsiteX4312" fmla="*/ 4629919 w 10996613"/>
              <a:gd name="connsiteY4312" fmla="*/ 1949236 h 4188227"/>
              <a:gd name="connsiteX4313" fmla="*/ 4631745 w 10996613"/>
              <a:gd name="connsiteY4313" fmla="*/ 1947154 h 4188227"/>
              <a:gd name="connsiteX4314" fmla="*/ 4629919 w 10996613"/>
              <a:gd name="connsiteY4314" fmla="*/ 1945994 h 4188227"/>
              <a:gd name="connsiteX4315" fmla="*/ 4628306 w 10996613"/>
              <a:gd name="connsiteY4315" fmla="*/ 1948171 h 4188227"/>
              <a:gd name="connsiteX4316" fmla="*/ 4629919 w 10996613"/>
              <a:gd name="connsiteY4316" fmla="*/ 1949236 h 4188227"/>
              <a:gd name="connsiteX4317" fmla="*/ 4588317 w 10996613"/>
              <a:gd name="connsiteY4317" fmla="*/ 1192633 h 4188227"/>
              <a:gd name="connsiteX4318" fmla="*/ 4591282 w 10996613"/>
              <a:gd name="connsiteY4318" fmla="*/ 1191213 h 4188227"/>
              <a:gd name="connsiteX4319" fmla="*/ 4591282 w 10996613"/>
              <a:gd name="connsiteY4319" fmla="*/ 1189769 h 4188227"/>
              <a:gd name="connsiteX4320" fmla="*/ 4589029 w 10996613"/>
              <a:gd name="connsiteY4320" fmla="*/ 1189793 h 4188227"/>
              <a:gd name="connsiteX4321" fmla="*/ 4588317 w 10996613"/>
              <a:gd name="connsiteY4321" fmla="*/ 1192633 h 4188227"/>
              <a:gd name="connsiteX4322" fmla="*/ 4519155 w 10996613"/>
              <a:gd name="connsiteY4322" fmla="*/ 3486017 h 4188227"/>
              <a:gd name="connsiteX4323" fmla="*/ 4520839 w 10996613"/>
              <a:gd name="connsiteY4323" fmla="*/ 3487035 h 4188227"/>
              <a:gd name="connsiteX4324" fmla="*/ 4524302 w 10996613"/>
              <a:gd name="connsiteY4324" fmla="*/ 3486017 h 4188227"/>
              <a:gd name="connsiteX4325" fmla="*/ 4522476 w 10996613"/>
              <a:gd name="connsiteY4325" fmla="*/ 3484857 h 4188227"/>
              <a:gd name="connsiteX4326" fmla="*/ 4519155 w 10996613"/>
              <a:gd name="connsiteY4326" fmla="*/ 3486017 h 4188227"/>
              <a:gd name="connsiteX4327" fmla="*/ 4503715 w 10996613"/>
              <a:gd name="connsiteY4327" fmla="*/ 3557424 h 4188227"/>
              <a:gd name="connsiteX4328" fmla="*/ 4505399 w 10996613"/>
              <a:gd name="connsiteY4328" fmla="*/ 3558442 h 4188227"/>
              <a:gd name="connsiteX4329" fmla="*/ 4508862 w 10996613"/>
              <a:gd name="connsiteY4329" fmla="*/ 3557424 h 4188227"/>
              <a:gd name="connsiteX4330" fmla="*/ 4507178 w 10996613"/>
              <a:gd name="connsiteY4330" fmla="*/ 3556406 h 4188227"/>
              <a:gd name="connsiteX4331" fmla="*/ 4503715 w 10996613"/>
              <a:gd name="connsiteY4331" fmla="*/ 3557424 h 4188227"/>
              <a:gd name="connsiteX4332" fmla="*/ 4494370 w 10996613"/>
              <a:gd name="connsiteY4332" fmla="*/ 1402902 h 4188227"/>
              <a:gd name="connsiteX4333" fmla="*/ 4495983 w 10996613"/>
              <a:gd name="connsiteY4333" fmla="*/ 1403967 h 4188227"/>
              <a:gd name="connsiteX4334" fmla="*/ 4497809 w 10996613"/>
              <a:gd name="connsiteY4334" fmla="*/ 1401884 h 4188227"/>
              <a:gd name="connsiteX4335" fmla="*/ 4495983 w 10996613"/>
              <a:gd name="connsiteY4335" fmla="*/ 1400724 h 4188227"/>
              <a:gd name="connsiteX4336" fmla="*/ 4494370 w 10996613"/>
              <a:gd name="connsiteY4336" fmla="*/ 1402902 h 4188227"/>
              <a:gd name="connsiteX4337" fmla="*/ 4488250 w 10996613"/>
              <a:gd name="connsiteY4337" fmla="*/ 1181651 h 4188227"/>
              <a:gd name="connsiteX4338" fmla="*/ 4486424 w 10996613"/>
              <a:gd name="connsiteY4338" fmla="*/ 1180491 h 4188227"/>
              <a:gd name="connsiteX4339" fmla="*/ 4483104 w 10996613"/>
              <a:gd name="connsiteY4339" fmla="*/ 1181651 h 4188227"/>
              <a:gd name="connsiteX4340" fmla="*/ 4484788 w 10996613"/>
              <a:gd name="connsiteY4340" fmla="*/ 1182669 h 4188227"/>
              <a:gd name="connsiteX4341" fmla="*/ 4488250 w 10996613"/>
              <a:gd name="connsiteY4341" fmla="*/ 1181651 h 4188227"/>
              <a:gd name="connsiteX4342" fmla="*/ 4739947 w 10996613"/>
              <a:gd name="connsiteY4342" fmla="*/ 1028635 h 4188227"/>
              <a:gd name="connsiteX4343" fmla="*/ 4738121 w 10996613"/>
              <a:gd name="connsiteY4343" fmla="*/ 1027476 h 4188227"/>
              <a:gd name="connsiteX4344" fmla="*/ 4736508 w 10996613"/>
              <a:gd name="connsiteY4344" fmla="*/ 1029653 h 4188227"/>
              <a:gd name="connsiteX4345" fmla="*/ 4738121 w 10996613"/>
              <a:gd name="connsiteY4345" fmla="*/ 1030718 h 4188227"/>
              <a:gd name="connsiteX4346" fmla="*/ 4739947 w 10996613"/>
              <a:gd name="connsiteY4346" fmla="*/ 1028635 h 4188227"/>
              <a:gd name="connsiteX4347" fmla="*/ 4727803 w 10996613"/>
              <a:gd name="connsiteY4347" fmla="*/ 1059949 h 4188227"/>
              <a:gd name="connsiteX4348" fmla="*/ 4729416 w 10996613"/>
              <a:gd name="connsiteY4348" fmla="*/ 1058884 h 4188227"/>
              <a:gd name="connsiteX4349" fmla="*/ 4727803 w 10996613"/>
              <a:gd name="connsiteY4349" fmla="*/ 1056706 h 4188227"/>
              <a:gd name="connsiteX4350" fmla="*/ 4726190 w 10996613"/>
              <a:gd name="connsiteY4350" fmla="*/ 1057771 h 4188227"/>
              <a:gd name="connsiteX4351" fmla="*/ 4727803 w 10996613"/>
              <a:gd name="connsiteY4351" fmla="*/ 1059949 h 4188227"/>
              <a:gd name="connsiteX4352" fmla="*/ 4725977 w 10996613"/>
              <a:gd name="connsiteY4352" fmla="*/ 2431667 h 4188227"/>
              <a:gd name="connsiteX4353" fmla="*/ 4727803 w 10996613"/>
              <a:gd name="connsiteY4353" fmla="*/ 2432826 h 4188227"/>
              <a:gd name="connsiteX4354" fmla="*/ 4729416 w 10996613"/>
              <a:gd name="connsiteY4354" fmla="*/ 2430649 h 4188227"/>
              <a:gd name="connsiteX4355" fmla="*/ 4727803 w 10996613"/>
              <a:gd name="connsiteY4355" fmla="*/ 2429584 h 4188227"/>
              <a:gd name="connsiteX4356" fmla="*/ 4725977 w 10996613"/>
              <a:gd name="connsiteY4356" fmla="*/ 2431667 h 4188227"/>
              <a:gd name="connsiteX4357" fmla="*/ 4702923 w 10996613"/>
              <a:gd name="connsiteY4357" fmla="*/ 1278004 h 4188227"/>
              <a:gd name="connsiteX4358" fmla="*/ 4699460 w 10996613"/>
              <a:gd name="connsiteY4358" fmla="*/ 1279022 h 4188227"/>
              <a:gd name="connsiteX4359" fmla="*/ 4701286 w 10996613"/>
              <a:gd name="connsiteY4359" fmla="*/ 1280182 h 4188227"/>
              <a:gd name="connsiteX4360" fmla="*/ 4704607 w 10996613"/>
              <a:gd name="connsiteY4360" fmla="*/ 1279022 h 4188227"/>
              <a:gd name="connsiteX4361" fmla="*/ 4702923 w 10996613"/>
              <a:gd name="connsiteY4361" fmla="*/ 1278004 h 4188227"/>
              <a:gd name="connsiteX4362" fmla="*/ 3020765 w 10996613"/>
              <a:gd name="connsiteY4362" fmla="*/ 3238873 h 4188227"/>
              <a:gd name="connsiteX4363" fmla="*/ 3022591 w 10996613"/>
              <a:gd name="connsiteY4363" fmla="*/ 3240956 h 4188227"/>
              <a:gd name="connsiteX4364" fmla="*/ 3024203 w 10996613"/>
              <a:gd name="connsiteY4364" fmla="*/ 3239891 h 4188227"/>
              <a:gd name="connsiteX4365" fmla="*/ 3022591 w 10996613"/>
              <a:gd name="connsiteY4365" fmla="*/ 3237713 h 4188227"/>
              <a:gd name="connsiteX4366" fmla="*/ 3020765 w 10996613"/>
              <a:gd name="connsiteY4366" fmla="*/ 3238873 h 4188227"/>
              <a:gd name="connsiteX4367" fmla="*/ 4669528 w 10996613"/>
              <a:gd name="connsiteY4367" fmla="*/ 1234147 h 4188227"/>
              <a:gd name="connsiteX4368" fmla="*/ 4671141 w 10996613"/>
              <a:gd name="connsiteY4368" fmla="*/ 1235212 h 4188227"/>
              <a:gd name="connsiteX4369" fmla="*/ 4672967 w 10996613"/>
              <a:gd name="connsiteY4369" fmla="*/ 1233129 h 4188227"/>
              <a:gd name="connsiteX4370" fmla="*/ 4671141 w 10996613"/>
              <a:gd name="connsiteY4370" fmla="*/ 1231970 h 4188227"/>
              <a:gd name="connsiteX4371" fmla="*/ 4669528 w 10996613"/>
              <a:gd name="connsiteY4371" fmla="*/ 1234147 h 4188227"/>
              <a:gd name="connsiteX4372" fmla="*/ 4655344 w 10996613"/>
              <a:gd name="connsiteY4372" fmla="*/ 1202716 h 4188227"/>
              <a:gd name="connsiteX4373" fmla="*/ 4657692 w 10996613"/>
              <a:gd name="connsiteY4373" fmla="*/ 1200798 h 4188227"/>
              <a:gd name="connsiteX4374" fmla="*/ 4656103 w 10996613"/>
              <a:gd name="connsiteY4374" fmla="*/ 1199781 h 4188227"/>
              <a:gd name="connsiteX4375" fmla="*/ 4653162 w 10996613"/>
              <a:gd name="connsiteY4375" fmla="*/ 1201343 h 4188227"/>
              <a:gd name="connsiteX4376" fmla="*/ 4653186 w 10996613"/>
              <a:gd name="connsiteY4376" fmla="*/ 1202716 h 4188227"/>
              <a:gd name="connsiteX4377" fmla="*/ 4655344 w 10996613"/>
              <a:gd name="connsiteY4377" fmla="*/ 1202716 h 4188227"/>
              <a:gd name="connsiteX4378" fmla="*/ 4650126 w 10996613"/>
              <a:gd name="connsiteY4378" fmla="*/ 1205603 h 4188227"/>
              <a:gd name="connsiteX4379" fmla="*/ 4653091 w 10996613"/>
              <a:gd name="connsiteY4379" fmla="*/ 1204207 h 4188227"/>
              <a:gd name="connsiteX4380" fmla="*/ 4653091 w 10996613"/>
              <a:gd name="connsiteY4380" fmla="*/ 1202763 h 4188227"/>
              <a:gd name="connsiteX4381" fmla="*/ 4650838 w 10996613"/>
              <a:gd name="connsiteY4381" fmla="*/ 1202787 h 4188227"/>
              <a:gd name="connsiteX4382" fmla="*/ 4650126 w 10996613"/>
              <a:gd name="connsiteY4382" fmla="*/ 1205603 h 4188227"/>
              <a:gd name="connsiteX4383" fmla="*/ 4641825 w 10996613"/>
              <a:gd name="connsiteY4383" fmla="*/ 1181106 h 4188227"/>
              <a:gd name="connsiteX4384" fmla="*/ 4640212 w 10996613"/>
              <a:gd name="connsiteY4384" fmla="*/ 1180041 h 4188227"/>
              <a:gd name="connsiteX4385" fmla="*/ 4638386 w 10996613"/>
              <a:gd name="connsiteY4385" fmla="*/ 1182124 h 4188227"/>
              <a:gd name="connsiteX4386" fmla="*/ 4640212 w 10996613"/>
              <a:gd name="connsiteY4386" fmla="*/ 1183284 h 4188227"/>
              <a:gd name="connsiteX4387" fmla="*/ 4641825 w 10996613"/>
              <a:gd name="connsiteY4387" fmla="*/ 1181106 h 4188227"/>
              <a:gd name="connsiteX4388" fmla="*/ 4637651 w 10996613"/>
              <a:gd name="connsiteY4388" fmla="*/ 1155687 h 4188227"/>
              <a:gd name="connsiteX4389" fmla="*/ 4635967 w 10996613"/>
              <a:gd name="connsiteY4389" fmla="*/ 1154669 h 4188227"/>
              <a:gd name="connsiteX4390" fmla="*/ 4632504 w 10996613"/>
              <a:gd name="connsiteY4390" fmla="*/ 1155687 h 4188227"/>
              <a:gd name="connsiteX4391" fmla="*/ 4634188 w 10996613"/>
              <a:gd name="connsiteY4391" fmla="*/ 1156704 h 4188227"/>
              <a:gd name="connsiteX4392" fmla="*/ 4637651 w 10996613"/>
              <a:gd name="connsiteY4392" fmla="*/ 1155687 h 4188227"/>
              <a:gd name="connsiteX4393" fmla="*/ 4636678 w 10996613"/>
              <a:gd name="connsiteY4393" fmla="*/ 1262241 h 4188227"/>
              <a:gd name="connsiteX4394" fmla="*/ 4635066 w 10996613"/>
              <a:gd name="connsiteY4394" fmla="*/ 1261176 h 4188227"/>
              <a:gd name="connsiteX4395" fmla="*/ 4633239 w 10996613"/>
              <a:gd name="connsiteY4395" fmla="*/ 1263259 h 4188227"/>
              <a:gd name="connsiteX4396" fmla="*/ 4635066 w 10996613"/>
              <a:gd name="connsiteY4396" fmla="*/ 1264419 h 4188227"/>
              <a:gd name="connsiteX4397" fmla="*/ 4636678 w 10996613"/>
              <a:gd name="connsiteY4397" fmla="*/ 1262241 h 4188227"/>
              <a:gd name="connsiteX4398" fmla="*/ 4636916 w 10996613"/>
              <a:gd name="connsiteY4398" fmla="*/ 1272064 h 4188227"/>
              <a:gd name="connsiteX4399" fmla="*/ 4635089 w 10996613"/>
              <a:gd name="connsiteY4399" fmla="*/ 1270904 h 4188227"/>
              <a:gd name="connsiteX4400" fmla="*/ 4633476 w 10996613"/>
              <a:gd name="connsiteY4400" fmla="*/ 1273081 h 4188227"/>
              <a:gd name="connsiteX4401" fmla="*/ 4635089 w 10996613"/>
              <a:gd name="connsiteY4401" fmla="*/ 1274146 h 4188227"/>
              <a:gd name="connsiteX4402" fmla="*/ 4636916 w 10996613"/>
              <a:gd name="connsiteY4402" fmla="*/ 1272064 h 4188227"/>
              <a:gd name="connsiteX4403" fmla="*/ 5394946 w 10996613"/>
              <a:gd name="connsiteY4403" fmla="*/ 3719694 h 4188227"/>
              <a:gd name="connsiteX4404" fmla="*/ 5396630 w 10996613"/>
              <a:gd name="connsiteY4404" fmla="*/ 3720711 h 4188227"/>
              <a:gd name="connsiteX4405" fmla="*/ 5400093 w 10996613"/>
              <a:gd name="connsiteY4405" fmla="*/ 3719694 h 4188227"/>
              <a:gd name="connsiteX4406" fmla="*/ 5398408 w 10996613"/>
              <a:gd name="connsiteY4406" fmla="*/ 3718676 h 4188227"/>
              <a:gd name="connsiteX4407" fmla="*/ 5394946 w 10996613"/>
              <a:gd name="connsiteY4407" fmla="*/ 3719694 h 4188227"/>
              <a:gd name="connsiteX4408" fmla="*/ 5110637 w 10996613"/>
              <a:gd name="connsiteY4408" fmla="*/ 675907 h 4188227"/>
              <a:gd name="connsiteX4409" fmla="*/ 5109024 w 10996613"/>
              <a:gd name="connsiteY4409" fmla="*/ 673730 h 4188227"/>
              <a:gd name="connsiteX4410" fmla="*/ 5107198 w 10996613"/>
              <a:gd name="connsiteY4410" fmla="*/ 674890 h 4188227"/>
              <a:gd name="connsiteX4411" fmla="*/ 5109024 w 10996613"/>
              <a:gd name="connsiteY4411" fmla="*/ 676972 h 4188227"/>
              <a:gd name="connsiteX4412" fmla="*/ 5110637 w 10996613"/>
              <a:gd name="connsiteY4412" fmla="*/ 675907 h 4188227"/>
              <a:gd name="connsiteX4413" fmla="*/ 5101292 w 10996613"/>
              <a:gd name="connsiteY4413" fmla="*/ 568240 h 4188227"/>
              <a:gd name="connsiteX4414" fmla="*/ 5099466 w 10996613"/>
              <a:gd name="connsiteY4414" fmla="*/ 567081 h 4188227"/>
              <a:gd name="connsiteX4415" fmla="*/ 5096145 w 10996613"/>
              <a:gd name="connsiteY4415" fmla="*/ 568240 h 4188227"/>
              <a:gd name="connsiteX4416" fmla="*/ 5097829 w 10996613"/>
              <a:gd name="connsiteY4416" fmla="*/ 569258 h 4188227"/>
              <a:gd name="connsiteX4417" fmla="*/ 5101292 w 10996613"/>
              <a:gd name="connsiteY4417" fmla="*/ 568240 h 4188227"/>
              <a:gd name="connsiteX4418" fmla="*/ 5095173 w 10996613"/>
              <a:gd name="connsiteY4418" fmla="*/ 1191947 h 4188227"/>
              <a:gd name="connsiteX4419" fmla="*/ 5093560 w 10996613"/>
              <a:gd name="connsiteY4419" fmla="*/ 1189769 h 4188227"/>
              <a:gd name="connsiteX4420" fmla="*/ 5091734 w 10996613"/>
              <a:gd name="connsiteY4420" fmla="*/ 1190929 h 4188227"/>
              <a:gd name="connsiteX4421" fmla="*/ 5093560 w 10996613"/>
              <a:gd name="connsiteY4421" fmla="*/ 1193012 h 4188227"/>
              <a:gd name="connsiteX4422" fmla="*/ 5095173 w 10996613"/>
              <a:gd name="connsiteY4422" fmla="*/ 1191947 h 4188227"/>
              <a:gd name="connsiteX4423" fmla="*/ 5090239 w 10996613"/>
              <a:gd name="connsiteY4423" fmla="*/ 944258 h 4188227"/>
              <a:gd name="connsiteX4424" fmla="*/ 5088413 w 10996613"/>
              <a:gd name="connsiteY4424" fmla="*/ 943098 h 4188227"/>
              <a:gd name="connsiteX4425" fmla="*/ 5086800 w 10996613"/>
              <a:gd name="connsiteY4425" fmla="*/ 945276 h 4188227"/>
              <a:gd name="connsiteX4426" fmla="*/ 5088413 w 10996613"/>
              <a:gd name="connsiteY4426" fmla="*/ 946341 h 4188227"/>
              <a:gd name="connsiteX4427" fmla="*/ 5090239 w 10996613"/>
              <a:gd name="connsiteY4427" fmla="*/ 944258 h 4188227"/>
              <a:gd name="connsiteX4428" fmla="*/ 5061778 w 10996613"/>
              <a:gd name="connsiteY4428" fmla="*/ 2027744 h 4188227"/>
              <a:gd name="connsiteX4429" fmla="*/ 5060094 w 10996613"/>
              <a:gd name="connsiteY4429" fmla="*/ 2028762 h 4188227"/>
              <a:gd name="connsiteX4430" fmla="*/ 5063414 w 10996613"/>
              <a:gd name="connsiteY4430" fmla="*/ 2029922 h 4188227"/>
              <a:gd name="connsiteX4431" fmla="*/ 5065240 w 10996613"/>
              <a:gd name="connsiteY4431" fmla="*/ 2028762 h 4188227"/>
              <a:gd name="connsiteX4432" fmla="*/ 5061778 w 10996613"/>
              <a:gd name="connsiteY4432" fmla="*/ 2027744 h 4188227"/>
              <a:gd name="connsiteX4433" fmla="*/ 5039483 w 10996613"/>
              <a:gd name="connsiteY4433" fmla="*/ 2281894 h 4188227"/>
              <a:gd name="connsiteX4434" fmla="*/ 5042945 w 10996613"/>
              <a:gd name="connsiteY4434" fmla="*/ 2282912 h 4188227"/>
              <a:gd name="connsiteX4435" fmla="*/ 5044629 w 10996613"/>
              <a:gd name="connsiteY4435" fmla="*/ 2281894 h 4188227"/>
              <a:gd name="connsiteX4436" fmla="*/ 5041309 w 10996613"/>
              <a:gd name="connsiteY4436" fmla="*/ 2280734 h 4188227"/>
              <a:gd name="connsiteX4437" fmla="*/ 5039483 w 10996613"/>
              <a:gd name="connsiteY4437" fmla="*/ 2281894 h 4188227"/>
              <a:gd name="connsiteX4438" fmla="*/ 5028217 w 10996613"/>
              <a:gd name="connsiteY4438" fmla="*/ 662913 h 4188227"/>
              <a:gd name="connsiteX4439" fmla="*/ 5026604 w 10996613"/>
              <a:gd name="connsiteY4439" fmla="*/ 660736 h 4188227"/>
              <a:gd name="connsiteX4440" fmla="*/ 5024778 w 10996613"/>
              <a:gd name="connsiteY4440" fmla="*/ 661896 h 4188227"/>
              <a:gd name="connsiteX4441" fmla="*/ 5026604 w 10996613"/>
              <a:gd name="connsiteY4441" fmla="*/ 663978 h 4188227"/>
              <a:gd name="connsiteX4442" fmla="*/ 5028217 w 10996613"/>
              <a:gd name="connsiteY4442" fmla="*/ 662913 h 4188227"/>
              <a:gd name="connsiteX4443" fmla="*/ 5023283 w 10996613"/>
              <a:gd name="connsiteY4443" fmla="*/ 643363 h 4188227"/>
              <a:gd name="connsiteX4444" fmla="*/ 5021457 w 10996613"/>
              <a:gd name="connsiteY4444" fmla="*/ 641281 h 4188227"/>
              <a:gd name="connsiteX4445" fmla="*/ 5019844 w 10996613"/>
              <a:gd name="connsiteY4445" fmla="*/ 642346 h 4188227"/>
              <a:gd name="connsiteX4446" fmla="*/ 5021457 w 10996613"/>
              <a:gd name="connsiteY4446" fmla="*/ 644523 h 4188227"/>
              <a:gd name="connsiteX4447" fmla="*/ 5023283 w 10996613"/>
              <a:gd name="connsiteY4447" fmla="*/ 643363 h 4188227"/>
              <a:gd name="connsiteX4448" fmla="*/ 5344165 w 10996613"/>
              <a:gd name="connsiteY4448" fmla="*/ 905324 h 4188227"/>
              <a:gd name="connsiteX4449" fmla="*/ 5345992 w 10996613"/>
              <a:gd name="connsiteY4449" fmla="*/ 907407 h 4188227"/>
              <a:gd name="connsiteX4450" fmla="*/ 5347604 w 10996613"/>
              <a:gd name="connsiteY4450" fmla="*/ 906342 h 4188227"/>
              <a:gd name="connsiteX4451" fmla="*/ 5345992 w 10996613"/>
              <a:gd name="connsiteY4451" fmla="*/ 904164 h 4188227"/>
              <a:gd name="connsiteX4452" fmla="*/ 5344165 w 10996613"/>
              <a:gd name="connsiteY4452" fmla="*/ 905324 h 4188227"/>
              <a:gd name="connsiteX4453" fmla="*/ 5324550 w 10996613"/>
              <a:gd name="connsiteY4453" fmla="*/ 1400062 h 4188227"/>
              <a:gd name="connsiteX4454" fmla="*/ 5327966 w 10996613"/>
              <a:gd name="connsiteY4454" fmla="*/ 1397482 h 4188227"/>
              <a:gd name="connsiteX4455" fmla="*/ 5322819 w 10996613"/>
              <a:gd name="connsiteY4455" fmla="*/ 1397482 h 4188227"/>
              <a:gd name="connsiteX4456" fmla="*/ 5324550 w 10996613"/>
              <a:gd name="connsiteY4456" fmla="*/ 1400062 h 4188227"/>
              <a:gd name="connsiteX4457" fmla="*/ 5230081 w 10996613"/>
              <a:gd name="connsiteY4457" fmla="*/ 558513 h 4188227"/>
              <a:gd name="connsiteX4458" fmla="*/ 5228255 w 10996613"/>
              <a:gd name="connsiteY4458" fmla="*/ 557353 h 4188227"/>
              <a:gd name="connsiteX4459" fmla="*/ 5224934 w 10996613"/>
              <a:gd name="connsiteY4459" fmla="*/ 558513 h 4188227"/>
              <a:gd name="connsiteX4460" fmla="*/ 5226618 w 10996613"/>
              <a:gd name="connsiteY4460" fmla="*/ 559530 h 4188227"/>
              <a:gd name="connsiteX4461" fmla="*/ 5230081 w 10996613"/>
              <a:gd name="connsiteY4461" fmla="*/ 558513 h 4188227"/>
              <a:gd name="connsiteX4462" fmla="*/ 5208521 w 10996613"/>
              <a:gd name="connsiteY4462" fmla="*/ 1211426 h 4188227"/>
              <a:gd name="connsiteX4463" fmla="*/ 5206909 w 10996613"/>
              <a:gd name="connsiteY4463" fmla="*/ 1209248 h 4188227"/>
              <a:gd name="connsiteX4464" fmla="*/ 5205083 w 10996613"/>
              <a:gd name="connsiteY4464" fmla="*/ 1210408 h 4188227"/>
              <a:gd name="connsiteX4465" fmla="*/ 5206909 w 10996613"/>
              <a:gd name="connsiteY4465" fmla="*/ 1212491 h 4188227"/>
              <a:gd name="connsiteX4466" fmla="*/ 5208521 w 10996613"/>
              <a:gd name="connsiteY4466" fmla="*/ 1211426 h 4188227"/>
              <a:gd name="connsiteX4467" fmla="*/ 5208521 w 10996613"/>
              <a:gd name="connsiteY4467" fmla="*/ 1512155 h 4188227"/>
              <a:gd name="connsiteX4468" fmla="*/ 5206909 w 10996613"/>
              <a:gd name="connsiteY4468" fmla="*/ 1511089 h 4188227"/>
              <a:gd name="connsiteX4469" fmla="*/ 5205083 w 10996613"/>
              <a:gd name="connsiteY4469" fmla="*/ 1513172 h 4188227"/>
              <a:gd name="connsiteX4470" fmla="*/ 5206909 w 10996613"/>
              <a:gd name="connsiteY4470" fmla="*/ 1514332 h 4188227"/>
              <a:gd name="connsiteX4471" fmla="*/ 5208521 w 10996613"/>
              <a:gd name="connsiteY4471" fmla="*/ 1512155 h 4188227"/>
              <a:gd name="connsiteX4472" fmla="*/ 5168699 w 10996613"/>
              <a:gd name="connsiteY4472" fmla="*/ 970435 h 4188227"/>
              <a:gd name="connsiteX4473" fmla="*/ 5171189 w 10996613"/>
              <a:gd name="connsiteY4473" fmla="*/ 972281 h 4188227"/>
              <a:gd name="connsiteX4474" fmla="*/ 5173348 w 10996613"/>
              <a:gd name="connsiteY4474" fmla="*/ 972281 h 4188227"/>
              <a:gd name="connsiteX4475" fmla="*/ 5173371 w 10996613"/>
              <a:gd name="connsiteY4475" fmla="*/ 970932 h 4188227"/>
              <a:gd name="connsiteX4476" fmla="*/ 5170335 w 10996613"/>
              <a:gd name="connsiteY4476" fmla="*/ 969465 h 4188227"/>
              <a:gd name="connsiteX4477" fmla="*/ 5168699 w 10996613"/>
              <a:gd name="connsiteY4477" fmla="*/ 970435 h 4188227"/>
              <a:gd name="connsiteX4478" fmla="*/ 5152808 w 10996613"/>
              <a:gd name="connsiteY4478" fmla="*/ 1292016 h 4188227"/>
              <a:gd name="connsiteX4479" fmla="*/ 5154492 w 10996613"/>
              <a:gd name="connsiteY4479" fmla="*/ 1293034 h 4188227"/>
              <a:gd name="connsiteX4480" fmla="*/ 5157954 w 10996613"/>
              <a:gd name="connsiteY4480" fmla="*/ 1292016 h 4188227"/>
              <a:gd name="connsiteX4481" fmla="*/ 5156270 w 10996613"/>
              <a:gd name="connsiteY4481" fmla="*/ 1290998 h 4188227"/>
              <a:gd name="connsiteX4482" fmla="*/ 5152808 w 10996613"/>
              <a:gd name="connsiteY4482" fmla="*/ 1292016 h 4188227"/>
              <a:gd name="connsiteX4483" fmla="*/ 5132197 w 10996613"/>
              <a:gd name="connsiteY4483" fmla="*/ 1042103 h 4188227"/>
              <a:gd name="connsiteX4484" fmla="*/ 5130370 w 10996613"/>
              <a:gd name="connsiteY4484" fmla="*/ 1040943 h 4188227"/>
              <a:gd name="connsiteX4485" fmla="*/ 5127050 w 10996613"/>
              <a:gd name="connsiteY4485" fmla="*/ 1042103 h 4188227"/>
              <a:gd name="connsiteX4486" fmla="*/ 5128734 w 10996613"/>
              <a:gd name="connsiteY4486" fmla="*/ 1043120 h 4188227"/>
              <a:gd name="connsiteX4487" fmla="*/ 5132197 w 10996613"/>
              <a:gd name="connsiteY4487" fmla="*/ 1042103 h 4188227"/>
              <a:gd name="connsiteX4488" fmla="*/ 3792693 w 10996613"/>
              <a:gd name="connsiteY4488" fmla="*/ 1543586 h 4188227"/>
              <a:gd name="connsiteX4489" fmla="*/ 3790511 w 10996613"/>
              <a:gd name="connsiteY4489" fmla="*/ 1543562 h 4188227"/>
              <a:gd name="connsiteX4490" fmla="*/ 3789800 w 10996613"/>
              <a:gd name="connsiteY4490" fmla="*/ 1546379 h 4188227"/>
              <a:gd name="connsiteX4491" fmla="*/ 3792765 w 10996613"/>
              <a:gd name="connsiteY4491" fmla="*/ 1544959 h 4188227"/>
              <a:gd name="connsiteX4492" fmla="*/ 3792693 w 10996613"/>
              <a:gd name="connsiteY4492" fmla="*/ 1543586 h 4188227"/>
              <a:gd name="connsiteX4493" fmla="*/ 3756713 w 10996613"/>
              <a:gd name="connsiteY4493" fmla="*/ 1165438 h 4188227"/>
              <a:gd name="connsiteX4494" fmla="*/ 3753250 w 10996613"/>
              <a:gd name="connsiteY4494" fmla="*/ 1164420 h 4188227"/>
              <a:gd name="connsiteX4495" fmla="*/ 3751566 w 10996613"/>
              <a:gd name="connsiteY4495" fmla="*/ 1165438 h 4188227"/>
              <a:gd name="connsiteX4496" fmla="*/ 3754887 w 10996613"/>
              <a:gd name="connsiteY4496" fmla="*/ 1166598 h 4188227"/>
              <a:gd name="connsiteX4497" fmla="*/ 3756713 w 10996613"/>
              <a:gd name="connsiteY4497" fmla="*/ 1165438 h 4188227"/>
              <a:gd name="connsiteX4498" fmla="*/ 3754152 w 10996613"/>
              <a:gd name="connsiteY4498" fmla="*/ 1390997 h 4188227"/>
              <a:gd name="connsiteX4499" fmla="*/ 3755978 w 10996613"/>
              <a:gd name="connsiteY4499" fmla="*/ 1388914 h 4188227"/>
              <a:gd name="connsiteX4500" fmla="*/ 3754152 w 10996613"/>
              <a:gd name="connsiteY4500" fmla="*/ 1387754 h 4188227"/>
              <a:gd name="connsiteX4501" fmla="*/ 3752539 w 10996613"/>
              <a:gd name="connsiteY4501" fmla="*/ 1389932 h 4188227"/>
              <a:gd name="connsiteX4502" fmla="*/ 3754152 w 10996613"/>
              <a:gd name="connsiteY4502" fmla="*/ 1390997 h 4188227"/>
              <a:gd name="connsiteX4503" fmla="*/ 3751566 w 10996613"/>
              <a:gd name="connsiteY4503" fmla="*/ 1382878 h 4188227"/>
              <a:gd name="connsiteX4504" fmla="*/ 3749740 w 10996613"/>
              <a:gd name="connsiteY4504" fmla="*/ 1381719 h 4188227"/>
              <a:gd name="connsiteX4505" fmla="*/ 3746420 w 10996613"/>
              <a:gd name="connsiteY4505" fmla="*/ 1382878 h 4188227"/>
              <a:gd name="connsiteX4506" fmla="*/ 3748104 w 10996613"/>
              <a:gd name="connsiteY4506" fmla="*/ 1383896 h 4188227"/>
              <a:gd name="connsiteX4507" fmla="*/ 3751566 w 10996613"/>
              <a:gd name="connsiteY4507" fmla="*/ 1382878 h 4188227"/>
              <a:gd name="connsiteX4508" fmla="*/ 3329123 w 10996613"/>
              <a:gd name="connsiteY4508" fmla="*/ 1256301 h 4188227"/>
              <a:gd name="connsiteX4509" fmla="*/ 3330807 w 10996613"/>
              <a:gd name="connsiteY4509" fmla="*/ 1257318 h 4188227"/>
              <a:gd name="connsiteX4510" fmla="*/ 3334270 w 10996613"/>
              <a:gd name="connsiteY4510" fmla="*/ 1256301 h 4188227"/>
              <a:gd name="connsiteX4511" fmla="*/ 3332444 w 10996613"/>
              <a:gd name="connsiteY4511" fmla="*/ 1255141 h 4188227"/>
              <a:gd name="connsiteX4512" fmla="*/ 3329123 w 10996613"/>
              <a:gd name="connsiteY4512" fmla="*/ 1256301 h 4188227"/>
              <a:gd name="connsiteX4513" fmla="*/ 3697465 w 10996613"/>
              <a:gd name="connsiteY4513" fmla="*/ 1251449 h 4188227"/>
              <a:gd name="connsiteX4514" fmla="*/ 3695853 w 10996613"/>
              <a:gd name="connsiteY4514" fmla="*/ 1252514 h 4188227"/>
              <a:gd name="connsiteX4515" fmla="*/ 3697465 w 10996613"/>
              <a:gd name="connsiteY4515" fmla="*/ 1254691 h 4188227"/>
              <a:gd name="connsiteX4516" fmla="*/ 3699078 w 10996613"/>
              <a:gd name="connsiteY4516" fmla="*/ 1253626 h 4188227"/>
              <a:gd name="connsiteX4517" fmla="*/ 3697465 w 10996613"/>
              <a:gd name="connsiteY4517" fmla="*/ 1251449 h 4188227"/>
              <a:gd name="connsiteX4518" fmla="*/ 3864275 w 10996613"/>
              <a:gd name="connsiteY4518" fmla="*/ 1204633 h 4188227"/>
              <a:gd name="connsiteX4519" fmla="*/ 3862045 w 10996613"/>
              <a:gd name="connsiteY4519" fmla="*/ 1202763 h 4188227"/>
              <a:gd name="connsiteX4520" fmla="*/ 3859840 w 10996613"/>
              <a:gd name="connsiteY4520" fmla="*/ 1202810 h 4188227"/>
              <a:gd name="connsiteX4521" fmla="*/ 3859816 w 10996613"/>
              <a:gd name="connsiteY4521" fmla="*/ 1204183 h 4188227"/>
              <a:gd name="connsiteX4522" fmla="*/ 3864275 w 10996613"/>
              <a:gd name="connsiteY4522" fmla="*/ 1204633 h 4188227"/>
              <a:gd name="connsiteX4523" fmla="*/ 3862045 w 10996613"/>
              <a:gd name="connsiteY4523" fmla="*/ 3552549 h 4188227"/>
              <a:gd name="connsiteX4524" fmla="*/ 3859840 w 10996613"/>
              <a:gd name="connsiteY4524" fmla="*/ 3552596 h 4188227"/>
              <a:gd name="connsiteX4525" fmla="*/ 3859816 w 10996613"/>
              <a:gd name="connsiteY4525" fmla="*/ 3553969 h 4188227"/>
              <a:gd name="connsiteX4526" fmla="*/ 3861144 w 10996613"/>
              <a:gd name="connsiteY4526" fmla="*/ 3554868 h 4188227"/>
              <a:gd name="connsiteX4527" fmla="*/ 3862757 w 10996613"/>
              <a:gd name="connsiteY4527" fmla="*/ 3554655 h 4188227"/>
              <a:gd name="connsiteX4528" fmla="*/ 3864298 w 10996613"/>
              <a:gd name="connsiteY4528" fmla="*/ 3554442 h 4188227"/>
              <a:gd name="connsiteX4529" fmla="*/ 3864298 w 10996613"/>
              <a:gd name="connsiteY4529" fmla="*/ 3554442 h 4188227"/>
              <a:gd name="connsiteX4530" fmla="*/ 3862045 w 10996613"/>
              <a:gd name="connsiteY4530" fmla="*/ 3552549 h 4188227"/>
              <a:gd name="connsiteX4531" fmla="*/ 3855025 w 10996613"/>
              <a:gd name="connsiteY4531" fmla="*/ 3550655 h 4188227"/>
              <a:gd name="connsiteX4532" fmla="*/ 3857515 w 10996613"/>
              <a:gd name="connsiteY4532" fmla="*/ 3552501 h 4188227"/>
              <a:gd name="connsiteX4533" fmla="*/ 3859673 w 10996613"/>
              <a:gd name="connsiteY4533" fmla="*/ 3552477 h 4188227"/>
              <a:gd name="connsiteX4534" fmla="*/ 3859697 w 10996613"/>
              <a:gd name="connsiteY4534" fmla="*/ 3551129 h 4188227"/>
              <a:gd name="connsiteX4535" fmla="*/ 3856661 w 10996613"/>
              <a:gd name="connsiteY4535" fmla="*/ 3549661 h 4188227"/>
              <a:gd name="connsiteX4536" fmla="*/ 3855025 w 10996613"/>
              <a:gd name="connsiteY4536" fmla="*/ 3550655 h 4188227"/>
              <a:gd name="connsiteX4537" fmla="*/ 3805335 w 10996613"/>
              <a:gd name="connsiteY4537" fmla="*/ 1540249 h 4188227"/>
              <a:gd name="connsiteX4538" fmla="*/ 3807683 w 10996613"/>
              <a:gd name="connsiteY4538" fmla="*/ 1538332 h 4188227"/>
              <a:gd name="connsiteX4539" fmla="*/ 3806094 w 10996613"/>
              <a:gd name="connsiteY4539" fmla="*/ 1537314 h 4188227"/>
              <a:gd name="connsiteX4540" fmla="*/ 3803153 w 10996613"/>
              <a:gd name="connsiteY4540" fmla="*/ 1538876 h 4188227"/>
              <a:gd name="connsiteX4541" fmla="*/ 3803177 w 10996613"/>
              <a:gd name="connsiteY4541" fmla="*/ 1540249 h 4188227"/>
              <a:gd name="connsiteX4542" fmla="*/ 3805335 w 10996613"/>
              <a:gd name="connsiteY4542" fmla="*/ 1540249 h 4188227"/>
              <a:gd name="connsiteX4543" fmla="*/ 3797935 w 10996613"/>
              <a:gd name="connsiteY4543" fmla="*/ 1944361 h 4188227"/>
              <a:gd name="connsiteX4544" fmla="*/ 3796251 w 10996613"/>
              <a:gd name="connsiteY4544" fmla="*/ 1943343 h 4188227"/>
              <a:gd name="connsiteX4545" fmla="*/ 3792788 w 10996613"/>
              <a:gd name="connsiteY4545" fmla="*/ 1944361 h 4188227"/>
              <a:gd name="connsiteX4546" fmla="*/ 3794472 w 10996613"/>
              <a:gd name="connsiteY4546" fmla="*/ 1945379 h 4188227"/>
              <a:gd name="connsiteX4547" fmla="*/ 3797935 w 10996613"/>
              <a:gd name="connsiteY4547" fmla="*/ 1944361 h 4188227"/>
              <a:gd name="connsiteX4548" fmla="*/ 3519746 w 10996613"/>
              <a:gd name="connsiteY4548" fmla="*/ 1240088 h 4188227"/>
              <a:gd name="connsiteX4549" fmla="*/ 3517920 w 10996613"/>
              <a:gd name="connsiteY4549" fmla="*/ 1238928 h 4188227"/>
              <a:gd name="connsiteX4550" fmla="*/ 3514599 w 10996613"/>
              <a:gd name="connsiteY4550" fmla="*/ 1240088 h 4188227"/>
              <a:gd name="connsiteX4551" fmla="*/ 3516283 w 10996613"/>
              <a:gd name="connsiteY4551" fmla="*/ 1241105 h 4188227"/>
              <a:gd name="connsiteX4552" fmla="*/ 3519746 w 10996613"/>
              <a:gd name="connsiteY4552" fmla="*/ 1240088 h 4188227"/>
              <a:gd name="connsiteX4553" fmla="*/ 3519651 w 10996613"/>
              <a:gd name="connsiteY4553" fmla="*/ 1837286 h 4188227"/>
              <a:gd name="connsiteX4554" fmla="*/ 3519746 w 10996613"/>
              <a:gd name="connsiteY4554" fmla="*/ 1837262 h 4188227"/>
              <a:gd name="connsiteX4555" fmla="*/ 3519651 w 10996613"/>
              <a:gd name="connsiteY4555" fmla="*/ 1837191 h 4188227"/>
              <a:gd name="connsiteX4556" fmla="*/ 3519651 w 10996613"/>
              <a:gd name="connsiteY4556" fmla="*/ 1837286 h 4188227"/>
              <a:gd name="connsiteX4557" fmla="*/ 3511278 w 10996613"/>
              <a:gd name="connsiteY4557" fmla="*/ 1268135 h 4188227"/>
              <a:gd name="connsiteX4558" fmla="*/ 3509452 w 10996613"/>
              <a:gd name="connsiteY4558" fmla="*/ 1269294 h 4188227"/>
              <a:gd name="connsiteX4559" fmla="*/ 3512915 w 10996613"/>
              <a:gd name="connsiteY4559" fmla="*/ 1270312 h 4188227"/>
              <a:gd name="connsiteX4560" fmla="*/ 3514599 w 10996613"/>
              <a:gd name="connsiteY4560" fmla="*/ 1269294 h 4188227"/>
              <a:gd name="connsiteX4561" fmla="*/ 3511278 w 10996613"/>
              <a:gd name="connsiteY4561" fmla="*/ 1268135 h 4188227"/>
              <a:gd name="connsiteX4562" fmla="*/ 3509523 w 10996613"/>
              <a:gd name="connsiteY4562" fmla="*/ 1332631 h 4188227"/>
              <a:gd name="connsiteX4563" fmla="*/ 3509499 w 10996613"/>
              <a:gd name="connsiteY4563" fmla="*/ 1334004 h 4188227"/>
              <a:gd name="connsiteX4564" fmla="*/ 3513982 w 10996613"/>
              <a:gd name="connsiteY4564" fmla="*/ 1334453 h 4188227"/>
              <a:gd name="connsiteX4565" fmla="*/ 3511753 w 10996613"/>
              <a:gd name="connsiteY4565" fmla="*/ 1332583 h 4188227"/>
              <a:gd name="connsiteX4566" fmla="*/ 3509523 w 10996613"/>
              <a:gd name="connsiteY4566" fmla="*/ 1332631 h 4188227"/>
              <a:gd name="connsiteX4567" fmla="*/ 3504708 w 10996613"/>
              <a:gd name="connsiteY4567" fmla="*/ 1330690 h 4188227"/>
              <a:gd name="connsiteX4568" fmla="*/ 3507199 w 10996613"/>
              <a:gd name="connsiteY4568" fmla="*/ 1332536 h 4188227"/>
              <a:gd name="connsiteX4569" fmla="*/ 3509357 w 10996613"/>
              <a:gd name="connsiteY4569" fmla="*/ 1332536 h 4188227"/>
              <a:gd name="connsiteX4570" fmla="*/ 3509381 w 10996613"/>
              <a:gd name="connsiteY4570" fmla="*/ 1331187 h 4188227"/>
              <a:gd name="connsiteX4571" fmla="*/ 3506345 w 10996613"/>
              <a:gd name="connsiteY4571" fmla="*/ 1329719 h 4188227"/>
              <a:gd name="connsiteX4572" fmla="*/ 3504708 w 10996613"/>
              <a:gd name="connsiteY4572" fmla="*/ 1330690 h 4188227"/>
              <a:gd name="connsiteX4573" fmla="*/ 3421861 w 10996613"/>
              <a:gd name="connsiteY4573" fmla="*/ 951217 h 4188227"/>
              <a:gd name="connsiteX4574" fmla="*/ 3420035 w 10996613"/>
              <a:gd name="connsiteY4574" fmla="*/ 950057 h 4188227"/>
              <a:gd name="connsiteX4575" fmla="*/ 3416714 w 10996613"/>
              <a:gd name="connsiteY4575" fmla="*/ 951217 h 4188227"/>
              <a:gd name="connsiteX4576" fmla="*/ 3418398 w 10996613"/>
              <a:gd name="connsiteY4576" fmla="*/ 952234 h 4188227"/>
              <a:gd name="connsiteX4577" fmla="*/ 3421861 w 10996613"/>
              <a:gd name="connsiteY4577" fmla="*/ 951217 h 4188227"/>
              <a:gd name="connsiteX4578" fmla="*/ 3494960 w 10996613"/>
              <a:gd name="connsiteY4578" fmla="*/ 3222566 h 4188227"/>
              <a:gd name="connsiteX4579" fmla="*/ 3496573 w 10996613"/>
              <a:gd name="connsiteY4579" fmla="*/ 3224743 h 4188227"/>
              <a:gd name="connsiteX4580" fmla="*/ 3498186 w 10996613"/>
              <a:gd name="connsiteY4580" fmla="*/ 3223678 h 4188227"/>
              <a:gd name="connsiteX4581" fmla="*/ 3496573 w 10996613"/>
              <a:gd name="connsiteY4581" fmla="*/ 3221501 h 4188227"/>
              <a:gd name="connsiteX4582" fmla="*/ 3494960 w 10996613"/>
              <a:gd name="connsiteY4582" fmla="*/ 3222566 h 4188227"/>
              <a:gd name="connsiteX4583" fmla="*/ 3443445 w 10996613"/>
              <a:gd name="connsiteY4583" fmla="*/ 1586804 h 4188227"/>
              <a:gd name="connsiteX4584" fmla="*/ 3445057 w 10996613"/>
              <a:gd name="connsiteY4584" fmla="*/ 1588982 h 4188227"/>
              <a:gd name="connsiteX4585" fmla="*/ 3446670 w 10996613"/>
              <a:gd name="connsiteY4585" fmla="*/ 1587917 h 4188227"/>
              <a:gd name="connsiteX4586" fmla="*/ 3445057 w 10996613"/>
              <a:gd name="connsiteY4586" fmla="*/ 1585739 h 4188227"/>
              <a:gd name="connsiteX4587" fmla="*/ 3443445 w 10996613"/>
              <a:gd name="connsiteY4587" fmla="*/ 1586804 h 4188227"/>
              <a:gd name="connsiteX4588" fmla="*/ 3334294 w 10996613"/>
              <a:gd name="connsiteY4588" fmla="*/ 3326966 h 4188227"/>
              <a:gd name="connsiteX4589" fmla="*/ 3335978 w 10996613"/>
              <a:gd name="connsiteY4589" fmla="*/ 3327984 h 4188227"/>
              <a:gd name="connsiteX4590" fmla="*/ 3339441 w 10996613"/>
              <a:gd name="connsiteY4590" fmla="*/ 3326966 h 4188227"/>
              <a:gd name="connsiteX4591" fmla="*/ 3337614 w 10996613"/>
              <a:gd name="connsiteY4591" fmla="*/ 3325807 h 4188227"/>
              <a:gd name="connsiteX4592" fmla="*/ 3334294 w 10996613"/>
              <a:gd name="connsiteY4592" fmla="*/ 3326966 h 4188227"/>
              <a:gd name="connsiteX4593" fmla="*/ 3673676 w 10996613"/>
              <a:gd name="connsiteY4593" fmla="*/ 1162432 h 4188227"/>
              <a:gd name="connsiteX4594" fmla="*/ 3671447 w 10996613"/>
              <a:gd name="connsiteY4594" fmla="*/ 1160562 h 4188227"/>
              <a:gd name="connsiteX4595" fmla="*/ 3669241 w 10996613"/>
              <a:gd name="connsiteY4595" fmla="*/ 1160610 h 4188227"/>
              <a:gd name="connsiteX4596" fmla="*/ 3669217 w 10996613"/>
              <a:gd name="connsiteY4596" fmla="*/ 1161983 h 4188227"/>
              <a:gd name="connsiteX4597" fmla="*/ 3673676 w 10996613"/>
              <a:gd name="connsiteY4597" fmla="*/ 1162432 h 4188227"/>
              <a:gd name="connsiteX4598" fmla="*/ 3673676 w 10996613"/>
              <a:gd name="connsiteY4598" fmla="*/ 1207875 h 4188227"/>
              <a:gd name="connsiteX4599" fmla="*/ 3671447 w 10996613"/>
              <a:gd name="connsiteY4599" fmla="*/ 1206005 h 4188227"/>
              <a:gd name="connsiteX4600" fmla="*/ 3669241 w 10996613"/>
              <a:gd name="connsiteY4600" fmla="*/ 1206053 h 4188227"/>
              <a:gd name="connsiteX4601" fmla="*/ 3669217 w 10996613"/>
              <a:gd name="connsiteY4601" fmla="*/ 1207426 h 4188227"/>
              <a:gd name="connsiteX4602" fmla="*/ 3673676 w 10996613"/>
              <a:gd name="connsiteY4602" fmla="*/ 1207875 h 4188227"/>
              <a:gd name="connsiteX4603" fmla="*/ 3674293 w 10996613"/>
              <a:gd name="connsiteY4603" fmla="*/ 1830777 h 4188227"/>
              <a:gd name="connsiteX4604" fmla="*/ 3672466 w 10996613"/>
              <a:gd name="connsiteY4604" fmla="*/ 1829617 h 4188227"/>
              <a:gd name="connsiteX4605" fmla="*/ 3669146 w 10996613"/>
              <a:gd name="connsiteY4605" fmla="*/ 1830777 h 4188227"/>
              <a:gd name="connsiteX4606" fmla="*/ 3670830 w 10996613"/>
              <a:gd name="connsiteY4606" fmla="*/ 1831794 h 4188227"/>
              <a:gd name="connsiteX4607" fmla="*/ 3674293 w 10996613"/>
              <a:gd name="connsiteY4607" fmla="*/ 1830777 h 4188227"/>
              <a:gd name="connsiteX4608" fmla="*/ 3669075 w 10996613"/>
              <a:gd name="connsiteY4608" fmla="*/ 1204585 h 4188227"/>
              <a:gd name="connsiteX4609" fmla="*/ 3666039 w 10996613"/>
              <a:gd name="connsiteY4609" fmla="*/ 1203118 h 4188227"/>
              <a:gd name="connsiteX4610" fmla="*/ 3664402 w 10996613"/>
              <a:gd name="connsiteY4610" fmla="*/ 1204112 h 4188227"/>
              <a:gd name="connsiteX4611" fmla="*/ 3666893 w 10996613"/>
              <a:gd name="connsiteY4611" fmla="*/ 1205958 h 4188227"/>
              <a:gd name="connsiteX4612" fmla="*/ 3669051 w 10996613"/>
              <a:gd name="connsiteY4612" fmla="*/ 1205958 h 4188227"/>
              <a:gd name="connsiteX4613" fmla="*/ 3669075 w 10996613"/>
              <a:gd name="connsiteY4613" fmla="*/ 1204585 h 4188227"/>
              <a:gd name="connsiteX4614" fmla="*/ 3390956 w 10996613"/>
              <a:gd name="connsiteY4614" fmla="*/ 3239346 h 4188227"/>
              <a:gd name="connsiteX4615" fmla="*/ 3394419 w 10996613"/>
              <a:gd name="connsiteY4615" fmla="*/ 3240364 h 4188227"/>
              <a:gd name="connsiteX4616" fmla="*/ 3396103 w 10996613"/>
              <a:gd name="connsiteY4616" fmla="*/ 3239346 h 4188227"/>
              <a:gd name="connsiteX4617" fmla="*/ 3392783 w 10996613"/>
              <a:gd name="connsiteY4617" fmla="*/ 3238187 h 4188227"/>
              <a:gd name="connsiteX4618" fmla="*/ 3390956 w 10996613"/>
              <a:gd name="connsiteY4618" fmla="*/ 3239346 h 4188227"/>
              <a:gd name="connsiteX4619" fmla="*/ 3401250 w 10996613"/>
              <a:gd name="connsiteY4619" fmla="*/ 3275038 h 4188227"/>
              <a:gd name="connsiteX4620" fmla="*/ 3404713 w 10996613"/>
              <a:gd name="connsiteY4620" fmla="*/ 3276056 h 4188227"/>
              <a:gd name="connsiteX4621" fmla="*/ 3406397 w 10996613"/>
              <a:gd name="connsiteY4621" fmla="*/ 3275038 h 4188227"/>
              <a:gd name="connsiteX4622" fmla="*/ 3403076 w 10996613"/>
              <a:gd name="connsiteY4622" fmla="*/ 3273878 h 4188227"/>
              <a:gd name="connsiteX4623" fmla="*/ 3401250 w 10996613"/>
              <a:gd name="connsiteY4623" fmla="*/ 3275038 h 4188227"/>
              <a:gd name="connsiteX4624" fmla="*/ 3638976 w 10996613"/>
              <a:gd name="connsiteY4624" fmla="*/ 3264837 h 4188227"/>
              <a:gd name="connsiteX4625" fmla="*/ 3640803 w 10996613"/>
              <a:gd name="connsiteY4625" fmla="*/ 3266920 h 4188227"/>
              <a:gd name="connsiteX4626" fmla="*/ 3642416 w 10996613"/>
              <a:gd name="connsiteY4626" fmla="*/ 3265855 h 4188227"/>
              <a:gd name="connsiteX4627" fmla="*/ 3640803 w 10996613"/>
              <a:gd name="connsiteY4627" fmla="*/ 3263677 h 4188227"/>
              <a:gd name="connsiteX4628" fmla="*/ 3638976 w 10996613"/>
              <a:gd name="connsiteY4628" fmla="*/ 3264837 h 4188227"/>
              <a:gd name="connsiteX4629" fmla="*/ 3617630 w 10996613"/>
              <a:gd name="connsiteY4629" fmla="*/ 1772340 h 4188227"/>
              <a:gd name="connsiteX4630" fmla="*/ 3614168 w 10996613"/>
              <a:gd name="connsiteY4630" fmla="*/ 1771322 h 4188227"/>
              <a:gd name="connsiteX4631" fmla="*/ 3612484 w 10996613"/>
              <a:gd name="connsiteY4631" fmla="*/ 1772340 h 4188227"/>
              <a:gd name="connsiteX4632" fmla="*/ 3615804 w 10996613"/>
              <a:gd name="connsiteY4632" fmla="*/ 1773500 h 4188227"/>
              <a:gd name="connsiteX4633" fmla="*/ 3617630 w 10996613"/>
              <a:gd name="connsiteY4633" fmla="*/ 1772340 h 4188227"/>
              <a:gd name="connsiteX4634" fmla="*/ 3405448 w 10996613"/>
              <a:gd name="connsiteY4634" fmla="*/ 1685288 h 4188227"/>
              <a:gd name="connsiteX4635" fmla="*/ 3403836 w 10996613"/>
              <a:gd name="connsiteY4635" fmla="*/ 1683110 h 4188227"/>
              <a:gd name="connsiteX4636" fmla="*/ 3402223 w 10996613"/>
              <a:gd name="connsiteY4636" fmla="*/ 1684175 h 4188227"/>
              <a:gd name="connsiteX4637" fmla="*/ 3403836 w 10996613"/>
              <a:gd name="connsiteY4637" fmla="*/ 1686353 h 4188227"/>
              <a:gd name="connsiteX4638" fmla="*/ 3405448 w 10996613"/>
              <a:gd name="connsiteY4638" fmla="*/ 1685288 h 4188227"/>
              <a:gd name="connsiteX4639" fmla="*/ 4338115 w 10996613"/>
              <a:gd name="connsiteY4639" fmla="*/ 1246100 h 4188227"/>
              <a:gd name="connsiteX4640" fmla="*/ 4336289 w 10996613"/>
              <a:gd name="connsiteY4640" fmla="*/ 1244940 h 4188227"/>
              <a:gd name="connsiteX4641" fmla="*/ 4334676 w 10996613"/>
              <a:gd name="connsiteY4641" fmla="*/ 1247117 h 4188227"/>
              <a:gd name="connsiteX4642" fmla="*/ 4336289 w 10996613"/>
              <a:gd name="connsiteY4642" fmla="*/ 1248182 h 4188227"/>
              <a:gd name="connsiteX4643" fmla="*/ 4338115 w 10996613"/>
              <a:gd name="connsiteY4643" fmla="*/ 1246100 h 4188227"/>
              <a:gd name="connsiteX4644" fmla="*/ 4306261 w 10996613"/>
              <a:gd name="connsiteY4644" fmla="*/ 1699939 h 4188227"/>
              <a:gd name="connsiteX4645" fmla="*/ 4302799 w 10996613"/>
              <a:gd name="connsiteY4645" fmla="*/ 1700956 h 4188227"/>
              <a:gd name="connsiteX4646" fmla="*/ 4304483 w 10996613"/>
              <a:gd name="connsiteY4646" fmla="*/ 1701974 h 4188227"/>
              <a:gd name="connsiteX4647" fmla="*/ 4307945 w 10996613"/>
              <a:gd name="connsiteY4647" fmla="*/ 1700956 h 4188227"/>
              <a:gd name="connsiteX4648" fmla="*/ 4306261 w 10996613"/>
              <a:gd name="connsiteY4648" fmla="*/ 1699939 h 4188227"/>
              <a:gd name="connsiteX4649" fmla="*/ 4292481 w 10996613"/>
              <a:gd name="connsiteY4649" fmla="*/ 3453544 h 4188227"/>
              <a:gd name="connsiteX4650" fmla="*/ 4295944 w 10996613"/>
              <a:gd name="connsiteY4650" fmla="*/ 3454562 h 4188227"/>
              <a:gd name="connsiteX4651" fmla="*/ 4297628 w 10996613"/>
              <a:gd name="connsiteY4651" fmla="*/ 3453544 h 4188227"/>
              <a:gd name="connsiteX4652" fmla="*/ 4294308 w 10996613"/>
              <a:gd name="connsiteY4652" fmla="*/ 3452384 h 4188227"/>
              <a:gd name="connsiteX4653" fmla="*/ 4292481 w 10996613"/>
              <a:gd name="connsiteY4653" fmla="*/ 3453544 h 4188227"/>
              <a:gd name="connsiteX4654" fmla="*/ 4289517 w 10996613"/>
              <a:gd name="connsiteY4654" fmla="*/ 1637265 h 4188227"/>
              <a:gd name="connsiteX4655" fmla="*/ 4292481 w 10996613"/>
              <a:gd name="connsiteY4655" fmla="*/ 1635845 h 4188227"/>
              <a:gd name="connsiteX4656" fmla="*/ 4292387 w 10996613"/>
              <a:gd name="connsiteY4656" fmla="*/ 1634448 h 4188227"/>
              <a:gd name="connsiteX4657" fmla="*/ 4290204 w 10996613"/>
              <a:gd name="connsiteY4657" fmla="*/ 1634425 h 4188227"/>
              <a:gd name="connsiteX4658" fmla="*/ 4289517 w 10996613"/>
              <a:gd name="connsiteY4658" fmla="*/ 1637265 h 4188227"/>
              <a:gd name="connsiteX4659" fmla="*/ 4237503 w 10996613"/>
              <a:gd name="connsiteY4659" fmla="*/ 2033022 h 4188227"/>
              <a:gd name="connsiteX4660" fmla="*/ 4240966 w 10996613"/>
              <a:gd name="connsiteY4660" fmla="*/ 2032004 h 4188227"/>
              <a:gd name="connsiteX4661" fmla="*/ 4239139 w 10996613"/>
              <a:gd name="connsiteY4661" fmla="*/ 2030845 h 4188227"/>
              <a:gd name="connsiteX4662" fmla="*/ 4235819 w 10996613"/>
              <a:gd name="connsiteY4662" fmla="*/ 2032004 h 4188227"/>
              <a:gd name="connsiteX4663" fmla="*/ 4237503 w 10996613"/>
              <a:gd name="connsiteY4663" fmla="*/ 2033022 h 4188227"/>
              <a:gd name="connsiteX4664" fmla="*/ 4230672 w 10996613"/>
              <a:gd name="connsiteY4664" fmla="*/ 1107001 h 4188227"/>
              <a:gd name="connsiteX4665" fmla="*/ 4228988 w 10996613"/>
              <a:gd name="connsiteY4665" fmla="*/ 1105983 h 4188227"/>
              <a:gd name="connsiteX4666" fmla="*/ 4225525 w 10996613"/>
              <a:gd name="connsiteY4666" fmla="*/ 1107001 h 4188227"/>
              <a:gd name="connsiteX4667" fmla="*/ 4227209 w 10996613"/>
              <a:gd name="connsiteY4667" fmla="*/ 1108019 h 4188227"/>
              <a:gd name="connsiteX4668" fmla="*/ 4230672 w 10996613"/>
              <a:gd name="connsiteY4668" fmla="*/ 1107001 h 4188227"/>
              <a:gd name="connsiteX4669" fmla="*/ 4225525 w 10996613"/>
              <a:gd name="connsiteY4669" fmla="*/ 1243330 h 4188227"/>
              <a:gd name="connsiteX4670" fmla="*/ 4223841 w 10996613"/>
              <a:gd name="connsiteY4670" fmla="*/ 1242313 h 4188227"/>
              <a:gd name="connsiteX4671" fmla="*/ 4220378 w 10996613"/>
              <a:gd name="connsiteY4671" fmla="*/ 1243330 h 4188227"/>
              <a:gd name="connsiteX4672" fmla="*/ 4222205 w 10996613"/>
              <a:gd name="connsiteY4672" fmla="*/ 1244490 h 4188227"/>
              <a:gd name="connsiteX4673" fmla="*/ 4225525 w 10996613"/>
              <a:gd name="connsiteY4673" fmla="*/ 1243330 h 4188227"/>
              <a:gd name="connsiteX4674" fmla="*/ 4206598 w 10996613"/>
              <a:gd name="connsiteY4674" fmla="*/ 1244348 h 4188227"/>
              <a:gd name="connsiteX4675" fmla="*/ 4210061 w 10996613"/>
              <a:gd name="connsiteY4675" fmla="*/ 1243330 h 4188227"/>
              <a:gd name="connsiteX4676" fmla="*/ 4208235 w 10996613"/>
              <a:gd name="connsiteY4676" fmla="*/ 1242171 h 4188227"/>
              <a:gd name="connsiteX4677" fmla="*/ 4204914 w 10996613"/>
              <a:gd name="connsiteY4677" fmla="*/ 1243330 h 4188227"/>
              <a:gd name="connsiteX4678" fmla="*/ 4206598 w 10996613"/>
              <a:gd name="connsiteY4678" fmla="*/ 1244348 h 4188227"/>
              <a:gd name="connsiteX4679" fmla="*/ 4197182 w 10996613"/>
              <a:gd name="connsiteY4679" fmla="*/ 1637667 h 4188227"/>
              <a:gd name="connsiteX4680" fmla="*/ 4195569 w 10996613"/>
              <a:gd name="connsiteY4680" fmla="*/ 1639845 h 4188227"/>
              <a:gd name="connsiteX4681" fmla="*/ 4197182 w 10996613"/>
              <a:gd name="connsiteY4681" fmla="*/ 1640910 h 4188227"/>
              <a:gd name="connsiteX4682" fmla="*/ 4199008 w 10996613"/>
              <a:gd name="connsiteY4682" fmla="*/ 1638827 h 4188227"/>
              <a:gd name="connsiteX4683" fmla="*/ 4197182 w 10996613"/>
              <a:gd name="connsiteY4683" fmla="*/ 1637667 h 4188227"/>
              <a:gd name="connsiteX4684" fmla="*/ 4192343 w 10996613"/>
              <a:gd name="connsiteY4684" fmla="*/ 2023910 h 4188227"/>
              <a:gd name="connsiteX4685" fmla="*/ 4191632 w 10996613"/>
              <a:gd name="connsiteY4685" fmla="*/ 2026726 h 4188227"/>
              <a:gd name="connsiteX4686" fmla="*/ 4194597 w 10996613"/>
              <a:gd name="connsiteY4686" fmla="*/ 2025306 h 4188227"/>
              <a:gd name="connsiteX4687" fmla="*/ 4194502 w 10996613"/>
              <a:gd name="connsiteY4687" fmla="*/ 2023910 h 4188227"/>
              <a:gd name="connsiteX4688" fmla="*/ 4192343 w 10996613"/>
              <a:gd name="connsiteY4688" fmla="*/ 2023910 h 4188227"/>
              <a:gd name="connsiteX4689" fmla="*/ 4465078 w 10996613"/>
              <a:gd name="connsiteY4689" fmla="*/ 1790209 h 4188227"/>
              <a:gd name="connsiteX4690" fmla="*/ 4466904 w 10996613"/>
              <a:gd name="connsiteY4690" fmla="*/ 1788126 h 4188227"/>
              <a:gd name="connsiteX4691" fmla="*/ 4465078 w 10996613"/>
              <a:gd name="connsiteY4691" fmla="*/ 1786967 h 4188227"/>
              <a:gd name="connsiteX4692" fmla="*/ 4463465 w 10996613"/>
              <a:gd name="connsiteY4692" fmla="*/ 1789144 h 4188227"/>
              <a:gd name="connsiteX4693" fmla="*/ 4465078 w 10996613"/>
              <a:gd name="connsiteY4693" fmla="*/ 1790209 h 4188227"/>
              <a:gd name="connsiteX4694" fmla="*/ 4441882 w 10996613"/>
              <a:gd name="connsiteY4694" fmla="*/ 3531437 h 4188227"/>
              <a:gd name="connsiteX4695" fmla="*/ 4440055 w 10996613"/>
              <a:gd name="connsiteY4695" fmla="*/ 3530276 h 4188227"/>
              <a:gd name="connsiteX4696" fmla="*/ 4436735 w 10996613"/>
              <a:gd name="connsiteY4696" fmla="*/ 3531437 h 4188227"/>
              <a:gd name="connsiteX4697" fmla="*/ 4438419 w 10996613"/>
              <a:gd name="connsiteY4697" fmla="*/ 3532454 h 4188227"/>
              <a:gd name="connsiteX4698" fmla="*/ 4441882 w 10996613"/>
              <a:gd name="connsiteY4698" fmla="*/ 3531437 h 4188227"/>
              <a:gd name="connsiteX4699" fmla="*/ 4415151 w 10996613"/>
              <a:gd name="connsiteY4699" fmla="*/ 1194077 h 4188227"/>
              <a:gd name="connsiteX4700" fmla="*/ 4413539 w 10996613"/>
              <a:gd name="connsiteY4700" fmla="*/ 1193012 h 4188227"/>
              <a:gd name="connsiteX4701" fmla="*/ 4411712 w 10996613"/>
              <a:gd name="connsiteY4701" fmla="*/ 1195094 h 4188227"/>
              <a:gd name="connsiteX4702" fmla="*/ 4413539 w 10996613"/>
              <a:gd name="connsiteY4702" fmla="*/ 1196254 h 4188227"/>
              <a:gd name="connsiteX4703" fmla="*/ 4415151 w 10996613"/>
              <a:gd name="connsiteY4703" fmla="*/ 1194077 h 4188227"/>
              <a:gd name="connsiteX4704" fmla="*/ 4406779 w 10996613"/>
              <a:gd name="connsiteY4704" fmla="*/ 2087719 h 4188227"/>
              <a:gd name="connsiteX4705" fmla="*/ 4408392 w 10996613"/>
              <a:gd name="connsiteY4705" fmla="*/ 2088785 h 4188227"/>
              <a:gd name="connsiteX4706" fmla="*/ 4410218 w 10996613"/>
              <a:gd name="connsiteY4706" fmla="*/ 2086702 h 4188227"/>
              <a:gd name="connsiteX4707" fmla="*/ 4408392 w 10996613"/>
              <a:gd name="connsiteY4707" fmla="*/ 2085542 h 4188227"/>
              <a:gd name="connsiteX4708" fmla="*/ 4406779 w 10996613"/>
              <a:gd name="connsiteY4708" fmla="*/ 2087719 h 4188227"/>
              <a:gd name="connsiteX4709" fmla="*/ 4373953 w 10996613"/>
              <a:gd name="connsiteY4709" fmla="*/ 1513267 h 4188227"/>
              <a:gd name="connsiteX4710" fmla="*/ 4372340 w 10996613"/>
              <a:gd name="connsiteY4710" fmla="*/ 1511089 h 4188227"/>
              <a:gd name="connsiteX4711" fmla="*/ 4370727 w 10996613"/>
              <a:gd name="connsiteY4711" fmla="*/ 1512155 h 4188227"/>
              <a:gd name="connsiteX4712" fmla="*/ 4372340 w 10996613"/>
              <a:gd name="connsiteY4712" fmla="*/ 1514332 h 4188227"/>
              <a:gd name="connsiteX4713" fmla="*/ 4373953 w 10996613"/>
              <a:gd name="connsiteY4713" fmla="*/ 1513267 h 4188227"/>
              <a:gd name="connsiteX4714" fmla="*/ 4354314 w 10996613"/>
              <a:gd name="connsiteY4714" fmla="*/ 1246573 h 4188227"/>
              <a:gd name="connsiteX4715" fmla="*/ 4352630 w 10996613"/>
              <a:gd name="connsiteY4715" fmla="*/ 1245555 h 4188227"/>
              <a:gd name="connsiteX4716" fmla="*/ 4349168 w 10996613"/>
              <a:gd name="connsiteY4716" fmla="*/ 1246573 h 4188227"/>
              <a:gd name="connsiteX4717" fmla="*/ 4350852 w 10996613"/>
              <a:gd name="connsiteY4717" fmla="*/ 1247591 h 4188227"/>
              <a:gd name="connsiteX4718" fmla="*/ 4354314 w 10996613"/>
              <a:gd name="connsiteY4718" fmla="*/ 1246573 h 4188227"/>
              <a:gd name="connsiteX4719" fmla="*/ 4032341 w 10996613"/>
              <a:gd name="connsiteY4719" fmla="*/ 1793452 h 4188227"/>
              <a:gd name="connsiteX4720" fmla="*/ 4030728 w 10996613"/>
              <a:gd name="connsiteY4720" fmla="*/ 1794517 h 4188227"/>
              <a:gd name="connsiteX4721" fmla="*/ 4032341 w 10996613"/>
              <a:gd name="connsiteY4721" fmla="*/ 1796694 h 4188227"/>
              <a:gd name="connsiteX4722" fmla="*/ 4033954 w 10996613"/>
              <a:gd name="connsiteY4722" fmla="*/ 1795629 h 4188227"/>
              <a:gd name="connsiteX4723" fmla="*/ 4032341 w 10996613"/>
              <a:gd name="connsiteY4723" fmla="*/ 1793452 h 4188227"/>
              <a:gd name="connsiteX4724" fmla="*/ 4013343 w 10996613"/>
              <a:gd name="connsiteY4724" fmla="*/ 1226550 h 4188227"/>
              <a:gd name="connsiteX4725" fmla="*/ 4011730 w 10996613"/>
              <a:gd name="connsiteY4725" fmla="*/ 1225484 h 4188227"/>
              <a:gd name="connsiteX4726" fmla="*/ 4009904 w 10996613"/>
              <a:gd name="connsiteY4726" fmla="*/ 1227567 h 4188227"/>
              <a:gd name="connsiteX4727" fmla="*/ 4011730 w 10996613"/>
              <a:gd name="connsiteY4727" fmla="*/ 1228727 h 4188227"/>
              <a:gd name="connsiteX4728" fmla="*/ 4013343 w 10996613"/>
              <a:gd name="connsiteY4728" fmla="*/ 1226550 h 4188227"/>
              <a:gd name="connsiteX4729" fmla="*/ 3927697 w 10996613"/>
              <a:gd name="connsiteY4729" fmla="*/ 3232293 h 4188227"/>
              <a:gd name="connsiteX4730" fmla="*/ 3929310 w 10996613"/>
              <a:gd name="connsiteY4730" fmla="*/ 3234471 h 4188227"/>
              <a:gd name="connsiteX4731" fmla="*/ 3931136 w 10996613"/>
              <a:gd name="connsiteY4731" fmla="*/ 3233311 h 4188227"/>
              <a:gd name="connsiteX4732" fmla="*/ 3929310 w 10996613"/>
              <a:gd name="connsiteY4732" fmla="*/ 3231228 h 4188227"/>
              <a:gd name="connsiteX4733" fmla="*/ 3927697 w 10996613"/>
              <a:gd name="connsiteY4733" fmla="*/ 3232293 h 4188227"/>
              <a:gd name="connsiteX4734" fmla="*/ 3911260 w 10996613"/>
              <a:gd name="connsiteY4734" fmla="*/ 3252340 h 4188227"/>
              <a:gd name="connsiteX4735" fmla="*/ 3914581 w 10996613"/>
              <a:gd name="connsiteY4735" fmla="*/ 3253500 h 4188227"/>
              <a:gd name="connsiteX4736" fmla="*/ 3916407 w 10996613"/>
              <a:gd name="connsiteY4736" fmla="*/ 3252340 h 4188227"/>
              <a:gd name="connsiteX4737" fmla="*/ 3912944 w 10996613"/>
              <a:gd name="connsiteY4737" fmla="*/ 3251322 h 4188227"/>
              <a:gd name="connsiteX4738" fmla="*/ 3911260 w 10996613"/>
              <a:gd name="connsiteY4738" fmla="*/ 3252340 h 4188227"/>
              <a:gd name="connsiteX4739" fmla="*/ 3911260 w 10996613"/>
              <a:gd name="connsiteY4739" fmla="*/ 3275038 h 4188227"/>
              <a:gd name="connsiteX4740" fmla="*/ 3914723 w 10996613"/>
              <a:gd name="connsiteY4740" fmla="*/ 3276056 h 4188227"/>
              <a:gd name="connsiteX4741" fmla="*/ 3916407 w 10996613"/>
              <a:gd name="connsiteY4741" fmla="*/ 3275038 h 4188227"/>
              <a:gd name="connsiteX4742" fmla="*/ 3913087 w 10996613"/>
              <a:gd name="connsiteY4742" fmla="*/ 3273878 h 4188227"/>
              <a:gd name="connsiteX4743" fmla="*/ 3911260 w 10996613"/>
              <a:gd name="connsiteY4743" fmla="*/ 3275038 h 4188227"/>
              <a:gd name="connsiteX4744" fmla="*/ 3906113 w 10996613"/>
              <a:gd name="connsiteY4744" fmla="*/ 1207615 h 4188227"/>
              <a:gd name="connsiteX4745" fmla="*/ 3904429 w 10996613"/>
              <a:gd name="connsiteY4745" fmla="*/ 1206597 h 4188227"/>
              <a:gd name="connsiteX4746" fmla="*/ 3900967 w 10996613"/>
              <a:gd name="connsiteY4746" fmla="*/ 1207615 h 4188227"/>
              <a:gd name="connsiteX4747" fmla="*/ 3902651 w 10996613"/>
              <a:gd name="connsiteY4747" fmla="*/ 1208633 h 4188227"/>
              <a:gd name="connsiteX4748" fmla="*/ 3906113 w 10996613"/>
              <a:gd name="connsiteY4748" fmla="*/ 1207615 h 4188227"/>
              <a:gd name="connsiteX4749" fmla="*/ 4179156 w 10996613"/>
              <a:gd name="connsiteY4749" fmla="*/ 1243330 h 4188227"/>
              <a:gd name="connsiteX4750" fmla="*/ 4177472 w 10996613"/>
              <a:gd name="connsiteY4750" fmla="*/ 1242313 h 4188227"/>
              <a:gd name="connsiteX4751" fmla="*/ 4174010 w 10996613"/>
              <a:gd name="connsiteY4751" fmla="*/ 1243330 h 4188227"/>
              <a:gd name="connsiteX4752" fmla="*/ 4175693 w 10996613"/>
              <a:gd name="connsiteY4752" fmla="*/ 1244348 h 4188227"/>
              <a:gd name="connsiteX4753" fmla="*/ 4179156 w 10996613"/>
              <a:gd name="connsiteY4753" fmla="*/ 1243330 h 4188227"/>
              <a:gd name="connsiteX4754" fmla="*/ 4163692 w 10996613"/>
              <a:gd name="connsiteY4754" fmla="*/ 1243330 h 4188227"/>
              <a:gd name="connsiteX4755" fmla="*/ 4162008 w 10996613"/>
              <a:gd name="connsiteY4755" fmla="*/ 1242313 h 4188227"/>
              <a:gd name="connsiteX4756" fmla="*/ 4158545 w 10996613"/>
              <a:gd name="connsiteY4756" fmla="*/ 1243330 h 4188227"/>
              <a:gd name="connsiteX4757" fmla="*/ 4160371 w 10996613"/>
              <a:gd name="connsiteY4757" fmla="*/ 1244490 h 4188227"/>
              <a:gd name="connsiteX4758" fmla="*/ 4163692 w 10996613"/>
              <a:gd name="connsiteY4758" fmla="*/ 1243330 h 4188227"/>
              <a:gd name="connsiteX4759" fmla="*/ 4153398 w 10996613"/>
              <a:gd name="connsiteY4759" fmla="*/ 1243330 h 4188227"/>
              <a:gd name="connsiteX4760" fmla="*/ 4151572 w 10996613"/>
              <a:gd name="connsiteY4760" fmla="*/ 1242171 h 4188227"/>
              <a:gd name="connsiteX4761" fmla="*/ 4148251 w 10996613"/>
              <a:gd name="connsiteY4761" fmla="*/ 1243330 h 4188227"/>
              <a:gd name="connsiteX4762" fmla="*/ 4149935 w 10996613"/>
              <a:gd name="connsiteY4762" fmla="*/ 1244348 h 4188227"/>
              <a:gd name="connsiteX4763" fmla="*/ 4153398 w 10996613"/>
              <a:gd name="connsiteY4763" fmla="*/ 1243330 h 4188227"/>
              <a:gd name="connsiteX4764" fmla="*/ 4144054 w 10996613"/>
              <a:gd name="connsiteY4764" fmla="*/ 1872409 h 4188227"/>
              <a:gd name="connsiteX4765" fmla="*/ 4145666 w 10996613"/>
              <a:gd name="connsiteY4765" fmla="*/ 1874587 h 4188227"/>
              <a:gd name="connsiteX4766" fmla="*/ 4147279 w 10996613"/>
              <a:gd name="connsiteY4766" fmla="*/ 1873522 h 4188227"/>
              <a:gd name="connsiteX4767" fmla="*/ 4145666 w 10996613"/>
              <a:gd name="connsiteY4767" fmla="*/ 1871344 h 4188227"/>
              <a:gd name="connsiteX4768" fmla="*/ 4144054 w 10996613"/>
              <a:gd name="connsiteY4768" fmla="*/ 1872409 h 4188227"/>
              <a:gd name="connsiteX4769" fmla="*/ 4143081 w 10996613"/>
              <a:gd name="connsiteY4769" fmla="*/ 1791819 h 4188227"/>
              <a:gd name="connsiteX4770" fmla="*/ 4141397 w 10996613"/>
              <a:gd name="connsiteY4770" fmla="*/ 1790801 h 4188227"/>
              <a:gd name="connsiteX4771" fmla="*/ 4137934 w 10996613"/>
              <a:gd name="connsiteY4771" fmla="*/ 1791819 h 4188227"/>
              <a:gd name="connsiteX4772" fmla="*/ 4139618 w 10996613"/>
              <a:gd name="connsiteY4772" fmla="*/ 1792837 h 4188227"/>
              <a:gd name="connsiteX4773" fmla="*/ 4143081 w 10996613"/>
              <a:gd name="connsiteY4773" fmla="*/ 1791819 h 4188227"/>
              <a:gd name="connsiteX4774" fmla="*/ 4136985 w 10996613"/>
              <a:gd name="connsiteY4774" fmla="*/ 1242762 h 4188227"/>
              <a:gd name="connsiteX4775" fmla="*/ 4135372 w 10996613"/>
              <a:gd name="connsiteY4775" fmla="*/ 1241697 h 4188227"/>
              <a:gd name="connsiteX4776" fmla="*/ 4133546 w 10996613"/>
              <a:gd name="connsiteY4776" fmla="*/ 1243780 h 4188227"/>
              <a:gd name="connsiteX4777" fmla="*/ 4135372 w 10996613"/>
              <a:gd name="connsiteY4777" fmla="*/ 1244940 h 4188227"/>
              <a:gd name="connsiteX4778" fmla="*/ 4136985 w 10996613"/>
              <a:gd name="connsiteY4778" fmla="*/ 1242762 h 4188227"/>
              <a:gd name="connsiteX4779" fmla="*/ 4127641 w 10996613"/>
              <a:gd name="connsiteY4779" fmla="*/ 1240088 h 4188227"/>
              <a:gd name="connsiteX4780" fmla="*/ 4125957 w 10996613"/>
              <a:gd name="connsiteY4780" fmla="*/ 1239070 h 4188227"/>
              <a:gd name="connsiteX4781" fmla="*/ 4122494 w 10996613"/>
              <a:gd name="connsiteY4781" fmla="*/ 1240088 h 4188227"/>
              <a:gd name="connsiteX4782" fmla="*/ 4124177 w 10996613"/>
              <a:gd name="connsiteY4782" fmla="*/ 1241105 h 4188227"/>
              <a:gd name="connsiteX4783" fmla="*/ 4127641 w 10996613"/>
              <a:gd name="connsiteY4783" fmla="*/ 1240088 h 4188227"/>
              <a:gd name="connsiteX4784" fmla="*/ 4070978 w 10996613"/>
              <a:gd name="connsiteY4784" fmla="*/ 1236822 h 4188227"/>
              <a:gd name="connsiteX4785" fmla="*/ 4069152 w 10996613"/>
              <a:gd name="connsiteY4785" fmla="*/ 1235662 h 4188227"/>
              <a:gd name="connsiteX4786" fmla="*/ 4065831 w 10996613"/>
              <a:gd name="connsiteY4786" fmla="*/ 1236822 h 4188227"/>
              <a:gd name="connsiteX4787" fmla="*/ 4067515 w 10996613"/>
              <a:gd name="connsiteY4787" fmla="*/ 1237839 h 4188227"/>
              <a:gd name="connsiteX4788" fmla="*/ 4070978 w 10996613"/>
              <a:gd name="connsiteY4788" fmla="*/ 1236822 h 4188227"/>
              <a:gd name="connsiteX4789" fmla="*/ 4043512 w 10996613"/>
              <a:gd name="connsiteY4789" fmla="*/ 1498711 h 4188227"/>
              <a:gd name="connsiteX4790" fmla="*/ 4040049 w 10996613"/>
              <a:gd name="connsiteY4790" fmla="*/ 1499729 h 4188227"/>
              <a:gd name="connsiteX4791" fmla="*/ 4041733 w 10996613"/>
              <a:gd name="connsiteY4791" fmla="*/ 1500746 h 4188227"/>
              <a:gd name="connsiteX4792" fmla="*/ 4045197 w 10996613"/>
              <a:gd name="connsiteY4792" fmla="*/ 1499729 h 4188227"/>
              <a:gd name="connsiteX4793" fmla="*/ 4043512 w 10996613"/>
              <a:gd name="connsiteY4793" fmla="*/ 1498711 h 4188227"/>
              <a:gd name="connsiteX4794" fmla="*/ 2185460 w 10996613"/>
              <a:gd name="connsiteY4794" fmla="*/ 2505843 h 4188227"/>
              <a:gd name="connsiteX4795" fmla="*/ 2187145 w 10996613"/>
              <a:gd name="connsiteY4795" fmla="*/ 2506861 h 4188227"/>
              <a:gd name="connsiteX4796" fmla="*/ 2190607 w 10996613"/>
              <a:gd name="connsiteY4796" fmla="*/ 2505843 h 4188227"/>
              <a:gd name="connsiteX4797" fmla="*/ 2188923 w 10996613"/>
              <a:gd name="connsiteY4797" fmla="*/ 2504825 h 4188227"/>
              <a:gd name="connsiteX4798" fmla="*/ 2185460 w 10996613"/>
              <a:gd name="connsiteY4798" fmla="*/ 2505843 h 4188227"/>
              <a:gd name="connsiteX4799" fmla="*/ 2218547 w 10996613"/>
              <a:gd name="connsiteY4799" fmla="*/ 2685580 h 4188227"/>
              <a:gd name="connsiteX4800" fmla="*/ 2221512 w 10996613"/>
              <a:gd name="connsiteY4800" fmla="*/ 2684160 h 4188227"/>
              <a:gd name="connsiteX4801" fmla="*/ 2221512 w 10996613"/>
              <a:gd name="connsiteY4801" fmla="*/ 2682716 h 4188227"/>
              <a:gd name="connsiteX4802" fmla="*/ 2219259 w 10996613"/>
              <a:gd name="connsiteY4802" fmla="*/ 2682763 h 4188227"/>
              <a:gd name="connsiteX4803" fmla="*/ 2218547 w 10996613"/>
              <a:gd name="connsiteY4803" fmla="*/ 2685580 h 4188227"/>
              <a:gd name="connsiteX4804" fmla="*/ 2221583 w 10996613"/>
              <a:gd name="connsiteY4804" fmla="*/ 2681320 h 4188227"/>
              <a:gd name="connsiteX4805" fmla="*/ 2221607 w 10996613"/>
              <a:gd name="connsiteY4805" fmla="*/ 2682669 h 4188227"/>
              <a:gd name="connsiteX4806" fmla="*/ 2223765 w 10996613"/>
              <a:gd name="connsiteY4806" fmla="*/ 2682692 h 4188227"/>
              <a:gd name="connsiteX4807" fmla="*/ 2226113 w 10996613"/>
              <a:gd name="connsiteY4807" fmla="*/ 2680775 h 4188227"/>
              <a:gd name="connsiteX4808" fmla="*/ 2224524 w 10996613"/>
              <a:gd name="connsiteY4808" fmla="*/ 2679758 h 4188227"/>
              <a:gd name="connsiteX4809" fmla="*/ 2221583 w 10996613"/>
              <a:gd name="connsiteY4809" fmla="*/ 2681320 h 4188227"/>
              <a:gd name="connsiteX4810" fmla="*/ 2110772 w 10996613"/>
              <a:gd name="connsiteY4810" fmla="*/ 1829144 h 4188227"/>
              <a:gd name="connsiteX4811" fmla="*/ 2109159 w 10996613"/>
              <a:gd name="connsiteY4811" fmla="*/ 1831321 h 4188227"/>
              <a:gd name="connsiteX4812" fmla="*/ 2110772 w 10996613"/>
              <a:gd name="connsiteY4812" fmla="*/ 1832386 h 4188227"/>
              <a:gd name="connsiteX4813" fmla="*/ 2112599 w 10996613"/>
              <a:gd name="connsiteY4813" fmla="*/ 1830303 h 4188227"/>
              <a:gd name="connsiteX4814" fmla="*/ 2110772 w 10996613"/>
              <a:gd name="connsiteY4814" fmla="*/ 1829144 h 4188227"/>
              <a:gd name="connsiteX4815" fmla="*/ 7835134 w 10996613"/>
              <a:gd name="connsiteY4815" fmla="*/ 1255283 h 4188227"/>
              <a:gd name="connsiteX4816" fmla="*/ 7831672 w 10996613"/>
              <a:gd name="connsiteY4816" fmla="*/ 1256301 h 4188227"/>
              <a:gd name="connsiteX4817" fmla="*/ 7833356 w 10996613"/>
              <a:gd name="connsiteY4817" fmla="*/ 1257318 h 4188227"/>
              <a:gd name="connsiteX4818" fmla="*/ 7836819 w 10996613"/>
              <a:gd name="connsiteY4818" fmla="*/ 1256301 h 4188227"/>
              <a:gd name="connsiteX4819" fmla="*/ 7835134 w 10996613"/>
              <a:gd name="connsiteY4819" fmla="*/ 1255283 h 4188227"/>
              <a:gd name="connsiteX4820" fmla="*/ 7823062 w 10996613"/>
              <a:gd name="connsiteY4820" fmla="*/ 1104776 h 4188227"/>
              <a:gd name="connsiteX4821" fmla="*/ 7826525 w 10996613"/>
              <a:gd name="connsiteY4821" fmla="*/ 1103759 h 4188227"/>
              <a:gd name="connsiteX4822" fmla="*/ 7824698 w 10996613"/>
              <a:gd name="connsiteY4822" fmla="*/ 1102599 h 4188227"/>
              <a:gd name="connsiteX4823" fmla="*/ 7821378 w 10996613"/>
              <a:gd name="connsiteY4823" fmla="*/ 1103759 h 4188227"/>
              <a:gd name="connsiteX4824" fmla="*/ 7823062 w 10996613"/>
              <a:gd name="connsiteY4824" fmla="*/ 1104776 h 4188227"/>
              <a:gd name="connsiteX4825" fmla="*/ 2273455 w 10996613"/>
              <a:gd name="connsiteY4825" fmla="*/ 2093400 h 4188227"/>
              <a:gd name="connsiteX4826" fmla="*/ 2275945 w 10996613"/>
              <a:gd name="connsiteY4826" fmla="*/ 2095246 h 4188227"/>
              <a:gd name="connsiteX4827" fmla="*/ 2278103 w 10996613"/>
              <a:gd name="connsiteY4827" fmla="*/ 2095246 h 4188227"/>
              <a:gd name="connsiteX4828" fmla="*/ 2278127 w 10996613"/>
              <a:gd name="connsiteY4828" fmla="*/ 2093897 h 4188227"/>
              <a:gd name="connsiteX4829" fmla="*/ 2275091 w 10996613"/>
              <a:gd name="connsiteY4829" fmla="*/ 2092429 h 4188227"/>
              <a:gd name="connsiteX4830" fmla="*/ 2273455 w 10996613"/>
              <a:gd name="connsiteY4830" fmla="*/ 2093400 h 4188227"/>
              <a:gd name="connsiteX4831" fmla="*/ 7089841 w 10996613"/>
              <a:gd name="connsiteY4831" fmla="*/ 1019381 h 4188227"/>
              <a:gd name="connsiteX4832" fmla="*/ 7088157 w 10996613"/>
              <a:gd name="connsiteY4832" fmla="*/ 1018363 h 4188227"/>
              <a:gd name="connsiteX4833" fmla="*/ 7084694 w 10996613"/>
              <a:gd name="connsiteY4833" fmla="*/ 1019381 h 4188227"/>
              <a:gd name="connsiteX4834" fmla="*/ 7086378 w 10996613"/>
              <a:gd name="connsiteY4834" fmla="*/ 1020399 h 4188227"/>
              <a:gd name="connsiteX4835" fmla="*/ 7089841 w 10996613"/>
              <a:gd name="connsiteY4835" fmla="*/ 1019381 h 4188227"/>
              <a:gd name="connsiteX4836" fmla="*/ 7522578 w 10996613"/>
              <a:gd name="connsiteY4836" fmla="*/ 2272166 h 4188227"/>
              <a:gd name="connsiteX4837" fmla="*/ 7524261 w 10996613"/>
              <a:gd name="connsiteY4837" fmla="*/ 2273184 h 4188227"/>
              <a:gd name="connsiteX4838" fmla="*/ 7527724 w 10996613"/>
              <a:gd name="connsiteY4838" fmla="*/ 2272166 h 4188227"/>
              <a:gd name="connsiteX4839" fmla="*/ 7525898 w 10996613"/>
              <a:gd name="connsiteY4839" fmla="*/ 2271007 h 4188227"/>
              <a:gd name="connsiteX4840" fmla="*/ 7522578 w 10996613"/>
              <a:gd name="connsiteY4840" fmla="*/ 2272166 h 4188227"/>
              <a:gd name="connsiteX4841" fmla="*/ 7464065 w 10996613"/>
              <a:gd name="connsiteY4841" fmla="*/ 2215836 h 4188227"/>
              <a:gd name="connsiteX4842" fmla="*/ 7460744 w 10996613"/>
              <a:gd name="connsiteY4842" fmla="*/ 2216996 h 4188227"/>
              <a:gd name="connsiteX4843" fmla="*/ 7462428 w 10996613"/>
              <a:gd name="connsiteY4843" fmla="*/ 2218013 h 4188227"/>
              <a:gd name="connsiteX4844" fmla="*/ 7465891 w 10996613"/>
              <a:gd name="connsiteY4844" fmla="*/ 2216996 h 4188227"/>
              <a:gd name="connsiteX4845" fmla="*/ 7464065 w 10996613"/>
              <a:gd name="connsiteY4845" fmla="*/ 2215836 h 4188227"/>
              <a:gd name="connsiteX4846" fmla="*/ 2006863 w 10996613"/>
              <a:gd name="connsiteY4846" fmla="*/ 1409860 h 4188227"/>
              <a:gd name="connsiteX4847" fmla="*/ 2010326 w 10996613"/>
              <a:gd name="connsiteY4847" fmla="*/ 1408843 h 4188227"/>
              <a:gd name="connsiteX4848" fmla="*/ 2008642 w 10996613"/>
              <a:gd name="connsiteY4848" fmla="*/ 1407825 h 4188227"/>
              <a:gd name="connsiteX4849" fmla="*/ 2005179 w 10996613"/>
              <a:gd name="connsiteY4849" fmla="*/ 1408843 h 4188227"/>
              <a:gd name="connsiteX4850" fmla="*/ 2006863 w 10996613"/>
              <a:gd name="connsiteY4850" fmla="*/ 1409860 h 4188227"/>
              <a:gd name="connsiteX4851" fmla="*/ 1943346 w 10996613"/>
              <a:gd name="connsiteY4851" fmla="*/ 2648657 h 4188227"/>
              <a:gd name="connsiteX4852" fmla="*/ 1945030 w 10996613"/>
              <a:gd name="connsiteY4852" fmla="*/ 2649675 h 4188227"/>
              <a:gd name="connsiteX4853" fmla="*/ 1948493 w 10996613"/>
              <a:gd name="connsiteY4853" fmla="*/ 2648657 h 4188227"/>
              <a:gd name="connsiteX4854" fmla="*/ 1946667 w 10996613"/>
              <a:gd name="connsiteY4854" fmla="*/ 2647498 h 4188227"/>
              <a:gd name="connsiteX4855" fmla="*/ 1943346 w 10996613"/>
              <a:gd name="connsiteY4855" fmla="*/ 2648657 h 4188227"/>
              <a:gd name="connsiteX4856" fmla="*/ 8011976 w 10996613"/>
              <a:gd name="connsiteY4856" fmla="*/ 1314737 h 4188227"/>
              <a:gd name="connsiteX4857" fmla="*/ 8013661 w 10996613"/>
              <a:gd name="connsiteY4857" fmla="*/ 1315755 h 4188227"/>
              <a:gd name="connsiteX4858" fmla="*/ 8017123 w 10996613"/>
              <a:gd name="connsiteY4858" fmla="*/ 1314737 h 4188227"/>
              <a:gd name="connsiteX4859" fmla="*/ 8015440 w 10996613"/>
              <a:gd name="connsiteY4859" fmla="*/ 1313720 h 4188227"/>
              <a:gd name="connsiteX4860" fmla="*/ 8011976 w 10996613"/>
              <a:gd name="connsiteY4860" fmla="*/ 1314737 h 4188227"/>
              <a:gd name="connsiteX4861" fmla="*/ 2092746 w 10996613"/>
              <a:gd name="connsiteY4861" fmla="*/ 2272166 h 4188227"/>
              <a:gd name="connsiteX4862" fmla="*/ 2094430 w 10996613"/>
              <a:gd name="connsiteY4862" fmla="*/ 2273184 h 4188227"/>
              <a:gd name="connsiteX4863" fmla="*/ 2097893 w 10996613"/>
              <a:gd name="connsiteY4863" fmla="*/ 2272166 h 4188227"/>
              <a:gd name="connsiteX4864" fmla="*/ 2096067 w 10996613"/>
              <a:gd name="connsiteY4864" fmla="*/ 2271007 h 4188227"/>
              <a:gd name="connsiteX4865" fmla="*/ 2092746 w 10996613"/>
              <a:gd name="connsiteY4865" fmla="*/ 2272166 h 4188227"/>
              <a:gd name="connsiteX4866" fmla="*/ 2096921 w 10996613"/>
              <a:gd name="connsiteY4866" fmla="*/ 2262983 h 4188227"/>
              <a:gd name="connsiteX4867" fmla="*/ 2095308 w 10996613"/>
              <a:gd name="connsiteY4867" fmla="*/ 2260805 h 4188227"/>
              <a:gd name="connsiteX4868" fmla="*/ 2093482 w 10996613"/>
              <a:gd name="connsiteY4868" fmla="*/ 2261965 h 4188227"/>
              <a:gd name="connsiteX4869" fmla="*/ 2095308 w 10996613"/>
              <a:gd name="connsiteY4869" fmla="*/ 2264048 h 4188227"/>
              <a:gd name="connsiteX4870" fmla="*/ 2096921 w 10996613"/>
              <a:gd name="connsiteY4870" fmla="*/ 2262983 h 4188227"/>
              <a:gd name="connsiteX4871" fmla="*/ 2047113 w 10996613"/>
              <a:gd name="connsiteY4871" fmla="*/ 2141872 h 4188227"/>
              <a:gd name="connsiteX4872" fmla="*/ 2048939 w 10996613"/>
              <a:gd name="connsiteY4872" fmla="*/ 2143955 h 4188227"/>
              <a:gd name="connsiteX4873" fmla="*/ 2050552 w 10996613"/>
              <a:gd name="connsiteY4873" fmla="*/ 2142890 h 4188227"/>
              <a:gd name="connsiteX4874" fmla="*/ 2048939 w 10996613"/>
              <a:gd name="connsiteY4874" fmla="*/ 2140713 h 4188227"/>
              <a:gd name="connsiteX4875" fmla="*/ 2047113 w 10996613"/>
              <a:gd name="connsiteY4875" fmla="*/ 2141872 h 4188227"/>
              <a:gd name="connsiteX4876" fmla="*/ 2046378 w 10996613"/>
              <a:gd name="connsiteY4876" fmla="*/ 2038489 h 4188227"/>
              <a:gd name="connsiteX4877" fmla="*/ 2049698 w 10996613"/>
              <a:gd name="connsiteY4877" fmla="*/ 2039649 h 4188227"/>
              <a:gd name="connsiteX4878" fmla="*/ 2051524 w 10996613"/>
              <a:gd name="connsiteY4878" fmla="*/ 2038489 h 4188227"/>
              <a:gd name="connsiteX4879" fmla="*/ 2048062 w 10996613"/>
              <a:gd name="connsiteY4879" fmla="*/ 2037472 h 4188227"/>
              <a:gd name="connsiteX4880" fmla="*/ 2046378 w 10996613"/>
              <a:gd name="connsiteY4880" fmla="*/ 2038489 h 4188227"/>
              <a:gd name="connsiteX4881" fmla="*/ 6240543 w 10996613"/>
              <a:gd name="connsiteY4881" fmla="*/ 1155213 h 4188227"/>
              <a:gd name="connsiteX4882" fmla="*/ 6242370 w 10996613"/>
              <a:gd name="connsiteY4882" fmla="*/ 1157296 h 4188227"/>
              <a:gd name="connsiteX4883" fmla="*/ 6243982 w 10996613"/>
              <a:gd name="connsiteY4883" fmla="*/ 1156231 h 4188227"/>
              <a:gd name="connsiteX4884" fmla="*/ 6242370 w 10996613"/>
              <a:gd name="connsiteY4884" fmla="*/ 1154054 h 4188227"/>
              <a:gd name="connsiteX4885" fmla="*/ 6240543 w 10996613"/>
              <a:gd name="connsiteY4885" fmla="*/ 1155213 h 4188227"/>
              <a:gd name="connsiteX4886" fmla="*/ 6235634 w 10996613"/>
              <a:gd name="connsiteY4886" fmla="*/ 2224049 h 4188227"/>
              <a:gd name="connsiteX4887" fmla="*/ 6237246 w 10996613"/>
              <a:gd name="connsiteY4887" fmla="*/ 2225114 h 4188227"/>
              <a:gd name="connsiteX4888" fmla="*/ 6239073 w 10996613"/>
              <a:gd name="connsiteY4888" fmla="*/ 2223031 h 4188227"/>
              <a:gd name="connsiteX4889" fmla="*/ 6237246 w 10996613"/>
              <a:gd name="connsiteY4889" fmla="*/ 2221871 h 4188227"/>
              <a:gd name="connsiteX4890" fmla="*/ 6235634 w 10996613"/>
              <a:gd name="connsiteY4890" fmla="*/ 2224049 h 4188227"/>
              <a:gd name="connsiteX4891" fmla="*/ 6197850 w 10996613"/>
              <a:gd name="connsiteY4891" fmla="*/ 2239244 h 4188227"/>
              <a:gd name="connsiteX4892" fmla="*/ 6196024 w 10996613"/>
              <a:gd name="connsiteY4892" fmla="*/ 2238084 h 4188227"/>
              <a:gd name="connsiteX4893" fmla="*/ 6194412 w 10996613"/>
              <a:gd name="connsiteY4893" fmla="*/ 2240262 h 4188227"/>
              <a:gd name="connsiteX4894" fmla="*/ 6196024 w 10996613"/>
              <a:gd name="connsiteY4894" fmla="*/ 2241327 h 4188227"/>
              <a:gd name="connsiteX4895" fmla="*/ 6197850 w 10996613"/>
              <a:gd name="connsiteY4895" fmla="*/ 2239244 h 4188227"/>
              <a:gd name="connsiteX4896" fmla="*/ 6191352 w 10996613"/>
              <a:gd name="connsiteY4896" fmla="*/ 1082126 h 4188227"/>
              <a:gd name="connsiteX4897" fmla="*/ 6189858 w 10996613"/>
              <a:gd name="connsiteY4897" fmla="*/ 1082126 h 4188227"/>
              <a:gd name="connsiteX4898" fmla="*/ 6190878 w 10996613"/>
              <a:gd name="connsiteY4898" fmla="*/ 1082670 h 4188227"/>
              <a:gd name="connsiteX4899" fmla="*/ 6191352 w 10996613"/>
              <a:gd name="connsiteY4899" fmla="*/ 1082126 h 4188227"/>
              <a:gd name="connsiteX4900" fmla="*/ 6148043 w 10996613"/>
              <a:gd name="connsiteY4900" fmla="*/ 3655340 h 4188227"/>
              <a:gd name="connsiteX4901" fmla="*/ 6149656 w 10996613"/>
              <a:gd name="connsiteY4901" fmla="*/ 3656405 h 4188227"/>
              <a:gd name="connsiteX4902" fmla="*/ 6151482 w 10996613"/>
              <a:gd name="connsiteY4902" fmla="*/ 3654322 h 4188227"/>
              <a:gd name="connsiteX4903" fmla="*/ 6149656 w 10996613"/>
              <a:gd name="connsiteY4903" fmla="*/ 3653162 h 4188227"/>
              <a:gd name="connsiteX4904" fmla="*/ 6148043 w 10996613"/>
              <a:gd name="connsiteY4904" fmla="*/ 3655340 h 4188227"/>
              <a:gd name="connsiteX4905" fmla="*/ 6358304 w 10996613"/>
              <a:gd name="connsiteY4905" fmla="*/ 2437702 h 4188227"/>
              <a:gd name="connsiteX4906" fmla="*/ 6356477 w 10996613"/>
              <a:gd name="connsiteY4906" fmla="*/ 2436542 h 4188227"/>
              <a:gd name="connsiteX4907" fmla="*/ 6353157 w 10996613"/>
              <a:gd name="connsiteY4907" fmla="*/ 2437702 h 4188227"/>
              <a:gd name="connsiteX4908" fmla="*/ 6354841 w 10996613"/>
              <a:gd name="connsiteY4908" fmla="*/ 2438720 h 4188227"/>
              <a:gd name="connsiteX4909" fmla="*/ 6358304 w 10996613"/>
              <a:gd name="connsiteY4909" fmla="*/ 2437702 h 4188227"/>
              <a:gd name="connsiteX4910" fmla="*/ 6336720 w 10996613"/>
              <a:gd name="connsiteY4910" fmla="*/ 1899486 h 4188227"/>
              <a:gd name="connsiteX4911" fmla="*/ 6335107 w 10996613"/>
              <a:gd name="connsiteY4911" fmla="*/ 1897308 h 4188227"/>
              <a:gd name="connsiteX4912" fmla="*/ 6333495 w 10996613"/>
              <a:gd name="connsiteY4912" fmla="*/ 1898373 h 4188227"/>
              <a:gd name="connsiteX4913" fmla="*/ 6335107 w 10996613"/>
              <a:gd name="connsiteY4913" fmla="*/ 1900551 h 4188227"/>
              <a:gd name="connsiteX4914" fmla="*/ 6336720 w 10996613"/>
              <a:gd name="connsiteY4914" fmla="*/ 1899486 h 4188227"/>
              <a:gd name="connsiteX4915" fmla="*/ 6322987 w 10996613"/>
              <a:gd name="connsiteY4915" fmla="*/ 2473867 h 4188227"/>
              <a:gd name="connsiteX4916" fmla="*/ 6324814 w 10996613"/>
              <a:gd name="connsiteY4916" fmla="*/ 2475027 h 4188227"/>
              <a:gd name="connsiteX4917" fmla="*/ 6326427 w 10996613"/>
              <a:gd name="connsiteY4917" fmla="*/ 2472849 h 4188227"/>
              <a:gd name="connsiteX4918" fmla="*/ 6324814 w 10996613"/>
              <a:gd name="connsiteY4918" fmla="*/ 2471784 h 4188227"/>
              <a:gd name="connsiteX4919" fmla="*/ 6322987 w 10996613"/>
              <a:gd name="connsiteY4919" fmla="*/ 2473867 h 4188227"/>
              <a:gd name="connsiteX4920" fmla="*/ 6311935 w 10996613"/>
              <a:gd name="connsiteY4920" fmla="*/ 2486364 h 4188227"/>
              <a:gd name="connsiteX4921" fmla="*/ 6313761 w 10996613"/>
              <a:gd name="connsiteY4921" fmla="*/ 2487524 h 4188227"/>
              <a:gd name="connsiteX4922" fmla="*/ 6317081 w 10996613"/>
              <a:gd name="connsiteY4922" fmla="*/ 2486364 h 4188227"/>
              <a:gd name="connsiteX4923" fmla="*/ 6315398 w 10996613"/>
              <a:gd name="connsiteY4923" fmla="*/ 2485346 h 4188227"/>
              <a:gd name="connsiteX4924" fmla="*/ 6311935 w 10996613"/>
              <a:gd name="connsiteY4924" fmla="*/ 2486364 h 4188227"/>
              <a:gd name="connsiteX4925" fmla="*/ 6296471 w 10996613"/>
              <a:gd name="connsiteY4925" fmla="*/ 2057968 h 4188227"/>
              <a:gd name="connsiteX4926" fmla="*/ 6293150 w 10996613"/>
              <a:gd name="connsiteY4926" fmla="*/ 2056809 h 4188227"/>
              <a:gd name="connsiteX4927" fmla="*/ 6291324 w 10996613"/>
              <a:gd name="connsiteY4927" fmla="*/ 2057968 h 4188227"/>
              <a:gd name="connsiteX4928" fmla="*/ 6294786 w 10996613"/>
              <a:gd name="connsiteY4928" fmla="*/ 2058986 h 4188227"/>
              <a:gd name="connsiteX4929" fmla="*/ 6296471 w 10996613"/>
              <a:gd name="connsiteY4929" fmla="*/ 2057968 h 4188227"/>
              <a:gd name="connsiteX4930" fmla="*/ 2728225 w 10996613"/>
              <a:gd name="connsiteY4930" fmla="*/ 3127845 h 4188227"/>
              <a:gd name="connsiteX4931" fmla="*/ 2726399 w 10996613"/>
              <a:gd name="connsiteY4931" fmla="*/ 3129005 h 4188227"/>
              <a:gd name="connsiteX4932" fmla="*/ 2729862 w 10996613"/>
              <a:gd name="connsiteY4932" fmla="*/ 3130023 h 4188227"/>
              <a:gd name="connsiteX4933" fmla="*/ 2731546 w 10996613"/>
              <a:gd name="connsiteY4933" fmla="*/ 3129005 h 4188227"/>
              <a:gd name="connsiteX4934" fmla="*/ 2728225 w 10996613"/>
              <a:gd name="connsiteY4934" fmla="*/ 3127845 h 4188227"/>
              <a:gd name="connsiteX4935" fmla="*/ 5904956 w 10996613"/>
              <a:gd name="connsiteY4935" fmla="*/ 1834019 h 4188227"/>
              <a:gd name="connsiteX4936" fmla="*/ 5903272 w 10996613"/>
              <a:gd name="connsiteY4936" fmla="*/ 1833002 h 4188227"/>
              <a:gd name="connsiteX4937" fmla="*/ 5899809 w 10996613"/>
              <a:gd name="connsiteY4937" fmla="*/ 1834019 h 4188227"/>
              <a:gd name="connsiteX4938" fmla="*/ 5901636 w 10996613"/>
              <a:gd name="connsiteY4938" fmla="*/ 1835179 h 4188227"/>
              <a:gd name="connsiteX4939" fmla="*/ 5904956 w 10996613"/>
              <a:gd name="connsiteY4939" fmla="*/ 1834019 h 4188227"/>
              <a:gd name="connsiteX4940" fmla="*/ 5900544 w 10996613"/>
              <a:gd name="connsiteY4940" fmla="*/ 3913963 h 4188227"/>
              <a:gd name="connsiteX4941" fmla="*/ 5902371 w 10996613"/>
              <a:gd name="connsiteY4941" fmla="*/ 3916046 h 4188227"/>
              <a:gd name="connsiteX4942" fmla="*/ 5903984 w 10996613"/>
              <a:gd name="connsiteY4942" fmla="*/ 3914981 h 4188227"/>
              <a:gd name="connsiteX4943" fmla="*/ 5902371 w 10996613"/>
              <a:gd name="connsiteY4943" fmla="*/ 3912803 h 4188227"/>
              <a:gd name="connsiteX4944" fmla="*/ 5900544 w 10996613"/>
              <a:gd name="connsiteY4944" fmla="*/ 3913963 h 4188227"/>
              <a:gd name="connsiteX4945" fmla="*/ 5892077 w 10996613"/>
              <a:gd name="connsiteY4945" fmla="*/ 1997922 h 4188227"/>
              <a:gd name="connsiteX4946" fmla="*/ 5890464 w 10996613"/>
              <a:gd name="connsiteY4946" fmla="*/ 2000099 h 4188227"/>
              <a:gd name="connsiteX4947" fmla="*/ 5892077 w 10996613"/>
              <a:gd name="connsiteY4947" fmla="*/ 2001165 h 4188227"/>
              <a:gd name="connsiteX4948" fmla="*/ 5893903 w 10996613"/>
              <a:gd name="connsiteY4948" fmla="*/ 1999082 h 4188227"/>
              <a:gd name="connsiteX4949" fmla="*/ 5892077 w 10996613"/>
              <a:gd name="connsiteY4949" fmla="*/ 1997922 h 4188227"/>
              <a:gd name="connsiteX4950" fmla="*/ 2731546 w 10996613"/>
              <a:gd name="connsiteY4950" fmla="*/ 3271796 h 4188227"/>
              <a:gd name="connsiteX4951" fmla="*/ 2733230 w 10996613"/>
              <a:gd name="connsiteY4951" fmla="*/ 3272813 h 4188227"/>
              <a:gd name="connsiteX4952" fmla="*/ 2736693 w 10996613"/>
              <a:gd name="connsiteY4952" fmla="*/ 3271796 h 4188227"/>
              <a:gd name="connsiteX4953" fmla="*/ 2734866 w 10996613"/>
              <a:gd name="connsiteY4953" fmla="*/ 3270636 h 4188227"/>
              <a:gd name="connsiteX4954" fmla="*/ 2731546 w 10996613"/>
              <a:gd name="connsiteY4954" fmla="*/ 3271796 h 4188227"/>
              <a:gd name="connsiteX4955" fmla="*/ 5817365 w 10996613"/>
              <a:gd name="connsiteY4955" fmla="*/ 1483492 h 4188227"/>
              <a:gd name="connsiteX4956" fmla="*/ 5815539 w 10996613"/>
              <a:gd name="connsiteY4956" fmla="*/ 1482332 h 4188227"/>
              <a:gd name="connsiteX4957" fmla="*/ 5812218 w 10996613"/>
              <a:gd name="connsiteY4957" fmla="*/ 1483492 h 4188227"/>
              <a:gd name="connsiteX4958" fmla="*/ 5813902 w 10996613"/>
              <a:gd name="connsiteY4958" fmla="*/ 1484510 h 4188227"/>
              <a:gd name="connsiteX4959" fmla="*/ 5817365 w 10996613"/>
              <a:gd name="connsiteY4959" fmla="*/ 1483492 h 4188227"/>
              <a:gd name="connsiteX4960" fmla="*/ 6097405 w 10996613"/>
              <a:gd name="connsiteY4960" fmla="*/ 3598441 h 4188227"/>
              <a:gd name="connsiteX4961" fmla="*/ 6095578 w 10996613"/>
              <a:gd name="connsiteY4961" fmla="*/ 3599601 h 4188227"/>
              <a:gd name="connsiteX4962" fmla="*/ 6099041 w 10996613"/>
              <a:gd name="connsiteY4962" fmla="*/ 3600619 h 4188227"/>
              <a:gd name="connsiteX4963" fmla="*/ 6100725 w 10996613"/>
              <a:gd name="connsiteY4963" fmla="*/ 3599601 h 4188227"/>
              <a:gd name="connsiteX4964" fmla="*/ 6097405 w 10996613"/>
              <a:gd name="connsiteY4964" fmla="*/ 3598441 h 4188227"/>
              <a:gd name="connsiteX4965" fmla="*/ 6069797 w 10996613"/>
              <a:gd name="connsiteY4965" fmla="*/ 3622323 h 4188227"/>
              <a:gd name="connsiteX4966" fmla="*/ 6071481 w 10996613"/>
              <a:gd name="connsiteY4966" fmla="*/ 3623340 h 4188227"/>
              <a:gd name="connsiteX4967" fmla="*/ 6074944 w 10996613"/>
              <a:gd name="connsiteY4967" fmla="*/ 3622323 h 4188227"/>
              <a:gd name="connsiteX4968" fmla="*/ 6073118 w 10996613"/>
              <a:gd name="connsiteY4968" fmla="*/ 3621163 h 4188227"/>
              <a:gd name="connsiteX4969" fmla="*/ 6069797 w 10996613"/>
              <a:gd name="connsiteY4969" fmla="*/ 3622323 h 4188227"/>
              <a:gd name="connsiteX4970" fmla="*/ 6015720 w 10996613"/>
              <a:gd name="connsiteY4970" fmla="*/ 2621060 h 4188227"/>
              <a:gd name="connsiteX4971" fmla="*/ 6016668 w 10996613"/>
              <a:gd name="connsiteY4971" fmla="*/ 2620563 h 4188227"/>
              <a:gd name="connsiteX4972" fmla="*/ 6016763 w 10996613"/>
              <a:gd name="connsiteY4972" fmla="*/ 2619214 h 4188227"/>
              <a:gd name="connsiteX4973" fmla="*/ 6015743 w 10996613"/>
              <a:gd name="connsiteY4973" fmla="*/ 2617818 h 4188227"/>
              <a:gd name="connsiteX4974" fmla="*/ 6014130 w 10996613"/>
              <a:gd name="connsiteY4974" fmla="*/ 2618883 h 4188227"/>
              <a:gd name="connsiteX4975" fmla="*/ 6015720 w 10996613"/>
              <a:gd name="connsiteY4975" fmla="*/ 2621060 h 4188227"/>
              <a:gd name="connsiteX4976" fmla="*/ 6014106 w 10996613"/>
              <a:gd name="connsiteY4976" fmla="*/ 3587175 h 4188227"/>
              <a:gd name="connsiteX4977" fmla="*/ 6015720 w 10996613"/>
              <a:gd name="connsiteY4977" fmla="*/ 3588240 h 4188227"/>
              <a:gd name="connsiteX4978" fmla="*/ 6017546 w 10996613"/>
              <a:gd name="connsiteY4978" fmla="*/ 3586157 h 4188227"/>
              <a:gd name="connsiteX4979" fmla="*/ 6015720 w 10996613"/>
              <a:gd name="connsiteY4979" fmla="*/ 3584998 h 4188227"/>
              <a:gd name="connsiteX4980" fmla="*/ 6014106 w 10996613"/>
              <a:gd name="connsiteY4980" fmla="*/ 3587175 h 4188227"/>
              <a:gd name="connsiteX4981" fmla="*/ 6013134 w 10996613"/>
              <a:gd name="connsiteY4981" fmla="*/ 1340702 h 4188227"/>
              <a:gd name="connsiteX4982" fmla="*/ 6011450 w 10996613"/>
              <a:gd name="connsiteY4982" fmla="*/ 1339684 h 4188227"/>
              <a:gd name="connsiteX4983" fmla="*/ 6007987 w 10996613"/>
              <a:gd name="connsiteY4983" fmla="*/ 1340702 h 4188227"/>
              <a:gd name="connsiteX4984" fmla="*/ 6009671 w 10996613"/>
              <a:gd name="connsiteY4984" fmla="*/ 1341719 h 4188227"/>
              <a:gd name="connsiteX4985" fmla="*/ 6013134 w 10996613"/>
              <a:gd name="connsiteY4985" fmla="*/ 1340702 h 4188227"/>
              <a:gd name="connsiteX4986" fmla="*/ 5992523 w 10996613"/>
              <a:gd name="connsiteY4986" fmla="*/ 2434436 h 4188227"/>
              <a:gd name="connsiteX4987" fmla="*/ 5995986 w 10996613"/>
              <a:gd name="connsiteY4987" fmla="*/ 2435454 h 4188227"/>
              <a:gd name="connsiteX4988" fmla="*/ 5997670 w 10996613"/>
              <a:gd name="connsiteY4988" fmla="*/ 2434436 h 4188227"/>
              <a:gd name="connsiteX4989" fmla="*/ 5994349 w 10996613"/>
              <a:gd name="connsiteY4989" fmla="*/ 2433276 h 4188227"/>
              <a:gd name="connsiteX4990" fmla="*/ 5992523 w 10996613"/>
              <a:gd name="connsiteY4990" fmla="*/ 2434436 h 4188227"/>
              <a:gd name="connsiteX4991" fmla="*/ 6909536 w 10996613"/>
              <a:gd name="connsiteY4991" fmla="*/ 1269294 h 4188227"/>
              <a:gd name="connsiteX4992" fmla="*/ 6911220 w 10996613"/>
              <a:gd name="connsiteY4992" fmla="*/ 1270312 h 4188227"/>
              <a:gd name="connsiteX4993" fmla="*/ 6914683 w 10996613"/>
              <a:gd name="connsiteY4993" fmla="*/ 1269294 h 4188227"/>
              <a:gd name="connsiteX4994" fmla="*/ 6912857 w 10996613"/>
              <a:gd name="connsiteY4994" fmla="*/ 1268135 h 4188227"/>
              <a:gd name="connsiteX4995" fmla="*/ 6909536 w 10996613"/>
              <a:gd name="connsiteY4995" fmla="*/ 1269294 h 4188227"/>
              <a:gd name="connsiteX4996" fmla="*/ 2473967 w 10996613"/>
              <a:gd name="connsiteY4996" fmla="*/ 2736277 h 4188227"/>
              <a:gd name="connsiteX4997" fmla="*/ 2477430 w 10996613"/>
              <a:gd name="connsiteY4997" fmla="*/ 2737295 h 4188227"/>
              <a:gd name="connsiteX4998" fmla="*/ 2479114 w 10996613"/>
              <a:gd name="connsiteY4998" fmla="*/ 2736277 h 4188227"/>
              <a:gd name="connsiteX4999" fmla="*/ 2475794 w 10996613"/>
              <a:gd name="connsiteY4999" fmla="*/ 2735118 h 4188227"/>
              <a:gd name="connsiteX5000" fmla="*/ 2473967 w 10996613"/>
              <a:gd name="connsiteY5000" fmla="*/ 2736277 h 4188227"/>
              <a:gd name="connsiteX5001" fmla="*/ 2491116 w 10996613"/>
              <a:gd name="connsiteY5001" fmla="*/ 2234226 h 4188227"/>
              <a:gd name="connsiteX5002" fmla="*/ 2494579 w 10996613"/>
              <a:gd name="connsiteY5002" fmla="*/ 2233208 h 4188227"/>
              <a:gd name="connsiteX5003" fmla="*/ 2492895 w 10996613"/>
              <a:gd name="connsiteY5003" fmla="*/ 2232191 h 4188227"/>
              <a:gd name="connsiteX5004" fmla="*/ 2489432 w 10996613"/>
              <a:gd name="connsiteY5004" fmla="*/ 2233208 h 4188227"/>
              <a:gd name="connsiteX5005" fmla="*/ 2491116 w 10996613"/>
              <a:gd name="connsiteY5005" fmla="*/ 2234226 h 4188227"/>
              <a:gd name="connsiteX5006" fmla="*/ 6791040 w 10996613"/>
              <a:gd name="connsiteY5006" fmla="*/ 3534703 h 4188227"/>
              <a:gd name="connsiteX5007" fmla="*/ 6787720 w 10996613"/>
              <a:gd name="connsiteY5007" fmla="*/ 3533543 h 4188227"/>
              <a:gd name="connsiteX5008" fmla="*/ 6785893 w 10996613"/>
              <a:gd name="connsiteY5008" fmla="*/ 3534703 h 4188227"/>
              <a:gd name="connsiteX5009" fmla="*/ 6789357 w 10996613"/>
              <a:gd name="connsiteY5009" fmla="*/ 3535720 h 4188227"/>
              <a:gd name="connsiteX5010" fmla="*/ 6791040 w 10996613"/>
              <a:gd name="connsiteY5010" fmla="*/ 3534703 h 4188227"/>
              <a:gd name="connsiteX5011" fmla="*/ 6729207 w 10996613"/>
              <a:gd name="connsiteY5011" fmla="*/ 4063712 h 4188227"/>
              <a:gd name="connsiteX5012" fmla="*/ 6730891 w 10996613"/>
              <a:gd name="connsiteY5012" fmla="*/ 4064730 h 4188227"/>
              <a:gd name="connsiteX5013" fmla="*/ 6734354 w 10996613"/>
              <a:gd name="connsiteY5013" fmla="*/ 4063712 h 4188227"/>
              <a:gd name="connsiteX5014" fmla="*/ 6732670 w 10996613"/>
              <a:gd name="connsiteY5014" fmla="*/ 4062694 h 4188227"/>
              <a:gd name="connsiteX5015" fmla="*/ 6729207 w 10996613"/>
              <a:gd name="connsiteY5015" fmla="*/ 4063712 h 4188227"/>
              <a:gd name="connsiteX5016" fmla="*/ 6688009 w 10996613"/>
              <a:gd name="connsiteY5016" fmla="*/ 1217366 h 4188227"/>
              <a:gd name="connsiteX5017" fmla="*/ 6686183 w 10996613"/>
              <a:gd name="connsiteY5017" fmla="*/ 1216207 h 4188227"/>
              <a:gd name="connsiteX5018" fmla="*/ 6682862 w 10996613"/>
              <a:gd name="connsiteY5018" fmla="*/ 1217366 h 4188227"/>
              <a:gd name="connsiteX5019" fmla="*/ 6684546 w 10996613"/>
              <a:gd name="connsiteY5019" fmla="*/ 1218384 h 4188227"/>
              <a:gd name="connsiteX5020" fmla="*/ 6688009 w 10996613"/>
              <a:gd name="connsiteY5020" fmla="*/ 1217366 h 4188227"/>
              <a:gd name="connsiteX5021" fmla="*/ 6678664 w 10996613"/>
              <a:gd name="connsiteY5021" fmla="*/ 4105368 h 4188227"/>
              <a:gd name="connsiteX5022" fmla="*/ 6680277 w 10996613"/>
              <a:gd name="connsiteY5022" fmla="*/ 4107546 h 4188227"/>
              <a:gd name="connsiteX5023" fmla="*/ 6681890 w 10996613"/>
              <a:gd name="connsiteY5023" fmla="*/ 4106480 h 4188227"/>
              <a:gd name="connsiteX5024" fmla="*/ 6680277 w 10996613"/>
              <a:gd name="connsiteY5024" fmla="*/ 4104303 h 4188227"/>
              <a:gd name="connsiteX5025" fmla="*/ 6678664 w 10996613"/>
              <a:gd name="connsiteY5025" fmla="*/ 4105368 h 4188227"/>
              <a:gd name="connsiteX5026" fmla="*/ 7054738 w 10996613"/>
              <a:gd name="connsiteY5026" fmla="*/ 1097842 h 4188227"/>
              <a:gd name="connsiteX5027" fmla="*/ 7056351 w 10996613"/>
              <a:gd name="connsiteY5027" fmla="*/ 1098907 h 4188227"/>
              <a:gd name="connsiteX5028" fmla="*/ 7058177 w 10996613"/>
              <a:gd name="connsiteY5028" fmla="*/ 1096824 h 4188227"/>
              <a:gd name="connsiteX5029" fmla="*/ 7056351 w 10996613"/>
              <a:gd name="connsiteY5029" fmla="*/ 1095664 h 4188227"/>
              <a:gd name="connsiteX5030" fmla="*/ 7054738 w 10996613"/>
              <a:gd name="connsiteY5030" fmla="*/ 1097842 h 4188227"/>
              <a:gd name="connsiteX5031" fmla="*/ 7048619 w 10996613"/>
              <a:gd name="connsiteY5031" fmla="*/ 1119995 h 4188227"/>
              <a:gd name="connsiteX5032" fmla="*/ 7046935 w 10996613"/>
              <a:gd name="connsiteY5032" fmla="*/ 1118977 h 4188227"/>
              <a:gd name="connsiteX5033" fmla="*/ 7043472 w 10996613"/>
              <a:gd name="connsiteY5033" fmla="*/ 1119995 h 4188227"/>
              <a:gd name="connsiteX5034" fmla="*/ 7045156 w 10996613"/>
              <a:gd name="connsiteY5034" fmla="*/ 1121013 h 4188227"/>
              <a:gd name="connsiteX5035" fmla="*/ 7048619 w 10996613"/>
              <a:gd name="connsiteY5035" fmla="*/ 1119995 h 4188227"/>
              <a:gd name="connsiteX5036" fmla="*/ 6997103 w 10996613"/>
              <a:gd name="connsiteY5036" fmla="*/ 3901442 h 4188227"/>
              <a:gd name="connsiteX5037" fmla="*/ 6998787 w 10996613"/>
              <a:gd name="connsiteY5037" fmla="*/ 3902460 h 4188227"/>
              <a:gd name="connsiteX5038" fmla="*/ 7002250 w 10996613"/>
              <a:gd name="connsiteY5038" fmla="*/ 3901442 h 4188227"/>
              <a:gd name="connsiteX5039" fmla="*/ 7000424 w 10996613"/>
              <a:gd name="connsiteY5039" fmla="*/ 3900283 h 4188227"/>
              <a:gd name="connsiteX5040" fmla="*/ 6997103 w 10996613"/>
              <a:gd name="connsiteY5040" fmla="*/ 3901442 h 4188227"/>
              <a:gd name="connsiteX5041" fmla="*/ 2406988 w 10996613"/>
              <a:gd name="connsiteY5041" fmla="*/ 2703828 h 4188227"/>
              <a:gd name="connsiteX5042" fmla="*/ 2408672 w 10996613"/>
              <a:gd name="connsiteY5042" fmla="*/ 2704846 h 4188227"/>
              <a:gd name="connsiteX5043" fmla="*/ 2412134 w 10996613"/>
              <a:gd name="connsiteY5043" fmla="*/ 2703828 h 4188227"/>
              <a:gd name="connsiteX5044" fmla="*/ 2410308 w 10996613"/>
              <a:gd name="connsiteY5044" fmla="*/ 2702668 h 4188227"/>
              <a:gd name="connsiteX5045" fmla="*/ 2406988 w 10996613"/>
              <a:gd name="connsiteY5045" fmla="*/ 2703828 h 4188227"/>
              <a:gd name="connsiteX5046" fmla="*/ 6918857 w 10996613"/>
              <a:gd name="connsiteY5046" fmla="*/ 1278478 h 4188227"/>
              <a:gd name="connsiteX5047" fmla="*/ 6917245 w 10996613"/>
              <a:gd name="connsiteY5047" fmla="*/ 1277413 h 4188227"/>
              <a:gd name="connsiteX5048" fmla="*/ 6915418 w 10996613"/>
              <a:gd name="connsiteY5048" fmla="*/ 1279495 h 4188227"/>
              <a:gd name="connsiteX5049" fmla="*/ 6917245 w 10996613"/>
              <a:gd name="connsiteY5049" fmla="*/ 1280655 h 4188227"/>
              <a:gd name="connsiteX5050" fmla="*/ 6918857 w 10996613"/>
              <a:gd name="connsiteY5050" fmla="*/ 1278478 h 4188227"/>
              <a:gd name="connsiteX5051" fmla="*/ 6481946 w 10996613"/>
              <a:gd name="connsiteY5051" fmla="*/ 2307882 h 4188227"/>
              <a:gd name="connsiteX5052" fmla="*/ 6485267 w 10996613"/>
              <a:gd name="connsiteY5052" fmla="*/ 2309041 h 4188227"/>
              <a:gd name="connsiteX5053" fmla="*/ 6487093 w 10996613"/>
              <a:gd name="connsiteY5053" fmla="*/ 2307882 h 4188227"/>
              <a:gd name="connsiteX5054" fmla="*/ 6483630 w 10996613"/>
              <a:gd name="connsiteY5054" fmla="*/ 2306864 h 4188227"/>
              <a:gd name="connsiteX5055" fmla="*/ 6481946 w 10996613"/>
              <a:gd name="connsiteY5055" fmla="*/ 2307882 h 4188227"/>
              <a:gd name="connsiteX5056" fmla="*/ 6469802 w 10996613"/>
              <a:gd name="connsiteY5056" fmla="*/ 2628019 h 4188227"/>
              <a:gd name="connsiteX5057" fmla="*/ 6466482 w 10996613"/>
              <a:gd name="connsiteY5057" fmla="*/ 2629178 h 4188227"/>
              <a:gd name="connsiteX5058" fmla="*/ 6468166 w 10996613"/>
              <a:gd name="connsiteY5058" fmla="*/ 2630196 h 4188227"/>
              <a:gd name="connsiteX5059" fmla="*/ 6471628 w 10996613"/>
              <a:gd name="connsiteY5059" fmla="*/ 2629178 h 4188227"/>
              <a:gd name="connsiteX5060" fmla="*/ 6469802 w 10996613"/>
              <a:gd name="connsiteY5060" fmla="*/ 2628019 h 4188227"/>
              <a:gd name="connsiteX5061" fmla="*/ 6446630 w 10996613"/>
              <a:gd name="connsiteY5061" fmla="*/ 2425182 h 4188227"/>
              <a:gd name="connsiteX5062" fmla="*/ 6448456 w 10996613"/>
              <a:gd name="connsiteY5062" fmla="*/ 2426341 h 4188227"/>
              <a:gd name="connsiteX5063" fmla="*/ 6450069 w 10996613"/>
              <a:gd name="connsiteY5063" fmla="*/ 2424164 h 4188227"/>
              <a:gd name="connsiteX5064" fmla="*/ 6448456 w 10996613"/>
              <a:gd name="connsiteY5064" fmla="*/ 2423099 h 4188227"/>
              <a:gd name="connsiteX5065" fmla="*/ 6446630 w 10996613"/>
              <a:gd name="connsiteY5065" fmla="*/ 2425182 h 4188227"/>
              <a:gd name="connsiteX5066" fmla="*/ 6362478 w 10996613"/>
              <a:gd name="connsiteY5066" fmla="*/ 2649202 h 4188227"/>
              <a:gd name="connsiteX5067" fmla="*/ 6360865 w 10996613"/>
              <a:gd name="connsiteY5067" fmla="*/ 2647024 h 4188227"/>
              <a:gd name="connsiteX5068" fmla="*/ 6359039 w 10996613"/>
              <a:gd name="connsiteY5068" fmla="*/ 2648184 h 4188227"/>
              <a:gd name="connsiteX5069" fmla="*/ 6360865 w 10996613"/>
              <a:gd name="connsiteY5069" fmla="*/ 2650267 h 4188227"/>
              <a:gd name="connsiteX5070" fmla="*/ 6362478 w 10996613"/>
              <a:gd name="connsiteY5070" fmla="*/ 2649202 h 4188227"/>
              <a:gd name="connsiteX5071" fmla="*/ 6543755 w 10996613"/>
              <a:gd name="connsiteY5071" fmla="*/ 1209248 h 4188227"/>
              <a:gd name="connsiteX5072" fmla="*/ 6538608 w 10996613"/>
              <a:gd name="connsiteY5072" fmla="*/ 1206005 h 4188227"/>
              <a:gd name="connsiteX5073" fmla="*/ 6543755 w 10996613"/>
              <a:gd name="connsiteY5073" fmla="*/ 1209248 h 4188227"/>
              <a:gd name="connsiteX5074" fmla="*/ 6538514 w 10996613"/>
              <a:gd name="connsiteY5074" fmla="*/ 1205958 h 4188227"/>
              <a:gd name="connsiteX5075" fmla="*/ 6538537 w 10996613"/>
              <a:gd name="connsiteY5075" fmla="*/ 1204609 h 4188227"/>
              <a:gd name="connsiteX5076" fmla="*/ 6535502 w 10996613"/>
              <a:gd name="connsiteY5076" fmla="*/ 1203142 h 4188227"/>
              <a:gd name="connsiteX5077" fmla="*/ 6533865 w 10996613"/>
              <a:gd name="connsiteY5077" fmla="*/ 1204136 h 4188227"/>
              <a:gd name="connsiteX5078" fmla="*/ 6536355 w 10996613"/>
              <a:gd name="connsiteY5078" fmla="*/ 1205982 h 4188227"/>
              <a:gd name="connsiteX5079" fmla="*/ 6538514 w 10996613"/>
              <a:gd name="connsiteY5079" fmla="*/ 1205958 h 4188227"/>
              <a:gd name="connsiteX5080" fmla="*/ 6508652 w 10996613"/>
              <a:gd name="connsiteY5080" fmla="*/ 2707639 h 4188227"/>
              <a:gd name="connsiteX5081" fmla="*/ 6510266 w 10996613"/>
              <a:gd name="connsiteY5081" fmla="*/ 2708704 h 4188227"/>
              <a:gd name="connsiteX5082" fmla="*/ 6512092 w 10996613"/>
              <a:gd name="connsiteY5082" fmla="*/ 2706621 h 4188227"/>
              <a:gd name="connsiteX5083" fmla="*/ 6510266 w 10996613"/>
              <a:gd name="connsiteY5083" fmla="*/ 2705461 h 4188227"/>
              <a:gd name="connsiteX5084" fmla="*/ 6508652 w 10996613"/>
              <a:gd name="connsiteY5084" fmla="*/ 2707639 h 4188227"/>
              <a:gd name="connsiteX5085" fmla="*/ 7186682 w 10996613"/>
              <a:gd name="connsiteY5085" fmla="*/ 1064824 h 4188227"/>
              <a:gd name="connsiteX5086" fmla="*/ 7175345 w 10996613"/>
              <a:gd name="connsiteY5086" fmla="*/ 1071262 h 4188227"/>
              <a:gd name="connsiteX5087" fmla="*/ 7158671 w 10996613"/>
              <a:gd name="connsiteY5087" fmla="*/ 1076019 h 4188227"/>
              <a:gd name="connsiteX5088" fmla="*/ 7144867 w 10996613"/>
              <a:gd name="connsiteY5088" fmla="*/ 1084232 h 4188227"/>
              <a:gd name="connsiteX5089" fmla="*/ 7147974 w 10996613"/>
              <a:gd name="connsiteY5089" fmla="*/ 1095333 h 4188227"/>
              <a:gd name="connsiteX5090" fmla="*/ 7173210 w 10996613"/>
              <a:gd name="connsiteY5090" fmla="*/ 1095333 h 4188227"/>
              <a:gd name="connsiteX5091" fmla="*/ 7190833 w 10996613"/>
              <a:gd name="connsiteY5091" fmla="*/ 1086978 h 4188227"/>
              <a:gd name="connsiteX5092" fmla="*/ 7206629 w 10996613"/>
              <a:gd name="connsiteY5092" fmla="*/ 1059120 h 4188227"/>
              <a:gd name="connsiteX5093" fmla="*/ 7203237 w 10996613"/>
              <a:gd name="connsiteY5093" fmla="*/ 1059972 h 4188227"/>
              <a:gd name="connsiteX5094" fmla="*/ 7186682 w 10996613"/>
              <a:gd name="connsiteY5094" fmla="*/ 1064824 h 4188227"/>
              <a:gd name="connsiteX5095" fmla="*/ 7801194 w 10996613"/>
              <a:gd name="connsiteY5095" fmla="*/ 990719 h 4188227"/>
              <a:gd name="connsiteX5096" fmla="*/ 7818935 w 10996613"/>
              <a:gd name="connsiteY5096" fmla="*/ 981536 h 4188227"/>
              <a:gd name="connsiteX5097" fmla="*/ 7814334 w 10996613"/>
              <a:gd name="connsiteY5097" fmla="*/ 957725 h 4188227"/>
              <a:gd name="connsiteX5098" fmla="*/ 7808286 w 10996613"/>
              <a:gd name="connsiteY5098" fmla="*/ 959145 h 4188227"/>
              <a:gd name="connsiteX5099" fmla="*/ 7795644 w 10996613"/>
              <a:gd name="connsiteY5099" fmla="*/ 962199 h 4188227"/>
              <a:gd name="connsiteX5100" fmla="*/ 7790639 w 10996613"/>
              <a:gd name="connsiteY5100" fmla="*/ 955216 h 4188227"/>
              <a:gd name="connsiteX5101" fmla="*/ 7790639 w 10996613"/>
              <a:gd name="connsiteY5101" fmla="*/ 953063 h 4188227"/>
              <a:gd name="connsiteX5102" fmla="*/ 7782457 w 10996613"/>
              <a:gd name="connsiteY5102" fmla="*/ 958814 h 4188227"/>
              <a:gd name="connsiteX5103" fmla="*/ 7770621 w 10996613"/>
              <a:gd name="connsiteY5103" fmla="*/ 962222 h 4188227"/>
              <a:gd name="connsiteX5104" fmla="*/ 7768249 w 10996613"/>
              <a:gd name="connsiteY5104" fmla="*/ 954483 h 4188227"/>
              <a:gd name="connsiteX5105" fmla="*/ 7772898 w 10996613"/>
              <a:gd name="connsiteY5105" fmla="*/ 949702 h 4188227"/>
              <a:gd name="connsiteX5106" fmla="*/ 7750769 w 10996613"/>
              <a:gd name="connsiteY5106" fmla="*/ 950649 h 4188227"/>
              <a:gd name="connsiteX5107" fmla="*/ 7750959 w 10996613"/>
              <a:gd name="connsiteY5107" fmla="*/ 961394 h 4188227"/>
              <a:gd name="connsiteX5108" fmla="*/ 7742705 w 10996613"/>
              <a:gd name="connsiteY5108" fmla="*/ 970790 h 4188227"/>
              <a:gd name="connsiteX5109" fmla="*/ 7747804 w 10996613"/>
              <a:gd name="connsiteY5109" fmla="*/ 975950 h 4188227"/>
              <a:gd name="connsiteX5110" fmla="*/ 7758003 w 10996613"/>
              <a:gd name="connsiteY5110" fmla="*/ 974104 h 4188227"/>
              <a:gd name="connsiteX5111" fmla="*/ 7763008 w 10996613"/>
              <a:gd name="connsiteY5111" fmla="*/ 967429 h 4188227"/>
              <a:gd name="connsiteX5112" fmla="*/ 7766708 w 10996613"/>
              <a:gd name="connsiteY5112" fmla="*/ 973346 h 4188227"/>
              <a:gd name="connsiteX5113" fmla="*/ 7772874 w 10996613"/>
              <a:gd name="connsiteY5113" fmla="*/ 979477 h 4188227"/>
              <a:gd name="connsiteX5114" fmla="*/ 7758739 w 10996613"/>
              <a:gd name="connsiteY5114" fmla="*/ 985252 h 4188227"/>
              <a:gd name="connsiteX5115" fmla="*/ 7789975 w 10996613"/>
              <a:gd name="connsiteY5115" fmla="*/ 986577 h 4188227"/>
              <a:gd name="connsiteX5116" fmla="*/ 7786109 w 10996613"/>
              <a:gd name="connsiteY5116" fmla="*/ 990056 h 4188227"/>
              <a:gd name="connsiteX5117" fmla="*/ 7784828 w 10996613"/>
              <a:gd name="connsiteY5117" fmla="*/ 993299 h 4188227"/>
              <a:gd name="connsiteX5118" fmla="*/ 7791849 w 10996613"/>
              <a:gd name="connsiteY5118" fmla="*/ 994316 h 4188227"/>
              <a:gd name="connsiteX5119" fmla="*/ 7801194 w 10996613"/>
              <a:gd name="connsiteY5119" fmla="*/ 990719 h 4188227"/>
              <a:gd name="connsiteX5120" fmla="*/ 4897008 w 10996613"/>
              <a:gd name="connsiteY5120" fmla="*/ 1708033 h 4188227"/>
              <a:gd name="connsiteX5121" fmla="*/ 4893308 w 10996613"/>
              <a:gd name="connsiteY5121" fmla="*/ 1708033 h 4188227"/>
              <a:gd name="connsiteX5122" fmla="*/ 4895704 w 10996613"/>
              <a:gd name="connsiteY5122" fmla="*/ 1707938 h 4188227"/>
              <a:gd name="connsiteX5123" fmla="*/ 4903198 w 10996613"/>
              <a:gd name="connsiteY5123" fmla="*/ 1705311 h 4188227"/>
              <a:gd name="connsiteX5124" fmla="*/ 4897459 w 10996613"/>
              <a:gd name="connsiteY5124" fmla="*/ 1703418 h 4188227"/>
              <a:gd name="connsiteX5125" fmla="*/ 4893806 w 10996613"/>
              <a:gd name="connsiteY5125" fmla="*/ 1703465 h 4188227"/>
              <a:gd name="connsiteX5126" fmla="*/ 4888493 w 10996613"/>
              <a:gd name="connsiteY5126" fmla="*/ 1705903 h 4188227"/>
              <a:gd name="connsiteX5127" fmla="*/ 4888968 w 10996613"/>
              <a:gd name="connsiteY5127" fmla="*/ 1708033 h 4188227"/>
              <a:gd name="connsiteX5128" fmla="*/ 4860435 w 10996613"/>
              <a:gd name="connsiteY5128" fmla="*/ 1707962 h 4188227"/>
              <a:gd name="connsiteX5129" fmla="*/ 4857541 w 10996613"/>
              <a:gd name="connsiteY5129" fmla="*/ 1706258 h 4188227"/>
              <a:gd name="connsiteX5130" fmla="*/ 4860791 w 10996613"/>
              <a:gd name="connsiteY5130" fmla="*/ 1703205 h 4188227"/>
              <a:gd name="connsiteX5131" fmla="*/ 4859107 w 10996613"/>
              <a:gd name="connsiteY5131" fmla="*/ 1698850 h 4188227"/>
              <a:gd name="connsiteX5132" fmla="*/ 4849121 w 10996613"/>
              <a:gd name="connsiteY5132" fmla="*/ 1700956 h 4188227"/>
              <a:gd name="connsiteX5133" fmla="*/ 4834582 w 10996613"/>
              <a:gd name="connsiteY5133" fmla="*/ 1708104 h 4188227"/>
              <a:gd name="connsiteX5134" fmla="*/ 4827372 w 10996613"/>
              <a:gd name="connsiteY5134" fmla="*/ 1708885 h 4188227"/>
              <a:gd name="connsiteX5135" fmla="*/ 4802088 w 10996613"/>
              <a:gd name="connsiteY5135" fmla="*/ 1712577 h 4188227"/>
              <a:gd name="connsiteX5136" fmla="*/ 4777469 w 10996613"/>
              <a:gd name="connsiteY5136" fmla="*/ 1717548 h 4188227"/>
              <a:gd name="connsiteX5137" fmla="*/ 4742081 w 10996613"/>
              <a:gd name="connsiteY5137" fmla="*/ 1717784 h 4188227"/>
              <a:gd name="connsiteX5138" fmla="*/ 4712386 w 10996613"/>
              <a:gd name="connsiteY5138" fmla="*/ 1726234 h 4188227"/>
              <a:gd name="connsiteX5139" fmla="*/ 4703042 w 10996613"/>
              <a:gd name="connsiteY5139" fmla="*/ 1729832 h 4188227"/>
              <a:gd name="connsiteX5140" fmla="*/ 4689404 w 10996613"/>
              <a:gd name="connsiteY5140" fmla="*/ 1729122 h 4188227"/>
              <a:gd name="connsiteX5141" fmla="*/ 4684043 w 10996613"/>
              <a:gd name="connsiteY5141" fmla="*/ 1727228 h 4188227"/>
              <a:gd name="connsiteX5142" fmla="*/ 4650862 w 10996613"/>
              <a:gd name="connsiteY5142" fmla="*/ 1731015 h 4188227"/>
              <a:gd name="connsiteX5143" fmla="*/ 4641470 w 10996613"/>
              <a:gd name="connsiteY5143" fmla="*/ 1733618 h 4188227"/>
              <a:gd name="connsiteX5144" fmla="*/ 4644268 w 10996613"/>
              <a:gd name="connsiteY5144" fmla="*/ 1735157 h 4188227"/>
              <a:gd name="connsiteX5145" fmla="*/ 4691562 w 10996613"/>
              <a:gd name="connsiteY5145" fmla="*/ 1736009 h 4188227"/>
              <a:gd name="connsiteX5146" fmla="*/ 4724151 w 10996613"/>
              <a:gd name="connsiteY5146" fmla="*/ 1731039 h 4188227"/>
              <a:gd name="connsiteX5147" fmla="*/ 4734824 w 10996613"/>
              <a:gd name="connsiteY5147" fmla="*/ 1729618 h 4188227"/>
              <a:gd name="connsiteX5148" fmla="*/ 4756099 w 10996613"/>
              <a:gd name="connsiteY5148" fmla="*/ 1726163 h 4188227"/>
              <a:gd name="connsiteX5149" fmla="*/ 4781193 w 10996613"/>
              <a:gd name="connsiteY5149" fmla="*/ 1721855 h 4188227"/>
              <a:gd name="connsiteX5150" fmla="*/ 4836314 w 10996613"/>
              <a:gd name="connsiteY5150" fmla="*/ 1721879 h 4188227"/>
              <a:gd name="connsiteX5151" fmla="*/ 4849477 w 10996613"/>
              <a:gd name="connsiteY5151" fmla="*/ 1717287 h 4188227"/>
              <a:gd name="connsiteX5152" fmla="*/ 4897008 w 10996613"/>
              <a:gd name="connsiteY5152" fmla="*/ 1708033 h 4188227"/>
              <a:gd name="connsiteX5153" fmla="*/ 6646953 w 10996613"/>
              <a:gd name="connsiteY5153" fmla="*/ 2568824 h 4188227"/>
              <a:gd name="connsiteX5154" fmla="*/ 6633244 w 10996613"/>
              <a:gd name="connsiteY5154" fmla="*/ 2565866 h 4188227"/>
              <a:gd name="connsiteX5155" fmla="*/ 6616570 w 10996613"/>
              <a:gd name="connsiteY5155" fmla="*/ 2561227 h 4188227"/>
              <a:gd name="connsiteX5156" fmla="*/ 6594251 w 10996613"/>
              <a:gd name="connsiteY5156" fmla="*/ 2559712 h 4188227"/>
              <a:gd name="connsiteX5157" fmla="*/ 6566714 w 10996613"/>
              <a:gd name="connsiteY5157" fmla="*/ 2559617 h 4188227"/>
              <a:gd name="connsiteX5158" fmla="*/ 6515791 w 10996613"/>
              <a:gd name="connsiteY5158" fmla="*/ 2556777 h 4188227"/>
              <a:gd name="connsiteX5159" fmla="*/ 6538490 w 10996613"/>
              <a:gd name="connsiteY5159" fmla="*/ 2566505 h 4188227"/>
              <a:gd name="connsiteX5160" fmla="*/ 6552697 w 10996613"/>
              <a:gd name="connsiteY5160" fmla="*/ 2568824 h 4188227"/>
              <a:gd name="connsiteX5161" fmla="*/ 6574067 w 10996613"/>
              <a:gd name="connsiteY5161" fmla="*/ 2572493 h 4188227"/>
              <a:gd name="connsiteX5162" fmla="*/ 6592852 w 10996613"/>
              <a:gd name="connsiteY5162" fmla="*/ 2573298 h 4188227"/>
              <a:gd name="connsiteX5163" fmla="*/ 6600608 w 10996613"/>
              <a:gd name="connsiteY5163" fmla="*/ 2574741 h 4188227"/>
              <a:gd name="connsiteX5164" fmla="*/ 6602220 w 10996613"/>
              <a:gd name="connsiteY5164" fmla="*/ 2573676 h 4188227"/>
              <a:gd name="connsiteX5165" fmla="*/ 6604925 w 10996613"/>
              <a:gd name="connsiteY5165" fmla="*/ 2574954 h 4188227"/>
              <a:gd name="connsiteX5166" fmla="*/ 6604877 w 10996613"/>
              <a:gd name="connsiteY5166" fmla="*/ 2576469 h 4188227"/>
              <a:gd name="connsiteX5167" fmla="*/ 6613320 w 10996613"/>
              <a:gd name="connsiteY5167" fmla="*/ 2578244 h 4188227"/>
              <a:gd name="connsiteX5168" fmla="*/ 6671454 w 10996613"/>
              <a:gd name="connsiteY5168" fmla="*/ 2578031 h 4188227"/>
              <a:gd name="connsiteX5169" fmla="*/ 6646953 w 10996613"/>
              <a:gd name="connsiteY5169" fmla="*/ 2568824 h 4188227"/>
              <a:gd name="connsiteX5170" fmla="*/ 10895504 w 10996613"/>
              <a:gd name="connsiteY5170" fmla="*/ 3402563 h 4188227"/>
              <a:gd name="connsiteX5171" fmla="*/ 10883289 w 10996613"/>
              <a:gd name="connsiteY5171" fmla="*/ 3413545 h 4188227"/>
              <a:gd name="connsiteX5172" fmla="*/ 10864647 w 10996613"/>
              <a:gd name="connsiteY5172" fmla="*/ 3425000 h 4188227"/>
              <a:gd name="connsiteX5173" fmla="*/ 10856226 w 10996613"/>
              <a:gd name="connsiteY5173" fmla="*/ 3420551 h 4188227"/>
              <a:gd name="connsiteX5174" fmla="*/ 10826294 w 10996613"/>
              <a:gd name="connsiteY5174" fmla="*/ 3438965 h 4188227"/>
              <a:gd name="connsiteX5175" fmla="*/ 10820958 w 10996613"/>
              <a:gd name="connsiteY5175" fmla="*/ 3441568 h 4188227"/>
              <a:gd name="connsiteX5176" fmla="*/ 10811589 w 10996613"/>
              <a:gd name="connsiteY5176" fmla="*/ 3450704 h 4188227"/>
              <a:gd name="connsiteX5177" fmla="*/ 10808719 w 10996613"/>
              <a:gd name="connsiteY5177" fmla="*/ 3451935 h 4188227"/>
              <a:gd name="connsiteX5178" fmla="*/ 10804094 w 10996613"/>
              <a:gd name="connsiteY5178" fmla="*/ 3455201 h 4188227"/>
              <a:gd name="connsiteX5179" fmla="*/ 10805114 w 10996613"/>
              <a:gd name="connsiteY5179" fmla="*/ 3457473 h 4188227"/>
              <a:gd name="connsiteX5180" fmla="*/ 10800442 w 10996613"/>
              <a:gd name="connsiteY5180" fmla="*/ 3461923 h 4188227"/>
              <a:gd name="connsiteX5181" fmla="*/ 10784717 w 10996613"/>
              <a:gd name="connsiteY5181" fmla="*/ 3461923 h 4188227"/>
              <a:gd name="connsiteX5182" fmla="*/ 10773783 w 10996613"/>
              <a:gd name="connsiteY5182" fmla="*/ 3468550 h 4188227"/>
              <a:gd name="connsiteX5183" fmla="*/ 10775253 w 10996613"/>
              <a:gd name="connsiteY5183" fmla="*/ 3474562 h 4188227"/>
              <a:gd name="connsiteX5184" fmla="*/ 10781989 w 10996613"/>
              <a:gd name="connsiteY5184" fmla="*/ 3475579 h 4188227"/>
              <a:gd name="connsiteX5185" fmla="*/ 10807699 w 10996613"/>
              <a:gd name="connsiteY5185" fmla="*/ 3467082 h 4188227"/>
              <a:gd name="connsiteX5186" fmla="*/ 10838960 w 10996613"/>
              <a:gd name="connsiteY5186" fmla="*/ 3444739 h 4188227"/>
              <a:gd name="connsiteX5187" fmla="*/ 10850321 w 10996613"/>
              <a:gd name="connsiteY5187" fmla="*/ 3439201 h 4188227"/>
              <a:gd name="connsiteX5188" fmla="*/ 10866093 w 10996613"/>
              <a:gd name="connsiteY5188" fmla="*/ 3433308 h 4188227"/>
              <a:gd name="connsiteX5189" fmla="*/ 10896951 w 10996613"/>
              <a:gd name="connsiteY5189" fmla="*/ 3415486 h 4188227"/>
              <a:gd name="connsiteX5190" fmla="*/ 10900911 w 10996613"/>
              <a:gd name="connsiteY5190" fmla="*/ 3411202 h 4188227"/>
              <a:gd name="connsiteX5191" fmla="*/ 10895504 w 10996613"/>
              <a:gd name="connsiteY5191" fmla="*/ 3402563 h 4188227"/>
              <a:gd name="connsiteX5192" fmla="*/ 7111448 w 10996613"/>
              <a:gd name="connsiteY5192" fmla="*/ 3537448 h 4188227"/>
              <a:gd name="connsiteX5193" fmla="*/ 7114555 w 10996613"/>
              <a:gd name="connsiteY5193" fmla="*/ 3533756 h 4188227"/>
              <a:gd name="connsiteX5194" fmla="*/ 7091264 w 10996613"/>
              <a:gd name="connsiteY5194" fmla="*/ 3523129 h 4188227"/>
              <a:gd name="connsiteX5195" fmla="*/ 7088987 w 10996613"/>
              <a:gd name="connsiteY5195" fmla="*/ 3524289 h 4188227"/>
              <a:gd name="connsiteX5196" fmla="*/ 7088987 w 10996613"/>
              <a:gd name="connsiteY5196" fmla="*/ 3540146 h 4188227"/>
              <a:gd name="connsiteX5197" fmla="*/ 7095723 w 10996613"/>
              <a:gd name="connsiteY5197" fmla="*/ 3538489 h 4188227"/>
              <a:gd name="connsiteX5198" fmla="*/ 7101629 w 10996613"/>
              <a:gd name="connsiteY5198" fmla="*/ 3535602 h 4188227"/>
              <a:gd name="connsiteX5199" fmla="*/ 7111448 w 10996613"/>
              <a:gd name="connsiteY5199" fmla="*/ 3537448 h 4188227"/>
              <a:gd name="connsiteX5200" fmla="*/ 10216692 w 10996613"/>
              <a:gd name="connsiteY5200" fmla="*/ 2071554 h 4188227"/>
              <a:gd name="connsiteX5201" fmla="*/ 10223025 w 10996613"/>
              <a:gd name="connsiteY5201" fmla="*/ 2069093 h 4188227"/>
              <a:gd name="connsiteX5202" fmla="*/ 10207703 w 10996613"/>
              <a:gd name="connsiteY5202" fmla="*/ 2062891 h 4188227"/>
              <a:gd name="connsiteX5203" fmla="*/ 10171248 w 10996613"/>
              <a:gd name="connsiteY5203" fmla="*/ 2057637 h 4188227"/>
              <a:gd name="connsiteX5204" fmla="*/ 10162591 w 10996613"/>
              <a:gd name="connsiteY5204" fmla="*/ 2053282 h 4188227"/>
              <a:gd name="connsiteX5205" fmla="*/ 10131260 w 10996613"/>
              <a:gd name="connsiteY5205" fmla="*/ 2053211 h 4188227"/>
              <a:gd name="connsiteX5206" fmla="*/ 10098884 w 10996613"/>
              <a:gd name="connsiteY5206" fmla="*/ 2048714 h 4188227"/>
              <a:gd name="connsiteX5207" fmla="*/ 10095042 w 10996613"/>
              <a:gd name="connsiteY5207" fmla="*/ 2048667 h 4188227"/>
              <a:gd name="connsiteX5208" fmla="*/ 10063449 w 10996613"/>
              <a:gd name="connsiteY5208" fmla="*/ 2048738 h 4188227"/>
              <a:gd name="connsiteX5209" fmla="*/ 10056595 w 10996613"/>
              <a:gd name="connsiteY5209" fmla="*/ 2050134 h 4188227"/>
              <a:gd name="connsiteX5210" fmla="*/ 10063236 w 10996613"/>
              <a:gd name="connsiteY5210" fmla="*/ 2057826 h 4188227"/>
              <a:gd name="connsiteX5211" fmla="*/ 10074787 w 10996613"/>
              <a:gd name="connsiteY5211" fmla="*/ 2058039 h 4188227"/>
              <a:gd name="connsiteX5212" fmla="*/ 10097509 w 10996613"/>
              <a:gd name="connsiteY5212" fmla="*/ 2059507 h 4188227"/>
              <a:gd name="connsiteX5213" fmla="*/ 10139371 w 10996613"/>
              <a:gd name="connsiteY5213" fmla="*/ 2058158 h 4188227"/>
              <a:gd name="connsiteX5214" fmla="*/ 10180379 w 10996613"/>
              <a:gd name="connsiteY5214" fmla="*/ 2067081 h 4188227"/>
              <a:gd name="connsiteX5215" fmla="*/ 10216692 w 10996613"/>
              <a:gd name="connsiteY5215" fmla="*/ 2071554 h 4188227"/>
              <a:gd name="connsiteX5216" fmla="*/ 7965370 w 10996613"/>
              <a:gd name="connsiteY5216" fmla="*/ 890791 h 4188227"/>
              <a:gd name="connsiteX5217" fmla="*/ 7942150 w 10996613"/>
              <a:gd name="connsiteY5217" fmla="*/ 902436 h 4188227"/>
              <a:gd name="connsiteX5218" fmla="*/ 7953583 w 10996613"/>
              <a:gd name="connsiteY5218" fmla="*/ 902436 h 4188227"/>
              <a:gd name="connsiteX5219" fmla="*/ 7965370 w 10996613"/>
              <a:gd name="connsiteY5219" fmla="*/ 890791 h 4188227"/>
              <a:gd name="connsiteX5220" fmla="*/ 10761710 w 10996613"/>
              <a:gd name="connsiteY5220" fmla="*/ 3480502 h 4188227"/>
              <a:gd name="connsiteX5221" fmla="*/ 10747219 w 10996613"/>
              <a:gd name="connsiteY5221" fmla="*/ 3488124 h 4188227"/>
              <a:gd name="connsiteX5222" fmla="*/ 10731682 w 10996613"/>
              <a:gd name="connsiteY5222" fmla="*/ 3494206 h 4188227"/>
              <a:gd name="connsiteX5223" fmla="*/ 10722622 w 10996613"/>
              <a:gd name="connsiteY5223" fmla="*/ 3502585 h 4188227"/>
              <a:gd name="connsiteX5224" fmla="*/ 10702557 w 10996613"/>
              <a:gd name="connsiteY5224" fmla="*/ 3508005 h 4188227"/>
              <a:gd name="connsiteX5225" fmla="*/ 10693639 w 10996613"/>
              <a:gd name="connsiteY5225" fmla="*/ 3510585 h 4188227"/>
              <a:gd name="connsiteX5226" fmla="*/ 10710289 w 10996613"/>
              <a:gd name="connsiteY5226" fmla="*/ 3520028 h 4188227"/>
              <a:gd name="connsiteX5227" fmla="*/ 10716669 w 10996613"/>
              <a:gd name="connsiteY5227" fmla="*/ 3521661 h 4188227"/>
              <a:gd name="connsiteX5228" fmla="*/ 10745605 w 10996613"/>
              <a:gd name="connsiteY5228" fmla="*/ 3512005 h 4188227"/>
              <a:gd name="connsiteX5229" fmla="*/ 10748902 w 10996613"/>
              <a:gd name="connsiteY5229" fmla="*/ 3508384 h 4188227"/>
              <a:gd name="connsiteX5230" fmla="*/ 10755662 w 10996613"/>
              <a:gd name="connsiteY5230" fmla="*/ 3489827 h 4188227"/>
              <a:gd name="connsiteX5231" fmla="*/ 10773237 w 10996613"/>
              <a:gd name="connsiteY5231" fmla="*/ 3483343 h 4188227"/>
              <a:gd name="connsiteX5232" fmla="*/ 10761710 w 10996613"/>
              <a:gd name="connsiteY5232" fmla="*/ 3480502 h 4188227"/>
              <a:gd name="connsiteX5233" fmla="*/ 9749517 w 10996613"/>
              <a:gd name="connsiteY5233" fmla="*/ 2168357 h 4188227"/>
              <a:gd name="connsiteX5234" fmla="*/ 9716833 w 10996613"/>
              <a:gd name="connsiteY5234" fmla="*/ 2172973 h 4188227"/>
              <a:gd name="connsiteX5235" fmla="*/ 9715244 w 10996613"/>
              <a:gd name="connsiteY5235" fmla="*/ 2180925 h 4188227"/>
              <a:gd name="connsiteX5236" fmla="*/ 9714817 w 10996613"/>
              <a:gd name="connsiteY5236" fmla="*/ 2185138 h 4188227"/>
              <a:gd name="connsiteX5237" fmla="*/ 9715718 w 10996613"/>
              <a:gd name="connsiteY5237" fmla="*/ 2185966 h 4188227"/>
              <a:gd name="connsiteX5238" fmla="*/ 9730542 w 10996613"/>
              <a:gd name="connsiteY5238" fmla="*/ 2186534 h 4188227"/>
              <a:gd name="connsiteX5239" fmla="*/ 9756134 w 10996613"/>
              <a:gd name="connsiteY5239" fmla="*/ 2177659 h 4188227"/>
              <a:gd name="connsiteX5240" fmla="*/ 9764554 w 10996613"/>
              <a:gd name="connsiteY5240" fmla="*/ 2182085 h 4188227"/>
              <a:gd name="connsiteX5241" fmla="*/ 9784216 w 10996613"/>
              <a:gd name="connsiteY5241" fmla="*/ 2175150 h 4188227"/>
              <a:gd name="connsiteX5242" fmla="*/ 9771076 w 10996613"/>
              <a:gd name="connsiteY5242" fmla="*/ 2168381 h 4188227"/>
              <a:gd name="connsiteX5243" fmla="*/ 9749517 w 10996613"/>
              <a:gd name="connsiteY5243" fmla="*/ 2168357 h 4188227"/>
              <a:gd name="connsiteX5244" fmla="*/ 6395256 w 10996613"/>
              <a:gd name="connsiteY5244" fmla="*/ 2787519 h 4188227"/>
              <a:gd name="connsiteX5245" fmla="*/ 6410602 w 10996613"/>
              <a:gd name="connsiteY5245" fmla="*/ 2789933 h 4188227"/>
              <a:gd name="connsiteX5246" fmla="*/ 6409179 w 10996613"/>
              <a:gd name="connsiteY5246" fmla="*/ 2780916 h 4188227"/>
              <a:gd name="connsiteX5247" fmla="*/ 6395256 w 10996613"/>
              <a:gd name="connsiteY5247" fmla="*/ 2787519 h 4188227"/>
              <a:gd name="connsiteX5248" fmla="*/ 6477155 w 10996613"/>
              <a:gd name="connsiteY5248" fmla="*/ 2789815 h 4188227"/>
              <a:gd name="connsiteX5249" fmla="*/ 6496011 w 10996613"/>
              <a:gd name="connsiteY5249" fmla="*/ 2795046 h 4188227"/>
              <a:gd name="connsiteX5250" fmla="*/ 6486951 w 10996613"/>
              <a:gd name="connsiteY5250" fmla="*/ 2789815 h 4188227"/>
              <a:gd name="connsiteX5251" fmla="*/ 6477155 w 10996613"/>
              <a:gd name="connsiteY5251" fmla="*/ 2789815 h 4188227"/>
              <a:gd name="connsiteX5252" fmla="*/ 1718902 w 10996613"/>
              <a:gd name="connsiteY5252" fmla="*/ 1454996 h 4188227"/>
              <a:gd name="connsiteX5253" fmla="*/ 1699951 w 10996613"/>
              <a:gd name="connsiteY5253" fmla="*/ 1456416 h 4188227"/>
              <a:gd name="connsiteX5254" fmla="*/ 1700070 w 10996613"/>
              <a:gd name="connsiteY5254" fmla="*/ 1476250 h 4188227"/>
              <a:gd name="connsiteX5255" fmla="*/ 1702679 w 10996613"/>
              <a:gd name="connsiteY5255" fmla="*/ 1477812 h 4188227"/>
              <a:gd name="connsiteX5256" fmla="*/ 1710577 w 10996613"/>
              <a:gd name="connsiteY5256" fmla="*/ 1473623 h 4188227"/>
              <a:gd name="connsiteX5257" fmla="*/ 1728603 w 10996613"/>
              <a:gd name="connsiteY5257" fmla="*/ 1482427 h 4188227"/>
              <a:gd name="connsiteX5258" fmla="*/ 1738540 w 10996613"/>
              <a:gd name="connsiteY5258" fmla="*/ 1480084 h 4188227"/>
              <a:gd name="connsiteX5259" fmla="*/ 1738161 w 10996613"/>
              <a:gd name="connsiteY5259" fmla="*/ 1471161 h 4188227"/>
              <a:gd name="connsiteX5260" fmla="*/ 1718902 w 10996613"/>
              <a:gd name="connsiteY5260" fmla="*/ 1454996 h 4188227"/>
              <a:gd name="connsiteX5261" fmla="*/ 7195552 w 10996613"/>
              <a:gd name="connsiteY5261" fmla="*/ 3710274 h 4188227"/>
              <a:gd name="connsiteX5262" fmla="*/ 7130256 w 10996613"/>
              <a:gd name="connsiteY5262" fmla="*/ 3712049 h 4188227"/>
              <a:gd name="connsiteX5263" fmla="*/ 7130209 w 10996613"/>
              <a:gd name="connsiteY5263" fmla="*/ 3713611 h 4188227"/>
              <a:gd name="connsiteX5264" fmla="*/ 7137087 w 10996613"/>
              <a:gd name="connsiteY5264" fmla="*/ 3715031 h 4188227"/>
              <a:gd name="connsiteX5265" fmla="*/ 7172617 w 10996613"/>
              <a:gd name="connsiteY5265" fmla="*/ 3715102 h 4188227"/>
              <a:gd name="connsiteX5266" fmla="*/ 7196288 w 10996613"/>
              <a:gd name="connsiteY5266" fmla="*/ 3715079 h 4188227"/>
              <a:gd name="connsiteX5267" fmla="*/ 7199774 w 10996613"/>
              <a:gd name="connsiteY5267" fmla="*/ 3715031 h 4188227"/>
              <a:gd name="connsiteX5268" fmla="*/ 7196572 w 10996613"/>
              <a:gd name="connsiteY5268" fmla="*/ 3711339 h 4188227"/>
              <a:gd name="connsiteX5269" fmla="*/ 7195552 w 10996613"/>
              <a:gd name="connsiteY5269" fmla="*/ 3710274 h 4188227"/>
              <a:gd name="connsiteX5270" fmla="*/ 5043088 w 10996613"/>
              <a:gd name="connsiteY5270" fmla="*/ 2209587 h 4188227"/>
              <a:gd name="connsiteX5271" fmla="*/ 5043752 w 10996613"/>
              <a:gd name="connsiteY5271" fmla="*/ 2209611 h 4188227"/>
              <a:gd name="connsiteX5272" fmla="*/ 5043159 w 10996613"/>
              <a:gd name="connsiteY5272" fmla="*/ 2205232 h 4188227"/>
              <a:gd name="connsiteX5273" fmla="*/ 5017188 w 10996613"/>
              <a:gd name="connsiteY5273" fmla="*/ 2200735 h 4188227"/>
              <a:gd name="connsiteX5274" fmla="*/ 5008341 w 10996613"/>
              <a:gd name="connsiteY5274" fmla="*/ 2203150 h 4188227"/>
              <a:gd name="connsiteX5275" fmla="*/ 5019820 w 10996613"/>
              <a:gd name="connsiteY5275" fmla="*/ 2209777 h 4188227"/>
              <a:gd name="connsiteX5276" fmla="*/ 5043088 w 10996613"/>
              <a:gd name="connsiteY5276" fmla="*/ 2209587 h 4188227"/>
              <a:gd name="connsiteX5277" fmla="*/ 4995106 w 10996613"/>
              <a:gd name="connsiteY5277" fmla="*/ 1874279 h 4188227"/>
              <a:gd name="connsiteX5278" fmla="*/ 4971246 w 10996613"/>
              <a:gd name="connsiteY5278" fmla="*/ 1879178 h 4188227"/>
              <a:gd name="connsiteX5279" fmla="*/ 4946413 w 10996613"/>
              <a:gd name="connsiteY5279" fmla="*/ 1886610 h 4188227"/>
              <a:gd name="connsiteX5280" fmla="*/ 4941100 w 10996613"/>
              <a:gd name="connsiteY5280" fmla="*/ 1883533 h 4188227"/>
              <a:gd name="connsiteX5281" fmla="*/ 4922387 w 10996613"/>
              <a:gd name="connsiteY5281" fmla="*/ 1895841 h 4188227"/>
              <a:gd name="connsiteX5282" fmla="*/ 4940033 w 10996613"/>
              <a:gd name="connsiteY5282" fmla="*/ 1896740 h 4188227"/>
              <a:gd name="connsiteX5283" fmla="*/ 4960240 w 10996613"/>
              <a:gd name="connsiteY5283" fmla="*/ 1892030 h 4188227"/>
              <a:gd name="connsiteX5284" fmla="*/ 4996411 w 10996613"/>
              <a:gd name="connsiteY5284" fmla="*/ 1882515 h 4188227"/>
              <a:gd name="connsiteX5285" fmla="*/ 4999636 w 10996613"/>
              <a:gd name="connsiteY5285" fmla="*/ 1878823 h 4188227"/>
              <a:gd name="connsiteX5286" fmla="*/ 4997644 w 10996613"/>
              <a:gd name="connsiteY5286" fmla="*/ 1874823 h 4188227"/>
              <a:gd name="connsiteX5287" fmla="*/ 4995106 w 10996613"/>
              <a:gd name="connsiteY5287" fmla="*/ 1874279 h 4188227"/>
              <a:gd name="connsiteX5288" fmla="*/ 7814595 w 10996613"/>
              <a:gd name="connsiteY5288" fmla="*/ 956660 h 4188227"/>
              <a:gd name="connsiteX5289" fmla="*/ 7817275 w 10996613"/>
              <a:gd name="connsiteY5289" fmla="*/ 948850 h 4188227"/>
              <a:gd name="connsiteX5290" fmla="*/ 7814262 w 10996613"/>
              <a:gd name="connsiteY5290" fmla="*/ 948376 h 4188227"/>
              <a:gd name="connsiteX5291" fmla="*/ 7797755 w 10996613"/>
              <a:gd name="connsiteY5291" fmla="*/ 945347 h 4188227"/>
              <a:gd name="connsiteX5292" fmla="*/ 7823133 w 10996613"/>
              <a:gd name="connsiteY5292" fmla="*/ 939501 h 4188227"/>
              <a:gd name="connsiteX5293" fmla="*/ 7826216 w 10996613"/>
              <a:gd name="connsiteY5293" fmla="*/ 935477 h 4188227"/>
              <a:gd name="connsiteX5294" fmla="*/ 7828755 w 10996613"/>
              <a:gd name="connsiteY5294" fmla="*/ 931738 h 4188227"/>
              <a:gd name="connsiteX5295" fmla="*/ 7821165 w 10996613"/>
              <a:gd name="connsiteY5295" fmla="*/ 930152 h 4188227"/>
              <a:gd name="connsiteX5296" fmla="*/ 7814879 w 10996613"/>
              <a:gd name="connsiteY5296" fmla="*/ 932306 h 4188227"/>
              <a:gd name="connsiteX5297" fmla="*/ 7793509 w 10996613"/>
              <a:gd name="connsiteY5297" fmla="*/ 933820 h 4188227"/>
              <a:gd name="connsiteX5298" fmla="*/ 7790735 w 10996613"/>
              <a:gd name="connsiteY5298" fmla="*/ 930152 h 4188227"/>
              <a:gd name="connsiteX5299" fmla="*/ 7805629 w 10996613"/>
              <a:gd name="connsiteY5299" fmla="*/ 928377 h 4188227"/>
              <a:gd name="connsiteX5300" fmla="*/ 7797945 w 10996613"/>
              <a:gd name="connsiteY5300" fmla="*/ 919312 h 4188227"/>
              <a:gd name="connsiteX5301" fmla="*/ 7783002 w 10996613"/>
              <a:gd name="connsiteY5301" fmla="*/ 918270 h 4188227"/>
              <a:gd name="connsiteX5302" fmla="*/ 7790687 w 10996613"/>
              <a:gd name="connsiteY5302" fmla="*/ 930081 h 4188227"/>
              <a:gd name="connsiteX5303" fmla="*/ 7782741 w 10996613"/>
              <a:gd name="connsiteY5303" fmla="*/ 930081 h 4188227"/>
              <a:gd name="connsiteX5304" fmla="*/ 7774795 w 10996613"/>
              <a:gd name="connsiteY5304" fmla="*/ 941607 h 4188227"/>
              <a:gd name="connsiteX5305" fmla="*/ 7790711 w 10996613"/>
              <a:gd name="connsiteY5305" fmla="*/ 953086 h 4188227"/>
              <a:gd name="connsiteX5306" fmla="*/ 7809163 w 10996613"/>
              <a:gd name="connsiteY5306" fmla="*/ 953205 h 4188227"/>
              <a:gd name="connsiteX5307" fmla="*/ 7814595 w 10996613"/>
              <a:gd name="connsiteY5307" fmla="*/ 956660 h 4188227"/>
              <a:gd name="connsiteX5308" fmla="*/ 4957205 w 10996613"/>
              <a:gd name="connsiteY5308" fmla="*/ 1583065 h 4188227"/>
              <a:gd name="connsiteX5309" fmla="*/ 4940744 w 10996613"/>
              <a:gd name="connsiteY5309" fmla="*/ 1569929 h 4188227"/>
              <a:gd name="connsiteX5310" fmla="*/ 4902202 w 10996613"/>
              <a:gd name="connsiteY5310" fmla="*/ 1570047 h 4188227"/>
              <a:gd name="connsiteX5311" fmla="*/ 4896510 w 10996613"/>
              <a:gd name="connsiteY5311" fmla="*/ 1572343 h 4188227"/>
              <a:gd name="connsiteX5312" fmla="*/ 4916125 w 10996613"/>
              <a:gd name="connsiteY5312" fmla="*/ 1583751 h 4188227"/>
              <a:gd name="connsiteX5313" fmla="*/ 4956019 w 10996613"/>
              <a:gd name="connsiteY5313" fmla="*/ 1583680 h 4188227"/>
              <a:gd name="connsiteX5314" fmla="*/ 4957205 w 10996613"/>
              <a:gd name="connsiteY5314" fmla="*/ 1583065 h 4188227"/>
              <a:gd name="connsiteX5315" fmla="*/ 9272664 w 10996613"/>
              <a:gd name="connsiteY5315" fmla="*/ 1649502 h 4188227"/>
              <a:gd name="connsiteX5316" fmla="*/ 9299466 w 10996613"/>
              <a:gd name="connsiteY5316" fmla="*/ 1651679 h 4188227"/>
              <a:gd name="connsiteX5317" fmla="*/ 9296620 w 10996613"/>
              <a:gd name="connsiteY5317" fmla="*/ 1648271 h 4188227"/>
              <a:gd name="connsiteX5318" fmla="*/ 9274847 w 10996613"/>
              <a:gd name="connsiteY5318" fmla="*/ 1641360 h 4188227"/>
              <a:gd name="connsiteX5319" fmla="*/ 9247025 w 10996613"/>
              <a:gd name="connsiteY5319" fmla="*/ 1635443 h 4188227"/>
              <a:gd name="connsiteX5320" fmla="*/ 9236613 w 10996613"/>
              <a:gd name="connsiteY5320" fmla="*/ 1637809 h 4188227"/>
              <a:gd name="connsiteX5321" fmla="*/ 9223331 w 10996613"/>
              <a:gd name="connsiteY5321" fmla="*/ 1634472 h 4188227"/>
              <a:gd name="connsiteX5322" fmla="*/ 9218801 w 10996613"/>
              <a:gd name="connsiteY5322" fmla="*/ 1637170 h 4188227"/>
              <a:gd name="connsiteX5323" fmla="*/ 9229687 w 10996613"/>
              <a:gd name="connsiteY5323" fmla="*/ 1643466 h 4188227"/>
              <a:gd name="connsiteX5324" fmla="*/ 9251105 w 10996613"/>
              <a:gd name="connsiteY5324" fmla="*/ 1646567 h 4188227"/>
              <a:gd name="connsiteX5325" fmla="*/ 9272664 w 10996613"/>
              <a:gd name="connsiteY5325" fmla="*/ 1649502 h 4188227"/>
              <a:gd name="connsiteX5326" fmla="*/ 4004164 w 10996613"/>
              <a:gd name="connsiteY5326" fmla="*/ 3204199 h 4188227"/>
              <a:gd name="connsiteX5327" fmla="*/ 3983505 w 10996613"/>
              <a:gd name="connsiteY5327" fmla="*/ 3199442 h 4188227"/>
              <a:gd name="connsiteX5328" fmla="*/ 3966713 w 10996613"/>
              <a:gd name="connsiteY5328" fmla="*/ 3195063 h 4188227"/>
              <a:gd name="connsiteX5329" fmla="*/ 3954973 w 10996613"/>
              <a:gd name="connsiteY5329" fmla="*/ 3194921 h 4188227"/>
              <a:gd name="connsiteX5330" fmla="*/ 3924187 w 10996613"/>
              <a:gd name="connsiteY5330" fmla="*/ 3196365 h 4188227"/>
              <a:gd name="connsiteX5331" fmla="*/ 3925325 w 10996613"/>
              <a:gd name="connsiteY5331" fmla="*/ 3198235 h 4188227"/>
              <a:gd name="connsiteX5332" fmla="*/ 3948237 w 10996613"/>
              <a:gd name="connsiteY5332" fmla="*/ 3199631 h 4188227"/>
              <a:gd name="connsiteX5333" fmla="*/ 3972904 w 10996613"/>
              <a:gd name="connsiteY5333" fmla="*/ 3204080 h 4188227"/>
              <a:gd name="connsiteX5334" fmla="*/ 3993538 w 10996613"/>
              <a:gd name="connsiteY5334" fmla="*/ 3208412 h 4188227"/>
              <a:gd name="connsiteX5335" fmla="*/ 4030847 w 10996613"/>
              <a:gd name="connsiteY5335" fmla="*/ 3205761 h 4188227"/>
              <a:gd name="connsiteX5336" fmla="*/ 4004164 w 10996613"/>
              <a:gd name="connsiteY5336" fmla="*/ 3204199 h 4188227"/>
              <a:gd name="connsiteX5337" fmla="*/ 9699851 w 10996613"/>
              <a:gd name="connsiteY5337" fmla="*/ 2297444 h 4188227"/>
              <a:gd name="connsiteX5338" fmla="*/ 9688372 w 10996613"/>
              <a:gd name="connsiteY5338" fmla="*/ 2306462 h 4188227"/>
              <a:gd name="connsiteX5339" fmla="*/ 9664060 w 10996613"/>
              <a:gd name="connsiteY5339" fmla="*/ 2306462 h 4188227"/>
              <a:gd name="connsiteX5340" fmla="*/ 9653529 w 10996613"/>
              <a:gd name="connsiteY5340" fmla="*/ 2315976 h 4188227"/>
              <a:gd name="connsiteX5341" fmla="*/ 9631661 w 10996613"/>
              <a:gd name="connsiteY5341" fmla="*/ 2306864 h 4188227"/>
              <a:gd name="connsiteX5342" fmla="*/ 9617905 w 10996613"/>
              <a:gd name="connsiteY5342" fmla="*/ 2323290 h 4188227"/>
              <a:gd name="connsiteX5343" fmla="*/ 9624712 w 10996613"/>
              <a:gd name="connsiteY5343" fmla="*/ 2324805 h 4188227"/>
              <a:gd name="connsiteX5344" fmla="*/ 9637282 w 10996613"/>
              <a:gd name="connsiteY5344" fmla="*/ 2320378 h 4188227"/>
              <a:gd name="connsiteX5345" fmla="*/ 9656802 w 10996613"/>
              <a:gd name="connsiteY5345" fmla="*/ 2319976 h 4188227"/>
              <a:gd name="connsiteX5346" fmla="*/ 9688585 w 10996613"/>
              <a:gd name="connsiteY5346" fmla="*/ 2306438 h 4188227"/>
              <a:gd name="connsiteX5347" fmla="*/ 9688442 w 10996613"/>
              <a:gd name="connsiteY5347" fmla="*/ 2306438 h 4188227"/>
              <a:gd name="connsiteX5348" fmla="*/ 9711235 w 10996613"/>
              <a:gd name="connsiteY5348" fmla="*/ 2304805 h 4188227"/>
              <a:gd name="connsiteX5349" fmla="*/ 9707939 w 10996613"/>
              <a:gd name="connsiteY5349" fmla="*/ 2301681 h 4188227"/>
              <a:gd name="connsiteX5350" fmla="*/ 9699851 w 10996613"/>
              <a:gd name="connsiteY5350" fmla="*/ 2297444 h 4188227"/>
              <a:gd name="connsiteX5351" fmla="*/ 10509183 w 10996613"/>
              <a:gd name="connsiteY5351" fmla="*/ 3086071 h 4188227"/>
              <a:gd name="connsiteX5352" fmla="*/ 10517675 w 10996613"/>
              <a:gd name="connsiteY5352" fmla="*/ 3075089 h 4188227"/>
              <a:gd name="connsiteX5353" fmla="*/ 10502448 w 10996613"/>
              <a:gd name="connsiteY5353" fmla="*/ 3081692 h 4188227"/>
              <a:gd name="connsiteX5354" fmla="*/ 10486248 w 10996613"/>
              <a:gd name="connsiteY5354" fmla="*/ 3091017 h 4188227"/>
              <a:gd name="connsiteX5355" fmla="*/ 10501166 w 10996613"/>
              <a:gd name="connsiteY5355" fmla="*/ 3096059 h 4188227"/>
              <a:gd name="connsiteX5356" fmla="*/ 10513595 w 10996613"/>
              <a:gd name="connsiteY5356" fmla="*/ 3107467 h 4188227"/>
              <a:gd name="connsiteX5357" fmla="*/ 10521541 w 10996613"/>
              <a:gd name="connsiteY5357" fmla="*/ 3098331 h 4188227"/>
              <a:gd name="connsiteX5358" fmla="*/ 10532166 w 10996613"/>
              <a:gd name="connsiteY5358" fmla="*/ 3089715 h 4188227"/>
              <a:gd name="connsiteX5359" fmla="*/ 10520568 w 10996613"/>
              <a:gd name="connsiteY5359" fmla="*/ 3089053 h 4188227"/>
              <a:gd name="connsiteX5360" fmla="*/ 10509183 w 10996613"/>
              <a:gd name="connsiteY5360" fmla="*/ 3086071 h 4188227"/>
              <a:gd name="connsiteX5361" fmla="*/ 3763947 w 10996613"/>
              <a:gd name="connsiteY5361" fmla="*/ 2140760 h 4188227"/>
              <a:gd name="connsiteX5362" fmla="*/ 3763852 w 10996613"/>
              <a:gd name="connsiteY5362" fmla="*/ 2138512 h 4188227"/>
              <a:gd name="connsiteX5363" fmla="*/ 3728251 w 10996613"/>
              <a:gd name="connsiteY5363" fmla="*/ 2127459 h 4188227"/>
              <a:gd name="connsiteX5364" fmla="*/ 3713475 w 10996613"/>
              <a:gd name="connsiteY5364" fmla="*/ 2127175 h 4188227"/>
              <a:gd name="connsiteX5365" fmla="*/ 3692911 w 10996613"/>
              <a:gd name="connsiteY5365" fmla="*/ 2134204 h 4188227"/>
              <a:gd name="connsiteX5366" fmla="*/ 3708091 w 10996613"/>
              <a:gd name="connsiteY5366" fmla="*/ 2136050 h 4188227"/>
              <a:gd name="connsiteX5367" fmla="*/ 3727801 w 10996613"/>
              <a:gd name="connsiteY5367" fmla="*/ 2136121 h 4188227"/>
              <a:gd name="connsiteX5368" fmla="*/ 3763947 w 10996613"/>
              <a:gd name="connsiteY5368" fmla="*/ 2140760 h 4188227"/>
              <a:gd name="connsiteX5369" fmla="*/ 10521564 w 10996613"/>
              <a:gd name="connsiteY5369" fmla="*/ 3388172 h 4188227"/>
              <a:gd name="connsiteX5370" fmla="*/ 10488904 w 10996613"/>
              <a:gd name="connsiteY5370" fmla="*/ 3392338 h 4188227"/>
              <a:gd name="connsiteX5371" fmla="*/ 10462648 w 10996613"/>
              <a:gd name="connsiteY5371" fmla="*/ 3380693 h 4188227"/>
              <a:gd name="connsiteX5372" fmla="*/ 10462648 w 10996613"/>
              <a:gd name="connsiteY5372" fmla="*/ 3391107 h 4188227"/>
              <a:gd name="connsiteX5373" fmla="*/ 10482287 w 10996613"/>
              <a:gd name="connsiteY5373" fmla="*/ 3397379 h 4188227"/>
              <a:gd name="connsiteX5374" fmla="*/ 10486106 w 10996613"/>
              <a:gd name="connsiteY5374" fmla="*/ 3397427 h 4188227"/>
              <a:gd name="connsiteX5375" fmla="*/ 10529605 w 10996613"/>
              <a:gd name="connsiteY5375" fmla="*/ 3397356 h 4188227"/>
              <a:gd name="connsiteX5376" fmla="*/ 10529984 w 10996613"/>
              <a:gd name="connsiteY5376" fmla="*/ 3397214 h 4188227"/>
              <a:gd name="connsiteX5377" fmla="*/ 10521564 w 10996613"/>
              <a:gd name="connsiteY5377" fmla="*/ 3388172 h 4188227"/>
              <a:gd name="connsiteX5378" fmla="*/ 6626769 w 10996613"/>
              <a:gd name="connsiteY5378" fmla="*/ 1337151 h 4188227"/>
              <a:gd name="connsiteX5379" fmla="*/ 6640075 w 10996613"/>
              <a:gd name="connsiteY5379" fmla="*/ 1350122 h 4188227"/>
              <a:gd name="connsiteX5380" fmla="*/ 6651507 w 10996613"/>
              <a:gd name="connsiteY5380" fmla="*/ 1356346 h 4188227"/>
              <a:gd name="connsiteX5381" fmla="*/ 6667872 w 10996613"/>
              <a:gd name="connsiteY5381" fmla="*/ 1356559 h 4188227"/>
              <a:gd name="connsiteX5382" fmla="*/ 6652242 w 10996613"/>
              <a:gd name="connsiteY5382" fmla="*/ 1347944 h 4188227"/>
              <a:gd name="connsiteX5383" fmla="*/ 6635948 w 10996613"/>
              <a:gd name="connsiteY5383" fmla="*/ 1333696 h 4188227"/>
              <a:gd name="connsiteX5384" fmla="*/ 6626484 w 10996613"/>
              <a:gd name="connsiteY5384" fmla="*/ 1330548 h 4188227"/>
              <a:gd name="connsiteX5385" fmla="*/ 6626769 w 10996613"/>
              <a:gd name="connsiteY5385" fmla="*/ 1337151 h 4188227"/>
              <a:gd name="connsiteX5386" fmla="*/ 7131229 w 10996613"/>
              <a:gd name="connsiteY5386" fmla="*/ 3802698 h 4188227"/>
              <a:gd name="connsiteX5387" fmla="*/ 7120485 w 10996613"/>
              <a:gd name="connsiteY5387" fmla="*/ 3795811 h 4188227"/>
              <a:gd name="connsiteX5388" fmla="*/ 7110997 w 10996613"/>
              <a:gd name="connsiteY5388" fmla="*/ 3793421 h 4188227"/>
              <a:gd name="connsiteX5389" fmla="*/ 7105210 w 10996613"/>
              <a:gd name="connsiteY5389" fmla="*/ 3795764 h 4188227"/>
              <a:gd name="connsiteX5390" fmla="*/ 7107653 w 10996613"/>
              <a:gd name="connsiteY5390" fmla="*/ 3801965 h 4188227"/>
              <a:gd name="connsiteX5391" fmla="*/ 7132628 w 10996613"/>
              <a:gd name="connsiteY5391" fmla="*/ 3816355 h 4188227"/>
              <a:gd name="connsiteX5392" fmla="*/ 7151959 w 10996613"/>
              <a:gd name="connsiteY5392" fmla="*/ 3809894 h 4188227"/>
              <a:gd name="connsiteX5393" fmla="*/ 7131229 w 10996613"/>
              <a:gd name="connsiteY5393" fmla="*/ 3802698 h 4188227"/>
              <a:gd name="connsiteX5394" fmla="*/ 7829964 w 10996613"/>
              <a:gd name="connsiteY5394" fmla="*/ 922294 h 4188227"/>
              <a:gd name="connsiteX5395" fmla="*/ 7829845 w 10996613"/>
              <a:gd name="connsiteY5395" fmla="*/ 922341 h 4188227"/>
              <a:gd name="connsiteX5396" fmla="*/ 7830011 w 10996613"/>
              <a:gd name="connsiteY5396" fmla="*/ 922412 h 4188227"/>
              <a:gd name="connsiteX5397" fmla="*/ 7829964 w 10996613"/>
              <a:gd name="connsiteY5397" fmla="*/ 922294 h 4188227"/>
              <a:gd name="connsiteX5398" fmla="*/ 10795176 w 10996613"/>
              <a:gd name="connsiteY5398" fmla="*/ 2009401 h 4188227"/>
              <a:gd name="connsiteX5399" fmla="*/ 10772122 w 10996613"/>
              <a:gd name="connsiteY5399" fmla="*/ 2007011 h 4188227"/>
              <a:gd name="connsiteX5400" fmla="*/ 10784740 w 10996613"/>
              <a:gd name="connsiteY5400" fmla="*/ 2011626 h 4188227"/>
              <a:gd name="connsiteX5401" fmla="*/ 10795176 w 10996613"/>
              <a:gd name="connsiteY5401" fmla="*/ 2009401 h 4188227"/>
              <a:gd name="connsiteX5402" fmla="*/ 3563624 w 10996613"/>
              <a:gd name="connsiteY5402" fmla="*/ 2038016 h 4188227"/>
              <a:gd name="connsiteX5403" fmla="*/ 3559900 w 10996613"/>
              <a:gd name="connsiteY5403" fmla="*/ 2038986 h 4188227"/>
              <a:gd name="connsiteX5404" fmla="*/ 3559995 w 10996613"/>
              <a:gd name="connsiteY5404" fmla="*/ 2043767 h 4188227"/>
              <a:gd name="connsiteX5405" fmla="*/ 3570147 w 10996613"/>
              <a:gd name="connsiteY5405" fmla="*/ 2044146 h 4188227"/>
              <a:gd name="connsiteX5406" fmla="*/ 3580298 w 10996613"/>
              <a:gd name="connsiteY5406" fmla="*/ 2046418 h 4188227"/>
              <a:gd name="connsiteX5407" fmla="*/ 3588362 w 10996613"/>
              <a:gd name="connsiteY5407" fmla="*/ 2046040 h 4188227"/>
              <a:gd name="connsiteX5408" fmla="*/ 3588077 w 10996613"/>
              <a:gd name="connsiteY5408" fmla="*/ 2041637 h 4188227"/>
              <a:gd name="connsiteX5409" fmla="*/ 3563624 w 10996613"/>
              <a:gd name="connsiteY5409" fmla="*/ 2038016 h 4188227"/>
              <a:gd name="connsiteX5410" fmla="*/ 4019913 w 10996613"/>
              <a:gd name="connsiteY5410" fmla="*/ 2313609 h 4188227"/>
              <a:gd name="connsiteX5411" fmla="*/ 4025012 w 10996613"/>
              <a:gd name="connsiteY5411" fmla="*/ 2317420 h 4188227"/>
              <a:gd name="connsiteX5412" fmla="*/ 4041378 w 10996613"/>
              <a:gd name="connsiteY5412" fmla="*/ 2308308 h 4188227"/>
              <a:gd name="connsiteX5413" fmla="*/ 4037488 w 10996613"/>
              <a:gd name="connsiteY5413" fmla="*/ 2307361 h 4188227"/>
              <a:gd name="connsiteX5414" fmla="*/ 4019913 w 10996613"/>
              <a:gd name="connsiteY5414" fmla="*/ 2313609 h 4188227"/>
              <a:gd name="connsiteX5415" fmla="*/ 10393842 w 10996613"/>
              <a:gd name="connsiteY5415" fmla="*/ 2660776 h 4188227"/>
              <a:gd name="connsiteX5416" fmla="*/ 10397898 w 10996613"/>
              <a:gd name="connsiteY5416" fmla="*/ 2657438 h 4188227"/>
              <a:gd name="connsiteX5417" fmla="*/ 10381817 w 10996613"/>
              <a:gd name="connsiteY5417" fmla="*/ 2640539 h 4188227"/>
              <a:gd name="connsiteX5418" fmla="*/ 10376386 w 10996613"/>
              <a:gd name="connsiteY5418" fmla="*/ 2638007 h 4188227"/>
              <a:gd name="connsiteX5419" fmla="*/ 10358170 w 10996613"/>
              <a:gd name="connsiteY5419" fmla="*/ 2637888 h 4188227"/>
              <a:gd name="connsiteX5420" fmla="*/ 10358075 w 10996613"/>
              <a:gd name="connsiteY5420" fmla="*/ 2647095 h 4188227"/>
              <a:gd name="connsiteX5421" fmla="*/ 10364432 w 10996613"/>
              <a:gd name="connsiteY5421" fmla="*/ 2651545 h 4188227"/>
              <a:gd name="connsiteX5422" fmla="*/ 10393842 w 10996613"/>
              <a:gd name="connsiteY5422" fmla="*/ 2660776 h 4188227"/>
              <a:gd name="connsiteX5423" fmla="*/ 10647270 w 10996613"/>
              <a:gd name="connsiteY5423" fmla="*/ 2300260 h 4188227"/>
              <a:gd name="connsiteX5424" fmla="*/ 10666126 w 10996613"/>
              <a:gd name="connsiteY5424" fmla="*/ 2305917 h 4188227"/>
              <a:gd name="connsiteX5425" fmla="*/ 10692999 w 10996613"/>
              <a:gd name="connsiteY5425" fmla="*/ 2299479 h 4188227"/>
              <a:gd name="connsiteX5426" fmla="*/ 10674736 w 10996613"/>
              <a:gd name="connsiteY5426" fmla="*/ 2297042 h 4188227"/>
              <a:gd name="connsiteX5427" fmla="*/ 10657137 w 10996613"/>
              <a:gd name="connsiteY5427" fmla="*/ 2288119 h 4188227"/>
              <a:gd name="connsiteX5428" fmla="*/ 10653247 w 10996613"/>
              <a:gd name="connsiteY5428" fmla="*/ 2288095 h 4188227"/>
              <a:gd name="connsiteX5429" fmla="*/ 10646677 w 10996613"/>
              <a:gd name="connsiteY5429" fmla="*/ 2289728 h 4188227"/>
              <a:gd name="connsiteX5430" fmla="*/ 10647270 w 10996613"/>
              <a:gd name="connsiteY5430" fmla="*/ 2300260 h 4188227"/>
              <a:gd name="connsiteX5431" fmla="*/ 4265656 w 10996613"/>
              <a:gd name="connsiteY5431" fmla="*/ 3409308 h 4188227"/>
              <a:gd name="connsiteX5432" fmla="*/ 4264186 w 10996613"/>
              <a:gd name="connsiteY5432" fmla="*/ 3406633 h 4188227"/>
              <a:gd name="connsiteX5433" fmla="*/ 4194455 w 10996613"/>
              <a:gd name="connsiteY5433" fmla="*/ 3406657 h 4188227"/>
              <a:gd name="connsiteX5434" fmla="*/ 4190778 w 10996613"/>
              <a:gd name="connsiteY5434" fmla="*/ 3415722 h 4188227"/>
              <a:gd name="connsiteX5435" fmla="*/ 4209753 w 10996613"/>
              <a:gd name="connsiteY5435" fmla="*/ 3413095 h 4188227"/>
              <a:gd name="connsiteX5436" fmla="*/ 4215042 w 10996613"/>
              <a:gd name="connsiteY5436" fmla="*/ 3415296 h 4188227"/>
              <a:gd name="connsiteX5437" fmla="*/ 4259228 w 10996613"/>
              <a:gd name="connsiteY5437" fmla="*/ 3411202 h 4188227"/>
              <a:gd name="connsiteX5438" fmla="*/ 4265656 w 10996613"/>
              <a:gd name="connsiteY5438" fmla="*/ 3409308 h 4188227"/>
              <a:gd name="connsiteX5439" fmla="*/ 7394642 w 10996613"/>
              <a:gd name="connsiteY5439" fmla="*/ 2216925 h 4188227"/>
              <a:gd name="connsiteX5440" fmla="*/ 7394215 w 10996613"/>
              <a:gd name="connsiteY5440" fmla="*/ 2219552 h 4188227"/>
              <a:gd name="connsiteX5441" fmla="*/ 7400524 w 10996613"/>
              <a:gd name="connsiteY5441" fmla="*/ 2216072 h 4188227"/>
              <a:gd name="connsiteX5442" fmla="*/ 7395306 w 10996613"/>
              <a:gd name="connsiteY5442" fmla="*/ 2214250 h 4188227"/>
              <a:gd name="connsiteX5443" fmla="*/ 7394642 w 10996613"/>
              <a:gd name="connsiteY5443" fmla="*/ 2216925 h 4188227"/>
              <a:gd name="connsiteX5444" fmla="*/ 6825835 w 10996613"/>
              <a:gd name="connsiteY5444" fmla="*/ 1233887 h 4188227"/>
              <a:gd name="connsiteX5445" fmla="*/ 6825621 w 10996613"/>
              <a:gd name="connsiteY5445" fmla="*/ 1233887 h 4188227"/>
              <a:gd name="connsiteX5446" fmla="*/ 6855743 w 10996613"/>
              <a:gd name="connsiteY5446" fmla="*/ 1225839 h 4188227"/>
              <a:gd name="connsiteX5447" fmla="*/ 6825527 w 10996613"/>
              <a:gd name="connsiteY5447" fmla="*/ 1233887 h 4188227"/>
              <a:gd name="connsiteX5448" fmla="*/ 6803065 w 10996613"/>
              <a:gd name="connsiteY5448" fmla="*/ 1233792 h 4188227"/>
              <a:gd name="connsiteX5449" fmla="*/ 6783498 w 10996613"/>
              <a:gd name="connsiteY5449" fmla="*/ 1238644 h 4188227"/>
              <a:gd name="connsiteX5450" fmla="*/ 6762057 w 10996613"/>
              <a:gd name="connsiteY5450" fmla="*/ 1247709 h 4188227"/>
              <a:gd name="connsiteX5451" fmla="*/ 6777236 w 10996613"/>
              <a:gd name="connsiteY5451" fmla="*/ 1247614 h 4188227"/>
              <a:gd name="connsiteX5452" fmla="*/ 6804465 w 10996613"/>
              <a:gd name="connsiteY5452" fmla="*/ 1242975 h 4188227"/>
              <a:gd name="connsiteX5453" fmla="*/ 6810062 w 10996613"/>
              <a:gd name="connsiteY5453" fmla="*/ 1240608 h 4188227"/>
              <a:gd name="connsiteX5454" fmla="*/ 6825835 w 10996613"/>
              <a:gd name="connsiteY5454" fmla="*/ 1233887 h 4188227"/>
              <a:gd name="connsiteX5455" fmla="*/ 10460182 w 10996613"/>
              <a:gd name="connsiteY5455" fmla="*/ 2528683 h 4188227"/>
              <a:gd name="connsiteX5456" fmla="*/ 10434210 w 10996613"/>
              <a:gd name="connsiteY5456" fmla="*/ 2527689 h 4188227"/>
              <a:gd name="connsiteX5457" fmla="*/ 10425364 w 10996613"/>
              <a:gd name="connsiteY5457" fmla="*/ 2531310 h 4188227"/>
              <a:gd name="connsiteX5458" fmla="*/ 10391186 w 10996613"/>
              <a:gd name="connsiteY5458" fmla="*/ 2529511 h 4188227"/>
              <a:gd name="connsiteX5459" fmla="*/ 10429348 w 10996613"/>
              <a:gd name="connsiteY5459" fmla="*/ 2536825 h 4188227"/>
              <a:gd name="connsiteX5460" fmla="*/ 10442014 w 10996613"/>
              <a:gd name="connsiteY5460" fmla="*/ 2532162 h 4188227"/>
              <a:gd name="connsiteX5461" fmla="*/ 10460609 w 10996613"/>
              <a:gd name="connsiteY5461" fmla="*/ 2530363 h 4188227"/>
              <a:gd name="connsiteX5462" fmla="*/ 10460182 w 10996613"/>
              <a:gd name="connsiteY5462" fmla="*/ 2528683 h 4188227"/>
              <a:gd name="connsiteX5463" fmla="*/ 6203899 w 10996613"/>
              <a:gd name="connsiteY5463" fmla="*/ 2048667 h 4188227"/>
              <a:gd name="connsiteX5464" fmla="*/ 6192087 w 10996613"/>
              <a:gd name="connsiteY5464" fmla="*/ 2048832 h 4188227"/>
              <a:gd name="connsiteX5465" fmla="*/ 6179398 w 10996613"/>
              <a:gd name="connsiteY5465" fmla="*/ 2053471 h 4188227"/>
              <a:gd name="connsiteX5466" fmla="*/ 6170030 w 10996613"/>
              <a:gd name="connsiteY5466" fmla="*/ 2056809 h 4188227"/>
              <a:gd name="connsiteX5467" fmla="*/ 6161444 w 10996613"/>
              <a:gd name="connsiteY5467" fmla="*/ 2061542 h 4188227"/>
              <a:gd name="connsiteX5468" fmla="*/ 6148066 w 10996613"/>
              <a:gd name="connsiteY5468" fmla="*/ 2064974 h 4188227"/>
              <a:gd name="connsiteX5469" fmla="*/ 6140524 w 10996613"/>
              <a:gd name="connsiteY5469" fmla="*/ 2069542 h 4188227"/>
              <a:gd name="connsiteX5470" fmla="*/ 6150889 w 10996613"/>
              <a:gd name="connsiteY5470" fmla="*/ 2071530 h 4188227"/>
              <a:gd name="connsiteX5471" fmla="*/ 6170551 w 10996613"/>
              <a:gd name="connsiteY5471" fmla="*/ 2065471 h 4188227"/>
              <a:gd name="connsiteX5472" fmla="*/ 6185090 w 10996613"/>
              <a:gd name="connsiteY5472" fmla="*/ 2058300 h 4188227"/>
              <a:gd name="connsiteX5473" fmla="*/ 6203828 w 10996613"/>
              <a:gd name="connsiteY5473" fmla="*/ 2050915 h 4188227"/>
              <a:gd name="connsiteX5474" fmla="*/ 6203899 w 10996613"/>
              <a:gd name="connsiteY5474" fmla="*/ 2048667 h 4188227"/>
              <a:gd name="connsiteX5475" fmla="*/ 2486491 w 10996613"/>
              <a:gd name="connsiteY5475" fmla="*/ 3093692 h 4188227"/>
              <a:gd name="connsiteX5476" fmla="*/ 2485732 w 10996613"/>
              <a:gd name="connsiteY5476" fmla="*/ 3098165 h 4188227"/>
              <a:gd name="connsiteX5477" fmla="*/ 2500105 w 10996613"/>
              <a:gd name="connsiteY5477" fmla="*/ 3098165 h 4188227"/>
              <a:gd name="connsiteX5478" fmla="*/ 2504279 w 10996613"/>
              <a:gd name="connsiteY5478" fmla="*/ 3095822 h 4188227"/>
              <a:gd name="connsiteX5479" fmla="*/ 2499512 w 10996613"/>
              <a:gd name="connsiteY5479" fmla="*/ 3093692 h 4188227"/>
              <a:gd name="connsiteX5480" fmla="*/ 2486491 w 10996613"/>
              <a:gd name="connsiteY5480" fmla="*/ 3093692 h 4188227"/>
              <a:gd name="connsiteX5481" fmla="*/ 6267676 w 10996613"/>
              <a:gd name="connsiteY5481" fmla="*/ 2077069 h 4188227"/>
              <a:gd name="connsiteX5482" fmla="*/ 6283616 w 10996613"/>
              <a:gd name="connsiteY5482" fmla="*/ 2094394 h 4188227"/>
              <a:gd name="connsiteX5483" fmla="*/ 6283616 w 10996613"/>
              <a:gd name="connsiteY5483" fmla="*/ 2093021 h 4188227"/>
              <a:gd name="connsiteX5484" fmla="*/ 6283781 w 10996613"/>
              <a:gd name="connsiteY5484" fmla="*/ 2094418 h 4188227"/>
              <a:gd name="connsiteX5485" fmla="*/ 6288335 w 10996613"/>
              <a:gd name="connsiteY5485" fmla="*/ 2098749 h 4188227"/>
              <a:gd name="connsiteX5486" fmla="*/ 6291608 w 10996613"/>
              <a:gd name="connsiteY5486" fmla="*/ 2095435 h 4188227"/>
              <a:gd name="connsiteX5487" fmla="*/ 6291513 w 10996613"/>
              <a:gd name="connsiteY5487" fmla="*/ 2093329 h 4188227"/>
              <a:gd name="connsiteX5488" fmla="*/ 6287315 w 10996613"/>
              <a:gd name="connsiteY5488" fmla="*/ 2090252 h 4188227"/>
              <a:gd name="connsiteX5489" fmla="*/ 6283616 w 10996613"/>
              <a:gd name="connsiteY5489" fmla="*/ 2090536 h 4188227"/>
              <a:gd name="connsiteX5490" fmla="*/ 6283758 w 10996613"/>
              <a:gd name="connsiteY5490" fmla="*/ 2078749 h 4188227"/>
              <a:gd name="connsiteX5491" fmla="*/ 6278374 w 10996613"/>
              <a:gd name="connsiteY5491" fmla="*/ 2070868 h 4188227"/>
              <a:gd name="connsiteX5492" fmla="*/ 6270025 w 10996613"/>
              <a:gd name="connsiteY5492" fmla="*/ 2061519 h 4188227"/>
              <a:gd name="connsiteX5493" fmla="*/ 6261866 w 10996613"/>
              <a:gd name="connsiteY5493" fmla="*/ 2054134 h 4188227"/>
              <a:gd name="connsiteX5494" fmla="*/ 6259779 w 10996613"/>
              <a:gd name="connsiteY5494" fmla="*/ 2058513 h 4188227"/>
              <a:gd name="connsiteX5495" fmla="*/ 6259707 w 10996613"/>
              <a:gd name="connsiteY5495" fmla="*/ 2060785 h 4188227"/>
              <a:gd name="connsiteX5496" fmla="*/ 6267676 w 10996613"/>
              <a:gd name="connsiteY5496" fmla="*/ 2077069 h 4188227"/>
              <a:gd name="connsiteX5497" fmla="*/ 10479820 w 10996613"/>
              <a:gd name="connsiteY5497" fmla="*/ 3202968 h 4188227"/>
              <a:gd name="connsiteX5498" fmla="*/ 10465827 w 10996613"/>
              <a:gd name="connsiteY5498" fmla="*/ 3190282 h 4188227"/>
              <a:gd name="connsiteX5499" fmla="*/ 10471922 w 10996613"/>
              <a:gd name="connsiteY5499" fmla="*/ 3207441 h 4188227"/>
              <a:gd name="connsiteX5500" fmla="*/ 10498273 w 10996613"/>
              <a:gd name="connsiteY5500" fmla="*/ 3214116 h 4188227"/>
              <a:gd name="connsiteX5501" fmla="*/ 10508685 w 10996613"/>
              <a:gd name="connsiteY5501" fmla="*/ 3205785 h 4188227"/>
              <a:gd name="connsiteX5502" fmla="*/ 10479820 w 10996613"/>
              <a:gd name="connsiteY5502" fmla="*/ 3202968 h 4188227"/>
              <a:gd name="connsiteX5503" fmla="*/ 6171998 w 10996613"/>
              <a:gd name="connsiteY5503" fmla="*/ 1832315 h 4188227"/>
              <a:gd name="connsiteX5504" fmla="*/ 6092258 w 10996613"/>
              <a:gd name="connsiteY5504" fmla="*/ 1832315 h 4188227"/>
              <a:gd name="connsiteX5505" fmla="*/ 6095033 w 10996613"/>
              <a:gd name="connsiteY5505" fmla="*/ 1836055 h 4188227"/>
              <a:gd name="connsiteX5506" fmla="*/ 6169199 w 10996613"/>
              <a:gd name="connsiteY5506" fmla="*/ 1836055 h 4188227"/>
              <a:gd name="connsiteX5507" fmla="*/ 6171998 w 10996613"/>
              <a:gd name="connsiteY5507" fmla="*/ 1832315 h 4188227"/>
              <a:gd name="connsiteX5508" fmla="*/ 7758359 w 10996613"/>
              <a:gd name="connsiteY5508" fmla="*/ 930317 h 4188227"/>
              <a:gd name="connsiteX5509" fmla="*/ 7755964 w 10996613"/>
              <a:gd name="connsiteY5509" fmla="*/ 933442 h 4188227"/>
              <a:gd name="connsiteX5510" fmla="*/ 7758122 w 10996613"/>
              <a:gd name="connsiteY5510" fmla="*/ 932850 h 4188227"/>
              <a:gd name="connsiteX5511" fmla="*/ 7758359 w 10996613"/>
              <a:gd name="connsiteY5511" fmla="*/ 930317 h 4188227"/>
              <a:gd name="connsiteX5512" fmla="*/ 6578929 w 10996613"/>
              <a:gd name="connsiteY5512" fmla="*/ 1305081 h 4188227"/>
              <a:gd name="connsiteX5513" fmla="*/ 6607106 w 10996613"/>
              <a:gd name="connsiteY5513" fmla="*/ 1325885 h 4188227"/>
              <a:gd name="connsiteX5514" fmla="*/ 6618538 w 10996613"/>
              <a:gd name="connsiteY5514" fmla="*/ 1325980 h 4188227"/>
              <a:gd name="connsiteX5515" fmla="*/ 6578668 w 10996613"/>
              <a:gd name="connsiteY5515" fmla="*/ 1298359 h 4188227"/>
              <a:gd name="connsiteX5516" fmla="*/ 6578929 w 10996613"/>
              <a:gd name="connsiteY5516" fmla="*/ 1305081 h 4188227"/>
              <a:gd name="connsiteX5517" fmla="*/ 4795352 w 10996613"/>
              <a:gd name="connsiteY5517" fmla="*/ 662369 h 4188227"/>
              <a:gd name="connsiteX5518" fmla="*/ 4803630 w 10996613"/>
              <a:gd name="connsiteY5518" fmla="*/ 671884 h 4188227"/>
              <a:gd name="connsiteX5519" fmla="*/ 4820707 w 10996613"/>
              <a:gd name="connsiteY5519" fmla="*/ 681375 h 4188227"/>
              <a:gd name="connsiteX5520" fmla="*/ 4828178 w 10996613"/>
              <a:gd name="connsiteY5520" fmla="*/ 681327 h 4188227"/>
              <a:gd name="connsiteX5521" fmla="*/ 4832115 w 10996613"/>
              <a:gd name="connsiteY5521" fmla="*/ 675529 h 4188227"/>
              <a:gd name="connsiteX5522" fmla="*/ 4827775 w 10996613"/>
              <a:gd name="connsiteY5522" fmla="*/ 672404 h 4188227"/>
              <a:gd name="connsiteX5523" fmla="*/ 4808208 w 10996613"/>
              <a:gd name="connsiteY5523" fmla="*/ 661115 h 4188227"/>
              <a:gd name="connsiteX5524" fmla="*/ 4798554 w 10996613"/>
              <a:gd name="connsiteY5524" fmla="*/ 658511 h 4188227"/>
              <a:gd name="connsiteX5525" fmla="*/ 4795329 w 10996613"/>
              <a:gd name="connsiteY5525" fmla="*/ 659150 h 4188227"/>
              <a:gd name="connsiteX5526" fmla="*/ 4795352 w 10996613"/>
              <a:gd name="connsiteY5526" fmla="*/ 662369 h 4188227"/>
              <a:gd name="connsiteX5527" fmla="*/ 8379417 w 10996613"/>
              <a:gd name="connsiteY5527" fmla="*/ 2205730 h 4188227"/>
              <a:gd name="connsiteX5528" fmla="*/ 8401095 w 10996613"/>
              <a:gd name="connsiteY5528" fmla="*/ 2214392 h 4188227"/>
              <a:gd name="connsiteX5529" fmla="*/ 8440207 w 10996613"/>
              <a:gd name="connsiteY5529" fmla="*/ 2214274 h 4188227"/>
              <a:gd name="connsiteX5530" fmla="*/ 8445093 w 10996613"/>
              <a:gd name="connsiteY5530" fmla="*/ 2209800 h 4188227"/>
              <a:gd name="connsiteX5531" fmla="*/ 8416892 w 10996613"/>
              <a:gd name="connsiteY5531" fmla="*/ 2209800 h 4188227"/>
              <a:gd name="connsiteX5532" fmla="*/ 8379417 w 10996613"/>
              <a:gd name="connsiteY5532" fmla="*/ 2205730 h 4188227"/>
              <a:gd name="connsiteX5533" fmla="*/ 3422644 w 10996613"/>
              <a:gd name="connsiteY5533" fmla="*/ 1462664 h 4188227"/>
              <a:gd name="connsiteX5534" fmla="*/ 3433507 w 10996613"/>
              <a:gd name="connsiteY5534" fmla="*/ 1468936 h 4188227"/>
              <a:gd name="connsiteX5535" fmla="*/ 3461186 w 10996613"/>
              <a:gd name="connsiteY5535" fmla="*/ 1451564 h 4188227"/>
              <a:gd name="connsiteX5536" fmla="*/ 3430945 w 10996613"/>
              <a:gd name="connsiteY5536" fmla="*/ 1451019 h 4188227"/>
              <a:gd name="connsiteX5537" fmla="*/ 3422644 w 10996613"/>
              <a:gd name="connsiteY5537" fmla="*/ 1462664 h 4188227"/>
              <a:gd name="connsiteX5538" fmla="*/ 2035135 w 10996613"/>
              <a:gd name="connsiteY5538" fmla="*/ 1907486 h 4188227"/>
              <a:gd name="connsiteX5539" fmla="*/ 2037744 w 10996613"/>
              <a:gd name="connsiteY5539" fmla="*/ 1910444 h 4188227"/>
              <a:gd name="connsiteX5540" fmla="*/ 2057667 w 10996613"/>
              <a:gd name="connsiteY5540" fmla="*/ 1915130 h 4188227"/>
              <a:gd name="connsiteX5541" fmla="*/ 2063976 w 10996613"/>
              <a:gd name="connsiteY5541" fmla="*/ 1913592 h 4188227"/>
              <a:gd name="connsiteX5542" fmla="*/ 2065992 w 10996613"/>
              <a:gd name="connsiteY5542" fmla="*/ 1895628 h 4188227"/>
              <a:gd name="connsiteX5543" fmla="*/ 2037697 w 10996613"/>
              <a:gd name="connsiteY5543" fmla="*/ 1906065 h 4188227"/>
              <a:gd name="connsiteX5544" fmla="*/ 2035135 w 10996613"/>
              <a:gd name="connsiteY5544" fmla="*/ 1907486 h 4188227"/>
              <a:gd name="connsiteX5545" fmla="*/ 5095339 w 10996613"/>
              <a:gd name="connsiteY5545" fmla="*/ 1850327 h 4188227"/>
              <a:gd name="connsiteX5546" fmla="*/ 5092326 w 10996613"/>
              <a:gd name="connsiteY5546" fmla="*/ 1846540 h 4188227"/>
              <a:gd name="connsiteX5547" fmla="*/ 5055279 w 10996613"/>
              <a:gd name="connsiteY5547" fmla="*/ 1846540 h 4188227"/>
              <a:gd name="connsiteX5548" fmla="*/ 5068656 w 10996613"/>
              <a:gd name="connsiteY5548" fmla="*/ 1854303 h 4188227"/>
              <a:gd name="connsiteX5549" fmla="*/ 5083053 w 10996613"/>
              <a:gd name="connsiteY5549" fmla="*/ 1854682 h 4188227"/>
              <a:gd name="connsiteX5550" fmla="*/ 5095339 w 10996613"/>
              <a:gd name="connsiteY5550" fmla="*/ 1850327 h 4188227"/>
              <a:gd name="connsiteX5551" fmla="*/ 10523177 w 10996613"/>
              <a:gd name="connsiteY5551" fmla="*/ 3066118 h 4188227"/>
              <a:gd name="connsiteX5552" fmla="*/ 10517746 w 10996613"/>
              <a:gd name="connsiteY5552" fmla="*/ 3068627 h 4188227"/>
              <a:gd name="connsiteX5553" fmla="*/ 10521446 w 10996613"/>
              <a:gd name="connsiteY5553" fmla="*/ 3075207 h 4188227"/>
              <a:gd name="connsiteX5554" fmla="*/ 10537195 w 10996613"/>
              <a:gd name="connsiteY5554" fmla="*/ 3079680 h 4188227"/>
              <a:gd name="connsiteX5555" fmla="*/ 10541369 w 10996613"/>
              <a:gd name="connsiteY5555" fmla="*/ 3076509 h 4188227"/>
              <a:gd name="connsiteX5556" fmla="*/ 10541558 w 10996613"/>
              <a:gd name="connsiteY5556" fmla="*/ 3065976 h 4188227"/>
              <a:gd name="connsiteX5557" fmla="*/ 10523177 w 10996613"/>
              <a:gd name="connsiteY5557" fmla="*/ 3066118 h 4188227"/>
              <a:gd name="connsiteX5558" fmla="*/ 8293511 w 10996613"/>
              <a:gd name="connsiteY5558" fmla="*/ 2150322 h 4188227"/>
              <a:gd name="connsiteX5559" fmla="*/ 8309710 w 10996613"/>
              <a:gd name="connsiteY5559" fmla="*/ 2156429 h 4188227"/>
              <a:gd name="connsiteX5560" fmla="*/ 8287604 w 10996613"/>
              <a:gd name="connsiteY5560" fmla="*/ 2143269 h 4188227"/>
              <a:gd name="connsiteX5561" fmla="*/ 8285067 w 10996613"/>
              <a:gd name="connsiteY5561" fmla="*/ 2142156 h 4188227"/>
              <a:gd name="connsiteX5562" fmla="*/ 8293511 w 10996613"/>
              <a:gd name="connsiteY5562" fmla="*/ 2150322 h 4188227"/>
              <a:gd name="connsiteX5563" fmla="*/ 7758786 w 10996613"/>
              <a:gd name="connsiteY5563" fmla="*/ 987500 h 4188227"/>
              <a:gd name="connsiteX5564" fmla="*/ 7747378 w 10996613"/>
              <a:gd name="connsiteY5564" fmla="*/ 985370 h 4188227"/>
              <a:gd name="connsiteX5565" fmla="*/ 7743013 w 10996613"/>
              <a:gd name="connsiteY5565" fmla="*/ 988494 h 4188227"/>
              <a:gd name="connsiteX5566" fmla="*/ 7742800 w 10996613"/>
              <a:gd name="connsiteY5566" fmla="*/ 999121 h 4188227"/>
              <a:gd name="connsiteX5567" fmla="*/ 7761039 w 10996613"/>
              <a:gd name="connsiteY5567" fmla="*/ 999003 h 4188227"/>
              <a:gd name="connsiteX5568" fmla="*/ 7766542 w 10996613"/>
              <a:gd name="connsiteY5568" fmla="*/ 996589 h 4188227"/>
              <a:gd name="connsiteX5569" fmla="*/ 7758786 w 10996613"/>
              <a:gd name="connsiteY5569" fmla="*/ 987500 h 4188227"/>
              <a:gd name="connsiteX5570" fmla="*/ 10797263 w 10996613"/>
              <a:gd name="connsiteY5570" fmla="*/ 2317349 h 4188227"/>
              <a:gd name="connsiteX5571" fmla="*/ 10782605 w 10996613"/>
              <a:gd name="connsiteY5571" fmla="*/ 2314178 h 4188227"/>
              <a:gd name="connsiteX5572" fmla="*/ 10776724 w 10996613"/>
              <a:gd name="connsiteY5572" fmla="*/ 2306509 h 4188227"/>
              <a:gd name="connsiteX5573" fmla="*/ 10768398 w 10996613"/>
              <a:gd name="connsiteY5573" fmla="*/ 2311361 h 4188227"/>
              <a:gd name="connsiteX5574" fmla="*/ 10770201 w 10996613"/>
              <a:gd name="connsiteY5574" fmla="*/ 2319905 h 4188227"/>
              <a:gd name="connsiteX5575" fmla="*/ 10786092 w 10996613"/>
              <a:gd name="connsiteY5575" fmla="*/ 2324236 h 4188227"/>
              <a:gd name="connsiteX5576" fmla="*/ 10797263 w 10996613"/>
              <a:gd name="connsiteY5576" fmla="*/ 2317349 h 4188227"/>
              <a:gd name="connsiteX5577" fmla="*/ 10723120 w 10996613"/>
              <a:gd name="connsiteY5577" fmla="*/ 2315574 h 4188227"/>
              <a:gd name="connsiteX5578" fmla="*/ 10742807 w 10996613"/>
              <a:gd name="connsiteY5578" fmla="*/ 2315574 h 4188227"/>
              <a:gd name="connsiteX5579" fmla="*/ 10748926 w 10996613"/>
              <a:gd name="connsiteY5579" fmla="*/ 2308734 h 4188227"/>
              <a:gd name="connsiteX5580" fmla="*/ 10748926 w 10996613"/>
              <a:gd name="connsiteY5580" fmla="*/ 2306462 h 4188227"/>
              <a:gd name="connsiteX5581" fmla="*/ 10717025 w 10996613"/>
              <a:gd name="connsiteY5581" fmla="*/ 2306462 h 4188227"/>
              <a:gd name="connsiteX5582" fmla="*/ 10717025 w 10996613"/>
              <a:gd name="connsiteY5582" fmla="*/ 2308734 h 4188227"/>
              <a:gd name="connsiteX5583" fmla="*/ 10723120 w 10996613"/>
              <a:gd name="connsiteY5583" fmla="*/ 2315574 h 4188227"/>
              <a:gd name="connsiteX5584" fmla="*/ 3880735 w 10996613"/>
              <a:gd name="connsiteY5584" fmla="*/ 1280703 h 4188227"/>
              <a:gd name="connsiteX5585" fmla="*/ 3873786 w 10996613"/>
              <a:gd name="connsiteY5585" fmla="*/ 1280040 h 4188227"/>
              <a:gd name="connsiteX5586" fmla="*/ 3850898 w 10996613"/>
              <a:gd name="connsiteY5586" fmla="*/ 1291472 h 4188227"/>
              <a:gd name="connsiteX5587" fmla="*/ 3883273 w 10996613"/>
              <a:gd name="connsiteY5587" fmla="*/ 1286549 h 4188227"/>
              <a:gd name="connsiteX5588" fmla="*/ 3880735 w 10996613"/>
              <a:gd name="connsiteY5588" fmla="*/ 1280703 h 4188227"/>
              <a:gd name="connsiteX5589" fmla="*/ 10704810 w 10996613"/>
              <a:gd name="connsiteY5589" fmla="*/ 2973741 h 4188227"/>
              <a:gd name="connsiteX5590" fmla="*/ 10718472 w 10996613"/>
              <a:gd name="connsiteY5590" fmla="*/ 2965978 h 4188227"/>
              <a:gd name="connsiteX5591" fmla="*/ 10731541 w 10996613"/>
              <a:gd name="connsiteY5591" fmla="*/ 2961552 h 4188227"/>
              <a:gd name="connsiteX5592" fmla="*/ 10694327 w 10996613"/>
              <a:gd name="connsiteY5592" fmla="*/ 2966641 h 4188227"/>
              <a:gd name="connsiteX5593" fmla="*/ 10694873 w 10996613"/>
              <a:gd name="connsiteY5593" fmla="*/ 2972297 h 4188227"/>
              <a:gd name="connsiteX5594" fmla="*/ 10704810 w 10996613"/>
              <a:gd name="connsiteY5594" fmla="*/ 2973741 h 4188227"/>
              <a:gd name="connsiteX5595" fmla="*/ 4680913 w 10996613"/>
              <a:gd name="connsiteY5595" fmla="*/ 2200593 h 4188227"/>
              <a:gd name="connsiteX5596" fmla="*/ 4673133 w 10996613"/>
              <a:gd name="connsiteY5596" fmla="*/ 2204096 h 4188227"/>
              <a:gd name="connsiteX5597" fmla="*/ 4642513 w 10996613"/>
              <a:gd name="connsiteY5597" fmla="*/ 2226984 h 4188227"/>
              <a:gd name="connsiteX5598" fmla="*/ 4656056 w 10996613"/>
              <a:gd name="connsiteY5598" fmla="*/ 2226084 h 4188227"/>
              <a:gd name="connsiteX5599" fmla="*/ 4670500 w 10996613"/>
              <a:gd name="connsiteY5599" fmla="*/ 2213658 h 4188227"/>
              <a:gd name="connsiteX5600" fmla="*/ 4673228 w 10996613"/>
              <a:gd name="connsiteY5600" fmla="*/ 2205185 h 4188227"/>
              <a:gd name="connsiteX5601" fmla="*/ 4680913 w 10996613"/>
              <a:gd name="connsiteY5601" fmla="*/ 2200593 h 4188227"/>
              <a:gd name="connsiteX5602" fmla="*/ 4541213 w 10996613"/>
              <a:gd name="connsiteY5602" fmla="*/ 1744932 h 4188227"/>
              <a:gd name="connsiteX5603" fmla="*/ 4485974 w 10996613"/>
              <a:gd name="connsiteY5603" fmla="*/ 1744932 h 4188227"/>
              <a:gd name="connsiteX5604" fmla="*/ 4480163 w 10996613"/>
              <a:gd name="connsiteY5604" fmla="*/ 1747772 h 4188227"/>
              <a:gd name="connsiteX5605" fmla="*/ 4544083 w 10996613"/>
              <a:gd name="connsiteY5605" fmla="*/ 1746423 h 4188227"/>
              <a:gd name="connsiteX5606" fmla="*/ 4541213 w 10996613"/>
              <a:gd name="connsiteY5606" fmla="*/ 1744932 h 4188227"/>
              <a:gd name="connsiteX5607" fmla="*/ 10205070 w 10996613"/>
              <a:gd name="connsiteY5607" fmla="*/ 2544541 h 4188227"/>
              <a:gd name="connsiteX5608" fmla="*/ 10206232 w 10996613"/>
              <a:gd name="connsiteY5608" fmla="*/ 2534127 h 4188227"/>
              <a:gd name="connsiteX5609" fmla="*/ 10203694 w 10996613"/>
              <a:gd name="connsiteY5609" fmla="*/ 2532588 h 4188227"/>
              <a:gd name="connsiteX5610" fmla="*/ 10191456 w 10996613"/>
              <a:gd name="connsiteY5610" fmla="*/ 2534411 h 4188227"/>
              <a:gd name="connsiteX5611" fmla="*/ 10182751 w 10996613"/>
              <a:gd name="connsiteY5611" fmla="*/ 2545842 h 4188227"/>
              <a:gd name="connsiteX5612" fmla="*/ 10205070 w 10996613"/>
              <a:gd name="connsiteY5612" fmla="*/ 2544541 h 4188227"/>
              <a:gd name="connsiteX5613" fmla="*/ 10355111 w 10996613"/>
              <a:gd name="connsiteY5613" fmla="*/ 3499271 h 4188227"/>
              <a:gd name="connsiteX5614" fmla="*/ 10343939 w 10996613"/>
              <a:gd name="connsiteY5614" fmla="*/ 3492715 h 4188227"/>
              <a:gd name="connsiteX5615" fmla="*/ 10338128 w 10996613"/>
              <a:gd name="connsiteY5615" fmla="*/ 3484928 h 4188227"/>
              <a:gd name="connsiteX5616" fmla="*/ 10334144 w 10996613"/>
              <a:gd name="connsiteY5616" fmla="*/ 3495650 h 4188227"/>
              <a:gd name="connsiteX5617" fmla="*/ 10355965 w 10996613"/>
              <a:gd name="connsiteY5617" fmla="*/ 3506064 h 4188227"/>
              <a:gd name="connsiteX5618" fmla="*/ 10355111 w 10996613"/>
              <a:gd name="connsiteY5618" fmla="*/ 3499271 h 4188227"/>
              <a:gd name="connsiteX5619" fmla="*/ 3368068 w 10996613"/>
              <a:gd name="connsiteY5619" fmla="*/ 1496415 h 4188227"/>
              <a:gd name="connsiteX5620" fmla="*/ 3341338 w 10996613"/>
              <a:gd name="connsiteY5620" fmla="*/ 1505480 h 4188227"/>
              <a:gd name="connsiteX5621" fmla="*/ 3333772 w 10996613"/>
              <a:gd name="connsiteY5621" fmla="*/ 1505456 h 4188227"/>
              <a:gd name="connsiteX5622" fmla="*/ 3325400 w 10996613"/>
              <a:gd name="connsiteY5622" fmla="*/ 1510734 h 4188227"/>
              <a:gd name="connsiteX5623" fmla="*/ 3332230 w 10996613"/>
              <a:gd name="connsiteY5623" fmla="*/ 1514640 h 4188227"/>
              <a:gd name="connsiteX5624" fmla="*/ 3346698 w 10996613"/>
              <a:gd name="connsiteY5624" fmla="*/ 1513693 h 4188227"/>
              <a:gd name="connsiteX5625" fmla="*/ 3349307 w 10996613"/>
              <a:gd name="connsiteY5625" fmla="*/ 1510095 h 4188227"/>
              <a:gd name="connsiteX5626" fmla="*/ 3369705 w 10996613"/>
              <a:gd name="connsiteY5626" fmla="*/ 1504983 h 4188227"/>
              <a:gd name="connsiteX5627" fmla="*/ 3373002 w 10996613"/>
              <a:gd name="connsiteY5627" fmla="*/ 1499279 h 4188227"/>
              <a:gd name="connsiteX5628" fmla="*/ 3368068 w 10996613"/>
              <a:gd name="connsiteY5628" fmla="*/ 1496415 h 4188227"/>
              <a:gd name="connsiteX5629" fmla="*/ 6367672 w 10996613"/>
              <a:gd name="connsiteY5629" fmla="*/ 2385111 h 4188227"/>
              <a:gd name="connsiteX5630" fmla="*/ 6352090 w 10996613"/>
              <a:gd name="connsiteY5630" fmla="*/ 2384591 h 4188227"/>
              <a:gd name="connsiteX5631" fmla="*/ 6339471 w 10996613"/>
              <a:gd name="connsiteY5631" fmla="*/ 2380094 h 4188227"/>
              <a:gd name="connsiteX5632" fmla="*/ 6339377 w 10996613"/>
              <a:gd name="connsiteY5632" fmla="*/ 2378082 h 4188227"/>
              <a:gd name="connsiteX5633" fmla="*/ 6332451 w 10996613"/>
              <a:gd name="connsiteY5633" fmla="*/ 2377443 h 4188227"/>
              <a:gd name="connsiteX5634" fmla="*/ 6335914 w 10996613"/>
              <a:gd name="connsiteY5634" fmla="*/ 2380094 h 4188227"/>
              <a:gd name="connsiteX5635" fmla="*/ 6339471 w 10996613"/>
              <a:gd name="connsiteY5635" fmla="*/ 2380094 h 4188227"/>
              <a:gd name="connsiteX5636" fmla="*/ 6339471 w 10996613"/>
              <a:gd name="connsiteY5636" fmla="*/ 2386981 h 4188227"/>
              <a:gd name="connsiteX5637" fmla="*/ 6362336 w 10996613"/>
              <a:gd name="connsiteY5637" fmla="*/ 2393821 h 4188227"/>
              <a:gd name="connsiteX5638" fmla="*/ 6371183 w 10996613"/>
              <a:gd name="connsiteY5638" fmla="*/ 2390934 h 4188227"/>
              <a:gd name="connsiteX5639" fmla="*/ 6367672 w 10996613"/>
              <a:gd name="connsiteY5639" fmla="*/ 2385111 h 4188227"/>
              <a:gd name="connsiteX5640" fmla="*/ 4993209 w 10996613"/>
              <a:gd name="connsiteY5640" fmla="*/ 1849191 h 4188227"/>
              <a:gd name="connsiteX5641" fmla="*/ 4996055 w 10996613"/>
              <a:gd name="connsiteY5641" fmla="*/ 1850658 h 4188227"/>
              <a:gd name="connsiteX5642" fmla="*/ 5043349 w 10996613"/>
              <a:gd name="connsiteY5642" fmla="*/ 1850658 h 4188227"/>
              <a:gd name="connsiteX5643" fmla="*/ 5049112 w 10996613"/>
              <a:gd name="connsiteY5643" fmla="*/ 1847818 h 4188227"/>
              <a:gd name="connsiteX5644" fmla="*/ 4993209 w 10996613"/>
              <a:gd name="connsiteY5644" fmla="*/ 1849191 h 4188227"/>
              <a:gd name="connsiteX5645" fmla="*/ 7057086 w 10996613"/>
              <a:gd name="connsiteY5645" fmla="*/ 3756474 h 4188227"/>
              <a:gd name="connsiteX5646" fmla="*/ 7049117 w 10996613"/>
              <a:gd name="connsiteY5646" fmla="*/ 3745682 h 4188227"/>
              <a:gd name="connsiteX5647" fmla="*/ 7033179 w 10996613"/>
              <a:gd name="connsiteY5647" fmla="*/ 3738108 h 4188227"/>
              <a:gd name="connsiteX5648" fmla="*/ 7040650 w 10996613"/>
              <a:gd name="connsiteY5648" fmla="*/ 3749326 h 4188227"/>
              <a:gd name="connsiteX5649" fmla="*/ 7057086 w 10996613"/>
              <a:gd name="connsiteY5649" fmla="*/ 3756522 h 4188227"/>
              <a:gd name="connsiteX5650" fmla="*/ 7059979 w 10996613"/>
              <a:gd name="connsiteY5650" fmla="*/ 3768995 h 4188227"/>
              <a:gd name="connsiteX5651" fmla="*/ 7070558 w 10996613"/>
              <a:gd name="connsiteY5651" fmla="*/ 3778770 h 4188227"/>
              <a:gd name="connsiteX5652" fmla="*/ 7080781 w 10996613"/>
              <a:gd name="connsiteY5652" fmla="*/ 3772498 h 4188227"/>
              <a:gd name="connsiteX5653" fmla="*/ 7066573 w 10996613"/>
              <a:gd name="connsiteY5653" fmla="*/ 3764190 h 4188227"/>
              <a:gd name="connsiteX5654" fmla="*/ 7057086 w 10996613"/>
              <a:gd name="connsiteY5654" fmla="*/ 3756474 h 4188227"/>
              <a:gd name="connsiteX5655" fmla="*/ 2085679 w 10996613"/>
              <a:gd name="connsiteY5655" fmla="*/ 2324876 h 4188227"/>
              <a:gd name="connsiteX5656" fmla="*/ 2077899 w 10996613"/>
              <a:gd name="connsiteY5656" fmla="*/ 2324876 h 4188227"/>
              <a:gd name="connsiteX5657" fmla="*/ 2066918 w 10996613"/>
              <a:gd name="connsiteY5657" fmla="*/ 2332639 h 4188227"/>
              <a:gd name="connsiteX5658" fmla="*/ 2096067 w 10996613"/>
              <a:gd name="connsiteY5658" fmla="*/ 2332568 h 4188227"/>
              <a:gd name="connsiteX5659" fmla="*/ 2085679 w 10996613"/>
              <a:gd name="connsiteY5659" fmla="*/ 2324876 h 4188227"/>
              <a:gd name="connsiteX5660" fmla="*/ 5047689 w 10996613"/>
              <a:gd name="connsiteY5660" fmla="*/ 1632105 h 4188227"/>
              <a:gd name="connsiteX5661" fmla="*/ 5037419 w 10996613"/>
              <a:gd name="connsiteY5661" fmla="*/ 1629880 h 4188227"/>
              <a:gd name="connsiteX5662" fmla="*/ 5023378 w 10996613"/>
              <a:gd name="connsiteY5662" fmla="*/ 1627230 h 4188227"/>
              <a:gd name="connsiteX5663" fmla="*/ 5012942 w 10996613"/>
              <a:gd name="connsiteY5663" fmla="*/ 1625194 h 4188227"/>
              <a:gd name="connsiteX5664" fmla="*/ 5000632 w 10996613"/>
              <a:gd name="connsiteY5664" fmla="*/ 1627963 h 4188227"/>
              <a:gd name="connsiteX5665" fmla="*/ 5020437 w 10996613"/>
              <a:gd name="connsiteY5665" fmla="*/ 1633833 h 4188227"/>
              <a:gd name="connsiteX5666" fmla="*/ 5047713 w 10996613"/>
              <a:gd name="connsiteY5666" fmla="*/ 1634354 h 4188227"/>
              <a:gd name="connsiteX5667" fmla="*/ 5047689 w 10996613"/>
              <a:gd name="connsiteY5667" fmla="*/ 1632105 h 4188227"/>
              <a:gd name="connsiteX5668" fmla="*/ 3636344 w 10996613"/>
              <a:gd name="connsiteY5668" fmla="*/ 2122441 h 4188227"/>
              <a:gd name="connsiteX5669" fmla="*/ 3613907 w 10996613"/>
              <a:gd name="connsiteY5669" fmla="*/ 2123719 h 4188227"/>
              <a:gd name="connsiteX5670" fmla="*/ 3620405 w 10996613"/>
              <a:gd name="connsiteY5670" fmla="*/ 2126938 h 4188227"/>
              <a:gd name="connsiteX5671" fmla="*/ 3637743 w 10996613"/>
              <a:gd name="connsiteY5671" fmla="*/ 2129991 h 4188227"/>
              <a:gd name="connsiteX5672" fmla="*/ 3648179 w 10996613"/>
              <a:gd name="connsiteY5672" fmla="*/ 2131340 h 4188227"/>
              <a:gd name="connsiteX5673" fmla="*/ 3650859 w 10996613"/>
              <a:gd name="connsiteY5673" fmla="*/ 2123719 h 4188227"/>
              <a:gd name="connsiteX5674" fmla="*/ 3636344 w 10996613"/>
              <a:gd name="connsiteY5674" fmla="*/ 2122441 h 4188227"/>
              <a:gd name="connsiteX5675" fmla="*/ 6289355 w 10996613"/>
              <a:gd name="connsiteY5675" fmla="*/ 3586607 h 4188227"/>
              <a:gd name="connsiteX5676" fmla="*/ 6279299 w 10996613"/>
              <a:gd name="connsiteY5676" fmla="*/ 3590015 h 4188227"/>
              <a:gd name="connsiteX5677" fmla="*/ 6279821 w 10996613"/>
              <a:gd name="connsiteY5677" fmla="*/ 3590796 h 4188227"/>
              <a:gd name="connsiteX5678" fmla="*/ 6308187 w 10996613"/>
              <a:gd name="connsiteY5678" fmla="*/ 3588784 h 4188227"/>
              <a:gd name="connsiteX5679" fmla="*/ 6298249 w 10996613"/>
              <a:gd name="connsiteY5679" fmla="*/ 3583246 h 4188227"/>
              <a:gd name="connsiteX5680" fmla="*/ 6289355 w 10996613"/>
              <a:gd name="connsiteY5680" fmla="*/ 3586607 h 4188227"/>
              <a:gd name="connsiteX5681" fmla="*/ 6553077 w 10996613"/>
              <a:gd name="connsiteY5681" fmla="*/ 2826572 h 4188227"/>
              <a:gd name="connsiteX5682" fmla="*/ 6574209 w 10996613"/>
              <a:gd name="connsiteY5682" fmla="*/ 2826572 h 4188227"/>
              <a:gd name="connsiteX5683" fmla="*/ 6580092 w 10996613"/>
              <a:gd name="connsiteY5683" fmla="*/ 2823755 h 4188227"/>
              <a:gd name="connsiteX5684" fmla="*/ 6552341 w 10996613"/>
              <a:gd name="connsiteY5684" fmla="*/ 2822193 h 4188227"/>
              <a:gd name="connsiteX5685" fmla="*/ 6553077 w 10996613"/>
              <a:gd name="connsiteY5685" fmla="*/ 2826572 h 4188227"/>
              <a:gd name="connsiteX5686" fmla="*/ 4846892 w 10996613"/>
              <a:gd name="connsiteY5686" fmla="*/ 1364110 h 4188227"/>
              <a:gd name="connsiteX5687" fmla="*/ 4820446 w 10996613"/>
              <a:gd name="connsiteY5687" fmla="*/ 1362950 h 4188227"/>
              <a:gd name="connsiteX5688" fmla="*/ 4816604 w 10996613"/>
              <a:gd name="connsiteY5688" fmla="*/ 1366334 h 4188227"/>
              <a:gd name="connsiteX5689" fmla="*/ 4820707 w 10996613"/>
              <a:gd name="connsiteY5689" fmla="*/ 1371825 h 4188227"/>
              <a:gd name="connsiteX5690" fmla="*/ 4836195 w 10996613"/>
              <a:gd name="connsiteY5690" fmla="*/ 1371991 h 4188227"/>
              <a:gd name="connsiteX5691" fmla="*/ 4846892 w 10996613"/>
              <a:gd name="connsiteY5691" fmla="*/ 1364110 h 4188227"/>
              <a:gd name="connsiteX5692" fmla="*/ 3435001 w 10996613"/>
              <a:gd name="connsiteY5692" fmla="*/ 1533811 h 4188227"/>
              <a:gd name="connsiteX5693" fmla="*/ 3431633 w 10996613"/>
              <a:gd name="connsiteY5693" fmla="*/ 1533977 h 4188227"/>
              <a:gd name="connsiteX5694" fmla="*/ 3426154 w 10996613"/>
              <a:gd name="connsiteY5694" fmla="*/ 1537101 h 4188227"/>
              <a:gd name="connsiteX5695" fmla="*/ 3426747 w 10996613"/>
              <a:gd name="connsiteY5695" fmla="*/ 1547870 h 4188227"/>
              <a:gd name="connsiteX5696" fmla="*/ 3434716 w 10996613"/>
              <a:gd name="connsiteY5696" fmla="*/ 1552485 h 4188227"/>
              <a:gd name="connsiteX5697" fmla="*/ 3435001 w 10996613"/>
              <a:gd name="connsiteY5697" fmla="*/ 1533811 h 4188227"/>
              <a:gd name="connsiteX5698" fmla="*/ 10448915 w 10996613"/>
              <a:gd name="connsiteY5698" fmla="*/ 2471998 h 4188227"/>
              <a:gd name="connsiteX5699" fmla="*/ 10457170 w 10996613"/>
              <a:gd name="connsiteY5699" fmla="*/ 2481701 h 4188227"/>
              <a:gd name="connsiteX5700" fmla="*/ 10474745 w 10996613"/>
              <a:gd name="connsiteY5700" fmla="*/ 2481607 h 4188227"/>
              <a:gd name="connsiteX5701" fmla="*/ 10466490 w 10996613"/>
              <a:gd name="connsiteY5701" fmla="*/ 2471903 h 4188227"/>
              <a:gd name="connsiteX5702" fmla="*/ 10448915 w 10996613"/>
              <a:gd name="connsiteY5702" fmla="*/ 2471998 h 4188227"/>
              <a:gd name="connsiteX5703" fmla="*/ 3296914 w 10996613"/>
              <a:gd name="connsiteY5703" fmla="*/ 1523397 h 4188227"/>
              <a:gd name="connsiteX5704" fmla="*/ 3296321 w 10996613"/>
              <a:gd name="connsiteY5704" fmla="*/ 1542355 h 4188227"/>
              <a:gd name="connsiteX5705" fmla="*/ 3313019 w 10996613"/>
              <a:gd name="connsiteY5705" fmla="*/ 1532959 h 4188227"/>
              <a:gd name="connsiteX5706" fmla="*/ 3316055 w 10996613"/>
              <a:gd name="connsiteY5706" fmla="*/ 1530095 h 4188227"/>
              <a:gd name="connsiteX5707" fmla="*/ 3313517 w 10996613"/>
              <a:gd name="connsiteY5707" fmla="*/ 1528628 h 4188227"/>
              <a:gd name="connsiteX5708" fmla="*/ 3296914 w 10996613"/>
              <a:gd name="connsiteY5708" fmla="*/ 1523397 h 4188227"/>
              <a:gd name="connsiteX5709" fmla="*/ 10760737 w 10996613"/>
              <a:gd name="connsiteY5709" fmla="*/ 2426010 h 4188227"/>
              <a:gd name="connsiteX5710" fmla="*/ 10764841 w 10996613"/>
              <a:gd name="connsiteY5710" fmla="*/ 2422649 h 4188227"/>
              <a:gd name="connsiteX5711" fmla="*/ 10748689 w 10996613"/>
              <a:gd name="connsiteY5711" fmla="*/ 2412448 h 4188227"/>
              <a:gd name="connsiteX5712" fmla="*/ 10742166 w 10996613"/>
              <a:gd name="connsiteY5712" fmla="*/ 2413916 h 4188227"/>
              <a:gd name="connsiteX5713" fmla="*/ 10753409 w 10996613"/>
              <a:gd name="connsiteY5713" fmla="*/ 2426057 h 4188227"/>
              <a:gd name="connsiteX5714" fmla="*/ 10760737 w 10996613"/>
              <a:gd name="connsiteY5714" fmla="*/ 2426010 h 4188227"/>
              <a:gd name="connsiteX5715" fmla="*/ 10995855 w 10996613"/>
              <a:gd name="connsiteY5715" fmla="*/ 3639032 h 4188227"/>
              <a:gd name="connsiteX5716" fmla="*/ 10996614 w 10996613"/>
              <a:gd name="connsiteY5716" fmla="*/ 3634891 h 4188227"/>
              <a:gd name="connsiteX5717" fmla="*/ 10995855 w 10996613"/>
              <a:gd name="connsiteY5717" fmla="*/ 3639032 h 4188227"/>
              <a:gd name="connsiteX5718" fmla="*/ 5990412 w 10996613"/>
              <a:gd name="connsiteY5718" fmla="*/ 2295172 h 4188227"/>
              <a:gd name="connsiteX5719" fmla="*/ 5983226 w 10996613"/>
              <a:gd name="connsiteY5719" fmla="*/ 2293562 h 4188227"/>
              <a:gd name="connsiteX5720" fmla="*/ 5980806 w 10996613"/>
              <a:gd name="connsiteY5720" fmla="*/ 2297160 h 4188227"/>
              <a:gd name="connsiteX5721" fmla="*/ 5990887 w 10996613"/>
              <a:gd name="connsiteY5721" fmla="*/ 2305089 h 4188227"/>
              <a:gd name="connsiteX5722" fmla="*/ 5990412 w 10996613"/>
              <a:gd name="connsiteY5722" fmla="*/ 2295172 h 4188227"/>
              <a:gd name="connsiteX5723" fmla="*/ 9019616 w 10996613"/>
              <a:gd name="connsiteY5723" fmla="*/ 2310935 h 4188227"/>
              <a:gd name="connsiteX5724" fmla="*/ 9024265 w 10996613"/>
              <a:gd name="connsiteY5724" fmla="*/ 2297255 h 4188227"/>
              <a:gd name="connsiteX5725" fmla="*/ 9011812 w 10996613"/>
              <a:gd name="connsiteY5725" fmla="*/ 2297207 h 4188227"/>
              <a:gd name="connsiteX5726" fmla="*/ 9002847 w 10996613"/>
              <a:gd name="connsiteY5726" fmla="*/ 2300213 h 4188227"/>
              <a:gd name="connsiteX5727" fmla="*/ 9006168 w 10996613"/>
              <a:gd name="connsiteY5727" fmla="*/ 2306249 h 4188227"/>
              <a:gd name="connsiteX5728" fmla="*/ 9021537 w 10996613"/>
              <a:gd name="connsiteY5728" fmla="*/ 2315124 h 4188227"/>
              <a:gd name="connsiteX5729" fmla="*/ 9021087 w 10996613"/>
              <a:gd name="connsiteY5729" fmla="*/ 2314319 h 4188227"/>
              <a:gd name="connsiteX5730" fmla="*/ 9023411 w 10996613"/>
              <a:gd name="connsiteY5730" fmla="*/ 2315172 h 4188227"/>
              <a:gd name="connsiteX5731" fmla="*/ 9025925 w 10996613"/>
              <a:gd name="connsiteY5731" fmla="*/ 2313751 h 4188227"/>
              <a:gd name="connsiteX5732" fmla="*/ 9022083 w 10996613"/>
              <a:gd name="connsiteY5732" fmla="*/ 2311124 h 4188227"/>
              <a:gd name="connsiteX5733" fmla="*/ 9019616 w 10996613"/>
              <a:gd name="connsiteY5733" fmla="*/ 2310935 h 4188227"/>
              <a:gd name="connsiteX5734" fmla="*/ 5087559 w 10996613"/>
              <a:gd name="connsiteY5734" fmla="*/ 1638945 h 4188227"/>
              <a:gd name="connsiteX5735" fmla="*/ 5073969 w 10996613"/>
              <a:gd name="connsiteY5735" fmla="*/ 1630022 h 4188227"/>
              <a:gd name="connsiteX5736" fmla="*/ 5047689 w 10996613"/>
              <a:gd name="connsiteY5736" fmla="*/ 1634378 h 4188227"/>
              <a:gd name="connsiteX5737" fmla="*/ 5053429 w 10996613"/>
              <a:gd name="connsiteY5737" fmla="*/ 1638874 h 4188227"/>
              <a:gd name="connsiteX5738" fmla="*/ 5087536 w 10996613"/>
              <a:gd name="connsiteY5738" fmla="*/ 1638993 h 4188227"/>
              <a:gd name="connsiteX5739" fmla="*/ 5090216 w 10996613"/>
              <a:gd name="connsiteY5739" fmla="*/ 1642638 h 4188227"/>
              <a:gd name="connsiteX5740" fmla="*/ 5121832 w 10996613"/>
              <a:gd name="connsiteY5740" fmla="*/ 1641265 h 4188227"/>
              <a:gd name="connsiteX5741" fmla="*/ 5087559 w 10996613"/>
              <a:gd name="connsiteY5741" fmla="*/ 1638945 h 4188227"/>
              <a:gd name="connsiteX5742" fmla="*/ 9168305 w 10996613"/>
              <a:gd name="connsiteY5742" fmla="*/ 1751038 h 4188227"/>
              <a:gd name="connsiteX5743" fmla="*/ 9158367 w 10996613"/>
              <a:gd name="connsiteY5743" fmla="*/ 1749713 h 4188227"/>
              <a:gd name="connsiteX5744" fmla="*/ 9154525 w 10996613"/>
              <a:gd name="connsiteY5744" fmla="*/ 1755062 h 4188227"/>
              <a:gd name="connsiteX5745" fmla="*/ 9170250 w 10996613"/>
              <a:gd name="connsiteY5745" fmla="*/ 1763156 h 4188227"/>
              <a:gd name="connsiteX5746" fmla="*/ 9176511 w 10996613"/>
              <a:gd name="connsiteY5746" fmla="*/ 1761760 h 4188227"/>
              <a:gd name="connsiteX5747" fmla="*/ 9168305 w 10996613"/>
              <a:gd name="connsiteY5747" fmla="*/ 1751038 h 4188227"/>
              <a:gd name="connsiteX5748" fmla="*/ 5997789 w 10996613"/>
              <a:gd name="connsiteY5748" fmla="*/ 1706424 h 4188227"/>
              <a:gd name="connsiteX5749" fmla="*/ 6000563 w 10996613"/>
              <a:gd name="connsiteY5749" fmla="*/ 1707962 h 4188227"/>
              <a:gd name="connsiteX5750" fmla="*/ 6039912 w 10996613"/>
              <a:gd name="connsiteY5750" fmla="*/ 1707962 h 4188227"/>
              <a:gd name="connsiteX5751" fmla="*/ 6045889 w 10996613"/>
              <a:gd name="connsiteY5751" fmla="*/ 1705193 h 4188227"/>
              <a:gd name="connsiteX5752" fmla="*/ 5997789 w 10996613"/>
              <a:gd name="connsiteY5752" fmla="*/ 1706424 h 4188227"/>
              <a:gd name="connsiteX5753" fmla="*/ 8986932 w 10996613"/>
              <a:gd name="connsiteY5753" fmla="*/ 2271811 h 4188227"/>
              <a:gd name="connsiteX5754" fmla="*/ 8991771 w 10996613"/>
              <a:gd name="connsiteY5754" fmla="*/ 2273610 h 4188227"/>
              <a:gd name="connsiteX5755" fmla="*/ 8994546 w 10996613"/>
              <a:gd name="connsiteY5755" fmla="*/ 2271930 h 4188227"/>
              <a:gd name="connsiteX5756" fmla="*/ 8994664 w 10996613"/>
              <a:gd name="connsiteY5756" fmla="*/ 2260190 h 4188227"/>
              <a:gd name="connsiteX5757" fmla="*/ 8981738 w 10996613"/>
              <a:gd name="connsiteY5757" fmla="*/ 2248829 h 4188227"/>
              <a:gd name="connsiteX5758" fmla="*/ 8986932 w 10996613"/>
              <a:gd name="connsiteY5758" fmla="*/ 2271811 h 4188227"/>
              <a:gd name="connsiteX5759" fmla="*/ 6524093 w 10996613"/>
              <a:gd name="connsiteY5759" fmla="*/ 2267788 h 4188227"/>
              <a:gd name="connsiteX5760" fmla="*/ 6528718 w 10996613"/>
              <a:gd name="connsiteY5760" fmla="*/ 2269208 h 4188227"/>
              <a:gd name="connsiteX5761" fmla="*/ 6531445 w 10996613"/>
              <a:gd name="connsiteY5761" fmla="*/ 2260403 h 4188227"/>
              <a:gd name="connsiteX5762" fmla="*/ 6509483 w 10996613"/>
              <a:gd name="connsiteY5762" fmla="*/ 2261326 h 4188227"/>
              <a:gd name="connsiteX5763" fmla="*/ 6506969 w 10996613"/>
              <a:gd name="connsiteY5763" fmla="*/ 2262865 h 4188227"/>
              <a:gd name="connsiteX5764" fmla="*/ 6510740 w 10996613"/>
              <a:gd name="connsiteY5764" fmla="*/ 2265113 h 4188227"/>
              <a:gd name="connsiteX5765" fmla="*/ 6524093 w 10996613"/>
              <a:gd name="connsiteY5765" fmla="*/ 2267788 h 4188227"/>
              <a:gd name="connsiteX5766" fmla="*/ 10410350 w 10996613"/>
              <a:gd name="connsiteY5766" fmla="*/ 2955706 h 4188227"/>
              <a:gd name="connsiteX5767" fmla="*/ 10408595 w 10996613"/>
              <a:gd name="connsiteY5767" fmla="*/ 2964818 h 4188227"/>
              <a:gd name="connsiteX5768" fmla="*/ 10438314 w 10996613"/>
              <a:gd name="connsiteY5768" fmla="*/ 2962854 h 4188227"/>
              <a:gd name="connsiteX5769" fmla="*/ 10420644 w 10996613"/>
              <a:gd name="connsiteY5769" fmla="*/ 2957126 h 4188227"/>
              <a:gd name="connsiteX5770" fmla="*/ 10410350 w 10996613"/>
              <a:gd name="connsiteY5770" fmla="*/ 2955706 h 4188227"/>
              <a:gd name="connsiteX5771" fmla="*/ 7758762 w 10996613"/>
              <a:gd name="connsiteY5771" fmla="*/ 1850918 h 4188227"/>
              <a:gd name="connsiteX5772" fmla="*/ 7758762 w 10996613"/>
              <a:gd name="connsiteY5772" fmla="*/ 1839274 h 4188227"/>
              <a:gd name="connsiteX5773" fmla="*/ 7744911 w 10996613"/>
              <a:gd name="connsiteY5773" fmla="*/ 1833309 h 4188227"/>
              <a:gd name="connsiteX5774" fmla="*/ 7758762 w 10996613"/>
              <a:gd name="connsiteY5774" fmla="*/ 1850918 h 4188227"/>
              <a:gd name="connsiteX5775" fmla="*/ 6481401 w 10996613"/>
              <a:gd name="connsiteY5775" fmla="*/ 1603561 h 4188227"/>
              <a:gd name="connsiteX5776" fmla="*/ 6444685 w 10996613"/>
              <a:gd name="connsiteY5776" fmla="*/ 1609975 h 4188227"/>
              <a:gd name="connsiteX5777" fmla="*/ 6481401 w 10996613"/>
              <a:gd name="connsiteY5777" fmla="*/ 1603561 h 4188227"/>
              <a:gd name="connsiteX5778" fmla="*/ 4143958 w 10996613"/>
              <a:gd name="connsiteY5778" fmla="*/ 1849806 h 4188227"/>
              <a:gd name="connsiteX5779" fmla="*/ 4146615 w 10996613"/>
              <a:gd name="connsiteY5779" fmla="*/ 1846066 h 4188227"/>
              <a:gd name="connsiteX5780" fmla="*/ 4140590 w 10996613"/>
              <a:gd name="connsiteY5780" fmla="*/ 1841664 h 4188227"/>
              <a:gd name="connsiteX5781" fmla="*/ 4122517 w 10996613"/>
              <a:gd name="connsiteY5781" fmla="*/ 1844031 h 4188227"/>
              <a:gd name="connsiteX5782" fmla="*/ 4137104 w 10996613"/>
              <a:gd name="connsiteY5782" fmla="*/ 1850611 h 4188227"/>
              <a:gd name="connsiteX5783" fmla="*/ 4143958 w 10996613"/>
              <a:gd name="connsiteY5783" fmla="*/ 1849806 h 4188227"/>
              <a:gd name="connsiteX5784" fmla="*/ 3600411 w 10996613"/>
              <a:gd name="connsiteY5784" fmla="*/ 2034750 h 4188227"/>
              <a:gd name="connsiteX5785" fmla="*/ 3606507 w 10996613"/>
              <a:gd name="connsiteY5785" fmla="*/ 2047057 h 4188227"/>
              <a:gd name="connsiteX5786" fmla="*/ 3622564 w 10996613"/>
              <a:gd name="connsiteY5786" fmla="*/ 2042111 h 4188227"/>
              <a:gd name="connsiteX5787" fmla="*/ 3600411 w 10996613"/>
              <a:gd name="connsiteY5787" fmla="*/ 2034750 h 4188227"/>
              <a:gd name="connsiteX5788" fmla="*/ 4982085 w 10996613"/>
              <a:gd name="connsiteY5788" fmla="*/ 1853853 h 4188227"/>
              <a:gd name="connsiteX5789" fmla="*/ 4982583 w 10996613"/>
              <a:gd name="connsiteY5789" fmla="*/ 1847936 h 4188227"/>
              <a:gd name="connsiteX5790" fmla="*/ 4971957 w 10996613"/>
              <a:gd name="connsiteY5790" fmla="*/ 1841522 h 4188227"/>
              <a:gd name="connsiteX5791" fmla="*/ 4968162 w 10996613"/>
              <a:gd name="connsiteY5791" fmla="*/ 1851723 h 4188227"/>
              <a:gd name="connsiteX5792" fmla="*/ 4975657 w 10996613"/>
              <a:gd name="connsiteY5792" fmla="*/ 1855297 h 4188227"/>
              <a:gd name="connsiteX5793" fmla="*/ 4982085 w 10996613"/>
              <a:gd name="connsiteY5793" fmla="*/ 1853853 h 4188227"/>
              <a:gd name="connsiteX5794" fmla="*/ 10675756 w 10996613"/>
              <a:gd name="connsiteY5794" fmla="*/ 2958759 h 4188227"/>
              <a:gd name="connsiteX5795" fmla="*/ 10667691 w 10996613"/>
              <a:gd name="connsiteY5795" fmla="*/ 2952416 h 4188227"/>
              <a:gd name="connsiteX5796" fmla="*/ 10664917 w 10996613"/>
              <a:gd name="connsiteY5796" fmla="*/ 2950996 h 4188227"/>
              <a:gd name="connsiteX5797" fmla="*/ 10657469 w 10996613"/>
              <a:gd name="connsiteY5797" fmla="*/ 2951067 h 4188227"/>
              <a:gd name="connsiteX5798" fmla="*/ 10653508 w 10996613"/>
              <a:gd name="connsiteY5798" fmla="*/ 2956700 h 4188227"/>
              <a:gd name="connsiteX5799" fmla="*/ 10657279 w 10996613"/>
              <a:gd name="connsiteY5799" fmla="*/ 2959966 h 4188227"/>
              <a:gd name="connsiteX5800" fmla="*/ 10675756 w 10996613"/>
              <a:gd name="connsiteY5800" fmla="*/ 2958759 h 4188227"/>
              <a:gd name="connsiteX5801" fmla="*/ 4319971 w 10996613"/>
              <a:gd name="connsiteY5801" fmla="*/ 1482617 h 4188227"/>
              <a:gd name="connsiteX5802" fmla="*/ 4314183 w 10996613"/>
              <a:gd name="connsiteY5802" fmla="*/ 1487137 h 4188227"/>
              <a:gd name="connsiteX5803" fmla="*/ 4317006 w 10996613"/>
              <a:gd name="connsiteY5803" fmla="*/ 1490829 h 4188227"/>
              <a:gd name="connsiteX5804" fmla="*/ 4323932 w 10996613"/>
              <a:gd name="connsiteY5804" fmla="*/ 1491539 h 4188227"/>
              <a:gd name="connsiteX5805" fmla="*/ 4338234 w 10996613"/>
              <a:gd name="connsiteY5805" fmla="*/ 1484912 h 4188227"/>
              <a:gd name="connsiteX5806" fmla="*/ 4319971 w 10996613"/>
              <a:gd name="connsiteY5806" fmla="*/ 1482617 h 4188227"/>
              <a:gd name="connsiteX5807" fmla="*/ 5289305 w 10996613"/>
              <a:gd name="connsiteY5807" fmla="*/ 519105 h 4188227"/>
              <a:gd name="connsiteX5808" fmla="*/ 5287550 w 10996613"/>
              <a:gd name="connsiteY5808" fmla="*/ 515886 h 4188227"/>
              <a:gd name="connsiteX5809" fmla="*/ 5288736 w 10996613"/>
              <a:gd name="connsiteY5809" fmla="*/ 518916 h 4188227"/>
              <a:gd name="connsiteX5810" fmla="*/ 5289305 w 10996613"/>
              <a:gd name="connsiteY5810" fmla="*/ 519105 h 4188227"/>
              <a:gd name="connsiteX5811" fmla="*/ 10182300 w 10996613"/>
              <a:gd name="connsiteY5811" fmla="*/ 2800324 h 4188227"/>
              <a:gd name="connsiteX5812" fmla="*/ 10202509 w 10996613"/>
              <a:gd name="connsiteY5812" fmla="*/ 2808110 h 4188227"/>
              <a:gd name="connsiteX5813" fmla="*/ 10213443 w 10996613"/>
              <a:gd name="connsiteY5813" fmla="*/ 2800134 h 4188227"/>
              <a:gd name="connsiteX5814" fmla="*/ 10182300 w 10996613"/>
              <a:gd name="connsiteY5814" fmla="*/ 2800324 h 4188227"/>
              <a:gd name="connsiteX5815" fmla="*/ 10368155 w 10996613"/>
              <a:gd name="connsiteY5815" fmla="*/ 2813980 h 4188227"/>
              <a:gd name="connsiteX5816" fmla="*/ 10382126 w 10996613"/>
              <a:gd name="connsiteY5816" fmla="*/ 2831424 h 4188227"/>
              <a:gd name="connsiteX5817" fmla="*/ 10368155 w 10996613"/>
              <a:gd name="connsiteY5817" fmla="*/ 2813980 h 4188227"/>
              <a:gd name="connsiteX5818" fmla="*/ 856844 w 10996613"/>
              <a:gd name="connsiteY5818" fmla="*/ 1206431 h 4188227"/>
              <a:gd name="connsiteX5819" fmla="*/ 857769 w 10996613"/>
              <a:gd name="connsiteY5819" fmla="*/ 1210786 h 4188227"/>
              <a:gd name="connsiteX5820" fmla="*/ 888176 w 10996613"/>
              <a:gd name="connsiteY5820" fmla="*/ 1208136 h 4188227"/>
              <a:gd name="connsiteX5821" fmla="*/ 856844 w 10996613"/>
              <a:gd name="connsiteY5821" fmla="*/ 1206431 h 4188227"/>
              <a:gd name="connsiteX5822" fmla="*/ 10328309 w 10996613"/>
              <a:gd name="connsiteY5822" fmla="*/ 3461875 h 4188227"/>
              <a:gd name="connsiteX5823" fmla="*/ 10318703 w 10996613"/>
              <a:gd name="connsiteY5823" fmla="*/ 3473615 h 4188227"/>
              <a:gd name="connsiteX5824" fmla="*/ 10333005 w 10996613"/>
              <a:gd name="connsiteY5824" fmla="*/ 3479153 h 4188227"/>
              <a:gd name="connsiteX5825" fmla="*/ 10328309 w 10996613"/>
              <a:gd name="connsiteY5825" fmla="*/ 3461875 h 4188227"/>
              <a:gd name="connsiteX5826" fmla="*/ 1539356 w 10996613"/>
              <a:gd name="connsiteY5826" fmla="*/ 1620484 h 4188227"/>
              <a:gd name="connsiteX5827" fmla="*/ 1551547 w 10996613"/>
              <a:gd name="connsiteY5827" fmla="*/ 1617668 h 4188227"/>
              <a:gd name="connsiteX5828" fmla="*/ 1508499 w 10996613"/>
              <a:gd name="connsiteY5828" fmla="*/ 1619395 h 4188227"/>
              <a:gd name="connsiteX5829" fmla="*/ 1539356 w 10996613"/>
              <a:gd name="connsiteY5829" fmla="*/ 1620484 h 4188227"/>
              <a:gd name="connsiteX5830" fmla="*/ 4960549 w 10996613"/>
              <a:gd name="connsiteY5830" fmla="*/ 1620579 h 4188227"/>
              <a:gd name="connsiteX5831" fmla="*/ 4967973 w 10996613"/>
              <a:gd name="connsiteY5831" fmla="*/ 1620555 h 4188227"/>
              <a:gd name="connsiteX5832" fmla="*/ 4967925 w 10996613"/>
              <a:gd name="connsiteY5832" fmla="*/ 1618496 h 4188227"/>
              <a:gd name="connsiteX5833" fmla="*/ 4936072 w 10996613"/>
              <a:gd name="connsiteY5833" fmla="*/ 1611348 h 4188227"/>
              <a:gd name="connsiteX5834" fmla="*/ 4960549 w 10996613"/>
              <a:gd name="connsiteY5834" fmla="*/ 1620579 h 4188227"/>
              <a:gd name="connsiteX5835" fmla="*/ 1662714 w 10996613"/>
              <a:gd name="connsiteY5835" fmla="*/ 2214297 h 4188227"/>
              <a:gd name="connsiteX5836" fmla="*/ 1646989 w 10996613"/>
              <a:gd name="connsiteY5836" fmla="*/ 2209895 h 4188227"/>
              <a:gd name="connsiteX5837" fmla="*/ 1644522 w 10996613"/>
              <a:gd name="connsiteY5837" fmla="*/ 2212806 h 4188227"/>
              <a:gd name="connsiteX5838" fmla="*/ 1662571 w 10996613"/>
              <a:gd name="connsiteY5838" fmla="*/ 2224356 h 4188227"/>
              <a:gd name="connsiteX5839" fmla="*/ 1662714 w 10996613"/>
              <a:gd name="connsiteY5839" fmla="*/ 2214297 h 4188227"/>
              <a:gd name="connsiteX5840" fmla="*/ 8316375 w 10996613"/>
              <a:gd name="connsiteY5840" fmla="*/ 2193067 h 4188227"/>
              <a:gd name="connsiteX5841" fmla="*/ 8348750 w 10996613"/>
              <a:gd name="connsiteY5841" fmla="*/ 2198440 h 4188227"/>
              <a:gd name="connsiteX5842" fmla="*/ 8326953 w 10996613"/>
              <a:gd name="connsiteY5842" fmla="*/ 2191552 h 4188227"/>
              <a:gd name="connsiteX5843" fmla="*/ 8316375 w 10996613"/>
              <a:gd name="connsiteY5843" fmla="*/ 2193067 h 4188227"/>
              <a:gd name="connsiteX5844" fmla="*/ 10647982 w 10996613"/>
              <a:gd name="connsiteY5844" fmla="*/ 3508833 h 4188227"/>
              <a:gd name="connsiteX5845" fmla="*/ 10628415 w 10996613"/>
              <a:gd name="connsiteY5845" fmla="*/ 3519010 h 4188227"/>
              <a:gd name="connsiteX5846" fmla="*/ 10645444 w 10996613"/>
              <a:gd name="connsiteY5846" fmla="*/ 3519365 h 4188227"/>
              <a:gd name="connsiteX5847" fmla="*/ 10653010 w 10996613"/>
              <a:gd name="connsiteY5847" fmla="*/ 3510253 h 4188227"/>
              <a:gd name="connsiteX5848" fmla="*/ 10647982 w 10996613"/>
              <a:gd name="connsiteY5848" fmla="*/ 3508833 h 4188227"/>
              <a:gd name="connsiteX5849" fmla="*/ 6178189 w 10996613"/>
              <a:gd name="connsiteY5849" fmla="*/ 1812884 h 4188227"/>
              <a:gd name="connsiteX5850" fmla="*/ 6175959 w 10996613"/>
              <a:gd name="connsiteY5850" fmla="*/ 1804671 h 4188227"/>
              <a:gd name="connsiteX5851" fmla="*/ 6155941 w 10996613"/>
              <a:gd name="connsiteY5851" fmla="*/ 1809310 h 4188227"/>
              <a:gd name="connsiteX5852" fmla="*/ 6149632 w 10996613"/>
              <a:gd name="connsiteY5852" fmla="*/ 1812860 h 4188227"/>
              <a:gd name="connsiteX5853" fmla="*/ 6178189 w 10996613"/>
              <a:gd name="connsiteY5853" fmla="*/ 1812884 h 4188227"/>
              <a:gd name="connsiteX5854" fmla="*/ 7818319 w 10996613"/>
              <a:gd name="connsiteY5854" fmla="*/ 999263 h 4188227"/>
              <a:gd name="connsiteX5855" fmla="*/ 7806601 w 10996613"/>
              <a:gd name="connsiteY5855" fmla="*/ 1006032 h 4188227"/>
              <a:gd name="connsiteX5856" fmla="*/ 7817892 w 10996613"/>
              <a:gd name="connsiteY5856" fmla="*/ 1012541 h 4188227"/>
              <a:gd name="connsiteX5857" fmla="*/ 7829253 w 10996613"/>
              <a:gd name="connsiteY5857" fmla="*/ 1005180 h 4188227"/>
              <a:gd name="connsiteX5858" fmla="*/ 7818319 w 10996613"/>
              <a:gd name="connsiteY5858" fmla="*/ 999263 h 4188227"/>
              <a:gd name="connsiteX5859" fmla="*/ 4559215 w 10996613"/>
              <a:gd name="connsiteY5859" fmla="*/ 1953118 h 4188227"/>
              <a:gd name="connsiteX5860" fmla="*/ 4541521 w 10996613"/>
              <a:gd name="connsiteY5860" fmla="*/ 1956526 h 4188227"/>
              <a:gd name="connsiteX5861" fmla="*/ 4539529 w 10996613"/>
              <a:gd name="connsiteY5861" fmla="*/ 1964810 h 4188227"/>
              <a:gd name="connsiteX5862" fmla="*/ 4559215 w 10996613"/>
              <a:gd name="connsiteY5862" fmla="*/ 1953118 h 4188227"/>
              <a:gd name="connsiteX5863" fmla="*/ 4322034 w 10996613"/>
              <a:gd name="connsiteY5863" fmla="*/ 3406728 h 4188227"/>
              <a:gd name="connsiteX5864" fmla="*/ 4319378 w 10996613"/>
              <a:gd name="connsiteY5864" fmla="*/ 3402989 h 4188227"/>
              <a:gd name="connsiteX5865" fmla="*/ 4312523 w 10996613"/>
              <a:gd name="connsiteY5865" fmla="*/ 3402184 h 4188227"/>
              <a:gd name="connsiteX5866" fmla="*/ 4297936 w 10996613"/>
              <a:gd name="connsiteY5866" fmla="*/ 3408764 h 4188227"/>
              <a:gd name="connsiteX5867" fmla="*/ 4316010 w 10996613"/>
              <a:gd name="connsiteY5867" fmla="*/ 3411131 h 4188227"/>
              <a:gd name="connsiteX5868" fmla="*/ 4322034 w 10996613"/>
              <a:gd name="connsiteY5868" fmla="*/ 3406728 h 4188227"/>
              <a:gd name="connsiteX5869" fmla="*/ 6437356 w 10996613"/>
              <a:gd name="connsiteY5869" fmla="*/ 2260545 h 4188227"/>
              <a:gd name="connsiteX5870" fmla="*/ 6403226 w 10996613"/>
              <a:gd name="connsiteY5870" fmla="*/ 2260427 h 4188227"/>
              <a:gd name="connsiteX5871" fmla="*/ 6408965 w 10996613"/>
              <a:gd name="connsiteY5871" fmla="*/ 2264924 h 4188227"/>
              <a:gd name="connsiteX5872" fmla="*/ 6443096 w 10996613"/>
              <a:gd name="connsiteY5872" fmla="*/ 2265042 h 4188227"/>
              <a:gd name="connsiteX5873" fmla="*/ 6437356 w 10996613"/>
              <a:gd name="connsiteY5873" fmla="*/ 2260545 h 4188227"/>
              <a:gd name="connsiteX5874" fmla="*/ 10972944 w 10996613"/>
              <a:gd name="connsiteY5874" fmla="*/ 3242944 h 4188227"/>
              <a:gd name="connsiteX5875" fmla="*/ 10964144 w 10996613"/>
              <a:gd name="connsiteY5875" fmla="*/ 3254754 h 4188227"/>
              <a:gd name="connsiteX5876" fmla="*/ 10964191 w 10996613"/>
              <a:gd name="connsiteY5876" fmla="*/ 3254754 h 4188227"/>
              <a:gd name="connsiteX5877" fmla="*/ 10976382 w 10996613"/>
              <a:gd name="connsiteY5877" fmla="*/ 3254754 h 4188227"/>
              <a:gd name="connsiteX5878" fmla="*/ 10987079 w 10996613"/>
              <a:gd name="connsiteY5878" fmla="*/ 3242163 h 4188227"/>
              <a:gd name="connsiteX5879" fmla="*/ 10972944 w 10996613"/>
              <a:gd name="connsiteY5879" fmla="*/ 3242944 h 4188227"/>
              <a:gd name="connsiteX5880" fmla="*/ 10450457 w 10996613"/>
              <a:gd name="connsiteY5880" fmla="*/ 2232688 h 4188227"/>
              <a:gd name="connsiteX5881" fmla="*/ 10458095 w 10996613"/>
              <a:gd name="connsiteY5881" fmla="*/ 2232806 h 4188227"/>
              <a:gd name="connsiteX5882" fmla="*/ 10461937 w 10996613"/>
              <a:gd name="connsiteY5882" fmla="*/ 2232759 h 4188227"/>
              <a:gd name="connsiteX5883" fmla="*/ 10468554 w 10996613"/>
              <a:gd name="connsiteY5883" fmla="*/ 2231220 h 4188227"/>
              <a:gd name="connsiteX5884" fmla="*/ 10465518 w 10996613"/>
              <a:gd name="connsiteY5884" fmla="*/ 2228096 h 4188227"/>
              <a:gd name="connsiteX5885" fmla="*/ 10457075 w 10996613"/>
              <a:gd name="connsiteY5885" fmla="*/ 2223717 h 4188227"/>
              <a:gd name="connsiteX5886" fmla="*/ 10449840 w 10996613"/>
              <a:gd name="connsiteY5886" fmla="*/ 2223883 h 4188227"/>
              <a:gd name="connsiteX5887" fmla="*/ 10446164 w 10996613"/>
              <a:gd name="connsiteY5887" fmla="*/ 2229587 h 4188227"/>
              <a:gd name="connsiteX5888" fmla="*/ 10450457 w 10996613"/>
              <a:gd name="connsiteY5888" fmla="*/ 2232688 h 4188227"/>
              <a:gd name="connsiteX5889" fmla="*/ 7175510 w 10996613"/>
              <a:gd name="connsiteY5889" fmla="*/ 1105344 h 4188227"/>
              <a:gd name="connsiteX5890" fmla="*/ 7179377 w 10996613"/>
              <a:gd name="connsiteY5890" fmla="*/ 1100895 h 4188227"/>
              <a:gd name="connsiteX5891" fmla="*/ 7164624 w 10996613"/>
              <a:gd name="connsiteY5891" fmla="*/ 1100279 h 4188227"/>
              <a:gd name="connsiteX5892" fmla="*/ 7152599 w 10996613"/>
              <a:gd name="connsiteY5892" fmla="*/ 1107782 h 4188227"/>
              <a:gd name="connsiteX5893" fmla="*/ 7160877 w 10996613"/>
              <a:gd name="connsiteY5893" fmla="*/ 1109557 h 4188227"/>
              <a:gd name="connsiteX5894" fmla="*/ 7170197 w 10996613"/>
              <a:gd name="connsiteY5894" fmla="*/ 1106480 h 4188227"/>
              <a:gd name="connsiteX5895" fmla="*/ 7175510 w 10996613"/>
              <a:gd name="connsiteY5895" fmla="*/ 1105344 h 4188227"/>
              <a:gd name="connsiteX5896" fmla="*/ 10400104 w 10996613"/>
              <a:gd name="connsiteY5896" fmla="*/ 2467453 h 4188227"/>
              <a:gd name="connsiteX5897" fmla="*/ 10405963 w 10996613"/>
              <a:gd name="connsiteY5897" fmla="*/ 2462980 h 4188227"/>
              <a:gd name="connsiteX5898" fmla="*/ 10403187 w 10996613"/>
              <a:gd name="connsiteY5898" fmla="*/ 2459264 h 4188227"/>
              <a:gd name="connsiteX5899" fmla="*/ 10396285 w 10996613"/>
              <a:gd name="connsiteY5899" fmla="*/ 2458507 h 4188227"/>
              <a:gd name="connsiteX5900" fmla="*/ 10381888 w 10996613"/>
              <a:gd name="connsiteY5900" fmla="*/ 2465134 h 4188227"/>
              <a:gd name="connsiteX5901" fmla="*/ 10400104 w 10996613"/>
              <a:gd name="connsiteY5901" fmla="*/ 2467453 h 4188227"/>
              <a:gd name="connsiteX5902" fmla="*/ 10344390 w 10996613"/>
              <a:gd name="connsiteY5902" fmla="*/ 2499642 h 4188227"/>
              <a:gd name="connsiteX5903" fmla="*/ 10349917 w 10996613"/>
              <a:gd name="connsiteY5903" fmla="*/ 2497370 h 4188227"/>
              <a:gd name="connsiteX5904" fmla="*/ 10347616 w 10996613"/>
              <a:gd name="connsiteY5904" fmla="*/ 2486624 h 4188227"/>
              <a:gd name="connsiteX5905" fmla="*/ 10334452 w 10996613"/>
              <a:gd name="connsiteY5905" fmla="*/ 2493228 h 4188227"/>
              <a:gd name="connsiteX5906" fmla="*/ 10334571 w 10996613"/>
              <a:gd name="connsiteY5906" fmla="*/ 2497417 h 4188227"/>
              <a:gd name="connsiteX5907" fmla="*/ 10344390 w 10996613"/>
              <a:gd name="connsiteY5907" fmla="*/ 2499642 h 4188227"/>
              <a:gd name="connsiteX5908" fmla="*/ 3740300 w 10996613"/>
              <a:gd name="connsiteY5908" fmla="*/ 1146432 h 4188227"/>
              <a:gd name="connsiteX5909" fmla="*/ 3747938 w 10996613"/>
              <a:gd name="connsiteY5909" fmla="*/ 1142811 h 4188227"/>
              <a:gd name="connsiteX5910" fmla="*/ 3743692 w 10996613"/>
              <a:gd name="connsiteY5910" fmla="*/ 1137391 h 4188227"/>
              <a:gd name="connsiteX5911" fmla="*/ 3733209 w 10996613"/>
              <a:gd name="connsiteY5911" fmla="*/ 1138764 h 4188227"/>
              <a:gd name="connsiteX5912" fmla="*/ 3723769 w 10996613"/>
              <a:gd name="connsiteY5912" fmla="*/ 1144302 h 4188227"/>
              <a:gd name="connsiteX5913" fmla="*/ 3740300 w 10996613"/>
              <a:gd name="connsiteY5913" fmla="*/ 1146432 h 4188227"/>
              <a:gd name="connsiteX5914" fmla="*/ 4314658 w 10996613"/>
              <a:gd name="connsiteY5914" fmla="*/ 3238802 h 4188227"/>
              <a:gd name="connsiteX5915" fmla="*/ 4329458 w 10996613"/>
              <a:gd name="connsiteY5915" fmla="*/ 3238281 h 4188227"/>
              <a:gd name="connsiteX5916" fmla="*/ 4306119 w 10996613"/>
              <a:gd name="connsiteY5916" fmla="*/ 3231749 h 4188227"/>
              <a:gd name="connsiteX5917" fmla="*/ 4314658 w 10996613"/>
              <a:gd name="connsiteY5917" fmla="*/ 3238802 h 4188227"/>
              <a:gd name="connsiteX5918" fmla="*/ 7206178 w 10996613"/>
              <a:gd name="connsiteY5918" fmla="*/ 1023026 h 4188227"/>
              <a:gd name="connsiteX5919" fmla="*/ 7200675 w 10996613"/>
              <a:gd name="connsiteY5919" fmla="*/ 1026576 h 4188227"/>
              <a:gd name="connsiteX5920" fmla="*/ 7191117 w 10996613"/>
              <a:gd name="connsiteY5920" fmla="*/ 1035121 h 4188227"/>
              <a:gd name="connsiteX5921" fmla="*/ 7208431 w 10996613"/>
              <a:gd name="connsiteY5921" fmla="*/ 1031428 h 4188227"/>
              <a:gd name="connsiteX5922" fmla="*/ 7206178 w 10996613"/>
              <a:gd name="connsiteY5922" fmla="*/ 1023026 h 4188227"/>
              <a:gd name="connsiteX5923" fmla="*/ 10502139 w 10996613"/>
              <a:gd name="connsiteY5923" fmla="*/ 2976061 h 4188227"/>
              <a:gd name="connsiteX5924" fmla="*/ 10524481 w 10996613"/>
              <a:gd name="connsiteY5924" fmla="*/ 2983421 h 4188227"/>
              <a:gd name="connsiteX5925" fmla="*/ 10517556 w 10996613"/>
              <a:gd name="connsiteY5925" fmla="*/ 2974025 h 4188227"/>
              <a:gd name="connsiteX5926" fmla="*/ 10502139 w 10996613"/>
              <a:gd name="connsiteY5926" fmla="*/ 2976061 h 4188227"/>
              <a:gd name="connsiteX5927" fmla="*/ 10637451 w 10996613"/>
              <a:gd name="connsiteY5927" fmla="*/ 2888843 h 4188227"/>
              <a:gd name="connsiteX5928" fmla="*/ 10613164 w 10996613"/>
              <a:gd name="connsiteY5928" fmla="*/ 2884109 h 4188227"/>
              <a:gd name="connsiteX5929" fmla="*/ 10637451 w 10996613"/>
              <a:gd name="connsiteY5929" fmla="*/ 2888843 h 4188227"/>
              <a:gd name="connsiteX5930" fmla="*/ 4848007 w 10996613"/>
              <a:gd name="connsiteY5930" fmla="*/ 690700 h 4188227"/>
              <a:gd name="connsiteX5931" fmla="*/ 4856189 w 10996613"/>
              <a:gd name="connsiteY5931" fmla="*/ 687434 h 4188227"/>
              <a:gd name="connsiteX5932" fmla="*/ 4855241 w 10996613"/>
              <a:gd name="connsiteY5932" fmla="*/ 683268 h 4188227"/>
              <a:gd name="connsiteX5933" fmla="*/ 4847437 w 10996613"/>
              <a:gd name="connsiteY5933" fmla="*/ 684546 h 4188227"/>
              <a:gd name="connsiteX5934" fmla="*/ 4833610 w 10996613"/>
              <a:gd name="connsiteY5934" fmla="*/ 689304 h 4188227"/>
              <a:gd name="connsiteX5935" fmla="*/ 4848007 w 10996613"/>
              <a:gd name="connsiteY5935" fmla="*/ 690700 h 4188227"/>
              <a:gd name="connsiteX5936" fmla="*/ 2930256 w 10996613"/>
              <a:gd name="connsiteY5936" fmla="*/ 3355913 h 4188227"/>
              <a:gd name="connsiteX5937" fmla="*/ 2920081 w 10996613"/>
              <a:gd name="connsiteY5937" fmla="*/ 3359155 h 4188227"/>
              <a:gd name="connsiteX5938" fmla="*/ 2934691 w 10996613"/>
              <a:gd name="connsiteY5938" fmla="*/ 3360552 h 4188227"/>
              <a:gd name="connsiteX5939" fmla="*/ 2941238 w 10996613"/>
              <a:gd name="connsiteY5939" fmla="*/ 3350066 h 4188227"/>
              <a:gd name="connsiteX5940" fmla="*/ 2930256 w 10996613"/>
              <a:gd name="connsiteY5940" fmla="*/ 3355913 h 4188227"/>
              <a:gd name="connsiteX5941" fmla="*/ 10574882 w 10996613"/>
              <a:gd name="connsiteY5941" fmla="*/ 3290233 h 4188227"/>
              <a:gd name="connsiteX5942" fmla="*/ 10593572 w 10996613"/>
              <a:gd name="connsiteY5942" fmla="*/ 3291488 h 4188227"/>
              <a:gd name="connsiteX5943" fmla="*/ 10605574 w 10996613"/>
              <a:gd name="connsiteY5943" fmla="*/ 3288505 h 4188227"/>
              <a:gd name="connsiteX5944" fmla="*/ 10574882 w 10996613"/>
              <a:gd name="connsiteY5944" fmla="*/ 3290233 h 4188227"/>
              <a:gd name="connsiteX5945" fmla="*/ 10094971 w 10996613"/>
              <a:gd name="connsiteY5945" fmla="*/ 1919840 h 4188227"/>
              <a:gd name="connsiteX5946" fmla="*/ 10103035 w 10996613"/>
              <a:gd name="connsiteY5946" fmla="*/ 1914113 h 4188227"/>
              <a:gd name="connsiteX5947" fmla="*/ 10095161 w 10996613"/>
              <a:gd name="connsiteY5947" fmla="*/ 1910586 h 4188227"/>
              <a:gd name="connsiteX5948" fmla="*/ 10087167 w 10996613"/>
              <a:gd name="connsiteY5948" fmla="*/ 1916243 h 4188227"/>
              <a:gd name="connsiteX5949" fmla="*/ 10094971 w 10996613"/>
              <a:gd name="connsiteY5949" fmla="*/ 1919840 h 4188227"/>
              <a:gd name="connsiteX5950" fmla="*/ 10924653 w 10996613"/>
              <a:gd name="connsiteY5950" fmla="*/ 3272009 h 4188227"/>
              <a:gd name="connsiteX5951" fmla="*/ 10949486 w 10996613"/>
              <a:gd name="connsiteY5951" fmla="*/ 3264056 h 4188227"/>
              <a:gd name="connsiteX5952" fmla="*/ 10924653 w 10996613"/>
              <a:gd name="connsiteY5952" fmla="*/ 3272009 h 4188227"/>
              <a:gd name="connsiteX5953" fmla="*/ 7681773 w 10996613"/>
              <a:gd name="connsiteY5953" fmla="*/ 1082741 h 4188227"/>
              <a:gd name="connsiteX5954" fmla="*/ 7684193 w 10996613"/>
              <a:gd name="connsiteY5954" fmla="*/ 1090504 h 4188227"/>
              <a:gd name="connsiteX5955" fmla="*/ 7691308 w 10996613"/>
              <a:gd name="connsiteY5955" fmla="*/ 1077203 h 4188227"/>
              <a:gd name="connsiteX5956" fmla="*/ 7681773 w 10996613"/>
              <a:gd name="connsiteY5956" fmla="*/ 1082741 h 4188227"/>
              <a:gd name="connsiteX5957" fmla="*/ 10637261 w 10996613"/>
              <a:gd name="connsiteY5957" fmla="*/ 3066071 h 4188227"/>
              <a:gd name="connsiteX5958" fmla="*/ 10627466 w 10996613"/>
              <a:gd name="connsiteY5958" fmla="*/ 3061456 h 4188227"/>
              <a:gd name="connsiteX5959" fmla="*/ 10621228 w 10996613"/>
              <a:gd name="connsiteY5959" fmla="*/ 3065953 h 4188227"/>
              <a:gd name="connsiteX5960" fmla="*/ 10631166 w 10996613"/>
              <a:gd name="connsiteY5960" fmla="*/ 3070615 h 4188227"/>
              <a:gd name="connsiteX5961" fmla="*/ 10637261 w 10996613"/>
              <a:gd name="connsiteY5961" fmla="*/ 3066071 h 4188227"/>
              <a:gd name="connsiteX5962" fmla="*/ 4212291 w 10996613"/>
              <a:gd name="connsiteY5962" fmla="*/ 1081936 h 4188227"/>
              <a:gd name="connsiteX5963" fmla="*/ 4218433 w 10996613"/>
              <a:gd name="connsiteY5963" fmla="*/ 1077510 h 4188227"/>
              <a:gd name="connsiteX5964" fmla="*/ 4208638 w 10996613"/>
              <a:gd name="connsiteY5964" fmla="*/ 1072800 h 4188227"/>
              <a:gd name="connsiteX5965" fmla="*/ 4202400 w 10996613"/>
              <a:gd name="connsiteY5965" fmla="*/ 1077297 h 4188227"/>
              <a:gd name="connsiteX5966" fmla="*/ 4212291 w 10996613"/>
              <a:gd name="connsiteY5966" fmla="*/ 1081936 h 4188227"/>
              <a:gd name="connsiteX5967" fmla="*/ 4286338 w 10996613"/>
              <a:gd name="connsiteY5967" fmla="*/ 1974916 h 4188227"/>
              <a:gd name="connsiteX5968" fmla="*/ 4278132 w 10996613"/>
              <a:gd name="connsiteY5968" fmla="*/ 1988928 h 4188227"/>
              <a:gd name="connsiteX5969" fmla="*/ 4286338 w 10996613"/>
              <a:gd name="connsiteY5969" fmla="*/ 1974916 h 4188227"/>
              <a:gd name="connsiteX5970" fmla="*/ 7906621 w 10996613"/>
              <a:gd name="connsiteY5970" fmla="*/ 911762 h 4188227"/>
              <a:gd name="connsiteX5971" fmla="*/ 7916891 w 10996613"/>
              <a:gd name="connsiteY5971" fmla="*/ 908543 h 4188227"/>
              <a:gd name="connsiteX5972" fmla="*/ 7902328 w 10996613"/>
              <a:gd name="connsiteY5972" fmla="*/ 907123 h 4188227"/>
              <a:gd name="connsiteX5973" fmla="*/ 7895616 w 10996613"/>
              <a:gd name="connsiteY5973" fmla="*/ 917655 h 4188227"/>
              <a:gd name="connsiteX5974" fmla="*/ 7906621 w 10996613"/>
              <a:gd name="connsiteY5974" fmla="*/ 911762 h 4188227"/>
              <a:gd name="connsiteX5975" fmla="*/ 471188 w 10996613"/>
              <a:gd name="connsiteY5975" fmla="*/ 1132729 h 4188227"/>
              <a:gd name="connsiteX5976" fmla="*/ 475054 w 10996613"/>
              <a:gd name="connsiteY5976" fmla="*/ 1136634 h 4188227"/>
              <a:gd name="connsiteX5977" fmla="*/ 478493 w 10996613"/>
              <a:gd name="connsiteY5977" fmla="*/ 1134764 h 4188227"/>
              <a:gd name="connsiteX5978" fmla="*/ 472421 w 10996613"/>
              <a:gd name="connsiteY5978" fmla="*/ 1132658 h 4188227"/>
              <a:gd name="connsiteX5979" fmla="*/ 471188 w 10996613"/>
              <a:gd name="connsiteY5979" fmla="*/ 1132729 h 4188227"/>
              <a:gd name="connsiteX5980" fmla="*/ 5614077 w 10996613"/>
              <a:gd name="connsiteY5980" fmla="*/ 3564856 h 4188227"/>
              <a:gd name="connsiteX5981" fmla="*/ 5622473 w 10996613"/>
              <a:gd name="connsiteY5981" fmla="*/ 3567720 h 4188227"/>
              <a:gd name="connsiteX5982" fmla="*/ 5628759 w 10996613"/>
              <a:gd name="connsiteY5982" fmla="*/ 3565992 h 4188227"/>
              <a:gd name="connsiteX5983" fmla="*/ 5613816 w 10996613"/>
              <a:gd name="connsiteY5983" fmla="*/ 3553969 h 4188227"/>
              <a:gd name="connsiteX5984" fmla="*/ 5614077 w 10996613"/>
              <a:gd name="connsiteY5984" fmla="*/ 3564856 h 4188227"/>
              <a:gd name="connsiteX5985" fmla="*/ 10643736 w 10996613"/>
              <a:gd name="connsiteY5985" fmla="*/ 2978404 h 4188227"/>
              <a:gd name="connsiteX5986" fmla="*/ 10644756 w 10996613"/>
              <a:gd name="connsiteY5986" fmla="*/ 2978451 h 4188227"/>
              <a:gd name="connsiteX5987" fmla="*/ 10652251 w 10996613"/>
              <a:gd name="connsiteY5987" fmla="*/ 2975824 h 4188227"/>
              <a:gd name="connsiteX5988" fmla="*/ 10646511 w 10996613"/>
              <a:gd name="connsiteY5988" fmla="*/ 2973930 h 4188227"/>
              <a:gd name="connsiteX5989" fmla="*/ 10642858 w 10996613"/>
              <a:gd name="connsiteY5989" fmla="*/ 2973978 h 4188227"/>
              <a:gd name="connsiteX5990" fmla="*/ 10637545 w 10996613"/>
              <a:gd name="connsiteY5990" fmla="*/ 2976416 h 4188227"/>
              <a:gd name="connsiteX5991" fmla="*/ 10637735 w 10996613"/>
              <a:gd name="connsiteY5991" fmla="*/ 2978309 h 4188227"/>
              <a:gd name="connsiteX5992" fmla="*/ 10605977 w 10996613"/>
              <a:gd name="connsiteY5992" fmla="*/ 2981599 h 4188227"/>
              <a:gd name="connsiteX5993" fmla="*/ 10643736 w 10996613"/>
              <a:gd name="connsiteY5993" fmla="*/ 2978404 h 4188227"/>
              <a:gd name="connsiteX5994" fmla="*/ 10342161 w 10996613"/>
              <a:gd name="connsiteY5994" fmla="*/ 1883013 h 4188227"/>
              <a:gd name="connsiteX5995" fmla="*/ 10350225 w 10996613"/>
              <a:gd name="connsiteY5995" fmla="*/ 1877285 h 4188227"/>
              <a:gd name="connsiteX5996" fmla="*/ 10342350 w 10996613"/>
              <a:gd name="connsiteY5996" fmla="*/ 1873758 h 4188227"/>
              <a:gd name="connsiteX5997" fmla="*/ 10334357 w 10996613"/>
              <a:gd name="connsiteY5997" fmla="*/ 1879415 h 4188227"/>
              <a:gd name="connsiteX5998" fmla="*/ 10342161 w 10996613"/>
              <a:gd name="connsiteY5998" fmla="*/ 1883013 h 4188227"/>
              <a:gd name="connsiteX5999" fmla="*/ 10804308 w 10996613"/>
              <a:gd name="connsiteY5999" fmla="*/ 2283456 h 4188227"/>
              <a:gd name="connsiteX6000" fmla="*/ 10812680 w 10996613"/>
              <a:gd name="connsiteY6000" fmla="*/ 2278178 h 4188227"/>
              <a:gd name="connsiteX6001" fmla="*/ 10805849 w 10996613"/>
              <a:gd name="connsiteY6001" fmla="*/ 2274225 h 4188227"/>
              <a:gd name="connsiteX6002" fmla="*/ 10796718 w 10996613"/>
              <a:gd name="connsiteY6002" fmla="*/ 2279054 h 4188227"/>
              <a:gd name="connsiteX6003" fmla="*/ 10796741 w 10996613"/>
              <a:gd name="connsiteY6003" fmla="*/ 2283432 h 4188227"/>
              <a:gd name="connsiteX6004" fmla="*/ 10804308 w 10996613"/>
              <a:gd name="connsiteY6004" fmla="*/ 2283456 h 4188227"/>
              <a:gd name="connsiteX6005" fmla="*/ 10797999 w 10996613"/>
              <a:gd name="connsiteY6005" fmla="*/ 2283551 h 4188227"/>
              <a:gd name="connsiteX6006" fmla="*/ 10773166 w 10996613"/>
              <a:gd name="connsiteY6006" fmla="*/ 2291503 h 4188227"/>
              <a:gd name="connsiteX6007" fmla="*/ 10797999 w 10996613"/>
              <a:gd name="connsiteY6007" fmla="*/ 2283551 h 4188227"/>
              <a:gd name="connsiteX6008" fmla="*/ 9462266 w 10996613"/>
              <a:gd name="connsiteY6008" fmla="*/ 2292048 h 4188227"/>
              <a:gd name="connsiteX6009" fmla="*/ 9463405 w 10996613"/>
              <a:gd name="connsiteY6009" fmla="*/ 2296639 h 4188227"/>
              <a:gd name="connsiteX6010" fmla="*/ 9484633 w 10996613"/>
              <a:gd name="connsiteY6010" fmla="*/ 2288994 h 4188227"/>
              <a:gd name="connsiteX6011" fmla="*/ 9462266 w 10996613"/>
              <a:gd name="connsiteY6011" fmla="*/ 2292048 h 4188227"/>
              <a:gd name="connsiteX6012" fmla="*/ 6334894 w 10996613"/>
              <a:gd name="connsiteY6012" fmla="*/ 2262391 h 4188227"/>
              <a:gd name="connsiteX6013" fmla="*/ 6373460 w 10996613"/>
              <a:gd name="connsiteY6013" fmla="*/ 2257492 h 4188227"/>
              <a:gd name="connsiteX6014" fmla="*/ 6334894 w 10996613"/>
              <a:gd name="connsiteY6014" fmla="*/ 2262391 h 4188227"/>
              <a:gd name="connsiteX6015" fmla="*/ 10561505 w 10996613"/>
              <a:gd name="connsiteY6015" fmla="*/ 2637888 h 4188227"/>
              <a:gd name="connsiteX6016" fmla="*/ 10550951 w 10996613"/>
              <a:gd name="connsiteY6016" fmla="*/ 2645675 h 4188227"/>
              <a:gd name="connsiteX6017" fmla="*/ 10572321 w 10996613"/>
              <a:gd name="connsiteY6017" fmla="*/ 2644137 h 4188227"/>
              <a:gd name="connsiteX6018" fmla="*/ 10561505 w 10996613"/>
              <a:gd name="connsiteY6018" fmla="*/ 2637888 h 4188227"/>
              <a:gd name="connsiteX6019" fmla="*/ 2537840 w 10996613"/>
              <a:gd name="connsiteY6019" fmla="*/ 2633297 h 4188227"/>
              <a:gd name="connsiteX6020" fmla="*/ 2527926 w 10996613"/>
              <a:gd name="connsiteY6020" fmla="*/ 2637959 h 4188227"/>
              <a:gd name="connsiteX6021" fmla="*/ 2534164 w 10996613"/>
              <a:gd name="connsiteY6021" fmla="*/ 2642456 h 4188227"/>
              <a:gd name="connsiteX6022" fmla="*/ 2541517 w 10996613"/>
              <a:gd name="connsiteY6022" fmla="*/ 2641368 h 4188227"/>
              <a:gd name="connsiteX6023" fmla="*/ 2540544 w 10996613"/>
              <a:gd name="connsiteY6023" fmla="*/ 2634125 h 4188227"/>
              <a:gd name="connsiteX6024" fmla="*/ 2537840 w 10996613"/>
              <a:gd name="connsiteY6024" fmla="*/ 2633297 h 4188227"/>
              <a:gd name="connsiteX6025" fmla="*/ 10336113 w 10996613"/>
              <a:gd name="connsiteY6025" fmla="*/ 2637888 h 4188227"/>
              <a:gd name="connsiteX6026" fmla="*/ 10342232 w 10996613"/>
              <a:gd name="connsiteY6026" fmla="*/ 2633344 h 4188227"/>
              <a:gd name="connsiteX6027" fmla="*/ 10332436 w 10996613"/>
              <a:gd name="connsiteY6027" fmla="*/ 2628729 h 4188227"/>
              <a:gd name="connsiteX6028" fmla="*/ 10326198 w 10996613"/>
              <a:gd name="connsiteY6028" fmla="*/ 2633226 h 4188227"/>
              <a:gd name="connsiteX6029" fmla="*/ 10336113 w 10996613"/>
              <a:gd name="connsiteY6029" fmla="*/ 2637888 h 4188227"/>
              <a:gd name="connsiteX6030" fmla="*/ 4564979 w 10996613"/>
              <a:gd name="connsiteY6030" fmla="*/ 2279148 h 4188227"/>
              <a:gd name="connsiteX6031" fmla="*/ 4565880 w 10996613"/>
              <a:gd name="connsiteY6031" fmla="*/ 2287693 h 4188227"/>
              <a:gd name="connsiteX6032" fmla="*/ 4577193 w 10996613"/>
              <a:gd name="connsiteY6032" fmla="*/ 2274202 h 4188227"/>
              <a:gd name="connsiteX6033" fmla="*/ 4564979 w 10996613"/>
              <a:gd name="connsiteY6033" fmla="*/ 2279148 h 4188227"/>
              <a:gd name="connsiteX6034" fmla="*/ 6655776 w 10996613"/>
              <a:gd name="connsiteY6034" fmla="*/ 4134835 h 4188227"/>
              <a:gd name="connsiteX6035" fmla="*/ 6650534 w 10996613"/>
              <a:gd name="connsiteY6035" fmla="*/ 4136516 h 4188227"/>
              <a:gd name="connsiteX6036" fmla="*/ 6650416 w 10996613"/>
              <a:gd name="connsiteY6036" fmla="*/ 4138717 h 4188227"/>
              <a:gd name="connsiteX6037" fmla="*/ 6650534 w 10996613"/>
              <a:gd name="connsiteY6037" fmla="*/ 4147735 h 4188227"/>
              <a:gd name="connsiteX6038" fmla="*/ 6653119 w 10996613"/>
              <a:gd name="connsiteY6038" fmla="*/ 4151616 h 4188227"/>
              <a:gd name="connsiteX6039" fmla="*/ 6658385 w 10996613"/>
              <a:gd name="connsiteY6039" fmla="*/ 4147663 h 4188227"/>
              <a:gd name="connsiteX6040" fmla="*/ 6658266 w 10996613"/>
              <a:gd name="connsiteY6040" fmla="*/ 4136374 h 4188227"/>
              <a:gd name="connsiteX6041" fmla="*/ 6655776 w 10996613"/>
              <a:gd name="connsiteY6041" fmla="*/ 4134835 h 4188227"/>
              <a:gd name="connsiteX6042" fmla="*/ 6355576 w 10996613"/>
              <a:gd name="connsiteY6042" fmla="*/ 2364070 h 4188227"/>
              <a:gd name="connsiteX6043" fmla="*/ 6331289 w 10996613"/>
              <a:gd name="connsiteY6043" fmla="*/ 2359337 h 4188227"/>
              <a:gd name="connsiteX6044" fmla="*/ 6355576 w 10996613"/>
              <a:gd name="connsiteY6044" fmla="*/ 2364070 h 4188227"/>
              <a:gd name="connsiteX6045" fmla="*/ 5806455 w 10996613"/>
              <a:gd name="connsiteY6045" fmla="*/ 2364686 h 4188227"/>
              <a:gd name="connsiteX6046" fmla="*/ 5817009 w 10996613"/>
              <a:gd name="connsiteY6046" fmla="*/ 2366200 h 4188227"/>
              <a:gd name="connsiteX6047" fmla="*/ 5838664 w 10996613"/>
              <a:gd name="connsiteY6047" fmla="*/ 2363550 h 4188227"/>
              <a:gd name="connsiteX6048" fmla="*/ 5806455 w 10996613"/>
              <a:gd name="connsiteY6048" fmla="*/ 2364686 h 4188227"/>
              <a:gd name="connsiteX6049" fmla="*/ 10372710 w 10996613"/>
              <a:gd name="connsiteY6049" fmla="*/ 2363029 h 4188227"/>
              <a:gd name="connsiteX6050" fmla="*/ 10354020 w 10996613"/>
              <a:gd name="connsiteY6050" fmla="*/ 2361774 h 4188227"/>
              <a:gd name="connsiteX6051" fmla="*/ 10342018 w 10996613"/>
              <a:gd name="connsiteY6051" fmla="*/ 2364756 h 4188227"/>
              <a:gd name="connsiteX6052" fmla="*/ 10372710 w 10996613"/>
              <a:gd name="connsiteY6052" fmla="*/ 2363029 h 4188227"/>
              <a:gd name="connsiteX6053" fmla="*/ 3271417 w 10996613"/>
              <a:gd name="connsiteY6053" fmla="*/ 1514687 h 4188227"/>
              <a:gd name="connsiteX6054" fmla="*/ 3263234 w 10996613"/>
              <a:gd name="connsiteY6054" fmla="*/ 1516959 h 4188227"/>
              <a:gd name="connsiteX6055" fmla="*/ 3264587 w 10996613"/>
              <a:gd name="connsiteY6055" fmla="*/ 1522971 h 4188227"/>
              <a:gd name="connsiteX6056" fmla="*/ 3267741 w 10996613"/>
              <a:gd name="connsiteY6056" fmla="*/ 1523847 h 4188227"/>
              <a:gd name="connsiteX6057" fmla="*/ 3277655 w 10996613"/>
              <a:gd name="connsiteY6057" fmla="*/ 1519231 h 4188227"/>
              <a:gd name="connsiteX6058" fmla="*/ 3271417 w 10996613"/>
              <a:gd name="connsiteY6058" fmla="*/ 1514687 h 4188227"/>
              <a:gd name="connsiteX6059" fmla="*/ 8998364 w 10996613"/>
              <a:gd name="connsiteY6059" fmla="*/ 2334224 h 4188227"/>
              <a:gd name="connsiteX6060" fmla="*/ 8980908 w 10996613"/>
              <a:gd name="connsiteY6060" fmla="*/ 2334177 h 4188227"/>
              <a:gd name="connsiteX6061" fmla="*/ 8983565 w 10996613"/>
              <a:gd name="connsiteY6061" fmla="*/ 2338650 h 4188227"/>
              <a:gd name="connsiteX6062" fmla="*/ 8986790 w 10996613"/>
              <a:gd name="connsiteY6062" fmla="*/ 2338698 h 4188227"/>
              <a:gd name="connsiteX6063" fmla="*/ 8998507 w 10996613"/>
              <a:gd name="connsiteY6063" fmla="*/ 2338627 h 4188227"/>
              <a:gd name="connsiteX6064" fmla="*/ 9001163 w 10996613"/>
              <a:gd name="connsiteY6064" fmla="*/ 2337183 h 4188227"/>
              <a:gd name="connsiteX6065" fmla="*/ 8998364 w 10996613"/>
              <a:gd name="connsiteY6065" fmla="*/ 2334224 h 4188227"/>
              <a:gd name="connsiteX6066" fmla="*/ 10438005 w 10996613"/>
              <a:gd name="connsiteY6066" fmla="*/ 2450223 h 4188227"/>
              <a:gd name="connsiteX6067" fmla="*/ 10445809 w 10996613"/>
              <a:gd name="connsiteY6067" fmla="*/ 2453820 h 4188227"/>
              <a:gd name="connsiteX6068" fmla="*/ 10453802 w 10996613"/>
              <a:gd name="connsiteY6068" fmla="*/ 2448093 h 4188227"/>
              <a:gd name="connsiteX6069" fmla="*/ 10446164 w 10996613"/>
              <a:gd name="connsiteY6069" fmla="*/ 2444542 h 4188227"/>
              <a:gd name="connsiteX6070" fmla="*/ 10438005 w 10996613"/>
              <a:gd name="connsiteY6070" fmla="*/ 2450223 h 4188227"/>
              <a:gd name="connsiteX6071" fmla="*/ 1976551 w 10996613"/>
              <a:gd name="connsiteY6071" fmla="*/ 1623608 h 4188227"/>
              <a:gd name="connsiteX6072" fmla="*/ 1961680 w 10996613"/>
              <a:gd name="connsiteY6072" fmla="*/ 1616082 h 4188227"/>
              <a:gd name="connsiteX6073" fmla="*/ 1955253 w 10996613"/>
              <a:gd name="connsiteY6073" fmla="*/ 1617573 h 4188227"/>
              <a:gd name="connsiteX6074" fmla="*/ 1955371 w 10996613"/>
              <a:gd name="connsiteY6074" fmla="*/ 1619017 h 4188227"/>
              <a:gd name="connsiteX6075" fmla="*/ 1970005 w 10996613"/>
              <a:gd name="connsiteY6075" fmla="*/ 1625099 h 4188227"/>
              <a:gd name="connsiteX6076" fmla="*/ 1976551 w 10996613"/>
              <a:gd name="connsiteY6076" fmla="*/ 1623608 h 4188227"/>
              <a:gd name="connsiteX6077" fmla="*/ 5914254 w 10996613"/>
              <a:gd name="connsiteY6077" fmla="*/ 2448353 h 4188227"/>
              <a:gd name="connsiteX6078" fmla="*/ 5903462 w 10996613"/>
              <a:gd name="connsiteY6078" fmla="*/ 2436164 h 4188227"/>
              <a:gd name="connsiteX6079" fmla="*/ 5914254 w 10996613"/>
              <a:gd name="connsiteY6079" fmla="*/ 2448353 h 4188227"/>
              <a:gd name="connsiteX6080" fmla="*/ 3847506 w 10996613"/>
              <a:gd name="connsiteY6080" fmla="*/ 2154488 h 4188227"/>
              <a:gd name="connsiteX6081" fmla="*/ 3850139 w 10996613"/>
              <a:gd name="connsiteY6081" fmla="*/ 2153044 h 4188227"/>
              <a:gd name="connsiteX6082" fmla="*/ 3847222 w 10996613"/>
              <a:gd name="connsiteY6082" fmla="*/ 2150014 h 4188227"/>
              <a:gd name="connsiteX6083" fmla="*/ 3843427 w 10996613"/>
              <a:gd name="connsiteY6083" fmla="*/ 2149943 h 4188227"/>
              <a:gd name="connsiteX6084" fmla="*/ 3827796 w 10996613"/>
              <a:gd name="connsiteY6084" fmla="*/ 2150014 h 4188227"/>
              <a:gd name="connsiteX6085" fmla="*/ 3821084 w 10996613"/>
              <a:gd name="connsiteY6085" fmla="*/ 2151506 h 4188227"/>
              <a:gd name="connsiteX6086" fmla="*/ 3827939 w 10996613"/>
              <a:gd name="connsiteY6086" fmla="*/ 2154535 h 4188227"/>
              <a:gd name="connsiteX6087" fmla="*/ 3847506 w 10996613"/>
              <a:gd name="connsiteY6087" fmla="*/ 2154488 h 4188227"/>
              <a:gd name="connsiteX6088" fmla="*/ 4178492 w 10996613"/>
              <a:gd name="connsiteY6088" fmla="*/ 1323518 h 4188227"/>
              <a:gd name="connsiteX6089" fmla="*/ 4170594 w 10996613"/>
              <a:gd name="connsiteY6089" fmla="*/ 1335163 h 4188227"/>
              <a:gd name="connsiteX6090" fmla="*/ 4186200 w 10996613"/>
              <a:gd name="connsiteY6090" fmla="*/ 1326927 h 4188227"/>
              <a:gd name="connsiteX6091" fmla="*/ 4178563 w 10996613"/>
              <a:gd name="connsiteY6091" fmla="*/ 1321365 h 4188227"/>
              <a:gd name="connsiteX6092" fmla="*/ 4178492 w 10996613"/>
              <a:gd name="connsiteY6092" fmla="*/ 1323518 h 4188227"/>
              <a:gd name="connsiteX6093" fmla="*/ 3111273 w 10996613"/>
              <a:gd name="connsiteY6093" fmla="*/ 2161399 h 4188227"/>
              <a:gd name="connsiteX6094" fmla="*/ 3110158 w 10996613"/>
              <a:gd name="connsiteY6094" fmla="*/ 2162701 h 4188227"/>
              <a:gd name="connsiteX6095" fmla="*/ 3111368 w 10996613"/>
              <a:gd name="connsiteY6095" fmla="*/ 2166724 h 4188227"/>
              <a:gd name="connsiteX6096" fmla="*/ 3111273 w 10996613"/>
              <a:gd name="connsiteY6096" fmla="*/ 2161399 h 4188227"/>
              <a:gd name="connsiteX6097" fmla="*/ 1539285 w 10996613"/>
              <a:gd name="connsiteY6097" fmla="*/ 2168357 h 4188227"/>
              <a:gd name="connsiteX6098" fmla="*/ 1563216 w 10996613"/>
              <a:gd name="connsiteY6098" fmla="*/ 2177564 h 4188227"/>
              <a:gd name="connsiteX6099" fmla="*/ 1539285 w 10996613"/>
              <a:gd name="connsiteY6099" fmla="*/ 2168357 h 4188227"/>
              <a:gd name="connsiteX6100" fmla="*/ 849373 w 10996613"/>
              <a:gd name="connsiteY6100" fmla="*/ 589494 h 4188227"/>
              <a:gd name="connsiteX6101" fmla="*/ 841570 w 10996613"/>
              <a:gd name="connsiteY6101" fmla="*/ 589423 h 4188227"/>
              <a:gd name="connsiteX6102" fmla="*/ 825963 w 10996613"/>
              <a:gd name="connsiteY6102" fmla="*/ 589565 h 4188227"/>
              <a:gd name="connsiteX6103" fmla="*/ 823141 w 10996613"/>
              <a:gd name="connsiteY6103" fmla="*/ 592524 h 4188227"/>
              <a:gd name="connsiteX6104" fmla="*/ 825773 w 10996613"/>
              <a:gd name="connsiteY6104" fmla="*/ 593968 h 4188227"/>
              <a:gd name="connsiteX6105" fmla="*/ 849230 w 10996613"/>
              <a:gd name="connsiteY6105" fmla="*/ 593897 h 4188227"/>
              <a:gd name="connsiteX6106" fmla="*/ 852029 w 10996613"/>
              <a:gd name="connsiteY6106" fmla="*/ 590938 h 4188227"/>
              <a:gd name="connsiteX6107" fmla="*/ 849373 w 10996613"/>
              <a:gd name="connsiteY6107" fmla="*/ 589494 h 4188227"/>
              <a:gd name="connsiteX6108" fmla="*/ 733700 w 10996613"/>
              <a:gd name="connsiteY6108" fmla="*/ 584832 h 4188227"/>
              <a:gd name="connsiteX6109" fmla="*/ 718069 w 10996613"/>
              <a:gd name="connsiteY6109" fmla="*/ 584903 h 4188227"/>
              <a:gd name="connsiteX6110" fmla="*/ 711357 w 10996613"/>
              <a:gd name="connsiteY6110" fmla="*/ 586394 h 4188227"/>
              <a:gd name="connsiteX6111" fmla="*/ 718212 w 10996613"/>
              <a:gd name="connsiteY6111" fmla="*/ 589423 h 4188227"/>
              <a:gd name="connsiteX6112" fmla="*/ 737755 w 10996613"/>
              <a:gd name="connsiteY6112" fmla="*/ 589352 h 4188227"/>
              <a:gd name="connsiteX6113" fmla="*/ 740388 w 10996613"/>
              <a:gd name="connsiteY6113" fmla="*/ 587909 h 4188227"/>
              <a:gd name="connsiteX6114" fmla="*/ 737495 w 10996613"/>
              <a:gd name="connsiteY6114" fmla="*/ 584879 h 4188227"/>
              <a:gd name="connsiteX6115" fmla="*/ 733700 w 10996613"/>
              <a:gd name="connsiteY6115" fmla="*/ 584832 h 4188227"/>
              <a:gd name="connsiteX6116" fmla="*/ 6420991 w 10996613"/>
              <a:gd name="connsiteY6116" fmla="*/ 1782186 h 4188227"/>
              <a:gd name="connsiteX6117" fmla="*/ 6423694 w 10996613"/>
              <a:gd name="connsiteY6117" fmla="*/ 1804032 h 4188227"/>
              <a:gd name="connsiteX6118" fmla="*/ 6420991 w 10996613"/>
              <a:gd name="connsiteY6118" fmla="*/ 1782186 h 4188227"/>
              <a:gd name="connsiteX6119" fmla="*/ 10504369 w 10996613"/>
              <a:gd name="connsiteY6119" fmla="*/ 2241066 h 4188227"/>
              <a:gd name="connsiteX6120" fmla="*/ 10535534 w 10996613"/>
              <a:gd name="connsiteY6120" fmla="*/ 2239812 h 4188227"/>
              <a:gd name="connsiteX6121" fmla="*/ 10501664 w 10996613"/>
              <a:gd name="connsiteY6121" fmla="*/ 2237398 h 4188227"/>
              <a:gd name="connsiteX6122" fmla="*/ 10504369 w 10996613"/>
              <a:gd name="connsiteY6122" fmla="*/ 2241066 h 4188227"/>
              <a:gd name="connsiteX6123" fmla="*/ 10796409 w 10996613"/>
              <a:gd name="connsiteY6123" fmla="*/ 2220143 h 4188227"/>
              <a:gd name="connsiteX6124" fmla="*/ 10771576 w 10996613"/>
              <a:gd name="connsiteY6124" fmla="*/ 2228096 h 4188227"/>
              <a:gd name="connsiteX6125" fmla="*/ 10796409 w 10996613"/>
              <a:gd name="connsiteY6125" fmla="*/ 2220143 h 4188227"/>
              <a:gd name="connsiteX6126" fmla="*/ 5705606 w 10996613"/>
              <a:gd name="connsiteY6126" fmla="*/ 2219244 h 4188227"/>
              <a:gd name="connsiteX6127" fmla="*/ 5692845 w 10996613"/>
              <a:gd name="connsiteY6127" fmla="*/ 2219930 h 4188227"/>
              <a:gd name="connsiteX6128" fmla="*/ 5700198 w 10996613"/>
              <a:gd name="connsiteY6128" fmla="*/ 2225161 h 4188227"/>
              <a:gd name="connsiteX6129" fmla="*/ 5705629 w 10996613"/>
              <a:gd name="connsiteY6129" fmla="*/ 2232759 h 4188227"/>
              <a:gd name="connsiteX6130" fmla="*/ 5709329 w 10996613"/>
              <a:gd name="connsiteY6130" fmla="*/ 2222581 h 4188227"/>
              <a:gd name="connsiteX6131" fmla="*/ 5705606 w 10996613"/>
              <a:gd name="connsiteY6131" fmla="*/ 2219244 h 4188227"/>
              <a:gd name="connsiteX6132" fmla="*/ 10501688 w 10996613"/>
              <a:gd name="connsiteY6132" fmla="*/ 2237421 h 4188227"/>
              <a:gd name="connsiteX6133" fmla="*/ 10495996 w 10996613"/>
              <a:gd name="connsiteY6133" fmla="*/ 2232972 h 4188227"/>
              <a:gd name="connsiteX6134" fmla="*/ 10478184 w 10996613"/>
              <a:gd name="connsiteY6134" fmla="*/ 2234841 h 4188227"/>
              <a:gd name="connsiteX6135" fmla="*/ 10501688 w 10996613"/>
              <a:gd name="connsiteY6135" fmla="*/ 2237421 h 4188227"/>
              <a:gd name="connsiteX6136" fmla="*/ 1980038 w 10996613"/>
              <a:gd name="connsiteY6136" fmla="*/ 2352686 h 4188227"/>
              <a:gd name="connsiteX6137" fmla="*/ 1971571 w 10996613"/>
              <a:gd name="connsiteY6137" fmla="*/ 2361254 h 4188227"/>
              <a:gd name="connsiteX6138" fmla="*/ 1985897 w 10996613"/>
              <a:gd name="connsiteY6138" fmla="*/ 2361869 h 4188227"/>
              <a:gd name="connsiteX6139" fmla="*/ 1980038 w 10996613"/>
              <a:gd name="connsiteY6139" fmla="*/ 2352686 h 4188227"/>
              <a:gd name="connsiteX6140" fmla="*/ 4947883 w 10996613"/>
              <a:gd name="connsiteY6140" fmla="*/ 2343360 h 4188227"/>
              <a:gd name="connsiteX6141" fmla="*/ 4945559 w 10996613"/>
              <a:gd name="connsiteY6141" fmla="*/ 2350887 h 4188227"/>
              <a:gd name="connsiteX6142" fmla="*/ 4958699 w 10996613"/>
              <a:gd name="connsiteY6142" fmla="*/ 2351076 h 4188227"/>
              <a:gd name="connsiteX6143" fmla="*/ 4947883 w 10996613"/>
              <a:gd name="connsiteY6143" fmla="*/ 2343360 h 4188227"/>
              <a:gd name="connsiteX6144" fmla="*/ 4967997 w 10996613"/>
              <a:gd name="connsiteY6144" fmla="*/ 1620555 h 4188227"/>
              <a:gd name="connsiteX6145" fmla="*/ 4973689 w 10996613"/>
              <a:gd name="connsiteY6145" fmla="*/ 1625005 h 4188227"/>
              <a:gd name="connsiteX6146" fmla="*/ 4991501 w 10996613"/>
              <a:gd name="connsiteY6146" fmla="*/ 1623135 h 4188227"/>
              <a:gd name="connsiteX6147" fmla="*/ 4967997 w 10996613"/>
              <a:gd name="connsiteY6147" fmla="*/ 1620555 h 4188227"/>
              <a:gd name="connsiteX6148" fmla="*/ 10466254 w 10996613"/>
              <a:gd name="connsiteY6148" fmla="*/ 2380259 h 4188227"/>
              <a:gd name="connsiteX6149" fmla="*/ 10463265 w 10996613"/>
              <a:gd name="connsiteY6149" fmla="*/ 2383170 h 4188227"/>
              <a:gd name="connsiteX6150" fmla="*/ 10465874 w 10996613"/>
              <a:gd name="connsiteY6150" fmla="*/ 2384662 h 4188227"/>
              <a:gd name="connsiteX6151" fmla="*/ 10473630 w 10996613"/>
              <a:gd name="connsiteY6151" fmla="*/ 2384733 h 4188227"/>
              <a:gd name="connsiteX6152" fmla="*/ 10481314 w 10996613"/>
              <a:gd name="connsiteY6152" fmla="*/ 2384614 h 4188227"/>
              <a:gd name="connsiteX6153" fmla="*/ 10484375 w 10996613"/>
              <a:gd name="connsiteY6153" fmla="*/ 2381703 h 4188227"/>
              <a:gd name="connsiteX6154" fmla="*/ 10481789 w 10996613"/>
              <a:gd name="connsiteY6154" fmla="*/ 2380212 h 4188227"/>
              <a:gd name="connsiteX6155" fmla="*/ 10466254 w 10996613"/>
              <a:gd name="connsiteY6155" fmla="*/ 2380259 h 4188227"/>
              <a:gd name="connsiteX6156" fmla="*/ 10644258 w 10996613"/>
              <a:gd name="connsiteY6156" fmla="*/ 2383005 h 4188227"/>
              <a:gd name="connsiteX6157" fmla="*/ 10629292 w 10996613"/>
              <a:gd name="connsiteY6157" fmla="*/ 2375526 h 4188227"/>
              <a:gd name="connsiteX6158" fmla="*/ 10644258 w 10996613"/>
              <a:gd name="connsiteY6158" fmla="*/ 2383005 h 4188227"/>
              <a:gd name="connsiteX6159" fmla="*/ 6273013 w 10996613"/>
              <a:gd name="connsiteY6159" fmla="*/ 2130701 h 4188227"/>
              <a:gd name="connsiteX6160" fmla="*/ 6275978 w 10996613"/>
              <a:gd name="connsiteY6160" fmla="*/ 2123506 h 4188227"/>
              <a:gd name="connsiteX6161" fmla="*/ 6272942 w 10996613"/>
              <a:gd name="connsiteY6161" fmla="*/ 2118535 h 4188227"/>
              <a:gd name="connsiteX6162" fmla="*/ 6270357 w 10996613"/>
              <a:gd name="connsiteY6162" fmla="*/ 2118535 h 4188227"/>
              <a:gd name="connsiteX6163" fmla="*/ 6270357 w 10996613"/>
              <a:gd name="connsiteY6163" fmla="*/ 2130677 h 4188227"/>
              <a:gd name="connsiteX6164" fmla="*/ 6273013 w 10996613"/>
              <a:gd name="connsiteY6164" fmla="*/ 2130701 h 4188227"/>
              <a:gd name="connsiteX6165" fmla="*/ 1897214 w 10996613"/>
              <a:gd name="connsiteY6165" fmla="*/ 2119530 h 4188227"/>
              <a:gd name="connsiteX6166" fmla="*/ 1901104 w 10996613"/>
              <a:gd name="connsiteY6166" fmla="*/ 2121707 h 4188227"/>
              <a:gd name="connsiteX6167" fmla="*/ 1911256 w 10996613"/>
              <a:gd name="connsiteY6167" fmla="*/ 2121281 h 4188227"/>
              <a:gd name="connsiteX6168" fmla="*/ 1913770 w 10996613"/>
              <a:gd name="connsiteY6168" fmla="*/ 2115435 h 4188227"/>
              <a:gd name="connsiteX6169" fmla="*/ 1908765 w 10996613"/>
              <a:gd name="connsiteY6169" fmla="*/ 2114086 h 4188227"/>
              <a:gd name="connsiteX6170" fmla="*/ 1897214 w 10996613"/>
              <a:gd name="connsiteY6170" fmla="*/ 2119530 h 4188227"/>
              <a:gd name="connsiteX6171" fmla="*/ 4650008 w 10996613"/>
              <a:gd name="connsiteY6171" fmla="*/ 996234 h 4188227"/>
              <a:gd name="connsiteX6172" fmla="*/ 4664974 w 10996613"/>
              <a:gd name="connsiteY6172" fmla="*/ 1003713 h 4188227"/>
              <a:gd name="connsiteX6173" fmla="*/ 4650008 w 10996613"/>
              <a:gd name="connsiteY6173" fmla="*/ 996234 h 4188227"/>
              <a:gd name="connsiteX6174" fmla="*/ 8902021 w 10996613"/>
              <a:gd name="connsiteY6174" fmla="*/ 2252001 h 4188227"/>
              <a:gd name="connsiteX6175" fmla="*/ 8891016 w 10996613"/>
              <a:gd name="connsiteY6175" fmla="*/ 2258131 h 4188227"/>
              <a:gd name="connsiteX6176" fmla="*/ 8893744 w 10996613"/>
              <a:gd name="connsiteY6176" fmla="*/ 2259622 h 4188227"/>
              <a:gd name="connsiteX6177" fmla="*/ 8904109 w 10996613"/>
              <a:gd name="connsiteY6177" fmla="*/ 2259598 h 4188227"/>
              <a:gd name="connsiteX6178" fmla="*/ 8906717 w 10996613"/>
              <a:gd name="connsiteY6178" fmla="*/ 2253776 h 4188227"/>
              <a:gd name="connsiteX6179" fmla="*/ 8902021 w 10996613"/>
              <a:gd name="connsiteY6179" fmla="*/ 2252001 h 4188227"/>
              <a:gd name="connsiteX6180" fmla="*/ 5915249 w 10996613"/>
              <a:gd name="connsiteY6180" fmla="*/ 2259196 h 4188227"/>
              <a:gd name="connsiteX6181" fmla="*/ 5905762 w 10996613"/>
              <a:gd name="connsiteY6181" fmla="*/ 2250415 h 4188227"/>
              <a:gd name="connsiteX6182" fmla="*/ 5903533 w 10996613"/>
              <a:gd name="connsiteY6182" fmla="*/ 2259456 h 4188227"/>
              <a:gd name="connsiteX6183" fmla="*/ 5915249 w 10996613"/>
              <a:gd name="connsiteY6183" fmla="*/ 2259196 h 4188227"/>
              <a:gd name="connsiteX6184" fmla="*/ 7403916 w 10996613"/>
              <a:gd name="connsiteY6184" fmla="*/ 2237563 h 4188227"/>
              <a:gd name="connsiteX6185" fmla="*/ 7401568 w 10996613"/>
              <a:gd name="connsiteY6185" fmla="*/ 2240451 h 4188227"/>
              <a:gd name="connsiteX6186" fmla="*/ 7411008 w 10996613"/>
              <a:gd name="connsiteY6186" fmla="*/ 2247125 h 4188227"/>
              <a:gd name="connsiteX6187" fmla="*/ 7414755 w 10996613"/>
              <a:gd name="connsiteY6187" fmla="*/ 2244877 h 4188227"/>
              <a:gd name="connsiteX6188" fmla="*/ 7414019 w 10996613"/>
              <a:gd name="connsiteY6188" fmla="*/ 2239031 h 4188227"/>
              <a:gd name="connsiteX6189" fmla="*/ 7403916 w 10996613"/>
              <a:gd name="connsiteY6189" fmla="*/ 2237563 h 4188227"/>
              <a:gd name="connsiteX6190" fmla="*/ 6421323 w 10996613"/>
              <a:gd name="connsiteY6190" fmla="*/ 1619656 h 4188227"/>
              <a:gd name="connsiteX6191" fmla="*/ 6436526 w 10996613"/>
              <a:gd name="connsiteY6191" fmla="*/ 1614188 h 4188227"/>
              <a:gd name="connsiteX6192" fmla="*/ 6420872 w 10996613"/>
              <a:gd name="connsiteY6192" fmla="*/ 1612887 h 4188227"/>
              <a:gd name="connsiteX6193" fmla="*/ 6421323 w 10996613"/>
              <a:gd name="connsiteY6193" fmla="*/ 1619656 h 4188227"/>
              <a:gd name="connsiteX6194" fmla="*/ 1893586 w 10996613"/>
              <a:gd name="connsiteY6194" fmla="*/ 2218771 h 4188227"/>
              <a:gd name="connsiteX6195" fmla="*/ 1883339 w 10996613"/>
              <a:gd name="connsiteY6195" fmla="*/ 2226747 h 4188227"/>
              <a:gd name="connsiteX6196" fmla="*/ 1896550 w 10996613"/>
              <a:gd name="connsiteY6196" fmla="*/ 2226605 h 4188227"/>
              <a:gd name="connsiteX6197" fmla="*/ 1893586 w 10996613"/>
              <a:gd name="connsiteY6197" fmla="*/ 2218771 h 4188227"/>
              <a:gd name="connsiteX6198" fmla="*/ 4804958 w 10996613"/>
              <a:gd name="connsiteY6198" fmla="*/ 2108666 h 4188227"/>
              <a:gd name="connsiteX6199" fmla="*/ 4801851 w 10996613"/>
              <a:gd name="connsiteY6199" fmla="*/ 2111388 h 4188227"/>
              <a:gd name="connsiteX6200" fmla="*/ 4812477 w 10996613"/>
              <a:gd name="connsiteY6200" fmla="*/ 2117731 h 4188227"/>
              <a:gd name="connsiteX6201" fmla="*/ 4815062 w 10996613"/>
              <a:gd name="connsiteY6201" fmla="*/ 2116169 h 4188227"/>
              <a:gd name="connsiteX6202" fmla="*/ 4815038 w 10996613"/>
              <a:gd name="connsiteY6202" fmla="*/ 2110181 h 4188227"/>
              <a:gd name="connsiteX6203" fmla="*/ 4804958 w 10996613"/>
              <a:gd name="connsiteY6203" fmla="*/ 2108666 h 4188227"/>
              <a:gd name="connsiteX6204" fmla="*/ 5955594 w 10996613"/>
              <a:gd name="connsiteY6204" fmla="*/ 2281705 h 4188227"/>
              <a:gd name="connsiteX6205" fmla="*/ 5954859 w 10996613"/>
              <a:gd name="connsiteY6205" fmla="*/ 2275859 h 4188227"/>
              <a:gd name="connsiteX6206" fmla="*/ 5944731 w 10996613"/>
              <a:gd name="connsiteY6206" fmla="*/ 2274391 h 4188227"/>
              <a:gd name="connsiteX6207" fmla="*/ 5942383 w 10996613"/>
              <a:gd name="connsiteY6207" fmla="*/ 2277279 h 4188227"/>
              <a:gd name="connsiteX6208" fmla="*/ 5951823 w 10996613"/>
              <a:gd name="connsiteY6208" fmla="*/ 2283953 h 4188227"/>
              <a:gd name="connsiteX6209" fmla="*/ 5955594 w 10996613"/>
              <a:gd name="connsiteY6209" fmla="*/ 2281705 h 4188227"/>
              <a:gd name="connsiteX6210" fmla="*/ 3969014 w 10996613"/>
              <a:gd name="connsiteY6210" fmla="*/ 1671063 h 4188227"/>
              <a:gd name="connsiteX6211" fmla="*/ 3986826 w 10996613"/>
              <a:gd name="connsiteY6211" fmla="*/ 1669193 h 4188227"/>
              <a:gd name="connsiteX6212" fmla="*/ 3963321 w 10996613"/>
              <a:gd name="connsiteY6212" fmla="*/ 1666614 h 4188227"/>
              <a:gd name="connsiteX6213" fmla="*/ 3969014 w 10996613"/>
              <a:gd name="connsiteY6213" fmla="*/ 1671063 h 4188227"/>
              <a:gd name="connsiteX6214" fmla="*/ 6101413 w 10996613"/>
              <a:gd name="connsiteY6214" fmla="*/ 2275693 h 4188227"/>
              <a:gd name="connsiteX6215" fmla="*/ 6104188 w 10996613"/>
              <a:gd name="connsiteY6215" fmla="*/ 2278770 h 4188227"/>
              <a:gd name="connsiteX6216" fmla="*/ 6111920 w 10996613"/>
              <a:gd name="connsiteY6216" fmla="*/ 2283551 h 4188227"/>
              <a:gd name="connsiteX6217" fmla="*/ 6114719 w 10996613"/>
              <a:gd name="connsiteY6217" fmla="*/ 2275859 h 4188227"/>
              <a:gd name="connsiteX6218" fmla="*/ 6101413 w 10996613"/>
              <a:gd name="connsiteY6218" fmla="*/ 2275693 h 4188227"/>
              <a:gd name="connsiteX6219" fmla="*/ 7924077 w 10996613"/>
              <a:gd name="connsiteY6219" fmla="*/ 2288971 h 4188227"/>
              <a:gd name="connsiteX6220" fmla="*/ 7908898 w 10996613"/>
              <a:gd name="connsiteY6220" fmla="*/ 2294438 h 4188227"/>
              <a:gd name="connsiteX6221" fmla="*/ 7924552 w 10996613"/>
              <a:gd name="connsiteY6221" fmla="*/ 2295740 h 4188227"/>
              <a:gd name="connsiteX6222" fmla="*/ 7924077 w 10996613"/>
              <a:gd name="connsiteY6222" fmla="*/ 2288971 h 4188227"/>
              <a:gd name="connsiteX6223" fmla="*/ 7475687 w 10996613"/>
              <a:gd name="connsiteY6223" fmla="*/ 2288024 h 4188227"/>
              <a:gd name="connsiteX6224" fmla="*/ 7465156 w 10996613"/>
              <a:gd name="connsiteY6224" fmla="*/ 2289563 h 4188227"/>
              <a:gd name="connsiteX6225" fmla="*/ 7465156 w 10996613"/>
              <a:gd name="connsiteY6225" fmla="*/ 2291101 h 4188227"/>
              <a:gd name="connsiteX6226" fmla="*/ 7486217 w 10996613"/>
              <a:gd name="connsiteY6226" fmla="*/ 2291101 h 4188227"/>
              <a:gd name="connsiteX6227" fmla="*/ 7486217 w 10996613"/>
              <a:gd name="connsiteY6227" fmla="*/ 2289563 h 4188227"/>
              <a:gd name="connsiteX6228" fmla="*/ 7475687 w 10996613"/>
              <a:gd name="connsiteY6228" fmla="*/ 2288024 h 4188227"/>
              <a:gd name="connsiteX6229" fmla="*/ 9117050 w 10996613"/>
              <a:gd name="connsiteY6229" fmla="*/ 1916053 h 4188227"/>
              <a:gd name="connsiteX6230" fmla="*/ 9116860 w 10996613"/>
              <a:gd name="connsiteY6230" fmla="*/ 1923722 h 4188227"/>
              <a:gd name="connsiteX6231" fmla="*/ 9122221 w 10996613"/>
              <a:gd name="connsiteY6231" fmla="*/ 1922042 h 4188227"/>
              <a:gd name="connsiteX6232" fmla="*/ 9130640 w 10996613"/>
              <a:gd name="connsiteY6232" fmla="*/ 1917758 h 4188227"/>
              <a:gd name="connsiteX6233" fmla="*/ 9117050 w 10996613"/>
              <a:gd name="connsiteY6233" fmla="*/ 1916053 h 4188227"/>
              <a:gd name="connsiteX6234" fmla="*/ 2494602 w 10996613"/>
              <a:gd name="connsiteY6234" fmla="*/ 2188357 h 4188227"/>
              <a:gd name="connsiteX6235" fmla="*/ 2481320 w 10996613"/>
              <a:gd name="connsiteY6235" fmla="*/ 2188239 h 4188227"/>
              <a:gd name="connsiteX6236" fmla="*/ 2484214 w 10996613"/>
              <a:gd name="connsiteY6236" fmla="*/ 2191339 h 4188227"/>
              <a:gd name="connsiteX6237" fmla="*/ 2491637 w 10996613"/>
              <a:gd name="connsiteY6237" fmla="*/ 2196191 h 4188227"/>
              <a:gd name="connsiteX6238" fmla="*/ 2494602 w 10996613"/>
              <a:gd name="connsiteY6238" fmla="*/ 2188357 h 4188227"/>
              <a:gd name="connsiteX6239" fmla="*/ 3648511 w 10996613"/>
              <a:gd name="connsiteY6239" fmla="*/ 1675797 h 4188227"/>
              <a:gd name="connsiteX6240" fmla="*/ 3640826 w 10996613"/>
              <a:gd name="connsiteY6240" fmla="*/ 1675915 h 4188227"/>
              <a:gd name="connsiteX6241" fmla="*/ 3637767 w 10996613"/>
              <a:gd name="connsiteY6241" fmla="*/ 1678826 h 4188227"/>
              <a:gd name="connsiteX6242" fmla="*/ 3640352 w 10996613"/>
              <a:gd name="connsiteY6242" fmla="*/ 1680317 h 4188227"/>
              <a:gd name="connsiteX6243" fmla="*/ 3655888 w 10996613"/>
              <a:gd name="connsiteY6243" fmla="*/ 1680247 h 4188227"/>
              <a:gd name="connsiteX6244" fmla="*/ 3658876 w 10996613"/>
              <a:gd name="connsiteY6244" fmla="*/ 1677335 h 4188227"/>
              <a:gd name="connsiteX6245" fmla="*/ 3656267 w 10996613"/>
              <a:gd name="connsiteY6245" fmla="*/ 1675844 h 4188227"/>
              <a:gd name="connsiteX6246" fmla="*/ 3648511 w 10996613"/>
              <a:gd name="connsiteY6246" fmla="*/ 1675797 h 4188227"/>
              <a:gd name="connsiteX6247" fmla="*/ 4589693 w 10996613"/>
              <a:gd name="connsiteY6247" fmla="*/ 1740127 h 4188227"/>
              <a:gd name="connsiteX6248" fmla="*/ 4597377 w 10996613"/>
              <a:gd name="connsiteY6248" fmla="*/ 1740246 h 4188227"/>
              <a:gd name="connsiteX6249" fmla="*/ 4605133 w 10996613"/>
              <a:gd name="connsiteY6249" fmla="*/ 1740175 h 4188227"/>
              <a:gd name="connsiteX6250" fmla="*/ 4607742 w 10996613"/>
              <a:gd name="connsiteY6250" fmla="*/ 1738684 h 4188227"/>
              <a:gd name="connsiteX6251" fmla="*/ 4604754 w 10996613"/>
              <a:gd name="connsiteY6251" fmla="*/ 1735772 h 4188227"/>
              <a:gd name="connsiteX6252" fmla="*/ 4589242 w 10996613"/>
              <a:gd name="connsiteY6252" fmla="*/ 1735701 h 4188227"/>
              <a:gd name="connsiteX6253" fmla="*/ 4586657 w 10996613"/>
              <a:gd name="connsiteY6253" fmla="*/ 1737192 h 4188227"/>
              <a:gd name="connsiteX6254" fmla="*/ 4589693 w 10996613"/>
              <a:gd name="connsiteY6254" fmla="*/ 1740127 h 4188227"/>
              <a:gd name="connsiteX6255" fmla="*/ 6055732 w 10996613"/>
              <a:gd name="connsiteY6255" fmla="*/ 2094418 h 4188227"/>
              <a:gd name="connsiteX6256" fmla="*/ 6045675 w 10996613"/>
              <a:gd name="connsiteY6256" fmla="*/ 2102512 h 4188227"/>
              <a:gd name="connsiteX6257" fmla="*/ 6058910 w 10996613"/>
              <a:gd name="connsiteY6257" fmla="*/ 2102299 h 4188227"/>
              <a:gd name="connsiteX6258" fmla="*/ 6055732 w 10996613"/>
              <a:gd name="connsiteY6258" fmla="*/ 2094418 h 4188227"/>
              <a:gd name="connsiteX6259" fmla="*/ 4577265 w 10996613"/>
              <a:gd name="connsiteY6259" fmla="*/ 2274249 h 4188227"/>
              <a:gd name="connsiteX6260" fmla="*/ 4592231 w 10996613"/>
              <a:gd name="connsiteY6260" fmla="*/ 2266770 h 4188227"/>
              <a:gd name="connsiteX6261" fmla="*/ 4577265 w 10996613"/>
              <a:gd name="connsiteY6261" fmla="*/ 2274249 h 4188227"/>
              <a:gd name="connsiteX6262" fmla="*/ 5146902 w 10996613"/>
              <a:gd name="connsiteY6262" fmla="*/ 1634472 h 4188227"/>
              <a:gd name="connsiteX6263" fmla="*/ 5135636 w 10996613"/>
              <a:gd name="connsiteY6263" fmla="*/ 1637904 h 4188227"/>
              <a:gd name="connsiteX6264" fmla="*/ 5138624 w 10996613"/>
              <a:gd name="connsiteY6264" fmla="*/ 1644034 h 4188227"/>
              <a:gd name="connsiteX6265" fmla="*/ 5150056 w 10996613"/>
              <a:gd name="connsiteY6265" fmla="*/ 1637218 h 4188227"/>
              <a:gd name="connsiteX6266" fmla="*/ 5146902 w 10996613"/>
              <a:gd name="connsiteY6266" fmla="*/ 1634472 h 4188227"/>
              <a:gd name="connsiteX6267" fmla="*/ 6443143 w 10996613"/>
              <a:gd name="connsiteY6267" fmla="*/ 2265042 h 4188227"/>
              <a:gd name="connsiteX6268" fmla="*/ 6448835 w 10996613"/>
              <a:gd name="connsiteY6268" fmla="*/ 2269492 h 4188227"/>
              <a:gd name="connsiteX6269" fmla="*/ 6466648 w 10996613"/>
              <a:gd name="connsiteY6269" fmla="*/ 2267622 h 4188227"/>
              <a:gd name="connsiteX6270" fmla="*/ 6443143 w 10996613"/>
              <a:gd name="connsiteY6270" fmla="*/ 2265042 h 4188227"/>
              <a:gd name="connsiteX6271" fmla="*/ 10905916 w 10996613"/>
              <a:gd name="connsiteY6271" fmla="*/ 3278494 h 4188227"/>
              <a:gd name="connsiteX6272" fmla="*/ 10892563 w 10996613"/>
              <a:gd name="connsiteY6272" fmla="*/ 3284742 h 4188227"/>
              <a:gd name="connsiteX6273" fmla="*/ 10905607 w 10996613"/>
              <a:gd name="connsiteY6273" fmla="*/ 3286067 h 4188227"/>
              <a:gd name="connsiteX6274" fmla="*/ 10905916 w 10996613"/>
              <a:gd name="connsiteY6274" fmla="*/ 3278494 h 4188227"/>
              <a:gd name="connsiteX6275" fmla="*/ 10748902 w 10996613"/>
              <a:gd name="connsiteY6275" fmla="*/ 2306462 h 4188227"/>
              <a:gd name="connsiteX6276" fmla="*/ 10763869 w 10996613"/>
              <a:gd name="connsiteY6276" fmla="*/ 2298982 h 4188227"/>
              <a:gd name="connsiteX6277" fmla="*/ 10748902 w 10996613"/>
              <a:gd name="connsiteY6277" fmla="*/ 2306462 h 4188227"/>
              <a:gd name="connsiteX6278" fmla="*/ 4800309 w 10996613"/>
              <a:gd name="connsiteY6278" fmla="*/ 1373056 h 4188227"/>
              <a:gd name="connsiteX6279" fmla="*/ 4797321 w 10996613"/>
              <a:gd name="connsiteY6279" fmla="*/ 1366926 h 4188227"/>
              <a:gd name="connsiteX6280" fmla="*/ 4785889 w 10996613"/>
              <a:gd name="connsiteY6280" fmla="*/ 1373742 h 4188227"/>
              <a:gd name="connsiteX6281" fmla="*/ 4789020 w 10996613"/>
              <a:gd name="connsiteY6281" fmla="*/ 1376488 h 4188227"/>
              <a:gd name="connsiteX6282" fmla="*/ 4800309 w 10996613"/>
              <a:gd name="connsiteY6282" fmla="*/ 1373056 h 4188227"/>
              <a:gd name="connsiteX6283" fmla="*/ 4696875 w 10996613"/>
              <a:gd name="connsiteY6283" fmla="*/ 1376583 h 4188227"/>
              <a:gd name="connsiteX6284" fmla="*/ 4683901 w 10996613"/>
              <a:gd name="connsiteY6284" fmla="*/ 1367944 h 4188227"/>
              <a:gd name="connsiteX6285" fmla="*/ 4696875 w 10996613"/>
              <a:gd name="connsiteY6285" fmla="*/ 1376583 h 4188227"/>
              <a:gd name="connsiteX6286" fmla="*/ 10584275 w 10996613"/>
              <a:gd name="connsiteY6286" fmla="*/ 3078970 h 4188227"/>
              <a:gd name="connsiteX6287" fmla="*/ 10597913 w 10996613"/>
              <a:gd name="connsiteY6287" fmla="*/ 3077124 h 4188227"/>
              <a:gd name="connsiteX6288" fmla="*/ 10583895 w 10996613"/>
              <a:gd name="connsiteY6288" fmla="*/ 3071325 h 4188227"/>
              <a:gd name="connsiteX6289" fmla="*/ 10584275 w 10996613"/>
              <a:gd name="connsiteY6289" fmla="*/ 3078970 h 4188227"/>
              <a:gd name="connsiteX6290" fmla="*/ 6203899 w 10996613"/>
              <a:gd name="connsiteY6290" fmla="*/ 2048667 h 4188227"/>
              <a:gd name="connsiteX6291" fmla="*/ 6218865 w 10996613"/>
              <a:gd name="connsiteY6291" fmla="*/ 2041188 h 4188227"/>
              <a:gd name="connsiteX6292" fmla="*/ 6203899 w 10996613"/>
              <a:gd name="connsiteY6292" fmla="*/ 2048667 h 4188227"/>
              <a:gd name="connsiteX6293" fmla="*/ 5842245 w 10996613"/>
              <a:gd name="connsiteY6293" fmla="*/ 2809057 h 4188227"/>
              <a:gd name="connsiteX6294" fmla="*/ 5828940 w 10996613"/>
              <a:gd name="connsiteY6294" fmla="*/ 2810667 h 4188227"/>
              <a:gd name="connsiteX6295" fmla="*/ 5834489 w 10996613"/>
              <a:gd name="connsiteY6295" fmla="*/ 2813602 h 4188227"/>
              <a:gd name="connsiteX6296" fmla="*/ 5842032 w 10996613"/>
              <a:gd name="connsiteY6296" fmla="*/ 2817176 h 4188227"/>
              <a:gd name="connsiteX6297" fmla="*/ 5842245 w 10996613"/>
              <a:gd name="connsiteY6297" fmla="*/ 2809057 h 4188227"/>
              <a:gd name="connsiteX6298" fmla="*/ 10382102 w 10996613"/>
              <a:gd name="connsiteY6298" fmla="*/ 2831234 h 4188227"/>
              <a:gd name="connsiteX6299" fmla="*/ 10395076 w 10996613"/>
              <a:gd name="connsiteY6299" fmla="*/ 2839873 h 4188227"/>
              <a:gd name="connsiteX6300" fmla="*/ 10382102 w 10996613"/>
              <a:gd name="connsiteY6300" fmla="*/ 2831234 h 4188227"/>
              <a:gd name="connsiteX6301" fmla="*/ 9378945 w 10996613"/>
              <a:gd name="connsiteY6301" fmla="*/ 2869648 h 4188227"/>
              <a:gd name="connsiteX6302" fmla="*/ 9381270 w 10996613"/>
              <a:gd name="connsiteY6302" fmla="*/ 2877174 h 4188227"/>
              <a:gd name="connsiteX6303" fmla="*/ 9392085 w 10996613"/>
              <a:gd name="connsiteY6303" fmla="*/ 2869459 h 4188227"/>
              <a:gd name="connsiteX6304" fmla="*/ 9378945 w 10996613"/>
              <a:gd name="connsiteY6304" fmla="*/ 2869648 h 4188227"/>
              <a:gd name="connsiteX6305" fmla="*/ 6829820 w 10996613"/>
              <a:gd name="connsiteY6305" fmla="*/ 1344299 h 4188227"/>
              <a:gd name="connsiteX6306" fmla="*/ 6829820 w 10996613"/>
              <a:gd name="connsiteY6306" fmla="*/ 1358240 h 4188227"/>
              <a:gd name="connsiteX6307" fmla="*/ 6829820 w 10996613"/>
              <a:gd name="connsiteY6307" fmla="*/ 1344299 h 4188227"/>
              <a:gd name="connsiteX6308" fmla="*/ 6481851 w 10996613"/>
              <a:gd name="connsiteY6308" fmla="*/ 2769650 h 4188227"/>
              <a:gd name="connsiteX6309" fmla="*/ 6481116 w 10996613"/>
              <a:gd name="connsiteY6309" fmla="*/ 2763803 h 4188227"/>
              <a:gd name="connsiteX6310" fmla="*/ 6470989 w 10996613"/>
              <a:gd name="connsiteY6310" fmla="*/ 2762336 h 4188227"/>
              <a:gd name="connsiteX6311" fmla="*/ 6468664 w 10996613"/>
              <a:gd name="connsiteY6311" fmla="*/ 2765224 h 4188227"/>
              <a:gd name="connsiteX6312" fmla="*/ 6478104 w 10996613"/>
              <a:gd name="connsiteY6312" fmla="*/ 2771898 h 4188227"/>
              <a:gd name="connsiteX6313" fmla="*/ 6481851 w 10996613"/>
              <a:gd name="connsiteY6313" fmla="*/ 2769650 h 4188227"/>
              <a:gd name="connsiteX6314" fmla="*/ 10701940 w 10996613"/>
              <a:gd name="connsiteY6314" fmla="*/ 2953741 h 4188227"/>
              <a:gd name="connsiteX6315" fmla="*/ 10698050 w 10996613"/>
              <a:gd name="connsiteY6315" fmla="*/ 2951564 h 4188227"/>
              <a:gd name="connsiteX6316" fmla="*/ 10687899 w 10996613"/>
              <a:gd name="connsiteY6316" fmla="*/ 2951990 h 4188227"/>
              <a:gd name="connsiteX6317" fmla="*/ 10685385 w 10996613"/>
              <a:gd name="connsiteY6317" fmla="*/ 2957836 h 4188227"/>
              <a:gd name="connsiteX6318" fmla="*/ 10690389 w 10996613"/>
              <a:gd name="connsiteY6318" fmla="*/ 2959185 h 4188227"/>
              <a:gd name="connsiteX6319" fmla="*/ 10701940 w 10996613"/>
              <a:gd name="connsiteY6319" fmla="*/ 2953741 h 4188227"/>
              <a:gd name="connsiteX6320" fmla="*/ 6371348 w 10996613"/>
              <a:gd name="connsiteY6320" fmla="*/ 2775993 h 4188227"/>
              <a:gd name="connsiteX6321" fmla="*/ 6355410 w 10996613"/>
              <a:gd name="connsiteY6321" fmla="*/ 2785200 h 4188227"/>
              <a:gd name="connsiteX6322" fmla="*/ 6371348 w 10996613"/>
              <a:gd name="connsiteY6322" fmla="*/ 2775993 h 4188227"/>
              <a:gd name="connsiteX6323" fmla="*/ 4098823 w 10996613"/>
              <a:gd name="connsiteY6323" fmla="*/ 1259259 h 4188227"/>
              <a:gd name="connsiteX6324" fmla="*/ 4098799 w 10996613"/>
              <a:gd name="connsiteY6324" fmla="*/ 1261389 h 4188227"/>
              <a:gd name="connsiteX6325" fmla="*/ 4106792 w 10996613"/>
              <a:gd name="connsiteY6325" fmla="*/ 1272963 h 4188227"/>
              <a:gd name="connsiteX6326" fmla="*/ 4114975 w 10996613"/>
              <a:gd name="connsiteY6326" fmla="*/ 1282288 h 4188227"/>
              <a:gd name="connsiteX6327" fmla="*/ 4117584 w 10996613"/>
              <a:gd name="connsiteY6327" fmla="*/ 1283850 h 4188227"/>
              <a:gd name="connsiteX6328" fmla="*/ 4134116 w 10996613"/>
              <a:gd name="connsiteY6328" fmla="*/ 1293341 h 4188227"/>
              <a:gd name="connsiteX6329" fmla="*/ 4147682 w 10996613"/>
              <a:gd name="connsiteY6329" fmla="*/ 1305838 h 4188227"/>
              <a:gd name="connsiteX6330" fmla="*/ 4158332 w 10996613"/>
              <a:gd name="connsiteY6330" fmla="*/ 1316797 h 4188227"/>
              <a:gd name="connsiteX6331" fmla="*/ 4178540 w 10996613"/>
              <a:gd name="connsiteY6331" fmla="*/ 1321341 h 4188227"/>
              <a:gd name="connsiteX6332" fmla="*/ 4161771 w 10996613"/>
              <a:gd name="connsiteY6332" fmla="*/ 1300110 h 4188227"/>
              <a:gd name="connsiteX6333" fmla="*/ 4135633 w 10996613"/>
              <a:gd name="connsiteY6333" fmla="*/ 1281176 h 4188227"/>
              <a:gd name="connsiteX6334" fmla="*/ 4110753 w 10996613"/>
              <a:gd name="connsiteY6334" fmla="*/ 1261839 h 4188227"/>
              <a:gd name="connsiteX6335" fmla="*/ 4099226 w 10996613"/>
              <a:gd name="connsiteY6335" fmla="*/ 1256892 h 4188227"/>
              <a:gd name="connsiteX6336" fmla="*/ 4094245 w 10996613"/>
              <a:gd name="connsiteY6336" fmla="*/ 1243259 h 4188227"/>
              <a:gd name="connsiteX6337" fmla="*/ 4098823 w 10996613"/>
              <a:gd name="connsiteY6337" fmla="*/ 1259259 h 4188227"/>
              <a:gd name="connsiteX6338" fmla="*/ 6946892 w 10996613"/>
              <a:gd name="connsiteY6338" fmla="*/ 1244656 h 4188227"/>
              <a:gd name="connsiteX6339" fmla="*/ 6946892 w 10996613"/>
              <a:gd name="connsiteY6339" fmla="*/ 1246194 h 4188227"/>
              <a:gd name="connsiteX6340" fmla="*/ 6957423 w 10996613"/>
              <a:gd name="connsiteY6340" fmla="*/ 1247733 h 4188227"/>
              <a:gd name="connsiteX6341" fmla="*/ 6967954 w 10996613"/>
              <a:gd name="connsiteY6341" fmla="*/ 1246194 h 4188227"/>
              <a:gd name="connsiteX6342" fmla="*/ 6967954 w 10996613"/>
              <a:gd name="connsiteY6342" fmla="*/ 1244656 h 4188227"/>
              <a:gd name="connsiteX6343" fmla="*/ 6946892 w 10996613"/>
              <a:gd name="connsiteY6343" fmla="*/ 1244656 h 4188227"/>
              <a:gd name="connsiteX6344" fmla="*/ 10146463 w 10996613"/>
              <a:gd name="connsiteY6344" fmla="*/ 2780750 h 4188227"/>
              <a:gd name="connsiteX6345" fmla="*/ 10138778 w 10996613"/>
              <a:gd name="connsiteY6345" fmla="*/ 2780726 h 4188227"/>
              <a:gd name="connsiteX6346" fmla="*/ 10144162 w 10996613"/>
              <a:gd name="connsiteY6346" fmla="*/ 2785176 h 4188227"/>
              <a:gd name="connsiteX6347" fmla="*/ 10146842 w 10996613"/>
              <a:gd name="connsiteY6347" fmla="*/ 2785152 h 4188227"/>
              <a:gd name="connsiteX6348" fmla="*/ 10149451 w 10996613"/>
              <a:gd name="connsiteY6348" fmla="*/ 2783661 h 4188227"/>
              <a:gd name="connsiteX6349" fmla="*/ 10146463 w 10996613"/>
              <a:gd name="connsiteY6349" fmla="*/ 2780750 h 4188227"/>
              <a:gd name="connsiteX6350" fmla="*/ 4166752 w 10996613"/>
              <a:gd name="connsiteY6350" fmla="*/ 1864457 h 4188227"/>
              <a:gd name="connsiteX6351" fmla="*/ 4169076 w 10996613"/>
              <a:gd name="connsiteY6351" fmla="*/ 1856930 h 4188227"/>
              <a:gd name="connsiteX6352" fmla="*/ 4155936 w 10996613"/>
              <a:gd name="connsiteY6352" fmla="*/ 1856741 h 4188227"/>
              <a:gd name="connsiteX6353" fmla="*/ 4166752 w 10996613"/>
              <a:gd name="connsiteY6353" fmla="*/ 1864457 h 4188227"/>
              <a:gd name="connsiteX6354" fmla="*/ 6137346 w 10996613"/>
              <a:gd name="connsiteY6354" fmla="*/ 1813026 h 4188227"/>
              <a:gd name="connsiteX6355" fmla="*/ 6136350 w 10996613"/>
              <a:gd name="connsiteY6355" fmla="*/ 1804505 h 4188227"/>
              <a:gd name="connsiteX6356" fmla="*/ 6124301 w 10996613"/>
              <a:gd name="connsiteY6356" fmla="*/ 1811700 h 4188227"/>
              <a:gd name="connsiteX6357" fmla="*/ 6137346 w 10996613"/>
              <a:gd name="connsiteY6357" fmla="*/ 1813026 h 4188227"/>
              <a:gd name="connsiteX6358" fmla="*/ 2009733 w 10996613"/>
              <a:gd name="connsiteY6358" fmla="*/ 2384709 h 4188227"/>
              <a:gd name="connsiteX6359" fmla="*/ 2022707 w 10996613"/>
              <a:gd name="connsiteY6359" fmla="*/ 2393348 h 4188227"/>
              <a:gd name="connsiteX6360" fmla="*/ 2009733 w 10996613"/>
              <a:gd name="connsiteY6360" fmla="*/ 2384709 h 4188227"/>
              <a:gd name="connsiteX6361" fmla="*/ 5025086 w 10996613"/>
              <a:gd name="connsiteY6361" fmla="*/ 1600745 h 4188227"/>
              <a:gd name="connsiteX6362" fmla="*/ 5038226 w 10996613"/>
              <a:gd name="connsiteY6362" fmla="*/ 1600556 h 4188227"/>
              <a:gd name="connsiteX6363" fmla="*/ 5035901 w 10996613"/>
              <a:gd name="connsiteY6363" fmla="*/ 1593029 h 4188227"/>
              <a:gd name="connsiteX6364" fmla="*/ 5025086 w 10996613"/>
              <a:gd name="connsiteY6364" fmla="*/ 1600745 h 4188227"/>
              <a:gd name="connsiteX6365" fmla="*/ 4459789 w 10996613"/>
              <a:gd name="connsiteY6365" fmla="*/ 1596627 h 4188227"/>
              <a:gd name="connsiteX6366" fmla="*/ 4474992 w 10996613"/>
              <a:gd name="connsiteY6366" fmla="*/ 1591159 h 4188227"/>
              <a:gd name="connsiteX6367" fmla="*/ 4459338 w 10996613"/>
              <a:gd name="connsiteY6367" fmla="*/ 1589857 h 4188227"/>
              <a:gd name="connsiteX6368" fmla="*/ 4459789 w 10996613"/>
              <a:gd name="connsiteY6368" fmla="*/ 1596627 h 4188227"/>
              <a:gd name="connsiteX6369" fmla="*/ 4948026 w 10996613"/>
              <a:gd name="connsiteY6369" fmla="*/ 2407667 h 4188227"/>
              <a:gd name="connsiteX6370" fmla="*/ 4943614 w 10996613"/>
              <a:gd name="connsiteY6370" fmla="*/ 2412992 h 4188227"/>
              <a:gd name="connsiteX6371" fmla="*/ 4950659 w 10996613"/>
              <a:gd name="connsiteY6371" fmla="*/ 2419170 h 4188227"/>
              <a:gd name="connsiteX6372" fmla="*/ 4948026 w 10996613"/>
              <a:gd name="connsiteY6372" fmla="*/ 2407667 h 4188227"/>
              <a:gd name="connsiteX6373" fmla="*/ 4236768 w 10996613"/>
              <a:gd name="connsiteY6373" fmla="*/ 2001851 h 4188227"/>
              <a:gd name="connsiteX6374" fmla="*/ 4250239 w 10996613"/>
              <a:gd name="connsiteY6374" fmla="*/ 1995697 h 4188227"/>
              <a:gd name="connsiteX6375" fmla="*/ 4237218 w 10996613"/>
              <a:gd name="connsiteY6375" fmla="*/ 1994253 h 4188227"/>
              <a:gd name="connsiteX6376" fmla="*/ 4236768 w 10996613"/>
              <a:gd name="connsiteY6376" fmla="*/ 2001851 h 4188227"/>
              <a:gd name="connsiteX6377" fmla="*/ 10354186 w 10996613"/>
              <a:gd name="connsiteY6377" fmla="*/ 2417016 h 4188227"/>
              <a:gd name="connsiteX6378" fmla="*/ 10346430 w 10996613"/>
              <a:gd name="connsiteY6378" fmla="*/ 2416945 h 4188227"/>
              <a:gd name="connsiteX6379" fmla="*/ 10338745 w 10996613"/>
              <a:gd name="connsiteY6379" fmla="*/ 2417063 h 4188227"/>
              <a:gd name="connsiteX6380" fmla="*/ 10335686 w 10996613"/>
              <a:gd name="connsiteY6380" fmla="*/ 2419975 h 4188227"/>
              <a:gd name="connsiteX6381" fmla="*/ 10338271 w 10996613"/>
              <a:gd name="connsiteY6381" fmla="*/ 2421466 h 4188227"/>
              <a:gd name="connsiteX6382" fmla="*/ 10353806 w 10996613"/>
              <a:gd name="connsiteY6382" fmla="*/ 2421395 h 4188227"/>
              <a:gd name="connsiteX6383" fmla="*/ 10356794 w 10996613"/>
              <a:gd name="connsiteY6383" fmla="*/ 2418484 h 4188227"/>
              <a:gd name="connsiteX6384" fmla="*/ 10354186 w 10996613"/>
              <a:gd name="connsiteY6384" fmla="*/ 2417016 h 4188227"/>
              <a:gd name="connsiteX6385" fmla="*/ 10896476 w 10996613"/>
              <a:gd name="connsiteY6385" fmla="*/ 2426105 h 4188227"/>
              <a:gd name="connsiteX6386" fmla="*/ 10898943 w 10996613"/>
              <a:gd name="connsiteY6386" fmla="*/ 2418578 h 4188227"/>
              <a:gd name="connsiteX6387" fmla="*/ 10885803 w 10996613"/>
              <a:gd name="connsiteY6387" fmla="*/ 2418318 h 4188227"/>
              <a:gd name="connsiteX6388" fmla="*/ 10896476 w 10996613"/>
              <a:gd name="connsiteY6388" fmla="*/ 2426105 h 4188227"/>
              <a:gd name="connsiteX6389" fmla="*/ 4350496 w 10996613"/>
              <a:gd name="connsiteY6389" fmla="*/ 1477764 h 4188227"/>
              <a:gd name="connsiteX6390" fmla="*/ 4361762 w 10996613"/>
              <a:gd name="connsiteY6390" fmla="*/ 1474333 h 4188227"/>
              <a:gd name="connsiteX6391" fmla="*/ 4358773 w 10996613"/>
              <a:gd name="connsiteY6391" fmla="*/ 1468203 h 4188227"/>
              <a:gd name="connsiteX6392" fmla="*/ 4347341 w 10996613"/>
              <a:gd name="connsiteY6392" fmla="*/ 1475019 h 4188227"/>
              <a:gd name="connsiteX6393" fmla="*/ 4350496 w 10996613"/>
              <a:gd name="connsiteY6393" fmla="*/ 1477764 h 4188227"/>
              <a:gd name="connsiteX6394" fmla="*/ 10628011 w 10996613"/>
              <a:gd name="connsiteY6394" fmla="*/ 3076627 h 4188227"/>
              <a:gd name="connsiteX6395" fmla="*/ 10614871 w 10996613"/>
              <a:gd name="connsiteY6395" fmla="*/ 3076816 h 4188227"/>
              <a:gd name="connsiteX6396" fmla="*/ 10617195 w 10996613"/>
              <a:gd name="connsiteY6396" fmla="*/ 3084343 h 4188227"/>
              <a:gd name="connsiteX6397" fmla="*/ 10628011 w 10996613"/>
              <a:gd name="connsiteY6397" fmla="*/ 3076627 h 4188227"/>
              <a:gd name="connsiteX6398" fmla="*/ 3260483 w 10996613"/>
              <a:gd name="connsiteY6398" fmla="*/ 1121675 h 4188227"/>
              <a:gd name="connsiteX6399" fmla="*/ 3259748 w 10996613"/>
              <a:gd name="connsiteY6399" fmla="*/ 1115829 h 4188227"/>
              <a:gd name="connsiteX6400" fmla="*/ 3256214 w 10996613"/>
              <a:gd name="connsiteY6400" fmla="*/ 1114930 h 4188227"/>
              <a:gd name="connsiteX6401" fmla="*/ 3255858 w 10996613"/>
              <a:gd name="connsiteY6401" fmla="*/ 1123332 h 4188227"/>
              <a:gd name="connsiteX6402" fmla="*/ 3256712 w 10996613"/>
              <a:gd name="connsiteY6402" fmla="*/ 1123948 h 4188227"/>
              <a:gd name="connsiteX6403" fmla="*/ 3260483 w 10996613"/>
              <a:gd name="connsiteY6403" fmla="*/ 1121675 h 4188227"/>
              <a:gd name="connsiteX6404" fmla="*/ 2659775 w 10996613"/>
              <a:gd name="connsiteY6404" fmla="*/ 3139655 h 4188227"/>
              <a:gd name="connsiteX6405" fmla="*/ 2652090 w 10996613"/>
              <a:gd name="connsiteY6405" fmla="*/ 3139774 h 4188227"/>
              <a:gd name="connsiteX6406" fmla="*/ 2649031 w 10996613"/>
              <a:gd name="connsiteY6406" fmla="*/ 3142685 h 4188227"/>
              <a:gd name="connsiteX6407" fmla="*/ 2651616 w 10996613"/>
              <a:gd name="connsiteY6407" fmla="*/ 3144176 h 4188227"/>
              <a:gd name="connsiteX6408" fmla="*/ 2667128 w 10996613"/>
              <a:gd name="connsiteY6408" fmla="*/ 3144105 h 4188227"/>
              <a:gd name="connsiteX6409" fmla="*/ 2670116 w 10996613"/>
              <a:gd name="connsiteY6409" fmla="*/ 3141194 h 4188227"/>
              <a:gd name="connsiteX6410" fmla="*/ 2667507 w 10996613"/>
              <a:gd name="connsiteY6410" fmla="*/ 3139703 h 4188227"/>
              <a:gd name="connsiteX6411" fmla="*/ 2659775 w 10996613"/>
              <a:gd name="connsiteY6411" fmla="*/ 3139655 h 4188227"/>
              <a:gd name="connsiteX6412" fmla="*/ 4202471 w 10996613"/>
              <a:gd name="connsiteY6412" fmla="*/ 2007247 h 4188227"/>
              <a:gd name="connsiteX6413" fmla="*/ 4196779 w 10996613"/>
              <a:gd name="connsiteY6413" fmla="*/ 2002798 h 4188227"/>
              <a:gd name="connsiteX6414" fmla="*/ 4178967 w 10996613"/>
              <a:gd name="connsiteY6414" fmla="*/ 2004667 h 4188227"/>
              <a:gd name="connsiteX6415" fmla="*/ 4202471 w 10996613"/>
              <a:gd name="connsiteY6415" fmla="*/ 2007247 h 4188227"/>
              <a:gd name="connsiteX6416" fmla="*/ 7951472 w 10996613"/>
              <a:gd name="connsiteY6416" fmla="*/ 1129770 h 4188227"/>
              <a:gd name="connsiteX6417" fmla="*/ 7954603 w 10996613"/>
              <a:gd name="connsiteY6417" fmla="*/ 1132516 h 4188227"/>
              <a:gd name="connsiteX6418" fmla="*/ 7965868 w 10996613"/>
              <a:gd name="connsiteY6418" fmla="*/ 1129084 h 4188227"/>
              <a:gd name="connsiteX6419" fmla="*/ 7962880 w 10996613"/>
              <a:gd name="connsiteY6419" fmla="*/ 1122930 h 4188227"/>
              <a:gd name="connsiteX6420" fmla="*/ 7951472 w 10996613"/>
              <a:gd name="connsiteY6420" fmla="*/ 1129770 h 4188227"/>
              <a:gd name="connsiteX6421" fmla="*/ 8008775 w 10996613"/>
              <a:gd name="connsiteY6421" fmla="*/ 1136373 h 4188227"/>
              <a:gd name="connsiteX6422" fmla="*/ 8021820 w 10996613"/>
              <a:gd name="connsiteY6422" fmla="*/ 1134953 h 4188227"/>
              <a:gd name="connsiteX6423" fmla="*/ 8008324 w 10996613"/>
              <a:gd name="connsiteY6423" fmla="*/ 1128800 h 4188227"/>
              <a:gd name="connsiteX6424" fmla="*/ 8008775 w 10996613"/>
              <a:gd name="connsiteY6424" fmla="*/ 1136373 h 4188227"/>
              <a:gd name="connsiteX6425" fmla="*/ 10352810 w 10996613"/>
              <a:gd name="connsiteY6425" fmla="*/ 2528044 h 4188227"/>
              <a:gd name="connsiteX6426" fmla="*/ 10353426 w 10996613"/>
              <a:gd name="connsiteY6426" fmla="*/ 2527997 h 4188227"/>
              <a:gd name="connsiteX6427" fmla="*/ 10353569 w 10996613"/>
              <a:gd name="connsiteY6427" fmla="*/ 2531476 h 4188227"/>
              <a:gd name="connsiteX6428" fmla="*/ 10358170 w 10996613"/>
              <a:gd name="connsiteY6428" fmla="*/ 2529488 h 4188227"/>
              <a:gd name="connsiteX6429" fmla="*/ 10358099 w 10996613"/>
              <a:gd name="connsiteY6429" fmla="*/ 2527689 h 4188227"/>
              <a:gd name="connsiteX6430" fmla="*/ 10381770 w 10996613"/>
              <a:gd name="connsiteY6430" fmla="*/ 2524801 h 4188227"/>
              <a:gd name="connsiteX6431" fmla="*/ 10352810 w 10996613"/>
              <a:gd name="connsiteY6431" fmla="*/ 2528044 h 4188227"/>
              <a:gd name="connsiteX6432" fmla="*/ 7942862 w 10996613"/>
              <a:gd name="connsiteY6432" fmla="*/ 1134433 h 4188227"/>
              <a:gd name="connsiteX6433" fmla="*/ 7927208 w 10996613"/>
              <a:gd name="connsiteY6433" fmla="*/ 1134598 h 4188227"/>
              <a:gd name="connsiteX6434" fmla="*/ 7927872 w 10996613"/>
              <a:gd name="connsiteY6434" fmla="*/ 1140397 h 4188227"/>
              <a:gd name="connsiteX6435" fmla="*/ 7934205 w 10996613"/>
              <a:gd name="connsiteY6435" fmla="*/ 1139711 h 4188227"/>
              <a:gd name="connsiteX6436" fmla="*/ 7942862 w 10996613"/>
              <a:gd name="connsiteY6436" fmla="*/ 1134433 h 4188227"/>
              <a:gd name="connsiteX6437" fmla="*/ 10490754 w 10996613"/>
              <a:gd name="connsiteY6437" fmla="*/ 2536068 h 4188227"/>
              <a:gd name="connsiteX6438" fmla="*/ 10477781 w 10996613"/>
              <a:gd name="connsiteY6438" fmla="*/ 2527428 h 4188227"/>
              <a:gd name="connsiteX6439" fmla="*/ 10490754 w 10996613"/>
              <a:gd name="connsiteY6439" fmla="*/ 2536068 h 4188227"/>
              <a:gd name="connsiteX6440" fmla="*/ 4069768 w 10996613"/>
              <a:gd name="connsiteY6440" fmla="*/ 3577803 h 4188227"/>
              <a:gd name="connsiteX6441" fmla="*/ 4070599 w 10996613"/>
              <a:gd name="connsiteY6441" fmla="*/ 3586394 h 4188227"/>
              <a:gd name="connsiteX6442" fmla="*/ 4082813 w 10996613"/>
              <a:gd name="connsiteY6442" fmla="*/ 3579246 h 4188227"/>
              <a:gd name="connsiteX6443" fmla="*/ 4069768 w 10996613"/>
              <a:gd name="connsiteY6443" fmla="*/ 3577803 h 4188227"/>
              <a:gd name="connsiteX6444" fmla="*/ 773807 w 10996613"/>
              <a:gd name="connsiteY6444" fmla="*/ 566418 h 4188227"/>
              <a:gd name="connsiteX6445" fmla="*/ 789745 w 10996613"/>
              <a:gd name="connsiteY6445" fmla="*/ 557211 h 4188227"/>
              <a:gd name="connsiteX6446" fmla="*/ 773807 w 10996613"/>
              <a:gd name="connsiteY6446" fmla="*/ 566418 h 4188227"/>
              <a:gd name="connsiteX6447" fmla="*/ 6667350 w 10996613"/>
              <a:gd name="connsiteY6447" fmla="*/ 4126480 h 4188227"/>
              <a:gd name="connsiteX6448" fmla="*/ 6682317 w 10996613"/>
              <a:gd name="connsiteY6448" fmla="*/ 4133960 h 4188227"/>
              <a:gd name="connsiteX6449" fmla="*/ 6667350 w 10996613"/>
              <a:gd name="connsiteY6449" fmla="*/ 4126480 h 4188227"/>
              <a:gd name="connsiteX6450" fmla="*/ 5640404 w 10996613"/>
              <a:gd name="connsiteY6450" fmla="*/ 3587009 h 4188227"/>
              <a:gd name="connsiteX6451" fmla="*/ 5637724 w 10996613"/>
              <a:gd name="connsiteY6451" fmla="*/ 3593092 h 4188227"/>
              <a:gd name="connsiteX6452" fmla="*/ 5640404 w 10996613"/>
              <a:gd name="connsiteY6452" fmla="*/ 3599175 h 4188227"/>
              <a:gd name="connsiteX6453" fmla="*/ 5643061 w 10996613"/>
              <a:gd name="connsiteY6453" fmla="*/ 3599175 h 4188227"/>
              <a:gd name="connsiteX6454" fmla="*/ 5643061 w 10996613"/>
              <a:gd name="connsiteY6454" fmla="*/ 3587033 h 4188227"/>
              <a:gd name="connsiteX6455" fmla="*/ 5640404 w 10996613"/>
              <a:gd name="connsiteY6455" fmla="*/ 3587009 h 4188227"/>
              <a:gd name="connsiteX6456" fmla="*/ 1353050 w 10996613"/>
              <a:gd name="connsiteY6456" fmla="*/ 889490 h 4188227"/>
              <a:gd name="connsiteX6457" fmla="*/ 1339436 w 10996613"/>
              <a:gd name="connsiteY6457" fmla="*/ 891336 h 4188227"/>
              <a:gd name="connsiteX6458" fmla="*/ 1353430 w 10996613"/>
              <a:gd name="connsiteY6458" fmla="*/ 897135 h 4188227"/>
              <a:gd name="connsiteX6459" fmla="*/ 1353050 w 10996613"/>
              <a:gd name="connsiteY6459" fmla="*/ 889490 h 4188227"/>
              <a:gd name="connsiteX6460" fmla="*/ 3823408 w 10996613"/>
              <a:gd name="connsiteY6460" fmla="*/ 3544501 h 4188227"/>
              <a:gd name="connsiteX6461" fmla="*/ 3820017 w 10996613"/>
              <a:gd name="connsiteY6461" fmla="*/ 3546773 h 4188227"/>
              <a:gd name="connsiteX6462" fmla="*/ 3829053 w 10996613"/>
              <a:gd name="connsiteY6462" fmla="*/ 3549211 h 4188227"/>
              <a:gd name="connsiteX6463" fmla="*/ 3835647 w 10996613"/>
              <a:gd name="connsiteY6463" fmla="*/ 3545401 h 4188227"/>
              <a:gd name="connsiteX6464" fmla="*/ 3833252 w 10996613"/>
              <a:gd name="connsiteY6464" fmla="*/ 3539342 h 4188227"/>
              <a:gd name="connsiteX6465" fmla="*/ 3823408 w 10996613"/>
              <a:gd name="connsiteY6465" fmla="*/ 3544501 h 4188227"/>
              <a:gd name="connsiteX6466" fmla="*/ 4433485 w 10996613"/>
              <a:gd name="connsiteY6466" fmla="*/ 3551886 h 4188227"/>
              <a:gd name="connsiteX6467" fmla="*/ 4428457 w 10996613"/>
              <a:gd name="connsiteY6467" fmla="*/ 3550158 h 4188227"/>
              <a:gd name="connsiteX6468" fmla="*/ 4425896 w 10996613"/>
              <a:gd name="connsiteY6468" fmla="*/ 3551649 h 4188227"/>
              <a:gd name="connsiteX6469" fmla="*/ 4425777 w 10996613"/>
              <a:gd name="connsiteY6469" fmla="*/ 3556122 h 4188227"/>
              <a:gd name="connsiteX6470" fmla="*/ 4425990 w 10996613"/>
              <a:gd name="connsiteY6470" fmla="*/ 3560572 h 4188227"/>
              <a:gd name="connsiteX6471" fmla="*/ 4431042 w 10996613"/>
              <a:gd name="connsiteY6471" fmla="*/ 3562347 h 4188227"/>
              <a:gd name="connsiteX6472" fmla="*/ 4433604 w 10996613"/>
              <a:gd name="connsiteY6472" fmla="*/ 3560856 h 4188227"/>
              <a:gd name="connsiteX6473" fmla="*/ 4433485 w 10996613"/>
              <a:gd name="connsiteY6473" fmla="*/ 3551886 h 4188227"/>
              <a:gd name="connsiteX6474" fmla="*/ 823093 w 10996613"/>
              <a:gd name="connsiteY6474" fmla="*/ 544951 h 4188227"/>
              <a:gd name="connsiteX6475" fmla="*/ 823093 w 10996613"/>
              <a:gd name="connsiteY6475" fmla="*/ 546489 h 4188227"/>
              <a:gd name="connsiteX6476" fmla="*/ 833624 w 10996613"/>
              <a:gd name="connsiteY6476" fmla="*/ 548028 h 4188227"/>
              <a:gd name="connsiteX6477" fmla="*/ 844155 w 10996613"/>
              <a:gd name="connsiteY6477" fmla="*/ 546489 h 4188227"/>
              <a:gd name="connsiteX6478" fmla="*/ 844155 w 10996613"/>
              <a:gd name="connsiteY6478" fmla="*/ 544951 h 4188227"/>
              <a:gd name="connsiteX6479" fmla="*/ 823093 w 10996613"/>
              <a:gd name="connsiteY6479" fmla="*/ 544951 h 4188227"/>
              <a:gd name="connsiteX6480" fmla="*/ 5336172 w 10996613"/>
              <a:gd name="connsiteY6480" fmla="*/ 765918 h 4188227"/>
              <a:gd name="connsiteX6481" fmla="*/ 5336196 w 10996613"/>
              <a:gd name="connsiteY6481" fmla="*/ 771906 h 4188227"/>
              <a:gd name="connsiteX6482" fmla="*/ 5346276 w 10996613"/>
              <a:gd name="connsiteY6482" fmla="*/ 773421 h 4188227"/>
              <a:gd name="connsiteX6483" fmla="*/ 5349384 w 10996613"/>
              <a:gd name="connsiteY6483" fmla="*/ 770699 h 4188227"/>
              <a:gd name="connsiteX6484" fmla="*/ 5338757 w 10996613"/>
              <a:gd name="connsiteY6484" fmla="*/ 764356 h 4188227"/>
              <a:gd name="connsiteX6485" fmla="*/ 5336172 w 10996613"/>
              <a:gd name="connsiteY6485" fmla="*/ 765918 h 4188227"/>
              <a:gd name="connsiteX6486" fmla="*/ 5024967 w 10996613"/>
              <a:gd name="connsiteY6486" fmla="*/ 3670488 h 4188227"/>
              <a:gd name="connsiteX6487" fmla="*/ 5027742 w 10996613"/>
              <a:gd name="connsiteY6487" fmla="*/ 3673564 h 4188227"/>
              <a:gd name="connsiteX6488" fmla="*/ 5035475 w 10996613"/>
              <a:gd name="connsiteY6488" fmla="*/ 3678345 h 4188227"/>
              <a:gd name="connsiteX6489" fmla="*/ 5038273 w 10996613"/>
              <a:gd name="connsiteY6489" fmla="*/ 3670653 h 4188227"/>
              <a:gd name="connsiteX6490" fmla="*/ 5024967 w 10996613"/>
              <a:gd name="connsiteY6490" fmla="*/ 3670488 h 4188227"/>
              <a:gd name="connsiteX6491" fmla="*/ 5410600 w 10996613"/>
              <a:gd name="connsiteY6491" fmla="*/ 787835 h 4188227"/>
              <a:gd name="connsiteX6492" fmla="*/ 5406923 w 10996613"/>
              <a:gd name="connsiteY6492" fmla="*/ 789373 h 4188227"/>
              <a:gd name="connsiteX6493" fmla="*/ 5411952 w 10996613"/>
              <a:gd name="connsiteY6493" fmla="*/ 791574 h 4188227"/>
              <a:gd name="connsiteX6494" fmla="*/ 5410600 w 10996613"/>
              <a:gd name="connsiteY6494" fmla="*/ 787835 h 4188227"/>
              <a:gd name="connsiteX6495" fmla="*/ 7001135 w 10996613"/>
              <a:gd name="connsiteY6495" fmla="*/ 3781823 h 4188227"/>
              <a:gd name="connsiteX6496" fmla="*/ 7025304 w 10996613"/>
              <a:gd name="connsiteY6496" fmla="*/ 3781823 h 4188227"/>
              <a:gd name="connsiteX6497" fmla="*/ 7001135 w 10996613"/>
              <a:gd name="connsiteY6497" fmla="*/ 3781823 h 4188227"/>
              <a:gd name="connsiteX6498" fmla="*/ 642243 w 10996613"/>
              <a:gd name="connsiteY6498" fmla="*/ 216601 h 4188227"/>
              <a:gd name="connsiteX6499" fmla="*/ 656687 w 10996613"/>
              <a:gd name="connsiteY6499" fmla="*/ 216435 h 4188227"/>
              <a:gd name="connsiteX6500" fmla="*/ 662166 w 10996613"/>
              <a:gd name="connsiteY6500" fmla="*/ 211962 h 4188227"/>
              <a:gd name="connsiteX6501" fmla="*/ 643713 w 10996613"/>
              <a:gd name="connsiteY6501" fmla="*/ 212080 h 4188227"/>
              <a:gd name="connsiteX6502" fmla="*/ 638234 w 10996613"/>
              <a:gd name="connsiteY6502" fmla="*/ 216317 h 4188227"/>
              <a:gd name="connsiteX6503" fmla="*/ 614635 w 10996613"/>
              <a:gd name="connsiteY6503" fmla="*/ 219204 h 4188227"/>
              <a:gd name="connsiteX6504" fmla="*/ 642243 w 10996613"/>
              <a:gd name="connsiteY6504" fmla="*/ 216601 h 4188227"/>
              <a:gd name="connsiteX6505" fmla="*/ 983949 w 10996613"/>
              <a:gd name="connsiteY6505" fmla="*/ 972329 h 4188227"/>
              <a:gd name="connsiteX6506" fmla="*/ 983617 w 10996613"/>
              <a:gd name="connsiteY6506" fmla="*/ 980021 h 4188227"/>
              <a:gd name="connsiteX6507" fmla="*/ 988954 w 10996613"/>
              <a:gd name="connsiteY6507" fmla="*/ 978411 h 4188227"/>
              <a:gd name="connsiteX6508" fmla="*/ 997231 w 10996613"/>
              <a:gd name="connsiteY6508" fmla="*/ 973962 h 4188227"/>
              <a:gd name="connsiteX6509" fmla="*/ 983949 w 10996613"/>
              <a:gd name="connsiteY6509" fmla="*/ 972329 h 4188227"/>
              <a:gd name="connsiteX6510" fmla="*/ 10523177 w 10996613"/>
              <a:gd name="connsiteY6510" fmla="*/ 3444219 h 4188227"/>
              <a:gd name="connsiteX6511" fmla="*/ 10509824 w 10996613"/>
              <a:gd name="connsiteY6511" fmla="*/ 3450467 h 4188227"/>
              <a:gd name="connsiteX6512" fmla="*/ 10522869 w 10996613"/>
              <a:gd name="connsiteY6512" fmla="*/ 3451793 h 4188227"/>
              <a:gd name="connsiteX6513" fmla="*/ 10523177 w 10996613"/>
              <a:gd name="connsiteY6513" fmla="*/ 3444219 h 4188227"/>
              <a:gd name="connsiteX6514" fmla="*/ 10287822 w 10996613"/>
              <a:gd name="connsiteY6514" fmla="*/ 3486467 h 4188227"/>
              <a:gd name="connsiteX6515" fmla="*/ 10287846 w 10996613"/>
              <a:gd name="connsiteY6515" fmla="*/ 3492455 h 4188227"/>
              <a:gd name="connsiteX6516" fmla="*/ 10297950 w 10996613"/>
              <a:gd name="connsiteY6516" fmla="*/ 3493969 h 4188227"/>
              <a:gd name="connsiteX6517" fmla="*/ 10301057 w 10996613"/>
              <a:gd name="connsiteY6517" fmla="*/ 3491248 h 4188227"/>
              <a:gd name="connsiteX6518" fmla="*/ 10290432 w 10996613"/>
              <a:gd name="connsiteY6518" fmla="*/ 3484905 h 4188227"/>
              <a:gd name="connsiteX6519" fmla="*/ 10287822 w 10996613"/>
              <a:gd name="connsiteY6519" fmla="*/ 3486467 h 4188227"/>
              <a:gd name="connsiteX6520" fmla="*/ 4478052 w 10996613"/>
              <a:gd name="connsiteY6520" fmla="*/ 3475934 h 4188227"/>
              <a:gd name="connsiteX6521" fmla="*/ 4473593 w 10996613"/>
              <a:gd name="connsiteY6521" fmla="*/ 3489402 h 4188227"/>
              <a:gd name="connsiteX6522" fmla="*/ 4459101 w 10996613"/>
              <a:gd name="connsiteY6522" fmla="*/ 3496076 h 4188227"/>
              <a:gd name="connsiteX6523" fmla="*/ 4444775 w 10996613"/>
              <a:gd name="connsiteY6523" fmla="*/ 3504005 h 4188227"/>
              <a:gd name="connsiteX6524" fmla="*/ 4441692 w 10996613"/>
              <a:gd name="connsiteY6524" fmla="*/ 3507697 h 4188227"/>
              <a:gd name="connsiteX6525" fmla="*/ 4413586 w 10996613"/>
              <a:gd name="connsiteY6525" fmla="*/ 3526158 h 4188227"/>
              <a:gd name="connsiteX6526" fmla="*/ 4402154 w 10996613"/>
              <a:gd name="connsiteY6526" fmla="*/ 3528833 h 4188227"/>
              <a:gd name="connsiteX6527" fmla="*/ 4425777 w 10996613"/>
              <a:gd name="connsiteY6527" fmla="*/ 3542561 h 4188227"/>
              <a:gd name="connsiteX6528" fmla="*/ 4433865 w 10996613"/>
              <a:gd name="connsiteY6528" fmla="*/ 3542537 h 4188227"/>
              <a:gd name="connsiteX6529" fmla="*/ 4442688 w 10996613"/>
              <a:gd name="connsiteY6529" fmla="*/ 3523460 h 4188227"/>
              <a:gd name="connsiteX6530" fmla="*/ 4471079 w 10996613"/>
              <a:gd name="connsiteY6530" fmla="*/ 3498159 h 4188227"/>
              <a:gd name="connsiteX6531" fmla="*/ 4473735 w 10996613"/>
              <a:gd name="connsiteY6531" fmla="*/ 3489520 h 4188227"/>
              <a:gd name="connsiteX6532" fmla="*/ 4481301 w 10996613"/>
              <a:gd name="connsiteY6532" fmla="*/ 3486230 h 4188227"/>
              <a:gd name="connsiteX6533" fmla="*/ 4478052 w 10996613"/>
              <a:gd name="connsiteY6533" fmla="*/ 3475934 h 4188227"/>
              <a:gd name="connsiteX6534" fmla="*/ 10242758 w 10996613"/>
              <a:gd name="connsiteY6534" fmla="*/ 3475697 h 4188227"/>
              <a:gd name="connsiteX6535" fmla="*/ 10235073 w 10996613"/>
              <a:gd name="connsiteY6535" fmla="*/ 3475816 h 4188227"/>
              <a:gd name="connsiteX6536" fmla="*/ 10232014 w 10996613"/>
              <a:gd name="connsiteY6536" fmla="*/ 3478727 h 4188227"/>
              <a:gd name="connsiteX6537" fmla="*/ 10234599 w 10996613"/>
              <a:gd name="connsiteY6537" fmla="*/ 3480218 h 4188227"/>
              <a:gd name="connsiteX6538" fmla="*/ 10250111 w 10996613"/>
              <a:gd name="connsiteY6538" fmla="*/ 3480147 h 4188227"/>
              <a:gd name="connsiteX6539" fmla="*/ 10253099 w 10996613"/>
              <a:gd name="connsiteY6539" fmla="*/ 3477236 h 4188227"/>
              <a:gd name="connsiteX6540" fmla="*/ 10250490 w 10996613"/>
              <a:gd name="connsiteY6540" fmla="*/ 3475745 h 4188227"/>
              <a:gd name="connsiteX6541" fmla="*/ 10242758 w 10996613"/>
              <a:gd name="connsiteY6541" fmla="*/ 3475697 h 4188227"/>
              <a:gd name="connsiteX6542" fmla="*/ 10798259 w 10996613"/>
              <a:gd name="connsiteY6542" fmla="*/ 3477283 h 4188227"/>
              <a:gd name="connsiteX6543" fmla="*/ 10800584 w 10996613"/>
              <a:gd name="connsiteY6543" fmla="*/ 3484810 h 4188227"/>
              <a:gd name="connsiteX6544" fmla="*/ 10811400 w 10996613"/>
              <a:gd name="connsiteY6544" fmla="*/ 3477094 h 4188227"/>
              <a:gd name="connsiteX6545" fmla="*/ 10798259 w 10996613"/>
              <a:gd name="connsiteY6545" fmla="*/ 3477283 h 4188227"/>
              <a:gd name="connsiteX6546" fmla="*/ 1048415 w 10996613"/>
              <a:gd name="connsiteY6546" fmla="*/ 939382 h 4188227"/>
              <a:gd name="connsiteX6547" fmla="*/ 1037149 w 10996613"/>
              <a:gd name="connsiteY6547" fmla="*/ 942814 h 4188227"/>
              <a:gd name="connsiteX6548" fmla="*/ 1040137 w 10996613"/>
              <a:gd name="connsiteY6548" fmla="*/ 948944 h 4188227"/>
              <a:gd name="connsiteX6549" fmla="*/ 1051570 w 10996613"/>
              <a:gd name="connsiteY6549" fmla="*/ 942128 h 4188227"/>
              <a:gd name="connsiteX6550" fmla="*/ 1048415 w 10996613"/>
              <a:gd name="connsiteY6550" fmla="*/ 939382 h 4188227"/>
              <a:gd name="connsiteX6551" fmla="*/ 2009567 w 10996613"/>
              <a:gd name="connsiteY6551" fmla="*/ 2384709 h 4188227"/>
              <a:gd name="connsiteX6552" fmla="*/ 2009520 w 10996613"/>
              <a:gd name="connsiteY6552" fmla="*/ 2378295 h 4188227"/>
              <a:gd name="connsiteX6553" fmla="*/ 2004966 w 10996613"/>
              <a:gd name="connsiteY6553" fmla="*/ 2375975 h 4188227"/>
              <a:gd name="connsiteX6554" fmla="*/ 2002523 w 10996613"/>
              <a:gd name="connsiteY6554" fmla="*/ 2377419 h 4188227"/>
              <a:gd name="connsiteX6555" fmla="*/ 2006152 w 10996613"/>
              <a:gd name="connsiteY6555" fmla="*/ 2384662 h 4188227"/>
              <a:gd name="connsiteX6556" fmla="*/ 2009567 w 10996613"/>
              <a:gd name="connsiteY6556" fmla="*/ 2384709 h 4188227"/>
              <a:gd name="connsiteX6557" fmla="*/ 10620825 w 10996613"/>
              <a:gd name="connsiteY6557" fmla="*/ 2333988 h 4188227"/>
              <a:gd name="connsiteX6558" fmla="*/ 10628320 w 10996613"/>
              <a:gd name="connsiteY6558" fmla="*/ 2331361 h 4188227"/>
              <a:gd name="connsiteX6559" fmla="*/ 10622580 w 10996613"/>
              <a:gd name="connsiteY6559" fmla="*/ 2329467 h 4188227"/>
              <a:gd name="connsiteX6560" fmla="*/ 10618904 w 10996613"/>
              <a:gd name="connsiteY6560" fmla="*/ 2329514 h 4188227"/>
              <a:gd name="connsiteX6561" fmla="*/ 10613591 w 10996613"/>
              <a:gd name="connsiteY6561" fmla="*/ 2331952 h 4188227"/>
              <a:gd name="connsiteX6562" fmla="*/ 10620825 w 10996613"/>
              <a:gd name="connsiteY6562" fmla="*/ 2333988 h 4188227"/>
              <a:gd name="connsiteX6563" fmla="*/ 1989478 w 10996613"/>
              <a:gd name="connsiteY6563" fmla="*/ 2361845 h 4188227"/>
              <a:gd name="connsiteX6564" fmla="*/ 1985968 w 10996613"/>
              <a:gd name="connsiteY6564" fmla="*/ 2366035 h 4188227"/>
              <a:gd name="connsiteX6565" fmla="*/ 1990522 w 10996613"/>
              <a:gd name="connsiteY6565" fmla="*/ 2370366 h 4188227"/>
              <a:gd name="connsiteX6566" fmla="*/ 1993771 w 10996613"/>
              <a:gd name="connsiteY6566" fmla="*/ 2367052 h 4188227"/>
              <a:gd name="connsiteX6567" fmla="*/ 1993676 w 10996613"/>
              <a:gd name="connsiteY6567" fmla="*/ 2364946 h 4188227"/>
              <a:gd name="connsiteX6568" fmla="*/ 1989478 w 10996613"/>
              <a:gd name="connsiteY6568" fmla="*/ 2361845 h 4188227"/>
              <a:gd name="connsiteX6569" fmla="*/ 10787254 w 10996613"/>
              <a:gd name="connsiteY6569" fmla="*/ 2351005 h 4188227"/>
              <a:gd name="connsiteX6570" fmla="*/ 10787492 w 10996613"/>
              <a:gd name="connsiteY6570" fmla="*/ 2349467 h 4188227"/>
              <a:gd name="connsiteX6571" fmla="*/ 10774328 w 10996613"/>
              <a:gd name="connsiteY6571" fmla="*/ 2349372 h 4188227"/>
              <a:gd name="connsiteX6572" fmla="*/ 10774138 w 10996613"/>
              <a:gd name="connsiteY6572" fmla="*/ 2350911 h 4188227"/>
              <a:gd name="connsiteX6573" fmla="*/ 10787254 w 10996613"/>
              <a:gd name="connsiteY6573" fmla="*/ 2351005 h 4188227"/>
              <a:gd name="connsiteX6574" fmla="*/ 5831691 w 10996613"/>
              <a:gd name="connsiteY6574" fmla="*/ 2347005 h 4188227"/>
              <a:gd name="connsiteX6575" fmla="*/ 5834276 w 10996613"/>
              <a:gd name="connsiteY6575" fmla="*/ 2347124 h 4188227"/>
              <a:gd name="connsiteX6576" fmla="*/ 5837075 w 10996613"/>
              <a:gd name="connsiteY6576" fmla="*/ 2343408 h 4188227"/>
              <a:gd name="connsiteX6577" fmla="*/ 5831904 w 10996613"/>
              <a:gd name="connsiteY6577" fmla="*/ 2339550 h 4188227"/>
              <a:gd name="connsiteX6578" fmla="*/ 5831691 w 10996613"/>
              <a:gd name="connsiteY6578" fmla="*/ 2347005 h 4188227"/>
              <a:gd name="connsiteX6579" fmla="*/ 10287751 w 10996613"/>
              <a:gd name="connsiteY6579" fmla="*/ 2369324 h 4188227"/>
              <a:gd name="connsiteX6580" fmla="*/ 10300868 w 10996613"/>
              <a:gd name="connsiteY6580" fmla="*/ 2369443 h 4188227"/>
              <a:gd name="connsiteX6581" fmla="*/ 10301128 w 10996613"/>
              <a:gd name="connsiteY6581" fmla="*/ 2367904 h 4188227"/>
              <a:gd name="connsiteX6582" fmla="*/ 10287965 w 10996613"/>
              <a:gd name="connsiteY6582" fmla="*/ 2367810 h 4188227"/>
              <a:gd name="connsiteX6583" fmla="*/ 10287751 w 10996613"/>
              <a:gd name="connsiteY6583" fmla="*/ 2369324 h 4188227"/>
              <a:gd name="connsiteX6584" fmla="*/ 10785950 w 10996613"/>
              <a:gd name="connsiteY6584" fmla="*/ 2367076 h 4188227"/>
              <a:gd name="connsiteX6585" fmla="*/ 10783365 w 10996613"/>
              <a:gd name="connsiteY6585" fmla="*/ 2367194 h 4188227"/>
              <a:gd name="connsiteX6586" fmla="*/ 10783578 w 10996613"/>
              <a:gd name="connsiteY6586" fmla="*/ 2374650 h 4188227"/>
              <a:gd name="connsiteX6587" fmla="*/ 10788748 w 10996613"/>
              <a:gd name="connsiteY6587" fmla="*/ 2370792 h 4188227"/>
              <a:gd name="connsiteX6588" fmla="*/ 10785950 w 10996613"/>
              <a:gd name="connsiteY6588" fmla="*/ 2367076 h 4188227"/>
              <a:gd name="connsiteX6589" fmla="*/ 9535627 w 10996613"/>
              <a:gd name="connsiteY6589" fmla="*/ 2482956 h 4188227"/>
              <a:gd name="connsiteX6590" fmla="*/ 9522464 w 10996613"/>
              <a:gd name="connsiteY6590" fmla="*/ 2482861 h 4188227"/>
              <a:gd name="connsiteX6591" fmla="*/ 9522273 w 10996613"/>
              <a:gd name="connsiteY6591" fmla="*/ 2484400 h 4188227"/>
              <a:gd name="connsiteX6592" fmla="*/ 9535390 w 10996613"/>
              <a:gd name="connsiteY6592" fmla="*/ 2484518 h 4188227"/>
              <a:gd name="connsiteX6593" fmla="*/ 9535627 w 10996613"/>
              <a:gd name="connsiteY6593" fmla="*/ 2482956 h 4188227"/>
              <a:gd name="connsiteX6594" fmla="*/ 10415331 w 10996613"/>
              <a:gd name="connsiteY6594" fmla="*/ 2470601 h 4188227"/>
              <a:gd name="connsiteX6595" fmla="*/ 10428447 w 10996613"/>
              <a:gd name="connsiteY6595" fmla="*/ 2470719 h 4188227"/>
              <a:gd name="connsiteX6596" fmla="*/ 10428684 w 10996613"/>
              <a:gd name="connsiteY6596" fmla="*/ 2469181 h 4188227"/>
              <a:gd name="connsiteX6597" fmla="*/ 10415521 w 10996613"/>
              <a:gd name="connsiteY6597" fmla="*/ 2469086 h 4188227"/>
              <a:gd name="connsiteX6598" fmla="*/ 10415331 w 10996613"/>
              <a:gd name="connsiteY6598" fmla="*/ 2470601 h 4188227"/>
              <a:gd name="connsiteX6599" fmla="*/ 9713654 w 10996613"/>
              <a:gd name="connsiteY6599" fmla="*/ 2505985 h 4188227"/>
              <a:gd name="connsiteX6600" fmla="*/ 9713845 w 10996613"/>
              <a:gd name="connsiteY6600" fmla="*/ 2507524 h 4188227"/>
              <a:gd name="connsiteX6601" fmla="*/ 9727008 w 10996613"/>
              <a:gd name="connsiteY6601" fmla="*/ 2507429 h 4188227"/>
              <a:gd name="connsiteX6602" fmla="*/ 9726747 w 10996613"/>
              <a:gd name="connsiteY6602" fmla="*/ 2505890 h 4188227"/>
              <a:gd name="connsiteX6603" fmla="*/ 9713654 w 10996613"/>
              <a:gd name="connsiteY6603" fmla="*/ 2505985 h 4188227"/>
              <a:gd name="connsiteX6604" fmla="*/ 6513349 w 10996613"/>
              <a:gd name="connsiteY6604" fmla="*/ 2505890 h 4188227"/>
              <a:gd name="connsiteX6605" fmla="*/ 6500233 w 10996613"/>
              <a:gd name="connsiteY6605" fmla="*/ 2506009 h 4188227"/>
              <a:gd name="connsiteX6606" fmla="*/ 6500423 w 10996613"/>
              <a:gd name="connsiteY6606" fmla="*/ 2507547 h 4188227"/>
              <a:gd name="connsiteX6607" fmla="*/ 6513586 w 10996613"/>
              <a:gd name="connsiteY6607" fmla="*/ 2507452 h 4188227"/>
              <a:gd name="connsiteX6608" fmla="*/ 6513349 w 10996613"/>
              <a:gd name="connsiteY6608" fmla="*/ 2505890 h 4188227"/>
              <a:gd name="connsiteX6609" fmla="*/ 10182822 w 10996613"/>
              <a:gd name="connsiteY6609" fmla="*/ 2501938 h 4188227"/>
              <a:gd name="connsiteX6610" fmla="*/ 10185218 w 10996613"/>
              <a:gd name="connsiteY6610" fmla="*/ 2503476 h 4188227"/>
              <a:gd name="connsiteX6611" fmla="*/ 10198025 w 10996613"/>
              <a:gd name="connsiteY6611" fmla="*/ 2502506 h 4188227"/>
              <a:gd name="connsiteX6612" fmla="*/ 10196745 w 10996613"/>
              <a:gd name="connsiteY6612" fmla="*/ 2501038 h 4188227"/>
              <a:gd name="connsiteX6613" fmla="*/ 10186499 w 10996613"/>
              <a:gd name="connsiteY6613" fmla="*/ 2499784 h 4188227"/>
              <a:gd name="connsiteX6614" fmla="*/ 10182822 w 10996613"/>
              <a:gd name="connsiteY6614" fmla="*/ 2501938 h 4188227"/>
              <a:gd name="connsiteX6615" fmla="*/ 7495515 w 10996613"/>
              <a:gd name="connsiteY6615" fmla="*/ 2417347 h 4188227"/>
              <a:gd name="connsiteX6616" fmla="*/ 7502631 w 10996613"/>
              <a:gd name="connsiteY6616" fmla="*/ 2419407 h 4188227"/>
              <a:gd name="connsiteX6617" fmla="*/ 7499618 w 10996613"/>
              <a:gd name="connsiteY6617" fmla="*/ 2412330 h 4188227"/>
              <a:gd name="connsiteX6618" fmla="*/ 7495515 w 10996613"/>
              <a:gd name="connsiteY6618" fmla="*/ 2417347 h 4188227"/>
              <a:gd name="connsiteX6619" fmla="*/ 1790459 w 10996613"/>
              <a:gd name="connsiteY6619" fmla="*/ 2403123 h 4188227"/>
              <a:gd name="connsiteX6620" fmla="*/ 1790459 w 10996613"/>
              <a:gd name="connsiteY6620" fmla="*/ 2412353 h 4188227"/>
              <a:gd name="connsiteX6621" fmla="*/ 1790459 w 10996613"/>
              <a:gd name="connsiteY6621" fmla="*/ 2403123 h 4188227"/>
              <a:gd name="connsiteX6622" fmla="*/ 2395034 w 10996613"/>
              <a:gd name="connsiteY6622" fmla="*/ 2406862 h 4188227"/>
              <a:gd name="connsiteX6623" fmla="*/ 2397619 w 10996613"/>
              <a:gd name="connsiteY6623" fmla="*/ 2406981 h 4188227"/>
              <a:gd name="connsiteX6624" fmla="*/ 2400418 w 10996613"/>
              <a:gd name="connsiteY6624" fmla="*/ 2403265 h 4188227"/>
              <a:gd name="connsiteX6625" fmla="*/ 2395247 w 10996613"/>
              <a:gd name="connsiteY6625" fmla="*/ 2399407 h 4188227"/>
              <a:gd name="connsiteX6626" fmla="*/ 2395034 w 10996613"/>
              <a:gd name="connsiteY6626" fmla="*/ 2406862 h 4188227"/>
              <a:gd name="connsiteX6627" fmla="*/ 10569499 w 10996613"/>
              <a:gd name="connsiteY6627" fmla="*/ 2393939 h 4188227"/>
              <a:gd name="connsiteX6628" fmla="*/ 10569499 w 10996613"/>
              <a:gd name="connsiteY6628" fmla="*/ 2384709 h 4188227"/>
              <a:gd name="connsiteX6629" fmla="*/ 10569499 w 10996613"/>
              <a:gd name="connsiteY6629" fmla="*/ 2393939 h 4188227"/>
              <a:gd name="connsiteX6630" fmla="*/ 9271052 w 10996613"/>
              <a:gd name="connsiteY6630" fmla="*/ 2380851 h 4188227"/>
              <a:gd name="connsiteX6631" fmla="*/ 9268371 w 10996613"/>
              <a:gd name="connsiteY6631" fmla="*/ 2380993 h 4188227"/>
              <a:gd name="connsiteX6632" fmla="*/ 9268561 w 10996613"/>
              <a:gd name="connsiteY6632" fmla="*/ 2388567 h 4188227"/>
              <a:gd name="connsiteX6633" fmla="*/ 9271217 w 10996613"/>
              <a:gd name="connsiteY6633" fmla="*/ 2388448 h 4188227"/>
              <a:gd name="connsiteX6634" fmla="*/ 9271052 w 10996613"/>
              <a:gd name="connsiteY6634" fmla="*/ 2380851 h 4188227"/>
              <a:gd name="connsiteX6635" fmla="*/ 3710890 w 10996613"/>
              <a:gd name="connsiteY6635" fmla="*/ 2057116 h 4188227"/>
              <a:gd name="connsiteX6636" fmla="*/ 3713546 w 10996613"/>
              <a:gd name="connsiteY6636" fmla="*/ 2056998 h 4188227"/>
              <a:gd name="connsiteX6637" fmla="*/ 3713404 w 10996613"/>
              <a:gd name="connsiteY6637" fmla="*/ 2049400 h 4188227"/>
              <a:gd name="connsiteX6638" fmla="*/ 3710724 w 10996613"/>
              <a:gd name="connsiteY6638" fmla="*/ 2049542 h 4188227"/>
              <a:gd name="connsiteX6639" fmla="*/ 3710890 w 10996613"/>
              <a:gd name="connsiteY6639" fmla="*/ 2057116 h 4188227"/>
              <a:gd name="connsiteX6640" fmla="*/ 3649579 w 10996613"/>
              <a:gd name="connsiteY6640" fmla="*/ 2049400 h 4188227"/>
              <a:gd name="connsiteX6641" fmla="*/ 3646898 w 10996613"/>
              <a:gd name="connsiteY6641" fmla="*/ 2049542 h 4188227"/>
              <a:gd name="connsiteX6642" fmla="*/ 3647088 w 10996613"/>
              <a:gd name="connsiteY6642" fmla="*/ 2057116 h 4188227"/>
              <a:gd name="connsiteX6643" fmla="*/ 3649745 w 10996613"/>
              <a:gd name="connsiteY6643" fmla="*/ 2056998 h 4188227"/>
              <a:gd name="connsiteX6644" fmla="*/ 3649579 w 10996613"/>
              <a:gd name="connsiteY6644" fmla="*/ 2049400 h 4188227"/>
              <a:gd name="connsiteX6645" fmla="*/ 4207334 w 10996613"/>
              <a:gd name="connsiteY6645" fmla="*/ 2044193 h 4188227"/>
              <a:gd name="connsiteX6646" fmla="*/ 4203301 w 10996613"/>
              <a:gd name="connsiteY6646" fmla="*/ 2046821 h 4188227"/>
              <a:gd name="connsiteX6647" fmla="*/ 4205815 w 10996613"/>
              <a:gd name="connsiteY6647" fmla="*/ 2048241 h 4188227"/>
              <a:gd name="connsiteX6648" fmla="*/ 4218362 w 10996613"/>
              <a:gd name="connsiteY6648" fmla="*/ 2046134 h 4188227"/>
              <a:gd name="connsiteX6649" fmla="*/ 4218433 w 10996613"/>
              <a:gd name="connsiteY6649" fmla="*/ 2044170 h 4188227"/>
              <a:gd name="connsiteX6650" fmla="*/ 4207334 w 10996613"/>
              <a:gd name="connsiteY6650" fmla="*/ 2044193 h 4188227"/>
              <a:gd name="connsiteX6651" fmla="*/ 3787831 w 10996613"/>
              <a:gd name="connsiteY6651" fmla="*/ 2143032 h 4188227"/>
              <a:gd name="connsiteX6652" fmla="*/ 3803817 w 10996613"/>
              <a:gd name="connsiteY6652" fmla="*/ 2143032 h 4188227"/>
              <a:gd name="connsiteX6653" fmla="*/ 3787831 w 10996613"/>
              <a:gd name="connsiteY6653" fmla="*/ 2143032 h 4188227"/>
              <a:gd name="connsiteX6654" fmla="*/ 1900654 w 10996613"/>
              <a:gd name="connsiteY6654" fmla="*/ 2137021 h 4188227"/>
              <a:gd name="connsiteX6655" fmla="*/ 1900867 w 10996613"/>
              <a:gd name="connsiteY6655" fmla="*/ 2144476 h 4188227"/>
              <a:gd name="connsiteX6656" fmla="*/ 1906038 w 10996613"/>
              <a:gd name="connsiteY6656" fmla="*/ 2140618 h 4188227"/>
              <a:gd name="connsiteX6657" fmla="*/ 1903239 w 10996613"/>
              <a:gd name="connsiteY6657" fmla="*/ 2136902 h 4188227"/>
              <a:gd name="connsiteX6658" fmla="*/ 1900654 w 10996613"/>
              <a:gd name="connsiteY6658" fmla="*/ 2137021 h 4188227"/>
              <a:gd name="connsiteX6659" fmla="*/ 10495071 w 10996613"/>
              <a:gd name="connsiteY6659" fmla="*/ 2134559 h 4188227"/>
              <a:gd name="connsiteX6660" fmla="*/ 10508187 w 10996613"/>
              <a:gd name="connsiteY6660" fmla="*/ 2134677 h 4188227"/>
              <a:gd name="connsiteX6661" fmla="*/ 10508424 w 10996613"/>
              <a:gd name="connsiteY6661" fmla="*/ 2133139 h 4188227"/>
              <a:gd name="connsiteX6662" fmla="*/ 10495261 w 10996613"/>
              <a:gd name="connsiteY6662" fmla="*/ 2133044 h 4188227"/>
              <a:gd name="connsiteX6663" fmla="*/ 10495071 w 10996613"/>
              <a:gd name="connsiteY6663" fmla="*/ 2134559 h 4188227"/>
              <a:gd name="connsiteX6664" fmla="*/ 4221185 w 10996613"/>
              <a:gd name="connsiteY6664" fmla="*/ 2139979 h 4188227"/>
              <a:gd name="connsiteX6665" fmla="*/ 4223841 w 10996613"/>
              <a:gd name="connsiteY6665" fmla="*/ 2139861 h 4188227"/>
              <a:gd name="connsiteX6666" fmla="*/ 4223699 w 10996613"/>
              <a:gd name="connsiteY6666" fmla="*/ 2132263 h 4188227"/>
              <a:gd name="connsiteX6667" fmla="*/ 4221019 w 10996613"/>
              <a:gd name="connsiteY6667" fmla="*/ 2132405 h 4188227"/>
              <a:gd name="connsiteX6668" fmla="*/ 4221185 w 10996613"/>
              <a:gd name="connsiteY6668" fmla="*/ 2139979 h 4188227"/>
              <a:gd name="connsiteX6669" fmla="*/ 4837831 w 10996613"/>
              <a:gd name="connsiteY6669" fmla="*/ 2123198 h 4188227"/>
              <a:gd name="connsiteX6670" fmla="*/ 4835175 w 10996613"/>
              <a:gd name="connsiteY6670" fmla="*/ 2123080 h 4188227"/>
              <a:gd name="connsiteX6671" fmla="*/ 4834985 w 10996613"/>
              <a:gd name="connsiteY6671" fmla="*/ 2130654 h 4188227"/>
              <a:gd name="connsiteX6672" fmla="*/ 4837665 w 10996613"/>
              <a:gd name="connsiteY6672" fmla="*/ 2130796 h 4188227"/>
              <a:gd name="connsiteX6673" fmla="*/ 4837831 w 10996613"/>
              <a:gd name="connsiteY6673" fmla="*/ 2123198 h 4188227"/>
              <a:gd name="connsiteX6674" fmla="*/ 3628612 w 10996613"/>
              <a:gd name="connsiteY6674" fmla="*/ 2117707 h 4188227"/>
              <a:gd name="connsiteX6675" fmla="*/ 3635039 w 10996613"/>
              <a:gd name="connsiteY6675" fmla="*/ 2116098 h 4188227"/>
              <a:gd name="connsiteX6676" fmla="*/ 3634850 w 10996613"/>
              <a:gd name="connsiteY6676" fmla="*/ 2114607 h 4188227"/>
              <a:gd name="connsiteX6677" fmla="*/ 3621923 w 10996613"/>
              <a:gd name="connsiteY6677" fmla="*/ 2114725 h 4188227"/>
              <a:gd name="connsiteX6678" fmla="*/ 3628612 w 10996613"/>
              <a:gd name="connsiteY6678" fmla="*/ 2117707 h 4188227"/>
              <a:gd name="connsiteX6679" fmla="*/ 9248590 w 10996613"/>
              <a:gd name="connsiteY6679" fmla="*/ 2064051 h 4188227"/>
              <a:gd name="connsiteX6680" fmla="*/ 9235427 w 10996613"/>
              <a:gd name="connsiteY6680" fmla="*/ 2063956 h 4188227"/>
              <a:gd name="connsiteX6681" fmla="*/ 9235237 w 10996613"/>
              <a:gd name="connsiteY6681" fmla="*/ 2065495 h 4188227"/>
              <a:gd name="connsiteX6682" fmla="*/ 9248353 w 10996613"/>
              <a:gd name="connsiteY6682" fmla="*/ 2065613 h 4188227"/>
              <a:gd name="connsiteX6683" fmla="*/ 9248590 w 10996613"/>
              <a:gd name="connsiteY6683" fmla="*/ 2064051 h 4188227"/>
              <a:gd name="connsiteX6684" fmla="*/ 3893045 w 10996613"/>
              <a:gd name="connsiteY6684" fmla="*/ 1949023 h 4188227"/>
              <a:gd name="connsiteX6685" fmla="*/ 3899710 w 10996613"/>
              <a:gd name="connsiteY6685" fmla="*/ 1952006 h 4188227"/>
              <a:gd name="connsiteX6686" fmla="*/ 3906137 w 10996613"/>
              <a:gd name="connsiteY6686" fmla="*/ 1950396 h 4188227"/>
              <a:gd name="connsiteX6687" fmla="*/ 3905948 w 10996613"/>
              <a:gd name="connsiteY6687" fmla="*/ 1948905 h 4188227"/>
              <a:gd name="connsiteX6688" fmla="*/ 3893045 w 10996613"/>
              <a:gd name="connsiteY6688" fmla="*/ 1949023 h 4188227"/>
              <a:gd name="connsiteX6689" fmla="*/ 10096394 w 10996613"/>
              <a:gd name="connsiteY6689" fmla="*/ 1930586 h 4188227"/>
              <a:gd name="connsiteX6690" fmla="*/ 10096584 w 10996613"/>
              <a:gd name="connsiteY6690" fmla="*/ 1932124 h 4188227"/>
              <a:gd name="connsiteX6691" fmla="*/ 10109747 w 10996613"/>
              <a:gd name="connsiteY6691" fmla="*/ 1932030 h 4188227"/>
              <a:gd name="connsiteX6692" fmla="*/ 10109510 w 10996613"/>
              <a:gd name="connsiteY6692" fmla="*/ 1930491 h 4188227"/>
              <a:gd name="connsiteX6693" fmla="*/ 10096394 w 10996613"/>
              <a:gd name="connsiteY6693" fmla="*/ 1930586 h 4188227"/>
              <a:gd name="connsiteX6694" fmla="*/ 4831143 w 10996613"/>
              <a:gd name="connsiteY6694" fmla="*/ 1918207 h 4188227"/>
              <a:gd name="connsiteX6695" fmla="*/ 4830906 w 10996613"/>
              <a:gd name="connsiteY6695" fmla="*/ 1916669 h 4188227"/>
              <a:gd name="connsiteX6696" fmla="*/ 4817790 w 10996613"/>
              <a:gd name="connsiteY6696" fmla="*/ 1916787 h 4188227"/>
              <a:gd name="connsiteX6697" fmla="*/ 4817979 w 10996613"/>
              <a:gd name="connsiteY6697" fmla="*/ 1918326 h 4188227"/>
              <a:gd name="connsiteX6698" fmla="*/ 4831143 w 10996613"/>
              <a:gd name="connsiteY6698" fmla="*/ 1918207 h 4188227"/>
              <a:gd name="connsiteX6699" fmla="*/ 3923428 w 10996613"/>
              <a:gd name="connsiteY6699" fmla="*/ 1912882 h 4188227"/>
              <a:gd name="connsiteX6700" fmla="*/ 3907442 w 10996613"/>
              <a:gd name="connsiteY6700" fmla="*/ 1912882 h 4188227"/>
              <a:gd name="connsiteX6701" fmla="*/ 3923428 w 10996613"/>
              <a:gd name="connsiteY6701" fmla="*/ 1912882 h 4188227"/>
              <a:gd name="connsiteX6702" fmla="*/ 3505325 w 10996613"/>
              <a:gd name="connsiteY6702" fmla="*/ 1901474 h 4188227"/>
              <a:gd name="connsiteX6703" fmla="*/ 3503760 w 10996613"/>
              <a:gd name="connsiteY6703" fmla="*/ 1905521 h 4188227"/>
              <a:gd name="connsiteX6704" fmla="*/ 3509025 w 10996613"/>
              <a:gd name="connsiteY6704" fmla="*/ 1905971 h 4188227"/>
              <a:gd name="connsiteX6705" fmla="*/ 3515453 w 10996613"/>
              <a:gd name="connsiteY6705" fmla="*/ 1904361 h 4188227"/>
              <a:gd name="connsiteX6706" fmla="*/ 3515263 w 10996613"/>
              <a:gd name="connsiteY6706" fmla="*/ 1902870 h 4188227"/>
              <a:gd name="connsiteX6707" fmla="*/ 3505325 w 10996613"/>
              <a:gd name="connsiteY6707" fmla="*/ 1901474 h 4188227"/>
              <a:gd name="connsiteX6708" fmla="*/ 4352678 w 10996613"/>
              <a:gd name="connsiteY6708" fmla="*/ 2019413 h 4188227"/>
              <a:gd name="connsiteX6709" fmla="*/ 4352488 w 10996613"/>
              <a:gd name="connsiteY6709" fmla="*/ 2017922 h 4188227"/>
              <a:gd name="connsiteX6710" fmla="*/ 4339585 w 10996613"/>
              <a:gd name="connsiteY6710" fmla="*/ 2018040 h 4188227"/>
              <a:gd name="connsiteX6711" fmla="*/ 4346250 w 10996613"/>
              <a:gd name="connsiteY6711" fmla="*/ 2021022 h 4188227"/>
              <a:gd name="connsiteX6712" fmla="*/ 4352678 w 10996613"/>
              <a:gd name="connsiteY6712" fmla="*/ 2019413 h 4188227"/>
              <a:gd name="connsiteX6713" fmla="*/ 4210701 w 10996613"/>
              <a:gd name="connsiteY6713" fmla="*/ 2005117 h 4188227"/>
              <a:gd name="connsiteX6714" fmla="*/ 4217935 w 10996613"/>
              <a:gd name="connsiteY6714" fmla="*/ 2007153 h 4188227"/>
              <a:gd name="connsiteX6715" fmla="*/ 4225430 w 10996613"/>
              <a:gd name="connsiteY6715" fmla="*/ 2004526 h 4188227"/>
              <a:gd name="connsiteX6716" fmla="*/ 4219691 w 10996613"/>
              <a:gd name="connsiteY6716" fmla="*/ 2002632 h 4188227"/>
              <a:gd name="connsiteX6717" fmla="*/ 4216038 w 10996613"/>
              <a:gd name="connsiteY6717" fmla="*/ 2002679 h 4188227"/>
              <a:gd name="connsiteX6718" fmla="*/ 4210701 w 10996613"/>
              <a:gd name="connsiteY6718" fmla="*/ 2005117 h 4188227"/>
              <a:gd name="connsiteX6719" fmla="*/ 4169337 w 10996613"/>
              <a:gd name="connsiteY6719" fmla="*/ 2001070 h 4188227"/>
              <a:gd name="connsiteX6720" fmla="*/ 4169100 w 10996613"/>
              <a:gd name="connsiteY6720" fmla="*/ 1999531 h 4188227"/>
              <a:gd name="connsiteX6721" fmla="*/ 4155984 w 10996613"/>
              <a:gd name="connsiteY6721" fmla="*/ 1999626 h 4188227"/>
              <a:gd name="connsiteX6722" fmla="*/ 4156173 w 10996613"/>
              <a:gd name="connsiteY6722" fmla="*/ 2001165 h 4188227"/>
              <a:gd name="connsiteX6723" fmla="*/ 4169337 w 10996613"/>
              <a:gd name="connsiteY6723" fmla="*/ 2001070 h 4188227"/>
              <a:gd name="connsiteX6724" fmla="*/ 10162828 w 10996613"/>
              <a:gd name="connsiteY6724" fmla="*/ 1998040 h 4188227"/>
              <a:gd name="connsiteX6725" fmla="*/ 10162828 w 10996613"/>
              <a:gd name="connsiteY6725" fmla="*/ 1988810 h 4188227"/>
              <a:gd name="connsiteX6726" fmla="*/ 10162828 w 10996613"/>
              <a:gd name="connsiteY6726" fmla="*/ 1998040 h 4188227"/>
              <a:gd name="connsiteX6727" fmla="*/ 7934158 w 10996613"/>
              <a:gd name="connsiteY6727" fmla="*/ 2281137 h 4188227"/>
              <a:gd name="connsiteX6728" fmla="*/ 7950143 w 10996613"/>
              <a:gd name="connsiteY6728" fmla="*/ 2281137 h 4188227"/>
              <a:gd name="connsiteX6729" fmla="*/ 7934158 w 10996613"/>
              <a:gd name="connsiteY6729" fmla="*/ 2281137 h 4188227"/>
              <a:gd name="connsiteX6730" fmla="*/ 6143821 w 10996613"/>
              <a:gd name="connsiteY6730" fmla="*/ 2278817 h 4188227"/>
              <a:gd name="connsiteX6731" fmla="*/ 6140169 w 10996613"/>
              <a:gd name="connsiteY6731" fmla="*/ 2280971 h 4188227"/>
              <a:gd name="connsiteX6732" fmla="*/ 6142564 w 10996613"/>
              <a:gd name="connsiteY6732" fmla="*/ 2282509 h 4188227"/>
              <a:gd name="connsiteX6733" fmla="*/ 6155372 w 10996613"/>
              <a:gd name="connsiteY6733" fmla="*/ 2281539 h 4188227"/>
              <a:gd name="connsiteX6734" fmla="*/ 6154091 w 10996613"/>
              <a:gd name="connsiteY6734" fmla="*/ 2280072 h 4188227"/>
              <a:gd name="connsiteX6735" fmla="*/ 6143821 w 10996613"/>
              <a:gd name="connsiteY6735" fmla="*/ 2278817 h 4188227"/>
              <a:gd name="connsiteX6736" fmla="*/ 10481101 w 10996613"/>
              <a:gd name="connsiteY6736" fmla="*/ 2283054 h 4188227"/>
              <a:gd name="connsiteX6737" fmla="*/ 10485584 w 10996613"/>
              <a:gd name="connsiteY6737" fmla="*/ 2280639 h 4188227"/>
              <a:gd name="connsiteX6738" fmla="*/ 10485774 w 10996613"/>
              <a:gd name="connsiteY6738" fmla="*/ 2276379 h 4188227"/>
              <a:gd name="connsiteX6739" fmla="*/ 10482074 w 10996613"/>
              <a:gd name="connsiteY6739" fmla="*/ 2274273 h 4188227"/>
              <a:gd name="connsiteX6740" fmla="*/ 10479441 w 10996613"/>
              <a:gd name="connsiteY6740" fmla="*/ 2275669 h 4188227"/>
              <a:gd name="connsiteX6741" fmla="*/ 10477970 w 10996613"/>
              <a:gd name="connsiteY6741" fmla="*/ 2279551 h 4188227"/>
              <a:gd name="connsiteX6742" fmla="*/ 10481101 w 10996613"/>
              <a:gd name="connsiteY6742" fmla="*/ 2283054 h 4188227"/>
              <a:gd name="connsiteX6743" fmla="*/ 6513349 w 10996613"/>
              <a:gd name="connsiteY6743" fmla="*/ 2277350 h 4188227"/>
              <a:gd name="connsiteX6744" fmla="*/ 6513539 w 10996613"/>
              <a:gd name="connsiteY6744" fmla="*/ 2275859 h 4188227"/>
              <a:gd name="connsiteX6745" fmla="*/ 6507111 w 10996613"/>
              <a:gd name="connsiteY6745" fmla="*/ 2274249 h 4188227"/>
              <a:gd name="connsiteX6746" fmla="*/ 6500446 w 10996613"/>
              <a:gd name="connsiteY6746" fmla="*/ 2277231 h 4188227"/>
              <a:gd name="connsiteX6747" fmla="*/ 6513349 w 10996613"/>
              <a:gd name="connsiteY6747" fmla="*/ 2277350 h 4188227"/>
              <a:gd name="connsiteX6748" fmla="*/ 6140050 w 10996613"/>
              <a:gd name="connsiteY6748" fmla="*/ 2276711 h 4188227"/>
              <a:gd name="connsiteX6749" fmla="*/ 6137654 w 10996613"/>
              <a:gd name="connsiteY6749" fmla="*/ 2275196 h 4188227"/>
              <a:gd name="connsiteX6750" fmla="*/ 6130918 w 10996613"/>
              <a:gd name="connsiteY6750" fmla="*/ 2274344 h 4188227"/>
              <a:gd name="connsiteX6751" fmla="*/ 6124847 w 10996613"/>
              <a:gd name="connsiteY6751" fmla="*/ 2276143 h 4188227"/>
              <a:gd name="connsiteX6752" fmla="*/ 6129044 w 10996613"/>
              <a:gd name="connsiteY6752" fmla="*/ 2278722 h 4188227"/>
              <a:gd name="connsiteX6753" fmla="*/ 6136397 w 10996613"/>
              <a:gd name="connsiteY6753" fmla="*/ 2278841 h 4188227"/>
              <a:gd name="connsiteX6754" fmla="*/ 6140050 w 10996613"/>
              <a:gd name="connsiteY6754" fmla="*/ 2276711 h 4188227"/>
              <a:gd name="connsiteX6755" fmla="*/ 6506826 w 10996613"/>
              <a:gd name="connsiteY6755" fmla="*/ 2267101 h 4188227"/>
              <a:gd name="connsiteX6756" fmla="*/ 6506897 w 10996613"/>
              <a:gd name="connsiteY6756" fmla="*/ 2265042 h 4188227"/>
              <a:gd name="connsiteX6757" fmla="*/ 6495797 w 10996613"/>
              <a:gd name="connsiteY6757" fmla="*/ 2265160 h 4188227"/>
              <a:gd name="connsiteX6758" fmla="*/ 6491765 w 10996613"/>
              <a:gd name="connsiteY6758" fmla="*/ 2267788 h 4188227"/>
              <a:gd name="connsiteX6759" fmla="*/ 6494280 w 10996613"/>
              <a:gd name="connsiteY6759" fmla="*/ 2269208 h 4188227"/>
              <a:gd name="connsiteX6760" fmla="*/ 6506826 w 10996613"/>
              <a:gd name="connsiteY6760" fmla="*/ 2267101 h 4188227"/>
              <a:gd name="connsiteX6761" fmla="*/ 10577468 w 10996613"/>
              <a:gd name="connsiteY6761" fmla="*/ 2269634 h 4188227"/>
              <a:gd name="connsiteX6762" fmla="*/ 10577468 w 10996613"/>
              <a:gd name="connsiteY6762" fmla="*/ 2260403 h 4188227"/>
              <a:gd name="connsiteX6763" fmla="*/ 10577468 w 10996613"/>
              <a:gd name="connsiteY6763" fmla="*/ 2269634 h 4188227"/>
              <a:gd name="connsiteX6764" fmla="*/ 8086997 w 10996613"/>
              <a:gd name="connsiteY6764" fmla="*/ 2257421 h 4188227"/>
              <a:gd name="connsiteX6765" fmla="*/ 8087187 w 10996613"/>
              <a:gd name="connsiteY6765" fmla="*/ 2258959 h 4188227"/>
              <a:gd name="connsiteX6766" fmla="*/ 8100350 w 10996613"/>
              <a:gd name="connsiteY6766" fmla="*/ 2258865 h 4188227"/>
              <a:gd name="connsiteX6767" fmla="*/ 8100113 w 10996613"/>
              <a:gd name="connsiteY6767" fmla="*/ 2257326 h 4188227"/>
              <a:gd name="connsiteX6768" fmla="*/ 8086997 w 10996613"/>
              <a:gd name="connsiteY6768" fmla="*/ 2257421 h 4188227"/>
              <a:gd name="connsiteX6769" fmla="*/ 6399526 w 10996613"/>
              <a:gd name="connsiteY6769" fmla="*/ 2260427 h 4188227"/>
              <a:gd name="connsiteX6770" fmla="*/ 6403178 w 10996613"/>
              <a:gd name="connsiteY6770" fmla="*/ 2258297 h 4188227"/>
              <a:gd name="connsiteX6771" fmla="*/ 6400782 w 10996613"/>
              <a:gd name="connsiteY6771" fmla="*/ 2256782 h 4188227"/>
              <a:gd name="connsiteX6772" fmla="*/ 6394070 w 10996613"/>
              <a:gd name="connsiteY6772" fmla="*/ 2255930 h 4188227"/>
              <a:gd name="connsiteX6773" fmla="*/ 6387998 w 10996613"/>
              <a:gd name="connsiteY6773" fmla="*/ 2257729 h 4188227"/>
              <a:gd name="connsiteX6774" fmla="*/ 6392196 w 10996613"/>
              <a:gd name="connsiteY6774" fmla="*/ 2260309 h 4188227"/>
              <a:gd name="connsiteX6775" fmla="*/ 6399526 w 10996613"/>
              <a:gd name="connsiteY6775" fmla="*/ 2260427 h 4188227"/>
              <a:gd name="connsiteX6776" fmla="*/ 10585722 w 10996613"/>
              <a:gd name="connsiteY6776" fmla="*/ 2255835 h 4188227"/>
              <a:gd name="connsiteX6777" fmla="*/ 10589374 w 10996613"/>
              <a:gd name="connsiteY6777" fmla="*/ 2253705 h 4188227"/>
              <a:gd name="connsiteX6778" fmla="*/ 10586979 w 10996613"/>
              <a:gd name="connsiteY6778" fmla="*/ 2252190 h 4188227"/>
              <a:gd name="connsiteX6779" fmla="*/ 10580267 w 10996613"/>
              <a:gd name="connsiteY6779" fmla="*/ 2251338 h 4188227"/>
              <a:gd name="connsiteX6780" fmla="*/ 10574195 w 10996613"/>
              <a:gd name="connsiteY6780" fmla="*/ 2253137 h 4188227"/>
              <a:gd name="connsiteX6781" fmla="*/ 10578393 w 10996613"/>
              <a:gd name="connsiteY6781" fmla="*/ 2255717 h 4188227"/>
              <a:gd name="connsiteX6782" fmla="*/ 10585722 w 10996613"/>
              <a:gd name="connsiteY6782" fmla="*/ 2255835 h 4188227"/>
              <a:gd name="connsiteX6783" fmla="*/ 10686618 w 10996613"/>
              <a:gd name="connsiteY6783" fmla="*/ 2326485 h 4188227"/>
              <a:gd name="connsiteX6784" fmla="*/ 10693283 w 10996613"/>
              <a:gd name="connsiteY6784" fmla="*/ 2329467 h 4188227"/>
              <a:gd name="connsiteX6785" fmla="*/ 10699711 w 10996613"/>
              <a:gd name="connsiteY6785" fmla="*/ 2327858 h 4188227"/>
              <a:gd name="connsiteX6786" fmla="*/ 10699521 w 10996613"/>
              <a:gd name="connsiteY6786" fmla="*/ 2326367 h 4188227"/>
              <a:gd name="connsiteX6787" fmla="*/ 10686618 w 10996613"/>
              <a:gd name="connsiteY6787" fmla="*/ 2326485 h 4188227"/>
              <a:gd name="connsiteX6788" fmla="*/ 5992238 w 10996613"/>
              <a:gd name="connsiteY6788" fmla="*/ 2333846 h 4188227"/>
              <a:gd name="connsiteX6789" fmla="*/ 5991835 w 10996613"/>
              <a:gd name="connsiteY6789" fmla="*/ 2325396 h 4188227"/>
              <a:gd name="connsiteX6790" fmla="*/ 5992238 w 10996613"/>
              <a:gd name="connsiteY6790" fmla="*/ 2333846 h 4188227"/>
              <a:gd name="connsiteX6791" fmla="*/ 9695107 w 10996613"/>
              <a:gd name="connsiteY6791" fmla="*/ 2321846 h 4188227"/>
              <a:gd name="connsiteX6792" fmla="*/ 9681944 w 10996613"/>
              <a:gd name="connsiteY6792" fmla="*/ 2321751 h 4188227"/>
              <a:gd name="connsiteX6793" fmla="*/ 9681754 w 10996613"/>
              <a:gd name="connsiteY6793" fmla="*/ 2323290 h 4188227"/>
              <a:gd name="connsiteX6794" fmla="*/ 9694870 w 10996613"/>
              <a:gd name="connsiteY6794" fmla="*/ 2323408 h 4188227"/>
              <a:gd name="connsiteX6795" fmla="*/ 9695107 w 10996613"/>
              <a:gd name="connsiteY6795" fmla="*/ 2321846 h 4188227"/>
              <a:gd name="connsiteX6796" fmla="*/ 7560929 w 10996613"/>
              <a:gd name="connsiteY6796" fmla="*/ 2312686 h 4188227"/>
              <a:gd name="connsiteX6797" fmla="*/ 7567594 w 10996613"/>
              <a:gd name="connsiteY6797" fmla="*/ 2315669 h 4188227"/>
              <a:gd name="connsiteX6798" fmla="*/ 7574022 w 10996613"/>
              <a:gd name="connsiteY6798" fmla="*/ 2314059 h 4188227"/>
              <a:gd name="connsiteX6799" fmla="*/ 7573832 w 10996613"/>
              <a:gd name="connsiteY6799" fmla="*/ 2312568 h 4188227"/>
              <a:gd name="connsiteX6800" fmla="*/ 7560929 w 10996613"/>
              <a:gd name="connsiteY6800" fmla="*/ 2312686 h 4188227"/>
              <a:gd name="connsiteX6801" fmla="*/ 7999477 w 10996613"/>
              <a:gd name="connsiteY6801" fmla="*/ 2298746 h 4188227"/>
              <a:gd name="connsiteX6802" fmla="*/ 7999288 w 10996613"/>
              <a:gd name="connsiteY6802" fmla="*/ 2300284 h 4188227"/>
              <a:gd name="connsiteX6803" fmla="*/ 8012403 w 10996613"/>
              <a:gd name="connsiteY6803" fmla="*/ 2300403 h 4188227"/>
              <a:gd name="connsiteX6804" fmla="*/ 8012641 w 10996613"/>
              <a:gd name="connsiteY6804" fmla="*/ 2298864 h 4188227"/>
              <a:gd name="connsiteX6805" fmla="*/ 7999477 w 10996613"/>
              <a:gd name="connsiteY6805" fmla="*/ 2298746 h 4188227"/>
              <a:gd name="connsiteX6806" fmla="*/ 7415870 w 10996613"/>
              <a:gd name="connsiteY6806" fmla="*/ 2294959 h 4188227"/>
              <a:gd name="connsiteX6807" fmla="*/ 7431856 w 10996613"/>
              <a:gd name="connsiteY6807" fmla="*/ 2294959 h 4188227"/>
              <a:gd name="connsiteX6808" fmla="*/ 7415870 w 10996613"/>
              <a:gd name="connsiteY6808" fmla="*/ 2294959 h 4188227"/>
              <a:gd name="connsiteX6809" fmla="*/ 1619001 w 10996613"/>
              <a:gd name="connsiteY6809" fmla="*/ 2202889 h 4188227"/>
              <a:gd name="connsiteX6810" fmla="*/ 1634987 w 10996613"/>
              <a:gd name="connsiteY6810" fmla="*/ 2202889 h 4188227"/>
              <a:gd name="connsiteX6811" fmla="*/ 1619001 w 10996613"/>
              <a:gd name="connsiteY6811" fmla="*/ 2202889 h 4188227"/>
              <a:gd name="connsiteX6812" fmla="*/ 4105488 w 10996613"/>
              <a:gd name="connsiteY6812" fmla="*/ 2189753 h 4188227"/>
              <a:gd name="connsiteX6813" fmla="*/ 4105298 w 10996613"/>
              <a:gd name="connsiteY6813" fmla="*/ 2188262 h 4188227"/>
              <a:gd name="connsiteX6814" fmla="*/ 4092395 w 10996613"/>
              <a:gd name="connsiteY6814" fmla="*/ 2188381 h 4188227"/>
              <a:gd name="connsiteX6815" fmla="*/ 4099060 w 10996613"/>
              <a:gd name="connsiteY6815" fmla="*/ 2191363 h 4188227"/>
              <a:gd name="connsiteX6816" fmla="*/ 4105488 w 10996613"/>
              <a:gd name="connsiteY6816" fmla="*/ 2189753 h 4188227"/>
              <a:gd name="connsiteX6817" fmla="*/ 1573937 w 10996613"/>
              <a:gd name="connsiteY6817" fmla="*/ 2177683 h 4188227"/>
              <a:gd name="connsiteX6818" fmla="*/ 1563192 w 10996613"/>
              <a:gd name="connsiteY6818" fmla="*/ 2177564 h 4188227"/>
              <a:gd name="connsiteX6819" fmla="*/ 1568387 w 10996613"/>
              <a:gd name="connsiteY6819" fmla="*/ 2182061 h 4188227"/>
              <a:gd name="connsiteX6820" fmla="*/ 1579131 w 10996613"/>
              <a:gd name="connsiteY6820" fmla="*/ 2182180 h 4188227"/>
              <a:gd name="connsiteX6821" fmla="*/ 1573937 w 10996613"/>
              <a:gd name="connsiteY6821" fmla="*/ 2177683 h 4188227"/>
              <a:gd name="connsiteX6822" fmla="*/ 10892444 w 10996613"/>
              <a:gd name="connsiteY6822" fmla="*/ 2175268 h 4188227"/>
              <a:gd name="connsiteX6823" fmla="*/ 10876458 w 10996613"/>
              <a:gd name="connsiteY6823" fmla="*/ 2175268 h 4188227"/>
              <a:gd name="connsiteX6824" fmla="*/ 10892444 w 10996613"/>
              <a:gd name="connsiteY6824" fmla="*/ 2175268 h 4188227"/>
              <a:gd name="connsiteX6825" fmla="*/ 3948664 w 10996613"/>
              <a:gd name="connsiteY6825" fmla="*/ 2174558 h 4188227"/>
              <a:gd name="connsiteX6826" fmla="*/ 3948853 w 10996613"/>
              <a:gd name="connsiteY6826" fmla="*/ 2176097 h 4188227"/>
              <a:gd name="connsiteX6827" fmla="*/ 3962017 w 10996613"/>
              <a:gd name="connsiteY6827" fmla="*/ 2176002 h 4188227"/>
              <a:gd name="connsiteX6828" fmla="*/ 3961780 w 10996613"/>
              <a:gd name="connsiteY6828" fmla="*/ 2174464 h 4188227"/>
              <a:gd name="connsiteX6829" fmla="*/ 3948664 w 10996613"/>
              <a:gd name="connsiteY6829" fmla="*/ 2174558 h 4188227"/>
              <a:gd name="connsiteX6830" fmla="*/ 3985877 w 10996613"/>
              <a:gd name="connsiteY6830" fmla="*/ 2166724 h 4188227"/>
              <a:gd name="connsiteX6831" fmla="*/ 3985688 w 10996613"/>
              <a:gd name="connsiteY6831" fmla="*/ 2165233 h 4188227"/>
              <a:gd name="connsiteX6832" fmla="*/ 3972785 w 10996613"/>
              <a:gd name="connsiteY6832" fmla="*/ 2165351 h 4188227"/>
              <a:gd name="connsiteX6833" fmla="*/ 3979450 w 10996613"/>
              <a:gd name="connsiteY6833" fmla="*/ 2168334 h 4188227"/>
              <a:gd name="connsiteX6834" fmla="*/ 3985877 w 10996613"/>
              <a:gd name="connsiteY6834" fmla="*/ 2166724 h 4188227"/>
              <a:gd name="connsiteX6835" fmla="*/ 1534067 w 10996613"/>
              <a:gd name="connsiteY6835" fmla="*/ 2163860 h 4188227"/>
              <a:gd name="connsiteX6836" fmla="*/ 1523322 w 10996613"/>
              <a:gd name="connsiteY6836" fmla="*/ 2163742 h 4188227"/>
              <a:gd name="connsiteX6837" fmla="*/ 1528517 w 10996613"/>
              <a:gd name="connsiteY6837" fmla="*/ 2168239 h 4188227"/>
              <a:gd name="connsiteX6838" fmla="*/ 1539261 w 10996613"/>
              <a:gd name="connsiteY6838" fmla="*/ 2168357 h 4188227"/>
              <a:gd name="connsiteX6839" fmla="*/ 1534067 w 10996613"/>
              <a:gd name="connsiteY6839" fmla="*/ 2163860 h 4188227"/>
              <a:gd name="connsiteX6840" fmla="*/ 1523275 w 10996613"/>
              <a:gd name="connsiteY6840" fmla="*/ 2161635 h 4188227"/>
              <a:gd name="connsiteX6841" fmla="*/ 1520879 w 10996613"/>
              <a:gd name="connsiteY6841" fmla="*/ 2160121 h 4188227"/>
              <a:gd name="connsiteX6842" fmla="*/ 1514167 w 10996613"/>
              <a:gd name="connsiteY6842" fmla="*/ 2159269 h 4188227"/>
              <a:gd name="connsiteX6843" fmla="*/ 1508095 w 10996613"/>
              <a:gd name="connsiteY6843" fmla="*/ 2161067 h 4188227"/>
              <a:gd name="connsiteX6844" fmla="*/ 1512294 w 10996613"/>
              <a:gd name="connsiteY6844" fmla="*/ 2163647 h 4188227"/>
              <a:gd name="connsiteX6845" fmla="*/ 1519646 w 10996613"/>
              <a:gd name="connsiteY6845" fmla="*/ 2163766 h 4188227"/>
              <a:gd name="connsiteX6846" fmla="*/ 1523275 w 10996613"/>
              <a:gd name="connsiteY6846" fmla="*/ 2161635 h 4188227"/>
              <a:gd name="connsiteX6847" fmla="*/ 3867571 w 10996613"/>
              <a:gd name="connsiteY6847" fmla="*/ 2159032 h 4188227"/>
              <a:gd name="connsiteX6848" fmla="*/ 3864773 w 10996613"/>
              <a:gd name="connsiteY6848" fmla="*/ 2155316 h 4188227"/>
              <a:gd name="connsiteX6849" fmla="*/ 3862188 w 10996613"/>
              <a:gd name="connsiteY6849" fmla="*/ 2155434 h 4188227"/>
              <a:gd name="connsiteX6850" fmla="*/ 3862401 w 10996613"/>
              <a:gd name="connsiteY6850" fmla="*/ 2162890 h 4188227"/>
              <a:gd name="connsiteX6851" fmla="*/ 3867571 w 10996613"/>
              <a:gd name="connsiteY6851" fmla="*/ 2159032 h 4188227"/>
              <a:gd name="connsiteX6852" fmla="*/ 10836541 w 10996613"/>
              <a:gd name="connsiteY6852" fmla="*/ 2147411 h 4188227"/>
              <a:gd name="connsiteX6853" fmla="*/ 10836612 w 10996613"/>
              <a:gd name="connsiteY6853" fmla="*/ 2145446 h 4188227"/>
              <a:gd name="connsiteX6854" fmla="*/ 10825512 w 10996613"/>
              <a:gd name="connsiteY6854" fmla="*/ 2145470 h 4188227"/>
              <a:gd name="connsiteX6855" fmla="*/ 10821479 w 10996613"/>
              <a:gd name="connsiteY6855" fmla="*/ 2148097 h 4188227"/>
              <a:gd name="connsiteX6856" fmla="*/ 10823994 w 10996613"/>
              <a:gd name="connsiteY6856" fmla="*/ 2149517 h 4188227"/>
              <a:gd name="connsiteX6857" fmla="*/ 10836541 w 10996613"/>
              <a:gd name="connsiteY6857" fmla="*/ 2147411 h 4188227"/>
              <a:gd name="connsiteX6858" fmla="*/ 9123786 w 10996613"/>
              <a:gd name="connsiteY6858" fmla="*/ 2248238 h 4188227"/>
              <a:gd name="connsiteX6859" fmla="*/ 9130451 w 10996613"/>
              <a:gd name="connsiteY6859" fmla="*/ 2251220 h 4188227"/>
              <a:gd name="connsiteX6860" fmla="*/ 9136878 w 10996613"/>
              <a:gd name="connsiteY6860" fmla="*/ 2249610 h 4188227"/>
              <a:gd name="connsiteX6861" fmla="*/ 9136688 w 10996613"/>
              <a:gd name="connsiteY6861" fmla="*/ 2248119 h 4188227"/>
              <a:gd name="connsiteX6862" fmla="*/ 9123786 w 10996613"/>
              <a:gd name="connsiteY6862" fmla="*/ 2248238 h 4188227"/>
              <a:gd name="connsiteX6863" fmla="*/ 5720074 w 10996613"/>
              <a:gd name="connsiteY6863" fmla="*/ 2242889 h 4188227"/>
              <a:gd name="connsiteX6864" fmla="*/ 5720287 w 10996613"/>
              <a:gd name="connsiteY6864" fmla="*/ 2250344 h 4188227"/>
              <a:gd name="connsiteX6865" fmla="*/ 5725457 w 10996613"/>
              <a:gd name="connsiteY6865" fmla="*/ 2246486 h 4188227"/>
              <a:gd name="connsiteX6866" fmla="*/ 5722659 w 10996613"/>
              <a:gd name="connsiteY6866" fmla="*/ 2242770 h 4188227"/>
              <a:gd name="connsiteX6867" fmla="*/ 5720074 w 10996613"/>
              <a:gd name="connsiteY6867" fmla="*/ 2242889 h 4188227"/>
              <a:gd name="connsiteX6868" fmla="*/ 9713821 w 10996613"/>
              <a:gd name="connsiteY6868" fmla="*/ 2238889 h 4188227"/>
              <a:gd name="connsiteX6869" fmla="*/ 9713631 w 10996613"/>
              <a:gd name="connsiteY6869" fmla="*/ 2240427 h 4188227"/>
              <a:gd name="connsiteX6870" fmla="*/ 9726747 w 10996613"/>
              <a:gd name="connsiteY6870" fmla="*/ 2240546 h 4188227"/>
              <a:gd name="connsiteX6871" fmla="*/ 9726984 w 10996613"/>
              <a:gd name="connsiteY6871" fmla="*/ 2239007 h 4188227"/>
              <a:gd name="connsiteX6872" fmla="*/ 9713821 w 10996613"/>
              <a:gd name="connsiteY6872" fmla="*/ 2238889 h 4188227"/>
              <a:gd name="connsiteX6873" fmla="*/ 10764770 w 10996613"/>
              <a:gd name="connsiteY6873" fmla="*/ 2234865 h 4188227"/>
              <a:gd name="connsiteX6874" fmla="*/ 10764841 w 10996613"/>
              <a:gd name="connsiteY6874" fmla="*/ 2232901 h 4188227"/>
              <a:gd name="connsiteX6875" fmla="*/ 10753741 w 10996613"/>
              <a:gd name="connsiteY6875" fmla="*/ 2232924 h 4188227"/>
              <a:gd name="connsiteX6876" fmla="*/ 10749708 w 10996613"/>
              <a:gd name="connsiteY6876" fmla="*/ 2235551 h 4188227"/>
              <a:gd name="connsiteX6877" fmla="*/ 10752223 w 10996613"/>
              <a:gd name="connsiteY6877" fmla="*/ 2236972 h 4188227"/>
              <a:gd name="connsiteX6878" fmla="*/ 10764770 w 10996613"/>
              <a:gd name="connsiteY6878" fmla="*/ 2234865 h 4188227"/>
              <a:gd name="connsiteX6879" fmla="*/ 8957617 w 10996613"/>
              <a:gd name="connsiteY6879" fmla="*/ 2229090 h 4188227"/>
              <a:gd name="connsiteX6880" fmla="*/ 8957404 w 10996613"/>
              <a:gd name="connsiteY6880" fmla="*/ 2236545 h 4188227"/>
              <a:gd name="connsiteX6881" fmla="*/ 8959988 w 10996613"/>
              <a:gd name="connsiteY6881" fmla="*/ 2236664 h 4188227"/>
              <a:gd name="connsiteX6882" fmla="*/ 8962787 w 10996613"/>
              <a:gd name="connsiteY6882" fmla="*/ 2232948 h 4188227"/>
              <a:gd name="connsiteX6883" fmla="*/ 8957617 w 10996613"/>
              <a:gd name="connsiteY6883" fmla="*/ 2229090 h 4188227"/>
              <a:gd name="connsiteX6884" fmla="*/ 8899009 w 10996613"/>
              <a:gd name="connsiteY6884" fmla="*/ 2237421 h 4188227"/>
              <a:gd name="connsiteX6885" fmla="*/ 8898891 w 10996613"/>
              <a:gd name="connsiteY6885" fmla="*/ 2230652 h 4188227"/>
              <a:gd name="connsiteX6886" fmla="*/ 8896448 w 10996613"/>
              <a:gd name="connsiteY6886" fmla="*/ 2229114 h 4188227"/>
              <a:gd name="connsiteX6887" fmla="*/ 8891278 w 10996613"/>
              <a:gd name="connsiteY6887" fmla="*/ 2230676 h 4188227"/>
              <a:gd name="connsiteX6888" fmla="*/ 8891040 w 10996613"/>
              <a:gd name="connsiteY6888" fmla="*/ 2237421 h 4188227"/>
              <a:gd name="connsiteX6889" fmla="*/ 8899009 w 10996613"/>
              <a:gd name="connsiteY6889" fmla="*/ 2237421 h 4188227"/>
              <a:gd name="connsiteX6890" fmla="*/ 7423887 w 10996613"/>
              <a:gd name="connsiteY6890" fmla="*/ 2212096 h 4188227"/>
              <a:gd name="connsiteX6891" fmla="*/ 7407900 w 10996613"/>
              <a:gd name="connsiteY6891" fmla="*/ 2212096 h 4188227"/>
              <a:gd name="connsiteX6892" fmla="*/ 7423887 w 10996613"/>
              <a:gd name="connsiteY6892" fmla="*/ 2212096 h 4188227"/>
              <a:gd name="connsiteX6893" fmla="*/ 1923542 w 10996613"/>
              <a:gd name="connsiteY6893" fmla="*/ 2206795 h 4188227"/>
              <a:gd name="connsiteX6894" fmla="*/ 1930206 w 10996613"/>
              <a:gd name="connsiteY6894" fmla="*/ 2209777 h 4188227"/>
              <a:gd name="connsiteX6895" fmla="*/ 1936658 w 10996613"/>
              <a:gd name="connsiteY6895" fmla="*/ 2208167 h 4188227"/>
              <a:gd name="connsiteX6896" fmla="*/ 1936468 w 10996613"/>
              <a:gd name="connsiteY6896" fmla="*/ 2206676 h 4188227"/>
              <a:gd name="connsiteX6897" fmla="*/ 1923542 w 10996613"/>
              <a:gd name="connsiteY6897" fmla="*/ 2206795 h 4188227"/>
              <a:gd name="connsiteX6898" fmla="*/ 8358308 w 10996613"/>
              <a:gd name="connsiteY6898" fmla="*/ 2202061 h 4188227"/>
              <a:gd name="connsiteX6899" fmla="*/ 8358119 w 10996613"/>
              <a:gd name="connsiteY6899" fmla="*/ 2203599 h 4188227"/>
              <a:gd name="connsiteX6900" fmla="*/ 8371234 w 10996613"/>
              <a:gd name="connsiteY6900" fmla="*/ 2203718 h 4188227"/>
              <a:gd name="connsiteX6901" fmla="*/ 8371472 w 10996613"/>
              <a:gd name="connsiteY6901" fmla="*/ 2202179 h 4188227"/>
              <a:gd name="connsiteX6902" fmla="*/ 8358308 w 10996613"/>
              <a:gd name="connsiteY6902" fmla="*/ 2202061 h 4188227"/>
              <a:gd name="connsiteX6903" fmla="*/ 6226550 w 10996613"/>
              <a:gd name="connsiteY6903" fmla="*/ 3596950 h 4188227"/>
              <a:gd name="connsiteX6904" fmla="*/ 6213386 w 10996613"/>
              <a:gd name="connsiteY6904" fmla="*/ 3596855 h 4188227"/>
              <a:gd name="connsiteX6905" fmla="*/ 6213196 w 10996613"/>
              <a:gd name="connsiteY6905" fmla="*/ 3598394 h 4188227"/>
              <a:gd name="connsiteX6906" fmla="*/ 6226312 w 10996613"/>
              <a:gd name="connsiteY6906" fmla="*/ 3598512 h 4188227"/>
              <a:gd name="connsiteX6907" fmla="*/ 6226550 w 10996613"/>
              <a:gd name="connsiteY6907" fmla="*/ 3596950 h 4188227"/>
              <a:gd name="connsiteX6908" fmla="*/ 10742451 w 10996613"/>
              <a:gd name="connsiteY6908" fmla="*/ 3596997 h 4188227"/>
              <a:gd name="connsiteX6909" fmla="*/ 10742451 w 10996613"/>
              <a:gd name="connsiteY6909" fmla="*/ 3597802 h 4188227"/>
              <a:gd name="connsiteX6910" fmla="*/ 10744230 w 10996613"/>
              <a:gd name="connsiteY6910" fmla="*/ 3599601 h 4188227"/>
              <a:gd name="connsiteX6911" fmla="*/ 10749140 w 10996613"/>
              <a:gd name="connsiteY6911" fmla="*/ 3599980 h 4188227"/>
              <a:gd name="connsiteX6912" fmla="*/ 10755567 w 10996613"/>
              <a:gd name="connsiteY6912" fmla="*/ 3598370 h 4188227"/>
              <a:gd name="connsiteX6913" fmla="*/ 10755377 w 10996613"/>
              <a:gd name="connsiteY6913" fmla="*/ 3596879 h 4188227"/>
              <a:gd name="connsiteX6914" fmla="*/ 10742451 w 10996613"/>
              <a:gd name="connsiteY6914" fmla="*/ 3596997 h 4188227"/>
              <a:gd name="connsiteX6915" fmla="*/ 6275859 w 10996613"/>
              <a:gd name="connsiteY6915" fmla="*/ 3600004 h 4188227"/>
              <a:gd name="connsiteX6916" fmla="*/ 6269195 w 10996613"/>
              <a:gd name="connsiteY6916" fmla="*/ 3602986 h 4188227"/>
              <a:gd name="connsiteX6917" fmla="*/ 6282097 w 10996613"/>
              <a:gd name="connsiteY6917" fmla="*/ 3603104 h 4188227"/>
              <a:gd name="connsiteX6918" fmla="*/ 6282287 w 10996613"/>
              <a:gd name="connsiteY6918" fmla="*/ 3601613 h 4188227"/>
              <a:gd name="connsiteX6919" fmla="*/ 6275859 w 10996613"/>
              <a:gd name="connsiteY6919" fmla="*/ 3600004 h 4188227"/>
              <a:gd name="connsiteX6920" fmla="*/ 3067110 w 10996613"/>
              <a:gd name="connsiteY6920" fmla="*/ 3116768 h 4188227"/>
              <a:gd name="connsiteX6921" fmla="*/ 3063078 w 10996613"/>
              <a:gd name="connsiteY6921" fmla="*/ 3119396 h 4188227"/>
              <a:gd name="connsiteX6922" fmla="*/ 3065592 w 10996613"/>
              <a:gd name="connsiteY6922" fmla="*/ 3120816 h 4188227"/>
              <a:gd name="connsiteX6923" fmla="*/ 3078138 w 10996613"/>
              <a:gd name="connsiteY6923" fmla="*/ 3118709 h 4188227"/>
              <a:gd name="connsiteX6924" fmla="*/ 3078210 w 10996613"/>
              <a:gd name="connsiteY6924" fmla="*/ 3116650 h 4188227"/>
              <a:gd name="connsiteX6925" fmla="*/ 3067110 w 10996613"/>
              <a:gd name="connsiteY6925" fmla="*/ 3116768 h 4188227"/>
              <a:gd name="connsiteX6926" fmla="*/ 3083760 w 10996613"/>
              <a:gd name="connsiteY6926" fmla="*/ 3112082 h 4188227"/>
              <a:gd name="connsiteX6927" fmla="*/ 3078447 w 10996613"/>
              <a:gd name="connsiteY6927" fmla="*/ 3114520 h 4188227"/>
              <a:gd name="connsiteX6928" fmla="*/ 3085681 w 10996613"/>
              <a:gd name="connsiteY6928" fmla="*/ 3116555 h 4188227"/>
              <a:gd name="connsiteX6929" fmla="*/ 3093176 w 10996613"/>
              <a:gd name="connsiteY6929" fmla="*/ 3113928 h 4188227"/>
              <a:gd name="connsiteX6930" fmla="*/ 3087436 w 10996613"/>
              <a:gd name="connsiteY6930" fmla="*/ 3112035 h 4188227"/>
              <a:gd name="connsiteX6931" fmla="*/ 3083760 w 10996613"/>
              <a:gd name="connsiteY6931" fmla="*/ 3112082 h 4188227"/>
              <a:gd name="connsiteX6932" fmla="*/ 5787931 w 10996613"/>
              <a:gd name="connsiteY6932" fmla="*/ 3615435 h 4188227"/>
              <a:gd name="connsiteX6933" fmla="*/ 5781503 w 10996613"/>
              <a:gd name="connsiteY6933" fmla="*/ 3613826 h 4188227"/>
              <a:gd name="connsiteX6934" fmla="*/ 5780080 w 10996613"/>
              <a:gd name="connsiteY6934" fmla="*/ 3613826 h 4188227"/>
              <a:gd name="connsiteX6935" fmla="*/ 5781337 w 10996613"/>
              <a:gd name="connsiteY6935" fmla="*/ 3618583 h 4188227"/>
              <a:gd name="connsiteX6936" fmla="*/ 5787741 w 10996613"/>
              <a:gd name="connsiteY6936" fmla="*/ 3616926 h 4188227"/>
              <a:gd name="connsiteX6937" fmla="*/ 5787931 w 10996613"/>
              <a:gd name="connsiteY6937" fmla="*/ 3615435 h 4188227"/>
              <a:gd name="connsiteX6938" fmla="*/ 6195906 w 10996613"/>
              <a:gd name="connsiteY6938" fmla="*/ 3616098 h 4188227"/>
              <a:gd name="connsiteX6939" fmla="*/ 6211892 w 10996613"/>
              <a:gd name="connsiteY6939" fmla="*/ 3616098 h 4188227"/>
              <a:gd name="connsiteX6940" fmla="*/ 6195906 w 10996613"/>
              <a:gd name="connsiteY6940" fmla="*/ 3616098 h 4188227"/>
              <a:gd name="connsiteX6941" fmla="*/ 10836588 w 10996613"/>
              <a:gd name="connsiteY6941" fmla="*/ 3565472 h 4188227"/>
              <a:gd name="connsiteX6942" fmla="*/ 10852574 w 10996613"/>
              <a:gd name="connsiteY6942" fmla="*/ 3565472 h 4188227"/>
              <a:gd name="connsiteX6943" fmla="*/ 10836588 w 10996613"/>
              <a:gd name="connsiteY6943" fmla="*/ 3565472 h 4188227"/>
              <a:gd name="connsiteX6944" fmla="*/ 4437707 w 10996613"/>
              <a:gd name="connsiteY6944" fmla="*/ 3567767 h 4188227"/>
              <a:gd name="connsiteX6945" fmla="*/ 4437707 w 10996613"/>
              <a:gd name="connsiteY6945" fmla="*/ 3576998 h 4188227"/>
              <a:gd name="connsiteX6946" fmla="*/ 4437707 w 10996613"/>
              <a:gd name="connsiteY6946" fmla="*/ 3567767 h 4188227"/>
              <a:gd name="connsiteX6947" fmla="*/ 2623676 w 10996613"/>
              <a:gd name="connsiteY6947" fmla="*/ 3146567 h 4188227"/>
              <a:gd name="connsiteX6948" fmla="*/ 2639662 w 10996613"/>
              <a:gd name="connsiteY6948" fmla="*/ 3146567 h 4188227"/>
              <a:gd name="connsiteX6949" fmla="*/ 2623676 w 10996613"/>
              <a:gd name="connsiteY6949" fmla="*/ 3146567 h 4188227"/>
              <a:gd name="connsiteX6950" fmla="*/ 2687478 w 10996613"/>
              <a:gd name="connsiteY6950" fmla="*/ 3137360 h 4188227"/>
              <a:gd name="connsiteX6951" fmla="*/ 2703464 w 10996613"/>
              <a:gd name="connsiteY6951" fmla="*/ 3137360 h 4188227"/>
              <a:gd name="connsiteX6952" fmla="*/ 2687478 w 10996613"/>
              <a:gd name="connsiteY6952" fmla="*/ 3137360 h 4188227"/>
              <a:gd name="connsiteX6953" fmla="*/ 10468317 w 10996613"/>
              <a:gd name="connsiteY6953" fmla="*/ 2972463 h 4188227"/>
              <a:gd name="connsiteX6954" fmla="*/ 10468507 w 10996613"/>
              <a:gd name="connsiteY6954" fmla="*/ 2970972 h 4188227"/>
              <a:gd name="connsiteX6955" fmla="*/ 10462080 w 10996613"/>
              <a:gd name="connsiteY6955" fmla="*/ 2969362 h 4188227"/>
              <a:gd name="connsiteX6956" fmla="*/ 10455415 w 10996613"/>
              <a:gd name="connsiteY6956" fmla="*/ 2972345 h 4188227"/>
              <a:gd name="connsiteX6957" fmla="*/ 10468317 w 10996613"/>
              <a:gd name="connsiteY6957" fmla="*/ 2972463 h 4188227"/>
              <a:gd name="connsiteX6958" fmla="*/ 3746728 w 10996613"/>
              <a:gd name="connsiteY6958" fmla="*/ 3090591 h 4188227"/>
              <a:gd name="connsiteX6959" fmla="*/ 3733564 w 10996613"/>
              <a:gd name="connsiteY6959" fmla="*/ 3090497 h 4188227"/>
              <a:gd name="connsiteX6960" fmla="*/ 3733375 w 10996613"/>
              <a:gd name="connsiteY6960" fmla="*/ 3092035 h 4188227"/>
              <a:gd name="connsiteX6961" fmla="*/ 3746491 w 10996613"/>
              <a:gd name="connsiteY6961" fmla="*/ 3092154 h 4188227"/>
              <a:gd name="connsiteX6962" fmla="*/ 3746728 w 10996613"/>
              <a:gd name="connsiteY6962" fmla="*/ 3090591 h 4188227"/>
              <a:gd name="connsiteX6963" fmla="*/ 3964602 w 10996613"/>
              <a:gd name="connsiteY6963" fmla="*/ 3270139 h 4188227"/>
              <a:gd name="connsiteX6964" fmla="*/ 3964792 w 10996613"/>
              <a:gd name="connsiteY6964" fmla="*/ 3271677 h 4188227"/>
              <a:gd name="connsiteX6965" fmla="*/ 3977956 w 10996613"/>
              <a:gd name="connsiteY6965" fmla="*/ 3271583 h 4188227"/>
              <a:gd name="connsiteX6966" fmla="*/ 3977719 w 10996613"/>
              <a:gd name="connsiteY6966" fmla="*/ 3270044 h 4188227"/>
              <a:gd name="connsiteX6967" fmla="*/ 3964602 w 10996613"/>
              <a:gd name="connsiteY6967" fmla="*/ 3270139 h 4188227"/>
              <a:gd name="connsiteX6968" fmla="*/ 10705047 w 10996613"/>
              <a:gd name="connsiteY6968" fmla="*/ 3397450 h 4188227"/>
              <a:gd name="connsiteX6969" fmla="*/ 10705047 w 10996613"/>
              <a:gd name="connsiteY6969" fmla="*/ 3388220 h 4188227"/>
              <a:gd name="connsiteX6970" fmla="*/ 10705047 w 10996613"/>
              <a:gd name="connsiteY6970" fmla="*/ 3397450 h 4188227"/>
              <a:gd name="connsiteX6971" fmla="*/ 10926883 w 10996613"/>
              <a:gd name="connsiteY6971" fmla="*/ 3389119 h 4188227"/>
              <a:gd name="connsiteX6972" fmla="*/ 10927096 w 10996613"/>
              <a:gd name="connsiteY6972" fmla="*/ 3396575 h 4188227"/>
              <a:gd name="connsiteX6973" fmla="*/ 10932266 w 10996613"/>
              <a:gd name="connsiteY6973" fmla="*/ 3392717 h 4188227"/>
              <a:gd name="connsiteX6974" fmla="*/ 10929468 w 10996613"/>
              <a:gd name="connsiteY6974" fmla="*/ 3389001 h 4188227"/>
              <a:gd name="connsiteX6975" fmla="*/ 10926883 w 10996613"/>
              <a:gd name="connsiteY6975" fmla="*/ 3389119 h 4188227"/>
              <a:gd name="connsiteX6976" fmla="*/ 10948229 w 10996613"/>
              <a:gd name="connsiteY6976" fmla="*/ 3390539 h 4188227"/>
              <a:gd name="connsiteX6977" fmla="*/ 10964215 w 10996613"/>
              <a:gd name="connsiteY6977" fmla="*/ 3390539 h 4188227"/>
              <a:gd name="connsiteX6978" fmla="*/ 10948229 w 10996613"/>
              <a:gd name="connsiteY6978" fmla="*/ 3390539 h 4188227"/>
              <a:gd name="connsiteX6979" fmla="*/ 3755954 w 10996613"/>
              <a:gd name="connsiteY6979" fmla="*/ 3245405 h 4188227"/>
              <a:gd name="connsiteX6980" fmla="*/ 3753156 w 10996613"/>
              <a:gd name="connsiteY6980" fmla="*/ 3241689 h 4188227"/>
              <a:gd name="connsiteX6981" fmla="*/ 3750570 w 10996613"/>
              <a:gd name="connsiteY6981" fmla="*/ 3241808 h 4188227"/>
              <a:gd name="connsiteX6982" fmla="*/ 3750784 w 10996613"/>
              <a:gd name="connsiteY6982" fmla="*/ 3249263 h 4188227"/>
              <a:gd name="connsiteX6983" fmla="*/ 3755954 w 10996613"/>
              <a:gd name="connsiteY6983" fmla="*/ 3245405 h 4188227"/>
              <a:gd name="connsiteX6984" fmla="*/ 4275594 w 10996613"/>
              <a:gd name="connsiteY6984" fmla="*/ 3408243 h 4188227"/>
              <a:gd name="connsiteX6985" fmla="*/ 4275784 w 10996613"/>
              <a:gd name="connsiteY6985" fmla="*/ 3409782 h 4188227"/>
              <a:gd name="connsiteX6986" fmla="*/ 4288947 w 10996613"/>
              <a:gd name="connsiteY6986" fmla="*/ 3409687 h 4188227"/>
              <a:gd name="connsiteX6987" fmla="*/ 4288710 w 10996613"/>
              <a:gd name="connsiteY6987" fmla="*/ 3408149 h 4188227"/>
              <a:gd name="connsiteX6988" fmla="*/ 4275594 w 10996613"/>
              <a:gd name="connsiteY6988" fmla="*/ 3408243 h 4188227"/>
              <a:gd name="connsiteX6989" fmla="*/ 3771893 w 10996613"/>
              <a:gd name="connsiteY6989" fmla="*/ 3234021 h 4188227"/>
              <a:gd name="connsiteX6990" fmla="*/ 3787879 w 10996613"/>
              <a:gd name="connsiteY6990" fmla="*/ 3234021 h 4188227"/>
              <a:gd name="connsiteX6991" fmla="*/ 3771893 w 10996613"/>
              <a:gd name="connsiteY6991" fmla="*/ 3234021 h 4188227"/>
              <a:gd name="connsiteX6992" fmla="*/ 10815479 w 10996613"/>
              <a:gd name="connsiteY6992" fmla="*/ 3322919 h 4188227"/>
              <a:gd name="connsiteX6993" fmla="*/ 10820649 w 10996613"/>
              <a:gd name="connsiteY6993" fmla="*/ 3319061 h 4188227"/>
              <a:gd name="connsiteX6994" fmla="*/ 10817851 w 10996613"/>
              <a:gd name="connsiteY6994" fmla="*/ 3315345 h 4188227"/>
              <a:gd name="connsiteX6995" fmla="*/ 10815265 w 10996613"/>
              <a:gd name="connsiteY6995" fmla="*/ 3315464 h 4188227"/>
              <a:gd name="connsiteX6996" fmla="*/ 10815479 w 10996613"/>
              <a:gd name="connsiteY6996" fmla="*/ 3322919 h 4188227"/>
              <a:gd name="connsiteX6997" fmla="*/ 4100365 w 10996613"/>
              <a:gd name="connsiteY6997" fmla="*/ 3320789 h 4188227"/>
              <a:gd name="connsiteX6998" fmla="*/ 4107029 w 10996613"/>
              <a:gd name="connsiteY6998" fmla="*/ 3323771 h 4188227"/>
              <a:gd name="connsiteX6999" fmla="*/ 4113481 w 10996613"/>
              <a:gd name="connsiteY6999" fmla="*/ 3322161 h 4188227"/>
              <a:gd name="connsiteX7000" fmla="*/ 4113291 w 10996613"/>
              <a:gd name="connsiteY7000" fmla="*/ 3320671 h 4188227"/>
              <a:gd name="connsiteX7001" fmla="*/ 4100365 w 10996613"/>
              <a:gd name="connsiteY7001" fmla="*/ 3320789 h 4188227"/>
              <a:gd name="connsiteX7002" fmla="*/ 10803098 w 10996613"/>
              <a:gd name="connsiteY7002" fmla="*/ 3326966 h 4188227"/>
              <a:gd name="connsiteX7003" fmla="*/ 10801414 w 10996613"/>
              <a:gd name="connsiteY7003" fmla="*/ 3319582 h 4188227"/>
              <a:gd name="connsiteX7004" fmla="*/ 10798900 w 10996613"/>
              <a:gd name="connsiteY7004" fmla="*/ 3320316 h 4188227"/>
              <a:gd name="connsiteX7005" fmla="*/ 10796718 w 10996613"/>
              <a:gd name="connsiteY7005" fmla="*/ 3326233 h 4188227"/>
              <a:gd name="connsiteX7006" fmla="*/ 10800466 w 10996613"/>
              <a:gd name="connsiteY7006" fmla="*/ 3328339 h 4188227"/>
              <a:gd name="connsiteX7007" fmla="*/ 10803098 w 10996613"/>
              <a:gd name="connsiteY7007" fmla="*/ 3326966 h 4188227"/>
              <a:gd name="connsiteX7008" fmla="*/ 10792069 w 10996613"/>
              <a:gd name="connsiteY7008" fmla="*/ 3337214 h 4188227"/>
              <a:gd name="connsiteX7009" fmla="*/ 10796552 w 10996613"/>
              <a:gd name="connsiteY7009" fmla="*/ 3334801 h 4188227"/>
              <a:gd name="connsiteX7010" fmla="*/ 10796741 w 10996613"/>
              <a:gd name="connsiteY7010" fmla="*/ 3330564 h 4188227"/>
              <a:gd name="connsiteX7011" fmla="*/ 10793041 w 10996613"/>
              <a:gd name="connsiteY7011" fmla="*/ 3328457 h 4188227"/>
              <a:gd name="connsiteX7012" fmla="*/ 10790409 w 10996613"/>
              <a:gd name="connsiteY7012" fmla="*/ 3329854 h 4188227"/>
              <a:gd name="connsiteX7013" fmla="*/ 10788938 w 10996613"/>
              <a:gd name="connsiteY7013" fmla="*/ 3333736 h 4188227"/>
              <a:gd name="connsiteX7014" fmla="*/ 10792069 w 10996613"/>
              <a:gd name="connsiteY7014" fmla="*/ 3337214 h 4188227"/>
              <a:gd name="connsiteX7015" fmla="*/ 8716522 w 10996613"/>
              <a:gd name="connsiteY7015" fmla="*/ 3277665 h 4188227"/>
              <a:gd name="connsiteX7016" fmla="*/ 8707818 w 10996613"/>
              <a:gd name="connsiteY7016" fmla="*/ 3275535 h 4188227"/>
              <a:gd name="connsiteX7017" fmla="*/ 8716522 w 10996613"/>
              <a:gd name="connsiteY7017" fmla="*/ 3277665 h 4188227"/>
              <a:gd name="connsiteX7018" fmla="*/ 3757496 w 10996613"/>
              <a:gd name="connsiteY7018" fmla="*/ 3527957 h 4188227"/>
              <a:gd name="connsiteX7019" fmla="*/ 3764160 w 10996613"/>
              <a:gd name="connsiteY7019" fmla="*/ 3530939 h 4188227"/>
              <a:gd name="connsiteX7020" fmla="*/ 3770612 w 10996613"/>
              <a:gd name="connsiteY7020" fmla="*/ 3529330 h 4188227"/>
              <a:gd name="connsiteX7021" fmla="*/ 3770422 w 10996613"/>
              <a:gd name="connsiteY7021" fmla="*/ 3527839 h 4188227"/>
              <a:gd name="connsiteX7022" fmla="*/ 3757496 w 10996613"/>
              <a:gd name="connsiteY7022" fmla="*/ 3527957 h 4188227"/>
              <a:gd name="connsiteX7023" fmla="*/ 7067617 w 10996613"/>
              <a:gd name="connsiteY7023" fmla="*/ 3531815 h 4188227"/>
              <a:gd name="connsiteX7024" fmla="*/ 7067831 w 10996613"/>
              <a:gd name="connsiteY7024" fmla="*/ 3539271 h 4188227"/>
              <a:gd name="connsiteX7025" fmla="*/ 7073001 w 10996613"/>
              <a:gd name="connsiteY7025" fmla="*/ 3535413 h 4188227"/>
              <a:gd name="connsiteX7026" fmla="*/ 7070202 w 10996613"/>
              <a:gd name="connsiteY7026" fmla="*/ 3531697 h 4188227"/>
              <a:gd name="connsiteX7027" fmla="*/ 7067617 w 10996613"/>
              <a:gd name="connsiteY7027" fmla="*/ 3531815 h 4188227"/>
              <a:gd name="connsiteX7028" fmla="*/ 3819685 w 10996613"/>
              <a:gd name="connsiteY7028" fmla="*/ 3542631 h 4188227"/>
              <a:gd name="connsiteX7029" fmla="*/ 3817289 w 10996613"/>
              <a:gd name="connsiteY7029" fmla="*/ 3541117 h 4188227"/>
              <a:gd name="connsiteX7030" fmla="*/ 3810577 w 10996613"/>
              <a:gd name="connsiteY7030" fmla="*/ 3540265 h 4188227"/>
              <a:gd name="connsiteX7031" fmla="*/ 3804505 w 10996613"/>
              <a:gd name="connsiteY7031" fmla="*/ 3542063 h 4188227"/>
              <a:gd name="connsiteX7032" fmla="*/ 3808703 w 10996613"/>
              <a:gd name="connsiteY7032" fmla="*/ 3544643 h 4188227"/>
              <a:gd name="connsiteX7033" fmla="*/ 3816056 w 10996613"/>
              <a:gd name="connsiteY7033" fmla="*/ 3544762 h 4188227"/>
              <a:gd name="connsiteX7034" fmla="*/ 3819685 w 10996613"/>
              <a:gd name="connsiteY7034" fmla="*/ 3542631 h 4188227"/>
              <a:gd name="connsiteX7035" fmla="*/ 4302443 w 10996613"/>
              <a:gd name="connsiteY7035" fmla="*/ 3231725 h 4188227"/>
              <a:gd name="connsiteX7036" fmla="*/ 4306096 w 10996613"/>
              <a:gd name="connsiteY7036" fmla="*/ 3229595 h 4188227"/>
              <a:gd name="connsiteX7037" fmla="*/ 4303700 w 10996613"/>
              <a:gd name="connsiteY7037" fmla="*/ 3228080 h 4188227"/>
              <a:gd name="connsiteX7038" fmla="*/ 4296988 w 10996613"/>
              <a:gd name="connsiteY7038" fmla="*/ 3227228 h 4188227"/>
              <a:gd name="connsiteX7039" fmla="*/ 4290916 w 10996613"/>
              <a:gd name="connsiteY7039" fmla="*/ 3229027 h 4188227"/>
              <a:gd name="connsiteX7040" fmla="*/ 4295114 w 10996613"/>
              <a:gd name="connsiteY7040" fmla="*/ 3231607 h 4188227"/>
              <a:gd name="connsiteX7041" fmla="*/ 4302443 w 10996613"/>
              <a:gd name="connsiteY7041" fmla="*/ 3231725 h 4188227"/>
              <a:gd name="connsiteX7042" fmla="*/ 3811715 w 10996613"/>
              <a:gd name="connsiteY7042" fmla="*/ 3224577 h 4188227"/>
              <a:gd name="connsiteX7043" fmla="*/ 3811787 w 10996613"/>
              <a:gd name="connsiteY7043" fmla="*/ 3222613 h 4188227"/>
              <a:gd name="connsiteX7044" fmla="*/ 3800687 w 10996613"/>
              <a:gd name="connsiteY7044" fmla="*/ 3222637 h 4188227"/>
              <a:gd name="connsiteX7045" fmla="*/ 3796655 w 10996613"/>
              <a:gd name="connsiteY7045" fmla="*/ 3225264 h 4188227"/>
              <a:gd name="connsiteX7046" fmla="*/ 3799169 w 10996613"/>
              <a:gd name="connsiteY7046" fmla="*/ 3226684 h 4188227"/>
              <a:gd name="connsiteX7047" fmla="*/ 3811715 w 10996613"/>
              <a:gd name="connsiteY7047" fmla="*/ 3224577 h 4188227"/>
              <a:gd name="connsiteX7048" fmla="*/ 10584014 w 10996613"/>
              <a:gd name="connsiteY7048" fmla="*/ 3425947 h 4188227"/>
              <a:gd name="connsiteX7049" fmla="*/ 10584228 w 10996613"/>
              <a:gd name="connsiteY7049" fmla="*/ 3433403 h 4188227"/>
              <a:gd name="connsiteX7050" fmla="*/ 10589398 w 10996613"/>
              <a:gd name="connsiteY7050" fmla="*/ 3429544 h 4188227"/>
              <a:gd name="connsiteX7051" fmla="*/ 10586600 w 10996613"/>
              <a:gd name="connsiteY7051" fmla="*/ 3425829 h 4188227"/>
              <a:gd name="connsiteX7052" fmla="*/ 10584014 w 10996613"/>
              <a:gd name="connsiteY7052" fmla="*/ 3425947 h 4188227"/>
              <a:gd name="connsiteX7053" fmla="*/ 4259822 w 10996613"/>
              <a:gd name="connsiteY7053" fmla="*/ 3219536 h 4188227"/>
              <a:gd name="connsiteX7054" fmla="*/ 4266486 w 10996613"/>
              <a:gd name="connsiteY7054" fmla="*/ 3222518 h 4188227"/>
              <a:gd name="connsiteX7055" fmla="*/ 4272914 w 10996613"/>
              <a:gd name="connsiteY7055" fmla="*/ 3220909 h 4188227"/>
              <a:gd name="connsiteX7056" fmla="*/ 4272724 w 10996613"/>
              <a:gd name="connsiteY7056" fmla="*/ 3219418 h 4188227"/>
              <a:gd name="connsiteX7057" fmla="*/ 4259822 w 10996613"/>
              <a:gd name="connsiteY7057" fmla="*/ 3219536 h 4188227"/>
              <a:gd name="connsiteX7058" fmla="*/ 10681116 w 10996613"/>
              <a:gd name="connsiteY7058" fmla="*/ 3443461 h 4188227"/>
              <a:gd name="connsiteX7059" fmla="*/ 10681116 w 10996613"/>
              <a:gd name="connsiteY7059" fmla="*/ 3452692 h 4188227"/>
              <a:gd name="connsiteX7060" fmla="*/ 10681116 w 10996613"/>
              <a:gd name="connsiteY7060" fmla="*/ 3443461 h 4188227"/>
              <a:gd name="connsiteX7061" fmla="*/ 3952577 w 10996613"/>
              <a:gd name="connsiteY7061" fmla="*/ 3453426 h 4188227"/>
              <a:gd name="connsiteX7062" fmla="*/ 3949897 w 10996613"/>
              <a:gd name="connsiteY7062" fmla="*/ 3453568 h 4188227"/>
              <a:gd name="connsiteX7063" fmla="*/ 3950087 w 10996613"/>
              <a:gd name="connsiteY7063" fmla="*/ 3461142 h 4188227"/>
              <a:gd name="connsiteX7064" fmla="*/ 3952743 w 10996613"/>
              <a:gd name="connsiteY7064" fmla="*/ 3461023 h 4188227"/>
              <a:gd name="connsiteX7065" fmla="*/ 3952577 w 10996613"/>
              <a:gd name="connsiteY7065" fmla="*/ 3453426 h 4188227"/>
              <a:gd name="connsiteX7066" fmla="*/ 6374123 w 10996613"/>
              <a:gd name="connsiteY7066" fmla="*/ 2647995 h 4188227"/>
              <a:gd name="connsiteX7067" fmla="*/ 6373910 w 10996613"/>
              <a:gd name="connsiteY7067" fmla="*/ 2655450 h 4188227"/>
              <a:gd name="connsiteX7068" fmla="*/ 6374408 w 10996613"/>
              <a:gd name="connsiteY7068" fmla="*/ 2655521 h 4188227"/>
              <a:gd name="connsiteX7069" fmla="*/ 6376828 w 10996613"/>
              <a:gd name="connsiteY7069" fmla="*/ 2655119 h 4188227"/>
              <a:gd name="connsiteX7070" fmla="*/ 6379294 w 10996613"/>
              <a:gd name="connsiteY7070" fmla="*/ 2651853 h 4188227"/>
              <a:gd name="connsiteX7071" fmla="*/ 6374123 w 10996613"/>
              <a:gd name="connsiteY7071" fmla="*/ 2647995 h 4188227"/>
              <a:gd name="connsiteX7072" fmla="*/ 6859254 w 10996613"/>
              <a:gd name="connsiteY7072" fmla="*/ 3937655 h 4188227"/>
              <a:gd name="connsiteX7073" fmla="*/ 6865919 w 10996613"/>
              <a:gd name="connsiteY7073" fmla="*/ 3940637 h 4188227"/>
              <a:gd name="connsiteX7074" fmla="*/ 6872346 w 10996613"/>
              <a:gd name="connsiteY7074" fmla="*/ 3939028 h 4188227"/>
              <a:gd name="connsiteX7075" fmla="*/ 6872156 w 10996613"/>
              <a:gd name="connsiteY7075" fmla="*/ 3937536 h 4188227"/>
              <a:gd name="connsiteX7076" fmla="*/ 6859254 w 10996613"/>
              <a:gd name="connsiteY7076" fmla="*/ 3937655 h 4188227"/>
              <a:gd name="connsiteX7077" fmla="*/ 5908846 w 10996613"/>
              <a:gd name="connsiteY7077" fmla="*/ 3878484 h 4188227"/>
              <a:gd name="connsiteX7078" fmla="*/ 5924832 w 10996613"/>
              <a:gd name="connsiteY7078" fmla="*/ 3878484 h 4188227"/>
              <a:gd name="connsiteX7079" fmla="*/ 5908846 w 10996613"/>
              <a:gd name="connsiteY7079" fmla="*/ 3878484 h 4188227"/>
              <a:gd name="connsiteX7080" fmla="*/ 5661893 w 10996613"/>
              <a:gd name="connsiteY7080" fmla="*/ 3880804 h 4188227"/>
              <a:gd name="connsiteX7081" fmla="*/ 5655228 w 10996613"/>
              <a:gd name="connsiteY7081" fmla="*/ 3883786 h 4188227"/>
              <a:gd name="connsiteX7082" fmla="*/ 5668131 w 10996613"/>
              <a:gd name="connsiteY7082" fmla="*/ 3883904 h 4188227"/>
              <a:gd name="connsiteX7083" fmla="*/ 5668321 w 10996613"/>
              <a:gd name="connsiteY7083" fmla="*/ 3882413 h 4188227"/>
              <a:gd name="connsiteX7084" fmla="*/ 5661893 w 10996613"/>
              <a:gd name="connsiteY7084" fmla="*/ 3880804 h 4188227"/>
              <a:gd name="connsiteX7085" fmla="*/ 10556027 w 10996613"/>
              <a:gd name="connsiteY7085" fmla="*/ 2539736 h 4188227"/>
              <a:gd name="connsiteX7086" fmla="*/ 10556264 w 10996613"/>
              <a:gd name="connsiteY7086" fmla="*/ 2538198 h 4188227"/>
              <a:gd name="connsiteX7087" fmla="*/ 10543100 w 10996613"/>
              <a:gd name="connsiteY7087" fmla="*/ 2538103 h 4188227"/>
              <a:gd name="connsiteX7088" fmla="*/ 10542911 w 10996613"/>
              <a:gd name="connsiteY7088" fmla="*/ 2539641 h 4188227"/>
              <a:gd name="connsiteX7089" fmla="*/ 10556027 w 10996613"/>
              <a:gd name="connsiteY7089" fmla="*/ 2539736 h 4188227"/>
              <a:gd name="connsiteX7090" fmla="*/ 9835921 w 10996613"/>
              <a:gd name="connsiteY7090" fmla="*/ 2532020 h 4188227"/>
              <a:gd name="connsiteX7091" fmla="*/ 9835921 w 10996613"/>
              <a:gd name="connsiteY7091" fmla="*/ 2541251 h 4188227"/>
              <a:gd name="connsiteX7092" fmla="*/ 9835921 w 10996613"/>
              <a:gd name="connsiteY7092" fmla="*/ 2532020 h 4188227"/>
              <a:gd name="connsiteX7093" fmla="*/ 9528914 w 10996613"/>
              <a:gd name="connsiteY7093" fmla="*/ 2534316 h 4188227"/>
              <a:gd name="connsiteX7094" fmla="*/ 9544900 w 10996613"/>
              <a:gd name="connsiteY7094" fmla="*/ 2534316 h 4188227"/>
              <a:gd name="connsiteX7095" fmla="*/ 9528914 w 10996613"/>
              <a:gd name="connsiteY7095" fmla="*/ 2534316 h 4188227"/>
              <a:gd name="connsiteX7096" fmla="*/ 10891164 w 10996613"/>
              <a:gd name="connsiteY7096" fmla="*/ 2528991 h 4188227"/>
              <a:gd name="connsiteX7097" fmla="*/ 10878000 w 10996613"/>
              <a:gd name="connsiteY7097" fmla="*/ 2528896 h 4188227"/>
              <a:gd name="connsiteX7098" fmla="*/ 10877810 w 10996613"/>
              <a:gd name="connsiteY7098" fmla="*/ 2530434 h 4188227"/>
              <a:gd name="connsiteX7099" fmla="*/ 10890926 w 10996613"/>
              <a:gd name="connsiteY7099" fmla="*/ 2530553 h 4188227"/>
              <a:gd name="connsiteX7100" fmla="*/ 10891164 w 10996613"/>
              <a:gd name="connsiteY7100" fmla="*/ 2528991 h 4188227"/>
              <a:gd name="connsiteX7101" fmla="*/ 2121351 w 10996613"/>
              <a:gd name="connsiteY7101" fmla="*/ 2635592 h 4188227"/>
              <a:gd name="connsiteX7102" fmla="*/ 2137336 w 10996613"/>
              <a:gd name="connsiteY7102" fmla="*/ 2635592 h 4188227"/>
              <a:gd name="connsiteX7103" fmla="*/ 2121351 w 10996613"/>
              <a:gd name="connsiteY7103" fmla="*/ 2635592 h 4188227"/>
              <a:gd name="connsiteX7104" fmla="*/ 5771803 w 10996613"/>
              <a:gd name="connsiteY7104" fmla="*/ 2622599 h 4188227"/>
              <a:gd name="connsiteX7105" fmla="*/ 5772040 w 10996613"/>
              <a:gd name="connsiteY7105" fmla="*/ 2621060 h 4188227"/>
              <a:gd name="connsiteX7106" fmla="*/ 5758876 w 10996613"/>
              <a:gd name="connsiteY7106" fmla="*/ 2620966 h 4188227"/>
              <a:gd name="connsiteX7107" fmla="*/ 5758686 w 10996613"/>
              <a:gd name="connsiteY7107" fmla="*/ 2622504 h 4188227"/>
              <a:gd name="connsiteX7108" fmla="*/ 5771803 w 10996613"/>
              <a:gd name="connsiteY7108" fmla="*/ 2622599 h 4188227"/>
              <a:gd name="connsiteX7109" fmla="*/ 9990089 w 10996613"/>
              <a:gd name="connsiteY7109" fmla="*/ 2617865 h 4188227"/>
              <a:gd name="connsiteX7110" fmla="*/ 9989899 w 10996613"/>
              <a:gd name="connsiteY7110" fmla="*/ 2616374 h 4188227"/>
              <a:gd name="connsiteX7111" fmla="*/ 9976996 w 10996613"/>
              <a:gd name="connsiteY7111" fmla="*/ 2616492 h 4188227"/>
              <a:gd name="connsiteX7112" fmla="*/ 9983661 w 10996613"/>
              <a:gd name="connsiteY7112" fmla="*/ 2619474 h 4188227"/>
              <a:gd name="connsiteX7113" fmla="*/ 9990089 w 10996613"/>
              <a:gd name="connsiteY7113" fmla="*/ 2617865 h 4188227"/>
              <a:gd name="connsiteX7114" fmla="*/ 2376723 w 10996613"/>
              <a:gd name="connsiteY7114" fmla="*/ 2587262 h 4188227"/>
              <a:gd name="connsiteX7115" fmla="*/ 2370059 w 10996613"/>
              <a:gd name="connsiteY7115" fmla="*/ 2590244 h 4188227"/>
              <a:gd name="connsiteX7116" fmla="*/ 2382985 w 10996613"/>
              <a:gd name="connsiteY7116" fmla="*/ 2590363 h 4188227"/>
              <a:gd name="connsiteX7117" fmla="*/ 2383175 w 10996613"/>
              <a:gd name="connsiteY7117" fmla="*/ 2588871 h 4188227"/>
              <a:gd name="connsiteX7118" fmla="*/ 2376723 w 10996613"/>
              <a:gd name="connsiteY7118" fmla="*/ 2587262 h 4188227"/>
              <a:gd name="connsiteX7119" fmla="*/ 10872189 w 10996613"/>
              <a:gd name="connsiteY7119" fmla="*/ 2895659 h 4188227"/>
              <a:gd name="connsiteX7120" fmla="*/ 10874869 w 10996613"/>
              <a:gd name="connsiteY7120" fmla="*/ 2894287 h 4188227"/>
              <a:gd name="connsiteX7121" fmla="*/ 10873185 w 10996613"/>
              <a:gd name="connsiteY7121" fmla="*/ 2886902 h 4188227"/>
              <a:gd name="connsiteX7122" fmla="*/ 10870671 w 10996613"/>
              <a:gd name="connsiteY7122" fmla="*/ 2887636 h 4188227"/>
              <a:gd name="connsiteX7123" fmla="*/ 10868489 w 10996613"/>
              <a:gd name="connsiteY7123" fmla="*/ 2893553 h 4188227"/>
              <a:gd name="connsiteX7124" fmla="*/ 10872189 w 10996613"/>
              <a:gd name="connsiteY7124" fmla="*/ 2895659 h 4188227"/>
              <a:gd name="connsiteX7125" fmla="*/ 2706239 w 10996613"/>
              <a:gd name="connsiteY7125" fmla="*/ 2970214 h 4188227"/>
              <a:gd name="connsiteX7126" fmla="*/ 2706025 w 10996613"/>
              <a:gd name="connsiteY7126" fmla="*/ 2977670 h 4188227"/>
              <a:gd name="connsiteX7127" fmla="*/ 2708611 w 10996613"/>
              <a:gd name="connsiteY7127" fmla="*/ 2977788 h 4188227"/>
              <a:gd name="connsiteX7128" fmla="*/ 2711409 w 10996613"/>
              <a:gd name="connsiteY7128" fmla="*/ 2974072 h 4188227"/>
              <a:gd name="connsiteX7129" fmla="*/ 2706239 w 10996613"/>
              <a:gd name="connsiteY7129" fmla="*/ 2970214 h 4188227"/>
              <a:gd name="connsiteX7130" fmla="*/ 10671723 w 10996613"/>
              <a:gd name="connsiteY7130" fmla="*/ 2973078 h 4188227"/>
              <a:gd name="connsiteX7131" fmla="*/ 10674309 w 10996613"/>
              <a:gd name="connsiteY7131" fmla="*/ 2973197 h 4188227"/>
              <a:gd name="connsiteX7132" fmla="*/ 10677107 w 10996613"/>
              <a:gd name="connsiteY7132" fmla="*/ 2969481 h 4188227"/>
              <a:gd name="connsiteX7133" fmla="*/ 10671937 w 10996613"/>
              <a:gd name="connsiteY7133" fmla="*/ 2965623 h 4188227"/>
              <a:gd name="connsiteX7134" fmla="*/ 10671723 w 10996613"/>
              <a:gd name="connsiteY7134" fmla="*/ 2973078 h 4188227"/>
              <a:gd name="connsiteX7135" fmla="*/ 10901907 w 10996613"/>
              <a:gd name="connsiteY7135" fmla="*/ 3721280 h 4188227"/>
              <a:gd name="connsiteX7136" fmla="*/ 10908572 w 10996613"/>
              <a:gd name="connsiteY7136" fmla="*/ 3724262 h 4188227"/>
              <a:gd name="connsiteX7137" fmla="*/ 10915000 w 10996613"/>
              <a:gd name="connsiteY7137" fmla="*/ 3722652 h 4188227"/>
              <a:gd name="connsiteX7138" fmla="*/ 10914810 w 10996613"/>
              <a:gd name="connsiteY7138" fmla="*/ 3721161 h 4188227"/>
              <a:gd name="connsiteX7139" fmla="*/ 10901907 w 10996613"/>
              <a:gd name="connsiteY7139" fmla="*/ 3721280 h 4188227"/>
              <a:gd name="connsiteX7140" fmla="*/ 7028364 w 10996613"/>
              <a:gd name="connsiteY7140" fmla="*/ 3737350 h 4188227"/>
              <a:gd name="connsiteX7141" fmla="*/ 7028292 w 10996613"/>
              <a:gd name="connsiteY7141" fmla="*/ 3737398 h 4188227"/>
              <a:gd name="connsiteX7142" fmla="*/ 7029597 w 10996613"/>
              <a:gd name="connsiteY7142" fmla="*/ 3738037 h 4188227"/>
              <a:gd name="connsiteX7143" fmla="*/ 7033179 w 10996613"/>
              <a:gd name="connsiteY7143" fmla="*/ 3738084 h 4188227"/>
              <a:gd name="connsiteX7144" fmla="*/ 7033202 w 10996613"/>
              <a:gd name="connsiteY7144" fmla="*/ 3733634 h 4188227"/>
              <a:gd name="connsiteX7145" fmla="*/ 7028364 w 10996613"/>
              <a:gd name="connsiteY7145" fmla="*/ 3737350 h 4188227"/>
              <a:gd name="connsiteX7146" fmla="*/ 10788748 w 10996613"/>
              <a:gd name="connsiteY7146" fmla="*/ 2948629 h 4188227"/>
              <a:gd name="connsiteX7147" fmla="*/ 10804735 w 10996613"/>
              <a:gd name="connsiteY7147" fmla="*/ 2948629 h 4188227"/>
              <a:gd name="connsiteX7148" fmla="*/ 10788748 w 10996613"/>
              <a:gd name="connsiteY7148" fmla="*/ 2948629 h 4188227"/>
              <a:gd name="connsiteX7149" fmla="*/ 10286399 w 10996613"/>
              <a:gd name="connsiteY7149" fmla="*/ 2948629 h 4188227"/>
              <a:gd name="connsiteX7150" fmla="*/ 10302386 w 10996613"/>
              <a:gd name="connsiteY7150" fmla="*/ 2948629 h 4188227"/>
              <a:gd name="connsiteX7151" fmla="*/ 10286399 w 10996613"/>
              <a:gd name="connsiteY7151" fmla="*/ 2948629 h 4188227"/>
              <a:gd name="connsiteX7152" fmla="*/ 10662521 w 10996613"/>
              <a:gd name="connsiteY7152" fmla="*/ 2943304 h 4188227"/>
              <a:gd name="connsiteX7153" fmla="*/ 10662711 w 10996613"/>
              <a:gd name="connsiteY7153" fmla="*/ 2944842 h 4188227"/>
              <a:gd name="connsiteX7154" fmla="*/ 10675874 w 10996613"/>
              <a:gd name="connsiteY7154" fmla="*/ 2944747 h 4188227"/>
              <a:gd name="connsiteX7155" fmla="*/ 10675637 w 10996613"/>
              <a:gd name="connsiteY7155" fmla="*/ 2943209 h 4188227"/>
              <a:gd name="connsiteX7156" fmla="*/ 10662521 w 10996613"/>
              <a:gd name="connsiteY7156" fmla="*/ 2943304 h 4188227"/>
              <a:gd name="connsiteX7157" fmla="*/ 10340263 w 10996613"/>
              <a:gd name="connsiteY7157" fmla="*/ 2804844 h 4188227"/>
              <a:gd name="connsiteX7158" fmla="*/ 10330017 w 10996613"/>
              <a:gd name="connsiteY7158" fmla="*/ 2803590 h 4188227"/>
              <a:gd name="connsiteX7159" fmla="*/ 10326364 w 10996613"/>
              <a:gd name="connsiteY7159" fmla="*/ 2805744 h 4188227"/>
              <a:gd name="connsiteX7160" fmla="*/ 10328760 w 10996613"/>
              <a:gd name="connsiteY7160" fmla="*/ 2807282 h 4188227"/>
              <a:gd name="connsiteX7161" fmla="*/ 10341567 w 10996613"/>
              <a:gd name="connsiteY7161" fmla="*/ 2806312 h 4188227"/>
              <a:gd name="connsiteX7162" fmla="*/ 10340263 w 10996613"/>
              <a:gd name="connsiteY7162" fmla="*/ 2804844 h 4188227"/>
              <a:gd name="connsiteX7163" fmla="*/ 2290128 w 10996613"/>
              <a:gd name="connsiteY7163" fmla="*/ 2786785 h 4188227"/>
              <a:gd name="connsiteX7164" fmla="*/ 2290318 w 10996613"/>
              <a:gd name="connsiteY7164" fmla="*/ 2788324 h 4188227"/>
              <a:gd name="connsiteX7165" fmla="*/ 2303482 w 10996613"/>
              <a:gd name="connsiteY7165" fmla="*/ 2788229 h 4188227"/>
              <a:gd name="connsiteX7166" fmla="*/ 2303245 w 10996613"/>
              <a:gd name="connsiteY7166" fmla="*/ 2786691 h 4188227"/>
              <a:gd name="connsiteX7167" fmla="*/ 2290128 w 10996613"/>
              <a:gd name="connsiteY7167" fmla="*/ 2786785 h 4188227"/>
              <a:gd name="connsiteX7168" fmla="*/ 5733427 w 10996613"/>
              <a:gd name="connsiteY7168" fmla="*/ 3864686 h 4188227"/>
              <a:gd name="connsiteX7169" fmla="*/ 5749413 w 10996613"/>
              <a:gd name="connsiteY7169" fmla="*/ 3864686 h 4188227"/>
              <a:gd name="connsiteX7170" fmla="*/ 5733427 w 10996613"/>
              <a:gd name="connsiteY7170" fmla="*/ 3864686 h 4188227"/>
              <a:gd name="connsiteX7171" fmla="*/ 5853037 w 10996613"/>
              <a:gd name="connsiteY7171" fmla="*/ 3864686 h 4188227"/>
              <a:gd name="connsiteX7172" fmla="*/ 5869023 w 10996613"/>
              <a:gd name="connsiteY7172" fmla="*/ 3864686 h 4188227"/>
              <a:gd name="connsiteX7173" fmla="*/ 5853037 w 10996613"/>
              <a:gd name="connsiteY7173" fmla="*/ 3864686 h 4188227"/>
              <a:gd name="connsiteX7174" fmla="*/ 5711037 w 10996613"/>
              <a:gd name="connsiteY7174" fmla="*/ 3868591 h 4188227"/>
              <a:gd name="connsiteX7175" fmla="*/ 5717702 w 10996613"/>
              <a:gd name="connsiteY7175" fmla="*/ 3871573 h 4188227"/>
              <a:gd name="connsiteX7176" fmla="*/ 5724129 w 10996613"/>
              <a:gd name="connsiteY7176" fmla="*/ 3869964 h 4188227"/>
              <a:gd name="connsiteX7177" fmla="*/ 5723939 w 10996613"/>
              <a:gd name="connsiteY7177" fmla="*/ 3868472 h 4188227"/>
              <a:gd name="connsiteX7178" fmla="*/ 5711037 w 10996613"/>
              <a:gd name="connsiteY7178" fmla="*/ 3868591 h 4188227"/>
              <a:gd name="connsiteX7179" fmla="*/ 7070297 w 10996613"/>
              <a:gd name="connsiteY7179" fmla="*/ 3794059 h 4188227"/>
              <a:gd name="connsiteX7180" fmla="*/ 7067617 w 10996613"/>
              <a:gd name="connsiteY7180" fmla="*/ 3794201 h 4188227"/>
              <a:gd name="connsiteX7181" fmla="*/ 7067807 w 10996613"/>
              <a:gd name="connsiteY7181" fmla="*/ 3801775 h 4188227"/>
              <a:gd name="connsiteX7182" fmla="*/ 7070463 w 10996613"/>
              <a:gd name="connsiteY7182" fmla="*/ 3801657 h 4188227"/>
              <a:gd name="connsiteX7183" fmla="*/ 7070297 w 10996613"/>
              <a:gd name="connsiteY7183" fmla="*/ 3794059 h 4188227"/>
              <a:gd name="connsiteX7184" fmla="*/ 7174254 w 10996613"/>
              <a:gd name="connsiteY7184" fmla="*/ 3811787 h 4188227"/>
              <a:gd name="connsiteX7185" fmla="*/ 7170695 w 10996613"/>
              <a:gd name="connsiteY7185" fmla="*/ 3812994 h 4188227"/>
              <a:gd name="connsiteX7186" fmla="*/ 7164316 w 10996613"/>
              <a:gd name="connsiteY7186" fmla="*/ 3808994 h 4188227"/>
              <a:gd name="connsiteX7187" fmla="*/ 7159501 w 10996613"/>
              <a:gd name="connsiteY7187" fmla="*/ 3809041 h 4188227"/>
              <a:gd name="connsiteX7188" fmla="*/ 7156987 w 10996613"/>
              <a:gd name="connsiteY7188" fmla="*/ 3813089 h 4188227"/>
              <a:gd name="connsiteX7189" fmla="*/ 7162560 w 10996613"/>
              <a:gd name="connsiteY7189" fmla="*/ 3817397 h 4188227"/>
              <a:gd name="connsiteX7190" fmla="*/ 7160734 w 10996613"/>
              <a:gd name="connsiteY7190" fmla="*/ 3820923 h 4188227"/>
              <a:gd name="connsiteX7191" fmla="*/ 7166355 w 10996613"/>
              <a:gd name="connsiteY7191" fmla="*/ 3820024 h 4188227"/>
              <a:gd name="connsiteX7192" fmla="*/ 7167043 w 10996613"/>
              <a:gd name="connsiteY7192" fmla="*/ 3822769 h 4188227"/>
              <a:gd name="connsiteX7193" fmla="*/ 7180041 w 10996613"/>
              <a:gd name="connsiteY7193" fmla="*/ 3812308 h 4188227"/>
              <a:gd name="connsiteX7194" fmla="*/ 7177906 w 10996613"/>
              <a:gd name="connsiteY7194" fmla="*/ 3811716 h 4188227"/>
              <a:gd name="connsiteX7195" fmla="*/ 7174254 w 10996613"/>
              <a:gd name="connsiteY7195" fmla="*/ 3811787 h 4188227"/>
              <a:gd name="connsiteX7196" fmla="*/ 6618729 w 10996613"/>
              <a:gd name="connsiteY7196" fmla="*/ 2817436 h 4188227"/>
              <a:gd name="connsiteX7197" fmla="*/ 6612064 w 10996613"/>
              <a:gd name="connsiteY7197" fmla="*/ 2820418 h 4188227"/>
              <a:gd name="connsiteX7198" fmla="*/ 6624966 w 10996613"/>
              <a:gd name="connsiteY7198" fmla="*/ 2820536 h 4188227"/>
              <a:gd name="connsiteX7199" fmla="*/ 6625156 w 10996613"/>
              <a:gd name="connsiteY7199" fmla="*/ 2819045 h 4188227"/>
              <a:gd name="connsiteX7200" fmla="*/ 6618729 w 10996613"/>
              <a:gd name="connsiteY7200" fmla="*/ 2817436 h 4188227"/>
              <a:gd name="connsiteX7201" fmla="*/ 7149635 w 10996613"/>
              <a:gd name="connsiteY7201" fmla="*/ 3821065 h 4188227"/>
              <a:gd name="connsiteX7202" fmla="*/ 7145602 w 10996613"/>
              <a:gd name="connsiteY7202" fmla="*/ 3823692 h 4188227"/>
              <a:gd name="connsiteX7203" fmla="*/ 7148116 w 10996613"/>
              <a:gd name="connsiteY7203" fmla="*/ 3825112 h 4188227"/>
              <a:gd name="connsiteX7204" fmla="*/ 7160663 w 10996613"/>
              <a:gd name="connsiteY7204" fmla="*/ 3823006 h 4188227"/>
              <a:gd name="connsiteX7205" fmla="*/ 7160734 w 10996613"/>
              <a:gd name="connsiteY7205" fmla="*/ 3821041 h 4188227"/>
              <a:gd name="connsiteX7206" fmla="*/ 7149635 w 10996613"/>
              <a:gd name="connsiteY7206" fmla="*/ 3821065 h 4188227"/>
              <a:gd name="connsiteX7207" fmla="*/ 7749536 w 10996613"/>
              <a:gd name="connsiteY7207" fmla="*/ 1052777 h 4188227"/>
              <a:gd name="connsiteX7208" fmla="*/ 7749299 w 10996613"/>
              <a:gd name="connsiteY7208" fmla="*/ 1051239 h 4188227"/>
              <a:gd name="connsiteX7209" fmla="*/ 7736183 w 10996613"/>
              <a:gd name="connsiteY7209" fmla="*/ 1051357 h 4188227"/>
              <a:gd name="connsiteX7210" fmla="*/ 7736372 w 10996613"/>
              <a:gd name="connsiteY7210" fmla="*/ 1052895 h 4188227"/>
              <a:gd name="connsiteX7211" fmla="*/ 7749536 w 10996613"/>
              <a:gd name="connsiteY7211" fmla="*/ 1052777 h 4188227"/>
              <a:gd name="connsiteX7212" fmla="*/ 3720093 w 10996613"/>
              <a:gd name="connsiteY7212" fmla="*/ 1597550 h 4188227"/>
              <a:gd name="connsiteX7213" fmla="*/ 3720093 w 10996613"/>
              <a:gd name="connsiteY7213" fmla="*/ 1606780 h 4188227"/>
              <a:gd name="connsiteX7214" fmla="*/ 3720093 w 10996613"/>
              <a:gd name="connsiteY7214" fmla="*/ 1597550 h 4188227"/>
              <a:gd name="connsiteX7215" fmla="*/ 1842331 w 10996613"/>
              <a:gd name="connsiteY7215" fmla="*/ 1604295 h 4188227"/>
              <a:gd name="connsiteX7216" fmla="*/ 1844726 w 10996613"/>
              <a:gd name="connsiteY7216" fmla="*/ 1605834 h 4188227"/>
              <a:gd name="connsiteX7217" fmla="*/ 1857534 w 10996613"/>
              <a:gd name="connsiteY7217" fmla="*/ 1604863 h 4188227"/>
              <a:gd name="connsiteX7218" fmla="*/ 1856253 w 10996613"/>
              <a:gd name="connsiteY7218" fmla="*/ 1603396 h 4188227"/>
              <a:gd name="connsiteX7219" fmla="*/ 1846007 w 10996613"/>
              <a:gd name="connsiteY7219" fmla="*/ 1602141 h 4188227"/>
              <a:gd name="connsiteX7220" fmla="*/ 1842331 w 10996613"/>
              <a:gd name="connsiteY7220" fmla="*/ 1604295 h 4188227"/>
              <a:gd name="connsiteX7221" fmla="*/ 4918852 w 10996613"/>
              <a:gd name="connsiteY7221" fmla="*/ 702936 h 4188227"/>
              <a:gd name="connsiteX7222" fmla="*/ 4918615 w 10996613"/>
              <a:gd name="connsiteY7222" fmla="*/ 701398 h 4188227"/>
              <a:gd name="connsiteX7223" fmla="*/ 4905499 w 10996613"/>
              <a:gd name="connsiteY7223" fmla="*/ 701516 h 4188227"/>
              <a:gd name="connsiteX7224" fmla="*/ 4905689 w 10996613"/>
              <a:gd name="connsiteY7224" fmla="*/ 703055 h 4188227"/>
              <a:gd name="connsiteX7225" fmla="*/ 4918852 w 10996613"/>
              <a:gd name="connsiteY7225" fmla="*/ 702936 h 4188227"/>
              <a:gd name="connsiteX7226" fmla="*/ 5828631 w 10996613"/>
              <a:gd name="connsiteY7226" fmla="*/ 1625076 h 4188227"/>
              <a:gd name="connsiteX7227" fmla="*/ 5836126 w 10996613"/>
              <a:gd name="connsiteY7227" fmla="*/ 1622449 h 4188227"/>
              <a:gd name="connsiteX7228" fmla="*/ 5830386 w 10996613"/>
              <a:gd name="connsiteY7228" fmla="*/ 1620555 h 4188227"/>
              <a:gd name="connsiteX7229" fmla="*/ 5826734 w 10996613"/>
              <a:gd name="connsiteY7229" fmla="*/ 1620603 h 4188227"/>
              <a:gd name="connsiteX7230" fmla="*/ 5821421 w 10996613"/>
              <a:gd name="connsiteY7230" fmla="*/ 1623040 h 4188227"/>
              <a:gd name="connsiteX7231" fmla="*/ 5828631 w 10996613"/>
              <a:gd name="connsiteY7231" fmla="*/ 1625076 h 4188227"/>
              <a:gd name="connsiteX7232" fmla="*/ 4823174 w 10996613"/>
              <a:gd name="connsiteY7232" fmla="*/ 698345 h 4188227"/>
              <a:gd name="connsiteX7233" fmla="*/ 4822936 w 10996613"/>
              <a:gd name="connsiteY7233" fmla="*/ 696806 h 4188227"/>
              <a:gd name="connsiteX7234" fmla="*/ 4809820 w 10996613"/>
              <a:gd name="connsiteY7234" fmla="*/ 696925 h 4188227"/>
              <a:gd name="connsiteX7235" fmla="*/ 4810010 w 10996613"/>
              <a:gd name="connsiteY7235" fmla="*/ 698463 h 4188227"/>
              <a:gd name="connsiteX7236" fmla="*/ 4823174 w 10996613"/>
              <a:gd name="connsiteY7236" fmla="*/ 698345 h 4188227"/>
              <a:gd name="connsiteX7237" fmla="*/ 1609775 w 10996613"/>
              <a:gd name="connsiteY7237" fmla="*/ 1612934 h 4188227"/>
              <a:gd name="connsiteX7238" fmla="*/ 1596611 w 10996613"/>
              <a:gd name="connsiteY7238" fmla="*/ 1612839 h 4188227"/>
              <a:gd name="connsiteX7239" fmla="*/ 1596422 w 10996613"/>
              <a:gd name="connsiteY7239" fmla="*/ 1614378 h 4188227"/>
              <a:gd name="connsiteX7240" fmla="*/ 1609538 w 10996613"/>
              <a:gd name="connsiteY7240" fmla="*/ 1614496 h 4188227"/>
              <a:gd name="connsiteX7241" fmla="*/ 1609775 w 10996613"/>
              <a:gd name="connsiteY7241" fmla="*/ 1612934 h 4188227"/>
              <a:gd name="connsiteX7242" fmla="*/ 1585796 w 10996613"/>
              <a:gd name="connsiteY7242" fmla="*/ 1614330 h 4188227"/>
              <a:gd name="connsiteX7243" fmla="*/ 1585606 w 10996613"/>
              <a:gd name="connsiteY7243" fmla="*/ 1612839 h 4188227"/>
              <a:gd name="connsiteX7244" fmla="*/ 1572703 w 10996613"/>
              <a:gd name="connsiteY7244" fmla="*/ 1612958 h 4188227"/>
              <a:gd name="connsiteX7245" fmla="*/ 1579368 w 10996613"/>
              <a:gd name="connsiteY7245" fmla="*/ 1615940 h 4188227"/>
              <a:gd name="connsiteX7246" fmla="*/ 1585796 w 10996613"/>
              <a:gd name="connsiteY7246" fmla="*/ 1614330 h 4188227"/>
              <a:gd name="connsiteX7247" fmla="*/ 6338119 w 10996613"/>
              <a:gd name="connsiteY7247" fmla="*/ 1609739 h 4188227"/>
              <a:gd name="connsiteX7248" fmla="*/ 6337930 w 10996613"/>
              <a:gd name="connsiteY7248" fmla="*/ 1608248 h 4188227"/>
              <a:gd name="connsiteX7249" fmla="*/ 6325027 w 10996613"/>
              <a:gd name="connsiteY7249" fmla="*/ 1608366 h 4188227"/>
              <a:gd name="connsiteX7250" fmla="*/ 6331692 w 10996613"/>
              <a:gd name="connsiteY7250" fmla="*/ 1611348 h 4188227"/>
              <a:gd name="connsiteX7251" fmla="*/ 6338119 w 10996613"/>
              <a:gd name="connsiteY7251" fmla="*/ 1609739 h 4188227"/>
              <a:gd name="connsiteX7252" fmla="*/ 665771 w 10996613"/>
              <a:gd name="connsiteY7252" fmla="*/ 212128 h 4188227"/>
              <a:gd name="connsiteX7253" fmla="*/ 663043 w 10996613"/>
              <a:gd name="connsiteY7253" fmla="*/ 209406 h 4188227"/>
              <a:gd name="connsiteX7254" fmla="*/ 662403 w 10996613"/>
              <a:gd name="connsiteY7254" fmla="*/ 209832 h 4188227"/>
              <a:gd name="connsiteX7255" fmla="*/ 665771 w 10996613"/>
              <a:gd name="connsiteY7255" fmla="*/ 212128 h 4188227"/>
              <a:gd name="connsiteX7256" fmla="*/ 7152694 w 10996613"/>
              <a:gd name="connsiteY7256" fmla="*/ 1061037 h 4188227"/>
              <a:gd name="connsiteX7257" fmla="*/ 7152765 w 10996613"/>
              <a:gd name="connsiteY7257" fmla="*/ 1058978 h 4188227"/>
              <a:gd name="connsiteX7258" fmla="*/ 7141665 w 10996613"/>
              <a:gd name="connsiteY7258" fmla="*/ 1059097 h 4188227"/>
              <a:gd name="connsiteX7259" fmla="*/ 7137633 w 10996613"/>
              <a:gd name="connsiteY7259" fmla="*/ 1061724 h 4188227"/>
              <a:gd name="connsiteX7260" fmla="*/ 7140147 w 10996613"/>
              <a:gd name="connsiteY7260" fmla="*/ 1063144 h 4188227"/>
              <a:gd name="connsiteX7261" fmla="*/ 7152694 w 10996613"/>
              <a:gd name="connsiteY7261" fmla="*/ 1061037 h 4188227"/>
              <a:gd name="connsiteX7262" fmla="*/ 5768 w 10996613"/>
              <a:gd name="connsiteY7262" fmla="*/ 28698 h 4188227"/>
              <a:gd name="connsiteX7263" fmla="*/ 3111 w 10996613"/>
              <a:gd name="connsiteY7263" fmla="*/ 28580 h 4188227"/>
              <a:gd name="connsiteX7264" fmla="*/ 2921 w 10996613"/>
              <a:gd name="connsiteY7264" fmla="*/ 36154 h 4188227"/>
              <a:gd name="connsiteX7265" fmla="*/ 5602 w 10996613"/>
              <a:gd name="connsiteY7265" fmla="*/ 36296 h 4188227"/>
              <a:gd name="connsiteX7266" fmla="*/ 5768 w 10996613"/>
              <a:gd name="connsiteY7266" fmla="*/ 28698 h 4188227"/>
              <a:gd name="connsiteX7267" fmla="*/ 9228715 w 10996613"/>
              <a:gd name="connsiteY7267" fmla="*/ 1695087 h 4188227"/>
              <a:gd name="connsiteX7268" fmla="*/ 9228501 w 10996613"/>
              <a:gd name="connsiteY7268" fmla="*/ 1702542 h 4188227"/>
              <a:gd name="connsiteX7269" fmla="*/ 9231087 w 10996613"/>
              <a:gd name="connsiteY7269" fmla="*/ 1702660 h 4188227"/>
              <a:gd name="connsiteX7270" fmla="*/ 9233885 w 10996613"/>
              <a:gd name="connsiteY7270" fmla="*/ 1698944 h 4188227"/>
              <a:gd name="connsiteX7271" fmla="*/ 9228715 w 10996613"/>
              <a:gd name="connsiteY7271" fmla="*/ 1695087 h 4188227"/>
              <a:gd name="connsiteX7272" fmla="*/ 6455073 w 10996613"/>
              <a:gd name="connsiteY7272" fmla="*/ 1735630 h 4188227"/>
              <a:gd name="connsiteX7273" fmla="*/ 6455073 w 10996613"/>
              <a:gd name="connsiteY7273" fmla="*/ 1744861 h 4188227"/>
              <a:gd name="connsiteX7274" fmla="*/ 6455073 w 10996613"/>
              <a:gd name="connsiteY7274" fmla="*/ 1735630 h 4188227"/>
              <a:gd name="connsiteX7275" fmla="*/ 4372720 w 10996613"/>
              <a:gd name="connsiteY7275" fmla="*/ 1735749 h 4188227"/>
              <a:gd name="connsiteX7276" fmla="*/ 4361975 w 10996613"/>
              <a:gd name="connsiteY7276" fmla="*/ 1735630 h 4188227"/>
              <a:gd name="connsiteX7277" fmla="*/ 4367170 w 10996613"/>
              <a:gd name="connsiteY7277" fmla="*/ 1740127 h 4188227"/>
              <a:gd name="connsiteX7278" fmla="*/ 4377914 w 10996613"/>
              <a:gd name="connsiteY7278" fmla="*/ 1740246 h 4188227"/>
              <a:gd name="connsiteX7279" fmla="*/ 4372720 w 10996613"/>
              <a:gd name="connsiteY7279" fmla="*/ 1735749 h 4188227"/>
              <a:gd name="connsiteX7280" fmla="*/ 8969263 w 10996613"/>
              <a:gd name="connsiteY7280" fmla="*/ 1669714 h 4188227"/>
              <a:gd name="connsiteX7281" fmla="*/ 8969499 w 10996613"/>
              <a:gd name="connsiteY7281" fmla="*/ 1668176 h 4188227"/>
              <a:gd name="connsiteX7282" fmla="*/ 8956336 w 10996613"/>
              <a:gd name="connsiteY7282" fmla="*/ 1668081 h 4188227"/>
              <a:gd name="connsiteX7283" fmla="*/ 8956146 w 10996613"/>
              <a:gd name="connsiteY7283" fmla="*/ 1669620 h 4188227"/>
              <a:gd name="connsiteX7284" fmla="*/ 8969263 w 10996613"/>
              <a:gd name="connsiteY7284" fmla="*/ 1669714 h 4188227"/>
              <a:gd name="connsiteX7285" fmla="*/ 7203403 w 10996613"/>
              <a:gd name="connsiteY7285" fmla="*/ 1016659 h 4188227"/>
              <a:gd name="connsiteX7286" fmla="*/ 7208574 w 10996613"/>
              <a:gd name="connsiteY7286" fmla="*/ 1012801 h 4188227"/>
              <a:gd name="connsiteX7287" fmla="*/ 7205775 w 10996613"/>
              <a:gd name="connsiteY7287" fmla="*/ 1009085 h 4188227"/>
              <a:gd name="connsiteX7288" fmla="*/ 7203190 w 10996613"/>
              <a:gd name="connsiteY7288" fmla="*/ 1009204 h 4188227"/>
              <a:gd name="connsiteX7289" fmla="*/ 7203403 w 10996613"/>
              <a:gd name="connsiteY7289" fmla="*/ 1016659 h 4188227"/>
              <a:gd name="connsiteX7290" fmla="*/ 3959574 w 10996613"/>
              <a:gd name="connsiteY7290" fmla="*/ 1666590 h 4188227"/>
              <a:gd name="connsiteX7291" fmla="*/ 3963227 w 10996613"/>
              <a:gd name="connsiteY7291" fmla="*/ 1664460 h 4188227"/>
              <a:gd name="connsiteX7292" fmla="*/ 3960831 w 10996613"/>
              <a:gd name="connsiteY7292" fmla="*/ 1662945 h 4188227"/>
              <a:gd name="connsiteX7293" fmla="*/ 3954119 w 10996613"/>
              <a:gd name="connsiteY7293" fmla="*/ 1662093 h 4188227"/>
              <a:gd name="connsiteX7294" fmla="*/ 3948047 w 10996613"/>
              <a:gd name="connsiteY7294" fmla="*/ 1663892 h 4188227"/>
              <a:gd name="connsiteX7295" fmla="*/ 3952245 w 10996613"/>
              <a:gd name="connsiteY7295" fmla="*/ 1666472 h 4188227"/>
              <a:gd name="connsiteX7296" fmla="*/ 3959574 w 10996613"/>
              <a:gd name="connsiteY7296" fmla="*/ 1666590 h 4188227"/>
              <a:gd name="connsiteX7297" fmla="*/ 5855622 w 10996613"/>
              <a:gd name="connsiteY7297" fmla="*/ 1656531 h 4188227"/>
              <a:gd name="connsiteX7298" fmla="*/ 5858207 w 10996613"/>
              <a:gd name="connsiteY7298" fmla="*/ 1656649 h 4188227"/>
              <a:gd name="connsiteX7299" fmla="*/ 5861007 w 10996613"/>
              <a:gd name="connsiteY7299" fmla="*/ 1652933 h 4188227"/>
              <a:gd name="connsiteX7300" fmla="*/ 5855836 w 10996613"/>
              <a:gd name="connsiteY7300" fmla="*/ 1649075 h 4188227"/>
              <a:gd name="connsiteX7301" fmla="*/ 5855622 w 10996613"/>
              <a:gd name="connsiteY7301" fmla="*/ 1656531 h 4188227"/>
              <a:gd name="connsiteX7302" fmla="*/ 2044196 w 10996613"/>
              <a:gd name="connsiteY7302" fmla="*/ 1688743 h 4188227"/>
              <a:gd name="connsiteX7303" fmla="*/ 2046876 w 10996613"/>
              <a:gd name="connsiteY7303" fmla="*/ 1688885 h 4188227"/>
              <a:gd name="connsiteX7304" fmla="*/ 2047018 w 10996613"/>
              <a:gd name="connsiteY7304" fmla="*/ 1681288 h 4188227"/>
              <a:gd name="connsiteX7305" fmla="*/ 2044362 w 10996613"/>
              <a:gd name="connsiteY7305" fmla="*/ 1681170 h 4188227"/>
              <a:gd name="connsiteX7306" fmla="*/ 2044196 w 10996613"/>
              <a:gd name="connsiteY7306" fmla="*/ 1688743 h 4188227"/>
              <a:gd name="connsiteX7307" fmla="*/ 407007 w 10996613"/>
              <a:gd name="connsiteY7307" fmla="*/ 71562 h 4188227"/>
              <a:gd name="connsiteX7308" fmla="*/ 422993 w 10996613"/>
              <a:gd name="connsiteY7308" fmla="*/ 71562 h 4188227"/>
              <a:gd name="connsiteX7309" fmla="*/ 407007 w 10996613"/>
              <a:gd name="connsiteY7309" fmla="*/ 71562 h 4188227"/>
              <a:gd name="connsiteX7310" fmla="*/ 6859254 w 10996613"/>
              <a:gd name="connsiteY7310" fmla="*/ 1350595 h 4188227"/>
              <a:gd name="connsiteX7311" fmla="*/ 6865919 w 10996613"/>
              <a:gd name="connsiteY7311" fmla="*/ 1353577 h 4188227"/>
              <a:gd name="connsiteX7312" fmla="*/ 6872346 w 10996613"/>
              <a:gd name="connsiteY7312" fmla="*/ 1351968 h 4188227"/>
              <a:gd name="connsiteX7313" fmla="*/ 6872156 w 10996613"/>
              <a:gd name="connsiteY7313" fmla="*/ 1350477 h 4188227"/>
              <a:gd name="connsiteX7314" fmla="*/ 6859254 w 10996613"/>
              <a:gd name="connsiteY7314" fmla="*/ 1350595 h 4188227"/>
              <a:gd name="connsiteX7315" fmla="*/ 1596350 w 10996613"/>
              <a:gd name="connsiteY7315" fmla="*/ 1227709 h 4188227"/>
              <a:gd name="connsiteX7316" fmla="*/ 1609514 w 10996613"/>
              <a:gd name="connsiteY7316" fmla="*/ 1227804 h 4188227"/>
              <a:gd name="connsiteX7317" fmla="*/ 1609704 w 10996613"/>
              <a:gd name="connsiteY7317" fmla="*/ 1226313 h 4188227"/>
              <a:gd name="connsiteX7318" fmla="*/ 1606028 w 10996613"/>
              <a:gd name="connsiteY7318" fmla="*/ 1225390 h 4188227"/>
              <a:gd name="connsiteX7319" fmla="*/ 1607498 w 10996613"/>
              <a:gd name="connsiteY7319" fmla="*/ 1224396 h 4188227"/>
              <a:gd name="connsiteX7320" fmla="*/ 1605885 w 10996613"/>
              <a:gd name="connsiteY7320" fmla="*/ 1222218 h 4188227"/>
              <a:gd name="connsiteX7321" fmla="*/ 1604059 w 10996613"/>
              <a:gd name="connsiteY7321" fmla="*/ 1223378 h 4188227"/>
              <a:gd name="connsiteX7322" fmla="*/ 1605767 w 10996613"/>
              <a:gd name="connsiteY7322" fmla="*/ 1225319 h 4188227"/>
              <a:gd name="connsiteX7323" fmla="*/ 1603205 w 10996613"/>
              <a:gd name="connsiteY7323" fmla="*/ 1224680 h 4188227"/>
              <a:gd name="connsiteX7324" fmla="*/ 1596350 w 10996613"/>
              <a:gd name="connsiteY7324" fmla="*/ 1227709 h 4188227"/>
              <a:gd name="connsiteX7325" fmla="*/ 4112366 w 10996613"/>
              <a:gd name="connsiteY7325" fmla="*/ 1339826 h 4188227"/>
              <a:gd name="connsiteX7326" fmla="*/ 4107053 w 10996613"/>
              <a:gd name="connsiteY7326" fmla="*/ 1342264 h 4188227"/>
              <a:gd name="connsiteX7327" fmla="*/ 4114287 w 10996613"/>
              <a:gd name="connsiteY7327" fmla="*/ 1344299 h 4188227"/>
              <a:gd name="connsiteX7328" fmla="*/ 4121782 w 10996613"/>
              <a:gd name="connsiteY7328" fmla="*/ 1341672 h 4188227"/>
              <a:gd name="connsiteX7329" fmla="*/ 4116042 w 10996613"/>
              <a:gd name="connsiteY7329" fmla="*/ 1339779 h 4188227"/>
              <a:gd name="connsiteX7330" fmla="*/ 4112366 w 10996613"/>
              <a:gd name="connsiteY7330" fmla="*/ 1339826 h 4188227"/>
              <a:gd name="connsiteX7331" fmla="*/ 6577340 w 10996613"/>
              <a:gd name="connsiteY7331" fmla="*/ 1332181 h 4188227"/>
              <a:gd name="connsiteX7332" fmla="*/ 6570912 w 10996613"/>
              <a:gd name="connsiteY7332" fmla="*/ 1330572 h 4188227"/>
              <a:gd name="connsiteX7333" fmla="*/ 6564247 w 10996613"/>
              <a:gd name="connsiteY7333" fmla="*/ 1333554 h 4188227"/>
              <a:gd name="connsiteX7334" fmla="*/ 6577150 w 10996613"/>
              <a:gd name="connsiteY7334" fmla="*/ 1333672 h 4188227"/>
              <a:gd name="connsiteX7335" fmla="*/ 6577340 w 10996613"/>
              <a:gd name="connsiteY7335" fmla="*/ 1332181 h 4188227"/>
              <a:gd name="connsiteX7336" fmla="*/ 762707 w 10996613"/>
              <a:gd name="connsiteY7336" fmla="*/ 566536 h 4188227"/>
              <a:gd name="connsiteX7337" fmla="*/ 758675 w 10996613"/>
              <a:gd name="connsiteY7337" fmla="*/ 569163 h 4188227"/>
              <a:gd name="connsiteX7338" fmla="*/ 761189 w 10996613"/>
              <a:gd name="connsiteY7338" fmla="*/ 570584 h 4188227"/>
              <a:gd name="connsiteX7339" fmla="*/ 773736 w 10996613"/>
              <a:gd name="connsiteY7339" fmla="*/ 568477 h 4188227"/>
              <a:gd name="connsiteX7340" fmla="*/ 773807 w 10996613"/>
              <a:gd name="connsiteY7340" fmla="*/ 566513 h 4188227"/>
              <a:gd name="connsiteX7341" fmla="*/ 762707 w 10996613"/>
              <a:gd name="connsiteY7341" fmla="*/ 566536 h 4188227"/>
              <a:gd name="connsiteX7342" fmla="*/ 6051131 w 10996613"/>
              <a:gd name="connsiteY7342" fmla="*/ 1204704 h 4188227"/>
              <a:gd name="connsiteX7343" fmla="*/ 6050893 w 10996613"/>
              <a:gd name="connsiteY7343" fmla="*/ 1203165 h 4188227"/>
              <a:gd name="connsiteX7344" fmla="*/ 6037777 w 10996613"/>
              <a:gd name="connsiteY7344" fmla="*/ 1203284 h 4188227"/>
              <a:gd name="connsiteX7345" fmla="*/ 6037967 w 10996613"/>
              <a:gd name="connsiteY7345" fmla="*/ 1204822 h 4188227"/>
              <a:gd name="connsiteX7346" fmla="*/ 6051131 w 10996613"/>
              <a:gd name="connsiteY7346" fmla="*/ 1204704 h 4188227"/>
              <a:gd name="connsiteX7347" fmla="*/ 4710845 w 10996613"/>
              <a:gd name="connsiteY7347" fmla="*/ 1377837 h 4188227"/>
              <a:gd name="connsiteX7348" fmla="*/ 4700599 w 10996613"/>
              <a:gd name="connsiteY7348" fmla="*/ 1376583 h 4188227"/>
              <a:gd name="connsiteX7349" fmla="*/ 4696946 w 10996613"/>
              <a:gd name="connsiteY7349" fmla="*/ 1378737 h 4188227"/>
              <a:gd name="connsiteX7350" fmla="*/ 4699341 w 10996613"/>
              <a:gd name="connsiteY7350" fmla="*/ 1380275 h 4188227"/>
              <a:gd name="connsiteX7351" fmla="*/ 4712149 w 10996613"/>
              <a:gd name="connsiteY7351" fmla="*/ 1379305 h 4188227"/>
              <a:gd name="connsiteX7352" fmla="*/ 4710845 w 10996613"/>
              <a:gd name="connsiteY7352" fmla="*/ 1377837 h 4188227"/>
              <a:gd name="connsiteX7353" fmla="*/ 5189713 w 10996613"/>
              <a:gd name="connsiteY7353" fmla="*/ 541921 h 4188227"/>
              <a:gd name="connsiteX7354" fmla="*/ 5189950 w 10996613"/>
              <a:gd name="connsiteY7354" fmla="*/ 540383 h 4188227"/>
              <a:gd name="connsiteX7355" fmla="*/ 5176787 w 10996613"/>
              <a:gd name="connsiteY7355" fmla="*/ 540288 h 4188227"/>
              <a:gd name="connsiteX7356" fmla="*/ 5176597 w 10996613"/>
              <a:gd name="connsiteY7356" fmla="*/ 541827 h 4188227"/>
              <a:gd name="connsiteX7357" fmla="*/ 5189713 w 10996613"/>
              <a:gd name="connsiteY7357" fmla="*/ 541921 h 4188227"/>
              <a:gd name="connsiteX7358" fmla="*/ 6130871 w 10996613"/>
              <a:gd name="connsiteY7358" fmla="*/ 1223118 h 4188227"/>
              <a:gd name="connsiteX7359" fmla="*/ 6130634 w 10996613"/>
              <a:gd name="connsiteY7359" fmla="*/ 1221579 h 4188227"/>
              <a:gd name="connsiteX7360" fmla="*/ 6117517 w 10996613"/>
              <a:gd name="connsiteY7360" fmla="*/ 1221698 h 4188227"/>
              <a:gd name="connsiteX7361" fmla="*/ 6117707 w 10996613"/>
              <a:gd name="connsiteY7361" fmla="*/ 1223236 h 4188227"/>
              <a:gd name="connsiteX7362" fmla="*/ 6130871 w 10996613"/>
              <a:gd name="connsiteY7362" fmla="*/ 1223118 h 4188227"/>
              <a:gd name="connsiteX7363" fmla="*/ 6875002 w 10996613"/>
              <a:gd name="connsiteY7363" fmla="*/ 1221674 h 4188227"/>
              <a:gd name="connsiteX7364" fmla="*/ 6875192 w 10996613"/>
              <a:gd name="connsiteY7364" fmla="*/ 1223212 h 4188227"/>
              <a:gd name="connsiteX7365" fmla="*/ 6888355 w 10996613"/>
              <a:gd name="connsiteY7365" fmla="*/ 1223118 h 4188227"/>
              <a:gd name="connsiteX7366" fmla="*/ 6888119 w 10996613"/>
              <a:gd name="connsiteY7366" fmla="*/ 1221579 h 4188227"/>
              <a:gd name="connsiteX7367" fmla="*/ 6875002 w 10996613"/>
              <a:gd name="connsiteY7367" fmla="*/ 1221674 h 4188227"/>
              <a:gd name="connsiteX7368" fmla="*/ 6750957 w 10996613"/>
              <a:gd name="connsiteY7368" fmla="*/ 1247827 h 4188227"/>
              <a:gd name="connsiteX7369" fmla="*/ 6746925 w 10996613"/>
              <a:gd name="connsiteY7369" fmla="*/ 1250454 h 4188227"/>
              <a:gd name="connsiteX7370" fmla="*/ 6749439 w 10996613"/>
              <a:gd name="connsiteY7370" fmla="*/ 1251875 h 4188227"/>
              <a:gd name="connsiteX7371" fmla="*/ 6761985 w 10996613"/>
              <a:gd name="connsiteY7371" fmla="*/ 1249768 h 4188227"/>
              <a:gd name="connsiteX7372" fmla="*/ 6762057 w 10996613"/>
              <a:gd name="connsiteY7372" fmla="*/ 1247804 h 4188227"/>
              <a:gd name="connsiteX7373" fmla="*/ 6750957 w 10996613"/>
              <a:gd name="connsiteY7373" fmla="*/ 1247827 h 4188227"/>
              <a:gd name="connsiteX7374" fmla="*/ 5163315 w 10996613"/>
              <a:gd name="connsiteY7374" fmla="*/ 432905 h 4188227"/>
              <a:gd name="connsiteX7375" fmla="*/ 5163315 w 10996613"/>
              <a:gd name="connsiteY7375" fmla="*/ 442136 h 4188227"/>
              <a:gd name="connsiteX7376" fmla="*/ 5163315 w 10996613"/>
              <a:gd name="connsiteY7376" fmla="*/ 432905 h 4188227"/>
              <a:gd name="connsiteX7377" fmla="*/ 6540317 w 10996613"/>
              <a:gd name="connsiteY7377" fmla="*/ 1272324 h 4188227"/>
              <a:gd name="connsiteX7378" fmla="*/ 6546981 w 10996613"/>
              <a:gd name="connsiteY7378" fmla="*/ 1275306 h 4188227"/>
              <a:gd name="connsiteX7379" fmla="*/ 6553432 w 10996613"/>
              <a:gd name="connsiteY7379" fmla="*/ 1273697 h 4188227"/>
              <a:gd name="connsiteX7380" fmla="*/ 6553243 w 10996613"/>
              <a:gd name="connsiteY7380" fmla="*/ 1272206 h 4188227"/>
              <a:gd name="connsiteX7381" fmla="*/ 6540317 w 10996613"/>
              <a:gd name="connsiteY7381" fmla="*/ 1272324 h 4188227"/>
              <a:gd name="connsiteX7382" fmla="*/ 1595070 w 10996613"/>
              <a:gd name="connsiteY7382" fmla="*/ 1282217 h 4188227"/>
              <a:gd name="connsiteX7383" fmla="*/ 1611056 w 10996613"/>
              <a:gd name="connsiteY7383" fmla="*/ 1282217 h 4188227"/>
              <a:gd name="connsiteX7384" fmla="*/ 1595070 w 10996613"/>
              <a:gd name="connsiteY7384" fmla="*/ 1282217 h 4188227"/>
              <a:gd name="connsiteX7385" fmla="*/ 4896226 w 10996613"/>
              <a:gd name="connsiteY7385" fmla="*/ 504265 h 4188227"/>
              <a:gd name="connsiteX7386" fmla="*/ 4880239 w 10996613"/>
              <a:gd name="connsiteY7386" fmla="*/ 504265 h 4188227"/>
              <a:gd name="connsiteX7387" fmla="*/ 4896226 w 10996613"/>
              <a:gd name="connsiteY7387" fmla="*/ 504265 h 4188227"/>
              <a:gd name="connsiteX7388" fmla="*/ 7918266 w 10996613"/>
              <a:gd name="connsiteY7388" fmla="*/ 1319045 h 4188227"/>
              <a:gd name="connsiteX7389" fmla="*/ 7902280 w 10996613"/>
              <a:gd name="connsiteY7389" fmla="*/ 1319045 h 4188227"/>
              <a:gd name="connsiteX7390" fmla="*/ 7918266 w 10996613"/>
              <a:gd name="connsiteY7390" fmla="*/ 1319045 h 4188227"/>
              <a:gd name="connsiteX7391" fmla="*/ 6219861 w 10996613"/>
              <a:gd name="connsiteY7391" fmla="*/ 1250005 h 4188227"/>
              <a:gd name="connsiteX7392" fmla="*/ 6203875 w 10996613"/>
              <a:gd name="connsiteY7392" fmla="*/ 1250005 h 4188227"/>
              <a:gd name="connsiteX7393" fmla="*/ 6219861 w 10996613"/>
              <a:gd name="connsiteY7393" fmla="*/ 1250005 h 4188227"/>
              <a:gd name="connsiteX7394" fmla="*/ 4960217 w 10996613"/>
              <a:gd name="connsiteY7394" fmla="*/ 1127995 h 4188227"/>
              <a:gd name="connsiteX7395" fmla="*/ 4966644 w 10996613"/>
              <a:gd name="connsiteY7395" fmla="*/ 1126385 h 4188227"/>
              <a:gd name="connsiteX7396" fmla="*/ 4966455 w 10996613"/>
              <a:gd name="connsiteY7396" fmla="*/ 1124894 h 4188227"/>
              <a:gd name="connsiteX7397" fmla="*/ 4953552 w 10996613"/>
              <a:gd name="connsiteY7397" fmla="*/ 1125013 h 4188227"/>
              <a:gd name="connsiteX7398" fmla="*/ 4960217 w 10996613"/>
              <a:gd name="connsiteY7398" fmla="*/ 1127995 h 4188227"/>
              <a:gd name="connsiteX7399" fmla="*/ 5169885 w 10996613"/>
              <a:gd name="connsiteY7399" fmla="*/ 616169 h 4188227"/>
              <a:gd name="connsiteX7400" fmla="*/ 5172470 w 10996613"/>
              <a:gd name="connsiteY7400" fmla="*/ 616287 h 4188227"/>
              <a:gd name="connsiteX7401" fmla="*/ 5175292 w 10996613"/>
              <a:gd name="connsiteY7401" fmla="*/ 612524 h 4188227"/>
              <a:gd name="connsiteX7402" fmla="*/ 5170027 w 10996613"/>
              <a:gd name="connsiteY7402" fmla="*/ 608571 h 4188227"/>
              <a:gd name="connsiteX7403" fmla="*/ 5169885 w 10996613"/>
              <a:gd name="connsiteY7403" fmla="*/ 616169 h 4188227"/>
              <a:gd name="connsiteX7404" fmla="*/ 1937986 w 10996613"/>
              <a:gd name="connsiteY7404" fmla="*/ 1475563 h 4188227"/>
              <a:gd name="connsiteX7405" fmla="*/ 1922000 w 10996613"/>
              <a:gd name="connsiteY7405" fmla="*/ 1475563 h 4188227"/>
              <a:gd name="connsiteX7406" fmla="*/ 1937986 w 10996613"/>
              <a:gd name="connsiteY7406" fmla="*/ 1475563 h 4188227"/>
              <a:gd name="connsiteX7407" fmla="*/ 5081132 w 10996613"/>
              <a:gd name="connsiteY7407" fmla="*/ 1471658 h 4188227"/>
              <a:gd name="connsiteX7408" fmla="*/ 5094034 w 10996613"/>
              <a:gd name="connsiteY7408" fmla="*/ 1471776 h 4188227"/>
              <a:gd name="connsiteX7409" fmla="*/ 5094224 w 10996613"/>
              <a:gd name="connsiteY7409" fmla="*/ 1470285 h 4188227"/>
              <a:gd name="connsiteX7410" fmla="*/ 5087796 w 10996613"/>
              <a:gd name="connsiteY7410" fmla="*/ 1468676 h 4188227"/>
              <a:gd name="connsiteX7411" fmla="*/ 5081132 w 10996613"/>
              <a:gd name="connsiteY7411" fmla="*/ 1471658 h 4188227"/>
              <a:gd name="connsiteX7412" fmla="*/ 3317620 w 10996613"/>
              <a:gd name="connsiteY7412" fmla="*/ 1473244 h 4188227"/>
              <a:gd name="connsiteX7413" fmla="*/ 3324048 w 10996613"/>
              <a:gd name="connsiteY7413" fmla="*/ 1471634 h 4188227"/>
              <a:gd name="connsiteX7414" fmla="*/ 3323858 w 10996613"/>
              <a:gd name="connsiteY7414" fmla="*/ 1470143 h 4188227"/>
              <a:gd name="connsiteX7415" fmla="*/ 3310955 w 10996613"/>
              <a:gd name="connsiteY7415" fmla="*/ 1470262 h 4188227"/>
              <a:gd name="connsiteX7416" fmla="*/ 3317620 w 10996613"/>
              <a:gd name="connsiteY7416" fmla="*/ 1473244 h 4188227"/>
              <a:gd name="connsiteX7417" fmla="*/ 8881767 w 10996613"/>
              <a:gd name="connsiteY7417" fmla="*/ 1521219 h 4188227"/>
              <a:gd name="connsiteX7418" fmla="*/ 8875742 w 10996613"/>
              <a:gd name="connsiteY7418" fmla="*/ 1525977 h 4188227"/>
              <a:gd name="connsiteX7419" fmla="*/ 8879086 w 10996613"/>
              <a:gd name="connsiteY7419" fmla="*/ 1528533 h 4188227"/>
              <a:gd name="connsiteX7420" fmla="*/ 8881767 w 10996613"/>
              <a:gd name="connsiteY7420" fmla="*/ 1521219 h 4188227"/>
              <a:gd name="connsiteX7421" fmla="*/ 4951038 w 10996613"/>
              <a:gd name="connsiteY7421" fmla="*/ 315108 h 4188227"/>
              <a:gd name="connsiteX7422" fmla="*/ 4947053 w 10996613"/>
              <a:gd name="connsiteY7422" fmla="*/ 313735 h 4188227"/>
              <a:gd name="connsiteX7423" fmla="*/ 4938539 w 10996613"/>
              <a:gd name="connsiteY7423" fmla="*/ 318161 h 4188227"/>
              <a:gd name="connsiteX7424" fmla="*/ 4943543 w 10996613"/>
              <a:gd name="connsiteY7424" fmla="*/ 317759 h 4188227"/>
              <a:gd name="connsiteX7425" fmla="*/ 4951038 w 10996613"/>
              <a:gd name="connsiteY7425" fmla="*/ 315108 h 4188227"/>
              <a:gd name="connsiteX7426" fmla="*/ 4064218 w 10996613"/>
              <a:gd name="connsiteY7426" fmla="*/ 1412677 h 4188227"/>
              <a:gd name="connsiteX7427" fmla="*/ 4064361 w 10996613"/>
              <a:gd name="connsiteY7427" fmla="*/ 1405079 h 4188227"/>
              <a:gd name="connsiteX7428" fmla="*/ 4061704 w 10996613"/>
              <a:gd name="connsiteY7428" fmla="*/ 1404961 h 4188227"/>
              <a:gd name="connsiteX7429" fmla="*/ 4061514 w 10996613"/>
              <a:gd name="connsiteY7429" fmla="*/ 1412535 h 4188227"/>
              <a:gd name="connsiteX7430" fmla="*/ 4064218 w 10996613"/>
              <a:gd name="connsiteY7430" fmla="*/ 1412677 h 4188227"/>
              <a:gd name="connsiteX7431" fmla="*/ 791263 w 10996613"/>
              <a:gd name="connsiteY7431" fmla="*/ 592548 h 4188227"/>
              <a:gd name="connsiteX7432" fmla="*/ 804427 w 10996613"/>
              <a:gd name="connsiteY7432" fmla="*/ 592453 h 4188227"/>
              <a:gd name="connsiteX7433" fmla="*/ 804190 w 10996613"/>
              <a:gd name="connsiteY7433" fmla="*/ 590915 h 4188227"/>
              <a:gd name="connsiteX7434" fmla="*/ 791074 w 10996613"/>
              <a:gd name="connsiteY7434" fmla="*/ 591033 h 4188227"/>
              <a:gd name="connsiteX7435" fmla="*/ 791263 w 10996613"/>
              <a:gd name="connsiteY7435" fmla="*/ 592548 h 4188227"/>
              <a:gd name="connsiteX7436" fmla="*/ 679622 w 10996613"/>
              <a:gd name="connsiteY7436" fmla="*/ 581708 h 4188227"/>
              <a:gd name="connsiteX7437" fmla="*/ 679433 w 10996613"/>
              <a:gd name="connsiteY7437" fmla="*/ 583246 h 4188227"/>
              <a:gd name="connsiteX7438" fmla="*/ 692549 w 10996613"/>
              <a:gd name="connsiteY7438" fmla="*/ 583364 h 4188227"/>
              <a:gd name="connsiteX7439" fmla="*/ 692786 w 10996613"/>
              <a:gd name="connsiteY7439" fmla="*/ 581826 h 4188227"/>
              <a:gd name="connsiteX7440" fmla="*/ 679622 w 10996613"/>
              <a:gd name="connsiteY7440" fmla="*/ 581708 h 4188227"/>
              <a:gd name="connsiteX7441" fmla="*/ 7822445 w 10996613"/>
              <a:gd name="connsiteY7441" fmla="*/ 912543 h 4188227"/>
              <a:gd name="connsiteX7442" fmla="*/ 7815449 w 10996613"/>
              <a:gd name="connsiteY7442" fmla="*/ 909276 h 4188227"/>
              <a:gd name="connsiteX7443" fmla="*/ 7818555 w 10996613"/>
              <a:gd name="connsiteY7443" fmla="*/ 916282 h 4188227"/>
              <a:gd name="connsiteX7444" fmla="*/ 7822445 w 10996613"/>
              <a:gd name="connsiteY7444" fmla="*/ 912543 h 4188227"/>
              <a:gd name="connsiteX7445" fmla="*/ 1217217 w 10996613"/>
              <a:gd name="connsiteY7445" fmla="*/ 930199 h 4188227"/>
              <a:gd name="connsiteX7446" fmla="*/ 1213185 w 10996613"/>
              <a:gd name="connsiteY7446" fmla="*/ 932826 h 4188227"/>
              <a:gd name="connsiteX7447" fmla="*/ 1215699 w 10996613"/>
              <a:gd name="connsiteY7447" fmla="*/ 934246 h 4188227"/>
              <a:gd name="connsiteX7448" fmla="*/ 1228246 w 10996613"/>
              <a:gd name="connsiteY7448" fmla="*/ 932140 h 4188227"/>
              <a:gd name="connsiteX7449" fmla="*/ 1228317 w 10996613"/>
              <a:gd name="connsiteY7449" fmla="*/ 930176 h 4188227"/>
              <a:gd name="connsiteX7450" fmla="*/ 1217217 w 10996613"/>
              <a:gd name="connsiteY7450" fmla="*/ 930199 h 4188227"/>
              <a:gd name="connsiteX7451" fmla="*/ 1194898 w 10996613"/>
              <a:gd name="connsiteY7451" fmla="*/ 937797 h 4188227"/>
              <a:gd name="connsiteX7452" fmla="*/ 1195088 w 10996613"/>
              <a:gd name="connsiteY7452" fmla="*/ 936306 h 4188227"/>
              <a:gd name="connsiteX7453" fmla="*/ 1188660 w 10996613"/>
              <a:gd name="connsiteY7453" fmla="*/ 934696 h 4188227"/>
              <a:gd name="connsiteX7454" fmla="*/ 1181995 w 10996613"/>
              <a:gd name="connsiteY7454" fmla="*/ 937678 h 4188227"/>
              <a:gd name="connsiteX7455" fmla="*/ 1194898 w 10996613"/>
              <a:gd name="connsiteY7455" fmla="*/ 937797 h 4188227"/>
              <a:gd name="connsiteX7456" fmla="*/ 6431142 w 10996613"/>
              <a:gd name="connsiteY7456" fmla="*/ 1777097 h 4188227"/>
              <a:gd name="connsiteX7457" fmla="*/ 6431142 w 10996613"/>
              <a:gd name="connsiteY7457" fmla="*/ 1767867 h 4188227"/>
              <a:gd name="connsiteX7458" fmla="*/ 6431142 w 10996613"/>
              <a:gd name="connsiteY7458" fmla="*/ 1777097 h 4188227"/>
              <a:gd name="connsiteX7459" fmla="*/ 7778970 w 10996613"/>
              <a:gd name="connsiteY7459" fmla="*/ 930081 h 4188227"/>
              <a:gd name="connsiteX7460" fmla="*/ 7782623 w 10996613"/>
              <a:gd name="connsiteY7460" fmla="*/ 927951 h 4188227"/>
              <a:gd name="connsiteX7461" fmla="*/ 7780227 w 10996613"/>
              <a:gd name="connsiteY7461" fmla="*/ 926436 h 4188227"/>
              <a:gd name="connsiteX7462" fmla="*/ 7773515 w 10996613"/>
              <a:gd name="connsiteY7462" fmla="*/ 925584 h 4188227"/>
              <a:gd name="connsiteX7463" fmla="*/ 7767443 w 10996613"/>
              <a:gd name="connsiteY7463" fmla="*/ 927383 h 4188227"/>
              <a:gd name="connsiteX7464" fmla="*/ 7771641 w 10996613"/>
              <a:gd name="connsiteY7464" fmla="*/ 929962 h 4188227"/>
              <a:gd name="connsiteX7465" fmla="*/ 7778970 w 10996613"/>
              <a:gd name="connsiteY7465" fmla="*/ 930081 h 4188227"/>
              <a:gd name="connsiteX7466" fmla="*/ 4189307 w 10996613"/>
              <a:gd name="connsiteY7466" fmla="*/ 1863770 h 4188227"/>
              <a:gd name="connsiteX7467" fmla="*/ 4191964 w 10996613"/>
              <a:gd name="connsiteY7467" fmla="*/ 1863652 h 4188227"/>
              <a:gd name="connsiteX7468" fmla="*/ 4191822 w 10996613"/>
              <a:gd name="connsiteY7468" fmla="*/ 1856054 h 4188227"/>
              <a:gd name="connsiteX7469" fmla="*/ 4189141 w 10996613"/>
              <a:gd name="connsiteY7469" fmla="*/ 1856196 h 4188227"/>
              <a:gd name="connsiteX7470" fmla="*/ 4189307 w 10996613"/>
              <a:gd name="connsiteY7470" fmla="*/ 1863770 h 4188227"/>
              <a:gd name="connsiteX7471" fmla="*/ 5455878 w 10996613"/>
              <a:gd name="connsiteY7471" fmla="*/ 928448 h 4188227"/>
              <a:gd name="connsiteX7472" fmla="*/ 5461665 w 10996613"/>
              <a:gd name="connsiteY7472" fmla="*/ 930317 h 4188227"/>
              <a:gd name="connsiteX7473" fmla="*/ 5461617 w 10996613"/>
              <a:gd name="connsiteY7473" fmla="*/ 925489 h 4188227"/>
              <a:gd name="connsiteX7474" fmla="*/ 5455878 w 10996613"/>
              <a:gd name="connsiteY7474" fmla="*/ 928448 h 4188227"/>
              <a:gd name="connsiteX7475" fmla="*/ 4169076 w 10996613"/>
              <a:gd name="connsiteY7475" fmla="*/ 1849238 h 4188227"/>
              <a:gd name="connsiteX7476" fmla="*/ 4169266 w 10996613"/>
              <a:gd name="connsiteY7476" fmla="*/ 1847747 h 4188227"/>
              <a:gd name="connsiteX7477" fmla="*/ 4162815 w 10996613"/>
              <a:gd name="connsiteY7477" fmla="*/ 1846137 h 4188227"/>
              <a:gd name="connsiteX7478" fmla="*/ 4156150 w 10996613"/>
              <a:gd name="connsiteY7478" fmla="*/ 1849120 h 4188227"/>
              <a:gd name="connsiteX7479" fmla="*/ 4169076 w 10996613"/>
              <a:gd name="connsiteY7479" fmla="*/ 1849238 h 4188227"/>
              <a:gd name="connsiteX7480" fmla="*/ 6053716 w 10996613"/>
              <a:gd name="connsiteY7480" fmla="*/ 1829309 h 4188227"/>
              <a:gd name="connsiteX7481" fmla="*/ 6053905 w 10996613"/>
              <a:gd name="connsiteY7481" fmla="*/ 1830848 h 4188227"/>
              <a:gd name="connsiteX7482" fmla="*/ 6067069 w 10996613"/>
              <a:gd name="connsiteY7482" fmla="*/ 1830753 h 4188227"/>
              <a:gd name="connsiteX7483" fmla="*/ 6066832 w 10996613"/>
              <a:gd name="connsiteY7483" fmla="*/ 1829215 h 4188227"/>
              <a:gd name="connsiteX7484" fmla="*/ 6053716 w 10996613"/>
              <a:gd name="connsiteY7484" fmla="*/ 1829309 h 4188227"/>
              <a:gd name="connsiteX7485" fmla="*/ 6172235 w 10996613"/>
              <a:gd name="connsiteY7485" fmla="*/ 1830209 h 4188227"/>
              <a:gd name="connsiteX7486" fmla="*/ 6179469 w 10996613"/>
              <a:gd name="connsiteY7486" fmla="*/ 1832244 h 4188227"/>
              <a:gd name="connsiteX7487" fmla="*/ 6186964 w 10996613"/>
              <a:gd name="connsiteY7487" fmla="*/ 1829617 h 4188227"/>
              <a:gd name="connsiteX7488" fmla="*/ 6181224 w 10996613"/>
              <a:gd name="connsiteY7488" fmla="*/ 1827724 h 4188227"/>
              <a:gd name="connsiteX7489" fmla="*/ 6177572 w 10996613"/>
              <a:gd name="connsiteY7489" fmla="*/ 1827771 h 4188227"/>
              <a:gd name="connsiteX7490" fmla="*/ 6172235 w 10996613"/>
              <a:gd name="connsiteY7490" fmla="*/ 1830209 h 4188227"/>
              <a:gd name="connsiteX7491" fmla="*/ 4401158 w 10996613"/>
              <a:gd name="connsiteY7491" fmla="*/ 1747559 h 4188227"/>
              <a:gd name="connsiteX7492" fmla="*/ 4399877 w 10996613"/>
              <a:gd name="connsiteY7492" fmla="*/ 1746092 h 4188227"/>
              <a:gd name="connsiteX7493" fmla="*/ 4389631 w 10996613"/>
              <a:gd name="connsiteY7493" fmla="*/ 1744813 h 4188227"/>
              <a:gd name="connsiteX7494" fmla="*/ 4385978 w 10996613"/>
              <a:gd name="connsiteY7494" fmla="*/ 1746967 h 4188227"/>
              <a:gd name="connsiteX7495" fmla="*/ 4388374 w 10996613"/>
              <a:gd name="connsiteY7495" fmla="*/ 1748506 h 4188227"/>
              <a:gd name="connsiteX7496" fmla="*/ 4401158 w 10996613"/>
              <a:gd name="connsiteY7496" fmla="*/ 1747559 h 4188227"/>
              <a:gd name="connsiteX7497" fmla="*/ 5970086 w 10996613"/>
              <a:gd name="connsiteY7497" fmla="*/ 1803819 h 4188227"/>
              <a:gd name="connsiteX7498" fmla="*/ 5969943 w 10996613"/>
              <a:gd name="connsiteY7498" fmla="*/ 1796221 h 4188227"/>
              <a:gd name="connsiteX7499" fmla="*/ 5967263 w 10996613"/>
              <a:gd name="connsiteY7499" fmla="*/ 1796363 h 4188227"/>
              <a:gd name="connsiteX7500" fmla="*/ 5967453 w 10996613"/>
              <a:gd name="connsiteY7500" fmla="*/ 1803937 h 4188227"/>
              <a:gd name="connsiteX7501" fmla="*/ 5970086 w 10996613"/>
              <a:gd name="connsiteY7501" fmla="*/ 1803819 h 4188227"/>
              <a:gd name="connsiteX7502" fmla="*/ 17816 w 10996613"/>
              <a:gd name="connsiteY7502" fmla="*/ 1693 h 4188227"/>
              <a:gd name="connsiteX7503" fmla="*/ 17627 w 10996613"/>
              <a:gd name="connsiteY7503" fmla="*/ 3208 h 4188227"/>
              <a:gd name="connsiteX7504" fmla="*/ 30743 w 10996613"/>
              <a:gd name="connsiteY7504" fmla="*/ 3326 h 4188227"/>
              <a:gd name="connsiteX7505" fmla="*/ 30980 w 10996613"/>
              <a:gd name="connsiteY7505" fmla="*/ 1788 h 4188227"/>
              <a:gd name="connsiteX7506" fmla="*/ 17816 w 10996613"/>
              <a:gd name="connsiteY7506" fmla="*/ 1693 h 4188227"/>
              <a:gd name="connsiteX7507" fmla="*/ 9275273 w 10996613"/>
              <a:gd name="connsiteY7507" fmla="*/ 1898255 h 4188227"/>
              <a:gd name="connsiteX7508" fmla="*/ 9275083 w 10996613"/>
              <a:gd name="connsiteY7508" fmla="*/ 1899793 h 4188227"/>
              <a:gd name="connsiteX7509" fmla="*/ 9288200 w 10996613"/>
              <a:gd name="connsiteY7509" fmla="*/ 1899912 h 4188227"/>
              <a:gd name="connsiteX7510" fmla="*/ 9288437 w 10996613"/>
              <a:gd name="connsiteY7510" fmla="*/ 1898373 h 4188227"/>
              <a:gd name="connsiteX7511" fmla="*/ 9275273 w 10996613"/>
              <a:gd name="connsiteY7511" fmla="*/ 1898255 h 4188227"/>
              <a:gd name="connsiteX7512" fmla="*/ 5380027 w 10996613"/>
              <a:gd name="connsiteY7512" fmla="*/ 917134 h 4188227"/>
              <a:gd name="connsiteX7513" fmla="*/ 5377371 w 10996613"/>
              <a:gd name="connsiteY7513" fmla="*/ 917016 h 4188227"/>
              <a:gd name="connsiteX7514" fmla="*/ 5377181 w 10996613"/>
              <a:gd name="connsiteY7514" fmla="*/ 924590 h 4188227"/>
              <a:gd name="connsiteX7515" fmla="*/ 5379861 w 10996613"/>
              <a:gd name="connsiteY7515" fmla="*/ 924732 h 4188227"/>
              <a:gd name="connsiteX7516" fmla="*/ 5380027 w 10996613"/>
              <a:gd name="connsiteY7516" fmla="*/ 917134 h 4188227"/>
              <a:gd name="connsiteX7517" fmla="*/ 10319272 w 10996613"/>
              <a:gd name="connsiteY7517" fmla="*/ 3509874 h 4188227"/>
              <a:gd name="connsiteX7518" fmla="*/ 10322736 w 10996613"/>
              <a:gd name="connsiteY7518" fmla="*/ 3512525 h 4188227"/>
              <a:gd name="connsiteX7519" fmla="*/ 10326151 w 10996613"/>
              <a:gd name="connsiteY7519" fmla="*/ 3512455 h 4188227"/>
              <a:gd name="connsiteX7520" fmla="*/ 10326198 w 10996613"/>
              <a:gd name="connsiteY7520" fmla="*/ 3510514 h 4188227"/>
              <a:gd name="connsiteX7521" fmla="*/ 10319272 w 10996613"/>
              <a:gd name="connsiteY7521" fmla="*/ 3509874 h 4188227"/>
              <a:gd name="connsiteX7522" fmla="*/ 916187 w 10996613"/>
              <a:gd name="connsiteY7522" fmla="*/ 573968 h 4188227"/>
              <a:gd name="connsiteX7523" fmla="*/ 913341 w 10996613"/>
              <a:gd name="connsiteY7523" fmla="*/ 571010 h 4188227"/>
              <a:gd name="connsiteX7524" fmla="*/ 910850 w 10996613"/>
              <a:gd name="connsiteY7524" fmla="*/ 572524 h 4188227"/>
              <a:gd name="connsiteX7525" fmla="*/ 913341 w 10996613"/>
              <a:gd name="connsiteY7525" fmla="*/ 575625 h 4188227"/>
              <a:gd name="connsiteX7526" fmla="*/ 916187 w 10996613"/>
              <a:gd name="connsiteY7526" fmla="*/ 573968 h 4188227"/>
              <a:gd name="connsiteX7527" fmla="*/ 655359 w 10996613"/>
              <a:gd name="connsiteY7527" fmla="*/ 578583 h 4188227"/>
              <a:gd name="connsiteX7528" fmla="*/ 658205 w 10996613"/>
              <a:gd name="connsiteY7528" fmla="*/ 580216 h 4188227"/>
              <a:gd name="connsiteX7529" fmla="*/ 660695 w 10996613"/>
              <a:gd name="connsiteY7529" fmla="*/ 577116 h 4188227"/>
              <a:gd name="connsiteX7530" fmla="*/ 658205 w 10996613"/>
              <a:gd name="connsiteY7530" fmla="*/ 575601 h 4188227"/>
              <a:gd name="connsiteX7531" fmla="*/ 655359 w 10996613"/>
              <a:gd name="connsiteY7531" fmla="*/ 578583 h 4188227"/>
              <a:gd name="connsiteX7532" fmla="*/ 6938970 w 10996613"/>
              <a:gd name="connsiteY7532" fmla="*/ 3909916 h 4188227"/>
              <a:gd name="connsiteX7533" fmla="*/ 6941461 w 10996613"/>
              <a:gd name="connsiteY7533" fmla="*/ 3913016 h 4188227"/>
              <a:gd name="connsiteX7534" fmla="*/ 6943951 w 10996613"/>
              <a:gd name="connsiteY7534" fmla="*/ 3911501 h 4188227"/>
              <a:gd name="connsiteX7535" fmla="*/ 6941461 w 10996613"/>
              <a:gd name="connsiteY7535" fmla="*/ 3908401 h 4188227"/>
              <a:gd name="connsiteX7536" fmla="*/ 6938970 w 10996613"/>
              <a:gd name="connsiteY7536" fmla="*/ 3909916 h 4188227"/>
              <a:gd name="connsiteX7537" fmla="*/ 6905575 w 10996613"/>
              <a:gd name="connsiteY7537" fmla="*/ 3910720 h 4188227"/>
              <a:gd name="connsiteX7538" fmla="*/ 6908208 w 10996613"/>
              <a:gd name="connsiteY7538" fmla="*/ 3912164 h 4188227"/>
              <a:gd name="connsiteX7539" fmla="*/ 6913568 w 10996613"/>
              <a:gd name="connsiteY7539" fmla="*/ 3910720 h 4188227"/>
              <a:gd name="connsiteX7540" fmla="*/ 6910959 w 10996613"/>
              <a:gd name="connsiteY7540" fmla="*/ 3909276 h 4188227"/>
              <a:gd name="connsiteX7541" fmla="*/ 6905575 w 10996613"/>
              <a:gd name="connsiteY7541" fmla="*/ 3910720 h 4188227"/>
              <a:gd name="connsiteX7542" fmla="*/ 10303856 w 10996613"/>
              <a:gd name="connsiteY7542" fmla="*/ 3506419 h 4188227"/>
              <a:gd name="connsiteX7543" fmla="*/ 10306346 w 10996613"/>
              <a:gd name="connsiteY7543" fmla="*/ 3507934 h 4188227"/>
              <a:gd name="connsiteX7544" fmla="*/ 10309192 w 10996613"/>
              <a:gd name="connsiteY7544" fmla="*/ 3504975 h 4188227"/>
              <a:gd name="connsiteX7545" fmla="*/ 10306346 w 10996613"/>
              <a:gd name="connsiteY7545" fmla="*/ 3503342 h 4188227"/>
              <a:gd name="connsiteX7546" fmla="*/ 10303856 w 10996613"/>
              <a:gd name="connsiteY7546" fmla="*/ 3506419 h 4188227"/>
              <a:gd name="connsiteX7547" fmla="*/ 7042618 w 10996613"/>
              <a:gd name="connsiteY7547" fmla="*/ 3891502 h 4188227"/>
              <a:gd name="connsiteX7548" fmla="*/ 7045109 w 10996613"/>
              <a:gd name="connsiteY7548" fmla="*/ 3894602 h 4188227"/>
              <a:gd name="connsiteX7549" fmla="*/ 7047599 w 10996613"/>
              <a:gd name="connsiteY7549" fmla="*/ 3893088 h 4188227"/>
              <a:gd name="connsiteX7550" fmla="*/ 7045109 w 10996613"/>
              <a:gd name="connsiteY7550" fmla="*/ 3889987 h 4188227"/>
              <a:gd name="connsiteX7551" fmla="*/ 7042618 w 10996613"/>
              <a:gd name="connsiteY7551" fmla="*/ 3891502 h 4188227"/>
              <a:gd name="connsiteX7552" fmla="*/ 7074519 w 10996613"/>
              <a:gd name="connsiteY7552" fmla="*/ 3891502 h 4188227"/>
              <a:gd name="connsiteX7553" fmla="*/ 7077009 w 10996613"/>
              <a:gd name="connsiteY7553" fmla="*/ 3894602 h 4188227"/>
              <a:gd name="connsiteX7554" fmla="*/ 7079855 w 10996613"/>
              <a:gd name="connsiteY7554" fmla="*/ 3892969 h 4188227"/>
              <a:gd name="connsiteX7555" fmla="*/ 7077009 w 10996613"/>
              <a:gd name="connsiteY7555" fmla="*/ 3890011 h 4188227"/>
              <a:gd name="connsiteX7556" fmla="*/ 7074519 w 10996613"/>
              <a:gd name="connsiteY7556" fmla="*/ 3891502 h 4188227"/>
              <a:gd name="connsiteX7557" fmla="*/ 638258 w 10996613"/>
              <a:gd name="connsiteY7557" fmla="*/ 577921 h 4188227"/>
              <a:gd name="connsiteX7558" fmla="*/ 640891 w 10996613"/>
              <a:gd name="connsiteY7558" fmla="*/ 579364 h 4188227"/>
              <a:gd name="connsiteX7559" fmla="*/ 646251 w 10996613"/>
              <a:gd name="connsiteY7559" fmla="*/ 577921 h 4188227"/>
              <a:gd name="connsiteX7560" fmla="*/ 643618 w 10996613"/>
              <a:gd name="connsiteY7560" fmla="*/ 576477 h 4188227"/>
              <a:gd name="connsiteX7561" fmla="*/ 638258 w 10996613"/>
              <a:gd name="connsiteY7561" fmla="*/ 577921 h 4188227"/>
              <a:gd name="connsiteX7562" fmla="*/ 3741510 w 10996613"/>
              <a:gd name="connsiteY7562" fmla="*/ 3523247 h 4188227"/>
              <a:gd name="connsiteX7563" fmla="*/ 3744000 w 10996613"/>
              <a:gd name="connsiteY7563" fmla="*/ 3526348 h 4188227"/>
              <a:gd name="connsiteX7564" fmla="*/ 3746846 w 10996613"/>
              <a:gd name="connsiteY7564" fmla="*/ 3524715 h 4188227"/>
              <a:gd name="connsiteX7565" fmla="*/ 3744000 w 10996613"/>
              <a:gd name="connsiteY7565" fmla="*/ 3521756 h 4188227"/>
              <a:gd name="connsiteX7566" fmla="*/ 3741510 w 10996613"/>
              <a:gd name="connsiteY7566" fmla="*/ 3523247 h 4188227"/>
              <a:gd name="connsiteX7567" fmla="*/ 5007843 w 10996613"/>
              <a:gd name="connsiteY7567" fmla="*/ 614748 h 4188227"/>
              <a:gd name="connsiteX7568" fmla="*/ 5002482 w 10996613"/>
              <a:gd name="connsiteY7568" fmla="*/ 613305 h 4188227"/>
              <a:gd name="connsiteX7569" fmla="*/ 4999850 w 10996613"/>
              <a:gd name="connsiteY7569" fmla="*/ 614748 h 4188227"/>
              <a:gd name="connsiteX7570" fmla="*/ 5004997 w 10996613"/>
              <a:gd name="connsiteY7570" fmla="*/ 616382 h 4188227"/>
              <a:gd name="connsiteX7571" fmla="*/ 5007843 w 10996613"/>
              <a:gd name="connsiteY7571" fmla="*/ 614748 h 4188227"/>
              <a:gd name="connsiteX7572" fmla="*/ 7077009 w 10996613"/>
              <a:gd name="connsiteY7572" fmla="*/ 3839361 h 4188227"/>
              <a:gd name="connsiteX7573" fmla="*/ 7074519 w 10996613"/>
              <a:gd name="connsiteY7573" fmla="*/ 3840875 h 4188227"/>
              <a:gd name="connsiteX7574" fmla="*/ 7075492 w 10996613"/>
              <a:gd name="connsiteY7574" fmla="*/ 3842319 h 4188227"/>
              <a:gd name="connsiteX7575" fmla="*/ 7075112 w 10996613"/>
              <a:gd name="connsiteY7575" fmla="*/ 3842556 h 4188227"/>
              <a:gd name="connsiteX7576" fmla="*/ 7076938 w 10996613"/>
              <a:gd name="connsiteY7576" fmla="*/ 3844639 h 4188227"/>
              <a:gd name="connsiteX7577" fmla="*/ 7078551 w 10996613"/>
              <a:gd name="connsiteY7577" fmla="*/ 3843574 h 4188227"/>
              <a:gd name="connsiteX7578" fmla="*/ 7078314 w 10996613"/>
              <a:gd name="connsiteY7578" fmla="*/ 3843195 h 4188227"/>
              <a:gd name="connsiteX7579" fmla="*/ 7079832 w 10996613"/>
              <a:gd name="connsiteY7579" fmla="*/ 3842319 h 4188227"/>
              <a:gd name="connsiteX7580" fmla="*/ 7077009 w 10996613"/>
              <a:gd name="connsiteY7580" fmla="*/ 3839361 h 4188227"/>
              <a:gd name="connsiteX7581" fmla="*/ 5679112 w 10996613"/>
              <a:gd name="connsiteY7581" fmla="*/ 3877703 h 4188227"/>
              <a:gd name="connsiteX7582" fmla="*/ 5681603 w 10996613"/>
              <a:gd name="connsiteY7582" fmla="*/ 3880804 h 4188227"/>
              <a:gd name="connsiteX7583" fmla="*/ 5684093 w 10996613"/>
              <a:gd name="connsiteY7583" fmla="*/ 3879289 h 4188227"/>
              <a:gd name="connsiteX7584" fmla="*/ 5681603 w 10996613"/>
              <a:gd name="connsiteY7584" fmla="*/ 3876188 h 4188227"/>
              <a:gd name="connsiteX7585" fmla="*/ 5679112 w 10996613"/>
              <a:gd name="connsiteY7585" fmla="*/ 3877703 h 4188227"/>
              <a:gd name="connsiteX7586" fmla="*/ 5086421 w 10996613"/>
              <a:gd name="connsiteY7586" fmla="*/ 583175 h 4188227"/>
              <a:gd name="connsiteX7587" fmla="*/ 5083575 w 10996613"/>
              <a:gd name="connsiteY7587" fmla="*/ 580216 h 4188227"/>
              <a:gd name="connsiteX7588" fmla="*/ 5081084 w 10996613"/>
              <a:gd name="connsiteY7588" fmla="*/ 581731 h 4188227"/>
              <a:gd name="connsiteX7589" fmla="*/ 5083575 w 10996613"/>
              <a:gd name="connsiteY7589" fmla="*/ 584832 h 4188227"/>
              <a:gd name="connsiteX7590" fmla="*/ 5086421 w 10996613"/>
              <a:gd name="connsiteY7590" fmla="*/ 583175 h 4188227"/>
              <a:gd name="connsiteX7591" fmla="*/ 10326412 w 10996613"/>
              <a:gd name="connsiteY7591" fmla="*/ 3512596 h 4188227"/>
              <a:gd name="connsiteX7592" fmla="*/ 10326388 w 10996613"/>
              <a:gd name="connsiteY7592" fmla="*/ 3514513 h 4188227"/>
              <a:gd name="connsiteX7593" fmla="*/ 10331084 w 10996613"/>
              <a:gd name="connsiteY7593" fmla="*/ 3516597 h 4188227"/>
              <a:gd name="connsiteX7594" fmla="*/ 10333598 w 10996613"/>
              <a:gd name="connsiteY7594" fmla="*/ 3515176 h 4188227"/>
              <a:gd name="connsiteX7595" fmla="*/ 10329756 w 10996613"/>
              <a:gd name="connsiteY7595" fmla="*/ 3512549 h 4188227"/>
              <a:gd name="connsiteX7596" fmla="*/ 10326412 w 10996613"/>
              <a:gd name="connsiteY7596" fmla="*/ 3512596 h 4188227"/>
              <a:gd name="connsiteX7597" fmla="*/ 4864230 w 10996613"/>
              <a:gd name="connsiteY7597" fmla="*/ 490750 h 4188227"/>
              <a:gd name="connsiteX7598" fmla="*/ 4862902 w 10996613"/>
              <a:gd name="connsiteY7598" fmla="*/ 489733 h 4188227"/>
              <a:gd name="connsiteX7599" fmla="*/ 4862854 w 10996613"/>
              <a:gd name="connsiteY7599" fmla="*/ 492833 h 4188227"/>
              <a:gd name="connsiteX7600" fmla="*/ 4864182 w 10996613"/>
              <a:gd name="connsiteY7600" fmla="*/ 492691 h 4188227"/>
              <a:gd name="connsiteX7601" fmla="*/ 4864230 w 10996613"/>
              <a:gd name="connsiteY7601" fmla="*/ 490750 h 4188227"/>
              <a:gd name="connsiteX7602" fmla="*/ 5298271 w 10996613"/>
              <a:gd name="connsiteY7602" fmla="*/ 487603 h 4188227"/>
              <a:gd name="connsiteX7603" fmla="*/ 5302872 w 10996613"/>
              <a:gd name="connsiteY7603" fmla="*/ 485614 h 4188227"/>
              <a:gd name="connsiteX7604" fmla="*/ 5302730 w 10996613"/>
              <a:gd name="connsiteY7604" fmla="*/ 483626 h 4188227"/>
              <a:gd name="connsiteX7605" fmla="*/ 5299362 w 10996613"/>
              <a:gd name="connsiteY7605" fmla="*/ 483603 h 4188227"/>
              <a:gd name="connsiteX7606" fmla="*/ 5298271 w 10996613"/>
              <a:gd name="connsiteY7606" fmla="*/ 487603 h 4188227"/>
              <a:gd name="connsiteX7607" fmla="*/ 4871630 w 10996613"/>
              <a:gd name="connsiteY7607" fmla="*/ 495437 h 4188227"/>
              <a:gd name="connsiteX7608" fmla="*/ 4867787 w 10996613"/>
              <a:gd name="connsiteY7608" fmla="*/ 492810 h 4188227"/>
              <a:gd name="connsiteX7609" fmla="*/ 4864443 w 10996613"/>
              <a:gd name="connsiteY7609" fmla="*/ 492833 h 4188227"/>
              <a:gd name="connsiteX7610" fmla="*/ 4864419 w 10996613"/>
              <a:gd name="connsiteY7610" fmla="*/ 494774 h 4188227"/>
              <a:gd name="connsiteX7611" fmla="*/ 4869116 w 10996613"/>
              <a:gd name="connsiteY7611" fmla="*/ 496857 h 4188227"/>
              <a:gd name="connsiteX7612" fmla="*/ 4871630 w 10996613"/>
              <a:gd name="connsiteY7612" fmla="*/ 495437 h 4188227"/>
              <a:gd name="connsiteX7613" fmla="*/ 5982111 w 10996613"/>
              <a:gd name="connsiteY7613" fmla="*/ 4021985 h 4188227"/>
              <a:gd name="connsiteX7614" fmla="*/ 5984601 w 10996613"/>
              <a:gd name="connsiteY7614" fmla="*/ 4023500 h 4188227"/>
              <a:gd name="connsiteX7615" fmla="*/ 5987448 w 10996613"/>
              <a:gd name="connsiteY7615" fmla="*/ 4020541 h 4188227"/>
              <a:gd name="connsiteX7616" fmla="*/ 5984601 w 10996613"/>
              <a:gd name="connsiteY7616" fmla="*/ 4018908 h 4188227"/>
              <a:gd name="connsiteX7617" fmla="*/ 5982111 w 10996613"/>
              <a:gd name="connsiteY7617" fmla="*/ 4021985 h 4188227"/>
              <a:gd name="connsiteX7618" fmla="*/ 10262515 w 10996613"/>
              <a:gd name="connsiteY7618" fmla="*/ 3477993 h 4188227"/>
              <a:gd name="connsiteX7619" fmla="*/ 10265361 w 10996613"/>
              <a:gd name="connsiteY7619" fmla="*/ 3479626 h 4188227"/>
              <a:gd name="connsiteX7620" fmla="*/ 10270508 w 10996613"/>
              <a:gd name="connsiteY7620" fmla="*/ 3477993 h 4188227"/>
              <a:gd name="connsiteX7621" fmla="*/ 10267875 w 10996613"/>
              <a:gd name="connsiteY7621" fmla="*/ 3476550 h 4188227"/>
              <a:gd name="connsiteX7622" fmla="*/ 10262515 w 10996613"/>
              <a:gd name="connsiteY7622" fmla="*/ 3477993 h 4188227"/>
              <a:gd name="connsiteX7623" fmla="*/ 6037943 w 10996613"/>
              <a:gd name="connsiteY7623" fmla="*/ 4029606 h 4188227"/>
              <a:gd name="connsiteX7624" fmla="*/ 6040434 w 10996613"/>
              <a:gd name="connsiteY7624" fmla="*/ 4032707 h 4188227"/>
              <a:gd name="connsiteX7625" fmla="*/ 6043280 w 10996613"/>
              <a:gd name="connsiteY7625" fmla="*/ 4031074 h 4188227"/>
              <a:gd name="connsiteX7626" fmla="*/ 6040434 w 10996613"/>
              <a:gd name="connsiteY7626" fmla="*/ 4028115 h 4188227"/>
              <a:gd name="connsiteX7627" fmla="*/ 6037943 w 10996613"/>
              <a:gd name="connsiteY7627" fmla="*/ 4029606 h 4188227"/>
              <a:gd name="connsiteX7628" fmla="*/ 6938970 w 10996613"/>
              <a:gd name="connsiteY7628" fmla="*/ 4015807 h 4188227"/>
              <a:gd name="connsiteX7629" fmla="*/ 6941461 w 10996613"/>
              <a:gd name="connsiteY7629" fmla="*/ 4018908 h 4188227"/>
              <a:gd name="connsiteX7630" fmla="*/ 6943951 w 10996613"/>
              <a:gd name="connsiteY7630" fmla="*/ 4017393 h 4188227"/>
              <a:gd name="connsiteX7631" fmla="*/ 6941461 w 10996613"/>
              <a:gd name="connsiteY7631" fmla="*/ 4014293 h 4188227"/>
              <a:gd name="connsiteX7632" fmla="*/ 6938970 w 10996613"/>
              <a:gd name="connsiteY7632" fmla="*/ 4015807 h 4188227"/>
              <a:gd name="connsiteX7633" fmla="*/ 5306335 w 10996613"/>
              <a:gd name="connsiteY7633" fmla="*/ 483484 h 4188227"/>
              <a:gd name="connsiteX7634" fmla="*/ 5309964 w 10996613"/>
              <a:gd name="connsiteY7634" fmla="*/ 480762 h 4188227"/>
              <a:gd name="connsiteX7635" fmla="*/ 5307497 w 10996613"/>
              <a:gd name="connsiteY7635" fmla="*/ 479295 h 4188227"/>
              <a:gd name="connsiteX7636" fmla="*/ 5302967 w 10996613"/>
              <a:gd name="connsiteY7636" fmla="*/ 481520 h 4188227"/>
              <a:gd name="connsiteX7637" fmla="*/ 5302991 w 10996613"/>
              <a:gd name="connsiteY7637" fmla="*/ 483461 h 4188227"/>
              <a:gd name="connsiteX7638" fmla="*/ 5306335 w 10996613"/>
              <a:gd name="connsiteY7638" fmla="*/ 483484 h 4188227"/>
              <a:gd name="connsiteX7639" fmla="*/ 10407527 w 10996613"/>
              <a:gd name="connsiteY7639" fmla="*/ 3500242 h 4188227"/>
              <a:gd name="connsiteX7640" fmla="*/ 10410018 w 10996613"/>
              <a:gd name="connsiteY7640" fmla="*/ 3503342 h 4188227"/>
              <a:gd name="connsiteX7641" fmla="*/ 10412508 w 10996613"/>
              <a:gd name="connsiteY7641" fmla="*/ 3501827 h 4188227"/>
              <a:gd name="connsiteX7642" fmla="*/ 10410018 w 10996613"/>
              <a:gd name="connsiteY7642" fmla="*/ 3498727 h 4188227"/>
              <a:gd name="connsiteX7643" fmla="*/ 10407527 w 10996613"/>
              <a:gd name="connsiteY7643" fmla="*/ 3500242 h 4188227"/>
              <a:gd name="connsiteX7644" fmla="*/ 10383596 w 10996613"/>
              <a:gd name="connsiteY7644" fmla="*/ 3500242 h 4188227"/>
              <a:gd name="connsiteX7645" fmla="*/ 10386087 w 10996613"/>
              <a:gd name="connsiteY7645" fmla="*/ 3503342 h 4188227"/>
              <a:gd name="connsiteX7646" fmla="*/ 10388577 w 10996613"/>
              <a:gd name="connsiteY7646" fmla="*/ 3501827 h 4188227"/>
              <a:gd name="connsiteX7647" fmla="*/ 10386087 w 10996613"/>
              <a:gd name="connsiteY7647" fmla="*/ 3498727 h 4188227"/>
              <a:gd name="connsiteX7648" fmla="*/ 10383596 w 10996613"/>
              <a:gd name="connsiteY7648" fmla="*/ 3500242 h 4188227"/>
              <a:gd name="connsiteX7649" fmla="*/ 5916933 w 10996613"/>
              <a:gd name="connsiteY7649" fmla="*/ 3938625 h 4188227"/>
              <a:gd name="connsiteX7650" fmla="*/ 5916957 w 10996613"/>
              <a:gd name="connsiteY7650" fmla="*/ 3940566 h 4188227"/>
              <a:gd name="connsiteX7651" fmla="*/ 5920302 w 10996613"/>
              <a:gd name="connsiteY7651" fmla="*/ 3940590 h 4188227"/>
              <a:gd name="connsiteX7652" fmla="*/ 5923931 w 10996613"/>
              <a:gd name="connsiteY7652" fmla="*/ 3937868 h 4188227"/>
              <a:gd name="connsiteX7653" fmla="*/ 5921464 w 10996613"/>
              <a:gd name="connsiteY7653" fmla="*/ 3936401 h 4188227"/>
              <a:gd name="connsiteX7654" fmla="*/ 5916933 w 10996613"/>
              <a:gd name="connsiteY7654" fmla="*/ 3938625 h 4188227"/>
              <a:gd name="connsiteX7655" fmla="*/ 6787127 w 10996613"/>
              <a:gd name="connsiteY7655" fmla="*/ 3937679 h 4188227"/>
              <a:gd name="connsiteX7656" fmla="*/ 6789973 w 10996613"/>
              <a:gd name="connsiteY7656" fmla="*/ 3940637 h 4188227"/>
              <a:gd name="connsiteX7657" fmla="*/ 6792463 w 10996613"/>
              <a:gd name="connsiteY7657" fmla="*/ 3939122 h 4188227"/>
              <a:gd name="connsiteX7658" fmla="*/ 6789973 w 10996613"/>
              <a:gd name="connsiteY7658" fmla="*/ 3936022 h 4188227"/>
              <a:gd name="connsiteX7659" fmla="*/ 6787127 w 10996613"/>
              <a:gd name="connsiteY7659" fmla="*/ 3937679 h 4188227"/>
              <a:gd name="connsiteX7660" fmla="*/ 6819004 w 10996613"/>
              <a:gd name="connsiteY7660" fmla="*/ 3937679 h 4188227"/>
              <a:gd name="connsiteX7661" fmla="*/ 6821850 w 10996613"/>
              <a:gd name="connsiteY7661" fmla="*/ 3940637 h 4188227"/>
              <a:gd name="connsiteX7662" fmla="*/ 6824340 w 10996613"/>
              <a:gd name="connsiteY7662" fmla="*/ 3939122 h 4188227"/>
              <a:gd name="connsiteX7663" fmla="*/ 6821850 w 10996613"/>
              <a:gd name="connsiteY7663" fmla="*/ 3936022 h 4188227"/>
              <a:gd name="connsiteX7664" fmla="*/ 6819004 w 10996613"/>
              <a:gd name="connsiteY7664" fmla="*/ 3937679 h 4188227"/>
              <a:gd name="connsiteX7665" fmla="*/ 7937573 w 10996613"/>
              <a:gd name="connsiteY7665" fmla="*/ 906507 h 4188227"/>
              <a:gd name="connsiteX7666" fmla="*/ 7942174 w 10996613"/>
              <a:gd name="connsiteY7666" fmla="*/ 904519 h 4188227"/>
              <a:gd name="connsiteX7667" fmla="*/ 7942055 w 10996613"/>
              <a:gd name="connsiteY7667" fmla="*/ 902531 h 4188227"/>
              <a:gd name="connsiteX7668" fmla="*/ 7938687 w 10996613"/>
              <a:gd name="connsiteY7668" fmla="*/ 902507 h 4188227"/>
              <a:gd name="connsiteX7669" fmla="*/ 7937573 w 10996613"/>
              <a:gd name="connsiteY7669" fmla="*/ 906507 h 4188227"/>
              <a:gd name="connsiteX7670" fmla="*/ 793232 w 10996613"/>
              <a:gd name="connsiteY7670" fmla="*/ 557140 h 4188227"/>
              <a:gd name="connsiteX7671" fmla="*/ 796861 w 10996613"/>
              <a:gd name="connsiteY7671" fmla="*/ 554418 h 4188227"/>
              <a:gd name="connsiteX7672" fmla="*/ 794394 w 10996613"/>
              <a:gd name="connsiteY7672" fmla="*/ 552951 h 4188227"/>
              <a:gd name="connsiteX7673" fmla="*/ 789864 w 10996613"/>
              <a:gd name="connsiteY7673" fmla="*/ 555175 h 4188227"/>
              <a:gd name="connsiteX7674" fmla="*/ 789888 w 10996613"/>
              <a:gd name="connsiteY7674" fmla="*/ 557116 h 4188227"/>
              <a:gd name="connsiteX7675" fmla="*/ 793232 w 10996613"/>
              <a:gd name="connsiteY7675" fmla="*/ 557140 h 4188227"/>
              <a:gd name="connsiteX7676" fmla="*/ 6036449 w 10996613"/>
              <a:gd name="connsiteY7676" fmla="*/ 3956755 h 4188227"/>
              <a:gd name="connsiteX7677" fmla="*/ 6041596 w 10996613"/>
              <a:gd name="connsiteY7677" fmla="*/ 3958388 h 4188227"/>
              <a:gd name="connsiteX7678" fmla="*/ 6044442 w 10996613"/>
              <a:gd name="connsiteY7678" fmla="*/ 3956755 h 4188227"/>
              <a:gd name="connsiteX7679" fmla="*/ 6039082 w 10996613"/>
              <a:gd name="connsiteY7679" fmla="*/ 3955311 h 4188227"/>
              <a:gd name="connsiteX7680" fmla="*/ 6036449 w 10996613"/>
              <a:gd name="connsiteY7680" fmla="*/ 3956755 h 4188227"/>
              <a:gd name="connsiteX7681" fmla="*/ 5913352 w 10996613"/>
              <a:gd name="connsiteY7681" fmla="*/ 3940685 h 4188227"/>
              <a:gd name="connsiteX7682" fmla="*/ 5912261 w 10996613"/>
              <a:gd name="connsiteY7682" fmla="*/ 3944684 h 4188227"/>
              <a:gd name="connsiteX7683" fmla="*/ 5916863 w 10996613"/>
              <a:gd name="connsiteY7683" fmla="*/ 3942696 h 4188227"/>
              <a:gd name="connsiteX7684" fmla="*/ 5916720 w 10996613"/>
              <a:gd name="connsiteY7684" fmla="*/ 3940708 h 4188227"/>
              <a:gd name="connsiteX7685" fmla="*/ 5913352 w 10996613"/>
              <a:gd name="connsiteY7685" fmla="*/ 3940685 h 4188227"/>
              <a:gd name="connsiteX7686" fmla="*/ 5408015 w 10996613"/>
              <a:gd name="connsiteY7686" fmla="*/ 3676736 h 4188227"/>
              <a:gd name="connsiteX7687" fmla="*/ 5410505 w 10996613"/>
              <a:gd name="connsiteY7687" fmla="*/ 3678251 h 4188227"/>
              <a:gd name="connsiteX7688" fmla="*/ 5413351 w 10996613"/>
              <a:gd name="connsiteY7688" fmla="*/ 3675292 h 4188227"/>
              <a:gd name="connsiteX7689" fmla="*/ 5410505 w 10996613"/>
              <a:gd name="connsiteY7689" fmla="*/ 3673659 h 4188227"/>
              <a:gd name="connsiteX7690" fmla="*/ 5408015 w 10996613"/>
              <a:gd name="connsiteY7690" fmla="*/ 3676736 h 4188227"/>
              <a:gd name="connsiteX7691" fmla="*/ 10912367 w 10996613"/>
              <a:gd name="connsiteY7691" fmla="*/ 3586181 h 4188227"/>
              <a:gd name="connsiteX7692" fmla="*/ 10915213 w 10996613"/>
              <a:gd name="connsiteY7692" fmla="*/ 3584548 h 4188227"/>
              <a:gd name="connsiteX7693" fmla="*/ 10912367 w 10996613"/>
              <a:gd name="connsiteY7693" fmla="*/ 3581590 h 4188227"/>
              <a:gd name="connsiteX7694" fmla="*/ 10909877 w 10996613"/>
              <a:gd name="connsiteY7694" fmla="*/ 3583104 h 4188227"/>
              <a:gd name="connsiteX7695" fmla="*/ 10912367 w 10996613"/>
              <a:gd name="connsiteY7695" fmla="*/ 3586181 h 4188227"/>
              <a:gd name="connsiteX7696" fmla="*/ 4953505 w 10996613"/>
              <a:gd name="connsiteY7696" fmla="*/ 752048 h 4188227"/>
              <a:gd name="connsiteX7697" fmla="*/ 4955995 w 10996613"/>
              <a:gd name="connsiteY7697" fmla="*/ 755149 h 4188227"/>
              <a:gd name="connsiteX7698" fmla="*/ 4958841 w 10996613"/>
              <a:gd name="connsiteY7698" fmla="*/ 753516 h 4188227"/>
              <a:gd name="connsiteX7699" fmla="*/ 4955995 w 10996613"/>
              <a:gd name="connsiteY7699" fmla="*/ 750557 h 4188227"/>
              <a:gd name="connsiteX7700" fmla="*/ 4953505 w 10996613"/>
              <a:gd name="connsiteY7700" fmla="*/ 752048 h 4188227"/>
              <a:gd name="connsiteX7701" fmla="*/ 5296374 w 10996613"/>
              <a:gd name="connsiteY7701" fmla="*/ 3583080 h 4188227"/>
              <a:gd name="connsiteX7702" fmla="*/ 5298864 w 10996613"/>
              <a:gd name="connsiteY7702" fmla="*/ 3586181 h 4188227"/>
              <a:gd name="connsiteX7703" fmla="*/ 5301354 w 10996613"/>
              <a:gd name="connsiteY7703" fmla="*/ 3584666 h 4188227"/>
              <a:gd name="connsiteX7704" fmla="*/ 5298864 w 10996613"/>
              <a:gd name="connsiteY7704" fmla="*/ 3581566 h 4188227"/>
              <a:gd name="connsiteX7705" fmla="*/ 5296374 w 10996613"/>
              <a:gd name="connsiteY7705" fmla="*/ 3583080 h 4188227"/>
              <a:gd name="connsiteX7706" fmla="*/ 4944041 w 10996613"/>
              <a:gd name="connsiteY7706" fmla="*/ 711410 h 4188227"/>
              <a:gd name="connsiteX7707" fmla="*/ 4949401 w 10996613"/>
              <a:gd name="connsiteY7707" fmla="*/ 712853 h 4188227"/>
              <a:gd name="connsiteX7708" fmla="*/ 4952034 w 10996613"/>
              <a:gd name="connsiteY7708" fmla="*/ 711410 h 4188227"/>
              <a:gd name="connsiteX7709" fmla="*/ 4946887 w 10996613"/>
              <a:gd name="connsiteY7709" fmla="*/ 709777 h 4188227"/>
              <a:gd name="connsiteX7710" fmla="*/ 4944041 w 10996613"/>
              <a:gd name="connsiteY7710" fmla="*/ 711410 h 4188227"/>
              <a:gd name="connsiteX7711" fmla="*/ 10812680 w 10996613"/>
              <a:gd name="connsiteY7711" fmla="*/ 3574678 h 4188227"/>
              <a:gd name="connsiteX7712" fmla="*/ 10815526 w 10996613"/>
              <a:gd name="connsiteY7712" fmla="*/ 3576311 h 4188227"/>
              <a:gd name="connsiteX7713" fmla="*/ 10820673 w 10996613"/>
              <a:gd name="connsiteY7713" fmla="*/ 3574678 h 4188227"/>
              <a:gd name="connsiteX7714" fmla="*/ 10818064 w 10996613"/>
              <a:gd name="connsiteY7714" fmla="*/ 3573234 h 4188227"/>
              <a:gd name="connsiteX7715" fmla="*/ 10812680 w 10996613"/>
              <a:gd name="connsiteY7715" fmla="*/ 3574678 h 4188227"/>
              <a:gd name="connsiteX7716" fmla="*/ 5064814 w 10996613"/>
              <a:gd name="connsiteY7716" fmla="*/ 3624642 h 4188227"/>
              <a:gd name="connsiteX7717" fmla="*/ 5067660 w 10996613"/>
              <a:gd name="connsiteY7717" fmla="*/ 3627601 h 4188227"/>
              <a:gd name="connsiteX7718" fmla="*/ 5070150 w 10996613"/>
              <a:gd name="connsiteY7718" fmla="*/ 3626086 h 4188227"/>
              <a:gd name="connsiteX7719" fmla="*/ 5067660 w 10996613"/>
              <a:gd name="connsiteY7719" fmla="*/ 3622985 h 4188227"/>
              <a:gd name="connsiteX7720" fmla="*/ 5064814 w 10996613"/>
              <a:gd name="connsiteY7720" fmla="*/ 3624642 h 4188227"/>
              <a:gd name="connsiteX7721" fmla="*/ 6355386 w 10996613"/>
              <a:gd name="connsiteY7721" fmla="*/ 3639127 h 4188227"/>
              <a:gd name="connsiteX7722" fmla="*/ 6357995 w 10996613"/>
              <a:gd name="connsiteY7722" fmla="*/ 3640571 h 4188227"/>
              <a:gd name="connsiteX7723" fmla="*/ 6363356 w 10996613"/>
              <a:gd name="connsiteY7723" fmla="*/ 3639127 h 4188227"/>
              <a:gd name="connsiteX7724" fmla="*/ 6360723 w 10996613"/>
              <a:gd name="connsiteY7724" fmla="*/ 3637683 h 4188227"/>
              <a:gd name="connsiteX7725" fmla="*/ 6355386 w 10996613"/>
              <a:gd name="connsiteY7725" fmla="*/ 3639127 h 4188227"/>
              <a:gd name="connsiteX7726" fmla="*/ 5923670 w 10996613"/>
              <a:gd name="connsiteY7726" fmla="*/ 3612169 h 4188227"/>
              <a:gd name="connsiteX7727" fmla="*/ 5920823 w 10996613"/>
              <a:gd name="connsiteY7727" fmla="*/ 3609210 h 4188227"/>
              <a:gd name="connsiteX7728" fmla="*/ 5918333 w 10996613"/>
              <a:gd name="connsiteY7728" fmla="*/ 3610725 h 4188227"/>
              <a:gd name="connsiteX7729" fmla="*/ 5920823 w 10996613"/>
              <a:gd name="connsiteY7729" fmla="*/ 3613826 h 4188227"/>
              <a:gd name="connsiteX7730" fmla="*/ 5923670 w 10996613"/>
              <a:gd name="connsiteY7730" fmla="*/ 3612169 h 4188227"/>
              <a:gd name="connsiteX7731" fmla="*/ 885424 w 10996613"/>
              <a:gd name="connsiteY7731" fmla="*/ 771267 h 4188227"/>
              <a:gd name="connsiteX7732" fmla="*/ 888057 w 10996613"/>
              <a:gd name="connsiteY7732" fmla="*/ 772711 h 4188227"/>
              <a:gd name="connsiteX7733" fmla="*/ 893417 w 10996613"/>
              <a:gd name="connsiteY7733" fmla="*/ 771267 h 4188227"/>
              <a:gd name="connsiteX7734" fmla="*/ 890571 w 10996613"/>
              <a:gd name="connsiteY7734" fmla="*/ 769634 h 4188227"/>
              <a:gd name="connsiteX7735" fmla="*/ 885424 w 10996613"/>
              <a:gd name="connsiteY7735" fmla="*/ 771267 h 4188227"/>
              <a:gd name="connsiteX7736" fmla="*/ 5455522 w 10996613"/>
              <a:gd name="connsiteY7736" fmla="*/ 3661470 h 4188227"/>
              <a:gd name="connsiteX7737" fmla="*/ 5458368 w 10996613"/>
              <a:gd name="connsiteY7737" fmla="*/ 3664429 h 4188227"/>
              <a:gd name="connsiteX7738" fmla="*/ 5460858 w 10996613"/>
              <a:gd name="connsiteY7738" fmla="*/ 3662914 h 4188227"/>
              <a:gd name="connsiteX7739" fmla="*/ 5458368 w 10996613"/>
              <a:gd name="connsiteY7739" fmla="*/ 3659813 h 4188227"/>
              <a:gd name="connsiteX7740" fmla="*/ 5455522 w 10996613"/>
              <a:gd name="connsiteY7740" fmla="*/ 3661470 h 4188227"/>
              <a:gd name="connsiteX7741" fmla="*/ 5317317 w 10996613"/>
              <a:gd name="connsiteY7741" fmla="*/ 758225 h 4188227"/>
              <a:gd name="connsiteX7742" fmla="*/ 5314826 w 10996613"/>
              <a:gd name="connsiteY7742" fmla="*/ 755125 h 4188227"/>
              <a:gd name="connsiteX7743" fmla="*/ 5311980 w 10996613"/>
              <a:gd name="connsiteY7743" fmla="*/ 756758 h 4188227"/>
              <a:gd name="connsiteX7744" fmla="*/ 5314826 w 10996613"/>
              <a:gd name="connsiteY7744" fmla="*/ 759717 h 4188227"/>
              <a:gd name="connsiteX7745" fmla="*/ 5317317 w 10996613"/>
              <a:gd name="connsiteY7745" fmla="*/ 758225 h 4188227"/>
              <a:gd name="connsiteX7746" fmla="*/ 5208664 w 10996613"/>
              <a:gd name="connsiteY7746" fmla="*/ 3652144 h 4188227"/>
              <a:gd name="connsiteX7747" fmla="*/ 5211154 w 10996613"/>
              <a:gd name="connsiteY7747" fmla="*/ 3655245 h 4188227"/>
              <a:gd name="connsiteX7748" fmla="*/ 5214000 w 10996613"/>
              <a:gd name="connsiteY7748" fmla="*/ 3653612 h 4188227"/>
              <a:gd name="connsiteX7749" fmla="*/ 5211154 w 10996613"/>
              <a:gd name="connsiteY7749" fmla="*/ 3650654 h 4188227"/>
              <a:gd name="connsiteX7750" fmla="*/ 5208664 w 10996613"/>
              <a:gd name="connsiteY7750" fmla="*/ 3652144 h 4188227"/>
              <a:gd name="connsiteX7751" fmla="*/ 6164029 w 10996613"/>
              <a:gd name="connsiteY7751" fmla="*/ 3652926 h 4188227"/>
              <a:gd name="connsiteX7752" fmla="*/ 6166662 w 10996613"/>
              <a:gd name="connsiteY7752" fmla="*/ 3654369 h 4188227"/>
              <a:gd name="connsiteX7753" fmla="*/ 6172022 w 10996613"/>
              <a:gd name="connsiteY7753" fmla="*/ 3652926 h 4188227"/>
              <a:gd name="connsiteX7754" fmla="*/ 6169176 w 10996613"/>
              <a:gd name="connsiteY7754" fmla="*/ 3651292 h 4188227"/>
              <a:gd name="connsiteX7755" fmla="*/ 6164029 w 10996613"/>
              <a:gd name="connsiteY7755" fmla="*/ 3652926 h 4188227"/>
              <a:gd name="connsiteX7756" fmla="*/ 10614492 w 10996613"/>
              <a:gd name="connsiteY7756" fmla="*/ 3541779 h 4188227"/>
              <a:gd name="connsiteX7757" fmla="*/ 10617338 w 10996613"/>
              <a:gd name="connsiteY7757" fmla="*/ 3544738 h 4188227"/>
              <a:gd name="connsiteX7758" fmla="*/ 10619829 w 10996613"/>
              <a:gd name="connsiteY7758" fmla="*/ 3543223 h 4188227"/>
              <a:gd name="connsiteX7759" fmla="*/ 10617338 w 10996613"/>
              <a:gd name="connsiteY7759" fmla="*/ 3540123 h 4188227"/>
              <a:gd name="connsiteX7760" fmla="*/ 10614492 w 10996613"/>
              <a:gd name="connsiteY7760" fmla="*/ 3541779 h 4188227"/>
              <a:gd name="connsiteX7761" fmla="*/ 7085477 w 10996613"/>
              <a:gd name="connsiteY7761" fmla="*/ 3540194 h 4188227"/>
              <a:gd name="connsiteX7762" fmla="*/ 7084386 w 10996613"/>
              <a:gd name="connsiteY7762" fmla="*/ 3544194 h 4188227"/>
              <a:gd name="connsiteX7763" fmla="*/ 7088987 w 10996613"/>
              <a:gd name="connsiteY7763" fmla="*/ 3542206 h 4188227"/>
              <a:gd name="connsiteX7764" fmla="*/ 7088845 w 10996613"/>
              <a:gd name="connsiteY7764" fmla="*/ 3540217 h 4188227"/>
              <a:gd name="connsiteX7765" fmla="*/ 7085477 w 10996613"/>
              <a:gd name="connsiteY7765" fmla="*/ 3540194 h 4188227"/>
              <a:gd name="connsiteX7766" fmla="*/ 5400306 w 10996613"/>
              <a:gd name="connsiteY7766" fmla="*/ 3541448 h 4188227"/>
              <a:gd name="connsiteX7767" fmla="*/ 5405097 w 10996613"/>
              <a:gd name="connsiteY7767" fmla="*/ 3542844 h 4188227"/>
              <a:gd name="connsiteX7768" fmla="*/ 5402536 w 10996613"/>
              <a:gd name="connsiteY7768" fmla="*/ 3540146 h 4188227"/>
              <a:gd name="connsiteX7769" fmla="*/ 5400306 w 10996613"/>
              <a:gd name="connsiteY7769" fmla="*/ 3541448 h 4188227"/>
              <a:gd name="connsiteX7770" fmla="*/ 5133928 w 10996613"/>
              <a:gd name="connsiteY7770" fmla="*/ 887123 h 4188227"/>
              <a:gd name="connsiteX7771" fmla="*/ 5131438 w 10996613"/>
              <a:gd name="connsiteY7771" fmla="*/ 884022 h 4188227"/>
              <a:gd name="connsiteX7772" fmla="*/ 5128592 w 10996613"/>
              <a:gd name="connsiteY7772" fmla="*/ 885655 h 4188227"/>
              <a:gd name="connsiteX7773" fmla="*/ 5131438 w 10996613"/>
              <a:gd name="connsiteY7773" fmla="*/ 888614 h 4188227"/>
              <a:gd name="connsiteX7774" fmla="*/ 5133928 w 10996613"/>
              <a:gd name="connsiteY7774" fmla="*/ 887123 h 4188227"/>
              <a:gd name="connsiteX7775" fmla="*/ 10359688 w 10996613"/>
              <a:gd name="connsiteY7775" fmla="*/ 3537069 h 4188227"/>
              <a:gd name="connsiteX7776" fmla="*/ 10362179 w 10996613"/>
              <a:gd name="connsiteY7776" fmla="*/ 3540170 h 4188227"/>
              <a:gd name="connsiteX7777" fmla="*/ 10364669 w 10996613"/>
              <a:gd name="connsiteY7777" fmla="*/ 3538655 h 4188227"/>
              <a:gd name="connsiteX7778" fmla="*/ 10362179 w 10996613"/>
              <a:gd name="connsiteY7778" fmla="*/ 3535555 h 4188227"/>
              <a:gd name="connsiteX7779" fmla="*/ 10359688 w 10996613"/>
              <a:gd name="connsiteY7779" fmla="*/ 3537069 h 4188227"/>
              <a:gd name="connsiteX7780" fmla="*/ 5613745 w 10996613"/>
              <a:gd name="connsiteY7780" fmla="*/ 3551933 h 4188227"/>
              <a:gd name="connsiteX7781" fmla="*/ 5606819 w 10996613"/>
              <a:gd name="connsiteY7781" fmla="*/ 3551294 h 4188227"/>
              <a:gd name="connsiteX7782" fmla="*/ 5610283 w 10996613"/>
              <a:gd name="connsiteY7782" fmla="*/ 3553945 h 4188227"/>
              <a:gd name="connsiteX7783" fmla="*/ 5613698 w 10996613"/>
              <a:gd name="connsiteY7783" fmla="*/ 3553874 h 4188227"/>
              <a:gd name="connsiteX7784" fmla="*/ 5613745 w 10996613"/>
              <a:gd name="connsiteY7784" fmla="*/ 3551933 h 4188227"/>
              <a:gd name="connsiteX7785" fmla="*/ 5910364 w 10996613"/>
              <a:gd name="connsiteY7785" fmla="*/ 3801018 h 4188227"/>
              <a:gd name="connsiteX7786" fmla="*/ 5912854 w 10996613"/>
              <a:gd name="connsiteY7786" fmla="*/ 3802533 h 4188227"/>
              <a:gd name="connsiteX7787" fmla="*/ 5915700 w 10996613"/>
              <a:gd name="connsiteY7787" fmla="*/ 3799574 h 4188227"/>
              <a:gd name="connsiteX7788" fmla="*/ 5912854 w 10996613"/>
              <a:gd name="connsiteY7788" fmla="*/ 3797941 h 4188227"/>
              <a:gd name="connsiteX7789" fmla="*/ 5910364 w 10996613"/>
              <a:gd name="connsiteY7789" fmla="*/ 3801018 h 4188227"/>
              <a:gd name="connsiteX7790" fmla="*/ 6986809 w 10996613"/>
              <a:gd name="connsiteY7790" fmla="*/ 3799456 h 4188227"/>
              <a:gd name="connsiteX7791" fmla="*/ 6989300 w 10996613"/>
              <a:gd name="connsiteY7791" fmla="*/ 3802557 h 4188227"/>
              <a:gd name="connsiteX7792" fmla="*/ 6991790 w 10996613"/>
              <a:gd name="connsiteY7792" fmla="*/ 3801042 h 4188227"/>
              <a:gd name="connsiteX7793" fmla="*/ 6989300 w 10996613"/>
              <a:gd name="connsiteY7793" fmla="*/ 3797941 h 4188227"/>
              <a:gd name="connsiteX7794" fmla="*/ 6986809 w 10996613"/>
              <a:gd name="connsiteY7794" fmla="*/ 3799456 h 4188227"/>
              <a:gd name="connsiteX7795" fmla="*/ 3860765 w 10996613"/>
              <a:gd name="connsiteY7795" fmla="*/ 3547720 h 4188227"/>
              <a:gd name="connsiteX7796" fmla="*/ 3863611 w 10996613"/>
              <a:gd name="connsiteY7796" fmla="*/ 3549353 h 4188227"/>
              <a:gd name="connsiteX7797" fmla="*/ 3866101 w 10996613"/>
              <a:gd name="connsiteY7797" fmla="*/ 3546253 h 4188227"/>
              <a:gd name="connsiteX7798" fmla="*/ 3863611 w 10996613"/>
              <a:gd name="connsiteY7798" fmla="*/ 3544738 h 4188227"/>
              <a:gd name="connsiteX7799" fmla="*/ 3860765 w 10996613"/>
              <a:gd name="connsiteY7799" fmla="*/ 3547720 h 4188227"/>
              <a:gd name="connsiteX7800" fmla="*/ 10701063 w 10996613"/>
              <a:gd name="connsiteY7800" fmla="*/ 3528643 h 4188227"/>
              <a:gd name="connsiteX7801" fmla="*/ 10705996 w 10996613"/>
              <a:gd name="connsiteY7801" fmla="*/ 3529969 h 4188227"/>
              <a:gd name="connsiteX7802" fmla="*/ 10706660 w 10996613"/>
              <a:gd name="connsiteY7802" fmla="*/ 3529993 h 4188227"/>
              <a:gd name="connsiteX7803" fmla="*/ 10709056 w 10996613"/>
              <a:gd name="connsiteY7803" fmla="*/ 3528643 h 4188227"/>
              <a:gd name="connsiteX7804" fmla="*/ 10703909 w 10996613"/>
              <a:gd name="connsiteY7804" fmla="*/ 3527011 h 4188227"/>
              <a:gd name="connsiteX7805" fmla="*/ 10701063 w 10996613"/>
              <a:gd name="connsiteY7805" fmla="*/ 3528643 h 4188227"/>
              <a:gd name="connsiteX7806" fmla="*/ 4889727 w 10996613"/>
              <a:gd name="connsiteY7806" fmla="*/ 3537069 h 4188227"/>
              <a:gd name="connsiteX7807" fmla="*/ 4892217 w 10996613"/>
              <a:gd name="connsiteY7807" fmla="*/ 3540170 h 4188227"/>
              <a:gd name="connsiteX7808" fmla="*/ 4894707 w 10996613"/>
              <a:gd name="connsiteY7808" fmla="*/ 3538655 h 4188227"/>
              <a:gd name="connsiteX7809" fmla="*/ 4892217 w 10996613"/>
              <a:gd name="connsiteY7809" fmla="*/ 3535555 h 4188227"/>
              <a:gd name="connsiteX7810" fmla="*/ 4889727 w 10996613"/>
              <a:gd name="connsiteY7810" fmla="*/ 3537069 h 4188227"/>
              <a:gd name="connsiteX7811" fmla="*/ 10303856 w 10996613"/>
              <a:gd name="connsiteY7811" fmla="*/ 3532454 h 4188227"/>
              <a:gd name="connsiteX7812" fmla="*/ 10306346 w 10996613"/>
              <a:gd name="connsiteY7812" fmla="*/ 3535555 h 4188227"/>
              <a:gd name="connsiteX7813" fmla="*/ 10309192 w 10996613"/>
              <a:gd name="connsiteY7813" fmla="*/ 3533922 h 4188227"/>
              <a:gd name="connsiteX7814" fmla="*/ 10306346 w 10996613"/>
              <a:gd name="connsiteY7814" fmla="*/ 3530963 h 4188227"/>
              <a:gd name="connsiteX7815" fmla="*/ 10303856 w 10996613"/>
              <a:gd name="connsiteY7815" fmla="*/ 3532454 h 4188227"/>
              <a:gd name="connsiteX7816" fmla="*/ 5245901 w 10996613"/>
              <a:gd name="connsiteY7816" fmla="*/ 632500 h 4188227"/>
              <a:gd name="connsiteX7817" fmla="*/ 5243055 w 10996613"/>
              <a:gd name="connsiteY7817" fmla="*/ 630867 h 4188227"/>
              <a:gd name="connsiteX7818" fmla="*/ 5240565 w 10996613"/>
              <a:gd name="connsiteY7818" fmla="*/ 633967 h 4188227"/>
              <a:gd name="connsiteX7819" fmla="*/ 5243055 w 10996613"/>
              <a:gd name="connsiteY7819" fmla="*/ 635482 h 4188227"/>
              <a:gd name="connsiteX7820" fmla="*/ 5245901 w 10996613"/>
              <a:gd name="connsiteY7820" fmla="*/ 632500 h 4188227"/>
              <a:gd name="connsiteX7821" fmla="*/ 6042924 w 10996613"/>
              <a:gd name="connsiteY7821" fmla="*/ 3564667 h 4188227"/>
              <a:gd name="connsiteX7822" fmla="*/ 6040434 w 10996613"/>
              <a:gd name="connsiteY7822" fmla="*/ 3563152 h 4188227"/>
              <a:gd name="connsiteX7823" fmla="*/ 6037588 w 10996613"/>
              <a:gd name="connsiteY7823" fmla="*/ 3566110 h 4188227"/>
              <a:gd name="connsiteX7824" fmla="*/ 6040434 w 10996613"/>
              <a:gd name="connsiteY7824" fmla="*/ 3567744 h 4188227"/>
              <a:gd name="connsiteX7825" fmla="*/ 6042924 w 10996613"/>
              <a:gd name="connsiteY7825" fmla="*/ 3564667 h 4188227"/>
              <a:gd name="connsiteX7826" fmla="*/ 7034649 w 10996613"/>
              <a:gd name="connsiteY7826" fmla="*/ 3762628 h 4188227"/>
              <a:gd name="connsiteX7827" fmla="*/ 7037139 w 10996613"/>
              <a:gd name="connsiteY7827" fmla="*/ 3765729 h 4188227"/>
              <a:gd name="connsiteX7828" fmla="*/ 7039630 w 10996613"/>
              <a:gd name="connsiteY7828" fmla="*/ 3764214 h 4188227"/>
              <a:gd name="connsiteX7829" fmla="*/ 7037139 w 10996613"/>
              <a:gd name="connsiteY7829" fmla="*/ 3761113 h 4188227"/>
              <a:gd name="connsiteX7830" fmla="*/ 7034649 w 10996613"/>
              <a:gd name="connsiteY7830" fmla="*/ 3762628 h 4188227"/>
              <a:gd name="connsiteX7831" fmla="*/ 10174782 w 10996613"/>
              <a:gd name="connsiteY7831" fmla="*/ 3565472 h 4188227"/>
              <a:gd name="connsiteX7832" fmla="*/ 10180142 w 10996613"/>
              <a:gd name="connsiteY7832" fmla="*/ 3566915 h 4188227"/>
              <a:gd name="connsiteX7833" fmla="*/ 10182775 w 10996613"/>
              <a:gd name="connsiteY7833" fmla="*/ 3565472 h 4188227"/>
              <a:gd name="connsiteX7834" fmla="*/ 10177628 w 10996613"/>
              <a:gd name="connsiteY7834" fmla="*/ 3563838 h 4188227"/>
              <a:gd name="connsiteX7835" fmla="*/ 10174782 w 10996613"/>
              <a:gd name="connsiteY7835" fmla="*/ 3565472 h 4188227"/>
              <a:gd name="connsiteX7836" fmla="*/ 3845205 w 10996613"/>
              <a:gd name="connsiteY7836" fmla="*/ 3557022 h 4188227"/>
              <a:gd name="connsiteX7837" fmla="*/ 3849735 w 10996613"/>
              <a:gd name="connsiteY7837" fmla="*/ 3556406 h 4188227"/>
              <a:gd name="connsiteX7838" fmla="*/ 3850518 w 10996613"/>
              <a:gd name="connsiteY7838" fmla="*/ 3555602 h 4188227"/>
              <a:gd name="connsiteX7839" fmla="*/ 3847672 w 10996613"/>
              <a:gd name="connsiteY7839" fmla="*/ 3553969 h 4188227"/>
              <a:gd name="connsiteX7840" fmla="*/ 3845205 w 10996613"/>
              <a:gd name="connsiteY7840" fmla="*/ 3557022 h 4188227"/>
              <a:gd name="connsiteX7841" fmla="*/ 7090457 w 10996613"/>
              <a:gd name="connsiteY7841" fmla="*/ 3785633 h 4188227"/>
              <a:gd name="connsiteX7842" fmla="*/ 7092948 w 10996613"/>
              <a:gd name="connsiteY7842" fmla="*/ 3788734 h 4188227"/>
              <a:gd name="connsiteX7843" fmla="*/ 7095439 w 10996613"/>
              <a:gd name="connsiteY7843" fmla="*/ 3787219 h 4188227"/>
              <a:gd name="connsiteX7844" fmla="*/ 7092948 w 10996613"/>
              <a:gd name="connsiteY7844" fmla="*/ 3784119 h 4188227"/>
              <a:gd name="connsiteX7845" fmla="*/ 7090457 w 10996613"/>
              <a:gd name="connsiteY7845" fmla="*/ 3785633 h 4188227"/>
              <a:gd name="connsiteX7846" fmla="*/ 4856332 w 10996613"/>
              <a:gd name="connsiteY7846" fmla="*/ 3560856 h 4188227"/>
              <a:gd name="connsiteX7847" fmla="*/ 4861478 w 10996613"/>
              <a:gd name="connsiteY7847" fmla="*/ 3562489 h 4188227"/>
              <a:gd name="connsiteX7848" fmla="*/ 4864325 w 10996613"/>
              <a:gd name="connsiteY7848" fmla="*/ 3560856 h 4188227"/>
              <a:gd name="connsiteX7849" fmla="*/ 4858964 w 10996613"/>
              <a:gd name="connsiteY7849" fmla="*/ 3559412 h 4188227"/>
              <a:gd name="connsiteX7850" fmla="*/ 4856332 w 10996613"/>
              <a:gd name="connsiteY7850" fmla="*/ 3560856 h 4188227"/>
              <a:gd name="connsiteX7851" fmla="*/ 1323996 w 10996613"/>
              <a:gd name="connsiteY7851" fmla="*/ 872520 h 4188227"/>
              <a:gd name="connsiteX7852" fmla="*/ 1326605 w 10996613"/>
              <a:gd name="connsiteY7852" fmla="*/ 873963 h 4188227"/>
              <a:gd name="connsiteX7853" fmla="*/ 1331965 w 10996613"/>
              <a:gd name="connsiteY7853" fmla="*/ 872520 h 4188227"/>
              <a:gd name="connsiteX7854" fmla="*/ 1329119 w 10996613"/>
              <a:gd name="connsiteY7854" fmla="*/ 870886 h 4188227"/>
              <a:gd name="connsiteX7855" fmla="*/ 1323996 w 10996613"/>
              <a:gd name="connsiteY7855" fmla="*/ 872520 h 4188227"/>
              <a:gd name="connsiteX7856" fmla="*/ 7034649 w 10996613"/>
              <a:gd name="connsiteY7856" fmla="*/ 3776427 h 4188227"/>
              <a:gd name="connsiteX7857" fmla="*/ 7037139 w 10996613"/>
              <a:gd name="connsiteY7857" fmla="*/ 3779527 h 4188227"/>
              <a:gd name="connsiteX7858" fmla="*/ 7039630 w 10996613"/>
              <a:gd name="connsiteY7858" fmla="*/ 3778012 h 4188227"/>
              <a:gd name="connsiteX7859" fmla="*/ 7037139 w 10996613"/>
              <a:gd name="connsiteY7859" fmla="*/ 3774912 h 4188227"/>
              <a:gd name="connsiteX7860" fmla="*/ 7034649 w 10996613"/>
              <a:gd name="connsiteY7860" fmla="*/ 3776427 h 4188227"/>
              <a:gd name="connsiteX7861" fmla="*/ 392206 w 10996613"/>
              <a:gd name="connsiteY7861" fmla="*/ 70899 h 4188227"/>
              <a:gd name="connsiteX7862" fmla="*/ 395053 w 10996613"/>
              <a:gd name="connsiteY7862" fmla="*/ 73858 h 4188227"/>
              <a:gd name="connsiteX7863" fmla="*/ 397543 w 10996613"/>
              <a:gd name="connsiteY7863" fmla="*/ 72343 h 4188227"/>
              <a:gd name="connsiteX7864" fmla="*/ 395053 w 10996613"/>
              <a:gd name="connsiteY7864" fmla="*/ 69242 h 4188227"/>
              <a:gd name="connsiteX7865" fmla="*/ 392206 w 10996613"/>
              <a:gd name="connsiteY7865" fmla="*/ 70899 h 4188227"/>
              <a:gd name="connsiteX7866" fmla="*/ 554533 w 10996613"/>
              <a:gd name="connsiteY7866" fmla="*/ 142898 h 4188227"/>
              <a:gd name="connsiteX7867" fmla="*/ 557024 w 10996613"/>
              <a:gd name="connsiteY7867" fmla="*/ 139797 h 4188227"/>
              <a:gd name="connsiteX7868" fmla="*/ 554533 w 10996613"/>
              <a:gd name="connsiteY7868" fmla="*/ 138283 h 4188227"/>
              <a:gd name="connsiteX7869" fmla="*/ 551687 w 10996613"/>
              <a:gd name="connsiteY7869" fmla="*/ 141241 h 4188227"/>
              <a:gd name="connsiteX7870" fmla="*/ 554533 w 10996613"/>
              <a:gd name="connsiteY7870" fmla="*/ 142898 h 4188227"/>
              <a:gd name="connsiteX7871" fmla="*/ 6682435 w 10996613"/>
              <a:gd name="connsiteY7871" fmla="*/ 4134054 h 4188227"/>
              <a:gd name="connsiteX7872" fmla="*/ 6682412 w 10996613"/>
              <a:gd name="connsiteY7872" fmla="*/ 4135971 h 4188227"/>
              <a:gd name="connsiteX7873" fmla="*/ 6687108 w 10996613"/>
              <a:gd name="connsiteY7873" fmla="*/ 4138054 h 4188227"/>
              <a:gd name="connsiteX7874" fmla="*/ 6689622 w 10996613"/>
              <a:gd name="connsiteY7874" fmla="*/ 4136634 h 4188227"/>
              <a:gd name="connsiteX7875" fmla="*/ 6685780 w 10996613"/>
              <a:gd name="connsiteY7875" fmla="*/ 4134007 h 4188227"/>
              <a:gd name="connsiteX7876" fmla="*/ 6682435 w 10996613"/>
              <a:gd name="connsiteY7876" fmla="*/ 4134054 h 4188227"/>
              <a:gd name="connsiteX7877" fmla="*/ 5253539 w 10996613"/>
              <a:gd name="connsiteY7877" fmla="*/ 408385 h 4188227"/>
              <a:gd name="connsiteX7878" fmla="*/ 5251048 w 10996613"/>
              <a:gd name="connsiteY7878" fmla="*/ 405284 h 4188227"/>
              <a:gd name="connsiteX7879" fmla="*/ 5248558 w 10996613"/>
              <a:gd name="connsiteY7879" fmla="*/ 406799 h 4188227"/>
              <a:gd name="connsiteX7880" fmla="*/ 5251048 w 10996613"/>
              <a:gd name="connsiteY7880" fmla="*/ 409900 h 4188227"/>
              <a:gd name="connsiteX7881" fmla="*/ 5253539 w 10996613"/>
              <a:gd name="connsiteY7881" fmla="*/ 408385 h 4188227"/>
              <a:gd name="connsiteX7882" fmla="*/ 5239071 w 10996613"/>
              <a:gd name="connsiteY7882" fmla="*/ 402988 h 4188227"/>
              <a:gd name="connsiteX7883" fmla="*/ 5236438 w 10996613"/>
              <a:gd name="connsiteY7883" fmla="*/ 401545 h 4188227"/>
              <a:gd name="connsiteX7884" fmla="*/ 5231077 w 10996613"/>
              <a:gd name="connsiteY7884" fmla="*/ 402988 h 4188227"/>
              <a:gd name="connsiteX7885" fmla="*/ 5233710 w 10996613"/>
              <a:gd name="connsiteY7885" fmla="*/ 404432 h 4188227"/>
              <a:gd name="connsiteX7886" fmla="*/ 5239071 w 10996613"/>
              <a:gd name="connsiteY7886" fmla="*/ 402988 h 4188227"/>
              <a:gd name="connsiteX7887" fmla="*/ 6738125 w 10996613"/>
              <a:gd name="connsiteY7887" fmla="*/ 4076446 h 4188227"/>
              <a:gd name="connsiteX7888" fmla="*/ 6738789 w 10996613"/>
              <a:gd name="connsiteY7888" fmla="*/ 4076635 h 4188227"/>
              <a:gd name="connsiteX7889" fmla="*/ 6743225 w 10996613"/>
              <a:gd name="connsiteY7889" fmla="*/ 4075546 h 4188227"/>
              <a:gd name="connsiteX7890" fmla="*/ 6740971 w 10996613"/>
              <a:gd name="connsiteY7890" fmla="*/ 4074836 h 4188227"/>
              <a:gd name="connsiteX7891" fmla="*/ 6738125 w 10996613"/>
              <a:gd name="connsiteY7891" fmla="*/ 4076446 h 4188227"/>
              <a:gd name="connsiteX7892" fmla="*/ 599882 w 10996613"/>
              <a:gd name="connsiteY7892" fmla="*/ 224246 h 4188227"/>
              <a:gd name="connsiteX7893" fmla="*/ 602373 w 10996613"/>
              <a:gd name="connsiteY7893" fmla="*/ 225761 h 4188227"/>
              <a:gd name="connsiteX7894" fmla="*/ 605219 w 10996613"/>
              <a:gd name="connsiteY7894" fmla="*/ 222802 h 4188227"/>
              <a:gd name="connsiteX7895" fmla="*/ 602373 w 10996613"/>
              <a:gd name="connsiteY7895" fmla="*/ 221169 h 4188227"/>
              <a:gd name="connsiteX7896" fmla="*/ 599882 w 10996613"/>
              <a:gd name="connsiteY7896" fmla="*/ 224246 h 4188227"/>
              <a:gd name="connsiteX7897" fmla="*/ 574456 w 10996613"/>
              <a:gd name="connsiteY7897" fmla="*/ 223465 h 4188227"/>
              <a:gd name="connsiteX7898" fmla="*/ 577065 w 10996613"/>
              <a:gd name="connsiteY7898" fmla="*/ 224908 h 4188227"/>
              <a:gd name="connsiteX7899" fmla="*/ 582426 w 10996613"/>
              <a:gd name="connsiteY7899" fmla="*/ 223465 h 4188227"/>
              <a:gd name="connsiteX7900" fmla="*/ 579793 w 10996613"/>
              <a:gd name="connsiteY7900" fmla="*/ 222021 h 4188227"/>
              <a:gd name="connsiteX7901" fmla="*/ 574456 w 10996613"/>
              <a:gd name="connsiteY7901" fmla="*/ 223465 h 4188227"/>
              <a:gd name="connsiteX7902" fmla="*/ 623458 w 10996613"/>
              <a:gd name="connsiteY7902" fmla="*/ 325404 h 4188227"/>
              <a:gd name="connsiteX7903" fmla="*/ 626304 w 10996613"/>
              <a:gd name="connsiteY7903" fmla="*/ 327037 h 4188227"/>
              <a:gd name="connsiteX7904" fmla="*/ 628795 w 10996613"/>
              <a:gd name="connsiteY7904" fmla="*/ 323936 h 4188227"/>
              <a:gd name="connsiteX7905" fmla="*/ 626304 w 10996613"/>
              <a:gd name="connsiteY7905" fmla="*/ 322422 h 4188227"/>
              <a:gd name="connsiteX7906" fmla="*/ 623458 w 10996613"/>
              <a:gd name="connsiteY7906" fmla="*/ 325404 h 4188227"/>
              <a:gd name="connsiteX7907" fmla="*/ 10175754 w 10996613"/>
              <a:gd name="connsiteY7907" fmla="*/ 2497157 h 4188227"/>
              <a:gd name="connsiteX7908" fmla="*/ 10179217 w 10996613"/>
              <a:gd name="connsiteY7908" fmla="*/ 2499808 h 4188227"/>
              <a:gd name="connsiteX7909" fmla="*/ 10182633 w 10996613"/>
              <a:gd name="connsiteY7909" fmla="*/ 2499737 h 4188227"/>
              <a:gd name="connsiteX7910" fmla="*/ 10182680 w 10996613"/>
              <a:gd name="connsiteY7910" fmla="*/ 2497796 h 4188227"/>
              <a:gd name="connsiteX7911" fmla="*/ 10175754 w 10996613"/>
              <a:gd name="connsiteY7911" fmla="*/ 2497157 h 4188227"/>
              <a:gd name="connsiteX7912" fmla="*/ 10437934 w 10996613"/>
              <a:gd name="connsiteY7912" fmla="*/ 2497488 h 4188227"/>
              <a:gd name="connsiteX7913" fmla="*/ 10440543 w 10996613"/>
              <a:gd name="connsiteY7913" fmla="*/ 2498932 h 4188227"/>
              <a:gd name="connsiteX7914" fmla="*/ 10445904 w 10996613"/>
              <a:gd name="connsiteY7914" fmla="*/ 2497488 h 4188227"/>
              <a:gd name="connsiteX7915" fmla="*/ 10443058 w 10996613"/>
              <a:gd name="connsiteY7915" fmla="*/ 2495855 h 4188227"/>
              <a:gd name="connsiteX7916" fmla="*/ 10437934 w 10996613"/>
              <a:gd name="connsiteY7916" fmla="*/ 2497488 h 4188227"/>
              <a:gd name="connsiteX7917" fmla="*/ 10537598 w 10996613"/>
              <a:gd name="connsiteY7917" fmla="*/ 2495192 h 4188227"/>
              <a:gd name="connsiteX7918" fmla="*/ 10535107 w 10996613"/>
              <a:gd name="connsiteY7918" fmla="*/ 2496707 h 4188227"/>
              <a:gd name="connsiteX7919" fmla="*/ 10537598 w 10996613"/>
              <a:gd name="connsiteY7919" fmla="*/ 2499808 h 4188227"/>
              <a:gd name="connsiteX7920" fmla="*/ 10540088 w 10996613"/>
              <a:gd name="connsiteY7920" fmla="*/ 2498293 h 4188227"/>
              <a:gd name="connsiteX7921" fmla="*/ 10537598 w 10996613"/>
              <a:gd name="connsiteY7921" fmla="*/ 2495192 h 4188227"/>
              <a:gd name="connsiteX7922" fmla="*/ 3425063 w 10996613"/>
              <a:gd name="connsiteY7922" fmla="*/ 1528509 h 4188227"/>
              <a:gd name="connsiteX7923" fmla="*/ 3427554 w 10996613"/>
              <a:gd name="connsiteY7923" fmla="*/ 1525409 h 4188227"/>
              <a:gd name="connsiteX7924" fmla="*/ 3425063 w 10996613"/>
              <a:gd name="connsiteY7924" fmla="*/ 1523894 h 4188227"/>
              <a:gd name="connsiteX7925" fmla="*/ 3422217 w 10996613"/>
              <a:gd name="connsiteY7925" fmla="*/ 1526852 h 4188227"/>
              <a:gd name="connsiteX7926" fmla="*/ 3425063 w 10996613"/>
              <a:gd name="connsiteY7926" fmla="*/ 1528509 h 4188227"/>
              <a:gd name="connsiteX7927" fmla="*/ 6582653 w 10996613"/>
              <a:gd name="connsiteY7927" fmla="*/ 2509015 h 4188227"/>
              <a:gd name="connsiteX7928" fmla="*/ 6585143 w 10996613"/>
              <a:gd name="connsiteY7928" fmla="*/ 2505914 h 4188227"/>
              <a:gd name="connsiteX7929" fmla="*/ 6582653 w 10996613"/>
              <a:gd name="connsiteY7929" fmla="*/ 2504399 h 4188227"/>
              <a:gd name="connsiteX7930" fmla="*/ 6579807 w 10996613"/>
              <a:gd name="connsiteY7930" fmla="*/ 2507358 h 4188227"/>
              <a:gd name="connsiteX7931" fmla="*/ 6582653 w 10996613"/>
              <a:gd name="connsiteY7931" fmla="*/ 2509015 h 4188227"/>
              <a:gd name="connsiteX7932" fmla="*/ 9983425 w 10996613"/>
              <a:gd name="connsiteY7932" fmla="*/ 2506695 h 4188227"/>
              <a:gd name="connsiteX7933" fmla="*/ 9988571 w 10996613"/>
              <a:gd name="connsiteY7933" fmla="*/ 2508328 h 4188227"/>
              <a:gd name="connsiteX7934" fmla="*/ 9991417 w 10996613"/>
              <a:gd name="connsiteY7934" fmla="*/ 2506695 h 4188227"/>
              <a:gd name="connsiteX7935" fmla="*/ 9986057 w 10996613"/>
              <a:gd name="connsiteY7935" fmla="*/ 2505251 h 4188227"/>
              <a:gd name="connsiteX7936" fmla="*/ 9983425 w 10996613"/>
              <a:gd name="connsiteY7936" fmla="*/ 2506695 h 4188227"/>
              <a:gd name="connsiteX7937" fmla="*/ 10338247 w 10996613"/>
              <a:gd name="connsiteY7937" fmla="*/ 2518222 h 4188227"/>
              <a:gd name="connsiteX7938" fmla="*/ 10340738 w 10996613"/>
              <a:gd name="connsiteY7938" fmla="*/ 2516707 h 4188227"/>
              <a:gd name="connsiteX7939" fmla="*/ 10338247 w 10996613"/>
              <a:gd name="connsiteY7939" fmla="*/ 2513606 h 4188227"/>
              <a:gd name="connsiteX7940" fmla="*/ 10335401 w 10996613"/>
              <a:gd name="connsiteY7940" fmla="*/ 2515239 h 4188227"/>
              <a:gd name="connsiteX7941" fmla="*/ 10338247 w 10996613"/>
              <a:gd name="connsiteY7941" fmla="*/ 2518222 h 4188227"/>
              <a:gd name="connsiteX7942" fmla="*/ 9506857 w 10996613"/>
              <a:gd name="connsiteY7942" fmla="*/ 2519452 h 4188227"/>
              <a:gd name="connsiteX7943" fmla="*/ 9509466 w 10996613"/>
              <a:gd name="connsiteY7943" fmla="*/ 2522600 h 4188227"/>
              <a:gd name="connsiteX7944" fmla="*/ 9511482 w 10996613"/>
              <a:gd name="connsiteY7944" fmla="*/ 2521322 h 4188227"/>
              <a:gd name="connsiteX7945" fmla="*/ 9508991 w 10996613"/>
              <a:gd name="connsiteY7945" fmla="*/ 2518222 h 4188227"/>
              <a:gd name="connsiteX7946" fmla="*/ 9506857 w 10996613"/>
              <a:gd name="connsiteY7946" fmla="*/ 2519452 h 4188227"/>
              <a:gd name="connsiteX7947" fmla="*/ 10470783 w 10996613"/>
              <a:gd name="connsiteY7947" fmla="*/ 2524778 h 4188227"/>
              <a:gd name="connsiteX7948" fmla="*/ 10474247 w 10996613"/>
              <a:gd name="connsiteY7948" fmla="*/ 2527428 h 4188227"/>
              <a:gd name="connsiteX7949" fmla="*/ 10477662 w 10996613"/>
              <a:gd name="connsiteY7949" fmla="*/ 2527358 h 4188227"/>
              <a:gd name="connsiteX7950" fmla="*/ 10477710 w 10996613"/>
              <a:gd name="connsiteY7950" fmla="*/ 2525417 h 4188227"/>
              <a:gd name="connsiteX7951" fmla="*/ 10470783 w 10996613"/>
              <a:gd name="connsiteY7951" fmla="*/ 2524778 h 4188227"/>
              <a:gd name="connsiteX7952" fmla="*/ 10802102 w 10996613"/>
              <a:gd name="connsiteY7952" fmla="*/ 2468447 h 4188227"/>
              <a:gd name="connsiteX7953" fmla="*/ 10796741 w 10996613"/>
              <a:gd name="connsiteY7953" fmla="*/ 2469891 h 4188227"/>
              <a:gd name="connsiteX7954" fmla="*/ 10799588 w 10996613"/>
              <a:gd name="connsiteY7954" fmla="*/ 2471524 h 4188227"/>
              <a:gd name="connsiteX7955" fmla="*/ 10804735 w 10996613"/>
              <a:gd name="connsiteY7955" fmla="*/ 2469891 h 4188227"/>
              <a:gd name="connsiteX7956" fmla="*/ 10802102 w 10996613"/>
              <a:gd name="connsiteY7956" fmla="*/ 2468447 h 4188227"/>
              <a:gd name="connsiteX7957" fmla="*/ 10279948 w 10996613"/>
              <a:gd name="connsiteY7957" fmla="*/ 2475264 h 4188227"/>
              <a:gd name="connsiteX7958" fmla="*/ 10282439 w 10996613"/>
              <a:gd name="connsiteY7958" fmla="*/ 2476778 h 4188227"/>
              <a:gd name="connsiteX7959" fmla="*/ 10285285 w 10996613"/>
              <a:gd name="connsiteY7959" fmla="*/ 2473820 h 4188227"/>
              <a:gd name="connsiteX7960" fmla="*/ 10282439 w 10996613"/>
              <a:gd name="connsiteY7960" fmla="*/ 2472187 h 4188227"/>
              <a:gd name="connsiteX7961" fmla="*/ 10279948 w 10996613"/>
              <a:gd name="connsiteY7961" fmla="*/ 2475264 h 4188227"/>
              <a:gd name="connsiteX7962" fmla="*/ 10372638 w 10996613"/>
              <a:gd name="connsiteY7962" fmla="*/ 2475264 h 4188227"/>
              <a:gd name="connsiteX7963" fmla="*/ 10370148 w 10996613"/>
              <a:gd name="connsiteY7963" fmla="*/ 2472163 h 4188227"/>
              <a:gd name="connsiteX7964" fmla="*/ 10367657 w 10996613"/>
              <a:gd name="connsiteY7964" fmla="*/ 2473678 h 4188227"/>
              <a:gd name="connsiteX7965" fmla="*/ 10370148 w 10996613"/>
              <a:gd name="connsiteY7965" fmla="*/ 2476778 h 4188227"/>
              <a:gd name="connsiteX7966" fmla="*/ 10372638 w 10996613"/>
              <a:gd name="connsiteY7966" fmla="*/ 2475264 h 4188227"/>
              <a:gd name="connsiteX7967" fmla="*/ 10776818 w 10996613"/>
              <a:gd name="connsiteY7967" fmla="*/ 2472187 h 4188227"/>
              <a:gd name="connsiteX7968" fmla="*/ 10774328 w 10996613"/>
              <a:gd name="connsiteY7968" fmla="*/ 2473702 h 4188227"/>
              <a:gd name="connsiteX7969" fmla="*/ 10776818 w 10996613"/>
              <a:gd name="connsiteY7969" fmla="*/ 2476802 h 4188227"/>
              <a:gd name="connsiteX7970" fmla="*/ 10779664 w 10996613"/>
              <a:gd name="connsiteY7970" fmla="*/ 2475169 h 4188227"/>
              <a:gd name="connsiteX7971" fmla="*/ 10776818 w 10996613"/>
              <a:gd name="connsiteY7971" fmla="*/ 2472187 h 4188227"/>
              <a:gd name="connsiteX7972" fmla="*/ 9936723 w 10996613"/>
              <a:gd name="connsiteY7972" fmla="*/ 2478412 h 4188227"/>
              <a:gd name="connsiteX7973" fmla="*/ 9939570 w 10996613"/>
              <a:gd name="connsiteY7973" fmla="*/ 2481370 h 4188227"/>
              <a:gd name="connsiteX7974" fmla="*/ 9942060 w 10996613"/>
              <a:gd name="connsiteY7974" fmla="*/ 2479855 h 4188227"/>
              <a:gd name="connsiteX7975" fmla="*/ 9939570 w 10996613"/>
              <a:gd name="connsiteY7975" fmla="*/ 2476755 h 4188227"/>
              <a:gd name="connsiteX7976" fmla="*/ 9936723 w 10996613"/>
              <a:gd name="connsiteY7976" fmla="*/ 2478412 h 4188227"/>
              <a:gd name="connsiteX7977" fmla="*/ 10351363 w 10996613"/>
              <a:gd name="connsiteY7977" fmla="*/ 2478412 h 4188227"/>
              <a:gd name="connsiteX7978" fmla="*/ 10354210 w 10996613"/>
              <a:gd name="connsiteY7978" fmla="*/ 2481370 h 4188227"/>
              <a:gd name="connsiteX7979" fmla="*/ 10356699 w 10996613"/>
              <a:gd name="connsiteY7979" fmla="*/ 2479855 h 4188227"/>
              <a:gd name="connsiteX7980" fmla="*/ 10354210 w 10996613"/>
              <a:gd name="connsiteY7980" fmla="*/ 2476755 h 4188227"/>
              <a:gd name="connsiteX7981" fmla="*/ 10351363 w 10996613"/>
              <a:gd name="connsiteY7981" fmla="*/ 2478412 h 4188227"/>
              <a:gd name="connsiteX7982" fmla="*/ 2359409 w 10996613"/>
              <a:gd name="connsiteY7982" fmla="*/ 2492234 h 4188227"/>
              <a:gd name="connsiteX7983" fmla="*/ 2356563 w 10996613"/>
              <a:gd name="connsiteY7983" fmla="*/ 2490601 h 4188227"/>
              <a:gd name="connsiteX7984" fmla="*/ 2354072 w 10996613"/>
              <a:gd name="connsiteY7984" fmla="*/ 2493701 h 4188227"/>
              <a:gd name="connsiteX7985" fmla="*/ 2356563 w 10996613"/>
              <a:gd name="connsiteY7985" fmla="*/ 2495216 h 4188227"/>
              <a:gd name="connsiteX7986" fmla="*/ 2359409 w 10996613"/>
              <a:gd name="connsiteY7986" fmla="*/ 2492234 h 4188227"/>
              <a:gd name="connsiteX7987" fmla="*/ 2194616 w 10996613"/>
              <a:gd name="connsiteY7987" fmla="*/ 2496707 h 4188227"/>
              <a:gd name="connsiteX7988" fmla="*/ 2197106 w 10996613"/>
              <a:gd name="connsiteY7988" fmla="*/ 2499808 h 4188227"/>
              <a:gd name="connsiteX7989" fmla="*/ 2199952 w 10996613"/>
              <a:gd name="connsiteY7989" fmla="*/ 2498175 h 4188227"/>
              <a:gd name="connsiteX7990" fmla="*/ 2197106 w 10996613"/>
              <a:gd name="connsiteY7990" fmla="*/ 2495216 h 4188227"/>
              <a:gd name="connsiteX7991" fmla="*/ 2194616 w 10996613"/>
              <a:gd name="connsiteY7991" fmla="*/ 2496707 h 4188227"/>
              <a:gd name="connsiteX7992" fmla="*/ 9554341 w 10996613"/>
              <a:gd name="connsiteY7992" fmla="*/ 2542742 h 4188227"/>
              <a:gd name="connsiteX7993" fmla="*/ 9556830 w 10996613"/>
              <a:gd name="connsiteY7993" fmla="*/ 2545842 h 4188227"/>
              <a:gd name="connsiteX7994" fmla="*/ 9559677 w 10996613"/>
              <a:gd name="connsiteY7994" fmla="*/ 2544209 h 4188227"/>
              <a:gd name="connsiteX7995" fmla="*/ 9556830 w 10996613"/>
              <a:gd name="connsiteY7995" fmla="*/ 2541251 h 4188227"/>
              <a:gd name="connsiteX7996" fmla="*/ 9554341 w 10996613"/>
              <a:gd name="connsiteY7996" fmla="*/ 2542742 h 4188227"/>
              <a:gd name="connsiteX7997" fmla="*/ 3349307 w 10996613"/>
              <a:gd name="connsiteY7997" fmla="*/ 1484770 h 4188227"/>
              <a:gd name="connsiteX7998" fmla="*/ 3346461 w 10996613"/>
              <a:gd name="connsiteY7998" fmla="*/ 1483137 h 4188227"/>
              <a:gd name="connsiteX7999" fmla="*/ 3341315 w 10996613"/>
              <a:gd name="connsiteY7999" fmla="*/ 1484770 h 4188227"/>
              <a:gd name="connsiteX8000" fmla="*/ 3343924 w 10996613"/>
              <a:gd name="connsiteY8000" fmla="*/ 1486214 h 4188227"/>
              <a:gd name="connsiteX8001" fmla="*/ 3349307 w 10996613"/>
              <a:gd name="connsiteY8001" fmla="*/ 1484770 h 4188227"/>
              <a:gd name="connsiteX8002" fmla="*/ 10178174 w 10996613"/>
              <a:gd name="connsiteY8002" fmla="*/ 2549890 h 4188227"/>
              <a:gd name="connsiteX8003" fmla="*/ 10182775 w 10996613"/>
              <a:gd name="connsiteY8003" fmla="*/ 2547902 h 4188227"/>
              <a:gd name="connsiteX8004" fmla="*/ 10182633 w 10996613"/>
              <a:gd name="connsiteY8004" fmla="*/ 2545913 h 4188227"/>
              <a:gd name="connsiteX8005" fmla="*/ 10179265 w 10996613"/>
              <a:gd name="connsiteY8005" fmla="*/ 2545890 h 4188227"/>
              <a:gd name="connsiteX8006" fmla="*/ 10178174 w 10996613"/>
              <a:gd name="connsiteY8006" fmla="*/ 2549890 h 4188227"/>
              <a:gd name="connsiteX8007" fmla="*/ 6396751 w 10996613"/>
              <a:gd name="connsiteY8007" fmla="*/ 2551949 h 4188227"/>
              <a:gd name="connsiteX8008" fmla="*/ 6399241 w 10996613"/>
              <a:gd name="connsiteY8008" fmla="*/ 2555049 h 4188227"/>
              <a:gd name="connsiteX8009" fmla="*/ 6401731 w 10996613"/>
              <a:gd name="connsiteY8009" fmla="*/ 2553535 h 4188227"/>
              <a:gd name="connsiteX8010" fmla="*/ 6399241 w 10996613"/>
              <a:gd name="connsiteY8010" fmla="*/ 2550434 h 4188227"/>
              <a:gd name="connsiteX8011" fmla="*/ 6396751 w 10996613"/>
              <a:gd name="connsiteY8011" fmla="*/ 2551949 h 4188227"/>
              <a:gd name="connsiteX8012" fmla="*/ 6293103 w 10996613"/>
              <a:gd name="connsiteY8012" fmla="*/ 2558126 h 4188227"/>
              <a:gd name="connsiteX8013" fmla="*/ 6295593 w 10996613"/>
              <a:gd name="connsiteY8013" fmla="*/ 2559641 h 4188227"/>
              <a:gd name="connsiteX8014" fmla="*/ 6298440 w 10996613"/>
              <a:gd name="connsiteY8014" fmla="*/ 2556682 h 4188227"/>
              <a:gd name="connsiteX8015" fmla="*/ 6295593 w 10996613"/>
              <a:gd name="connsiteY8015" fmla="*/ 2555049 h 4188227"/>
              <a:gd name="connsiteX8016" fmla="*/ 6293103 w 10996613"/>
              <a:gd name="connsiteY8016" fmla="*/ 2558126 h 4188227"/>
              <a:gd name="connsiteX8017" fmla="*/ 6681154 w 10996613"/>
              <a:gd name="connsiteY8017" fmla="*/ 2556682 h 4188227"/>
              <a:gd name="connsiteX8018" fmla="*/ 6678308 w 10996613"/>
              <a:gd name="connsiteY8018" fmla="*/ 2555049 h 4188227"/>
              <a:gd name="connsiteX8019" fmla="*/ 6675818 w 10996613"/>
              <a:gd name="connsiteY8019" fmla="*/ 2558150 h 4188227"/>
              <a:gd name="connsiteX8020" fmla="*/ 6678308 w 10996613"/>
              <a:gd name="connsiteY8020" fmla="*/ 2559665 h 4188227"/>
              <a:gd name="connsiteX8021" fmla="*/ 6681154 w 10996613"/>
              <a:gd name="connsiteY8021" fmla="*/ 2556682 h 4188227"/>
              <a:gd name="connsiteX8022" fmla="*/ 1960399 w 10996613"/>
              <a:gd name="connsiteY8022" fmla="*/ 1480960 h 4188227"/>
              <a:gd name="connsiteX8023" fmla="*/ 1957909 w 10996613"/>
              <a:gd name="connsiteY8023" fmla="*/ 1477859 h 4188227"/>
              <a:gd name="connsiteX8024" fmla="*/ 1955419 w 10996613"/>
              <a:gd name="connsiteY8024" fmla="*/ 1479374 h 4188227"/>
              <a:gd name="connsiteX8025" fmla="*/ 1957909 w 10996613"/>
              <a:gd name="connsiteY8025" fmla="*/ 1482474 h 4188227"/>
              <a:gd name="connsiteX8026" fmla="*/ 1960399 w 10996613"/>
              <a:gd name="connsiteY8026" fmla="*/ 1480960 h 4188227"/>
              <a:gd name="connsiteX8027" fmla="*/ 4165257 w 10996613"/>
              <a:gd name="connsiteY8027" fmla="*/ 1513835 h 4188227"/>
              <a:gd name="connsiteX8028" fmla="*/ 4170618 w 10996613"/>
              <a:gd name="connsiteY8028" fmla="*/ 1512391 h 4188227"/>
              <a:gd name="connsiteX8029" fmla="*/ 4167985 w 10996613"/>
              <a:gd name="connsiteY8029" fmla="*/ 1510947 h 4188227"/>
              <a:gd name="connsiteX8030" fmla="*/ 4162625 w 10996613"/>
              <a:gd name="connsiteY8030" fmla="*/ 1512391 h 4188227"/>
              <a:gd name="connsiteX8031" fmla="*/ 4165257 w 10996613"/>
              <a:gd name="connsiteY8031" fmla="*/ 1513835 h 4188227"/>
              <a:gd name="connsiteX8032" fmla="*/ 10000857 w 10996613"/>
              <a:gd name="connsiteY8032" fmla="*/ 2528943 h 4188227"/>
              <a:gd name="connsiteX8033" fmla="*/ 10003348 w 10996613"/>
              <a:gd name="connsiteY8033" fmla="*/ 2532044 h 4188227"/>
              <a:gd name="connsiteX8034" fmla="*/ 10006194 w 10996613"/>
              <a:gd name="connsiteY8034" fmla="*/ 2530411 h 4188227"/>
              <a:gd name="connsiteX8035" fmla="*/ 10003348 w 10996613"/>
              <a:gd name="connsiteY8035" fmla="*/ 2527452 h 4188227"/>
              <a:gd name="connsiteX8036" fmla="*/ 10000857 w 10996613"/>
              <a:gd name="connsiteY8036" fmla="*/ 2528943 h 4188227"/>
              <a:gd name="connsiteX8037" fmla="*/ 10160338 w 10996613"/>
              <a:gd name="connsiteY8037" fmla="*/ 2533535 h 4188227"/>
              <a:gd name="connsiteX8038" fmla="*/ 10162828 w 10996613"/>
              <a:gd name="connsiteY8038" fmla="*/ 2536635 h 4188227"/>
              <a:gd name="connsiteX8039" fmla="*/ 10165318 w 10996613"/>
              <a:gd name="connsiteY8039" fmla="*/ 2535121 h 4188227"/>
              <a:gd name="connsiteX8040" fmla="*/ 10162828 w 10996613"/>
              <a:gd name="connsiteY8040" fmla="*/ 2532020 h 4188227"/>
              <a:gd name="connsiteX8041" fmla="*/ 10160338 w 10996613"/>
              <a:gd name="connsiteY8041" fmla="*/ 2533535 h 4188227"/>
              <a:gd name="connsiteX8042" fmla="*/ 10378117 w 10996613"/>
              <a:gd name="connsiteY8042" fmla="*/ 2536635 h 4188227"/>
              <a:gd name="connsiteX8043" fmla="*/ 10380963 w 10996613"/>
              <a:gd name="connsiteY8043" fmla="*/ 2535002 h 4188227"/>
              <a:gd name="connsiteX8044" fmla="*/ 10378117 w 10996613"/>
              <a:gd name="connsiteY8044" fmla="*/ 2532044 h 4188227"/>
              <a:gd name="connsiteX8045" fmla="*/ 10375627 w 10996613"/>
              <a:gd name="connsiteY8045" fmla="*/ 2533559 h 4188227"/>
              <a:gd name="connsiteX8046" fmla="*/ 10378117 w 10996613"/>
              <a:gd name="connsiteY8046" fmla="*/ 2536635 h 4188227"/>
              <a:gd name="connsiteX8047" fmla="*/ 1915003 w 10996613"/>
              <a:gd name="connsiteY8047" fmla="*/ 2538576 h 4188227"/>
              <a:gd name="connsiteX8048" fmla="*/ 1918466 w 10996613"/>
              <a:gd name="connsiteY8048" fmla="*/ 2541227 h 4188227"/>
              <a:gd name="connsiteX8049" fmla="*/ 1921905 w 10996613"/>
              <a:gd name="connsiteY8049" fmla="*/ 2541156 h 4188227"/>
              <a:gd name="connsiteX8050" fmla="*/ 1921953 w 10996613"/>
              <a:gd name="connsiteY8050" fmla="*/ 2539215 h 4188227"/>
              <a:gd name="connsiteX8051" fmla="*/ 1915003 w 10996613"/>
              <a:gd name="connsiteY8051" fmla="*/ 2538576 h 4188227"/>
              <a:gd name="connsiteX8052" fmla="*/ 4815323 w 10996613"/>
              <a:gd name="connsiteY8052" fmla="*/ 1497906 h 4188227"/>
              <a:gd name="connsiteX8053" fmla="*/ 4812477 w 10996613"/>
              <a:gd name="connsiteY8053" fmla="*/ 1496273 h 4188227"/>
              <a:gd name="connsiteX8054" fmla="*/ 4809986 w 10996613"/>
              <a:gd name="connsiteY8054" fmla="*/ 1499374 h 4188227"/>
              <a:gd name="connsiteX8055" fmla="*/ 4812477 w 10996613"/>
              <a:gd name="connsiteY8055" fmla="*/ 1500888 h 4188227"/>
              <a:gd name="connsiteX8056" fmla="*/ 4815323 w 10996613"/>
              <a:gd name="connsiteY8056" fmla="*/ 1497906 h 4188227"/>
              <a:gd name="connsiteX8057" fmla="*/ 5916839 w 10996613"/>
              <a:gd name="connsiteY8057" fmla="*/ 1493977 h 4188227"/>
              <a:gd name="connsiteX8058" fmla="*/ 5913993 w 10996613"/>
              <a:gd name="connsiteY8058" fmla="*/ 1492344 h 4188227"/>
              <a:gd name="connsiteX8059" fmla="*/ 5908846 w 10996613"/>
              <a:gd name="connsiteY8059" fmla="*/ 1493977 h 4188227"/>
              <a:gd name="connsiteX8060" fmla="*/ 5911455 w 10996613"/>
              <a:gd name="connsiteY8060" fmla="*/ 1495421 h 4188227"/>
              <a:gd name="connsiteX8061" fmla="*/ 5916839 w 10996613"/>
              <a:gd name="connsiteY8061" fmla="*/ 1493977 h 4188227"/>
              <a:gd name="connsiteX8062" fmla="*/ 1922142 w 10996613"/>
              <a:gd name="connsiteY8062" fmla="*/ 2541298 h 4188227"/>
              <a:gd name="connsiteX8063" fmla="*/ 1922118 w 10996613"/>
              <a:gd name="connsiteY8063" fmla="*/ 2543239 h 4188227"/>
              <a:gd name="connsiteX8064" fmla="*/ 1926815 w 10996613"/>
              <a:gd name="connsiteY8064" fmla="*/ 2545322 h 4188227"/>
              <a:gd name="connsiteX8065" fmla="*/ 1929329 w 10996613"/>
              <a:gd name="connsiteY8065" fmla="*/ 2543902 h 4188227"/>
              <a:gd name="connsiteX8066" fmla="*/ 1925486 w 10996613"/>
              <a:gd name="connsiteY8066" fmla="*/ 2541274 h 4188227"/>
              <a:gd name="connsiteX8067" fmla="*/ 1922142 w 10996613"/>
              <a:gd name="connsiteY8067" fmla="*/ 2541298 h 4188227"/>
              <a:gd name="connsiteX8068" fmla="*/ 1842141 w 10996613"/>
              <a:gd name="connsiteY8068" fmla="*/ 1602070 h 4188227"/>
              <a:gd name="connsiteX8069" fmla="*/ 1842188 w 10996613"/>
              <a:gd name="connsiteY8069" fmla="*/ 1600129 h 4188227"/>
              <a:gd name="connsiteX8070" fmla="*/ 1835263 w 10996613"/>
              <a:gd name="connsiteY8070" fmla="*/ 1599490 h 4188227"/>
              <a:gd name="connsiteX8071" fmla="*/ 1838726 w 10996613"/>
              <a:gd name="connsiteY8071" fmla="*/ 1602141 h 4188227"/>
              <a:gd name="connsiteX8072" fmla="*/ 1842141 w 10996613"/>
              <a:gd name="connsiteY8072" fmla="*/ 1602070 h 4188227"/>
              <a:gd name="connsiteX8073" fmla="*/ 10760856 w 10996613"/>
              <a:gd name="connsiteY8073" fmla="*/ 2398531 h 4188227"/>
              <a:gd name="connsiteX8074" fmla="*/ 10758365 w 10996613"/>
              <a:gd name="connsiteY8074" fmla="*/ 2400046 h 4188227"/>
              <a:gd name="connsiteX8075" fmla="*/ 10760856 w 10996613"/>
              <a:gd name="connsiteY8075" fmla="*/ 2403146 h 4188227"/>
              <a:gd name="connsiteX8076" fmla="*/ 10763347 w 10996613"/>
              <a:gd name="connsiteY8076" fmla="*/ 2401632 h 4188227"/>
              <a:gd name="connsiteX8077" fmla="*/ 10760856 w 10996613"/>
              <a:gd name="connsiteY8077" fmla="*/ 2398531 h 4188227"/>
              <a:gd name="connsiteX8078" fmla="*/ 1795938 w 10996613"/>
              <a:gd name="connsiteY8078" fmla="*/ 1596035 h 4188227"/>
              <a:gd name="connsiteX8079" fmla="*/ 1798429 w 10996613"/>
              <a:gd name="connsiteY8079" fmla="*/ 1597550 h 4188227"/>
              <a:gd name="connsiteX8080" fmla="*/ 1801275 w 10996613"/>
              <a:gd name="connsiteY8080" fmla="*/ 1594591 h 4188227"/>
              <a:gd name="connsiteX8081" fmla="*/ 1798429 w 10996613"/>
              <a:gd name="connsiteY8081" fmla="*/ 1592958 h 4188227"/>
              <a:gd name="connsiteX8082" fmla="*/ 1795938 w 10996613"/>
              <a:gd name="connsiteY8082" fmla="*/ 1596035 h 4188227"/>
              <a:gd name="connsiteX8083" fmla="*/ 4633073 w 10996613"/>
              <a:gd name="connsiteY8083" fmla="*/ 2405442 h 4188227"/>
              <a:gd name="connsiteX8084" fmla="*/ 4635919 w 10996613"/>
              <a:gd name="connsiteY8084" fmla="*/ 2407075 h 4188227"/>
              <a:gd name="connsiteX8085" fmla="*/ 4641066 w 10996613"/>
              <a:gd name="connsiteY8085" fmla="*/ 2405442 h 4188227"/>
              <a:gd name="connsiteX8086" fmla="*/ 4638433 w 10996613"/>
              <a:gd name="connsiteY8086" fmla="*/ 2403999 h 4188227"/>
              <a:gd name="connsiteX8087" fmla="*/ 4633073 w 10996613"/>
              <a:gd name="connsiteY8087" fmla="*/ 2405442 h 4188227"/>
              <a:gd name="connsiteX8088" fmla="*/ 3846297 w 10996613"/>
              <a:gd name="connsiteY8088" fmla="*/ 1589195 h 4188227"/>
              <a:gd name="connsiteX8089" fmla="*/ 3843664 w 10996613"/>
              <a:gd name="connsiteY8089" fmla="*/ 1590638 h 4188227"/>
              <a:gd name="connsiteX8090" fmla="*/ 3848810 w 10996613"/>
              <a:gd name="connsiteY8090" fmla="*/ 1592272 h 4188227"/>
              <a:gd name="connsiteX8091" fmla="*/ 3851657 w 10996613"/>
              <a:gd name="connsiteY8091" fmla="*/ 1590638 h 4188227"/>
              <a:gd name="connsiteX8092" fmla="*/ 3846297 w 10996613"/>
              <a:gd name="connsiteY8092" fmla="*/ 1589195 h 4188227"/>
              <a:gd name="connsiteX8093" fmla="*/ 6427157 w 10996613"/>
              <a:gd name="connsiteY8093" fmla="*/ 2414649 h 4188227"/>
              <a:gd name="connsiteX8094" fmla="*/ 6429766 w 10996613"/>
              <a:gd name="connsiteY8094" fmla="*/ 2416093 h 4188227"/>
              <a:gd name="connsiteX8095" fmla="*/ 6435127 w 10996613"/>
              <a:gd name="connsiteY8095" fmla="*/ 2414649 h 4188227"/>
              <a:gd name="connsiteX8096" fmla="*/ 6432280 w 10996613"/>
              <a:gd name="connsiteY8096" fmla="*/ 2413016 h 4188227"/>
              <a:gd name="connsiteX8097" fmla="*/ 6427157 w 10996613"/>
              <a:gd name="connsiteY8097" fmla="*/ 2414649 h 4188227"/>
              <a:gd name="connsiteX8098" fmla="*/ 9012121 w 10996613"/>
              <a:gd name="connsiteY8098" fmla="*/ 2418460 h 4188227"/>
              <a:gd name="connsiteX8099" fmla="*/ 9014611 w 10996613"/>
              <a:gd name="connsiteY8099" fmla="*/ 2421560 h 4188227"/>
              <a:gd name="connsiteX8100" fmla="*/ 9017102 w 10996613"/>
              <a:gd name="connsiteY8100" fmla="*/ 2420046 h 4188227"/>
              <a:gd name="connsiteX8101" fmla="*/ 9014611 w 10996613"/>
              <a:gd name="connsiteY8101" fmla="*/ 2416945 h 4188227"/>
              <a:gd name="connsiteX8102" fmla="*/ 9012121 w 10996613"/>
              <a:gd name="connsiteY8102" fmla="*/ 2418460 h 4188227"/>
              <a:gd name="connsiteX8103" fmla="*/ 9099831 w 10996613"/>
              <a:gd name="connsiteY8103" fmla="*/ 2420022 h 4188227"/>
              <a:gd name="connsiteX8104" fmla="*/ 9102321 w 10996613"/>
              <a:gd name="connsiteY8104" fmla="*/ 2421537 h 4188227"/>
              <a:gd name="connsiteX8105" fmla="*/ 9105167 w 10996613"/>
              <a:gd name="connsiteY8105" fmla="*/ 2418578 h 4188227"/>
              <a:gd name="connsiteX8106" fmla="*/ 9102321 w 10996613"/>
              <a:gd name="connsiteY8106" fmla="*/ 2416945 h 4188227"/>
              <a:gd name="connsiteX8107" fmla="*/ 9099831 w 10996613"/>
              <a:gd name="connsiteY8107" fmla="*/ 2420022 h 4188227"/>
              <a:gd name="connsiteX8108" fmla="*/ 9689889 w 10996613"/>
              <a:gd name="connsiteY8108" fmla="*/ 2363218 h 4188227"/>
              <a:gd name="connsiteX8109" fmla="*/ 9692379 w 10996613"/>
              <a:gd name="connsiteY8109" fmla="*/ 2366319 h 4188227"/>
              <a:gd name="connsiteX8110" fmla="*/ 9695226 w 10996613"/>
              <a:gd name="connsiteY8110" fmla="*/ 2364686 h 4188227"/>
              <a:gd name="connsiteX8111" fmla="*/ 9692379 w 10996613"/>
              <a:gd name="connsiteY8111" fmla="*/ 2361727 h 4188227"/>
              <a:gd name="connsiteX8112" fmla="*/ 9689889 w 10996613"/>
              <a:gd name="connsiteY8112" fmla="*/ 2363218 h 4188227"/>
              <a:gd name="connsiteX8113" fmla="*/ 4935977 w 10996613"/>
              <a:gd name="connsiteY8113" fmla="*/ 1609336 h 4188227"/>
              <a:gd name="connsiteX8114" fmla="*/ 4929051 w 10996613"/>
              <a:gd name="connsiteY8114" fmla="*/ 1608697 h 4188227"/>
              <a:gd name="connsiteX8115" fmla="*/ 4932514 w 10996613"/>
              <a:gd name="connsiteY8115" fmla="*/ 1611348 h 4188227"/>
              <a:gd name="connsiteX8116" fmla="*/ 4936072 w 10996613"/>
              <a:gd name="connsiteY8116" fmla="*/ 1611348 h 4188227"/>
              <a:gd name="connsiteX8117" fmla="*/ 4935977 w 10996613"/>
              <a:gd name="connsiteY8117" fmla="*/ 1609336 h 4188227"/>
              <a:gd name="connsiteX8118" fmla="*/ 9075567 w 10996613"/>
              <a:gd name="connsiteY8118" fmla="*/ 2369277 h 4188227"/>
              <a:gd name="connsiteX8119" fmla="*/ 9078413 w 10996613"/>
              <a:gd name="connsiteY8119" fmla="*/ 2370910 h 4188227"/>
              <a:gd name="connsiteX8120" fmla="*/ 9080904 w 10996613"/>
              <a:gd name="connsiteY8120" fmla="*/ 2367833 h 4188227"/>
              <a:gd name="connsiteX8121" fmla="*/ 9078413 w 10996613"/>
              <a:gd name="connsiteY8121" fmla="*/ 2366319 h 4188227"/>
              <a:gd name="connsiteX8122" fmla="*/ 9075567 w 10996613"/>
              <a:gd name="connsiteY8122" fmla="*/ 2369277 h 4188227"/>
              <a:gd name="connsiteX8123" fmla="*/ 5994444 w 10996613"/>
              <a:gd name="connsiteY8123" fmla="*/ 2374437 h 4188227"/>
              <a:gd name="connsiteX8124" fmla="*/ 5994349 w 10996613"/>
              <a:gd name="connsiteY8124" fmla="*/ 2372756 h 4188227"/>
              <a:gd name="connsiteX8125" fmla="*/ 5992571 w 10996613"/>
              <a:gd name="connsiteY8125" fmla="*/ 2370910 h 4188227"/>
              <a:gd name="connsiteX8126" fmla="*/ 5990080 w 10996613"/>
              <a:gd name="connsiteY8126" fmla="*/ 2372425 h 4188227"/>
              <a:gd name="connsiteX8127" fmla="*/ 5992571 w 10996613"/>
              <a:gd name="connsiteY8127" fmla="*/ 2375526 h 4188227"/>
              <a:gd name="connsiteX8128" fmla="*/ 5994444 w 10996613"/>
              <a:gd name="connsiteY8128" fmla="*/ 2374437 h 4188227"/>
              <a:gd name="connsiteX8129" fmla="*/ 10622271 w 10996613"/>
              <a:gd name="connsiteY8129" fmla="*/ 2372851 h 4188227"/>
              <a:gd name="connsiteX8130" fmla="*/ 10625734 w 10996613"/>
              <a:gd name="connsiteY8130" fmla="*/ 2375502 h 4188227"/>
              <a:gd name="connsiteX8131" fmla="*/ 10629173 w 10996613"/>
              <a:gd name="connsiteY8131" fmla="*/ 2375431 h 4188227"/>
              <a:gd name="connsiteX8132" fmla="*/ 10629221 w 10996613"/>
              <a:gd name="connsiteY8132" fmla="*/ 2373490 h 4188227"/>
              <a:gd name="connsiteX8133" fmla="*/ 10622271 w 10996613"/>
              <a:gd name="connsiteY8133" fmla="*/ 2372851 h 4188227"/>
              <a:gd name="connsiteX8134" fmla="*/ 4805883 w 10996613"/>
              <a:gd name="connsiteY8134" fmla="*/ 1603017 h 4188227"/>
              <a:gd name="connsiteX8135" fmla="*/ 4800523 w 10996613"/>
              <a:gd name="connsiteY8135" fmla="*/ 1604461 h 4188227"/>
              <a:gd name="connsiteX8136" fmla="*/ 4803155 w 10996613"/>
              <a:gd name="connsiteY8136" fmla="*/ 1605905 h 4188227"/>
              <a:gd name="connsiteX8137" fmla="*/ 4808516 w 10996613"/>
              <a:gd name="connsiteY8137" fmla="*/ 1604461 h 4188227"/>
              <a:gd name="connsiteX8138" fmla="*/ 4805883 w 10996613"/>
              <a:gd name="connsiteY8138" fmla="*/ 1603017 h 4188227"/>
              <a:gd name="connsiteX8139" fmla="*/ 4714308 w 10996613"/>
              <a:gd name="connsiteY8139" fmla="*/ 2377017 h 4188227"/>
              <a:gd name="connsiteX8140" fmla="*/ 4716798 w 10996613"/>
              <a:gd name="connsiteY8140" fmla="*/ 2380117 h 4188227"/>
              <a:gd name="connsiteX8141" fmla="*/ 4719288 w 10996613"/>
              <a:gd name="connsiteY8141" fmla="*/ 2378602 h 4188227"/>
              <a:gd name="connsiteX8142" fmla="*/ 4716798 w 10996613"/>
              <a:gd name="connsiteY8142" fmla="*/ 2375502 h 4188227"/>
              <a:gd name="connsiteX8143" fmla="*/ 4714308 w 10996613"/>
              <a:gd name="connsiteY8143" fmla="*/ 2377017 h 4188227"/>
              <a:gd name="connsiteX8144" fmla="*/ 6367364 w 10996613"/>
              <a:gd name="connsiteY8144" fmla="*/ 2375502 h 4188227"/>
              <a:gd name="connsiteX8145" fmla="*/ 6364874 w 10996613"/>
              <a:gd name="connsiteY8145" fmla="*/ 2378602 h 4188227"/>
              <a:gd name="connsiteX8146" fmla="*/ 6367364 w 10996613"/>
              <a:gd name="connsiteY8146" fmla="*/ 2380117 h 4188227"/>
              <a:gd name="connsiteX8147" fmla="*/ 6370210 w 10996613"/>
              <a:gd name="connsiteY8147" fmla="*/ 2377159 h 4188227"/>
              <a:gd name="connsiteX8148" fmla="*/ 6367364 w 10996613"/>
              <a:gd name="connsiteY8148" fmla="*/ 2375502 h 4188227"/>
              <a:gd name="connsiteX8149" fmla="*/ 4585234 w 10996613"/>
              <a:gd name="connsiteY8149" fmla="*/ 1604461 h 4188227"/>
              <a:gd name="connsiteX8150" fmla="*/ 4587866 w 10996613"/>
              <a:gd name="connsiteY8150" fmla="*/ 1605905 h 4188227"/>
              <a:gd name="connsiteX8151" fmla="*/ 4593227 w 10996613"/>
              <a:gd name="connsiteY8151" fmla="*/ 1604461 h 4188227"/>
              <a:gd name="connsiteX8152" fmla="*/ 4590594 w 10996613"/>
              <a:gd name="connsiteY8152" fmla="*/ 1603017 h 4188227"/>
              <a:gd name="connsiteX8153" fmla="*/ 4585234 w 10996613"/>
              <a:gd name="connsiteY8153" fmla="*/ 1604461 h 4188227"/>
              <a:gd name="connsiteX8154" fmla="*/ 4787193 w 10996613"/>
              <a:gd name="connsiteY8154" fmla="*/ 1601289 h 4188227"/>
              <a:gd name="connsiteX8155" fmla="*/ 4792554 w 10996613"/>
              <a:gd name="connsiteY8155" fmla="*/ 1599845 h 4188227"/>
              <a:gd name="connsiteX8156" fmla="*/ 4789921 w 10996613"/>
              <a:gd name="connsiteY8156" fmla="*/ 1598402 h 4188227"/>
              <a:gd name="connsiteX8157" fmla="*/ 4784561 w 10996613"/>
              <a:gd name="connsiteY8157" fmla="*/ 1599845 h 4188227"/>
              <a:gd name="connsiteX8158" fmla="*/ 4787193 w 10996613"/>
              <a:gd name="connsiteY8158" fmla="*/ 1601289 h 4188227"/>
              <a:gd name="connsiteX8159" fmla="*/ 3507626 w 10996613"/>
              <a:gd name="connsiteY8159" fmla="*/ 1599183 h 4188227"/>
              <a:gd name="connsiteX8160" fmla="*/ 3504780 w 10996613"/>
              <a:gd name="connsiteY8160" fmla="*/ 1597550 h 4188227"/>
              <a:gd name="connsiteX8161" fmla="*/ 3502289 w 10996613"/>
              <a:gd name="connsiteY8161" fmla="*/ 1600650 h 4188227"/>
              <a:gd name="connsiteX8162" fmla="*/ 3504780 w 10996613"/>
              <a:gd name="connsiteY8162" fmla="*/ 1602165 h 4188227"/>
              <a:gd name="connsiteX8163" fmla="*/ 3507626 w 10996613"/>
              <a:gd name="connsiteY8163" fmla="*/ 1599183 h 4188227"/>
              <a:gd name="connsiteX8164" fmla="*/ 9560815 w 10996613"/>
              <a:gd name="connsiteY8164" fmla="*/ 2451477 h 4188227"/>
              <a:gd name="connsiteX8165" fmla="*/ 9563662 w 10996613"/>
              <a:gd name="connsiteY8165" fmla="*/ 2453110 h 4188227"/>
              <a:gd name="connsiteX8166" fmla="*/ 9568808 w 10996613"/>
              <a:gd name="connsiteY8166" fmla="*/ 2451477 h 4188227"/>
              <a:gd name="connsiteX8167" fmla="*/ 9566176 w 10996613"/>
              <a:gd name="connsiteY8167" fmla="*/ 2450033 h 4188227"/>
              <a:gd name="connsiteX8168" fmla="*/ 9560815 w 10996613"/>
              <a:gd name="connsiteY8168" fmla="*/ 2451477 h 4188227"/>
              <a:gd name="connsiteX8169" fmla="*/ 9959493 w 10996613"/>
              <a:gd name="connsiteY8169" fmla="*/ 2456069 h 4188227"/>
              <a:gd name="connsiteX8170" fmla="*/ 9954346 w 10996613"/>
              <a:gd name="connsiteY8170" fmla="*/ 2454436 h 4188227"/>
              <a:gd name="connsiteX8171" fmla="*/ 9951500 w 10996613"/>
              <a:gd name="connsiteY8171" fmla="*/ 2456069 h 4188227"/>
              <a:gd name="connsiteX8172" fmla="*/ 9956860 w 10996613"/>
              <a:gd name="connsiteY8172" fmla="*/ 2457513 h 4188227"/>
              <a:gd name="connsiteX8173" fmla="*/ 9959493 w 10996613"/>
              <a:gd name="connsiteY8173" fmla="*/ 2456069 h 4188227"/>
              <a:gd name="connsiteX8174" fmla="*/ 10947090 w 10996613"/>
              <a:gd name="connsiteY8174" fmla="*/ 2418578 h 4188227"/>
              <a:gd name="connsiteX8175" fmla="*/ 10944244 w 10996613"/>
              <a:gd name="connsiteY8175" fmla="*/ 2416945 h 4188227"/>
              <a:gd name="connsiteX8176" fmla="*/ 10941754 w 10996613"/>
              <a:gd name="connsiteY8176" fmla="*/ 2420046 h 4188227"/>
              <a:gd name="connsiteX8177" fmla="*/ 10944244 w 10996613"/>
              <a:gd name="connsiteY8177" fmla="*/ 2421560 h 4188227"/>
              <a:gd name="connsiteX8178" fmla="*/ 10947090 w 10996613"/>
              <a:gd name="connsiteY8178" fmla="*/ 2418578 h 4188227"/>
              <a:gd name="connsiteX8179" fmla="*/ 6021981 w 10996613"/>
              <a:gd name="connsiteY8179" fmla="*/ 1572556 h 4188227"/>
              <a:gd name="connsiteX8180" fmla="*/ 6021649 w 10996613"/>
              <a:gd name="connsiteY8180" fmla="*/ 1572911 h 4188227"/>
              <a:gd name="connsiteX8181" fmla="*/ 6022100 w 10996613"/>
              <a:gd name="connsiteY8181" fmla="*/ 1573171 h 4188227"/>
              <a:gd name="connsiteX8182" fmla="*/ 6021981 w 10996613"/>
              <a:gd name="connsiteY8182" fmla="*/ 1572556 h 4188227"/>
              <a:gd name="connsiteX8183" fmla="*/ 10492581 w 10996613"/>
              <a:gd name="connsiteY8183" fmla="*/ 2433726 h 4188227"/>
              <a:gd name="connsiteX8184" fmla="*/ 10489734 w 10996613"/>
              <a:gd name="connsiteY8184" fmla="*/ 2430767 h 4188227"/>
              <a:gd name="connsiteX8185" fmla="*/ 10487244 w 10996613"/>
              <a:gd name="connsiteY8185" fmla="*/ 2432282 h 4188227"/>
              <a:gd name="connsiteX8186" fmla="*/ 10489734 w 10996613"/>
              <a:gd name="connsiteY8186" fmla="*/ 2435383 h 4188227"/>
              <a:gd name="connsiteX8187" fmla="*/ 10492581 w 10996613"/>
              <a:gd name="connsiteY8187" fmla="*/ 2433726 h 4188227"/>
              <a:gd name="connsiteX8188" fmla="*/ 2225022 w 10996613"/>
              <a:gd name="connsiteY8188" fmla="*/ 2437655 h 4188227"/>
              <a:gd name="connsiteX8189" fmla="*/ 2227631 w 10996613"/>
              <a:gd name="connsiteY8189" fmla="*/ 2439099 h 4188227"/>
              <a:gd name="connsiteX8190" fmla="*/ 2232992 w 10996613"/>
              <a:gd name="connsiteY8190" fmla="*/ 2437655 h 4188227"/>
              <a:gd name="connsiteX8191" fmla="*/ 2230145 w 10996613"/>
              <a:gd name="connsiteY8191" fmla="*/ 2436022 h 4188227"/>
              <a:gd name="connsiteX8192" fmla="*/ 2225022 w 10996613"/>
              <a:gd name="connsiteY8192" fmla="*/ 2437655 h 4188227"/>
              <a:gd name="connsiteX8193" fmla="*/ 2392472 w 10996613"/>
              <a:gd name="connsiteY8193" fmla="*/ 2437655 h 4188227"/>
              <a:gd name="connsiteX8194" fmla="*/ 2397619 w 10996613"/>
              <a:gd name="connsiteY8194" fmla="*/ 2439288 h 4188227"/>
              <a:gd name="connsiteX8195" fmla="*/ 2400465 w 10996613"/>
              <a:gd name="connsiteY8195" fmla="*/ 2437655 h 4188227"/>
              <a:gd name="connsiteX8196" fmla="*/ 2395105 w 10996613"/>
              <a:gd name="connsiteY8196" fmla="*/ 2436211 h 4188227"/>
              <a:gd name="connsiteX8197" fmla="*/ 2392472 w 10996613"/>
              <a:gd name="connsiteY8197" fmla="*/ 2437655 h 4188227"/>
              <a:gd name="connsiteX8198" fmla="*/ 4413799 w 10996613"/>
              <a:gd name="connsiteY8198" fmla="*/ 1569929 h 4188227"/>
              <a:gd name="connsiteX8199" fmla="*/ 4416290 w 10996613"/>
              <a:gd name="connsiteY8199" fmla="*/ 1566828 h 4188227"/>
              <a:gd name="connsiteX8200" fmla="*/ 4413799 w 10996613"/>
              <a:gd name="connsiteY8200" fmla="*/ 1565313 h 4188227"/>
              <a:gd name="connsiteX8201" fmla="*/ 4410953 w 10996613"/>
              <a:gd name="connsiteY8201" fmla="*/ 1568272 h 4188227"/>
              <a:gd name="connsiteX8202" fmla="*/ 4413799 w 10996613"/>
              <a:gd name="connsiteY8202" fmla="*/ 1569929 h 4188227"/>
              <a:gd name="connsiteX8203" fmla="*/ 3850494 w 10996613"/>
              <a:gd name="connsiteY8203" fmla="*/ 1563680 h 4188227"/>
              <a:gd name="connsiteX8204" fmla="*/ 3847648 w 10996613"/>
              <a:gd name="connsiteY8204" fmla="*/ 1560722 h 4188227"/>
              <a:gd name="connsiteX8205" fmla="*/ 3845158 w 10996613"/>
              <a:gd name="connsiteY8205" fmla="*/ 1562237 h 4188227"/>
              <a:gd name="connsiteX8206" fmla="*/ 3847648 w 10996613"/>
              <a:gd name="connsiteY8206" fmla="*/ 1565313 h 4188227"/>
              <a:gd name="connsiteX8207" fmla="*/ 3850494 w 10996613"/>
              <a:gd name="connsiteY8207" fmla="*/ 1563680 h 4188227"/>
              <a:gd name="connsiteX8208" fmla="*/ 10673147 w 10996613"/>
              <a:gd name="connsiteY8208" fmla="*/ 2725366 h 4188227"/>
              <a:gd name="connsiteX8209" fmla="*/ 10670656 w 10996613"/>
              <a:gd name="connsiteY8209" fmla="*/ 2726881 h 4188227"/>
              <a:gd name="connsiteX8210" fmla="*/ 10673147 w 10996613"/>
              <a:gd name="connsiteY8210" fmla="*/ 2729981 h 4188227"/>
              <a:gd name="connsiteX8211" fmla="*/ 10675637 w 10996613"/>
              <a:gd name="connsiteY8211" fmla="*/ 2728467 h 4188227"/>
              <a:gd name="connsiteX8212" fmla="*/ 10673147 w 10996613"/>
              <a:gd name="connsiteY8212" fmla="*/ 2725366 h 4188227"/>
              <a:gd name="connsiteX8213" fmla="*/ 4058977 w 10996613"/>
              <a:gd name="connsiteY8213" fmla="*/ 1355873 h 4188227"/>
              <a:gd name="connsiteX8214" fmla="*/ 4061609 w 10996613"/>
              <a:gd name="connsiteY8214" fmla="*/ 1357317 h 4188227"/>
              <a:gd name="connsiteX8215" fmla="*/ 4066970 w 10996613"/>
              <a:gd name="connsiteY8215" fmla="*/ 1355873 h 4188227"/>
              <a:gd name="connsiteX8216" fmla="*/ 4064337 w 10996613"/>
              <a:gd name="connsiteY8216" fmla="*/ 1354429 h 4188227"/>
              <a:gd name="connsiteX8217" fmla="*/ 4058977 w 10996613"/>
              <a:gd name="connsiteY8217" fmla="*/ 1355873 h 4188227"/>
              <a:gd name="connsiteX8218" fmla="*/ 6259707 w 10996613"/>
              <a:gd name="connsiteY8218" fmla="*/ 1351281 h 4188227"/>
              <a:gd name="connsiteX8219" fmla="*/ 6257075 w 10996613"/>
              <a:gd name="connsiteY8219" fmla="*/ 1349838 h 4188227"/>
              <a:gd name="connsiteX8220" fmla="*/ 6251715 w 10996613"/>
              <a:gd name="connsiteY8220" fmla="*/ 1351281 h 4188227"/>
              <a:gd name="connsiteX8221" fmla="*/ 6254347 w 10996613"/>
              <a:gd name="connsiteY8221" fmla="*/ 1352725 h 4188227"/>
              <a:gd name="connsiteX8222" fmla="*/ 6259707 w 10996613"/>
              <a:gd name="connsiteY8222" fmla="*/ 1351281 h 4188227"/>
              <a:gd name="connsiteX8223" fmla="*/ 5948834 w 10996613"/>
              <a:gd name="connsiteY8223" fmla="*/ 2741768 h 4188227"/>
              <a:gd name="connsiteX8224" fmla="*/ 5948858 w 10996613"/>
              <a:gd name="connsiteY8224" fmla="*/ 2743709 h 4188227"/>
              <a:gd name="connsiteX8225" fmla="*/ 5952203 w 10996613"/>
              <a:gd name="connsiteY8225" fmla="*/ 2743733 h 4188227"/>
              <a:gd name="connsiteX8226" fmla="*/ 5955831 w 10996613"/>
              <a:gd name="connsiteY8226" fmla="*/ 2741011 h 4188227"/>
              <a:gd name="connsiteX8227" fmla="*/ 5953365 w 10996613"/>
              <a:gd name="connsiteY8227" fmla="*/ 2739543 h 4188227"/>
              <a:gd name="connsiteX8228" fmla="*/ 5948834 w 10996613"/>
              <a:gd name="connsiteY8228" fmla="*/ 2741768 h 4188227"/>
              <a:gd name="connsiteX8229" fmla="*/ 4081746 w 10996613"/>
              <a:gd name="connsiteY8229" fmla="*/ 1351944 h 4188227"/>
              <a:gd name="connsiteX8230" fmla="*/ 4078900 w 10996613"/>
              <a:gd name="connsiteY8230" fmla="*/ 1348986 h 4188227"/>
              <a:gd name="connsiteX8231" fmla="*/ 4076409 w 10996613"/>
              <a:gd name="connsiteY8231" fmla="*/ 1350500 h 4188227"/>
              <a:gd name="connsiteX8232" fmla="*/ 4078900 w 10996613"/>
              <a:gd name="connsiteY8232" fmla="*/ 1353601 h 4188227"/>
              <a:gd name="connsiteX8233" fmla="*/ 4081746 w 10996613"/>
              <a:gd name="connsiteY8233" fmla="*/ 1351944 h 4188227"/>
              <a:gd name="connsiteX8234" fmla="*/ 5945229 w 10996613"/>
              <a:gd name="connsiteY8234" fmla="*/ 2743828 h 4188227"/>
              <a:gd name="connsiteX8235" fmla="*/ 5944138 w 10996613"/>
              <a:gd name="connsiteY8235" fmla="*/ 2747827 h 4188227"/>
              <a:gd name="connsiteX8236" fmla="*/ 5948739 w 10996613"/>
              <a:gd name="connsiteY8236" fmla="*/ 2745839 h 4188227"/>
              <a:gd name="connsiteX8237" fmla="*/ 5948597 w 10996613"/>
              <a:gd name="connsiteY8237" fmla="*/ 2743851 h 4188227"/>
              <a:gd name="connsiteX8238" fmla="*/ 5945229 w 10996613"/>
              <a:gd name="connsiteY8238" fmla="*/ 2743828 h 4188227"/>
              <a:gd name="connsiteX8239" fmla="*/ 2008571 w 10996613"/>
              <a:gd name="connsiteY8239" fmla="*/ 1351944 h 4188227"/>
              <a:gd name="connsiteX8240" fmla="*/ 2005725 w 10996613"/>
              <a:gd name="connsiteY8240" fmla="*/ 1348986 h 4188227"/>
              <a:gd name="connsiteX8241" fmla="*/ 2003234 w 10996613"/>
              <a:gd name="connsiteY8241" fmla="*/ 1350500 h 4188227"/>
              <a:gd name="connsiteX8242" fmla="*/ 2005725 w 10996613"/>
              <a:gd name="connsiteY8242" fmla="*/ 1353601 h 4188227"/>
              <a:gd name="connsiteX8243" fmla="*/ 2008571 w 10996613"/>
              <a:gd name="connsiteY8243" fmla="*/ 1351944 h 4188227"/>
              <a:gd name="connsiteX8244" fmla="*/ 4155794 w 10996613"/>
              <a:gd name="connsiteY8244" fmla="*/ 1346003 h 4188227"/>
              <a:gd name="connsiteX8245" fmla="*/ 4158640 w 10996613"/>
              <a:gd name="connsiteY8245" fmla="*/ 1348962 h 4188227"/>
              <a:gd name="connsiteX8246" fmla="*/ 4161130 w 10996613"/>
              <a:gd name="connsiteY8246" fmla="*/ 1347447 h 4188227"/>
              <a:gd name="connsiteX8247" fmla="*/ 4158640 w 10996613"/>
              <a:gd name="connsiteY8247" fmla="*/ 1344346 h 4188227"/>
              <a:gd name="connsiteX8248" fmla="*/ 4155794 w 10996613"/>
              <a:gd name="connsiteY8248" fmla="*/ 1346003 h 4188227"/>
              <a:gd name="connsiteX8249" fmla="*/ 4106816 w 10996613"/>
              <a:gd name="connsiteY8249" fmla="*/ 1346429 h 4188227"/>
              <a:gd name="connsiteX8250" fmla="*/ 4106697 w 10996613"/>
              <a:gd name="connsiteY8250" fmla="*/ 1344441 h 4188227"/>
              <a:gd name="connsiteX8251" fmla="*/ 4103329 w 10996613"/>
              <a:gd name="connsiteY8251" fmla="*/ 1344418 h 4188227"/>
              <a:gd name="connsiteX8252" fmla="*/ 4102239 w 10996613"/>
              <a:gd name="connsiteY8252" fmla="*/ 1348417 h 4188227"/>
              <a:gd name="connsiteX8253" fmla="*/ 4106816 w 10996613"/>
              <a:gd name="connsiteY8253" fmla="*/ 1346429 h 4188227"/>
              <a:gd name="connsiteX8254" fmla="*/ 10693094 w 10996613"/>
              <a:gd name="connsiteY8254" fmla="*/ 2700041 h 4188227"/>
              <a:gd name="connsiteX8255" fmla="*/ 10687946 w 10996613"/>
              <a:gd name="connsiteY8255" fmla="*/ 2698408 h 4188227"/>
              <a:gd name="connsiteX8256" fmla="*/ 10685100 w 10996613"/>
              <a:gd name="connsiteY8256" fmla="*/ 2700041 h 4188227"/>
              <a:gd name="connsiteX8257" fmla="*/ 10690461 w 10996613"/>
              <a:gd name="connsiteY8257" fmla="*/ 2701485 h 4188227"/>
              <a:gd name="connsiteX8258" fmla="*/ 10693094 w 10996613"/>
              <a:gd name="connsiteY8258" fmla="*/ 2700041 h 4188227"/>
              <a:gd name="connsiteX8259" fmla="*/ 10940260 w 10996613"/>
              <a:gd name="connsiteY8259" fmla="*/ 2704656 h 4188227"/>
              <a:gd name="connsiteX8260" fmla="*/ 10935113 w 10996613"/>
              <a:gd name="connsiteY8260" fmla="*/ 2703023 h 4188227"/>
              <a:gd name="connsiteX8261" fmla="*/ 10932266 w 10996613"/>
              <a:gd name="connsiteY8261" fmla="*/ 2704656 h 4188227"/>
              <a:gd name="connsiteX8262" fmla="*/ 10937627 w 10996613"/>
              <a:gd name="connsiteY8262" fmla="*/ 2706100 h 4188227"/>
              <a:gd name="connsiteX8263" fmla="*/ 10940260 w 10996613"/>
              <a:gd name="connsiteY8263" fmla="*/ 2704656 h 4188227"/>
              <a:gd name="connsiteX8264" fmla="*/ 5958203 w 10996613"/>
              <a:gd name="connsiteY8264" fmla="*/ 2708467 h 4188227"/>
              <a:gd name="connsiteX8265" fmla="*/ 5960693 w 10996613"/>
              <a:gd name="connsiteY8265" fmla="*/ 2711568 h 4188227"/>
              <a:gd name="connsiteX8266" fmla="*/ 5963540 w 10996613"/>
              <a:gd name="connsiteY8266" fmla="*/ 2709934 h 4188227"/>
              <a:gd name="connsiteX8267" fmla="*/ 5960693 w 10996613"/>
              <a:gd name="connsiteY8267" fmla="*/ 2706976 h 4188227"/>
              <a:gd name="connsiteX8268" fmla="*/ 5958203 w 10996613"/>
              <a:gd name="connsiteY8268" fmla="*/ 2708467 h 4188227"/>
              <a:gd name="connsiteX8269" fmla="*/ 6578645 w 10996613"/>
              <a:gd name="connsiteY8269" fmla="*/ 2778288 h 4188227"/>
              <a:gd name="connsiteX8270" fmla="*/ 6581278 w 10996613"/>
              <a:gd name="connsiteY8270" fmla="*/ 2779732 h 4188227"/>
              <a:gd name="connsiteX8271" fmla="*/ 6586637 w 10996613"/>
              <a:gd name="connsiteY8271" fmla="*/ 2778288 h 4188227"/>
              <a:gd name="connsiteX8272" fmla="*/ 6584029 w 10996613"/>
              <a:gd name="connsiteY8272" fmla="*/ 2776845 h 4188227"/>
              <a:gd name="connsiteX8273" fmla="*/ 6578645 w 10996613"/>
              <a:gd name="connsiteY8273" fmla="*/ 2778288 h 4188227"/>
              <a:gd name="connsiteX8274" fmla="*/ 6626507 w 10996613"/>
              <a:gd name="connsiteY8274" fmla="*/ 1330548 h 4188227"/>
              <a:gd name="connsiteX8275" fmla="*/ 6618538 w 10996613"/>
              <a:gd name="connsiteY8275" fmla="*/ 1325956 h 4188227"/>
              <a:gd name="connsiteX8276" fmla="*/ 6626507 w 10996613"/>
              <a:gd name="connsiteY8276" fmla="*/ 1330548 h 4188227"/>
              <a:gd name="connsiteX8277" fmla="*/ 6355268 w 10996613"/>
              <a:gd name="connsiteY8277" fmla="*/ 2785271 h 4188227"/>
              <a:gd name="connsiteX8278" fmla="*/ 6351900 w 10996613"/>
              <a:gd name="connsiteY8278" fmla="*/ 2785247 h 4188227"/>
              <a:gd name="connsiteX8279" fmla="*/ 6350809 w 10996613"/>
              <a:gd name="connsiteY8279" fmla="*/ 2789247 h 4188227"/>
              <a:gd name="connsiteX8280" fmla="*/ 6355410 w 10996613"/>
              <a:gd name="connsiteY8280" fmla="*/ 2787259 h 4188227"/>
              <a:gd name="connsiteX8281" fmla="*/ 6355268 w 10996613"/>
              <a:gd name="connsiteY8281" fmla="*/ 2785271 h 4188227"/>
              <a:gd name="connsiteX8282" fmla="*/ 10308860 w 10996613"/>
              <a:gd name="connsiteY8282" fmla="*/ 2797507 h 4188227"/>
              <a:gd name="connsiteX8283" fmla="*/ 10306370 w 10996613"/>
              <a:gd name="connsiteY8283" fmla="*/ 2794407 h 4188227"/>
              <a:gd name="connsiteX8284" fmla="*/ 10303880 w 10996613"/>
              <a:gd name="connsiteY8284" fmla="*/ 2795921 h 4188227"/>
              <a:gd name="connsiteX8285" fmla="*/ 10306370 w 10996613"/>
              <a:gd name="connsiteY8285" fmla="*/ 2799022 h 4188227"/>
              <a:gd name="connsiteX8286" fmla="*/ 10308860 w 10996613"/>
              <a:gd name="connsiteY8286" fmla="*/ 2797507 h 4188227"/>
              <a:gd name="connsiteX8287" fmla="*/ 10337109 w 10996613"/>
              <a:gd name="connsiteY8287" fmla="*/ 2795069 h 4188227"/>
              <a:gd name="connsiteX8288" fmla="*/ 10334263 w 10996613"/>
              <a:gd name="connsiteY8288" fmla="*/ 2796702 h 4188227"/>
              <a:gd name="connsiteX8289" fmla="*/ 10339622 w 10996613"/>
              <a:gd name="connsiteY8289" fmla="*/ 2798146 h 4188227"/>
              <a:gd name="connsiteX8290" fmla="*/ 10342256 w 10996613"/>
              <a:gd name="connsiteY8290" fmla="*/ 2796702 h 4188227"/>
              <a:gd name="connsiteX8291" fmla="*/ 10337109 w 10996613"/>
              <a:gd name="connsiteY8291" fmla="*/ 2795069 h 4188227"/>
              <a:gd name="connsiteX8292" fmla="*/ 5898054 w 10996613"/>
              <a:gd name="connsiteY8292" fmla="*/ 2753650 h 4188227"/>
              <a:gd name="connsiteX8293" fmla="*/ 5892907 w 10996613"/>
              <a:gd name="connsiteY8293" fmla="*/ 2755283 h 4188227"/>
              <a:gd name="connsiteX8294" fmla="*/ 5895516 w 10996613"/>
              <a:gd name="connsiteY8294" fmla="*/ 2756727 h 4188227"/>
              <a:gd name="connsiteX8295" fmla="*/ 5900877 w 10996613"/>
              <a:gd name="connsiteY8295" fmla="*/ 2755283 h 4188227"/>
              <a:gd name="connsiteX8296" fmla="*/ 5898054 w 10996613"/>
              <a:gd name="connsiteY8296" fmla="*/ 2753650 h 4188227"/>
              <a:gd name="connsiteX8297" fmla="*/ 7757600 w 10996613"/>
              <a:gd name="connsiteY8297" fmla="*/ 1342737 h 4188227"/>
              <a:gd name="connsiteX8298" fmla="*/ 7754754 w 10996613"/>
              <a:gd name="connsiteY8298" fmla="*/ 1339779 h 4188227"/>
              <a:gd name="connsiteX8299" fmla="*/ 7753592 w 10996613"/>
              <a:gd name="connsiteY8299" fmla="*/ 1340347 h 4188227"/>
              <a:gd name="connsiteX8300" fmla="*/ 7753758 w 10996613"/>
              <a:gd name="connsiteY8300" fmla="*/ 1343116 h 4188227"/>
              <a:gd name="connsiteX8301" fmla="*/ 7754777 w 10996613"/>
              <a:gd name="connsiteY8301" fmla="*/ 1344370 h 4188227"/>
              <a:gd name="connsiteX8302" fmla="*/ 7757600 w 10996613"/>
              <a:gd name="connsiteY8302" fmla="*/ 1342737 h 4188227"/>
              <a:gd name="connsiteX8303" fmla="*/ 10693094 w 10996613"/>
              <a:gd name="connsiteY8303" fmla="*/ 2759898 h 4188227"/>
              <a:gd name="connsiteX8304" fmla="*/ 10695702 w 10996613"/>
              <a:gd name="connsiteY8304" fmla="*/ 2761342 h 4188227"/>
              <a:gd name="connsiteX8305" fmla="*/ 10701063 w 10996613"/>
              <a:gd name="connsiteY8305" fmla="*/ 2759898 h 4188227"/>
              <a:gd name="connsiteX8306" fmla="*/ 10698217 w 10996613"/>
              <a:gd name="connsiteY8306" fmla="*/ 2758265 h 4188227"/>
              <a:gd name="connsiteX8307" fmla="*/ 10693094 w 10996613"/>
              <a:gd name="connsiteY8307" fmla="*/ 2759898 h 4188227"/>
              <a:gd name="connsiteX8308" fmla="*/ 6388449 w 10996613"/>
              <a:gd name="connsiteY8308" fmla="*/ 2765153 h 4188227"/>
              <a:gd name="connsiteX8309" fmla="*/ 6391295 w 10996613"/>
              <a:gd name="connsiteY8309" fmla="*/ 2766786 h 4188227"/>
              <a:gd name="connsiteX8310" fmla="*/ 6393786 w 10996613"/>
              <a:gd name="connsiteY8310" fmla="*/ 2763709 h 4188227"/>
              <a:gd name="connsiteX8311" fmla="*/ 6391295 w 10996613"/>
              <a:gd name="connsiteY8311" fmla="*/ 2762194 h 4188227"/>
              <a:gd name="connsiteX8312" fmla="*/ 6388449 w 10996613"/>
              <a:gd name="connsiteY8312" fmla="*/ 2765153 h 4188227"/>
              <a:gd name="connsiteX8313" fmla="*/ 7844978 w 10996613"/>
              <a:gd name="connsiteY8313" fmla="*/ 1338264 h 4188227"/>
              <a:gd name="connsiteX8314" fmla="*/ 7842487 w 10996613"/>
              <a:gd name="connsiteY8314" fmla="*/ 1335163 h 4188227"/>
              <a:gd name="connsiteX8315" fmla="*/ 7839997 w 10996613"/>
              <a:gd name="connsiteY8315" fmla="*/ 1336678 h 4188227"/>
              <a:gd name="connsiteX8316" fmla="*/ 7842487 w 10996613"/>
              <a:gd name="connsiteY8316" fmla="*/ 1339779 h 4188227"/>
              <a:gd name="connsiteX8317" fmla="*/ 7844978 w 10996613"/>
              <a:gd name="connsiteY8317" fmla="*/ 1338264 h 4188227"/>
              <a:gd name="connsiteX8318" fmla="*/ 10800726 w 10996613"/>
              <a:gd name="connsiteY8318" fmla="*/ 2766786 h 4188227"/>
              <a:gd name="connsiteX8319" fmla="*/ 10803572 w 10996613"/>
              <a:gd name="connsiteY8319" fmla="*/ 2763827 h 4188227"/>
              <a:gd name="connsiteX8320" fmla="*/ 10800726 w 10996613"/>
              <a:gd name="connsiteY8320" fmla="*/ 2762194 h 4188227"/>
              <a:gd name="connsiteX8321" fmla="*/ 10798235 w 10996613"/>
              <a:gd name="connsiteY8321" fmla="*/ 2765295 h 4188227"/>
              <a:gd name="connsiteX8322" fmla="*/ 10800726 w 10996613"/>
              <a:gd name="connsiteY8322" fmla="*/ 2766786 h 4188227"/>
              <a:gd name="connsiteX8323" fmla="*/ 4170594 w 10996613"/>
              <a:gd name="connsiteY8323" fmla="*/ 1337222 h 4188227"/>
              <a:gd name="connsiteX8324" fmla="*/ 4170475 w 10996613"/>
              <a:gd name="connsiteY8324" fmla="*/ 1335234 h 4188227"/>
              <a:gd name="connsiteX8325" fmla="*/ 4167108 w 10996613"/>
              <a:gd name="connsiteY8325" fmla="*/ 1335211 h 4188227"/>
              <a:gd name="connsiteX8326" fmla="*/ 4166016 w 10996613"/>
              <a:gd name="connsiteY8326" fmla="*/ 1339210 h 4188227"/>
              <a:gd name="connsiteX8327" fmla="*/ 4170594 w 10996613"/>
              <a:gd name="connsiteY8327" fmla="*/ 1337222 h 4188227"/>
              <a:gd name="connsiteX8328" fmla="*/ 4146686 w 10996613"/>
              <a:gd name="connsiteY8328" fmla="*/ 1337459 h 4188227"/>
              <a:gd name="connsiteX8329" fmla="*/ 4141326 w 10996613"/>
              <a:gd name="connsiteY8329" fmla="*/ 1336015 h 4188227"/>
              <a:gd name="connsiteX8330" fmla="*/ 4138693 w 10996613"/>
              <a:gd name="connsiteY8330" fmla="*/ 1337459 h 4188227"/>
              <a:gd name="connsiteX8331" fmla="*/ 4143840 w 10996613"/>
              <a:gd name="connsiteY8331" fmla="*/ 1339092 h 4188227"/>
              <a:gd name="connsiteX8332" fmla="*/ 4146686 w 10996613"/>
              <a:gd name="connsiteY8332" fmla="*/ 1337459 h 4188227"/>
              <a:gd name="connsiteX8333" fmla="*/ 5798723 w 10996613"/>
              <a:gd name="connsiteY8333" fmla="*/ 2774478 h 4188227"/>
              <a:gd name="connsiteX8334" fmla="*/ 5801213 w 10996613"/>
              <a:gd name="connsiteY8334" fmla="*/ 2775993 h 4188227"/>
              <a:gd name="connsiteX8335" fmla="*/ 5804059 w 10996613"/>
              <a:gd name="connsiteY8335" fmla="*/ 2773034 h 4188227"/>
              <a:gd name="connsiteX8336" fmla="*/ 5801213 w 10996613"/>
              <a:gd name="connsiteY8336" fmla="*/ 2771401 h 4188227"/>
              <a:gd name="connsiteX8337" fmla="*/ 5798723 w 10996613"/>
              <a:gd name="connsiteY8337" fmla="*/ 2774478 h 4188227"/>
              <a:gd name="connsiteX8338" fmla="*/ 6371443 w 10996613"/>
              <a:gd name="connsiteY8338" fmla="*/ 2773981 h 4188227"/>
              <a:gd name="connsiteX8339" fmla="*/ 6371467 w 10996613"/>
              <a:gd name="connsiteY8339" fmla="*/ 2775922 h 4188227"/>
              <a:gd name="connsiteX8340" fmla="*/ 6374811 w 10996613"/>
              <a:gd name="connsiteY8340" fmla="*/ 2775945 h 4188227"/>
              <a:gd name="connsiteX8341" fmla="*/ 6378440 w 10996613"/>
              <a:gd name="connsiteY8341" fmla="*/ 2773223 h 4188227"/>
              <a:gd name="connsiteX8342" fmla="*/ 6375974 w 10996613"/>
              <a:gd name="connsiteY8342" fmla="*/ 2771756 h 4188227"/>
              <a:gd name="connsiteX8343" fmla="*/ 6371443 w 10996613"/>
              <a:gd name="connsiteY8343" fmla="*/ 2773981 h 4188227"/>
              <a:gd name="connsiteX8344" fmla="*/ 4214449 w 10996613"/>
              <a:gd name="connsiteY8344" fmla="*/ 1330548 h 4188227"/>
              <a:gd name="connsiteX8345" fmla="*/ 4211958 w 10996613"/>
              <a:gd name="connsiteY8345" fmla="*/ 1332063 h 4188227"/>
              <a:gd name="connsiteX8346" fmla="*/ 4214449 w 10996613"/>
              <a:gd name="connsiteY8346" fmla="*/ 1335163 h 4188227"/>
              <a:gd name="connsiteX8347" fmla="*/ 4217295 w 10996613"/>
              <a:gd name="connsiteY8347" fmla="*/ 1333530 h 4188227"/>
              <a:gd name="connsiteX8348" fmla="*/ 4214449 w 10996613"/>
              <a:gd name="connsiteY8348" fmla="*/ 1330548 h 4188227"/>
              <a:gd name="connsiteX8349" fmla="*/ 10410018 w 10996613"/>
              <a:gd name="connsiteY8349" fmla="*/ 2601084 h 4188227"/>
              <a:gd name="connsiteX8350" fmla="*/ 10407527 w 10996613"/>
              <a:gd name="connsiteY8350" fmla="*/ 2604185 h 4188227"/>
              <a:gd name="connsiteX8351" fmla="*/ 10410018 w 10996613"/>
              <a:gd name="connsiteY8351" fmla="*/ 2605699 h 4188227"/>
              <a:gd name="connsiteX8352" fmla="*/ 10412864 w 10996613"/>
              <a:gd name="connsiteY8352" fmla="*/ 2602741 h 4188227"/>
              <a:gd name="connsiteX8353" fmla="*/ 10410018 w 10996613"/>
              <a:gd name="connsiteY8353" fmla="*/ 2601084 h 4188227"/>
              <a:gd name="connsiteX8354" fmla="*/ 9825106 w 10996613"/>
              <a:gd name="connsiteY8354" fmla="*/ 2616516 h 4188227"/>
              <a:gd name="connsiteX8355" fmla="*/ 9827952 w 10996613"/>
              <a:gd name="connsiteY8355" fmla="*/ 2619474 h 4188227"/>
              <a:gd name="connsiteX8356" fmla="*/ 9830443 w 10996613"/>
              <a:gd name="connsiteY8356" fmla="*/ 2617960 h 4188227"/>
              <a:gd name="connsiteX8357" fmla="*/ 9827952 w 10996613"/>
              <a:gd name="connsiteY8357" fmla="*/ 2614859 h 4188227"/>
              <a:gd name="connsiteX8358" fmla="*/ 9825106 w 10996613"/>
              <a:gd name="connsiteY8358" fmla="*/ 2616516 h 4188227"/>
              <a:gd name="connsiteX8359" fmla="*/ 2082975 w 10996613"/>
              <a:gd name="connsiteY8359" fmla="*/ 2620989 h 4188227"/>
              <a:gd name="connsiteX8360" fmla="*/ 2085465 w 10996613"/>
              <a:gd name="connsiteY8360" fmla="*/ 2624090 h 4188227"/>
              <a:gd name="connsiteX8361" fmla="*/ 2088311 w 10996613"/>
              <a:gd name="connsiteY8361" fmla="*/ 2622457 h 4188227"/>
              <a:gd name="connsiteX8362" fmla="*/ 2085465 w 10996613"/>
              <a:gd name="connsiteY8362" fmla="*/ 2619498 h 4188227"/>
              <a:gd name="connsiteX8363" fmla="*/ 2082975 w 10996613"/>
              <a:gd name="connsiteY8363" fmla="*/ 2620989 h 4188227"/>
              <a:gd name="connsiteX8364" fmla="*/ 6331478 w 10996613"/>
              <a:gd name="connsiteY8364" fmla="*/ 2621794 h 4188227"/>
              <a:gd name="connsiteX8365" fmla="*/ 6336839 w 10996613"/>
              <a:gd name="connsiteY8365" fmla="*/ 2623238 h 4188227"/>
              <a:gd name="connsiteX8366" fmla="*/ 6339447 w 10996613"/>
              <a:gd name="connsiteY8366" fmla="*/ 2621794 h 4188227"/>
              <a:gd name="connsiteX8367" fmla="*/ 6334301 w 10996613"/>
              <a:gd name="connsiteY8367" fmla="*/ 2620161 h 4188227"/>
              <a:gd name="connsiteX8368" fmla="*/ 6331478 w 10996613"/>
              <a:gd name="connsiteY8368" fmla="*/ 2621794 h 4188227"/>
              <a:gd name="connsiteX8369" fmla="*/ 4441715 w 10996613"/>
              <a:gd name="connsiteY8369" fmla="*/ 1411115 h 4188227"/>
              <a:gd name="connsiteX8370" fmla="*/ 4438869 w 10996613"/>
              <a:gd name="connsiteY8370" fmla="*/ 1409482 h 4188227"/>
              <a:gd name="connsiteX8371" fmla="*/ 4433723 w 10996613"/>
              <a:gd name="connsiteY8371" fmla="*/ 1411115 h 4188227"/>
              <a:gd name="connsiteX8372" fmla="*/ 4436355 w 10996613"/>
              <a:gd name="connsiteY8372" fmla="*/ 1412558 h 4188227"/>
              <a:gd name="connsiteX8373" fmla="*/ 4441715 w 10996613"/>
              <a:gd name="connsiteY8373" fmla="*/ 1411115 h 4188227"/>
              <a:gd name="connsiteX8374" fmla="*/ 4618629 w 10996613"/>
              <a:gd name="connsiteY8374" fmla="*/ 1402689 h 4188227"/>
              <a:gd name="connsiteX8375" fmla="*/ 4621119 w 10996613"/>
              <a:gd name="connsiteY8375" fmla="*/ 1404204 h 4188227"/>
              <a:gd name="connsiteX8376" fmla="*/ 4623965 w 10996613"/>
              <a:gd name="connsiteY8376" fmla="*/ 1401245 h 4188227"/>
              <a:gd name="connsiteX8377" fmla="*/ 4621119 w 10996613"/>
              <a:gd name="connsiteY8377" fmla="*/ 1399612 h 4188227"/>
              <a:gd name="connsiteX8378" fmla="*/ 4618629 w 10996613"/>
              <a:gd name="connsiteY8378" fmla="*/ 1402689 h 4188227"/>
              <a:gd name="connsiteX8379" fmla="*/ 10549552 w 10996613"/>
              <a:gd name="connsiteY8379" fmla="*/ 2635592 h 4188227"/>
              <a:gd name="connsiteX8380" fmla="*/ 10544404 w 10996613"/>
              <a:gd name="connsiteY8380" fmla="*/ 2633959 h 4188227"/>
              <a:gd name="connsiteX8381" fmla="*/ 10541558 w 10996613"/>
              <a:gd name="connsiteY8381" fmla="*/ 2635592 h 4188227"/>
              <a:gd name="connsiteX8382" fmla="*/ 10546919 w 10996613"/>
              <a:gd name="connsiteY8382" fmla="*/ 2637036 h 4188227"/>
              <a:gd name="connsiteX8383" fmla="*/ 10549552 w 10996613"/>
              <a:gd name="connsiteY8383" fmla="*/ 2635592 h 4188227"/>
              <a:gd name="connsiteX8384" fmla="*/ 3651168 w 10996613"/>
              <a:gd name="connsiteY8384" fmla="*/ 1461078 h 4188227"/>
              <a:gd name="connsiteX8385" fmla="*/ 3648322 w 10996613"/>
              <a:gd name="connsiteY8385" fmla="*/ 1459445 h 4188227"/>
              <a:gd name="connsiteX8386" fmla="*/ 3645831 w 10996613"/>
              <a:gd name="connsiteY8386" fmla="*/ 1462546 h 4188227"/>
              <a:gd name="connsiteX8387" fmla="*/ 3648322 w 10996613"/>
              <a:gd name="connsiteY8387" fmla="*/ 1464061 h 4188227"/>
              <a:gd name="connsiteX8388" fmla="*/ 3651168 w 10996613"/>
              <a:gd name="connsiteY8388" fmla="*/ 1461078 h 4188227"/>
              <a:gd name="connsiteX8389" fmla="*/ 10366163 w 10996613"/>
              <a:gd name="connsiteY8389" fmla="*/ 2584966 h 4188227"/>
              <a:gd name="connsiteX8390" fmla="*/ 10371523 w 10996613"/>
              <a:gd name="connsiteY8390" fmla="*/ 2586410 h 4188227"/>
              <a:gd name="connsiteX8391" fmla="*/ 10374157 w 10996613"/>
              <a:gd name="connsiteY8391" fmla="*/ 2584966 h 4188227"/>
              <a:gd name="connsiteX8392" fmla="*/ 10369009 w 10996613"/>
              <a:gd name="connsiteY8392" fmla="*/ 2583333 h 4188227"/>
              <a:gd name="connsiteX8393" fmla="*/ 10366163 w 10996613"/>
              <a:gd name="connsiteY8393" fmla="*/ 2584966 h 4188227"/>
              <a:gd name="connsiteX8394" fmla="*/ 4193031 w 10996613"/>
              <a:gd name="connsiteY8394" fmla="*/ 1444132 h 4188227"/>
              <a:gd name="connsiteX8395" fmla="*/ 4190541 w 10996613"/>
              <a:gd name="connsiteY8395" fmla="*/ 1441031 h 4188227"/>
              <a:gd name="connsiteX8396" fmla="*/ 4188050 w 10996613"/>
              <a:gd name="connsiteY8396" fmla="*/ 1442546 h 4188227"/>
              <a:gd name="connsiteX8397" fmla="*/ 4190541 w 10996613"/>
              <a:gd name="connsiteY8397" fmla="*/ 1445647 h 4188227"/>
              <a:gd name="connsiteX8398" fmla="*/ 4193031 w 10996613"/>
              <a:gd name="connsiteY8398" fmla="*/ 1444132 h 4188227"/>
              <a:gd name="connsiteX8399" fmla="*/ 6452227 w 10996613"/>
              <a:gd name="connsiteY8399" fmla="*/ 2668491 h 4188227"/>
              <a:gd name="connsiteX8400" fmla="*/ 6455073 w 10996613"/>
              <a:gd name="connsiteY8400" fmla="*/ 2670124 h 4188227"/>
              <a:gd name="connsiteX8401" fmla="*/ 6457564 w 10996613"/>
              <a:gd name="connsiteY8401" fmla="*/ 2667024 h 4188227"/>
              <a:gd name="connsiteX8402" fmla="*/ 6455073 w 10996613"/>
              <a:gd name="connsiteY8402" fmla="*/ 2665509 h 4188227"/>
              <a:gd name="connsiteX8403" fmla="*/ 6452227 w 10996613"/>
              <a:gd name="connsiteY8403" fmla="*/ 2668491 h 4188227"/>
              <a:gd name="connsiteX8404" fmla="*/ 10875319 w 10996613"/>
              <a:gd name="connsiteY8404" fmla="*/ 2668491 h 4188227"/>
              <a:gd name="connsiteX8405" fmla="*/ 10872473 w 10996613"/>
              <a:gd name="connsiteY8405" fmla="*/ 2665533 h 4188227"/>
              <a:gd name="connsiteX8406" fmla="*/ 10869983 w 10996613"/>
              <a:gd name="connsiteY8406" fmla="*/ 2667048 h 4188227"/>
              <a:gd name="connsiteX8407" fmla="*/ 10872473 w 10996613"/>
              <a:gd name="connsiteY8407" fmla="*/ 2670148 h 4188227"/>
              <a:gd name="connsiteX8408" fmla="*/ 10875319 w 10996613"/>
              <a:gd name="connsiteY8408" fmla="*/ 2668491 h 4188227"/>
              <a:gd name="connsiteX8409" fmla="*/ 10222645 w 10996613"/>
              <a:gd name="connsiteY8409" fmla="*/ 2672420 h 4188227"/>
              <a:gd name="connsiteX8410" fmla="*/ 10225491 w 10996613"/>
              <a:gd name="connsiteY8410" fmla="*/ 2674053 h 4188227"/>
              <a:gd name="connsiteX8411" fmla="*/ 10230638 w 10996613"/>
              <a:gd name="connsiteY8411" fmla="*/ 2672420 h 4188227"/>
              <a:gd name="connsiteX8412" fmla="*/ 10228005 w 10996613"/>
              <a:gd name="connsiteY8412" fmla="*/ 2670977 h 4188227"/>
              <a:gd name="connsiteX8413" fmla="*/ 10222645 w 10996613"/>
              <a:gd name="connsiteY8413" fmla="*/ 2672420 h 4188227"/>
              <a:gd name="connsiteX8414" fmla="*/ 6851758 w 10996613"/>
              <a:gd name="connsiteY8414" fmla="*/ 1374145 h 4188227"/>
              <a:gd name="connsiteX8415" fmla="*/ 6854937 w 10996613"/>
              <a:gd name="connsiteY8415" fmla="*/ 1373482 h 4188227"/>
              <a:gd name="connsiteX8416" fmla="*/ 6853751 w 10996613"/>
              <a:gd name="connsiteY8416" fmla="*/ 1371991 h 4188227"/>
              <a:gd name="connsiteX8417" fmla="*/ 6851260 w 10996613"/>
              <a:gd name="connsiteY8417" fmla="*/ 1373506 h 4188227"/>
              <a:gd name="connsiteX8418" fmla="*/ 6851758 w 10996613"/>
              <a:gd name="connsiteY8418" fmla="*/ 1374145 h 4188227"/>
              <a:gd name="connsiteX8419" fmla="*/ 5334749 w 10996613"/>
              <a:gd name="connsiteY8419" fmla="*/ 1374287 h 4188227"/>
              <a:gd name="connsiteX8420" fmla="*/ 5329603 w 10996613"/>
              <a:gd name="connsiteY8420" fmla="*/ 1372654 h 4188227"/>
              <a:gd name="connsiteX8421" fmla="*/ 5326756 w 10996613"/>
              <a:gd name="connsiteY8421" fmla="*/ 1374287 h 4188227"/>
              <a:gd name="connsiteX8422" fmla="*/ 5332116 w 10996613"/>
              <a:gd name="connsiteY8422" fmla="*/ 1375731 h 4188227"/>
              <a:gd name="connsiteX8423" fmla="*/ 5334749 w 10996613"/>
              <a:gd name="connsiteY8423" fmla="*/ 1374287 h 4188227"/>
              <a:gd name="connsiteX8424" fmla="*/ 10965686 w 10996613"/>
              <a:gd name="connsiteY8424" fmla="*/ 2634811 h 4188227"/>
              <a:gd name="connsiteX8425" fmla="*/ 10968176 w 10996613"/>
              <a:gd name="connsiteY8425" fmla="*/ 2637912 h 4188227"/>
              <a:gd name="connsiteX8426" fmla="*/ 10971022 w 10996613"/>
              <a:gd name="connsiteY8426" fmla="*/ 2636279 h 4188227"/>
              <a:gd name="connsiteX8427" fmla="*/ 10968176 w 10996613"/>
              <a:gd name="connsiteY8427" fmla="*/ 2633320 h 4188227"/>
              <a:gd name="connsiteX8428" fmla="*/ 10965686 w 10996613"/>
              <a:gd name="connsiteY8428" fmla="*/ 2634811 h 4188227"/>
              <a:gd name="connsiteX8429" fmla="*/ 3783870 w 10996613"/>
              <a:gd name="connsiteY8429" fmla="*/ 1404204 h 4188227"/>
              <a:gd name="connsiteX8430" fmla="*/ 3786361 w 10996613"/>
              <a:gd name="connsiteY8430" fmla="*/ 1402689 h 4188227"/>
              <a:gd name="connsiteX8431" fmla="*/ 3783870 w 10996613"/>
              <a:gd name="connsiteY8431" fmla="*/ 1399588 h 4188227"/>
              <a:gd name="connsiteX8432" fmla="*/ 3781380 w 10996613"/>
              <a:gd name="connsiteY8432" fmla="*/ 1401103 h 4188227"/>
              <a:gd name="connsiteX8433" fmla="*/ 3783870 w 10996613"/>
              <a:gd name="connsiteY8433" fmla="*/ 1404204 h 4188227"/>
              <a:gd name="connsiteX8434" fmla="*/ 10489758 w 10996613"/>
              <a:gd name="connsiteY8434" fmla="*/ 2637888 h 4188227"/>
              <a:gd name="connsiteX8435" fmla="*/ 10487268 w 10996613"/>
              <a:gd name="connsiteY8435" fmla="*/ 2639403 h 4188227"/>
              <a:gd name="connsiteX8436" fmla="*/ 10489758 w 10996613"/>
              <a:gd name="connsiteY8436" fmla="*/ 2642504 h 4188227"/>
              <a:gd name="connsiteX8437" fmla="*/ 10492604 w 10996613"/>
              <a:gd name="connsiteY8437" fmla="*/ 2640870 h 4188227"/>
              <a:gd name="connsiteX8438" fmla="*/ 10489758 w 10996613"/>
              <a:gd name="connsiteY8438" fmla="*/ 2637888 h 4188227"/>
              <a:gd name="connsiteX8439" fmla="*/ 10593406 w 10996613"/>
              <a:gd name="connsiteY8439" fmla="*/ 2642504 h 4188227"/>
              <a:gd name="connsiteX8440" fmla="*/ 10590560 w 10996613"/>
              <a:gd name="connsiteY8440" fmla="*/ 2644137 h 4188227"/>
              <a:gd name="connsiteX8441" fmla="*/ 10593406 w 10996613"/>
              <a:gd name="connsiteY8441" fmla="*/ 2647095 h 4188227"/>
              <a:gd name="connsiteX8442" fmla="*/ 10595897 w 10996613"/>
              <a:gd name="connsiteY8442" fmla="*/ 2645581 h 4188227"/>
              <a:gd name="connsiteX8443" fmla="*/ 10593406 w 10996613"/>
              <a:gd name="connsiteY8443" fmla="*/ 2642504 h 4188227"/>
              <a:gd name="connsiteX8444" fmla="*/ 10917847 w 10996613"/>
              <a:gd name="connsiteY8444" fmla="*/ 2653225 h 4188227"/>
              <a:gd name="connsiteX8445" fmla="*/ 10920336 w 10996613"/>
              <a:gd name="connsiteY8445" fmla="*/ 2656326 h 4188227"/>
              <a:gd name="connsiteX8446" fmla="*/ 10923182 w 10996613"/>
              <a:gd name="connsiteY8446" fmla="*/ 2654693 h 4188227"/>
              <a:gd name="connsiteX8447" fmla="*/ 10920336 w 10996613"/>
              <a:gd name="connsiteY8447" fmla="*/ 2651734 h 4188227"/>
              <a:gd name="connsiteX8448" fmla="*/ 10917847 w 10996613"/>
              <a:gd name="connsiteY8448" fmla="*/ 2653225 h 4188227"/>
              <a:gd name="connsiteX8449" fmla="*/ 9855845 w 10996613"/>
              <a:gd name="connsiteY8449" fmla="*/ 2658622 h 4188227"/>
              <a:gd name="connsiteX8450" fmla="*/ 9860991 w 10996613"/>
              <a:gd name="connsiteY8450" fmla="*/ 2660255 h 4188227"/>
              <a:gd name="connsiteX8451" fmla="*/ 9863837 w 10996613"/>
              <a:gd name="connsiteY8451" fmla="*/ 2658622 h 4188227"/>
              <a:gd name="connsiteX8452" fmla="*/ 9858478 w 10996613"/>
              <a:gd name="connsiteY8452" fmla="*/ 2657178 h 4188227"/>
              <a:gd name="connsiteX8453" fmla="*/ 9855845 w 10996613"/>
              <a:gd name="connsiteY8453" fmla="*/ 2658622 h 4188227"/>
              <a:gd name="connsiteX8454" fmla="*/ 1762543 w 10996613"/>
              <a:gd name="connsiteY8454" fmla="*/ 2069400 h 4188227"/>
              <a:gd name="connsiteX8455" fmla="*/ 1767690 w 10996613"/>
              <a:gd name="connsiteY8455" fmla="*/ 2071033 h 4188227"/>
              <a:gd name="connsiteX8456" fmla="*/ 1770536 w 10996613"/>
              <a:gd name="connsiteY8456" fmla="*/ 2069400 h 4188227"/>
              <a:gd name="connsiteX8457" fmla="*/ 1765176 w 10996613"/>
              <a:gd name="connsiteY8457" fmla="*/ 2067956 h 4188227"/>
              <a:gd name="connsiteX8458" fmla="*/ 1762543 w 10996613"/>
              <a:gd name="connsiteY8458" fmla="*/ 2069400 h 4188227"/>
              <a:gd name="connsiteX8459" fmla="*/ 1444744 w 10996613"/>
              <a:gd name="connsiteY8459" fmla="*/ 2074655 h 4188227"/>
              <a:gd name="connsiteX8460" fmla="*/ 1447591 w 10996613"/>
              <a:gd name="connsiteY8460" fmla="*/ 2076288 h 4188227"/>
              <a:gd name="connsiteX8461" fmla="*/ 1450081 w 10996613"/>
              <a:gd name="connsiteY8461" fmla="*/ 2073187 h 4188227"/>
              <a:gd name="connsiteX8462" fmla="*/ 1447591 w 10996613"/>
              <a:gd name="connsiteY8462" fmla="*/ 2071672 h 4188227"/>
              <a:gd name="connsiteX8463" fmla="*/ 1444744 w 10996613"/>
              <a:gd name="connsiteY8463" fmla="*/ 2074655 h 4188227"/>
              <a:gd name="connsiteX8464" fmla="*/ 1779644 w 10996613"/>
              <a:gd name="connsiteY8464" fmla="*/ 2074655 h 4188227"/>
              <a:gd name="connsiteX8465" fmla="*/ 1782490 w 10996613"/>
              <a:gd name="connsiteY8465" fmla="*/ 2076288 h 4188227"/>
              <a:gd name="connsiteX8466" fmla="*/ 1784981 w 10996613"/>
              <a:gd name="connsiteY8466" fmla="*/ 2073187 h 4188227"/>
              <a:gd name="connsiteX8467" fmla="*/ 1782490 w 10996613"/>
              <a:gd name="connsiteY8467" fmla="*/ 2071672 h 4188227"/>
              <a:gd name="connsiteX8468" fmla="*/ 1779644 w 10996613"/>
              <a:gd name="connsiteY8468" fmla="*/ 2074655 h 4188227"/>
              <a:gd name="connsiteX8469" fmla="*/ 6117328 w 10996613"/>
              <a:gd name="connsiteY8469" fmla="*/ 2073329 h 4188227"/>
              <a:gd name="connsiteX8470" fmla="*/ 6120174 w 10996613"/>
              <a:gd name="connsiteY8470" fmla="*/ 2076288 h 4188227"/>
              <a:gd name="connsiteX8471" fmla="*/ 6122664 w 10996613"/>
              <a:gd name="connsiteY8471" fmla="*/ 2074773 h 4188227"/>
              <a:gd name="connsiteX8472" fmla="*/ 6120174 w 10996613"/>
              <a:gd name="connsiteY8472" fmla="*/ 2071672 h 4188227"/>
              <a:gd name="connsiteX8473" fmla="*/ 6117328 w 10996613"/>
              <a:gd name="connsiteY8473" fmla="*/ 2073329 h 4188227"/>
              <a:gd name="connsiteX8474" fmla="*/ 10388577 w 10996613"/>
              <a:gd name="connsiteY8474" fmla="*/ 2079388 h 4188227"/>
              <a:gd name="connsiteX8475" fmla="*/ 10386087 w 10996613"/>
              <a:gd name="connsiteY8475" fmla="*/ 2076288 h 4188227"/>
              <a:gd name="connsiteX8476" fmla="*/ 10383596 w 10996613"/>
              <a:gd name="connsiteY8476" fmla="*/ 2077802 h 4188227"/>
              <a:gd name="connsiteX8477" fmla="*/ 10386087 w 10996613"/>
              <a:gd name="connsiteY8477" fmla="*/ 2080903 h 4188227"/>
              <a:gd name="connsiteX8478" fmla="*/ 10388577 w 10996613"/>
              <a:gd name="connsiteY8478" fmla="*/ 2079388 h 4188227"/>
              <a:gd name="connsiteX8479" fmla="*/ 5019797 w 10996613"/>
              <a:gd name="connsiteY8479" fmla="*/ 2085495 h 4188227"/>
              <a:gd name="connsiteX8480" fmla="*/ 5022287 w 10996613"/>
              <a:gd name="connsiteY8480" fmla="*/ 2083980 h 4188227"/>
              <a:gd name="connsiteX8481" fmla="*/ 5019797 w 10996613"/>
              <a:gd name="connsiteY8481" fmla="*/ 2080879 h 4188227"/>
              <a:gd name="connsiteX8482" fmla="*/ 5017306 w 10996613"/>
              <a:gd name="connsiteY8482" fmla="*/ 2082394 h 4188227"/>
              <a:gd name="connsiteX8483" fmla="*/ 5019797 w 10996613"/>
              <a:gd name="connsiteY8483" fmla="*/ 2085495 h 4188227"/>
              <a:gd name="connsiteX8484" fmla="*/ 6084288 w 10996613"/>
              <a:gd name="connsiteY8484" fmla="*/ 2087814 h 4188227"/>
              <a:gd name="connsiteX8485" fmla="*/ 6086898 w 10996613"/>
              <a:gd name="connsiteY8485" fmla="*/ 2089258 h 4188227"/>
              <a:gd name="connsiteX8486" fmla="*/ 6092258 w 10996613"/>
              <a:gd name="connsiteY8486" fmla="*/ 2087814 h 4188227"/>
              <a:gd name="connsiteX8487" fmla="*/ 6089412 w 10996613"/>
              <a:gd name="connsiteY8487" fmla="*/ 2086181 h 4188227"/>
              <a:gd name="connsiteX8488" fmla="*/ 6084288 w 10996613"/>
              <a:gd name="connsiteY8488" fmla="*/ 2087814 h 4188227"/>
              <a:gd name="connsiteX8489" fmla="*/ 10476642 w 10996613"/>
              <a:gd name="connsiteY8489" fmla="*/ 2087151 h 4188227"/>
              <a:gd name="connsiteX8490" fmla="*/ 10473796 w 10996613"/>
              <a:gd name="connsiteY8490" fmla="*/ 2085518 h 4188227"/>
              <a:gd name="connsiteX8491" fmla="*/ 10471305 w 10996613"/>
              <a:gd name="connsiteY8491" fmla="*/ 2088619 h 4188227"/>
              <a:gd name="connsiteX8492" fmla="*/ 10473796 w 10996613"/>
              <a:gd name="connsiteY8492" fmla="*/ 2090134 h 4188227"/>
              <a:gd name="connsiteX8493" fmla="*/ 10476642 w 10996613"/>
              <a:gd name="connsiteY8493" fmla="*/ 2087151 h 4188227"/>
              <a:gd name="connsiteX8494" fmla="*/ 9150160 w 10996613"/>
              <a:gd name="connsiteY8494" fmla="*/ 2099317 h 4188227"/>
              <a:gd name="connsiteX8495" fmla="*/ 9147314 w 10996613"/>
              <a:gd name="connsiteY8495" fmla="*/ 2102275 h 4188227"/>
              <a:gd name="connsiteX8496" fmla="*/ 9150160 w 10996613"/>
              <a:gd name="connsiteY8496" fmla="*/ 2103909 h 4188227"/>
              <a:gd name="connsiteX8497" fmla="*/ 9152651 w 10996613"/>
              <a:gd name="connsiteY8497" fmla="*/ 2100808 h 4188227"/>
              <a:gd name="connsiteX8498" fmla="*/ 9150160 w 10996613"/>
              <a:gd name="connsiteY8498" fmla="*/ 2099317 h 4188227"/>
              <a:gd name="connsiteX8499" fmla="*/ 10709032 w 10996613"/>
              <a:gd name="connsiteY8499" fmla="*/ 2101613 h 4188227"/>
              <a:gd name="connsiteX8500" fmla="*/ 10706399 w 10996613"/>
              <a:gd name="connsiteY8500" fmla="*/ 2100169 h 4188227"/>
              <a:gd name="connsiteX8501" fmla="*/ 10701039 w 10996613"/>
              <a:gd name="connsiteY8501" fmla="*/ 2101613 h 4188227"/>
              <a:gd name="connsiteX8502" fmla="*/ 10703671 w 10996613"/>
              <a:gd name="connsiteY8502" fmla="*/ 2103056 h 4188227"/>
              <a:gd name="connsiteX8503" fmla="*/ 10709032 w 10996613"/>
              <a:gd name="connsiteY8503" fmla="*/ 2101613 h 4188227"/>
              <a:gd name="connsiteX8504" fmla="*/ 4158640 w 10996613"/>
              <a:gd name="connsiteY8504" fmla="*/ 1827724 h 4188227"/>
              <a:gd name="connsiteX8505" fmla="*/ 4156150 w 10996613"/>
              <a:gd name="connsiteY8505" fmla="*/ 1829238 h 4188227"/>
              <a:gd name="connsiteX8506" fmla="*/ 4158640 w 10996613"/>
              <a:gd name="connsiteY8506" fmla="*/ 1832339 h 4188227"/>
              <a:gd name="connsiteX8507" fmla="*/ 4161486 w 10996613"/>
              <a:gd name="connsiteY8507" fmla="*/ 1830706 h 4188227"/>
              <a:gd name="connsiteX8508" fmla="*/ 4158640 w 10996613"/>
              <a:gd name="connsiteY8508" fmla="*/ 1827724 h 4188227"/>
              <a:gd name="connsiteX8509" fmla="*/ 4082884 w 10996613"/>
              <a:gd name="connsiteY8509" fmla="*/ 1830019 h 4188227"/>
              <a:gd name="connsiteX8510" fmla="*/ 4088031 w 10996613"/>
              <a:gd name="connsiteY8510" fmla="*/ 1831653 h 4188227"/>
              <a:gd name="connsiteX8511" fmla="*/ 4090877 w 10996613"/>
              <a:gd name="connsiteY8511" fmla="*/ 1830019 h 4188227"/>
              <a:gd name="connsiteX8512" fmla="*/ 4085517 w 10996613"/>
              <a:gd name="connsiteY8512" fmla="*/ 1828576 h 4188227"/>
              <a:gd name="connsiteX8513" fmla="*/ 4082884 w 10996613"/>
              <a:gd name="connsiteY8513" fmla="*/ 1830019 h 4188227"/>
              <a:gd name="connsiteX8514" fmla="*/ 4028214 w 10996613"/>
              <a:gd name="connsiteY8514" fmla="*/ 1829357 h 4188227"/>
              <a:gd name="connsiteX8515" fmla="*/ 4031060 w 10996613"/>
              <a:gd name="connsiteY8515" fmla="*/ 1832315 h 4188227"/>
              <a:gd name="connsiteX8516" fmla="*/ 4033551 w 10996613"/>
              <a:gd name="connsiteY8516" fmla="*/ 1830800 h 4188227"/>
              <a:gd name="connsiteX8517" fmla="*/ 4031060 w 10996613"/>
              <a:gd name="connsiteY8517" fmla="*/ 1827724 h 4188227"/>
              <a:gd name="connsiteX8518" fmla="*/ 4028214 w 10996613"/>
              <a:gd name="connsiteY8518" fmla="*/ 1829357 h 4188227"/>
              <a:gd name="connsiteX8519" fmla="*/ 9231347 w 10996613"/>
              <a:gd name="connsiteY8519" fmla="*/ 2047176 h 4188227"/>
              <a:gd name="connsiteX8520" fmla="*/ 9233885 w 10996613"/>
              <a:gd name="connsiteY8520" fmla="*/ 2046371 h 4188227"/>
              <a:gd name="connsiteX8521" fmla="*/ 9231821 w 10996613"/>
              <a:gd name="connsiteY8521" fmla="*/ 2045164 h 4188227"/>
              <a:gd name="connsiteX8522" fmla="*/ 9231347 w 10996613"/>
              <a:gd name="connsiteY8522" fmla="*/ 2047176 h 4188227"/>
              <a:gd name="connsiteX8523" fmla="*/ 7746808 w 10996613"/>
              <a:gd name="connsiteY8523" fmla="*/ 1823108 h 4188227"/>
              <a:gd name="connsiteX8524" fmla="*/ 7749299 w 10996613"/>
              <a:gd name="connsiteY8524" fmla="*/ 1820008 h 4188227"/>
              <a:gd name="connsiteX8525" fmla="*/ 7746808 w 10996613"/>
              <a:gd name="connsiteY8525" fmla="*/ 1818493 h 4188227"/>
              <a:gd name="connsiteX8526" fmla="*/ 7743962 w 10996613"/>
              <a:gd name="connsiteY8526" fmla="*/ 1821451 h 4188227"/>
              <a:gd name="connsiteX8527" fmla="*/ 7746808 w 10996613"/>
              <a:gd name="connsiteY8527" fmla="*/ 1823108 h 4188227"/>
              <a:gd name="connsiteX8528" fmla="*/ 6411218 w 10996613"/>
              <a:gd name="connsiteY8528" fmla="*/ 1820812 h 4188227"/>
              <a:gd name="connsiteX8529" fmla="*/ 6408372 w 10996613"/>
              <a:gd name="connsiteY8529" fmla="*/ 1819179 h 4188227"/>
              <a:gd name="connsiteX8530" fmla="*/ 6403226 w 10996613"/>
              <a:gd name="connsiteY8530" fmla="*/ 1820812 h 4188227"/>
              <a:gd name="connsiteX8531" fmla="*/ 6405835 w 10996613"/>
              <a:gd name="connsiteY8531" fmla="*/ 1822256 h 4188227"/>
              <a:gd name="connsiteX8532" fmla="*/ 6411218 w 10996613"/>
              <a:gd name="connsiteY8532" fmla="*/ 1820812 h 4188227"/>
              <a:gd name="connsiteX8533" fmla="*/ 4266273 w 10996613"/>
              <a:gd name="connsiteY8533" fmla="*/ 2050986 h 4188227"/>
              <a:gd name="connsiteX8534" fmla="*/ 4268906 w 10996613"/>
              <a:gd name="connsiteY8534" fmla="*/ 2052430 h 4188227"/>
              <a:gd name="connsiteX8535" fmla="*/ 4274266 w 10996613"/>
              <a:gd name="connsiteY8535" fmla="*/ 2050986 h 4188227"/>
              <a:gd name="connsiteX8536" fmla="*/ 4271420 w 10996613"/>
              <a:gd name="connsiteY8536" fmla="*/ 2049353 h 4188227"/>
              <a:gd name="connsiteX8537" fmla="*/ 4266273 w 10996613"/>
              <a:gd name="connsiteY8537" fmla="*/ 2050986 h 4188227"/>
              <a:gd name="connsiteX8538" fmla="*/ 4172088 w 10996613"/>
              <a:gd name="connsiteY8538" fmla="*/ 1815416 h 4188227"/>
              <a:gd name="connsiteX8539" fmla="*/ 4174578 w 10996613"/>
              <a:gd name="connsiteY8539" fmla="*/ 1818517 h 4188227"/>
              <a:gd name="connsiteX8540" fmla="*/ 4177425 w 10996613"/>
              <a:gd name="connsiteY8540" fmla="*/ 1816883 h 4188227"/>
              <a:gd name="connsiteX8541" fmla="*/ 4174578 w 10996613"/>
              <a:gd name="connsiteY8541" fmla="*/ 1813925 h 4188227"/>
              <a:gd name="connsiteX8542" fmla="*/ 4172088 w 10996613"/>
              <a:gd name="connsiteY8542" fmla="*/ 1815416 h 4188227"/>
              <a:gd name="connsiteX8543" fmla="*/ 6058863 w 10996613"/>
              <a:gd name="connsiteY8543" fmla="*/ 1810824 h 4188227"/>
              <a:gd name="connsiteX8544" fmla="*/ 6056372 w 10996613"/>
              <a:gd name="connsiteY8544" fmla="*/ 1809310 h 4188227"/>
              <a:gd name="connsiteX8545" fmla="*/ 6053526 w 10996613"/>
              <a:gd name="connsiteY8545" fmla="*/ 1812268 h 4188227"/>
              <a:gd name="connsiteX8546" fmla="*/ 6056372 w 10996613"/>
              <a:gd name="connsiteY8546" fmla="*/ 1813901 h 4188227"/>
              <a:gd name="connsiteX8547" fmla="*/ 6058863 w 10996613"/>
              <a:gd name="connsiteY8547" fmla="*/ 1810824 h 4188227"/>
              <a:gd name="connsiteX8548" fmla="*/ 5850428 w 10996613"/>
              <a:gd name="connsiteY8548" fmla="*/ 2054134 h 4188227"/>
              <a:gd name="connsiteX8549" fmla="*/ 5845068 w 10996613"/>
              <a:gd name="connsiteY8549" fmla="*/ 2055578 h 4188227"/>
              <a:gd name="connsiteX8550" fmla="*/ 5847701 w 10996613"/>
              <a:gd name="connsiteY8550" fmla="*/ 2057022 h 4188227"/>
              <a:gd name="connsiteX8551" fmla="*/ 5853061 w 10996613"/>
              <a:gd name="connsiteY8551" fmla="*/ 2055578 h 4188227"/>
              <a:gd name="connsiteX8552" fmla="*/ 5850428 w 10996613"/>
              <a:gd name="connsiteY8552" fmla="*/ 2054134 h 4188227"/>
              <a:gd name="connsiteX8553" fmla="*/ 8828732 w 10996613"/>
              <a:gd name="connsiteY8553" fmla="*/ 1803180 h 4188227"/>
              <a:gd name="connsiteX8554" fmla="*/ 8831223 w 10996613"/>
              <a:gd name="connsiteY8554" fmla="*/ 1804694 h 4188227"/>
              <a:gd name="connsiteX8555" fmla="*/ 8834069 w 10996613"/>
              <a:gd name="connsiteY8555" fmla="*/ 1801736 h 4188227"/>
              <a:gd name="connsiteX8556" fmla="*/ 8831223 w 10996613"/>
              <a:gd name="connsiteY8556" fmla="*/ 1800103 h 4188227"/>
              <a:gd name="connsiteX8557" fmla="*/ 8828732 w 10996613"/>
              <a:gd name="connsiteY8557" fmla="*/ 1803180 h 4188227"/>
              <a:gd name="connsiteX8558" fmla="*/ 4180057 w 10996613"/>
              <a:gd name="connsiteY8558" fmla="*/ 2060974 h 4188227"/>
              <a:gd name="connsiteX8559" fmla="*/ 4182548 w 10996613"/>
              <a:gd name="connsiteY8559" fmla="*/ 2062489 h 4188227"/>
              <a:gd name="connsiteX8560" fmla="*/ 4185394 w 10996613"/>
              <a:gd name="connsiteY8560" fmla="*/ 2059531 h 4188227"/>
              <a:gd name="connsiteX8561" fmla="*/ 4182548 w 10996613"/>
              <a:gd name="connsiteY8561" fmla="*/ 2057897 h 4188227"/>
              <a:gd name="connsiteX8562" fmla="*/ 4180057 w 10996613"/>
              <a:gd name="connsiteY8562" fmla="*/ 2060974 h 4188227"/>
              <a:gd name="connsiteX8563" fmla="*/ 2639638 w 10996613"/>
              <a:gd name="connsiteY8563" fmla="*/ 2064785 h 4188227"/>
              <a:gd name="connsiteX8564" fmla="*/ 2636792 w 10996613"/>
              <a:gd name="connsiteY8564" fmla="*/ 2063152 h 4188227"/>
              <a:gd name="connsiteX8565" fmla="*/ 2631645 w 10996613"/>
              <a:gd name="connsiteY8565" fmla="*/ 2064785 h 4188227"/>
              <a:gd name="connsiteX8566" fmla="*/ 2634254 w 10996613"/>
              <a:gd name="connsiteY8566" fmla="*/ 2066229 h 4188227"/>
              <a:gd name="connsiteX8567" fmla="*/ 2639638 w 10996613"/>
              <a:gd name="connsiteY8567" fmla="*/ 2064785 h 4188227"/>
              <a:gd name="connsiteX8568" fmla="*/ 4170594 w 10996613"/>
              <a:gd name="connsiteY8568" fmla="*/ 2064785 h 4188227"/>
              <a:gd name="connsiteX8569" fmla="*/ 4167961 w 10996613"/>
              <a:gd name="connsiteY8569" fmla="*/ 2063341 h 4188227"/>
              <a:gd name="connsiteX8570" fmla="*/ 4162601 w 10996613"/>
              <a:gd name="connsiteY8570" fmla="*/ 2064785 h 4188227"/>
              <a:gd name="connsiteX8571" fmla="*/ 4165234 w 10996613"/>
              <a:gd name="connsiteY8571" fmla="*/ 2066229 h 4188227"/>
              <a:gd name="connsiteX8572" fmla="*/ 4170594 w 10996613"/>
              <a:gd name="connsiteY8572" fmla="*/ 2064785 h 4188227"/>
              <a:gd name="connsiteX8573" fmla="*/ 5870494 w 10996613"/>
              <a:gd name="connsiteY8573" fmla="*/ 2064004 h 4188227"/>
              <a:gd name="connsiteX8574" fmla="*/ 5872984 w 10996613"/>
              <a:gd name="connsiteY8574" fmla="*/ 2067104 h 4188227"/>
              <a:gd name="connsiteX8575" fmla="*/ 5875475 w 10996613"/>
              <a:gd name="connsiteY8575" fmla="*/ 2065590 h 4188227"/>
              <a:gd name="connsiteX8576" fmla="*/ 5872984 w 10996613"/>
              <a:gd name="connsiteY8576" fmla="*/ 2062489 h 4188227"/>
              <a:gd name="connsiteX8577" fmla="*/ 5870494 w 10996613"/>
              <a:gd name="connsiteY8577" fmla="*/ 2064004 h 4188227"/>
              <a:gd name="connsiteX8578" fmla="*/ 3764042 w 10996613"/>
              <a:gd name="connsiteY8578" fmla="*/ 2142748 h 4188227"/>
              <a:gd name="connsiteX8579" fmla="*/ 3768738 w 10996613"/>
              <a:gd name="connsiteY8579" fmla="*/ 2144831 h 4188227"/>
              <a:gd name="connsiteX8580" fmla="*/ 3771252 w 10996613"/>
              <a:gd name="connsiteY8580" fmla="*/ 2143411 h 4188227"/>
              <a:gd name="connsiteX8581" fmla="*/ 3767410 w 10996613"/>
              <a:gd name="connsiteY8581" fmla="*/ 2140784 h 4188227"/>
              <a:gd name="connsiteX8582" fmla="*/ 3764066 w 10996613"/>
              <a:gd name="connsiteY8582" fmla="*/ 2140807 h 4188227"/>
              <a:gd name="connsiteX8583" fmla="*/ 3764042 w 10996613"/>
              <a:gd name="connsiteY8583" fmla="*/ 2142748 h 4188227"/>
              <a:gd name="connsiteX8584" fmla="*/ 3991190 w 10996613"/>
              <a:gd name="connsiteY8584" fmla="*/ 2140736 h 4188227"/>
              <a:gd name="connsiteX8585" fmla="*/ 3988700 w 10996613"/>
              <a:gd name="connsiteY8585" fmla="*/ 2142251 h 4188227"/>
              <a:gd name="connsiteX8586" fmla="*/ 3991190 w 10996613"/>
              <a:gd name="connsiteY8586" fmla="*/ 2145352 h 4188227"/>
              <a:gd name="connsiteX8587" fmla="*/ 3994036 w 10996613"/>
              <a:gd name="connsiteY8587" fmla="*/ 2143719 h 4188227"/>
              <a:gd name="connsiteX8588" fmla="*/ 3991190 w 10996613"/>
              <a:gd name="connsiteY8588" fmla="*/ 2140736 h 4188227"/>
              <a:gd name="connsiteX8589" fmla="*/ 10484279 w 10996613"/>
              <a:gd name="connsiteY8589" fmla="*/ 2142251 h 4188227"/>
              <a:gd name="connsiteX8590" fmla="*/ 10481789 w 10996613"/>
              <a:gd name="connsiteY8590" fmla="*/ 2140736 h 4188227"/>
              <a:gd name="connsiteX8591" fmla="*/ 10478943 w 10996613"/>
              <a:gd name="connsiteY8591" fmla="*/ 2143695 h 4188227"/>
              <a:gd name="connsiteX8592" fmla="*/ 10481789 w 10996613"/>
              <a:gd name="connsiteY8592" fmla="*/ 2145328 h 4188227"/>
              <a:gd name="connsiteX8593" fmla="*/ 10484279 w 10996613"/>
              <a:gd name="connsiteY8593" fmla="*/ 2142251 h 4188227"/>
              <a:gd name="connsiteX8594" fmla="*/ 10840074 w 10996613"/>
              <a:gd name="connsiteY8594" fmla="*/ 2145281 h 4188227"/>
              <a:gd name="connsiteX8595" fmla="*/ 10843704 w 10996613"/>
              <a:gd name="connsiteY8595" fmla="*/ 2142559 h 4188227"/>
              <a:gd name="connsiteX8596" fmla="*/ 10841237 w 10996613"/>
              <a:gd name="connsiteY8596" fmla="*/ 2141115 h 4188227"/>
              <a:gd name="connsiteX8597" fmla="*/ 10836706 w 10996613"/>
              <a:gd name="connsiteY8597" fmla="*/ 2143340 h 4188227"/>
              <a:gd name="connsiteX8598" fmla="*/ 10836730 w 10996613"/>
              <a:gd name="connsiteY8598" fmla="*/ 2145281 h 4188227"/>
              <a:gd name="connsiteX8599" fmla="*/ 10840074 w 10996613"/>
              <a:gd name="connsiteY8599" fmla="*/ 2145281 h 4188227"/>
              <a:gd name="connsiteX8600" fmla="*/ 4865463 w 10996613"/>
              <a:gd name="connsiteY8600" fmla="*/ 2148310 h 4188227"/>
              <a:gd name="connsiteX8601" fmla="*/ 4868309 w 10996613"/>
              <a:gd name="connsiteY8601" fmla="*/ 2149943 h 4188227"/>
              <a:gd name="connsiteX8602" fmla="*/ 4870800 w 10996613"/>
              <a:gd name="connsiteY8602" fmla="*/ 2146843 h 4188227"/>
              <a:gd name="connsiteX8603" fmla="*/ 4868309 w 10996613"/>
              <a:gd name="connsiteY8603" fmla="*/ 2145328 h 4188227"/>
              <a:gd name="connsiteX8604" fmla="*/ 4865463 w 10996613"/>
              <a:gd name="connsiteY8604" fmla="*/ 2148310 h 4188227"/>
              <a:gd name="connsiteX8605" fmla="*/ 7790663 w 10996613"/>
              <a:gd name="connsiteY8605" fmla="*/ 1770186 h 4188227"/>
              <a:gd name="connsiteX8606" fmla="*/ 7795810 w 10996613"/>
              <a:gd name="connsiteY8606" fmla="*/ 1771819 h 4188227"/>
              <a:gd name="connsiteX8607" fmla="*/ 7798656 w 10996613"/>
              <a:gd name="connsiteY8607" fmla="*/ 1770186 h 4188227"/>
              <a:gd name="connsiteX8608" fmla="*/ 7793295 w 10996613"/>
              <a:gd name="connsiteY8608" fmla="*/ 1768742 h 4188227"/>
              <a:gd name="connsiteX8609" fmla="*/ 7790663 w 10996613"/>
              <a:gd name="connsiteY8609" fmla="*/ 1770186 h 4188227"/>
              <a:gd name="connsiteX8610" fmla="*/ 9221931 w 10996613"/>
              <a:gd name="connsiteY8610" fmla="*/ 1763275 h 4188227"/>
              <a:gd name="connsiteX8611" fmla="*/ 9219441 w 10996613"/>
              <a:gd name="connsiteY8611" fmla="*/ 1764790 h 4188227"/>
              <a:gd name="connsiteX8612" fmla="*/ 9221931 w 10996613"/>
              <a:gd name="connsiteY8612" fmla="*/ 1767890 h 4188227"/>
              <a:gd name="connsiteX8613" fmla="*/ 9224422 w 10996613"/>
              <a:gd name="connsiteY8613" fmla="*/ 1766375 h 4188227"/>
              <a:gd name="connsiteX8614" fmla="*/ 9221931 w 10996613"/>
              <a:gd name="connsiteY8614" fmla="*/ 1763275 h 4188227"/>
              <a:gd name="connsiteX8615" fmla="*/ 4007129 w 10996613"/>
              <a:gd name="connsiteY8615" fmla="*/ 2149943 h 4188227"/>
              <a:gd name="connsiteX8616" fmla="*/ 4004638 w 10996613"/>
              <a:gd name="connsiteY8616" fmla="*/ 2151458 h 4188227"/>
              <a:gd name="connsiteX8617" fmla="*/ 4007129 w 10996613"/>
              <a:gd name="connsiteY8617" fmla="*/ 2154559 h 4188227"/>
              <a:gd name="connsiteX8618" fmla="*/ 4009975 w 10996613"/>
              <a:gd name="connsiteY8618" fmla="*/ 2152926 h 4188227"/>
              <a:gd name="connsiteX8619" fmla="*/ 4007129 w 10996613"/>
              <a:gd name="connsiteY8619" fmla="*/ 2149943 h 4188227"/>
              <a:gd name="connsiteX8620" fmla="*/ 4098847 w 10996613"/>
              <a:gd name="connsiteY8620" fmla="*/ 2152239 h 4188227"/>
              <a:gd name="connsiteX8621" fmla="*/ 4096214 w 10996613"/>
              <a:gd name="connsiteY8621" fmla="*/ 2150795 h 4188227"/>
              <a:gd name="connsiteX8622" fmla="*/ 4090854 w 10996613"/>
              <a:gd name="connsiteY8622" fmla="*/ 2152239 h 4188227"/>
              <a:gd name="connsiteX8623" fmla="*/ 4093486 w 10996613"/>
              <a:gd name="connsiteY8623" fmla="*/ 2153683 h 4188227"/>
              <a:gd name="connsiteX8624" fmla="*/ 4098847 w 10996613"/>
              <a:gd name="connsiteY8624" fmla="*/ 2152239 h 4188227"/>
              <a:gd name="connsiteX8625" fmla="*/ 8055286 w 10996613"/>
              <a:gd name="connsiteY8625" fmla="*/ 2153044 h 4188227"/>
              <a:gd name="connsiteX8626" fmla="*/ 8057776 w 10996613"/>
              <a:gd name="connsiteY8626" fmla="*/ 2154559 h 4188227"/>
              <a:gd name="connsiteX8627" fmla="*/ 8060623 w 10996613"/>
              <a:gd name="connsiteY8627" fmla="*/ 2151600 h 4188227"/>
              <a:gd name="connsiteX8628" fmla="*/ 8057776 w 10996613"/>
              <a:gd name="connsiteY8628" fmla="*/ 2149967 h 4188227"/>
              <a:gd name="connsiteX8629" fmla="*/ 8055286 w 10996613"/>
              <a:gd name="connsiteY8629" fmla="*/ 2153044 h 4188227"/>
              <a:gd name="connsiteX8630" fmla="*/ 3914296 w 10996613"/>
              <a:gd name="connsiteY8630" fmla="*/ 2166724 h 4188227"/>
              <a:gd name="connsiteX8631" fmla="*/ 3911450 w 10996613"/>
              <a:gd name="connsiteY8631" fmla="*/ 2163766 h 4188227"/>
              <a:gd name="connsiteX8632" fmla="*/ 3908960 w 10996613"/>
              <a:gd name="connsiteY8632" fmla="*/ 2165280 h 4188227"/>
              <a:gd name="connsiteX8633" fmla="*/ 3911450 w 10996613"/>
              <a:gd name="connsiteY8633" fmla="*/ 2168381 h 4188227"/>
              <a:gd name="connsiteX8634" fmla="*/ 3914296 w 10996613"/>
              <a:gd name="connsiteY8634" fmla="*/ 2166724 h 4188227"/>
              <a:gd name="connsiteX8635" fmla="*/ 6440273 w 10996613"/>
              <a:gd name="connsiteY8635" fmla="*/ 1762612 h 4188227"/>
              <a:gd name="connsiteX8636" fmla="*/ 6443119 w 10996613"/>
              <a:gd name="connsiteY8636" fmla="*/ 1760979 h 4188227"/>
              <a:gd name="connsiteX8637" fmla="*/ 6437759 w 10996613"/>
              <a:gd name="connsiteY8637" fmla="*/ 1759535 h 4188227"/>
              <a:gd name="connsiteX8638" fmla="*/ 6435127 w 10996613"/>
              <a:gd name="connsiteY8638" fmla="*/ 1760979 h 4188227"/>
              <a:gd name="connsiteX8639" fmla="*/ 6440273 w 10996613"/>
              <a:gd name="connsiteY8639" fmla="*/ 1762612 h 4188227"/>
              <a:gd name="connsiteX8640" fmla="*/ 6351401 w 10996613"/>
              <a:gd name="connsiteY8640" fmla="*/ 2163766 h 4188227"/>
              <a:gd name="connsiteX8641" fmla="*/ 6348911 w 10996613"/>
              <a:gd name="connsiteY8641" fmla="*/ 2165280 h 4188227"/>
              <a:gd name="connsiteX8642" fmla="*/ 6351401 w 10996613"/>
              <a:gd name="connsiteY8642" fmla="*/ 2168381 h 4188227"/>
              <a:gd name="connsiteX8643" fmla="*/ 6354248 w 10996613"/>
              <a:gd name="connsiteY8643" fmla="*/ 2166748 h 4188227"/>
              <a:gd name="connsiteX8644" fmla="*/ 6351401 w 10996613"/>
              <a:gd name="connsiteY8644" fmla="*/ 2163766 h 4188227"/>
              <a:gd name="connsiteX8645" fmla="*/ 3900990 w 10996613"/>
              <a:gd name="connsiteY8645" fmla="*/ 1761760 h 4188227"/>
              <a:gd name="connsiteX8646" fmla="*/ 3903481 w 10996613"/>
              <a:gd name="connsiteY8646" fmla="*/ 1763275 h 4188227"/>
              <a:gd name="connsiteX8647" fmla="*/ 3906327 w 10996613"/>
              <a:gd name="connsiteY8647" fmla="*/ 1760316 h 4188227"/>
              <a:gd name="connsiteX8648" fmla="*/ 3903481 w 10996613"/>
              <a:gd name="connsiteY8648" fmla="*/ 1758683 h 4188227"/>
              <a:gd name="connsiteX8649" fmla="*/ 3900990 w 10996613"/>
              <a:gd name="connsiteY8649" fmla="*/ 1761760 h 4188227"/>
              <a:gd name="connsiteX8650" fmla="*/ 9243372 w 10996613"/>
              <a:gd name="connsiteY8650" fmla="*/ 2165280 h 4188227"/>
              <a:gd name="connsiteX8651" fmla="*/ 9245863 w 10996613"/>
              <a:gd name="connsiteY8651" fmla="*/ 2168381 h 4188227"/>
              <a:gd name="connsiteX8652" fmla="*/ 9248709 w 10996613"/>
              <a:gd name="connsiteY8652" fmla="*/ 2166748 h 4188227"/>
              <a:gd name="connsiteX8653" fmla="*/ 9245863 w 10996613"/>
              <a:gd name="connsiteY8653" fmla="*/ 2163789 h 4188227"/>
              <a:gd name="connsiteX8654" fmla="*/ 9243372 w 10996613"/>
              <a:gd name="connsiteY8654" fmla="*/ 2165280 h 4188227"/>
              <a:gd name="connsiteX8655" fmla="*/ 4456160 w 10996613"/>
              <a:gd name="connsiteY8655" fmla="*/ 1752553 h 4188227"/>
              <a:gd name="connsiteX8656" fmla="*/ 4453669 w 10996613"/>
              <a:gd name="connsiteY8656" fmla="*/ 1749453 h 4188227"/>
              <a:gd name="connsiteX8657" fmla="*/ 4451179 w 10996613"/>
              <a:gd name="connsiteY8657" fmla="*/ 1750967 h 4188227"/>
              <a:gd name="connsiteX8658" fmla="*/ 4453669 w 10996613"/>
              <a:gd name="connsiteY8658" fmla="*/ 1754068 h 4188227"/>
              <a:gd name="connsiteX8659" fmla="*/ 4456160 w 10996613"/>
              <a:gd name="connsiteY8659" fmla="*/ 1752553 h 4188227"/>
              <a:gd name="connsiteX8660" fmla="*/ 4214449 w 10996613"/>
              <a:gd name="connsiteY8660" fmla="*/ 1749453 h 4188227"/>
              <a:gd name="connsiteX8661" fmla="*/ 4211958 w 10996613"/>
              <a:gd name="connsiteY8661" fmla="*/ 1750967 h 4188227"/>
              <a:gd name="connsiteX8662" fmla="*/ 4214449 w 10996613"/>
              <a:gd name="connsiteY8662" fmla="*/ 1754068 h 4188227"/>
              <a:gd name="connsiteX8663" fmla="*/ 4216939 w 10996613"/>
              <a:gd name="connsiteY8663" fmla="*/ 1752553 h 4188227"/>
              <a:gd name="connsiteX8664" fmla="*/ 4214449 w 10996613"/>
              <a:gd name="connsiteY8664" fmla="*/ 1749453 h 4188227"/>
              <a:gd name="connsiteX8665" fmla="*/ 4789921 w 10996613"/>
              <a:gd name="connsiteY8665" fmla="*/ 2104784 h 4188227"/>
              <a:gd name="connsiteX8666" fmla="*/ 4784561 w 10996613"/>
              <a:gd name="connsiteY8666" fmla="*/ 2106228 h 4188227"/>
              <a:gd name="connsiteX8667" fmla="*/ 4787193 w 10996613"/>
              <a:gd name="connsiteY8667" fmla="*/ 2107672 h 4188227"/>
              <a:gd name="connsiteX8668" fmla="*/ 4792554 w 10996613"/>
              <a:gd name="connsiteY8668" fmla="*/ 2106228 h 4188227"/>
              <a:gd name="connsiteX8669" fmla="*/ 4789921 w 10996613"/>
              <a:gd name="connsiteY8669" fmla="*/ 2104784 h 4188227"/>
              <a:gd name="connsiteX8670" fmla="*/ 6028480 w 10996613"/>
              <a:gd name="connsiteY8670" fmla="*/ 2106228 h 4188227"/>
              <a:gd name="connsiteX8671" fmla="*/ 6031089 w 10996613"/>
              <a:gd name="connsiteY8671" fmla="*/ 2107672 h 4188227"/>
              <a:gd name="connsiteX8672" fmla="*/ 6036449 w 10996613"/>
              <a:gd name="connsiteY8672" fmla="*/ 2106228 h 4188227"/>
              <a:gd name="connsiteX8673" fmla="*/ 6033816 w 10996613"/>
              <a:gd name="connsiteY8673" fmla="*/ 2104784 h 4188227"/>
              <a:gd name="connsiteX8674" fmla="*/ 6028480 w 10996613"/>
              <a:gd name="connsiteY8674" fmla="*/ 2106228 h 4188227"/>
              <a:gd name="connsiteX8675" fmla="*/ 9171602 w 10996613"/>
              <a:gd name="connsiteY8675" fmla="*/ 2107009 h 4188227"/>
              <a:gd name="connsiteX8676" fmla="*/ 9174092 w 10996613"/>
              <a:gd name="connsiteY8676" fmla="*/ 2108524 h 4188227"/>
              <a:gd name="connsiteX8677" fmla="*/ 9176938 w 10996613"/>
              <a:gd name="connsiteY8677" fmla="*/ 2105565 h 4188227"/>
              <a:gd name="connsiteX8678" fmla="*/ 9174092 w 10996613"/>
              <a:gd name="connsiteY8678" fmla="*/ 2103932 h 4188227"/>
              <a:gd name="connsiteX8679" fmla="*/ 9171602 w 10996613"/>
              <a:gd name="connsiteY8679" fmla="*/ 2107009 h 4188227"/>
              <a:gd name="connsiteX8680" fmla="*/ 6371348 w 10996613"/>
              <a:gd name="connsiteY8680" fmla="*/ 2110820 h 4188227"/>
              <a:gd name="connsiteX8681" fmla="*/ 6376709 w 10996613"/>
              <a:gd name="connsiteY8681" fmla="*/ 2112263 h 4188227"/>
              <a:gd name="connsiteX8682" fmla="*/ 6379318 w 10996613"/>
              <a:gd name="connsiteY8682" fmla="*/ 2110820 h 4188227"/>
              <a:gd name="connsiteX8683" fmla="*/ 6374171 w 10996613"/>
              <a:gd name="connsiteY8683" fmla="*/ 2109187 h 4188227"/>
              <a:gd name="connsiteX8684" fmla="*/ 6371348 w 10996613"/>
              <a:gd name="connsiteY8684" fmla="*/ 2110820 h 4188227"/>
              <a:gd name="connsiteX8685" fmla="*/ 4127902 w 10996613"/>
              <a:gd name="connsiteY8685" fmla="*/ 1790233 h 4188227"/>
              <a:gd name="connsiteX8686" fmla="*/ 4130748 w 10996613"/>
              <a:gd name="connsiteY8686" fmla="*/ 1788600 h 4188227"/>
              <a:gd name="connsiteX8687" fmla="*/ 4125387 w 10996613"/>
              <a:gd name="connsiteY8687" fmla="*/ 1787156 h 4188227"/>
              <a:gd name="connsiteX8688" fmla="*/ 4122778 w 10996613"/>
              <a:gd name="connsiteY8688" fmla="*/ 1788600 h 4188227"/>
              <a:gd name="connsiteX8689" fmla="*/ 4127902 w 10996613"/>
              <a:gd name="connsiteY8689" fmla="*/ 1790233 h 4188227"/>
              <a:gd name="connsiteX8690" fmla="*/ 1889981 w 10996613"/>
              <a:gd name="connsiteY8690" fmla="*/ 2126867 h 4188227"/>
              <a:gd name="connsiteX8691" fmla="*/ 1890028 w 10996613"/>
              <a:gd name="connsiteY8691" fmla="*/ 2124926 h 4188227"/>
              <a:gd name="connsiteX8692" fmla="*/ 1883102 w 10996613"/>
              <a:gd name="connsiteY8692" fmla="*/ 2124287 h 4188227"/>
              <a:gd name="connsiteX8693" fmla="*/ 1886565 w 10996613"/>
              <a:gd name="connsiteY8693" fmla="*/ 2126938 h 4188227"/>
              <a:gd name="connsiteX8694" fmla="*/ 1889981 w 10996613"/>
              <a:gd name="connsiteY8694" fmla="*/ 2126867 h 4188227"/>
              <a:gd name="connsiteX8695" fmla="*/ 10540088 w 10996613"/>
              <a:gd name="connsiteY8695" fmla="*/ 2125423 h 4188227"/>
              <a:gd name="connsiteX8696" fmla="*/ 10537598 w 10996613"/>
              <a:gd name="connsiteY8696" fmla="*/ 2122323 h 4188227"/>
              <a:gd name="connsiteX8697" fmla="*/ 10535107 w 10996613"/>
              <a:gd name="connsiteY8697" fmla="*/ 2123837 h 4188227"/>
              <a:gd name="connsiteX8698" fmla="*/ 10537598 w 10996613"/>
              <a:gd name="connsiteY8698" fmla="*/ 2126938 h 4188227"/>
              <a:gd name="connsiteX8699" fmla="*/ 10540088 w 10996613"/>
              <a:gd name="connsiteY8699" fmla="*/ 2125423 h 4188227"/>
              <a:gd name="connsiteX8700" fmla="*/ 1890241 w 10996613"/>
              <a:gd name="connsiteY8700" fmla="*/ 2127009 h 4188227"/>
              <a:gd name="connsiteX8701" fmla="*/ 1890218 w 10996613"/>
              <a:gd name="connsiteY8701" fmla="*/ 2128950 h 4188227"/>
              <a:gd name="connsiteX8702" fmla="*/ 1894914 w 10996613"/>
              <a:gd name="connsiteY8702" fmla="*/ 2131032 h 4188227"/>
              <a:gd name="connsiteX8703" fmla="*/ 1897428 w 10996613"/>
              <a:gd name="connsiteY8703" fmla="*/ 2129612 h 4188227"/>
              <a:gd name="connsiteX8704" fmla="*/ 1893586 w 10996613"/>
              <a:gd name="connsiteY8704" fmla="*/ 2126985 h 4188227"/>
              <a:gd name="connsiteX8705" fmla="*/ 1890241 w 10996613"/>
              <a:gd name="connsiteY8705" fmla="*/ 2127009 h 4188227"/>
              <a:gd name="connsiteX8706" fmla="*/ 4023091 w 10996613"/>
              <a:gd name="connsiteY8706" fmla="*/ 1786280 h 4188227"/>
              <a:gd name="connsiteX8707" fmla="*/ 4025937 w 10996613"/>
              <a:gd name="connsiteY8707" fmla="*/ 1784647 h 4188227"/>
              <a:gd name="connsiteX8708" fmla="*/ 4023091 w 10996613"/>
              <a:gd name="connsiteY8708" fmla="*/ 1781689 h 4188227"/>
              <a:gd name="connsiteX8709" fmla="*/ 4020601 w 10996613"/>
              <a:gd name="connsiteY8709" fmla="*/ 1783203 h 4188227"/>
              <a:gd name="connsiteX8710" fmla="*/ 4023091 w 10996613"/>
              <a:gd name="connsiteY8710" fmla="*/ 1786280 h 4188227"/>
              <a:gd name="connsiteX8711" fmla="*/ 3677376 w 10996613"/>
              <a:gd name="connsiteY8711" fmla="*/ 2129896 h 4188227"/>
              <a:gd name="connsiteX8712" fmla="*/ 3680222 w 10996613"/>
              <a:gd name="connsiteY8712" fmla="*/ 2131529 h 4188227"/>
              <a:gd name="connsiteX8713" fmla="*/ 3682713 w 10996613"/>
              <a:gd name="connsiteY8713" fmla="*/ 2128429 h 4188227"/>
              <a:gd name="connsiteX8714" fmla="*/ 3680222 w 10996613"/>
              <a:gd name="connsiteY8714" fmla="*/ 2126914 h 4188227"/>
              <a:gd name="connsiteX8715" fmla="*/ 3677376 w 10996613"/>
              <a:gd name="connsiteY8715" fmla="*/ 2129896 h 4188227"/>
              <a:gd name="connsiteX8716" fmla="*/ 3884696 w 10996613"/>
              <a:gd name="connsiteY8716" fmla="*/ 1784647 h 4188227"/>
              <a:gd name="connsiteX8717" fmla="*/ 3887542 w 10996613"/>
              <a:gd name="connsiteY8717" fmla="*/ 1786280 h 4188227"/>
              <a:gd name="connsiteX8718" fmla="*/ 3890033 w 10996613"/>
              <a:gd name="connsiteY8718" fmla="*/ 1783180 h 4188227"/>
              <a:gd name="connsiteX8719" fmla="*/ 3887542 w 10996613"/>
              <a:gd name="connsiteY8719" fmla="*/ 1781665 h 4188227"/>
              <a:gd name="connsiteX8720" fmla="*/ 3884696 w 10996613"/>
              <a:gd name="connsiteY8720" fmla="*/ 1784647 h 4188227"/>
              <a:gd name="connsiteX8721" fmla="*/ 10205544 w 10996613"/>
              <a:gd name="connsiteY8721" fmla="*/ 1941166 h 4188227"/>
              <a:gd name="connsiteX8722" fmla="*/ 10202698 w 10996613"/>
              <a:gd name="connsiteY8722" fmla="*/ 1938207 h 4188227"/>
              <a:gd name="connsiteX8723" fmla="*/ 10200208 w 10996613"/>
              <a:gd name="connsiteY8723" fmla="*/ 1939722 h 4188227"/>
              <a:gd name="connsiteX8724" fmla="*/ 10202698 w 10996613"/>
              <a:gd name="connsiteY8724" fmla="*/ 1942822 h 4188227"/>
              <a:gd name="connsiteX8725" fmla="*/ 10205544 w 10996613"/>
              <a:gd name="connsiteY8725" fmla="*/ 1941166 h 4188227"/>
              <a:gd name="connsiteX8726" fmla="*/ 3981845 w 10996613"/>
              <a:gd name="connsiteY8726" fmla="*/ 1943651 h 4188227"/>
              <a:gd name="connsiteX8727" fmla="*/ 3979236 w 10996613"/>
              <a:gd name="connsiteY8727" fmla="*/ 1945094 h 4188227"/>
              <a:gd name="connsiteX8728" fmla="*/ 3984383 w 10996613"/>
              <a:gd name="connsiteY8728" fmla="*/ 1946728 h 4188227"/>
              <a:gd name="connsiteX8729" fmla="*/ 3987230 w 10996613"/>
              <a:gd name="connsiteY8729" fmla="*/ 1945094 h 4188227"/>
              <a:gd name="connsiteX8730" fmla="*/ 3981845 w 10996613"/>
              <a:gd name="connsiteY8730" fmla="*/ 1943651 h 4188227"/>
              <a:gd name="connsiteX8731" fmla="*/ 5063651 w 10996613"/>
              <a:gd name="connsiteY8731" fmla="*/ 1885261 h 4188227"/>
              <a:gd name="connsiteX8732" fmla="*/ 5058291 w 10996613"/>
              <a:gd name="connsiteY8732" fmla="*/ 1883817 h 4188227"/>
              <a:gd name="connsiteX8733" fmla="*/ 5055682 w 10996613"/>
              <a:gd name="connsiteY8733" fmla="*/ 1885261 h 4188227"/>
              <a:gd name="connsiteX8734" fmla="*/ 5060829 w 10996613"/>
              <a:gd name="connsiteY8734" fmla="*/ 1886894 h 4188227"/>
              <a:gd name="connsiteX8735" fmla="*/ 5063651 w 10996613"/>
              <a:gd name="connsiteY8735" fmla="*/ 1885261 h 4188227"/>
              <a:gd name="connsiteX8736" fmla="*/ 3859626 w 10996613"/>
              <a:gd name="connsiteY8736" fmla="*/ 1885261 h 4188227"/>
              <a:gd name="connsiteX8737" fmla="*/ 3854266 w 10996613"/>
              <a:gd name="connsiteY8737" fmla="*/ 1883817 h 4188227"/>
              <a:gd name="connsiteX8738" fmla="*/ 3851657 w 10996613"/>
              <a:gd name="connsiteY8738" fmla="*/ 1885261 h 4188227"/>
              <a:gd name="connsiteX8739" fmla="*/ 3856780 w 10996613"/>
              <a:gd name="connsiteY8739" fmla="*/ 1886894 h 4188227"/>
              <a:gd name="connsiteX8740" fmla="*/ 3859626 w 10996613"/>
              <a:gd name="connsiteY8740" fmla="*/ 1885261 h 4188227"/>
              <a:gd name="connsiteX8741" fmla="*/ 6253233 w 10996613"/>
              <a:gd name="connsiteY8741" fmla="*/ 1879865 h 4188227"/>
              <a:gd name="connsiteX8742" fmla="*/ 6255723 w 10996613"/>
              <a:gd name="connsiteY8742" fmla="*/ 1882965 h 4188227"/>
              <a:gd name="connsiteX8743" fmla="*/ 6258213 w 10996613"/>
              <a:gd name="connsiteY8743" fmla="*/ 1881450 h 4188227"/>
              <a:gd name="connsiteX8744" fmla="*/ 6255723 w 10996613"/>
              <a:gd name="connsiteY8744" fmla="*/ 1878350 h 4188227"/>
              <a:gd name="connsiteX8745" fmla="*/ 6253233 w 10996613"/>
              <a:gd name="connsiteY8745" fmla="*/ 1879865 h 4188227"/>
              <a:gd name="connsiteX8746" fmla="*/ 3992329 w 10996613"/>
              <a:gd name="connsiteY8746" fmla="*/ 1952668 h 4188227"/>
              <a:gd name="connsiteX8747" fmla="*/ 3987182 w 10996613"/>
              <a:gd name="connsiteY8747" fmla="*/ 1954301 h 4188227"/>
              <a:gd name="connsiteX8748" fmla="*/ 3989815 w 10996613"/>
              <a:gd name="connsiteY8748" fmla="*/ 1955745 h 4188227"/>
              <a:gd name="connsiteX8749" fmla="*/ 3995175 w 10996613"/>
              <a:gd name="connsiteY8749" fmla="*/ 1954301 h 4188227"/>
              <a:gd name="connsiteX8750" fmla="*/ 3992329 w 10996613"/>
              <a:gd name="connsiteY8750" fmla="*/ 1952668 h 4188227"/>
              <a:gd name="connsiteX8751" fmla="*/ 5019797 w 10996613"/>
              <a:gd name="connsiteY8751" fmla="*/ 1873758 h 4188227"/>
              <a:gd name="connsiteX8752" fmla="*/ 5017306 w 10996613"/>
              <a:gd name="connsiteY8752" fmla="*/ 1875273 h 4188227"/>
              <a:gd name="connsiteX8753" fmla="*/ 5019797 w 10996613"/>
              <a:gd name="connsiteY8753" fmla="*/ 1878374 h 4188227"/>
              <a:gd name="connsiteX8754" fmla="*/ 5022287 w 10996613"/>
              <a:gd name="connsiteY8754" fmla="*/ 1876859 h 4188227"/>
              <a:gd name="connsiteX8755" fmla="*/ 5019797 w 10996613"/>
              <a:gd name="connsiteY8755" fmla="*/ 1873758 h 4188227"/>
              <a:gd name="connsiteX8756" fmla="*/ 10133773 w 10996613"/>
              <a:gd name="connsiteY8756" fmla="*/ 1958254 h 4188227"/>
              <a:gd name="connsiteX8757" fmla="*/ 10130927 w 10996613"/>
              <a:gd name="connsiteY8757" fmla="*/ 1956621 h 4188227"/>
              <a:gd name="connsiteX8758" fmla="*/ 10128437 w 10996613"/>
              <a:gd name="connsiteY8758" fmla="*/ 1959721 h 4188227"/>
              <a:gd name="connsiteX8759" fmla="*/ 10130927 w 10996613"/>
              <a:gd name="connsiteY8759" fmla="*/ 1961236 h 4188227"/>
              <a:gd name="connsiteX8760" fmla="*/ 10133773 w 10996613"/>
              <a:gd name="connsiteY8760" fmla="*/ 1958254 h 4188227"/>
              <a:gd name="connsiteX8761" fmla="*/ 8908473 w 10996613"/>
              <a:gd name="connsiteY8761" fmla="*/ 1870658 h 4188227"/>
              <a:gd name="connsiteX8762" fmla="*/ 8910963 w 10996613"/>
              <a:gd name="connsiteY8762" fmla="*/ 1873758 h 4188227"/>
              <a:gd name="connsiteX8763" fmla="*/ 8913809 w 10996613"/>
              <a:gd name="connsiteY8763" fmla="*/ 1872125 h 4188227"/>
              <a:gd name="connsiteX8764" fmla="*/ 8910963 w 10996613"/>
              <a:gd name="connsiteY8764" fmla="*/ 1869167 h 4188227"/>
              <a:gd name="connsiteX8765" fmla="*/ 8908473 w 10996613"/>
              <a:gd name="connsiteY8765" fmla="*/ 1870658 h 4188227"/>
              <a:gd name="connsiteX8766" fmla="*/ 4353982 w 10996613"/>
              <a:gd name="connsiteY8766" fmla="*/ 1968124 h 4188227"/>
              <a:gd name="connsiteX8767" fmla="*/ 4356829 w 10996613"/>
              <a:gd name="connsiteY8767" fmla="*/ 1969757 h 4188227"/>
              <a:gd name="connsiteX8768" fmla="*/ 4361975 w 10996613"/>
              <a:gd name="connsiteY8768" fmla="*/ 1968124 h 4188227"/>
              <a:gd name="connsiteX8769" fmla="*/ 4359366 w 10996613"/>
              <a:gd name="connsiteY8769" fmla="*/ 1966680 h 4188227"/>
              <a:gd name="connsiteX8770" fmla="*/ 4353982 w 10996613"/>
              <a:gd name="connsiteY8770" fmla="*/ 1968124 h 4188227"/>
              <a:gd name="connsiteX8771" fmla="*/ 3571072 w 10996613"/>
              <a:gd name="connsiteY8771" fmla="*/ 1973520 h 4188227"/>
              <a:gd name="connsiteX8772" fmla="*/ 3568581 w 10996613"/>
              <a:gd name="connsiteY8772" fmla="*/ 1970420 h 4188227"/>
              <a:gd name="connsiteX8773" fmla="*/ 3565735 w 10996613"/>
              <a:gd name="connsiteY8773" fmla="*/ 1972053 h 4188227"/>
              <a:gd name="connsiteX8774" fmla="*/ 3568581 w 10996613"/>
              <a:gd name="connsiteY8774" fmla="*/ 1975011 h 4188227"/>
              <a:gd name="connsiteX8775" fmla="*/ 3571072 w 10996613"/>
              <a:gd name="connsiteY8775" fmla="*/ 1973520 h 4188227"/>
              <a:gd name="connsiteX8776" fmla="*/ 3717246 w 10996613"/>
              <a:gd name="connsiteY8776" fmla="*/ 1904338 h 4188227"/>
              <a:gd name="connsiteX8777" fmla="*/ 3720093 w 10996613"/>
              <a:gd name="connsiteY8777" fmla="*/ 1905971 h 4188227"/>
              <a:gd name="connsiteX8778" fmla="*/ 3722583 w 10996613"/>
              <a:gd name="connsiteY8778" fmla="*/ 1902870 h 4188227"/>
              <a:gd name="connsiteX8779" fmla="*/ 3720093 w 10996613"/>
              <a:gd name="connsiteY8779" fmla="*/ 1901356 h 4188227"/>
              <a:gd name="connsiteX8780" fmla="*/ 3717246 w 10996613"/>
              <a:gd name="connsiteY8780" fmla="*/ 1904338 h 4188227"/>
              <a:gd name="connsiteX8781" fmla="*/ 2360571 w 10996613"/>
              <a:gd name="connsiteY8781" fmla="*/ 1912882 h 4188227"/>
              <a:gd name="connsiteX8782" fmla="*/ 2365718 w 10996613"/>
              <a:gd name="connsiteY8782" fmla="*/ 1914515 h 4188227"/>
              <a:gd name="connsiteX8783" fmla="*/ 2368564 w 10996613"/>
              <a:gd name="connsiteY8783" fmla="*/ 1912882 h 4188227"/>
              <a:gd name="connsiteX8784" fmla="*/ 2363204 w 10996613"/>
              <a:gd name="connsiteY8784" fmla="*/ 1911438 h 4188227"/>
              <a:gd name="connsiteX8785" fmla="*/ 2360571 w 10996613"/>
              <a:gd name="connsiteY8785" fmla="*/ 1912882 h 4188227"/>
              <a:gd name="connsiteX8786" fmla="*/ 4904171 w 10996613"/>
              <a:gd name="connsiteY8786" fmla="*/ 1899060 h 4188227"/>
              <a:gd name="connsiteX8787" fmla="*/ 4906804 w 10996613"/>
              <a:gd name="connsiteY8787" fmla="*/ 1900503 h 4188227"/>
              <a:gd name="connsiteX8788" fmla="*/ 4912164 w 10996613"/>
              <a:gd name="connsiteY8788" fmla="*/ 1899060 h 4188227"/>
              <a:gd name="connsiteX8789" fmla="*/ 4909531 w 10996613"/>
              <a:gd name="connsiteY8789" fmla="*/ 1897616 h 4188227"/>
              <a:gd name="connsiteX8790" fmla="*/ 4904171 w 10996613"/>
              <a:gd name="connsiteY8790" fmla="*/ 1899060 h 4188227"/>
              <a:gd name="connsiteX8791" fmla="*/ 9105167 w 10996613"/>
              <a:gd name="connsiteY8791" fmla="*/ 1921426 h 4188227"/>
              <a:gd name="connsiteX8792" fmla="*/ 9102321 w 10996613"/>
              <a:gd name="connsiteY8792" fmla="*/ 1919793 h 4188227"/>
              <a:gd name="connsiteX8793" fmla="*/ 9099831 w 10996613"/>
              <a:gd name="connsiteY8793" fmla="*/ 1922894 h 4188227"/>
              <a:gd name="connsiteX8794" fmla="*/ 9102321 w 10996613"/>
              <a:gd name="connsiteY8794" fmla="*/ 1924408 h 4188227"/>
              <a:gd name="connsiteX8795" fmla="*/ 9105167 w 10996613"/>
              <a:gd name="connsiteY8795" fmla="*/ 1921426 h 4188227"/>
              <a:gd name="connsiteX8796" fmla="*/ 2021687 w 10996613"/>
              <a:gd name="connsiteY8796" fmla="*/ 1924385 h 4188227"/>
              <a:gd name="connsiteX8797" fmla="*/ 2018841 w 10996613"/>
              <a:gd name="connsiteY8797" fmla="*/ 1926018 h 4188227"/>
              <a:gd name="connsiteX8798" fmla="*/ 2021687 w 10996613"/>
              <a:gd name="connsiteY8798" fmla="*/ 1928976 h 4188227"/>
              <a:gd name="connsiteX8799" fmla="*/ 2024177 w 10996613"/>
              <a:gd name="connsiteY8799" fmla="*/ 1927462 h 4188227"/>
              <a:gd name="connsiteX8800" fmla="*/ 2021687 w 10996613"/>
              <a:gd name="connsiteY8800" fmla="*/ 1924385 h 4188227"/>
              <a:gd name="connsiteX8801" fmla="*/ 8964281 w 10996613"/>
              <a:gd name="connsiteY8801" fmla="*/ 1884480 h 4188227"/>
              <a:gd name="connsiteX8802" fmla="*/ 8966772 w 10996613"/>
              <a:gd name="connsiteY8802" fmla="*/ 1887581 h 4188227"/>
              <a:gd name="connsiteX8803" fmla="*/ 8969618 w 10996613"/>
              <a:gd name="connsiteY8803" fmla="*/ 1885947 h 4188227"/>
              <a:gd name="connsiteX8804" fmla="*/ 8966772 w 10996613"/>
              <a:gd name="connsiteY8804" fmla="*/ 1882989 h 4188227"/>
              <a:gd name="connsiteX8805" fmla="*/ 8964281 w 10996613"/>
              <a:gd name="connsiteY8805" fmla="*/ 1884480 h 4188227"/>
              <a:gd name="connsiteX8806" fmla="*/ 4269119 w 10996613"/>
              <a:gd name="connsiteY8806" fmla="*/ 1942136 h 4188227"/>
              <a:gd name="connsiteX8807" fmla="*/ 4274242 w 10996613"/>
              <a:gd name="connsiteY8807" fmla="*/ 1940503 h 4188227"/>
              <a:gd name="connsiteX8808" fmla="*/ 4271633 w 10996613"/>
              <a:gd name="connsiteY8808" fmla="*/ 1939059 h 4188227"/>
              <a:gd name="connsiteX8809" fmla="*/ 4266273 w 10996613"/>
              <a:gd name="connsiteY8809" fmla="*/ 1940503 h 4188227"/>
              <a:gd name="connsiteX8810" fmla="*/ 4269119 w 10996613"/>
              <a:gd name="connsiteY8810" fmla="*/ 1942136 h 4188227"/>
              <a:gd name="connsiteX8811" fmla="*/ 6026986 w 10996613"/>
              <a:gd name="connsiteY8811" fmla="*/ 1941284 h 4188227"/>
              <a:gd name="connsiteX8812" fmla="*/ 6024495 w 10996613"/>
              <a:gd name="connsiteY8812" fmla="*/ 1938183 h 4188227"/>
              <a:gd name="connsiteX8813" fmla="*/ 6021649 w 10996613"/>
              <a:gd name="connsiteY8813" fmla="*/ 1939816 h 4188227"/>
              <a:gd name="connsiteX8814" fmla="*/ 6024495 w 10996613"/>
              <a:gd name="connsiteY8814" fmla="*/ 1942775 h 4188227"/>
              <a:gd name="connsiteX8815" fmla="*/ 6026986 w 10996613"/>
              <a:gd name="connsiteY8815" fmla="*/ 1941284 h 4188227"/>
              <a:gd name="connsiteX8816" fmla="*/ 10300868 w 10996613"/>
              <a:gd name="connsiteY8816" fmla="*/ 2010348 h 4188227"/>
              <a:gd name="connsiteX8817" fmla="*/ 10298377 w 10996613"/>
              <a:gd name="connsiteY8817" fmla="*/ 2007247 h 4188227"/>
              <a:gd name="connsiteX8818" fmla="*/ 10295531 w 10996613"/>
              <a:gd name="connsiteY8818" fmla="*/ 2008880 h 4188227"/>
              <a:gd name="connsiteX8819" fmla="*/ 10298377 w 10996613"/>
              <a:gd name="connsiteY8819" fmla="*/ 2011839 h 4188227"/>
              <a:gd name="connsiteX8820" fmla="*/ 10300868 w 10996613"/>
              <a:gd name="connsiteY8820" fmla="*/ 2010348 h 4188227"/>
              <a:gd name="connsiteX8821" fmla="*/ 7758881 w 10996613"/>
              <a:gd name="connsiteY8821" fmla="*/ 1850800 h 4188227"/>
              <a:gd name="connsiteX8822" fmla="*/ 7758857 w 10996613"/>
              <a:gd name="connsiteY8822" fmla="*/ 1852741 h 4188227"/>
              <a:gd name="connsiteX8823" fmla="*/ 7763553 w 10996613"/>
              <a:gd name="connsiteY8823" fmla="*/ 1854824 h 4188227"/>
              <a:gd name="connsiteX8824" fmla="*/ 7766068 w 10996613"/>
              <a:gd name="connsiteY8824" fmla="*/ 1853404 h 4188227"/>
              <a:gd name="connsiteX8825" fmla="*/ 7762225 w 10996613"/>
              <a:gd name="connsiteY8825" fmla="*/ 1850776 h 4188227"/>
              <a:gd name="connsiteX8826" fmla="*/ 7758881 w 10996613"/>
              <a:gd name="connsiteY8826" fmla="*/ 1850800 h 4188227"/>
              <a:gd name="connsiteX8827" fmla="*/ 4954643 w 10996613"/>
              <a:gd name="connsiteY8827" fmla="*/ 1854469 h 4188227"/>
              <a:gd name="connsiteX8828" fmla="*/ 4960003 w 10996613"/>
              <a:gd name="connsiteY8828" fmla="*/ 1853025 h 4188227"/>
              <a:gd name="connsiteX8829" fmla="*/ 4957371 w 10996613"/>
              <a:gd name="connsiteY8829" fmla="*/ 1851581 h 4188227"/>
              <a:gd name="connsiteX8830" fmla="*/ 4952010 w 10996613"/>
              <a:gd name="connsiteY8830" fmla="*/ 1853025 h 4188227"/>
              <a:gd name="connsiteX8831" fmla="*/ 4954643 w 10996613"/>
              <a:gd name="connsiteY8831" fmla="*/ 1854469 h 4188227"/>
              <a:gd name="connsiteX8832" fmla="*/ 4369944 w 10996613"/>
              <a:gd name="connsiteY8832" fmla="*/ 2018750 h 4188227"/>
              <a:gd name="connsiteX8833" fmla="*/ 4372577 w 10996613"/>
              <a:gd name="connsiteY8833" fmla="*/ 2020194 h 4188227"/>
              <a:gd name="connsiteX8834" fmla="*/ 4377938 w 10996613"/>
              <a:gd name="connsiteY8834" fmla="*/ 2018750 h 4188227"/>
              <a:gd name="connsiteX8835" fmla="*/ 4375305 w 10996613"/>
              <a:gd name="connsiteY8835" fmla="*/ 2017306 h 4188227"/>
              <a:gd name="connsiteX8836" fmla="*/ 4369944 w 10996613"/>
              <a:gd name="connsiteY8836" fmla="*/ 2018750 h 4188227"/>
              <a:gd name="connsiteX8837" fmla="*/ 10812680 w 10996613"/>
              <a:gd name="connsiteY8837" fmla="*/ 2018750 h 4188227"/>
              <a:gd name="connsiteX8838" fmla="*/ 10810047 w 10996613"/>
              <a:gd name="connsiteY8838" fmla="*/ 2017306 h 4188227"/>
              <a:gd name="connsiteX8839" fmla="*/ 10804687 w 10996613"/>
              <a:gd name="connsiteY8839" fmla="*/ 2018750 h 4188227"/>
              <a:gd name="connsiteX8840" fmla="*/ 10807534 w 10996613"/>
              <a:gd name="connsiteY8840" fmla="*/ 2020383 h 4188227"/>
              <a:gd name="connsiteX8841" fmla="*/ 10812680 w 10996613"/>
              <a:gd name="connsiteY8841" fmla="*/ 2018750 h 4188227"/>
              <a:gd name="connsiteX8842" fmla="*/ 4369944 w 10996613"/>
              <a:gd name="connsiteY8842" fmla="*/ 1853025 h 4188227"/>
              <a:gd name="connsiteX8843" fmla="*/ 4372577 w 10996613"/>
              <a:gd name="connsiteY8843" fmla="*/ 1854469 h 4188227"/>
              <a:gd name="connsiteX8844" fmla="*/ 4377938 w 10996613"/>
              <a:gd name="connsiteY8844" fmla="*/ 1853025 h 4188227"/>
              <a:gd name="connsiteX8845" fmla="*/ 4375305 w 10996613"/>
              <a:gd name="connsiteY8845" fmla="*/ 1851581 h 4188227"/>
              <a:gd name="connsiteX8846" fmla="*/ 4369944 w 10996613"/>
              <a:gd name="connsiteY8846" fmla="*/ 1853025 h 4188227"/>
              <a:gd name="connsiteX8847" fmla="*/ 2551929 w 10996613"/>
              <a:gd name="connsiteY8847" fmla="*/ 2023365 h 4188227"/>
              <a:gd name="connsiteX8848" fmla="*/ 2549083 w 10996613"/>
              <a:gd name="connsiteY8848" fmla="*/ 2021732 h 4188227"/>
              <a:gd name="connsiteX8849" fmla="*/ 2543936 w 10996613"/>
              <a:gd name="connsiteY8849" fmla="*/ 2023365 h 4188227"/>
              <a:gd name="connsiteX8850" fmla="*/ 2546569 w 10996613"/>
              <a:gd name="connsiteY8850" fmla="*/ 2024809 h 4188227"/>
              <a:gd name="connsiteX8851" fmla="*/ 2551929 w 10996613"/>
              <a:gd name="connsiteY8851" fmla="*/ 2023365 h 4188227"/>
              <a:gd name="connsiteX8852" fmla="*/ 10294392 w 10996613"/>
              <a:gd name="connsiteY8852" fmla="*/ 2027957 h 4188227"/>
              <a:gd name="connsiteX8853" fmla="*/ 10289032 w 10996613"/>
              <a:gd name="connsiteY8853" fmla="*/ 2026513 h 4188227"/>
              <a:gd name="connsiteX8854" fmla="*/ 10286399 w 10996613"/>
              <a:gd name="connsiteY8854" fmla="*/ 2027957 h 4188227"/>
              <a:gd name="connsiteX8855" fmla="*/ 10291546 w 10996613"/>
              <a:gd name="connsiteY8855" fmla="*/ 2029590 h 4188227"/>
              <a:gd name="connsiteX8856" fmla="*/ 10294392 w 10996613"/>
              <a:gd name="connsiteY8856" fmla="*/ 2027957 h 4188227"/>
              <a:gd name="connsiteX8857" fmla="*/ 4106816 w 10996613"/>
              <a:gd name="connsiteY8857" fmla="*/ 1843818 h 4188227"/>
              <a:gd name="connsiteX8858" fmla="*/ 4111963 w 10996613"/>
              <a:gd name="connsiteY8858" fmla="*/ 1845451 h 4188227"/>
              <a:gd name="connsiteX8859" fmla="*/ 4114809 w 10996613"/>
              <a:gd name="connsiteY8859" fmla="*/ 1843818 h 4188227"/>
              <a:gd name="connsiteX8860" fmla="*/ 4109449 w 10996613"/>
              <a:gd name="connsiteY8860" fmla="*/ 1842374 h 4188227"/>
              <a:gd name="connsiteX8861" fmla="*/ 4106816 w 10996613"/>
              <a:gd name="connsiteY8861" fmla="*/ 1843818 h 4188227"/>
              <a:gd name="connsiteX8862" fmla="*/ 9896853 w 10996613"/>
              <a:gd name="connsiteY8862" fmla="*/ 2033235 h 4188227"/>
              <a:gd name="connsiteX8863" fmla="*/ 9899700 w 10996613"/>
              <a:gd name="connsiteY8863" fmla="*/ 2034868 h 4188227"/>
              <a:gd name="connsiteX8864" fmla="*/ 9902190 w 10996613"/>
              <a:gd name="connsiteY8864" fmla="*/ 2031768 h 4188227"/>
              <a:gd name="connsiteX8865" fmla="*/ 9899700 w 10996613"/>
              <a:gd name="connsiteY8865" fmla="*/ 2030253 h 4188227"/>
              <a:gd name="connsiteX8866" fmla="*/ 9896853 w 10996613"/>
              <a:gd name="connsiteY8866" fmla="*/ 2033235 h 4188227"/>
              <a:gd name="connsiteX8867" fmla="*/ 9975455 w 10996613"/>
              <a:gd name="connsiteY8867" fmla="*/ 2037164 h 4188227"/>
              <a:gd name="connsiteX8868" fmla="*/ 9972609 w 10996613"/>
              <a:gd name="connsiteY8868" fmla="*/ 2035531 h 4188227"/>
              <a:gd name="connsiteX8869" fmla="*/ 9967462 w 10996613"/>
              <a:gd name="connsiteY8869" fmla="*/ 2037164 h 4188227"/>
              <a:gd name="connsiteX8870" fmla="*/ 9970095 w 10996613"/>
              <a:gd name="connsiteY8870" fmla="*/ 2038608 h 4188227"/>
              <a:gd name="connsiteX8871" fmla="*/ 9975455 w 10996613"/>
              <a:gd name="connsiteY8871" fmla="*/ 2037164 h 4188227"/>
              <a:gd name="connsiteX8872" fmla="*/ 10402049 w 10996613"/>
              <a:gd name="connsiteY8872" fmla="*/ 2034868 h 4188227"/>
              <a:gd name="connsiteX8873" fmla="*/ 10399558 w 10996613"/>
              <a:gd name="connsiteY8873" fmla="*/ 2037969 h 4188227"/>
              <a:gd name="connsiteX8874" fmla="*/ 10402049 w 10996613"/>
              <a:gd name="connsiteY8874" fmla="*/ 2039484 h 4188227"/>
              <a:gd name="connsiteX8875" fmla="*/ 10404895 w 10996613"/>
              <a:gd name="connsiteY8875" fmla="*/ 2036525 h 4188227"/>
              <a:gd name="connsiteX8876" fmla="*/ 10402049 w 10996613"/>
              <a:gd name="connsiteY8876" fmla="*/ 2034868 h 4188227"/>
              <a:gd name="connsiteX8877" fmla="*/ 4221920 w 10996613"/>
              <a:gd name="connsiteY8877" fmla="*/ 2044004 h 4188227"/>
              <a:gd name="connsiteX8878" fmla="*/ 4225549 w 10996613"/>
              <a:gd name="connsiteY8878" fmla="*/ 2041282 h 4188227"/>
              <a:gd name="connsiteX8879" fmla="*/ 4223082 w 10996613"/>
              <a:gd name="connsiteY8879" fmla="*/ 2039815 h 4188227"/>
              <a:gd name="connsiteX8880" fmla="*/ 4218552 w 10996613"/>
              <a:gd name="connsiteY8880" fmla="*/ 2042040 h 4188227"/>
              <a:gd name="connsiteX8881" fmla="*/ 4218576 w 10996613"/>
              <a:gd name="connsiteY8881" fmla="*/ 2043981 h 4188227"/>
              <a:gd name="connsiteX8882" fmla="*/ 4221920 w 10996613"/>
              <a:gd name="connsiteY8882" fmla="*/ 2044004 h 4188227"/>
              <a:gd name="connsiteX8883" fmla="*/ 6092163 w 10996613"/>
              <a:gd name="connsiteY8883" fmla="*/ 1830303 h 4188227"/>
              <a:gd name="connsiteX8884" fmla="*/ 6085237 w 10996613"/>
              <a:gd name="connsiteY8884" fmla="*/ 1829664 h 4188227"/>
              <a:gd name="connsiteX8885" fmla="*/ 6088700 w 10996613"/>
              <a:gd name="connsiteY8885" fmla="*/ 1832315 h 4188227"/>
              <a:gd name="connsiteX8886" fmla="*/ 6092258 w 10996613"/>
              <a:gd name="connsiteY8886" fmla="*/ 1832315 h 4188227"/>
              <a:gd name="connsiteX8887" fmla="*/ 6092163 w 10996613"/>
              <a:gd name="connsiteY8887" fmla="*/ 1830303 h 4188227"/>
              <a:gd name="connsiteX8888" fmla="*/ 9195510 w 10996613"/>
              <a:gd name="connsiteY8888" fmla="*/ 1982727 h 4188227"/>
              <a:gd name="connsiteX8889" fmla="*/ 9197999 w 10996613"/>
              <a:gd name="connsiteY8889" fmla="*/ 1984242 h 4188227"/>
              <a:gd name="connsiteX8890" fmla="*/ 9200846 w 10996613"/>
              <a:gd name="connsiteY8890" fmla="*/ 1981283 h 4188227"/>
              <a:gd name="connsiteX8891" fmla="*/ 9197999 w 10996613"/>
              <a:gd name="connsiteY8891" fmla="*/ 1979650 h 4188227"/>
              <a:gd name="connsiteX8892" fmla="*/ 9195510 w 10996613"/>
              <a:gd name="connsiteY8892" fmla="*/ 1982727 h 4188227"/>
              <a:gd name="connsiteX8893" fmla="*/ 10149380 w 10996613"/>
              <a:gd name="connsiteY8893" fmla="*/ 1982727 h 4188227"/>
              <a:gd name="connsiteX8894" fmla="*/ 10146890 w 10996613"/>
              <a:gd name="connsiteY8894" fmla="*/ 1979626 h 4188227"/>
              <a:gd name="connsiteX8895" fmla="*/ 10144399 w 10996613"/>
              <a:gd name="connsiteY8895" fmla="*/ 1981141 h 4188227"/>
              <a:gd name="connsiteX8896" fmla="*/ 10146890 w 10996613"/>
              <a:gd name="connsiteY8896" fmla="*/ 1984242 h 4188227"/>
              <a:gd name="connsiteX8897" fmla="*/ 10149380 w 10996613"/>
              <a:gd name="connsiteY8897" fmla="*/ 1982727 h 4188227"/>
              <a:gd name="connsiteX8898" fmla="*/ 10406034 w 10996613"/>
              <a:gd name="connsiteY8898" fmla="*/ 1981922 h 4188227"/>
              <a:gd name="connsiteX8899" fmla="*/ 10403401 w 10996613"/>
              <a:gd name="connsiteY8899" fmla="*/ 1980478 h 4188227"/>
              <a:gd name="connsiteX8900" fmla="*/ 10398040 w 10996613"/>
              <a:gd name="connsiteY8900" fmla="*/ 1981922 h 4188227"/>
              <a:gd name="connsiteX8901" fmla="*/ 10400886 w 10996613"/>
              <a:gd name="connsiteY8901" fmla="*/ 1983555 h 4188227"/>
              <a:gd name="connsiteX8902" fmla="*/ 10406034 w 10996613"/>
              <a:gd name="connsiteY8902" fmla="*/ 1981922 h 4188227"/>
              <a:gd name="connsiteX8903" fmla="*/ 2178677 w 10996613"/>
              <a:gd name="connsiteY8903" fmla="*/ 1985733 h 4188227"/>
              <a:gd name="connsiteX8904" fmla="*/ 2181168 w 10996613"/>
              <a:gd name="connsiteY8904" fmla="*/ 1988833 h 4188227"/>
              <a:gd name="connsiteX8905" fmla="*/ 2184014 w 10996613"/>
              <a:gd name="connsiteY8905" fmla="*/ 1987200 h 4188227"/>
              <a:gd name="connsiteX8906" fmla="*/ 2181168 w 10996613"/>
              <a:gd name="connsiteY8906" fmla="*/ 1984242 h 4188227"/>
              <a:gd name="connsiteX8907" fmla="*/ 2178677 w 10996613"/>
              <a:gd name="connsiteY8907" fmla="*/ 1985733 h 4188227"/>
              <a:gd name="connsiteX8908" fmla="*/ 2097443 w 10996613"/>
              <a:gd name="connsiteY8908" fmla="*/ 1866847 h 4188227"/>
              <a:gd name="connsiteX8909" fmla="*/ 2102590 w 10996613"/>
              <a:gd name="connsiteY8909" fmla="*/ 1868480 h 4188227"/>
              <a:gd name="connsiteX8910" fmla="*/ 2105436 w 10996613"/>
              <a:gd name="connsiteY8910" fmla="*/ 1866847 h 4188227"/>
              <a:gd name="connsiteX8911" fmla="*/ 2100075 w 10996613"/>
              <a:gd name="connsiteY8911" fmla="*/ 1865403 h 4188227"/>
              <a:gd name="connsiteX8912" fmla="*/ 2097443 w 10996613"/>
              <a:gd name="connsiteY8912" fmla="*/ 1866847 h 4188227"/>
              <a:gd name="connsiteX8913" fmla="*/ 5708380 w 10996613"/>
              <a:gd name="connsiteY8913" fmla="*/ 1990467 h 4188227"/>
              <a:gd name="connsiteX8914" fmla="*/ 5705534 w 10996613"/>
              <a:gd name="connsiteY8914" fmla="*/ 1988833 h 4188227"/>
              <a:gd name="connsiteX8915" fmla="*/ 5703044 w 10996613"/>
              <a:gd name="connsiteY8915" fmla="*/ 1991934 h 4188227"/>
              <a:gd name="connsiteX8916" fmla="*/ 5705534 w 10996613"/>
              <a:gd name="connsiteY8916" fmla="*/ 1993449 h 4188227"/>
              <a:gd name="connsiteX8917" fmla="*/ 5708380 w 10996613"/>
              <a:gd name="connsiteY8917" fmla="*/ 1990467 h 4188227"/>
              <a:gd name="connsiteX8918" fmla="*/ 9904846 w 10996613"/>
              <a:gd name="connsiteY8918" fmla="*/ 1996407 h 4188227"/>
              <a:gd name="connsiteX8919" fmla="*/ 9907692 w 10996613"/>
              <a:gd name="connsiteY8919" fmla="*/ 1998040 h 4188227"/>
              <a:gd name="connsiteX8920" fmla="*/ 9910183 w 10996613"/>
              <a:gd name="connsiteY8920" fmla="*/ 1994940 h 4188227"/>
              <a:gd name="connsiteX8921" fmla="*/ 9907692 w 10996613"/>
              <a:gd name="connsiteY8921" fmla="*/ 1993425 h 4188227"/>
              <a:gd name="connsiteX8922" fmla="*/ 9904846 w 10996613"/>
              <a:gd name="connsiteY8922" fmla="*/ 1996407 h 4188227"/>
              <a:gd name="connsiteX8923" fmla="*/ 3740016 w 10996613"/>
              <a:gd name="connsiteY8923" fmla="*/ 1857640 h 4188227"/>
              <a:gd name="connsiteX8924" fmla="*/ 3742648 w 10996613"/>
              <a:gd name="connsiteY8924" fmla="*/ 1859084 h 4188227"/>
              <a:gd name="connsiteX8925" fmla="*/ 3748008 w 10996613"/>
              <a:gd name="connsiteY8925" fmla="*/ 1857640 h 4188227"/>
              <a:gd name="connsiteX8926" fmla="*/ 3745162 w 10996613"/>
              <a:gd name="connsiteY8926" fmla="*/ 1856007 h 4188227"/>
              <a:gd name="connsiteX8927" fmla="*/ 3740016 w 10996613"/>
              <a:gd name="connsiteY8927" fmla="*/ 1857640 h 4188227"/>
              <a:gd name="connsiteX8928" fmla="*/ 3644337 w 10996613"/>
              <a:gd name="connsiteY8928" fmla="*/ 2004952 h 4188227"/>
              <a:gd name="connsiteX8929" fmla="*/ 3638976 w 10996613"/>
              <a:gd name="connsiteY8929" fmla="*/ 2003508 h 4188227"/>
              <a:gd name="connsiteX8930" fmla="*/ 3636344 w 10996613"/>
              <a:gd name="connsiteY8930" fmla="*/ 2004952 h 4188227"/>
              <a:gd name="connsiteX8931" fmla="*/ 3641491 w 10996613"/>
              <a:gd name="connsiteY8931" fmla="*/ 2006585 h 4188227"/>
              <a:gd name="connsiteX8932" fmla="*/ 3644337 w 10996613"/>
              <a:gd name="connsiteY8932" fmla="*/ 2004952 h 4188227"/>
              <a:gd name="connsiteX8933" fmla="*/ 1823499 w 10996613"/>
              <a:gd name="connsiteY8933" fmla="*/ 1856007 h 4188227"/>
              <a:gd name="connsiteX8934" fmla="*/ 1818352 w 10996613"/>
              <a:gd name="connsiteY8934" fmla="*/ 1857640 h 4188227"/>
              <a:gd name="connsiteX8935" fmla="*/ 1820985 w 10996613"/>
              <a:gd name="connsiteY8935" fmla="*/ 1859084 h 4188227"/>
              <a:gd name="connsiteX8936" fmla="*/ 1826345 w 10996613"/>
              <a:gd name="connsiteY8936" fmla="*/ 1857640 h 4188227"/>
              <a:gd name="connsiteX8937" fmla="*/ 1823499 w 10996613"/>
              <a:gd name="connsiteY8937" fmla="*/ 1856007 h 4188227"/>
              <a:gd name="connsiteX8938" fmla="*/ 3980375 w 10996613"/>
              <a:gd name="connsiteY8938" fmla="*/ 2010206 h 4188227"/>
              <a:gd name="connsiteX8939" fmla="*/ 3983221 w 10996613"/>
              <a:gd name="connsiteY8939" fmla="*/ 2011839 h 4188227"/>
              <a:gd name="connsiteX8940" fmla="*/ 3985711 w 10996613"/>
              <a:gd name="connsiteY8940" fmla="*/ 2008738 h 4188227"/>
              <a:gd name="connsiteX8941" fmla="*/ 3983221 w 10996613"/>
              <a:gd name="connsiteY8941" fmla="*/ 2007224 h 4188227"/>
              <a:gd name="connsiteX8942" fmla="*/ 3980375 w 10996613"/>
              <a:gd name="connsiteY8942" fmla="*/ 2010206 h 4188227"/>
              <a:gd name="connsiteX8943" fmla="*/ 4205175 w 10996613"/>
              <a:gd name="connsiteY8943" fmla="*/ 2010892 h 4188227"/>
              <a:gd name="connsiteX8944" fmla="*/ 4210464 w 10996613"/>
              <a:gd name="connsiteY8944" fmla="*/ 2007247 h 4188227"/>
              <a:gd name="connsiteX8945" fmla="*/ 4202495 w 10996613"/>
              <a:gd name="connsiteY8945" fmla="*/ 2007247 h 4188227"/>
              <a:gd name="connsiteX8946" fmla="*/ 4205175 w 10996613"/>
              <a:gd name="connsiteY8946" fmla="*/ 2010892 h 4188227"/>
              <a:gd name="connsiteX8947" fmla="*/ 9074428 w 10996613"/>
              <a:gd name="connsiteY8947" fmla="*/ 1659703 h 4188227"/>
              <a:gd name="connsiteX8948" fmla="*/ 9069305 w 10996613"/>
              <a:gd name="connsiteY8948" fmla="*/ 1658069 h 4188227"/>
              <a:gd name="connsiteX8949" fmla="*/ 9066459 w 10996613"/>
              <a:gd name="connsiteY8949" fmla="*/ 1659703 h 4188227"/>
              <a:gd name="connsiteX8950" fmla="*/ 9071820 w 10996613"/>
              <a:gd name="connsiteY8950" fmla="*/ 1661146 h 4188227"/>
              <a:gd name="connsiteX8951" fmla="*/ 9074428 w 10996613"/>
              <a:gd name="connsiteY8951" fmla="*/ 1659703 h 4188227"/>
              <a:gd name="connsiteX8952" fmla="*/ 4538888 w 10996613"/>
              <a:gd name="connsiteY8952" fmla="*/ 2304947 h 4188227"/>
              <a:gd name="connsiteX8953" fmla="*/ 4541379 w 10996613"/>
              <a:gd name="connsiteY8953" fmla="*/ 2306462 h 4188227"/>
              <a:gd name="connsiteX8954" fmla="*/ 4544225 w 10996613"/>
              <a:gd name="connsiteY8954" fmla="*/ 2303503 h 4188227"/>
              <a:gd name="connsiteX8955" fmla="*/ 4541379 w 10996613"/>
              <a:gd name="connsiteY8955" fmla="*/ 2301870 h 4188227"/>
              <a:gd name="connsiteX8956" fmla="*/ 4538888 w 10996613"/>
              <a:gd name="connsiteY8956" fmla="*/ 2304947 h 4188227"/>
              <a:gd name="connsiteX8957" fmla="*/ 10709032 w 10996613"/>
              <a:gd name="connsiteY8957" fmla="*/ 2301846 h 4188227"/>
              <a:gd name="connsiteX8958" fmla="*/ 10717001 w 10996613"/>
              <a:gd name="connsiteY8958" fmla="*/ 2306462 h 4188227"/>
              <a:gd name="connsiteX8959" fmla="*/ 10709032 w 10996613"/>
              <a:gd name="connsiteY8959" fmla="*/ 2301846 h 4188227"/>
              <a:gd name="connsiteX8960" fmla="*/ 8922917 w 10996613"/>
              <a:gd name="connsiteY8960" fmla="*/ 1659703 h 4188227"/>
              <a:gd name="connsiteX8961" fmla="*/ 8925527 w 10996613"/>
              <a:gd name="connsiteY8961" fmla="*/ 1661146 h 4188227"/>
              <a:gd name="connsiteX8962" fmla="*/ 8930886 w 10996613"/>
              <a:gd name="connsiteY8962" fmla="*/ 1659703 h 4188227"/>
              <a:gd name="connsiteX8963" fmla="*/ 8928040 w 10996613"/>
              <a:gd name="connsiteY8963" fmla="*/ 1658069 h 4188227"/>
              <a:gd name="connsiteX8964" fmla="*/ 8922917 w 10996613"/>
              <a:gd name="connsiteY8964" fmla="*/ 1659703 h 4188227"/>
              <a:gd name="connsiteX8965" fmla="*/ 3666774 w 10996613"/>
              <a:gd name="connsiteY8965" fmla="*/ 1658898 h 4188227"/>
              <a:gd name="connsiteX8966" fmla="*/ 3664284 w 10996613"/>
              <a:gd name="connsiteY8966" fmla="*/ 1657383 h 4188227"/>
              <a:gd name="connsiteX8967" fmla="*/ 3661438 w 10996613"/>
              <a:gd name="connsiteY8967" fmla="*/ 1660342 h 4188227"/>
              <a:gd name="connsiteX8968" fmla="*/ 3664284 w 10996613"/>
              <a:gd name="connsiteY8968" fmla="*/ 1661975 h 4188227"/>
              <a:gd name="connsiteX8969" fmla="*/ 3666774 w 10996613"/>
              <a:gd name="connsiteY8969" fmla="*/ 1658898 h 4188227"/>
              <a:gd name="connsiteX8970" fmla="*/ 5966172 w 10996613"/>
              <a:gd name="connsiteY8970" fmla="*/ 2309562 h 4188227"/>
              <a:gd name="connsiteX8971" fmla="*/ 5968663 w 10996613"/>
              <a:gd name="connsiteY8971" fmla="*/ 2311077 h 4188227"/>
              <a:gd name="connsiteX8972" fmla="*/ 5971509 w 10996613"/>
              <a:gd name="connsiteY8972" fmla="*/ 2308118 h 4188227"/>
              <a:gd name="connsiteX8973" fmla="*/ 5968663 w 10996613"/>
              <a:gd name="connsiteY8973" fmla="*/ 2306485 h 4188227"/>
              <a:gd name="connsiteX8974" fmla="*/ 5966172 w 10996613"/>
              <a:gd name="connsiteY8974" fmla="*/ 2309562 h 4188227"/>
              <a:gd name="connsiteX8975" fmla="*/ 8460438 w 10996613"/>
              <a:gd name="connsiteY8975" fmla="*/ 2308757 h 4188227"/>
              <a:gd name="connsiteX8976" fmla="*/ 8465585 w 10996613"/>
              <a:gd name="connsiteY8976" fmla="*/ 2310391 h 4188227"/>
              <a:gd name="connsiteX8977" fmla="*/ 8468431 w 10996613"/>
              <a:gd name="connsiteY8977" fmla="*/ 2308757 h 4188227"/>
              <a:gd name="connsiteX8978" fmla="*/ 8463071 w 10996613"/>
              <a:gd name="connsiteY8978" fmla="*/ 2307314 h 4188227"/>
              <a:gd name="connsiteX8979" fmla="*/ 8460438 w 10996613"/>
              <a:gd name="connsiteY8979" fmla="*/ 2308757 h 4188227"/>
              <a:gd name="connsiteX8980" fmla="*/ 10645230 w 10996613"/>
              <a:gd name="connsiteY8980" fmla="*/ 2308757 h 4188227"/>
              <a:gd name="connsiteX8981" fmla="*/ 10642384 w 10996613"/>
              <a:gd name="connsiteY8981" fmla="*/ 2307124 h 4188227"/>
              <a:gd name="connsiteX8982" fmla="*/ 10637237 w 10996613"/>
              <a:gd name="connsiteY8982" fmla="*/ 2308757 h 4188227"/>
              <a:gd name="connsiteX8983" fmla="*/ 10639847 w 10996613"/>
              <a:gd name="connsiteY8983" fmla="*/ 2310201 h 4188227"/>
              <a:gd name="connsiteX8984" fmla="*/ 10645230 w 10996613"/>
              <a:gd name="connsiteY8984" fmla="*/ 2308757 h 4188227"/>
              <a:gd name="connsiteX8985" fmla="*/ 9080904 w 10996613"/>
              <a:gd name="connsiteY8985" fmla="*/ 1651277 h 4188227"/>
              <a:gd name="connsiteX8986" fmla="*/ 9078413 w 10996613"/>
              <a:gd name="connsiteY8986" fmla="*/ 1648176 h 4188227"/>
              <a:gd name="connsiteX8987" fmla="*/ 9075922 w 10996613"/>
              <a:gd name="connsiteY8987" fmla="*/ 1649691 h 4188227"/>
              <a:gd name="connsiteX8988" fmla="*/ 9078413 w 10996613"/>
              <a:gd name="connsiteY8988" fmla="*/ 1652791 h 4188227"/>
              <a:gd name="connsiteX8989" fmla="*/ 9080904 w 10996613"/>
              <a:gd name="connsiteY8989" fmla="*/ 1651277 h 4188227"/>
              <a:gd name="connsiteX8990" fmla="*/ 6278279 w 10996613"/>
              <a:gd name="connsiteY8990" fmla="*/ 2314816 h 4188227"/>
              <a:gd name="connsiteX8991" fmla="*/ 6283639 w 10996613"/>
              <a:gd name="connsiteY8991" fmla="*/ 2313373 h 4188227"/>
              <a:gd name="connsiteX8992" fmla="*/ 6280793 w 10996613"/>
              <a:gd name="connsiteY8992" fmla="*/ 2311740 h 4188227"/>
              <a:gd name="connsiteX8993" fmla="*/ 6275646 w 10996613"/>
              <a:gd name="connsiteY8993" fmla="*/ 2313373 h 4188227"/>
              <a:gd name="connsiteX8994" fmla="*/ 6278279 w 10996613"/>
              <a:gd name="connsiteY8994" fmla="*/ 2314816 h 4188227"/>
              <a:gd name="connsiteX8995" fmla="*/ 9082398 w 10996613"/>
              <a:gd name="connsiteY8995" fmla="*/ 1641289 h 4188227"/>
              <a:gd name="connsiteX8996" fmla="*/ 9087545 w 10996613"/>
              <a:gd name="connsiteY8996" fmla="*/ 1642922 h 4188227"/>
              <a:gd name="connsiteX8997" fmla="*/ 9090391 w 10996613"/>
              <a:gd name="connsiteY8997" fmla="*/ 1641289 h 4188227"/>
              <a:gd name="connsiteX8998" fmla="*/ 9085030 w 10996613"/>
              <a:gd name="connsiteY8998" fmla="*/ 1639845 h 4188227"/>
              <a:gd name="connsiteX8999" fmla="*/ 9082398 w 10996613"/>
              <a:gd name="connsiteY8999" fmla="*/ 1641289 h 4188227"/>
              <a:gd name="connsiteX9000" fmla="*/ 3995175 w 10996613"/>
              <a:gd name="connsiteY9000" fmla="*/ 2317964 h 4188227"/>
              <a:gd name="connsiteX9001" fmla="*/ 3992329 w 10996613"/>
              <a:gd name="connsiteY9001" fmla="*/ 2316331 h 4188227"/>
              <a:gd name="connsiteX9002" fmla="*/ 3987182 w 10996613"/>
              <a:gd name="connsiteY9002" fmla="*/ 2317964 h 4188227"/>
              <a:gd name="connsiteX9003" fmla="*/ 3989815 w 10996613"/>
              <a:gd name="connsiteY9003" fmla="*/ 2319408 h 4188227"/>
              <a:gd name="connsiteX9004" fmla="*/ 3995175 w 10996613"/>
              <a:gd name="connsiteY9004" fmla="*/ 2317964 h 4188227"/>
              <a:gd name="connsiteX9005" fmla="*/ 4529425 w 10996613"/>
              <a:gd name="connsiteY9005" fmla="*/ 2317964 h 4188227"/>
              <a:gd name="connsiteX9006" fmla="*/ 4533789 w 10996613"/>
              <a:gd name="connsiteY9006" fmla="*/ 2319361 h 4188227"/>
              <a:gd name="connsiteX9007" fmla="*/ 4535331 w 10996613"/>
              <a:gd name="connsiteY9007" fmla="*/ 2319172 h 4188227"/>
              <a:gd name="connsiteX9008" fmla="*/ 4537395 w 10996613"/>
              <a:gd name="connsiteY9008" fmla="*/ 2317988 h 4188227"/>
              <a:gd name="connsiteX9009" fmla="*/ 4532034 w 10996613"/>
              <a:gd name="connsiteY9009" fmla="*/ 2316544 h 4188227"/>
              <a:gd name="connsiteX9010" fmla="*/ 4529425 w 10996613"/>
              <a:gd name="connsiteY9010" fmla="*/ 2317964 h 4188227"/>
              <a:gd name="connsiteX9011" fmla="*/ 10607993 w 10996613"/>
              <a:gd name="connsiteY9011" fmla="*/ 2277989 h 4188227"/>
              <a:gd name="connsiteX9012" fmla="*/ 10613353 w 10996613"/>
              <a:gd name="connsiteY9012" fmla="*/ 2276545 h 4188227"/>
              <a:gd name="connsiteX9013" fmla="*/ 10610507 w 10996613"/>
              <a:gd name="connsiteY9013" fmla="*/ 2274912 h 4188227"/>
              <a:gd name="connsiteX9014" fmla="*/ 10605360 w 10996613"/>
              <a:gd name="connsiteY9014" fmla="*/ 2276545 h 4188227"/>
              <a:gd name="connsiteX9015" fmla="*/ 10607993 w 10996613"/>
              <a:gd name="connsiteY9015" fmla="*/ 2277989 h 4188227"/>
              <a:gd name="connsiteX9016" fmla="*/ 4626598 w 10996613"/>
              <a:gd name="connsiteY9016" fmla="*/ 2280356 h 4188227"/>
              <a:gd name="connsiteX9017" fmla="*/ 4629089 w 10996613"/>
              <a:gd name="connsiteY9017" fmla="*/ 2283456 h 4188227"/>
              <a:gd name="connsiteX9018" fmla="*/ 4631935 w 10996613"/>
              <a:gd name="connsiteY9018" fmla="*/ 2281823 h 4188227"/>
              <a:gd name="connsiteX9019" fmla="*/ 4629089 w 10996613"/>
              <a:gd name="connsiteY9019" fmla="*/ 2278864 h 4188227"/>
              <a:gd name="connsiteX9020" fmla="*/ 4626598 w 10996613"/>
              <a:gd name="connsiteY9020" fmla="*/ 2280356 h 4188227"/>
              <a:gd name="connsiteX9021" fmla="*/ 7513067 w 10996613"/>
              <a:gd name="connsiteY9021" fmla="*/ 2280356 h 4188227"/>
              <a:gd name="connsiteX9022" fmla="*/ 7515557 w 10996613"/>
              <a:gd name="connsiteY9022" fmla="*/ 2283456 h 4188227"/>
              <a:gd name="connsiteX9023" fmla="*/ 7518403 w 10996613"/>
              <a:gd name="connsiteY9023" fmla="*/ 2281823 h 4188227"/>
              <a:gd name="connsiteX9024" fmla="*/ 7515557 w 10996613"/>
              <a:gd name="connsiteY9024" fmla="*/ 2278864 h 4188227"/>
              <a:gd name="connsiteX9025" fmla="*/ 7513067 w 10996613"/>
              <a:gd name="connsiteY9025" fmla="*/ 2280356 h 4188227"/>
              <a:gd name="connsiteX9026" fmla="*/ 3733540 w 10996613"/>
              <a:gd name="connsiteY9026" fmla="*/ 1672720 h 4188227"/>
              <a:gd name="connsiteX9027" fmla="*/ 3736031 w 10996613"/>
              <a:gd name="connsiteY9027" fmla="*/ 1675821 h 4188227"/>
              <a:gd name="connsiteX9028" fmla="*/ 3738521 w 10996613"/>
              <a:gd name="connsiteY9028" fmla="*/ 1674306 h 4188227"/>
              <a:gd name="connsiteX9029" fmla="*/ 3736031 w 10996613"/>
              <a:gd name="connsiteY9029" fmla="*/ 1671205 h 4188227"/>
              <a:gd name="connsiteX9030" fmla="*/ 3733540 w 10996613"/>
              <a:gd name="connsiteY9030" fmla="*/ 1672720 h 4188227"/>
              <a:gd name="connsiteX9031" fmla="*/ 4829578 w 10996613"/>
              <a:gd name="connsiteY9031" fmla="*/ 2284119 h 4188227"/>
              <a:gd name="connsiteX9032" fmla="*/ 4824431 w 10996613"/>
              <a:gd name="connsiteY9032" fmla="*/ 2285752 h 4188227"/>
              <a:gd name="connsiteX9033" fmla="*/ 4827040 w 10996613"/>
              <a:gd name="connsiteY9033" fmla="*/ 2287196 h 4188227"/>
              <a:gd name="connsiteX9034" fmla="*/ 4832400 w 10996613"/>
              <a:gd name="connsiteY9034" fmla="*/ 2285752 h 4188227"/>
              <a:gd name="connsiteX9035" fmla="*/ 4829578 w 10996613"/>
              <a:gd name="connsiteY9035" fmla="*/ 2284119 h 4188227"/>
              <a:gd name="connsiteX9036" fmla="*/ 9528914 w 10996613"/>
              <a:gd name="connsiteY9036" fmla="*/ 2285752 h 4188227"/>
              <a:gd name="connsiteX9037" fmla="*/ 9534275 w 10996613"/>
              <a:gd name="connsiteY9037" fmla="*/ 2287196 h 4188227"/>
              <a:gd name="connsiteX9038" fmla="*/ 9536883 w 10996613"/>
              <a:gd name="connsiteY9038" fmla="*/ 2285752 h 4188227"/>
              <a:gd name="connsiteX9039" fmla="*/ 9531737 w 10996613"/>
              <a:gd name="connsiteY9039" fmla="*/ 2284119 h 4188227"/>
              <a:gd name="connsiteX9040" fmla="*/ 9528914 w 10996613"/>
              <a:gd name="connsiteY9040" fmla="*/ 2285752 h 4188227"/>
              <a:gd name="connsiteX9041" fmla="*/ 7567405 w 10996613"/>
              <a:gd name="connsiteY9041" fmla="*/ 2290344 h 4188227"/>
              <a:gd name="connsiteX9042" fmla="*/ 7564559 w 10996613"/>
              <a:gd name="connsiteY9042" fmla="*/ 2288710 h 4188227"/>
              <a:gd name="connsiteX9043" fmla="*/ 7559411 w 10996613"/>
              <a:gd name="connsiteY9043" fmla="*/ 2290344 h 4188227"/>
              <a:gd name="connsiteX9044" fmla="*/ 7562044 w 10996613"/>
              <a:gd name="connsiteY9044" fmla="*/ 2291787 h 4188227"/>
              <a:gd name="connsiteX9045" fmla="*/ 7567405 w 10996613"/>
              <a:gd name="connsiteY9045" fmla="*/ 2290344 h 4188227"/>
              <a:gd name="connsiteX9046" fmla="*/ 9512976 w 10996613"/>
              <a:gd name="connsiteY9046" fmla="*/ 2290344 h 4188227"/>
              <a:gd name="connsiteX9047" fmla="*/ 9515585 w 10996613"/>
              <a:gd name="connsiteY9047" fmla="*/ 2291787 h 4188227"/>
              <a:gd name="connsiteX9048" fmla="*/ 9520945 w 10996613"/>
              <a:gd name="connsiteY9048" fmla="*/ 2290344 h 4188227"/>
              <a:gd name="connsiteX9049" fmla="*/ 9518312 w 10996613"/>
              <a:gd name="connsiteY9049" fmla="*/ 2288900 h 4188227"/>
              <a:gd name="connsiteX9050" fmla="*/ 9512976 w 10996613"/>
              <a:gd name="connsiteY9050" fmla="*/ 2290344 h 4188227"/>
              <a:gd name="connsiteX9051" fmla="*/ 4553333 w 10996613"/>
              <a:gd name="connsiteY9051" fmla="*/ 2294959 h 4188227"/>
              <a:gd name="connsiteX9052" fmla="*/ 4558693 w 10996613"/>
              <a:gd name="connsiteY9052" fmla="*/ 2296403 h 4188227"/>
              <a:gd name="connsiteX9053" fmla="*/ 4561302 w 10996613"/>
              <a:gd name="connsiteY9053" fmla="*/ 2294959 h 4188227"/>
              <a:gd name="connsiteX9054" fmla="*/ 4556156 w 10996613"/>
              <a:gd name="connsiteY9054" fmla="*/ 2293326 h 4188227"/>
              <a:gd name="connsiteX9055" fmla="*/ 4553333 w 10996613"/>
              <a:gd name="connsiteY9055" fmla="*/ 2294959 h 4188227"/>
              <a:gd name="connsiteX9056" fmla="*/ 3926037 w 10996613"/>
              <a:gd name="connsiteY9056" fmla="*/ 1665738 h 4188227"/>
              <a:gd name="connsiteX9057" fmla="*/ 3931397 w 10996613"/>
              <a:gd name="connsiteY9057" fmla="*/ 1664294 h 4188227"/>
              <a:gd name="connsiteX9058" fmla="*/ 3928764 w 10996613"/>
              <a:gd name="connsiteY9058" fmla="*/ 1662850 h 4188227"/>
              <a:gd name="connsiteX9059" fmla="*/ 3923404 w 10996613"/>
              <a:gd name="connsiteY9059" fmla="*/ 1664294 h 4188227"/>
              <a:gd name="connsiteX9060" fmla="*/ 3926037 w 10996613"/>
              <a:gd name="connsiteY9060" fmla="*/ 1665738 h 4188227"/>
              <a:gd name="connsiteX9061" fmla="*/ 4007129 w 10996613"/>
              <a:gd name="connsiteY9061" fmla="*/ 2301846 h 4188227"/>
              <a:gd name="connsiteX9062" fmla="*/ 4009619 w 10996613"/>
              <a:gd name="connsiteY9062" fmla="*/ 2300331 h 4188227"/>
              <a:gd name="connsiteX9063" fmla="*/ 4007129 w 10996613"/>
              <a:gd name="connsiteY9063" fmla="*/ 2297231 h 4188227"/>
              <a:gd name="connsiteX9064" fmla="*/ 4004638 w 10996613"/>
              <a:gd name="connsiteY9064" fmla="*/ 2298746 h 4188227"/>
              <a:gd name="connsiteX9065" fmla="*/ 4007129 w 10996613"/>
              <a:gd name="connsiteY9065" fmla="*/ 2301846 h 4188227"/>
              <a:gd name="connsiteX9066" fmla="*/ 9937079 w 10996613"/>
              <a:gd name="connsiteY9066" fmla="*/ 2298769 h 4188227"/>
              <a:gd name="connsiteX9067" fmla="*/ 9939570 w 10996613"/>
              <a:gd name="connsiteY9067" fmla="*/ 2301870 h 4188227"/>
              <a:gd name="connsiteX9068" fmla="*/ 9942416 w 10996613"/>
              <a:gd name="connsiteY9068" fmla="*/ 2300237 h 4188227"/>
              <a:gd name="connsiteX9069" fmla="*/ 9939570 w 10996613"/>
              <a:gd name="connsiteY9069" fmla="*/ 2297278 h 4188227"/>
              <a:gd name="connsiteX9070" fmla="*/ 9937079 w 10996613"/>
              <a:gd name="connsiteY9070" fmla="*/ 2298769 h 4188227"/>
              <a:gd name="connsiteX9071" fmla="*/ 10708937 w 10996613"/>
              <a:gd name="connsiteY9071" fmla="*/ 2299835 h 4188227"/>
              <a:gd name="connsiteX9072" fmla="*/ 10702012 w 10996613"/>
              <a:gd name="connsiteY9072" fmla="*/ 2299195 h 4188227"/>
              <a:gd name="connsiteX9073" fmla="*/ 10705474 w 10996613"/>
              <a:gd name="connsiteY9073" fmla="*/ 2301846 h 4188227"/>
              <a:gd name="connsiteX9074" fmla="*/ 10708913 w 10996613"/>
              <a:gd name="connsiteY9074" fmla="*/ 2301775 h 4188227"/>
              <a:gd name="connsiteX9075" fmla="*/ 10708937 w 10996613"/>
              <a:gd name="connsiteY9075" fmla="*/ 2299835 h 4188227"/>
              <a:gd name="connsiteX9076" fmla="*/ 1890123 w 10996613"/>
              <a:gd name="connsiteY9076" fmla="*/ 2340994 h 4188227"/>
              <a:gd name="connsiteX9077" fmla="*/ 1895483 w 10996613"/>
              <a:gd name="connsiteY9077" fmla="*/ 2342437 h 4188227"/>
              <a:gd name="connsiteX9078" fmla="*/ 1898116 w 10996613"/>
              <a:gd name="connsiteY9078" fmla="*/ 2340994 h 4188227"/>
              <a:gd name="connsiteX9079" fmla="*/ 1892969 w 10996613"/>
              <a:gd name="connsiteY9079" fmla="*/ 2339360 h 4188227"/>
              <a:gd name="connsiteX9080" fmla="*/ 1890123 w 10996613"/>
              <a:gd name="connsiteY9080" fmla="*/ 2340994 h 4188227"/>
              <a:gd name="connsiteX9081" fmla="*/ 1962843 w 10996613"/>
              <a:gd name="connsiteY9081" fmla="*/ 2340639 h 4188227"/>
              <a:gd name="connsiteX9082" fmla="*/ 1966305 w 10996613"/>
              <a:gd name="connsiteY9082" fmla="*/ 2343289 h 4188227"/>
              <a:gd name="connsiteX9083" fmla="*/ 1969721 w 10996613"/>
              <a:gd name="connsiteY9083" fmla="*/ 2343218 h 4188227"/>
              <a:gd name="connsiteX9084" fmla="*/ 1969768 w 10996613"/>
              <a:gd name="connsiteY9084" fmla="*/ 2341278 h 4188227"/>
              <a:gd name="connsiteX9085" fmla="*/ 1962843 w 10996613"/>
              <a:gd name="connsiteY9085" fmla="*/ 2340639 h 4188227"/>
              <a:gd name="connsiteX9086" fmla="*/ 4817624 w 10996613"/>
              <a:gd name="connsiteY9086" fmla="*/ 1622212 h 4188227"/>
              <a:gd name="connsiteX9087" fmla="*/ 4820470 w 10996613"/>
              <a:gd name="connsiteY9087" fmla="*/ 1625171 h 4188227"/>
              <a:gd name="connsiteX9088" fmla="*/ 4822960 w 10996613"/>
              <a:gd name="connsiteY9088" fmla="*/ 1623656 h 4188227"/>
              <a:gd name="connsiteX9089" fmla="*/ 4820470 w 10996613"/>
              <a:gd name="connsiteY9089" fmla="*/ 1620555 h 4188227"/>
              <a:gd name="connsiteX9090" fmla="*/ 4817624 w 10996613"/>
              <a:gd name="connsiteY9090" fmla="*/ 1622212 h 4188227"/>
              <a:gd name="connsiteX9091" fmla="*/ 10064303 w 10996613"/>
              <a:gd name="connsiteY9091" fmla="*/ 2340331 h 4188227"/>
              <a:gd name="connsiteX9092" fmla="*/ 10067150 w 10996613"/>
              <a:gd name="connsiteY9092" fmla="*/ 2343289 h 4188227"/>
              <a:gd name="connsiteX9093" fmla="*/ 10069639 w 10996613"/>
              <a:gd name="connsiteY9093" fmla="*/ 2341775 h 4188227"/>
              <a:gd name="connsiteX9094" fmla="*/ 10067150 w 10996613"/>
              <a:gd name="connsiteY9094" fmla="*/ 2338674 h 4188227"/>
              <a:gd name="connsiteX9095" fmla="*/ 10064303 w 10996613"/>
              <a:gd name="connsiteY9095" fmla="*/ 2340331 h 4188227"/>
              <a:gd name="connsiteX9096" fmla="*/ 1977192 w 10996613"/>
              <a:gd name="connsiteY9096" fmla="*/ 2345964 h 4188227"/>
              <a:gd name="connsiteX9097" fmla="*/ 1973350 w 10996613"/>
              <a:gd name="connsiteY9097" fmla="*/ 2343337 h 4188227"/>
              <a:gd name="connsiteX9098" fmla="*/ 1970005 w 10996613"/>
              <a:gd name="connsiteY9098" fmla="*/ 2343360 h 4188227"/>
              <a:gd name="connsiteX9099" fmla="*/ 1969982 w 10996613"/>
              <a:gd name="connsiteY9099" fmla="*/ 2345301 h 4188227"/>
              <a:gd name="connsiteX9100" fmla="*/ 1974678 w 10996613"/>
              <a:gd name="connsiteY9100" fmla="*/ 2347384 h 4188227"/>
              <a:gd name="connsiteX9101" fmla="*/ 1977192 w 10996613"/>
              <a:gd name="connsiteY9101" fmla="*/ 2345964 h 4188227"/>
              <a:gd name="connsiteX9102" fmla="*/ 9640555 w 10996613"/>
              <a:gd name="connsiteY9102" fmla="*/ 1618259 h 4188227"/>
              <a:gd name="connsiteX9103" fmla="*/ 9635433 w 10996613"/>
              <a:gd name="connsiteY9103" fmla="*/ 1616626 h 4188227"/>
              <a:gd name="connsiteX9104" fmla="*/ 9632586 w 10996613"/>
              <a:gd name="connsiteY9104" fmla="*/ 1618259 h 4188227"/>
              <a:gd name="connsiteX9105" fmla="*/ 9637947 w 10996613"/>
              <a:gd name="connsiteY9105" fmla="*/ 1619703 h 4188227"/>
              <a:gd name="connsiteX9106" fmla="*/ 9640555 w 10996613"/>
              <a:gd name="connsiteY9106" fmla="*/ 1618259 h 4188227"/>
              <a:gd name="connsiteX9107" fmla="*/ 6319501 w 10996613"/>
              <a:gd name="connsiteY9107" fmla="*/ 2352496 h 4188227"/>
              <a:gd name="connsiteX9108" fmla="*/ 6321991 w 10996613"/>
              <a:gd name="connsiteY9108" fmla="*/ 2349396 h 4188227"/>
              <a:gd name="connsiteX9109" fmla="*/ 6319501 w 10996613"/>
              <a:gd name="connsiteY9109" fmla="*/ 2347881 h 4188227"/>
              <a:gd name="connsiteX9110" fmla="*/ 6316654 w 10996613"/>
              <a:gd name="connsiteY9110" fmla="*/ 2350840 h 4188227"/>
              <a:gd name="connsiteX9111" fmla="*/ 6319501 w 10996613"/>
              <a:gd name="connsiteY9111" fmla="*/ 2352496 h 4188227"/>
              <a:gd name="connsiteX9112" fmla="*/ 5062157 w 10996613"/>
              <a:gd name="connsiteY9112" fmla="*/ 1619064 h 4188227"/>
              <a:gd name="connsiteX9113" fmla="*/ 5059667 w 10996613"/>
              <a:gd name="connsiteY9113" fmla="*/ 1615964 h 4188227"/>
              <a:gd name="connsiteX9114" fmla="*/ 5056821 w 10996613"/>
              <a:gd name="connsiteY9114" fmla="*/ 1617597 h 4188227"/>
              <a:gd name="connsiteX9115" fmla="*/ 5059667 w 10996613"/>
              <a:gd name="connsiteY9115" fmla="*/ 1620555 h 4188227"/>
              <a:gd name="connsiteX9116" fmla="*/ 5062157 w 10996613"/>
              <a:gd name="connsiteY9116" fmla="*/ 1619064 h 4188227"/>
              <a:gd name="connsiteX9117" fmla="*/ 2431180 w 10996613"/>
              <a:gd name="connsiteY9117" fmla="*/ 2355455 h 4188227"/>
              <a:gd name="connsiteX9118" fmla="*/ 2428334 w 10996613"/>
              <a:gd name="connsiteY9118" fmla="*/ 2352496 h 4188227"/>
              <a:gd name="connsiteX9119" fmla="*/ 2425843 w 10996613"/>
              <a:gd name="connsiteY9119" fmla="*/ 2354011 h 4188227"/>
              <a:gd name="connsiteX9120" fmla="*/ 2428334 w 10996613"/>
              <a:gd name="connsiteY9120" fmla="*/ 2357112 h 4188227"/>
              <a:gd name="connsiteX9121" fmla="*/ 2431180 w 10996613"/>
              <a:gd name="connsiteY9121" fmla="*/ 2355455 h 4188227"/>
              <a:gd name="connsiteX9122" fmla="*/ 5923670 w 10996613"/>
              <a:gd name="connsiteY9122" fmla="*/ 2355455 h 4188227"/>
              <a:gd name="connsiteX9123" fmla="*/ 5920823 w 10996613"/>
              <a:gd name="connsiteY9123" fmla="*/ 2352496 h 4188227"/>
              <a:gd name="connsiteX9124" fmla="*/ 5918333 w 10996613"/>
              <a:gd name="connsiteY9124" fmla="*/ 2354011 h 4188227"/>
              <a:gd name="connsiteX9125" fmla="*/ 5920823 w 10996613"/>
              <a:gd name="connsiteY9125" fmla="*/ 2357112 h 4188227"/>
              <a:gd name="connsiteX9126" fmla="*/ 5923670 w 10996613"/>
              <a:gd name="connsiteY9126" fmla="*/ 2355455 h 4188227"/>
              <a:gd name="connsiteX9127" fmla="*/ 7503603 w 10996613"/>
              <a:gd name="connsiteY9127" fmla="*/ 2354792 h 4188227"/>
              <a:gd name="connsiteX9128" fmla="*/ 7506449 w 10996613"/>
              <a:gd name="connsiteY9128" fmla="*/ 2356425 h 4188227"/>
              <a:gd name="connsiteX9129" fmla="*/ 7511596 w 10996613"/>
              <a:gd name="connsiteY9129" fmla="*/ 2354792 h 4188227"/>
              <a:gd name="connsiteX9130" fmla="*/ 7508963 w 10996613"/>
              <a:gd name="connsiteY9130" fmla="*/ 2353348 h 4188227"/>
              <a:gd name="connsiteX9131" fmla="*/ 7503603 w 10996613"/>
              <a:gd name="connsiteY9131" fmla="*/ 2354792 h 4188227"/>
              <a:gd name="connsiteX9132" fmla="*/ 8388691 w 10996613"/>
              <a:gd name="connsiteY9132" fmla="*/ 2354792 h 4188227"/>
              <a:gd name="connsiteX9133" fmla="*/ 8394051 w 10996613"/>
              <a:gd name="connsiteY9133" fmla="*/ 2356236 h 4188227"/>
              <a:gd name="connsiteX9134" fmla="*/ 8396660 w 10996613"/>
              <a:gd name="connsiteY9134" fmla="*/ 2354792 h 4188227"/>
              <a:gd name="connsiteX9135" fmla="*/ 8391513 w 10996613"/>
              <a:gd name="connsiteY9135" fmla="*/ 2353159 h 4188227"/>
              <a:gd name="connsiteX9136" fmla="*/ 8388691 w 10996613"/>
              <a:gd name="connsiteY9136" fmla="*/ 2354792 h 4188227"/>
              <a:gd name="connsiteX9137" fmla="*/ 9178076 w 10996613"/>
              <a:gd name="connsiteY9137" fmla="*/ 1613668 h 4188227"/>
              <a:gd name="connsiteX9138" fmla="*/ 9180709 w 10996613"/>
              <a:gd name="connsiteY9138" fmla="*/ 1615111 h 4188227"/>
              <a:gd name="connsiteX9139" fmla="*/ 9186069 w 10996613"/>
              <a:gd name="connsiteY9139" fmla="*/ 1613668 h 4188227"/>
              <a:gd name="connsiteX9140" fmla="*/ 9183223 w 10996613"/>
              <a:gd name="connsiteY9140" fmla="*/ 1612035 h 4188227"/>
              <a:gd name="connsiteX9141" fmla="*/ 9178076 w 10996613"/>
              <a:gd name="connsiteY9141" fmla="*/ 1613668 h 4188227"/>
              <a:gd name="connsiteX9142" fmla="*/ 10548413 w 10996613"/>
              <a:gd name="connsiteY9142" fmla="*/ 2354129 h 4188227"/>
              <a:gd name="connsiteX9143" fmla="*/ 10545567 w 10996613"/>
              <a:gd name="connsiteY9143" fmla="*/ 2352496 h 4188227"/>
              <a:gd name="connsiteX9144" fmla="*/ 10543076 w 10996613"/>
              <a:gd name="connsiteY9144" fmla="*/ 2355573 h 4188227"/>
              <a:gd name="connsiteX9145" fmla="*/ 10545567 w 10996613"/>
              <a:gd name="connsiteY9145" fmla="*/ 2357088 h 4188227"/>
              <a:gd name="connsiteX9146" fmla="*/ 10548413 w 10996613"/>
              <a:gd name="connsiteY9146" fmla="*/ 2354129 h 4188227"/>
              <a:gd name="connsiteX9147" fmla="*/ 10960207 w 10996613"/>
              <a:gd name="connsiteY9147" fmla="*/ 2357088 h 4188227"/>
              <a:gd name="connsiteX9148" fmla="*/ 10963053 w 10996613"/>
              <a:gd name="connsiteY9148" fmla="*/ 2354129 h 4188227"/>
              <a:gd name="connsiteX9149" fmla="*/ 10960207 w 10996613"/>
              <a:gd name="connsiteY9149" fmla="*/ 2352496 h 4188227"/>
              <a:gd name="connsiteX9150" fmla="*/ 10957717 w 10996613"/>
              <a:gd name="connsiteY9150" fmla="*/ 2355597 h 4188227"/>
              <a:gd name="connsiteX9151" fmla="*/ 10960207 w 10996613"/>
              <a:gd name="connsiteY9151" fmla="*/ 2357088 h 4188227"/>
              <a:gd name="connsiteX9152" fmla="*/ 4746209 w 10996613"/>
              <a:gd name="connsiteY9152" fmla="*/ 2358603 h 4188227"/>
              <a:gd name="connsiteX9153" fmla="*/ 4748699 w 10996613"/>
              <a:gd name="connsiteY9153" fmla="*/ 2361703 h 4188227"/>
              <a:gd name="connsiteX9154" fmla="*/ 4751189 w 10996613"/>
              <a:gd name="connsiteY9154" fmla="*/ 2360188 h 4188227"/>
              <a:gd name="connsiteX9155" fmla="*/ 4748699 w 10996613"/>
              <a:gd name="connsiteY9155" fmla="*/ 2357088 h 4188227"/>
              <a:gd name="connsiteX9156" fmla="*/ 4746209 w 10996613"/>
              <a:gd name="connsiteY9156" fmla="*/ 2358603 h 4188227"/>
              <a:gd name="connsiteX9157" fmla="*/ 5781290 w 10996613"/>
              <a:gd name="connsiteY9157" fmla="*/ 2359407 h 4188227"/>
              <a:gd name="connsiteX9158" fmla="*/ 5778444 w 10996613"/>
              <a:gd name="connsiteY9158" fmla="*/ 2357774 h 4188227"/>
              <a:gd name="connsiteX9159" fmla="*/ 5773297 w 10996613"/>
              <a:gd name="connsiteY9159" fmla="*/ 2359407 h 4188227"/>
              <a:gd name="connsiteX9160" fmla="*/ 5775930 w 10996613"/>
              <a:gd name="connsiteY9160" fmla="*/ 2360851 h 4188227"/>
              <a:gd name="connsiteX9161" fmla="*/ 5781290 w 10996613"/>
              <a:gd name="connsiteY9161" fmla="*/ 2359407 h 4188227"/>
              <a:gd name="connsiteX9162" fmla="*/ 9274918 w 10996613"/>
              <a:gd name="connsiteY9162" fmla="*/ 2358745 h 4188227"/>
              <a:gd name="connsiteX9163" fmla="*/ 9277764 w 10996613"/>
              <a:gd name="connsiteY9163" fmla="*/ 2361703 h 4188227"/>
              <a:gd name="connsiteX9164" fmla="*/ 9280254 w 10996613"/>
              <a:gd name="connsiteY9164" fmla="*/ 2360188 h 4188227"/>
              <a:gd name="connsiteX9165" fmla="*/ 9277764 w 10996613"/>
              <a:gd name="connsiteY9165" fmla="*/ 2357088 h 4188227"/>
              <a:gd name="connsiteX9166" fmla="*/ 9274918 w 10996613"/>
              <a:gd name="connsiteY9166" fmla="*/ 2358745 h 4188227"/>
              <a:gd name="connsiteX9167" fmla="*/ 9705828 w 10996613"/>
              <a:gd name="connsiteY9167" fmla="*/ 2360188 h 4188227"/>
              <a:gd name="connsiteX9168" fmla="*/ 9708319 w 10996613"/>
              <a:gd name="connsiteY9168" fmla="*/ 2361703 h 4188227"/>
              <a:gd name="connsiteX9169" fmla="*/ 9711165 w 10996613"/>
              <a:gd name="connsiteY9169" fmla="*/ 2358745 h 4188227"/>
              <a:gd name="connsiteX9170" fmla="*/ 9708319 w 10996613"/>
              <a:gd name="connsiteY9170" fmla="*/ 2357112 h 4188227"/>
              <a:gd name="connsiteX9171" fmla="*/ 9705828 w 10996613"/>
              <a:gd name="connsiteY9171" fmla="*/ 2360188 h 4188227"/>
              <a:gd name="connsiteX9172" fmla="*/ 8897847 w 10996613"/>
              <a:gd name="connsiteY9172" fmla="*/ 1608390 h 4188227"/>
              <a:gd name="connsiteX9173" fmla="*/ 8895001 w 10996613"/>
              <a:gd name="connsiteY9173" fmla="*/ 1606757 h 4188227"/>
              <a:gd name="connsiteX9174" fmla="*/ 8892510 w 10996613"/>
              <a:gd name="connsiteY9174" fmla="*/ 1609857 h 4188227"/>
              <a:gd name="connsiteX9175" fmla="*/ 8895001 w 10996613"/>
              <a:gd name="connsiteY9175" fmla="*/ 1611372 h 4188227"/>
              <a:gd name="connsiteX9176" fmla="*/ 8897847 w 10996613"/>
              <a:gd name="connsiteY9176" fmla="*/ 1608390 h 4188227"/>
              <a:gd name="connsiteX9177" fmla="*/ 9600685 w 10996613"/>
              <a:gd name="connsiteY9177" fmla="*/ 2317964 h 4188227"/>
              <a:gd name="connsiteX9178" fmla="*/ 9605832 w 10996613"/>
              <a:gd name="connsiteY9178" fmla="*/ 2319597 h 4188227"/>
              <a:gd name="connsiteX9179" fmla="*/ 9608678 w 10996613"/>
              <a:gd name="connsiteY9179" fmla="*/ 2317964 h 4188227"/>
              <a:gd name="connsiteX9180" fmla="*/ 9603318 w 10996613"/>
              <a:gd name="connsiteY9180" fmla="*/ 2316521 h 4188227"/>
              <a:gd name="connsiteX9181" fmla="*/ 9600685 w 10996613"/>
              <a:gd name="connsiteY9181" fmla="*/ 2317964 h 4188227"/>
              <a:gd name="connsiteX9182" fmla="*/ 10450315 w 10996613"/>
              <a:gd name="connsiteY9182" fmla="*/ 2320260 h 4188227"/>
              <a:gd name="connsiteX9183" fmla="*/ 10453730 w 10996613"/>
              <a:gd name="connsiteY9183" fmla="*/ 2320189 h 4188227"/>
              <a:gd name="connsiteX9184" fmla="*/ 10453778 w 10996613"/>
              <a:gd name="connsiteY9184" fmla="*/ 2318248 h 4188227"/>
              <a:gd name="connsiteX9185" fmla="*/ 10446853 w 10996613"/>
              <a:gd name="connsiteY9185" fmla="*/ 2317609 h 4188227"/>
              <a:gd name="connsiteX9186" fmla="*/ 10450315 w 10996613"/>
              <a:gd name="connsiteY9186" fmla="*/ 2320260 h 4188227"/>
              <a:gd name="connsiteX9187" fmla="*/ 4938918 w 10996613"/>
              <a:gd name="connsiteY9187" fmla="*/ 1633715 h 4188227"/>
              <a:gd name="connsiteX9188" fmla="*/ 4944041 w 10996613"/>
              <a:gd name="connsiteY9188" fmla="*/ 1632082 h 4188227"/>
              <a:gd name="connsiteX9189" fmla="*/ 4941432 w 10996613"/>
              <a:gd name="connsiteY9189" fmla="*/ 1630638 h 4188227"/>
              <a:gd name="connsiteX9190" fmla="*/ 4936072 w 10996613"/>
              <a:gd name="connsiteY9190" fmla="*/ 1632082 h 4188227"/>
              <a:gd name="connsiteX9191" fmla="*/ 4938918 w 10996613"/>
              <a:gd name="connsiteY9191" fmla="*/ 1633715 h 4188227"/>
              <a:gd name="connsiteX9192" fmla="*/ 10457336 w 10996613"/>
              <a:gd name="connsiteY9192" fmla="*/ 2320331 h 4188227"/>
              <a:gd name="connsiteX9193" fmla="*/ 10453992 w 10996613"/>
              <a:gd name="connsiteY9193" fmla="*/ 2320355 h 4188227"/>
              <a:gd name="connsiteX9194" fmla="*/ 10453968 w 10996613"/>
              <a:gd name="connsiteY9194" fmla="*/ 2322296 h 4188227"/>
              <a:gd name="connsiteX9195" fmla="*/ 10458664 w 10996613"/>
              <a:gd name="connsiteY9195" fmla="*/ 2324379 h 4188227"/>
              <a:gd name="connsiteX9196" fmla="*/ 10461178 w 10996613"/>
              <a:gd name="connsiteY9196" fmla="*/ 2322958 h 4188227"/>
              <a:gd name="connsiteX9197" fmla="*/ 10457336 w 10996613"/>
              <a:gd name="connsiteY9197" fmla="*/ 2320331 h 4188227"/>
              <a:gd name="connsiteX9198" fmla="*/ 9095514 w 10996613"/>
              <a:gd name="connsiteY9198" fmla="*/ 1625833 h 4188227"/>
              <a:gd name="connsiteX9199" fmla="*/ 9090367 w 10996613"/>
              <a:gd name="connsiteY9199" fmla="*/ 1627466 h 4188227"/>
              <a:gd name="connsiteX9200" fmla="*/ 9092999 w 10996613"/>
              <a:gd name="connsiteY9200" fmla="*/ 1628910 h 4188227"/>
              <a:gd name="connsiteX9201" fmla="*/ 9098360 w 10996613"/>
              <a:gd name="connsiteY9201" fmla="*/ 1627466 h 4188227"/>
              <a:gd name="connsiteX9202" fmla="*/ 9095514 w 10996613"/>
              <a:gd name="connsiteY9202" fmla="*/ 1625833 h 4188227"/>
              <a:gd name="connsiteX9203" fmla="*/ 5816559 w 10996613"/>
              <a:gd name="connsiteY9203" fmla="*/ 1629218 h 4188227"/>
              <a:gd name="connsiteX9204" fmla="*/ 5821160 w 10996613"/>
              <a:gd name="connsiteY9204" fmla="*/ 1627230 h 4188227"/>
              <a:gd name="connsiteX9205" fmla="*/ 5821018 w 10996613"/>
              <a:gd name="connsiteY9205" fmla="*/ 1625242 h 4188227"/>
              <a:gd name="connsiteX9206" fmla="*/ 5817650 w 10996613"/>
              <a:gd name="connsiteY9206" fmla="*/ 1625218 h 4188227"/>
              <a:gd name="connsiteX9207" fmla="*/ 5816559 w 10996613"/>
              <a:gd name="connsiteY9207" fmla="*/ 1629218 h 4188227"/>
              <a:gd name="connsiteX9208" fmla="*/ 8348821 w 10996613"/>
              <a:gd name="connsiteY9208" fmla="*/ 2327171 h 4188227"/>
              <a:gd name="connsiteX9209" fmla="*/ 8353968 w 10996613"/>
              <a:gd name="connsiteY9209" fmla="*/ 2328804 h 4188227"/>
              <a:gd name="connsiteX9210" fmla="*/ 8356814 w 10996613"/>
              <a:gd name="connsiteY9210" fmla="*/ 2327171 h 4188227"/>
              <a:gd name="connsiteX9211" fmla="*/ 8351454 w 10996613"/>
              <a:gd name="connsiteY9211" fmla="*/ 2325728 h 4188227"/>
              <a:gd name="connsiteX9212" fmla="*/ 8348821 w 10996613"/>
              <a:gd name="connsiteY9212" fmla="*/ 2327171 h 4188227"/>
              <a:gd name="connsiteX9213" fmla="*/ 10497728 w 10996613"/>
              <a:gd name="connsiteY9213" fmla="*/ 2329467 h 4188227"/>
              <a:gd name="connsiteX9214" fmla="*/ 10500218 w 10996613"/>
              <a:gd name="connsiteY9214" fmla="*/ 2327952 h 4188227"/>
              <a:gd name="connsiteX9215" fmla="*/ 10497728 w 10996613"/>
              <a:gd name="connsiteY9215" fmla="*/ 2324852 h 4188227"/>
              <a:gd name="connsiteX9216" fmla="*/ 10495237 w 10996613"/>
              <a:gd name="connsiteY9216" fmla="*/ 2326367 h 4188227"/>
              <a:gd name="connsiteX9217" fmla="*/ 10497728 w 10996613"/>
              <a:gd name="connsiteY9217" fmla="*/ 2329467 h 4188227"/>
              <a:gd name="connsiteX9218" fmla="*/ 10859025 w 10996613"/>
              <a:gd name="connsiteY9218" fmla="*/ 2327976 h 4188227"/>
              <a:gd name="connsiteX9219" fmla="*/ 10856535 w 10996613"/>
              <a:gd name="connsiteY9219" fmla="*/ 2324876 h 4188227"/>
              <a:gd name="connsiteX9220" fmla="*/ 10854045 w 10996613"/>
              <a:gd name="connsiteY9220" fmla="*/ 2326390 h 4188227"/>
              <a:gd name="connsiteX9221" fmla="*/ 10856535 w 10996613"/>
              <a:gd name="connsiteY9221" fmla="*/ 2329491 h 4188227"/>
              <a:gd name="connsiteX9222" fmla="*/ 10859025 w 10996613"/>
              <a:gd name="connsiteY9222" fmla="*/ 2327976 h 4188227"/>
              <a:gd name="connsiteX9223" fmla="*/ 1955395 w 10996613"/>
              <a:gd name="connsiteY9223" fmla="*/ 2330982 h 4188227"/>
              <a:gd name="connsiteX9224" fmla="*/ 1957885 w 10996613"/>
              <a:gd name="connsiteY9224" fmla="*/ 2334082 h 4188227"/>
              <a:gd name="connsiteX9225" fmla="*/ 1960732 w 10996613"/>
              <a:gd name="connsiteY9225" fmla="*/ 2332449 h 4188227"/>
              <a:gd name="connsiteX9226" fmla="*/ 1957885 w 10996613"/>
              <a:gd name="connsiteY9226" fmla="*/ 2329491 h 4188227"/>
              <a:gd name="connsiteX9227" fmla="*/ 1955395 w 10996613"/>
              <a:gd name="connsiteY9227" fmla="*/ 2330982 h 4188227"/>
              <a:gd name="connsiteX9228" fmla="*/ 10605241 w 10996613"/>
              <a:gd name="connsiteY9228" fmla="*/ 2334011 h 4188227"/>
              <a:gd name="connsiteX9229" fmla="*/ 10605289 w 10996613"/>
              <a:gd name="connsiteY9229" fmla="*/ 2332071 h 4188227"/>
              <a:gd name="connsiteX9230" fmla="*/ 10598364 w 10996613"/>
              <a:gd name="connsiteY9230" fmla="*/ 2331432 h 4188227"/>
              <a:gd name="connsiteX9231" fmla="*/ 10601826 w 10996613"/>
              <a:gd name="connsiteY9231" fmla="*/ 2334082 h 4188227"/>
              <a:gd name="connsiteX9232" fmla="*/ 10605241 w 10996613"/>
              <a:gd name="connsiteY9232" fmla="*/ 2334011 h 4188227"/>
              <a:gd name="connsiteX9233" fmla="*/ 10674309 w 10996613"/>
              <a:gd name="connsiteY9233" fmla="*/ 2330130 h 4188227"/>
              <a:gd name="connsiteX9234" fmla="*/ 10669162 w 10996613"/>
              <a:gd name="connsiteY9234" fmla="*/ 2331763 h 4188227"/>
              <a:gd name="connsiteX9235" fmla="*/ 10671794 w 10996613"/>
              <a:gd name="connsiteY9235" fmla="*/ 2333207 h 4188227"/>
              <a:gd name="connsiteX9236" fmla="*/ 10677155 w 10996613"/>
              <a:gd name="connsiteY9236" fmla="*/ 2331763 h 4188227"/>
              <a:gd name="connsiteX9237" fmla="*/ 10674309 w 10996613"/>
              <a:gd name="connsiteY9237" fmla="*/ 2330130 h 4188227"/>
              <a:gd name="connsiteX9238" fmla="*/ 4625104 w 10996613"/>
              <a:gd name="connsiteY9238" fmla="*/ 1627466 h 4188227"/>
              <a:gd name="connsiteX9239" fmla="*/ 4630251 w 10996613"/>
              <a:gd name="connsiteY9239" fmla="*/ 1629099 h 4188227"/>
              <a:gd name="connsiteX9240" fmla="*/ 4633097 w 10996613"/>
              <a:gd name="connsiteY9240" fmla="*/ 1627466 h 4188227"/>
              <a:gd name="connsiteX9241" fmla="*/ 4627737 w 10996613"/>
              <a:gd name="connsiteY9241" fmla="*/ 1626023 h 4188227"/>
              <a:gd name="connsiteX9242" fmla="*/ 4625104 w 10996613"/>
              <a:gd name="connsiteY9242" fmla="*/ 1627466 h 4188227"/>
              <a:gd name="connsiteX9243" fmla="*/ 1993771 w 10996613"/>
              <a:gd name="connsiteY9243" fmla="*/ 1627466 h 4188227"/>
              <a:gd name="connsiteX9244" fmla="*/ 1988411 w 10996613"/>
              <a:gd name="connsiteY9244" fmla="*/ 1626023 h 4188227"/>
              <a:gd name="connsiteX9245" fmla="*/ 1985778 w 10996613"/>
              <a:gd name="connsiteY9245" fmla="*/ 1627466 h 4188227"/>
              <a:gd name="connsiteX9246" fmla="*/ 1990925 w 10996613"/>
              <a:gd name="connsiteY9246" fmla="*/ 1629099 h 4188227"/>
              <a:gd name="connsiteX9247" fmla="*/ 1993771 w 10996613"/>
              <a:gd name="connsiteY9247" fmla="*/ 1627466 h 4188227"/>
              <a:gd name="connsiteX9248" fmla="*/ 9075922 w 10996613"/>
              <a:gd name="connsiteY9248" fmla="*/ 2335597 h 4188227"/>
              <a:gd name="connsiteX9249" fmla="*/ 9078413 w 10996613"/>
              <a:gd name="connsiteY9249" fmla="*/ 2338698 h 4188227"/>
              <a:gd name="connsiteX9250" fmla="*/ 9081259 w 10996613"/>
              <a:gd name="connsiteY9250" fmla="*/ 2337065 h 4188227"/>
              <a:gd name="connsiteX9251" fmla="*/ 9078413 w 10996613"/>
              <a:gd name="connsiteY9251" fmla="*/ 2334106 h 4188227"/>
              <a:gd name="connsiteX9252" fmla="*/ 9075922 w 10996613"/>
              <a:gd name="connsiteY9252" fmla="*/ 2335597 h 4188227"/>
              <a:gd name="connsiteX9253" fmla="*/ 10608064 w 10996613"/>
              <a:gd name="connsiteY9253" fmla="*/ 2337727 h 4188227"/>
              <a:gd name="connsiteX9254" fmla="*/ 10613353 w 10996613"/>
              <a:gd name="connsiteY9254" fmla="*/ 2334082 h 4188227"/>
              <a:gd name="connsiteX9255" fmla="*/ 10605384 w 10996613"/>
              <a:gd name="connsiteY9255" fmla="*/ 2334082 h 4188227"/>
              <a:gd name="connsiteX9256" fmla="*/ 10608064 w 10996613"/>
              <a:gd name="connsiteY9256" fmla="*/ 2337727 h 4188227"/>
              <a:gd name="connsiteX9257" fmla="*/ 10625307 w 10996613"/>
              <a:gd name="connsiteY9257" fmla="*/ 2205185 h 4188227"/>
              <a:gd name="connsiteX9258" fmla="*/ 10628153 w 10996613"/>
              <a:gd name="connsiteY9258" fmla="*/ 2202227 h 4188227"/>
              <a:gd name="connsiteX9259" fmla="*/ 10625307 w 10996613"/>
              <a:gd name="connsiteY9259" fmla="*/ 2200593 h 4188227"/>
              <a:gd name="connsiteX9260" fmla="*/ 10622817 w 10996613"/>
              <a:gd name="connsiteY9260" fmla="*/ 2203694 h 4188227"/>
              <a:gd name="connsiteX9261" fmla="*/ 10625307 w 10996613"/>
              <a:gd name="connsiteY9261" fmla="*/ 2205185 h 4188227"/>
              <a:gd name="connsiteX9262" fmla="*/ 10867350 w 10996613"/>
              <a:gd name="connsiteY9262" fmla="*/ 2202227 h 4188227"/>
              <a:gd name="connsiteX9263" fmla="*/ 10864504 w 10996613"/>
              <a:gd name="connsiteY9263" fmla="*/ 2200593 h 4188227"/>
              <a:gd name="connsiteX9264" fmla="*/ 10862014 w 10996613"/>
              <a:gd name="connsiteY9264" fmla="*/ 2203694 h 4188227"/>
              <a:gd name="connsiteX9265" fmla="*/ 10864504 w 10996613"/>
              <a:gd name="connsiteY9265" fmla="*/ 2205209 h 4188227"/>
              <a:gd name="connsiteX9266" fmla="*/ 10867350 w 10996613"/>
              <a:gd name="connsiteY9266" fmla="*/ 2202227 h 4188227"/>
              <a:gd name="connsiteX9267" fmla="*/ 4625104 w 10996613"/>
              <a:gd name="connsiteY9267" fmla="*/ 1733358 h 4188227"/>
              <a:gd name="connsiteX9268" fmla="*/ 4619957 w 10996613"/>
              <a:gd name="connsiteY9268" fmla="*/ 1731725 h 4188227"/>
              <a:gd name="connsiteX9269" fmla="*/ 4617111 w 10996613"/>
              <a:gd name="connsiteY9269" fmla="*/ 1733358 h 4188227"/>
              <a:gd name="connsiteX9270" fmla="*/ 4622471 w 10996613"/>
              <a:gd name="connsiteY9270" fmla="*/ 1734802 h 4188227"/>
              <a:gd name="connsiteX9271" fmla="*/ 4625104 w 10996613"/>
              <a:gd name="connsiteY9271" fmla="*/ 1733358 h 4188227"/>
              <a:gd name="connsiteX9272" fmla="*/ 2519388 w 10996613"/>
              <a:gd name="connsiteY9272" fmla="*/ 2207860 h 4188227"/>
              <a:gd name="connsiteX9273" fmla="*/ 2515545 w 10996613"/>
              <a:gd name="connsiteY9273" fmla="*/ 2205232 h 4188227"/>
              <a:gd name="connsiteX9274" fmla="*/ 2512201 w 10996613"/>
              <a:gd name="connsiteY9274" fmla="*/ 2205256 h 4188227"/>
              <a:gd name="connsiteX9275" fmla="*/ 2512177 w 10996613"/>
              <a:gd name="connsiteY9275" fmla="*/ 2207197 h 4188227"/>
              <a:gd name="connsiteX9276" fmla="*/ 2516874 w 10996613"/>
              <a:gd name="connsiteY9276" fmla="*/ 2209280 h 4188227"/>
              <a:gd name="connsiteX9277" fmla="*/ 2519388 w 10996613"/>
              <a:gd name="connsiteY9277" fmla="*/ 2207860 h 4188227"/>
              <a:gd name="connsiteX9278" fmla="*/ 3856780 w 10996613"/>
              <a:gd name="connsiteY9278" fmla="*/ 2205848 h 4188227"/>
              <a:gd name="connsiteX9279" fmla="*/ 3851657 w 10996613"/>
              <a:gd name="connsiteY9279" fmla="*/ 2207481 h 4188227"/>
              <a:gd name="connsiteX9280" fmla="*/ 3854266 w 10996613"/>
              <a:gd name="connsiteY9280" fmla="*/ 2208925 h 4188227"/>
              <a:gd name="connsiteX9281" fmla="*/ 3859626 w 10996613"/>
              <a:gd name="connsiteY9281" fmla="*/ 2207481 h 4188227"/>
              <a:gd name="connsiteX9282" fmla="*/ 3856780 w 10996613"/>
              <a:gd name="connsiteY9282" fmla="*/ 2205848 h 4188227"/>
              <a:gd name="connsiteX9283" fmla="*/ 4361880 w 10996613"/>
              <a:gd name="connsiteY9283" fmla="*/ 1733642 h 4188227"/>
              <a:gd name="connsiteX9284" fmla="*/ 4354955 w 10996613"/>
              <a:gd name="connsiteY9284" fmla="*/ 1733003 h 4188227"/>
              <a:gd name="connsiteX9285" fmla="*/ 4358418 w 10996613"/>
              <a:gd name="connsiteY9285" fmla="*/ 1735654 h 4188227"/>
              <a:gd name="connsiteX9286" fmla="*/ 4361975 w 10996613"/>
              <a:gd name="connsiteY9286" fmla="*/ 1735654 h 4188227"/>
              <a:gd name="connsiteX9287" fmla="*/ 4361880 w 10996613"/>
              <a:gd name="connsiteY9287" fmla="*/ 1733642 h 4188227"/>
              <a:gd name="connsiteX9288" fmla="*/ 6467027 w 10996613"/>
              <a:gd name="connsiteY9288" fmla="*/ 1728743 h 4188227"/>
              <a:gd name="connsiteX9289" fmla="*/ 6461667 w 10996613"/>
              <a:gd name="connsiteY9289" fmla="*/ 1727299 h 4188227"/>
              <a:gd name="connsiteX9290" fmla="*/ 6459058 w 10996613"/>
              <a:gd name="connsiteY9290" fmla="*/ 1728743 h 4188227"/>
              <a:gd name="connsiteX9291" fmla="*/ 6464181 w 10996613"/>
              <a:gd name="connsiteY9291" fmla="*/ 1730376 h 4188227"/>
              <a:gd name="connsiteX9292" fmla="*/ 6467027 w 10996613"/>
              <a:gd name="connsiteY9292" fmla="*/ 1728743 h 4188227"/>
              <a:gd name="connsiteX9293" fmla="*/ 10406034 w 10996613"/>
              <a:gd name="connsiteY9293" fmla="*/ 2207481 h 4188227"/>
              <a:gd name="connsiteX9294" fmla="*/ 10400886 w 10996613"/>
              <a:gd name="connsiteY9294" fmla="*/ 2205848 h 4188227"/>
              <a:gd name="connsiteX9295" fmla="*/ 10398040 w 10996613"/>
              <a:gd name="connsiteY9295" fmla="*/ 2207481 h 4188227"/>
              <a:gd name="connsiteX9296" fmla="*/ 10403401 w 10996613"/>
              <a:gd name="connsiteY9296" fmla="*/ 2208925 h 4188227"/>
              <a:gd name="connsiteX9297" fmla="*/ 10406034 w 10996613"/>
              <a:gd name="connsiteY9297" fmla="*/ 2207481 h 4188227"/>
              <a:gd name="connsiteX9298" fmla="*/ 10645112 w 10996613"/>
              <a:gd name="connsiteY9298" fmla="*/ 2209706 h 4188227"/>
              <a:gd name="connsiteX9299" fmla="*/ 10645159 w 10996613"/>
              <a:gd name="connsiteY9299" fmla="*/ 2207765 h 4188227"/>
              <a:gd name="connsiteX9300" fmla="*/ 10638234 w 10996613"/>
              <a:gd name="connsiteY9300" fmla="*/ 2207126 h 4188227"/>
              <a:gd name="connsiteX9301" fmla="*/ 10641697 w 10996613"/>
              <a:gd name="connsiteY9301" fmla="*/ 2209777 h 4188227"/>
              <a:gd name="connsiteX9302" fmla="*/ 10645112 w 10996613"/>
              <a:gd name="connsiteY9302" fmla="*/ 2209706 h 4188227"/>
              <a:gd name="connsiteX9303" fmla="*/ 8100137 w 10996613"/>
              <a:gd name="connsiteY9303" fmla="*/ 2212877 h 4188227"/>
              <a:gd name="connsiteX9304" fmla="*/ 8097646 w 10996613"/>
              <a:gd name="connsiteY9304" fmla="*/ 2209777 h 4188227"/>
              <a:gd name="connsiteX9305" fmla="*/ 8094800 w 10996613"/>
              <a:gd name="connsiteY9305" fmla="*/ 2211410 h 4188227"/>
              <a:gd name="connsiteX9306" fmla="*/ 8097646 w 10996613"/>
              <a:gd name="connsiteY9306" fmla="*/ 2214368 h 4188227"/>
              <a:gd name="connsiteX9307" fmla="*/ 8100137 w 10996613"/>
              <a:gd name="connsiteY9307" fmla="*/ 2212877 h 4188227"/>
              <a:gd name="connsiteX9308" fmla="*/ 10652559 w 10996613"/>
              <a:gd name="connsiteY9308" fmla="*/ 2212475 h 4188227"/>
              <a:gd name="connsiteX9309" fmla="*/ 10648717 w 10996613"/>
              <a:gd name="connsiteY9309" fmla="*/ 2209848 h 4188227"/>
              <a:gd name="connsiteX9310" fmla="*/ 10645373 w 10996613"/>
              <a:gd name="connsiteY9310" fmla="*/ 2209871 h 4188227"/>
              <a:gd name="connsiteX9311" fmla="*/ 10645349 w 10996613"/>
              <a:gd name="connsiteY9311" fmla="*/ 2211789 h 4188227"/>
              <a:gd name="connsiteX9312" fmla="*/ 10650045 w 10996613"/>
              <a:gd name="connsiteY9312" fmla="*/ 2213871 h 4188227"/>
              <a:gd name="connsiteX9313" fmla="*/ 10652559 w 10996613"/>
              <a:gd name="connsiteY9313" fmla="*/ 2212475 h 4188227"/>
              <a:gd name="connsiteX9314" fmla="*/ 10819179 w 10996613"/>
              <a:gd name="connsiteY9314" fmla="*/ 2212877 h 4188227"/>
              <a:gd name="connsiteX9315" fmla="*/ 10816688 w 10996613"/>
              <a:gd name="connsiteY9315" fmla="*/ 2209777 h 4188227"/>
              <a:gd name="connsiteX9316" fmla="*/ 10814198 w 10996613"/>
              <a:gd name="connsiteY9316" fmla="*/ 2211292 h 4188227"/>
              <a:gd name="connsiteX9317" fmla="*/ 10816688 w 10996613"/>
              <a:gd name="connsiteY9317" fmla="*/ 2214392 h 4188227"/>
              <a:gd name="connsiteX9318" fmla="*/ 10819179 w 10996613"/>
              <a:gd name="connsiteY9318" fmla="*/ 2212877 h 4188227"/>
              <a:gd name="connsiteX9319" fmla="*/ 7526372 w 10996613"/>
              <a:gd name="connsiteY9319" fmla="*/ 2217351 h 4188227"/>
              <a:gd name="connsiteX9320" fmla="*/ 7523526 w 10996613"/>
              <a:gd name="connsiteY9320" fmla="*/ 2214392 h 4188227"/>
              <a:gd name="connsiteX9321" fmla="*/ 7521036 w 10996613"/>
              <a:gd name="connsiteY9321" fmla="*/ 2215907 h 4188227"/>
              <a:gd name="connsiteX9322" fmla="*/ 7523526 w 10996613"/>
              <a:gd name="connsiteY9322" fmla="*/ 2219007 h 4188227"/>
              <a:gd name="connsiteX9323" fmla="*/ 7526372 w 10996613"/>
              <a:gd name="connsiteY9323" fmla="*/ 2217351 h 4188227"/>
              <a:gd name="connsiteX9324" fmla="*/ 4385883 w 10996613"/>
              <a:gd name="connsiteY9324" fmla="*/ 1714944 h 4188227"/>
              <a:gd name="connsiteX9325" fmla="*/ 4380523 w 10996613"/>
              <a:gd name="connsiteY9325" fmla="*/ 1713500 h 4188227"/>
              <a:gd name="connsiteX9326" fmla="*/ 4377890 w 10996613"/>
              <a:gd name="connsiteY9326" fmla="*/ 1714944 h 4188227"/>
              <a:gd name="connsiteX9327" fmla="*/ 4383037 w 10996613"/>
              <a:gd name="connsiteY9327" fmla="*/ 1716577 h 4188227"/>
              <a:gd name="connsiteX9328" fmla="*/ 4385883 w 10996613"/>
              <a:gd name="connsiteY9328" fmla="*/ 1714944 h 4188227"/>
              <a:gd name="connsiteX9329" fmla="*/ 1285620 w 10996613"/>
              <a:gd name="connsiteY9329" fmla="*/ 1746376 h 4188227"/>
              <a:gd name="connsiteX9330" fmla="*/ 1288110 w 10996613"/>
              <a:gd name="connsiteY9330" fmla="*/ 1749476 h 4188227"/>
              <a:gd name="connsiteX9331" fmla="*/ 1290956 w 10996613"/>
              <a:gd name="connsiteY9331" fmla="*/ 1747843 h 4188227"/>
              <a:gd name="connsiteX9332" fmla="*/ 1288110 w 10996613"/>
              <a:gd name="connsiteY9332" fmla="*/ 1744885 h 4188227"/>
              <a:gd name="connsiteX9333" fmla="*/ 1285620 w 10996613"/>
              <a:gd name="connsiteY9333" fmla="*/ 1746376 h 4188227"/>
              <a:gd name="connsiteX9334" fmla="*/ 8364760 w 10996613"/>
              <a:gd name="connsiteY9334" fmla="*/ 2179860 h 4188227"/>
              <a:gd name="connsiteX9335" fmla="*/ 8363408 w 10996613"/>
              <a:gd name="connsiteY9335" fmla="*/ 2179434 h 4188227"/>
              <a:gd name="connsiteX9336" fmla="*/ 8358735 w 10996613"/>
              <a:gd name="connsiteY9336" fmla="*/ 2178748 h 4188227"/>
              <a:gd name="connsiteX9337" fmla="*/ 8356814 w 10996613"/>
              <a:gd name="connsiteY9337" fmla="*/ 2179860 h 4188227"/>
              <a:gd name="connsiteX9338" fmla="*/ 8362174 w 10996613"/>
              <a:gd name="connsiteY9338" fmla="*/ 2181304 h 4188227"/>
              <a:gd name="connsiteX9339" fmla="*/ 8364760 w 10996613"/>
              <a:gd name="connsiteY9339" fmla="*/ 2179860 h 4188227"/>
              <a:gd name="connsiteX9340" fmla="*/ 9202008 w 10996613"/>
              <a:gd name="connsiteY9340" fmla="*/ 1742565 h 4188227"/>
              <a:gd name="connsiteX9341" fmla="*/ 9207155 w 10996613"/>
              <a:gd name="connsiteY9341" fmla="*/ 1744198 h 4188227"/>
              <a:gd name="connsiteX9342" fmla="*/ 9210001 w 10996613"/>
              <a:gd name="connsiteY9342" fmla="*/ 1742565 h 4188227"/>
              <a:gd name="connsiteX9343" fmla="*/ 9204641 w 10996613"/>
              <a:gd name="connsiteY9343" fmla="*/ 1741121 h 4188227"/>
              <a:gd name="connsiteX9344" fmla="*/ 9202008 w 10996613"/>
              <a:gd name="connsiteY9344" fmla="*/ 1742565 h 4188227"/>
              <a:gd name="connsiteX9345" fmla="*/ 4046999 w 10996613"/>
              <a:gd name="connsiteY9345" fmla="*/ 2186771 h 4188227"/>
              <a:gd name="connsiteX9346" fmla="*/ 4049845 w 10996613"/>
              <a:gd name="connsiteY9346" fmla="*/ 2185138 h 4188227"/>
              <a:gd name="connsiteX9347" fmla="*/ 4046999 w 10996613"/>
              <a:gd name="connsiteY9347" fmla="*/ 2182180 h 4188227"/>
              <a:gd name="connsiteX9348" fmla="*/ 4044509 w 10996613"/>
              <a:gd name="connsiteY9348" fmla="*/ 2183694 h 4188227"/>
              <a:gd name="connsiteX9349" fmla="*/ 4046999 w 10996613"/>
              <a:gd name="connsiteY9349" fmla="*/ 2186771 h 4188227"/>
              <a:gd name="connsiteX9350" fmla="*/ 6323509 w 10996613"/>
              <a:gd name="connsiteY9350" fmla="*/ 2184475 h 4188227"/>
              <a:gd name="connsiteX9351" fmla="*/ 6320876 w 10996613"/>
              <a:gd name="connsiteY9351" fmla="*/ 2183032 h 4188227"/>
              <a:gd name="connsiteX9352" fmla="*/ 6315516 w 10996613"/>
              <a:gd name="connsiteY9352" fmla="*/ 2184475 h 4188227"/>
              <a:gd name="connsiteX9353" fmla="*/ 6318363 w 10996613"/>
              <a:gd name="connsiteY9353" fmla="*/ 2186108 h 4188227"/>
              <a:gd name="connsiteX9354" fmla="*/ 6323509 w 10996613"/>
              <a:gd name="connsiteY9354" fmla="*/ 2184475 h 4188227"/>
              <a:gd name="connsiteX9355" fmla="*/ 9916800 w 10996613"/>
              <a:gd name="connsiteY9355" fmla="*/ 2182842 h 4188227"/>
              <a:gd name="connsiteX9356" fmla="*/ 9911654 w 10996613"/>
              <a:gd name="connsiteY9356" fmla="*/ 2184475 h 4188227"/>
              <a:gd name="connsiteX9357" fmla="*/ 9914286 w 10996613"/>
              <a:gd name="connsiteY9357" fmla="*/ 2185919 h 4188227"/>
              <a:gd name="connsiteX9358" fmla="*/ 9919646 w 10996613"/>
              <a:gd name="connsiteY9358" fmla="*/ 2184475 h 4188227"/>
              <a:gd name="connsiteX9359" fmla="*/ 9916800 w 10996613"/>
              <a:gd name="connsiteY9359" fmla="*/ 2182842 h 4188227"/>
              <a:gd name="connsiteX9360" fmla="*/ 4070930 w 10996613"/>
              <a:gd name="connsiteY9360" fmla="*/ 2186771 h 4188227"/>
              <a:gd name="connsiteX9361" fmla="*/ 4068440 w 10996613"/>
              <a:gd name="connsiteY9361" fmla="*/ 2188286 h 4188227"/>
              <a:gd name="connsiteX9362" fmla="*/ 4070930 w 10996613"/>
              <a:gd name="connsiteY9362" fmla="*/ 2191386 h 4188227"/>
              <a:gd name="connsiteX9363" fmla="*/ 4073777 w 10996613"/>
              <a:gd name="connsiteY9363" fmla="*/ 2189753 h 4188227"/>
              <a:gd name="connsiteX9364" fmla="*/ 4070930 w 10996613"/>
              <a:gd name="connsiteY9364" fmla="*/ 2186771 h 4188227"/>
              <a:gd name="connsiteX9365" fmla="*/ 4689001 w 10996613"/>
              <a:gd name="connsiteY9365" fmla="*/ 2193966 h 4188227"/>
              <a:gd name="connsiteX9366" fmla="*/ 4689024 w 10996613"/>
              <a:gd name="connsiteY9366" fmla="*/ 2195907 h 4188227"/>
              <a:gd name="connsiteX9367" fmla="*/ 4692368 w 10996613"/>
              <a:gd name="connsiteY9367" fmla="*/ 2195931 h 4188227"/>
              <a:gd name="connsiteX9368" fmla="*/ 4695997 w 10996613"/>
              <a:gd name="connsiteY9368" fmla="*/ 2193209 h 4188227"/>
              <a:gd name="connsiteX9369" fmla="*/ 4693531 w 10996613"/>
              <a:gd name="connsiteY9369" fmla="*/ 2191742 h 4188227"/>
              <a:gd name="connsiteX9370" fmla="*/ 4689001 w 10996613"/>
              <a:gd name="connsiteY9370" fmla="*/ 2193966 h 4188227"/>
              <a:gd name="connsiteX9371" fmla="*/ 6395256 w 10996613"/>
              <a:gd name="connsiteY9371" fmla="*/ 1742565 h 4188227"/>
              <a:gd name="connsiteX9372" fmla="*/ 6392410 w 10996613"/>
              <a:gd name="connsiteY9372" fmla="*/ 1740932 h 4188227"/>
              <a:gd name="connsiteX9373" fmla="*/ 6387264 w 10996613"/>
              <a:gd name="connsiteY9373" fmla="*/ 1742565 h 4188227"/>
              <a:gd name="connsiteX9374" fmla="*/ 6389872 w 10996613"/>
              <a:gd name="connsiteY9374" fmla="*/ 1744009 h 4188227"/>
              <a:gd name="connsiteX9375" fmla="*/ 6395256 w 10996613"/>
              <a:gd name="connsiteY9375" fmla="*/ 1742565 h 4188227"/>
              <a:gd name="connsiteX9376" fmla="*/ 8851170 w 10996613"/>
              <a:gd name="connsiteY9376" fmla="*/ 2193682 h 4188227"/>
              <a:gd name="connsiteX9377" fmla="*/ 8856316 w 10996613"/>
              <a:gd name="connsiteY9377" fmla="*/ 2195315 h 4188227"/>
              <a:gd name="connsiteX9378" fmla="*/ 8859139 w 10996613"/>
              <a:gd name="connsiteY9378" fmla="*/ 2193682 h 4188227"/>
              <a:gd name="connsiteX9379" fmla="*/ 8853779 w 10996613"/>
              <a:gd name="connsiteY9379" fmla="*/ 2192239 h 4188227"/>
              <a:gd name="connsiteX9380" fmla="*/ 8851170 w 10996613"/>
              <a:gd name="connsiteY9380" fmla="*/ 2193682 h 4188227"/>
              <a:gd name="connsiteX9381" fmla="*/ 10852550 w 10996613"/>
              <a:gd name="connsiteY9381" fmla="*/ 2193682 h 4188227"/>
              <a:gd name="connsiteX9382" fmla="*/ 10849918 w 10996613"/>
              <a:gd name="connsiteY9382" fmla="*/ 2192239 h 4188227"/>
              <a:gd name="connsiteX9383" fmla="*/ 10844557 w 10996613"/>
              <a:gd name="connsiteY9383" fmla="*/ 2193682 h 4188227"/>
              <a:gd name="connsiteX9384" fmla="*/ 10847404 w 10996613"/>
              <a:gd name="connsiteY9384" fmla="*/ 2195315 h 4188227"/>
              <a:gd name="connsiteX9385" fmla="*/ 10852550 w 10996613"/>
              <a:gd name="connsiteY9385" fmla="*/ 2193682 h 4188227"/>
              <a:gd name="connsiteX9386" fmla="*/ 4688882 w 10996613"/>
              <a:gd name="connsiteY9386" fmla="*/ 2195978 h 4188227"/>
              <a:gd name="connsiteX9387" fmla="*/ 4680913 w 10996613"/>
              <a:gd name="connsiteY9387" fmla="*/ 2200570 h 4188227"/>
              <a:gd name="connsiteX9388" fmla="*/ 4688882 w 10996613"/>
              <a:gd name="connsiteY9388" fmla="*/ 2195978 h 4188227"/>
              <a:gd name="connsiteX9389" fmla="*/ 4557318 w 10996613"/>
              <a:gd name="connsiteY9389" fmla="*/ 1740246 h 4188227"/>
              <a:gd name="connsiteX9390" fmla="*/ 4554471 w 10996613"/>
              <a:gd name="connsiteY9390" fmla="*/ 1741879 h 4188227"/>
              <a:gd name="connsiteX9391" fmla="*/ 4557318 w 10996613"/>
              <a:gd name="connsiteY9391" fmla="*/ 1744837 h 4188227"/>
              <a:gd name="connsiteX9392" fmla="*/ 4559808 w 10996613"/>
              <a:gd name="connsiteY9392" fmla="*/ 1743322 h 4188227"/>
              <a:gd name="connsiteX9393" fmla="*/ 4557318 w 10996613"/>
              <a:gd name="connsiteY9393" fmla="*/ 1740246 h 4188227"/>
              <a:gd name="connsiteX9394" fmla="*/ 9059961 w 10996613"/>
              <a:gd name="connsiteY9394" fmla="*/ 2197493 h 4188227"/>
              <a:gd name="connsiteX9395" fmla="*/ 9062451 w 10996613"/>
              <a:gd name="connsiteY9395" fmla="*/ 2200593 h 4188227"/>
              <a:gd name="connsiteX9396" fmla="*/ 9065297 w 10996613"/>
              <a:gd name="connsiteY9396" fmla="*/ 2198960 h 4188227"/>
              <a:gd name="connsiteX9397" fmla="*/ 9062451 w 10996613"/>
              <a:gd name="connsiteY9397" fmla="*/ 2196002 h 4188227"/>
              <a:gd name="connsiteX9398" fmla="*/ 9059961 w 10996613"/>
              <a:gd name="connsiteY9398" fmla="*/ 2197493 h 4188227"/>
              <a:gd name="connsiteX9399" fmla="*/ 4377914 w 10996613"/>
              <a:gd name="connsiteY9399" fmla="*/ 1740246 h 4188227"/>
              <a:gd name="connsiteX9400" fmla="*/ 4385883 w 10996613"/>
              <a:gd name="connsiteY9400" fmla="*/ 1744861 h 4188227"/>
              <a:gd name="connsiteX9401" fmla="*/ 4377914 w 10996613"/>
              <a:gd name="connsiteY9401" fmla="*/ 1740246 h 4188227"/>
              <a:gd name="connsiteX9402" fmla="*/ 2511940 w 10996613"/>
              <a:gd name="connsiteY9402" fmla="*/ 2205114 h 4188227"/>
              <a:gd name="connsiteX9403" fmla="*/ 2511988 w 10996613"/>
              <a:gd name="connsiteY9403" fmla="*/ 2203173 h 4188227"/>
              <a:gd name="connsiteX9404" fmla="*/ 2505062 w 10996613"/>
              <a:gd name="connsiteY9404" fmla="*/ 2202534 h 4188227"/>
              <a:gd name="connsiteX9405" fmla="*/ 2508525 w 10996613"/>
              <a:gd name="connsiteY9405" fmla="*/ 2205185 h 4188227"/>
              <a:gd name="connsiteX9406" fmla="*/ 2511940 w 10996613"/>
              <a:gd name="connsiteY9406" fmla="*/ 2205114 h 4188227"/>
              <a:gd name="connsiteX9407" fmla="*/ 5716350 w 10996613"/>
              <a:gd name="connsiteY9407" fmla="*/ 2203552 h 4188227"/>
              <a:gd name="connsiteX9408" fmla="*/ 5713503 w 10996613"/>
              <a:gd name="connsiteY9408" fmla="*/ 2200593 h 4188227"/>
              <a:gd name="connsiteX9409" fmla="*/ 5711013 w 10996613"/>
              <a:gd name="connsiteY9409" fmla="*/ 2202108 h 4188227"/>
              <a:gd name="connsiteX9410" fmla="*/ 5713503 w 10996613"/>
              <a:gd name="connsiteY9410" fmla="*/ 2205209 h 4188227"/>
              <a:gd name="connsiteX9411" fmla="*/ 5716350 w 10996613"/>
              <a:gd name="connsiteY9411" fmla="*/ 2203552 h 4188227"/>
              <a:gd name="connsiteX9412" fmla="*/ 9950385 w 10996613"/>
              <a:gd name="connsiteY9412" fmla="*/ 2202227 h 4188227"/>
              <a:gd name="connsiteX9413" fmla="*/ 9947539 w 10996613"/>
              <a:gd name="connsiteY9413" fmla="*/ 2200593 h 4188227"/>
              <a:gd name="connsiteX9414" fmla="*/ 9945049 w 10996613"/>
              <a:gd name="connsiteY9414" fmla="*/ 2203670 h 4188227"/>
              <a:gd name="connsiteX9415" fmla="*/ 9947539 w 10996613"/>
              <a:gd name="connsiteY9415" fmla="*/ 2205185 h 4188227"/>
              <a:gd name="connsiteX9416" fmla="*/ 9950385 w 10996613"/>
              <a:gd name="connsiteY9416" fmla="*/ 2202227 h 4188227"/>
              <a:gd name="connsiteX9417" fmla="*/ 9299181 w 10996613"/>
              <a:gd name="connsiteY9417" fmla="*/ 2252735 h 4188227"/>
              <a:gd name="connsiteX9418" fmla="*/ 9301671 w 10996613"/>
              <a:gd name="connsiteY9418" fmla="*/ 2255835 h 4188227"/>
              <a:gd name="connsiteX9419" fmla="*/ 9304517 w 10996613"/>
              <a:gd name="connsiteY9419" fmla="*/ 2254202 h 4188227"/>
              <a:gd name="connsiteX9420" fmla="*/ 9301671 w 10996613"/>
              <a:gd name="connsiteY9420" fmla="*/ 2251244 h 4188227"/>
              <a:gd name="connsiteX9421" fmla="*/ 9299181 w 10996613"/>
              <a:gd name="connsiteY9421" fmla="*/ 2252735 h 4188227"/>
              <a:gd name="connsiteX9422" fmla="*/ 9489044 w 10996613"/>
              <a:gd name="connsiteY9422" fmla="*/ 1696530 h 4188227"/>
              <a:gd name="connsiteX9423" fmla="*/ 9491653 w 10996613"/>
              <a:gd name="connsiteY9423" fmla="*/ 1697974 h 4188227"/>
              <a:gd name="connsiteX9424" fmla="*/ 9497013 w 10996613"/>
              <a:gd name="connsiteY9424" fmla="*/ 1696530 h 4188227"/>
              <a:gd name="connsiteX9425" fmla="*/ 9494167 w 10996613"/>
              <a:gd name="connsiteY9425" fmla="*/ 1694897 h 4188227"/>
              <a:gd name="connsiteX9426" fmla="*/ 9489044 w 10996613"/>
              <a:gd name="connsiteY9426" fmla="*/ 1696530 h 4188227"/>
              <a:gd name="connsiteX9427" fmla="*/ 4597686 w 10996613"/>
              <a:gd name="connsiteY9427" fmla="*/ 2255882 h 4188227"/>
              <a:gd name="connsiteX9428" fmla="*/ 4596595 w 10996613"/>
              <a:gd name="connsiteY9428" fmla="*/ 2259882 h 4188227"/>
              <a:gd name="connsiteX9429" fmla="*/ 4601196 w 10996613"/>
              <a:gd name="connsiteY9429" fmla="*/ 2257894 h 4188227"/>
              <a:gd name="connsiteX9430" fmla="*/ 4601078 w 10996613"/>
              <a:gd name="connsiteY9430" fmla="*/ 2255906 h 4188227"/>
              <a:gd name="connsiteX9431" fmla="*/ 4597686 w 10996613"/>
              <a:gd name="connsiteY9431" fmla="*/ 2255882 h 4188227"/>
              <a:gd name="connsiteX9432" fmla="*/ 3468040 w 10996613"/>
              <a:gd name="connsiteY9432" fmla="*/ 1696057 h 4188227"/>
              <a:gd name="connsiteX9433" fmla="*/ 3465574 w 10996613"/>
              <a:gd name="connsiteY9433" fmla="*/ 1694590 h 4188227"/>
              <a:gd name="connsiteX9434" fmla="*/ 3461043 w 10996613"/>
              <a:gd name="connsiteY9434" fmla="*/ 1696814 h 4188227"/>
              <a:gd name="connsiteX9435" fmla="*/ 3461067 w 10996613"/>
              <a:gd name="connsiteY9435" fmla="*/ 1698755 h 4188227"/>
              <a:gd name="connsiteX9436" fmla="*/ 3464411 w 10996613"/>
              <a:gd name="connsiteY9436" fmla="*/ 1698779 h 4188227"/>
              <a:gd name="connsiteX9437" fmla="*/ 3468040 w 10996613"/>
              <a:gd name="connsiteY9437" fmla="*/ 1696057 h 4188227"/>
              <a:gd name="connsiteX9438" fmla="*/ 7887789 w 10996613"/>
              <a:gd name="connsiteY9438" fmla="*/ 2257161 h 4188227"/>
              <a:gd name="connsiteX9439" fmla="*/ 7888667 w 10996613"/>
              <a:gd name="connsiteY9439" fmla="*/ 2258865 h 4188227"/>
              <a:gd name="connsiteX9440" fmla="*/ 7891489 w 10996613"/>
              <a:gd name="connsiteY9440" fmla="*/ 2259764 h 4188227"/>
              <a:gd name="connsiteX9441" fmla="*/ 7894335 w 10996613"/>
              <a:gd name="connsiteY9441" fmla="*/ 2258131 h 4188227"/>
              <a:gd name="connsiteX9442" fmla="*/ 7888975 w 10996613"/>
              <a:gd name="connsiteY9442" fmla="*/ 2256687 h 4188227"/>
              <a:gd name="connsiteX9443" fmla="*/ 7887789 w 10996613"/>
              <a:gd name="connsiteY9443" fmla="*/ 2257161 h 4188227"/>
              <a:gd name="connsiteX9444" fmla="*/ 3414580 w 10996613"/>
              <a:gd name="connsiteY9444" fmla="*/ 1697311 h 4188227"/>
              <a:gd name="connsiteX9445" fmla="*/ 3417070 w 10996613"/>
              <a:gd name="connsiteY9445" fmla="*/ 1698826 h 4188227"/>
              <a:gd name="connsiteX9446" fmla="*/ 3419916 w 10996613"/>
              <a:gd name="connsiteY9446" fmla="*/ 1695868 h 4188227"/>
              <a:gd name="connsiteX9447" fmla="*/ 3417070 w 10996613"/>
              <a:gd name="connsiteY9447" fmla="*/ 1694235 h 4188227"/>
              <a:gd name="connsiteX9448" fmla="*/ 3414580 w 10996613"/>
              <a:gd name="connsiteY9448" fmla="*/ 1697311 h 4188227"/>
              <a:gd name="connsiteX9449" fmla="*/ 10596750 w 10996613"/>
              <a:gd name="connsiteY9449" fmla="*/ 2258510 h 4188227"/>
              <a:gd name="connsiteX9450" fmla="*/ 10592908 w 10996613"/>
              <a:gd name="connsiteY9450" fmla="*/ 2255882 h 4188227"/>
              <a:gd name="connsiteX9451" fmla="*/ 10589564 w 10996613"/>
              <a:gd name="connsiteY9451" fmla="*/ 2255906 h 4188227"/>
              <a:gd name="connsiteX9452" fmla="*/ 10589540 w 10996613"/>
              <a:gd name="connsiteY9452" fmla="*/ 2257847 h 4188227"/>
              <a:gd name="connsiteX9453" fmla="*/ 10594237 w 10996613"/>
              <a:gd name="connsiteY9453" fmla="*/ 2259930 h 4188227"/>
              <a:gd name="connsiteX9454" fmla="*/ 10596750 w 10996613"/>
              <a:gd name="connsiteY9454" fmla="*/ 2258510 h 4188227"/>
              <a:gd name="connsiteX9455" fmla="*/ 10715507 w 10996613"/>
              <a:gd name="connsiteY9455" fmla="*/ 2258912 h 4188227"/>
              <a:gd name="connsiteX9456" fmla="*/ 10713017 w 10996613"/>
              <a:gd name="connsiteY9456" fmla="*/ 2255812 h 4188227"/>
              <a:gd name="connsiteX9457" fmla="*/ 10710171 w 10996613"/>
              <a:gd name="connsiteY9457" fmla="*/ 2257445 h 4188227"/>
              <a:gd name="connsiteX9458" fmla="*/ 10713017 w 10996613"/>
              <a:gd name="connsiteY9458" fmla="*/ 2260403 h 4188227"/>
              <a:gd name="connsiteX9459" fmla="*/ 10715507 w 10996613"/>
              <a:gd name="connsiteY9459" fmla="*/ 2258912 h 4188227"/>
              <a:gd name="connsiteX9460" fmla="*/ 7439825 w 10996613"/>
              <a:gd name="connsiteY9460" fmla="*/ 2262723 h 4188227"/>
              <a:gd name="connsiteX9461" fmla="*/ 7434464 w 10996613"/>
              <a:gd name="connsiteY9461" fmla="*/ 2261279 h 4188227"/>
              <a:gd name="connsiteX9462" fmla="*/ 7431832 w 10996613"/>
              <a:gd name="connsiteY9462" fmla="*/ 2262723 h 4188227"/>
              <a:gd name="connsiteX9463" fmla="*/ 7436979 w 10996613"/>
              <a:gd name="connsiteY9463" fmla="*/ 2264356 h 4188227"/>
              <a:gd name="connsiteX9464" fmla="*/ 7439825 w 10996613"/>
              <a:gd name="connsiteY9464" fmla="*/ 2262723 h 4188227"/>
              <a:gd name="connsiteX9465" fmla="*/ 9275250 w 10996613"/>
              <a:gd name="connsiteY9465" fmla="*/ 2261942 h 4188227"/>
              <a:gd name="connsiteX9466" fmla="*/ 9277740 w 10996613"/>
              <a:gd name="connsiteY9466" fmla="*/ 2265042 h 4188227"/>
              <a:gd name="connsiteX9467" fmla="*/ 9280230 w 10996613"/>
              <a:gd name="connsiteY9467" fmla="*/ 2263527 h 4188227"/>
              <a:gd name="connsiteX9468" fmla="*/ 9277740 w 10996613"/>
              <a:gd name="connsiteY9468" fmla="*/ 2260427 h 4188227"/>
              <a:gd name="connsiteX9469" fmla="*/ 9275250 w 10996613"/>
              <a:gd name="connsiteY9469" fmla="*/ 2261942 h 4188227"/>
              <a:gd name="connsiteX9470" fmla="*/ 3484857 w 10996613"/>
              <a:gd name="connsiteY9470" fmla="*/ 1691915 h 4188227"/>
              <a:gd name="connsiteX9471" fmla="*/ 3487489 w 10996613"/>
              <a:gd name="connsiteY9471" fmla="*/ 1693359 h 4188227"/>
              <a:gd name="connsiteX9472" fmla="*/ 3492849 w 10996613"/>
              <a:gd name="connsiteY9472" fmla="*/ 1691915 h 4188227"/>
              <a:gd name="connsiteX9473" fmla="*/ 3490003 w 10996613"/>
              <a:gd name="connsiteY9473" fmla="*/ 1690282 h 4188227"/>
              <a:gd name="connsiteX9474" fmla="*/ 3484857 w 10996613"/>
              <a:gd name="connsiteY9474" fmla="*/ 1691915 h 4188227"/>
              <a:gd name="connsiteX9475" fmla="*/ 4745853 w 10996613"/>
              <a:gd name="connsiteY9475" fmla="*/ 2268001 h 4188227"/>
              <a:gd name="connsiteX9476" fmla="*/ 4748699 w 10996613"/>
              <a:gd name="connsiteY9476" fmla="*/ 2269634 h 4188227"/>
              <a:gd name="connsiteX9477" fmla="*/ 4751189 w 10996613"/>
              <a:gd name="connsiteY9477" fmla="*/ 2266533 h 4188227"/>
              <a:gd name="connsiteX9478" fmla="*/ 4748699 w 10996613"/>
              <a:gd name="connsiteY9478" fmla="*/ 2265018 h 4188227"/>
              <a:gd name="connsiteX9479" fmla="*/ 4745853 w 10996613"/>
              <a:gd name="connsiteY9479" fmla="*/ 2268001 h 4188227"/>
              <a:gd name="connsiteX9480" fmla="*/ 5866367 w 10996613"/>
              <a:gd name="connsiteY9480" fmla="*/ 2268782 h 4188227"/>
              <a:gd name="connsiteX9481" fmla="*/ 5868976 w 10996613"/>
              <a:gd name="connsiteY9481" fmla="*/ 2267338 h 4188227"/>
              <a:gd name="connsiteX9482" fmla="*/ 5863829 w 10996613"/>
              <a:gd name="connsiteY9482" fmla="*/ 2265705 h 4188227"/>
              <a:gd name="connsiteX9483" fmla="*/ 5860983 w 10996613"/>
              <a:gd name="connsiteY9483" fmla="*/ 2267338 h 4188227"/>
              <a:gd name="connsiteX9484" fmla="*/ 5866367 w 10996613"/>
              <a:gd name="connsiteY9484" fmla="*/ 2268782 h 4188227"/>
              <a:gd name="connsiteX9485" fmla="*/ 5926302 w 10996613"/>
              <a:gd name="connsiteY9485" fmla="*/ 2266533 h 4188227"/>
              <a:gd name="connsiteX9486" fmla="*/ 5928792 w 10996613"/>
              <a:gd name="connsiteY9486" fmla="*/ 2269634 h 4188227"/>
              <a:gd name="connsiteX9487" fmla="*/ 5931639 w 10996613"/>
              <a:gd name="connsiteY9487" fmla="*/ 2268001 h 4188227"/>
              <a:gd name="connsiteX9488" fmla="*/ 5928792 w 10996613"/>
              <a:gd name="connsiteY9488" fmla="*/ 2265042 h 4188227"/>
              <a:gd name="connsiteX9489" fmla="*/ 5926302 w 10996613"/>
              <a:gd name="connsiteY9489" fmla="*/ 2266533 h 4188227"/>
              <a:gd name="connsiteX9490" fmla="*/ 6634477 w 10996613"/>
              <a:gd name="connsiteY9490" fmla="*/ 1687323 h 4188227"/>
              <a:gd name="connsiteX9491" fmla="*/ 6639624 w 10996613"/>
              <a:gd name="connsiteY9491" fmla="*/ 1688957 h 4188227"/>
              <a:gd name="connsiteX9492" fmla="*/ 6642470 w 10996613"/>
              <a:gd name="connsiteY9492" fmla="*/ 1687323 h 4188227"/>
              <a:gd name="connsiteX9493" fmla="*/ 6637110 w 10996613"/>
              <a:gd name="connsiteY9493" fmla="*/ 1685880 h 4188227"/>
              <a:gd name="connsiteX9494" fmla="*/ 6634477 w 10996613"/>
              <a:gd name="connsiteY9494" fmla="*/ 1687323 h 4188227"/>
              <a:gd name="connsiteX9495" fmla="*/ 3523232 w 10996613"/>
              <a:gd name="connsiteY9495" fmla="*/ 1686519 h 4188227"/>
              <a:gd name="connsiteX9496" fmla="*/ 3520742 w 10996613"/>
              <a:gd name="connsiteY9496" fmla="*/ 1685004 h 4188227"/>
              <a:gd name="connsiteX9497" fmla="*/ 3517896 w 10996613"/>
              <a:gd name="connsiteY9497" fmla="*/ 1687962 h 4188227"/>
              <a:gd name="connsiteX9498" fmla="*/ 3520742 w 10996613"/>
              <a:gd name="connsiteY9498" fmla="*/ 1689596 h 4188227"/>
              <a:gd name="connsiteX9499" fmla="*/ 3523232 w 10996613"/>
              <a:gd name="connsiteY9499" fmla="*/ 1686519 h 4188227"/>
              <a:gd name="connsiteX9500" fmla="*/ 10308860 w 10996613"/>
              <a:gd name="connsiteY9500" fmla="*/ 2272734 h 4188227"/>
              <a:gd name="connsiteX9501" fmla="*/ 10306370 w 10996613"/>
              <a:gd name="connsiteY9501" fmla="*/ 2269634 h 4188227"/>
              <a:gd name="connsiteX9502" fmla="*/ 10303880 w 10996613"/>
              <a:gd name="connsiteY9502" fmla="*/ 2271149 h 4188227"/>
              <a:gd name="connsiteX9503" fmla="*/ 10306370 w 10996613"/>
              <a:gd name="connsiteY9503" fmla="*/ 2274249 h 4188227"/>
              <a:gd name="connsiteX9504" fmla="*/ 10308860 w 10996613"/>
              <a:gd name="connsiteY9504" fmla="*/ 2272734 h 4188227"/>
              <a:gd name="connsiteX9505" fmla="*/ 10492865 w 10996613"/>
              <a:gd name="connsiteY9505" fmla="*/ 2271456 h 4188227"/>
              <a:gd name="connsiteX9506" fmla="*/ 10490399 w 10996613"/>
              <a:gd name="connsiteY9506" fmla="*/ 2270012 h 4188227"/>
              <a:gd name="connsiteX9507" fmla="*/ 10485869 w 10996613"/>
              <a:gd name="connsiteY9507" fmla="*/ 2272237 h 4188227"/>
              <a:gd name="connsiteX9508" fmla="*/ 10485892 w 10996613"/>
              <a:gd name="connsiteY9508" fmla="*/ 2274178 h 4188227"/>
              <a:gd name="connsiteX9509" fmla="*/ 10489236 w 10996613"/>
              <a:gd name="connsiteY9509" fmla="*/ 2274202 h 4188227"/>
              <a:gd name="connsiteX9510" fmla="*/ 10492865 w 10996613"/>
              <a:gd name="connsiteY9510" fmla="*/ 2271456 h 4188227"/>
              <a:gd name="connsiteX9511" fmla="*/ 7393574 w 10996613"/>
              <a:gd name="connsiteY9511" fmla="*/ 2223433 h 4188227"/>
              <a:gd name="connsiteX9512" fmla="*/ 7393148 w 10996613"/>
              <a:gd name="connsiteY9512" fmla="*/ 2226084 h 4188227"/>
              <a:gd name="connsiteX9513" fmla="*/ 7396777 w 10996613"/>
              <a:gd name="connsiteY9513" fmla="*/ 2227694 h 4188227"/>
              <a:gd name="connsiteX9514" fmla="*/ 7399290 w 10996613"/>
              <a:gd name="connsiteY9514" fmla="*/ 2226273 h 4188227"/>
              <a:gd name="connsiteX9515" fmla="*/ 7395448 w 10996613"/>
              <a:gd name="connsiteY9515" fmla="*/ 2223646 h 4188227"/>
              <a:gd name="connsiteX9516" fmla="*/ 7393574 w 10996613"/>
              <a:gd name="connsiteY9516" fmla="*/ 2223433 h 4188227"/>
              <a:gd name="connsiteX9517" fmla="*/ 8021890 w 10996613"/>
              <a:gd name="connsiteY9517" fmla="*/ 2225895 h 4188227"/>
              <a:gd name="connsiteX9518" fmla="*/ 8024737 w 10996613"/>
              <a:gd name="connsiteY9518" fmla="*/ 2227528 h 4188227"/>
              <a:gd name="connsiteX9519" fmla="*/ 8029884 w 10996613"/>
              <a:gd name="connsiteY9519" fmla="*/ 2225895 h 4188227"/>
              <a:gd name="connsiteX9520" fmla="*/ 8027251 w 10996613"/>
              <a:gd name="connsiteY9520" fmla="*/ 2224451 h 4188227"/>
              <a:gd name="connsiteX9521" fmla="*/ 8021890 w 10996613"/>
              <a:gd name="connsiteY9521" fmla="*/ 2225895 h 4188227"/>
              <a:gd name="connsiteX9522" fmla="*/ 10675993 w 10996613"/>
              <a:gd name="connsiteY9522" fmla="*/ 2229847 h 4188227"/>
              <a:gd name="connsiteX9523" fmla="*/ 10673147 w 10996613"/>
              <a:gd name="connsiteY9523" fmla="*/ 2228214 h 4188227"/>
              <a:gd name="connsiteX9524" fmla="*/ 10670656 w 10996613"/>
              <a:gd name="connsiteY9524" fmla="*/ 2231315 h 4188227"/>
              <a:gd name="connsiteX9525" fmla="*/ 10673147 w 10996613"/>
              <a:gd name="connsiteY9525" fmla="*/ 2232830 h 4188227"/>
              <a:gd name="connsiteX9526" fmla="*/ 10675993 w 10996613"/>
              <a:gd name="connsiteY9526" fmla="*/ 2229847 h 4188227"/>
              <a:gd name="connsiteX9527" fmla="*/ 10772810 w 10996613"/>
              <a:gd name="connsiteY9527" fmla="*/ 2228214 h 4188227"/>
              <a:gd name="connsiteX9528" fmla="*/ 10764841 w 10996613"/>
              <a:gd name="connsiteY9528" fmla="*/ 2232830 h 4188227"/>
              <a:gd name="connsiteX9529" fmla="*/ 10772810 w 10996613"/>
              <a:gd name="connsiteY9529" fmla="*/ 2228214 h 4188227"/>
              <a:gd name="connsiteX9530" fmla="*/ 1732137 w 10996613"/>
              <a:gd name="connsiteY9530" fmla="*/ 2235906 h 4188227"/>
              <a:gd name="connsiteX9531" fmla="*/ 1734627 w 10996613"/>
              <a:gd name="connsiteY9531" fmla="*/ 2237421 h 4188227"/>
              <a:gd name="connsiteX9532" fmla="*/ 1737473 w 10996613"/>
              <a:gd name="connsiteY9532" fmla="*/ 2234463 h 4188227"/>
              <a:gd name="connsiteX9533" fmla="*/ 1734627 w 10996613"/>
              <a:gd name="connsiteY9533" fmla="*/ 2232830 h 4188227"/>
              <a:gd name="connsiteX9534" fmla="*/ 1732137 w 10996613"/>
              <a:gd name="connsiteY9534" fmla="*/ 2235906 h 4188227"/>
              <a:gd name="connsiteX9535" fmla="*/ 6472150 w 10996613"/>
              <a:gd name="connsiteY9535" fmla="*/ 1704081 h 4188227"/>
              <a:gd name="connsiteX9536" fmla="*/ 6467004 w 10996613"/>
              <a:gd name="connsiteY9536" fmla="*/ 1705714 h 4188227"/>
              <a:gd name="connsiteX9537" fmla="*/ 6469636 w 10996613"/>
              <a:gd name="connsiteY9537" fmla="*/ 1707157 h 4188227"/>
              <a:gd name="connsiteX9538" fmla="*/ 6474997 w 10996613"/>
              <a:gd name="connsiteY9538" fmla="*/ 1705714 h 4188227"/>
              <a:gd name="connsiteX9539" fmla="*/ 6472150 w 10996613"/>
              <a:gd name="connsiteY9539" fmla="*/ 1704081 h 4188227"/>
              <a:gd name="connsiteX9540" fmla="*/ 7527535 w 10996613"/>
              <a:gd name="connsiteY9540" fmla="*/ 2235102 h 4188227"/>
              <a:gd name="connsiteX9541" fmla="*/ 7522387 w 10996613"/>
              <a:gd name="connsiteY9541" fmla="*/ 2233469 h 4188227"/>
              <a:gd name="connsiteX9542" fmla="*/ 7519541 w 10996613"/>
              <a:gd name="connsiteY9542" fmla="*/ 2235102 h 4188227"/>
              <a:gd name="connsiteX9543" fmla="*/ 7524902 w 10996613"/>
              <a:gd name="connsiteY9543" fmla="*/ 2236545 h 4188227"/>
              <a:gd name="connsiteX9544" fmla="*/ 7527535 w 10996613"/>
              <a:gd name="connsiteY9544" fmla="*/ 2235102 h 4188227"/>
              <a:gd name="connsiteX9545" fmla="*/ 5987116 w 10996613"/>
              <a:gd name="connsiteY9545" fmla="*/ 1706518 h 4188227"/>
              <a:gd name="connsiteX9546" fmla="*/ 5984625 w 10996613"/>
              <a:gd name="connsiteY9546" fmla="*/ 1703418 h 4188227"/>
              <a:gd name="connsiteX9547" fmla="*/ 5981779 w 10996613"/>
              <a:gd name="connsiteY9547" fmla="*/ 1705051 h 4188227"/>
              <a:gd name="connsiteX9548" fmla="*/ 5984625 w 10996613"/>
              <a:gd name="connsiteY9548" fmla="*/ 1708010 h 4188227"/>
              <a:gd name="connsiteX9549" fmla="*/ 5987116 w 10996613"/>
              <a:gd name="connsiteY9549" fmla="*/ 1706518 h 4188227"/>
              <a:gd name="connsiteX9550" fmla="*/ 10649239 w 10996613"/>
              <a:gd name="connsiteY9550" fmla="*/ 2232806 h 4188227"/>
              <a:gd name="connsiteX9551" fmla="*/ 10646748 w 10996613"/>
              <a:gd name="connsiteY9551" fmla="*/ 2234321 h 4188227"/>
              <a:gd name="connsiteX9552" fmla="*/ 10649239 w 10996613"/>
              <a:gd name="connsiteY9552" fmla="*/ 2237421 h 4188227"/>
              <a:gd name="connsiteX9553" fmla="*/ 10651729 w 10996613"/>
              <a:gd name="connsiteY9553" fmla="*/ 2235906 h 4188227"/>
              <a:gd name="connsiteX9554" fmla="*/ 10649239 w 10996613"/>
              <a:gd name="connsiteY9554" fmla="*/ 2232806 h 4188227"/>
              <a:gd name="connsiteX9555" fmla="*/ 4384389 w 10996613"/>
              <a:gd name="connsiteY9555" fmla="*/ 1706518 h 4188227"/>
              <a:gd name="connsiteX9556" fmla="*/ 4381899 w 10996613"/>
              <a:gd name="connsiteY9556" fmla="*/ 1703418 h 4188227"/>
              <a:gd name="connsiteX9557" fmla="*/ 4379408 w 10996613"/>
              <a:gd name="connsiteY9557" fmla="*/ 1704933 h 4188227"/>
              <a:gd name="connsiteX9558" fmla="*/ 4381899 w 10996613"/>
              <a:gd name="connsiteY9558" fmla="*/ 1708033 h 4188227"/>
              <a:gd name="connsiteX9559" fmla="*/ 4384389 w 10996613"/>
              <a:gd name="connsiteY9559" fmla="*/ 1706518 h 4188227"/>
              <a:gd name="connsiteX9560" fmla="*/ 4201357 w 10996613"/>
              <a:gd name="connsiteY9560" fmla="*/ 1706400 h 4188227"/>
              <a:gd name="connsiteX9561" fmla="*/ 4198510 w 10996613"/>
              <a:gd name="connsiteY9561" fmla="*/ 1703442 h 4188227"/>
              <a:gd name="connsiteX9562" fmla="*/ 4196020 w 10996613"/>
              <a:gd name="connsiteY9562" fmla="*/ 1704956 h 4188227"/>
              <a:gd name="connsiteX9563" fmla="*/ 4198510 w 10996613"/>
              <a:gd name="connsiteY9563" fmla="*/ 1708057 h 4188227"/>
              <a:gd name="connsiteX9564" fmla="*/ 4201357 w 10996613"/>
              <a:gd name="connsiteY9564" fmla="*/ 1706400 h 4188227"/>
              <a:gd name="connsiteX9565" fmla="*/ 8890898 w 10996613"/>
              <a:gd name="connsiteY9565" fmla="*/ 2237492 h 4188227"/>
              <a:gd name="connsiteX9566" fmla="*/ 8887530 w 10996613"/>
              <a:gd name="connsiteY9566" fmla="*/ 2237469 h 4188227"/>
              <a:gd name="connsiteX9567" fmla="*/ 8886439 w 10996613"/>
              <a:gd name="connsiteY9567" fmla="*/ 2241468 h 4188227"/>
              <a:gd name="connsiteX9568" fmla="*/ 8891040 w 10996613"/>
              <a:gd name="connsiteY9568" fmla="*/ 2239480 h 4188227"/>
              <a:gd name="connsiteX9569" fmla="*/ 8890898 w 10996613"/>
              <a:gd name="connsiteY9569" fmla="*/ 2237492 h 4188227"/>
              <a:gd name="connsiteX9570" fmla="*/ 8906314 w 10996613"/>
              <a:gd name="connsiteY9570" fmla="*/ 2240096 h 4188227"/>
              <a:gd name="connsiteX9571" fmla="*/ 8902472 w 10996613"/>
              <a:gd name="connsiteY9571" fmla="*/ 2237469 h 4188227"/>
              <a:gd name="connsiteX9572" fmla="*/ 8899128 w 10996613"/>
              <a:gd name="connsiteY9572" fmla="*/ 2237492 h 4188227"/>
              <a:gd name="connsiteX9573" fmla="*/ 8899104 w 10996613"/>
              <a:gd name="connsiteY9573" fmla="*/ 2239433 h 4188227"/>
              <a:gd name="connsiteX9574" fmla="*/ 8903800 w 10996613"/>
              <a:gd name="connsiteY9574" fmla="*/ 2241516 h 4188227"/>
              <a:gd name="connsiteX9575" fmla="*/ 8906314 w 10996613"/>
              <a:gd name="connsiteY9575" fmla="*/ 2240096 h 4188227"/>
              <a:gd name="connsiteX9576" fmla="*/ 9315120 w 10996613"/>
              <a:gd name="connsiteY9576" fmla="*/ 2243528 h 4188227"/>
              <a:gd name="connsiteX9577" fmla="*/ 9317610 w 10996613"/>
              <a:gd name="connsiteY9577" fmla="*/ 2246628 h 4188227"/>
              <a:gd name="connsiteX9578" fmla="*/ 9320100 w 10996613"/>
              <a:gd name="connsiteY9578" fmla="*/ 2245113 h 4188227"/>
              <a:gd name="connsiteX9579" fmla="*/ 9317610 w 10996613"/>
              <a:gd name="connsiteY9579" fmla="*/ 2242013 h 4188227"/>
              <a:gd name="connsiteX9580" fmla="*/ 9315120 w 10996613"/>
              <a:gd name="connsiteY9580" fmla="*/ 2243528 h 4188227"/>
              <a:gd name="connsiteX9581" fmla="*/ 4610636 w 10996613"/>
              <a:gd name="connsiteY9581" fmla="*/ 1701903 h 4188227"/>
              <a:gd name="connsiteX9582" fmla="*/ 4613126 w 10996613"/>
              <a:gd name="connsiteY9582" fmla="*/ 1703418 h 4188227"/>
              <a:gd name="connsiteX9583" fmla="*/ 4615972 w 10996613"/>
              <a:gd name="connsiteY9583" fmla="*/ 1700459 h 4188227"/>
              <a:gd name="connsiteX9584" fmla="*/ 4613126 w 10996613"/>
              <a:gd name="connsiteY9584" fmla="*/ 1698826 h 4188227"/>
              <a:gd name="connsiteX9585" fmla="*/ 4610636 w 10996613"/>
              <a:gd name="connsiteY9585" fmla="*/ 1701903 h 4188227"/>
              <a:gd name="connsiteX9586" fmla="*/ 3456347 w 10996613"/>
              <a:gd name="connsiteY9586" fmla="*/ 1702873 h 4188227"/>
              <a:gd name="connsiteX9587" fmla="*/ 3460948 w 10996613"/>
              <a:gd name="connsiteY9587" fmla="*/ 1700885 h 4188227"/>
              <a:gd name="connsiteX9588" fmla="*/ 3460948 w 10996613"/>
              <a:gd name="connsiteY9588" fmla="*/ 1698826 h 4188227"/>
              <a:gd name="connsiteX9589" fmla="*/ 3457462 w 10996613"/>
              <a:gd name="connsiteY9589" fmla="*/ 1698874 h 4188227"/>
              <a:gd name="connsiteX9590" fmla="*/ 3456347 w 10996613"/>
              <a:gd name="connsiteY9590" fmla="*/ 1702873 h 4188227"/>
              <a:gd name="connsiteX9591" fmla="*/ 4601267 w 10996613"/>
              <a:gd name="connsiteY9591" fmla="*/ 2253823 h 4188227"/>
              <a:gd name="connsiteX9592" fmla="*/ 4601291 w 10996613"/>
              <a:gd name="connsiteY9592" fmla="*/ 2255764 h 4188227"/>
              <a:gd name="connsiteX9593" fmla="*/ 4604635 w 10996613"/>
              <a:gd name="connsiteY9593" fmla="*/ 2255788 h 4188227"/>
              <a:gd name="connsiteX9594" fmla="*/ 4608264 w 10996613"/>
              <a:gd name="connsiteY9594" fmla="*/ 2253066 h 4188227"/>
              <a:gd name="connsiteX9595" fmla="*/ 4605797 w 10996613"/>
              <a:gd name="connsiteY9595" fmla="*/ 2251599 h 4188227"/>
              <a:gd name="connsiteX9596" fmla="*/ 4601267 w 10996613"/>
              <a:gd name="connsiteY9596" fmla="*/ 2253823 h 4188227"/>
              <a:gd name="connsiteX9597" fmla="*/ 3437017 w 10996613"/>
              <a:gd name="connsiteY9597" fmla="*/ 1701122 h 4188227"/>
              <a:gd name="connsiteX9598" fmla="*/ 3439650 w 10996613"/>
              <a:gd name="connsiteY9598" fmla="*/ 1702566 h 4188227"/>
              <a:gd name="connsiteX9599" fmla="*/ 3445010 w 10996613"/>
              <a:gd name="connsiteY9599" fmla="*/ 1701122 h 4188227"/>
              <a:gd name="connsiteX9600" fmla="*/ 3442377 w 10996613"/>
              <a:gd name="connsiteY9600" fmla="*/ 1699678 h 4188227"/>
              <a:gd name="connsiteX9601" fmla="*/ 3437017 w 10996613"/>
              <a:gd name="connsiteY9601" fmla="*/ 1701122 h 4188227"/>
              <a:gd name="connsiteX9602" fmla="*/ 10948229 w 10996613"/>
              <a:gd name="connsiteY9602" fmla="*/ 3263961 h 4188227"/>
              <a:gd name="connsiteX9603" fmla="*/ 10956198 w 10996613"/>
              <a:gd name="connsiteY9603" fmla="*/ 3259346 h 4188227"/>
              <a:gd name="connsiteX9604" fmla="*/ 10948229 w 10996613"/>
              <a:gd name="connsiteY9604" fmla="*/ 3263961 h 4188227"/>
              <a:gd name="connsiteX9605" fmla="*/ 1531316 w 10996613"/>
              <a:gd name="connsiteY9605" fmla="*/ 1015239 h 4188227"/>
              <a:gd name="connsiteX9606" fmla="*/ 1528683 w 10996613"/>
              <a:gd name="connsiteY9606" fmla="*/ 1013795 h 4188227"/>
              <a:gd name="connsiteX9607" fmla="*/ 1523322 w 10996613"/>
              <a:gd name="connsiteY9607" fmla="*/ 1015239 h 4188227"/>
              <a:gd name="connsiteX9608" fmla="*/ 1526169 w 10996613"/>
              <a:gd name="connsiteY9608" fmla="*/ 1016872 h 4188227"/>
              <a:gd name="connsiteX9609" fmla="*/ 1531316 w 10996613"/>
              <a:gd name="connsiteY9609" fmla="*/ 1015239 h 4188227"/>
              <a:gd name="connsiteX9610" fmla="*/ 3815771 w 10996613"/>
              <a:gd name="connsiteY9610" fmla="*/ 3273144 h 4188227"/>
              <a:gd name="connsiteX9611" fmla="*/ 3818617 w 10996613"/>
              <a:gd name="connsiteY9611" fmla="*/ 3270186 h 4188227"/>
              <a:gd name="connsiteX9612" fmla="*/ 3815771 w 10996613"/>
              <a:gd name="connsiteY9612" fmla="*/ 3268553 h 4188227"/>
              <a:gd name="connsiteX9613" fmla="*/ 3813281 w 10996613"/>
              <a:gd name="connsiteY9613" fmla="*/ 3271654 h 4188227"/>
              <a:gd name="connsiteX9614" fmla="*/ 3815771 w 10996613"/>
              <a:gd name="connsiteY9614" fmla="*/ 3273144 h 4188227"/>
              <a:gd name="connsiteX9615" fmla="*/ 4043014 w 10996613"/>
              <a:gd name="connsiteY9615" fmla="*/ 3270849 h 4188227"/>
              <a:gd name="connsiteX9616" fmla="*/ 4048161 w 10996613"/>
              <a:gd name="connsiteY9616" fmla="*/ 3272482 h 4188227"/>
              <a:gd name="connsiteX9617" fmla="*/ 4051007 w 10996613"/>
              <a:gd name="connsiteY9617" fmla="*/ 3270849 h 4188227"/>
              <a:gd name="connsiteX9618" fmla="*/ 4045647 w 10996613"/>
              <a:gd name="connsiteY9618" fmla="*/ 3269405 h 4188227"/>
              <a:gd name="connsiteX9619" fmla="*/ 4043014 w 10996613"/>
              <a:gd name="connsiteY9619" fmla="*/ 3270849 h 4188227"/>
              <a:gd name="connsiteX9620" fmla="*/ 7742824 w 10996613"/>
              <a:gd name="connsiteY9620" fmla="*/ 1010624 h 4188227"/>
              <a:gd name="connsiteX9621" fmla="*/ 7737464 w 10996613"/>
              <a:gd name="connsiteY9621" fmla="*/ 1009180 h 4188227"/>
              <a:gd name="connsiteX9622" fmla="*/ 7735139 w 10996613"/>
              <a:gd name="connsiteY9622" fmla="*/ 1010411 h 4188227"/>
              <a:gd name="connsiteX9623" fmla="*/ 7735044 w 10996613"/>
              <a:gd name="connsiteY9623" fmla="*/ 1010695 h 4188227"/>
              <a:gd name="connsiteX9624" fmla="*/ 7739954 w 10996613"/>
              <a:gd name="connsiteY9624" fmla="*/ 1012257 h 4188227"/>
              <a:gd name="connsiteX9625" fmla="*/ 7742824 w 10996613"/>
              <a:gd name="connsiteY9625" fmla="*/ 1010624 h 4188227"/>
              <a:gd name="connsiteX9626" fmla="*/ 2791150 w 10996613"/>
              <a:gd name="connsiteY9626" fmla="*/ 3247843 h 4188227"/>
              <a:gd name="connsiteX9627" fmla="*/ 2796296 w 10996613"/>
              <a:gd name="connsiteY9627" fmla="*/ 3249476 h 4188227"/>
              <a:gd name="connsiteX9628" fmla="*/ 2799142 w 10996613"/>
              <a:gd name="connsiteY9628" fmla="*/ 3247843 h 4188227"/>
              <a:gd name="connsiteX9629" fmla="*/ 2793782 w 10996613"/>
              <a:gd name="connsiteY9629" fmla="*/ 3246400 h 4188227"/>
              <a:gd name="connsiteX9630" fmla="*/ 2791150 w 10996613"/>
              <a:gd name="connsiteY9630" fmla="*/ 3247843 h 4188227"/>
              <a:gd name="connsiteX9631" fmla="*/ 4346013 w 10996613"/>
              <a:gd name="connsiteY9631" fmla="*/ 3247843 h 4188227"/>
              <a:gd name="connsiteX9632" fmla="*/ 4351373 w 10996613"/>
              <a:gd name="connsiteY9632" fmla="*/ 3249287 h 4188227"/>
              <a:gd name="connsiteX9633" fmla="*/ 4354006 w 10996613"/>
              <a:gd name="connsiteY9633" fmla="*/ 3247843 h 4188227"/>
              <a:gd name="connsiteX9634" fmla="*/ 4348859 w 10996613"/>
              <a:gd name="connsiteY9634" fmla="*/ 3246210 h 4188227"/>
              <a:gd name="connsiteX9635" fmla="*/ 4346013 w 10996613"/>
              <a:gd name="connsiteY9635" fmla="*/ 3247843 h 4188227"/>
              <a:gd name="connsiteX9636" fmla="*/ 4363470 w 10996613"/>
              <a:gd name="connsiteY9636" fmla="*/ 3256246 h 4188227"/>
              <a:gd name="connsiteX9637" fmla="*/ 4365960 w 10996613"/>
              <a:gd name="connsiteY9637" fmla="*/ 3259346 h 4188227"/>
              <a:gd name="connsiteX9638" fmla="*/ 4368451 w 10996613"/>
              <a:gd name="connsiteY9638" fmla="*/ 3257831 h 4188227"/>
              <a:gd name="connsiteX9639" fmla="*/ 4365960 w 10996613"/>
              <a:gd name="connsiteY9639" fmla="*/ 3254731 h 4188227"/>
              <a:gd name="connsiteX9640" fmla="*/ 4363470 w 10996613"/>
              <a:gd name="connsiteY9640" fmla="*/ 3256246 h 4188227"/>
              <a:gd name="connsiteX9641" fmla="*/ 10803572 w 10996613"/>
              <a:gd name="connsiteY9641" fmla="*/ 3256388 h 4188227"/>
              <a:gd name="connsiteX9642" fmla="*/ 10800726 w 10996613"/>
              <a:gd name="connsiteY9642" fmla="*/ 3254754 h 4188227"/>
              <a:gd name="connsiteX9643" fmla="*/ 10798235 w 10996613"/>
              <a:gd name="connsiteY9643" fmla="*/ 3257855 h 4188227"/>
              <a:gd name="connsiteX9644" fmla="*/ 10800726 w 10996613"/>
              <a:gd name="connsiteY9644" fmla="*/ 3259370 h 4188227"/>
              <a:gd name="connsiteX9645" fmla="*/ 10803572 w 10996613"/>
              <a:gd name="connsiteY9645" fmla="*/ 3256388 h 4188227"/>
              <a:gd name="connsiteX9646" fmla="*/ 10956222 w 10996613"/>
              <a:gd name="connsiteY9646" fmla="*/ 3259346 h 4188227"/>
              <a:gd name="connsiteX9647" fmla="*/ 10964191 w 10996613"/>
              <a:gd name="connsiteY9647" fmla="*/ 3254731 h 4188227"/>
              <a:gd name="connsiteX9648" fmla="*/ 10956222 w 10996613"/>
              <a:gd name="connsiteY9648" fmla="*/ 3259346 h 4188227"/>
              <a:gd name="connsiteX9649" fmla="*/ 4052478 w 10996613"/>
              <a:gd name="connsiteY9649" fmla="*/ 3260861 h 4188227"/>
              <a:gd name="connsiteX9650" fmla="*/ 4054968 w 10996613"/>
              <a:gd name="connsiteY9650" fmla="*/ 3263961 h 4188227"/>
              <a:gd name="connsiteX9651" fmla="*/ 4057459 w 10996613"/>
              <a:gd name="connsiteY9651" fmla="*/ 3262447 h 4188227"/>
              <a:gd name="connsiteX9652" fmla="*/ 4054968 w 10996613"/>
              <a:gd name="connsiteY9652" fmla="*/ 3259346 h 4188227"/>
              <a:gd name="connsiteX9653" fmla="*/ 4052478 w 10996613"/>
              <a:gd name="connsiteY9653" fmla="*/ 3260861 h 4188227"/>
              <a:gd name="connsiteX9654" fmla="*/ 10876482 w 10996613"/>
              <a:gd name="connsiteY9654" fmla="*/ 3293878 h 4188227"/>
              <a:gd name="connsiteX9655" fmla="*/ 10879328 w 10996613"/>
              <a:gd name="connsiteY9655" fmla="*/ 3295511 h 4188227"/>
              <a:gd name="connsiteX9656" fmla="*/ 10884475 w 10996613"/>
              <a:gd name="connsiteY9656" fmla="*/ 3293878 h 4188227"/>
              <a:gd name="connsiteX9657" fmla="*/ 10881842 w 10996613"/>
              <a:gd name="connsiteY9657" fmla="*/ 3292434 h 4188227"/>
              <a:gd name="connsiteX9658" fmla="*/ 10876482 w 10996613"/>
              <a:gd name="connsiteY9658" fmla="*/ 3293878 h 4188227"/>
              <a:gd name="connsiteX9659" fmla="*/ 7819054 w 10996613"/>
              <a:gd name="connsiteY9659" fmla="*/ 989961 h 4188227"/>
              <a:gd name="connsiteX9660" fmla="*/ 7817962 w 10996613"/>
              <a:gd name="connsiteY9660" fmla="*/ 993961 h 4188227"/>
              <a:gd name="connsiteX9661" fmla="*/ 7822564 w 10996613"/>
              <a:gd name="connsiteY9661" fmla="*/ 991973 h 4188227"/>
              <a:gd name="connsiteX9662" fmla="*/ 7822422 w 10996613"/>
              <a:gd name="connsiteY9662" fmla="*/ 989985 h 4188227"/>
              <a:gd name="connsiteX9663" fmla="*/ 7819054 w 10996613"/>
              <a:gd name="connsiteY9663" fmla="*/ 989961 h 4188227"/>
              <a:gd name="connsiteX9664" fmla="*/ 2991639 w 10996613"/>
              <a:gd name="connsiteY9664" fmla="*/ 3280719 h 4188227"/>
              <a:gd name="connsiteX9665" fmla="*/ 2994485 w 10996613"/>
              <a:gd name="connsiteY9665" fmla="*/ 3282352 h 4188227"/>
              <a:gd name="connsiteX9666" fmla="*/ 2996975 w 10996613"/>
              <a:gd name="connsiteY9666" fmla="*/ 3279251 h 4188227"/>
              <a:gd name="connsiteX9667" fmla="*/ 2994485 w 10996613"/>
              <a:gd name="connsiteY9667" fmla="*/ 3277736 h 4188227"/>
              <a:gd name="connsiteX9668" fmla="*/ 2991639 w 10996613"/>
              <a:gd name="connsiteY9668" fmla="*/ 3280719 h 4188227"/>
              <a:gd name="connsiteX9669" fmla="*/ 3597992 w 10996613"/>
              <a:gd name="connsiteY9669" fmla="*/ 3279275 h 4188227"/>
              <a:gd name="connsiteX9670" fmla="*/ 3600482 w 10996613"/>
              <a:gd name="connsiteY9670" fmla="*/ 3282375 h 4188227"/>
              <a:gd name="connsiteX9671" fmla="*/ 3603328 w 10996613"/>
              <a:gd name="connsiteY9671" fmla="*/ 3280742 h 4188227"/>
              <a:gd name="connsiteX9672" fmla="*/ 3600482 w 10996613"/>
              <a:gd name="connsiteY9672" fmla="*/ 3277783 h 4188227"/>
              <a:gd name="connsiteX9673" fmla="*/ 3597992 w 10996613"/>
              <a:gd name="connsiteY9673" fmla="*/ 3279275 h 4188227"/>
              <a:gd name="connsiteX9674" fmla="*/ 7774701 w 10996613"/>
              <a:gd name="connsiteY9674" fmla="*/ 1006032 h 4188227"/>
              <a:gd name="connsiteX9675" fmla="*/ 7779848 w 10996613"/>
              <a:gd name="connsiteY9675" fmla="*/ 1007665 h 4188227"/>
              <a:gd name="connsiteX9676" fmla="*/ 7782694 w 10996613"/>
              <a:gd name="connsiteY9676" fmla="*/ 1006032 h 4188227"/>
              <a:gd name="connsiteX9677" fmla="*/ 7777334 w 10996613"/>
              <a:gd name="connsiteY9677" fmla="*/ 1004588 h 4188227"/>
              <a:gd name="connsiteX9678" fmla="*/ 7774701 w 10996613"/>
              <a:gd name="connsiteY9678" fmla="*/ 1006032 h 4188227"/>
              <a:gd name="connsiteX9679" fmla="*/ 4672279 w 10996613"/>
              <a:gd name="connsiteY9679" fmla="*/ 1006411 h 4188227"/>
              <a:gd name="connsiteX9680" fmla="*/ 4668437 w 10996613"/>
              <a:gd name="connsiteY9680" fmla="*/ 1003784 h 4188227"/>
              <a:gd name="connsiteX9681" fmla="*/ 4665092 w 10996613"/>
              <a:gd name="connsiteY9681" fmla="*/ 1003807 h 4188227"/>
              <a:gd name="connsiteX9682" fmla="*/ 4665069 w 10996613"/>
              <a:gd name="connsiteY9682" fmla="*/ 1005725 h 4188227"/>
              <a:gd name="connsiteX9683" fmla="*/ 4669765 w 10996613"/>
              <a:gd name="connsiteY9683" fmla="*/ 1007807 h 4188227"/>
              <a:gd name="connsiteX9684" fmla="*/ 4672279 w 10996613"/>
              <a:gd name="connsiteY9684" fmla="*/ 1006411 h 4188227"/>
              <a:gd name="connsiteX9685" fmla="*/ 7967577 w 10996613"/>
              <a:gd name="connsiteY9685" fmla="*/ 1057440 h 4188227"/>
              <a:gd name="connsiteX9686" fmla="*/ 7970066 w 10996613"/>
              <a:gd name="connsiteY9686" fmla="*/ 1058955 h 4188227"/>
              <a:gd name="connsiteX9687" fmla="*/ 7972913 w 10996613"/>
              <a:gd name="connsiteY9687" fmla="*/ 1055996 h 4188227"/>
              <a:gd name="connsiteX9688" fmla="*/ 7970066 w 10996613"/>
              <a:gd name="connsiteY9688" fmla="*/ 1054363 h 4188227"/>
              <a:gd name="connsiteX9689" fmla="*/ 7967577 w 10996613"/>
              <a:gd name="connsiteY9689" fmla="*/ 1057440 h 4188227"/>
              <a:gd name="connsiteX9690" fmla="*/ 7160734 w 10996613"/>
              <a:gd name="connsiteY9690" fmla="*/ 1054363 h 4188227"/>
              <a:gd name="connsiteX9691" fmla="*/ 7152765 w 10996613"/>
              <a:gd name="connsiteY9691" fmla="*/ 1058978 h 4188227"/>
              <a:gd name="connsiteX9692" fmla="*/ 7160734 w 10996613"/>
              <a:gd name="connsiteY9692" fmla="*/ 1054363 h 4188227"/>
              <a:gd name="connsiteX9693" fmla="*/ 4830929 w 10996613"/>
              <a:gd name="connsiteY9693" fmla="*/ 1057440 h 4188227"/>
              <a:gd name="connsiteX9694" fmla="*/ 4828439 w 10996613"/>
              <a:gd name="connsiteY9694" fmla="*/ 1054339 h 4188227"/>
              <a:gd name="connsiteX9695" fmla="*/ 4825949 w 10996613"/>
              <a:gd name="connsiteY9695" fmla="*/ 1055854 h 4188227"/>
              <a:gd name="connsiteX9696" fmla="*/ 4828439 w 10996613"/>
              <a:gd name="connsiteY9696" fmla="*/ 1058955 h 4188227"/>
              <a:gd name="connsiteX9697" fmla="*/ 4830929 w 10996613"/>
              <a:gd name="connsiteY9697" fmla="*/ 1057440 h 4188227"/>
              <a:gd name="connsiteX9698" fmla="*/ 7164197 w 10996613"/>
              <a:gd name="connsiteY9698" fmla="*/ 1054292 h 4188227"/>
              <a:gd name="connsiteX9699" fmla="*/ 7167826 w 10996613"/>
              <a:gd name="connsiteY9699" fmla="*/ 1051570 h 4188227"/>
              <a:gd name="connsiteX9700" fmla="*/ 7165359 w 10996613"/>
              <a:gd name="connsiteY9700" fmla="*/ 1050103 h 4188227"/>
              <a:gd name="connsiteX9701" fmla="*/ 7160829 w 10996613"/>
              <a:gd name="connsiteY9701" fmla="*/ 1052327 h 4188227"/>
              <a:gd name="connsiteX9702" fmla="*/ 7160853 w 10996613"/>
              <a:gd name="connsiteY9702" fmla="*/ 1054268 h 4188227"/>
              <a:gd name="connsiteX9703" fmla="*/ 7164197 w 10996613"/>
              <a:gd name="connsiteY9703" fmla="*/ 1054292 h 4188227"/>
              <a:gd name="connsiteX9704" fmla="*/ 7091596 w 10996613"/>
              <a:gd name="connsiteY9704" fmla="*/ 1071901 h 4188227"/>
              <a:gd name="connsiteX9705" fmla="*/ 7096956 w 10996613"/>
              <a:gd name="connsiteY9705" fmla="*/ 1070457 h 4188227"/>
              <a:gd name="connsiteX9706" fmla="*/ 7094324 w 10996613"/>
              <a:gd name="connsiteY9706" fmla="*/ 1069014 h 4188227"/>
              <a:gd name="connsiteX9707" fmla="*/ 7088963 w 10996613"/>
              <a:gd name="connsiteY9707" fmla="*/ 1070457 h 4188227"/>
              <a:gd name="connsiteX9708" fmla="*/ 7091596 w 10996613"/>
              <a:gd name="connsiteY9708" fmla="*/ 1071901 h 4188227"/>
              <a:gd name="connsiteX9709" fmla="*/ 7057086 w 10996613"/>
              <a:gd name="connsiteY9709" fmla="*/ 1070481 h 4188227"/>
              <a:gd name="connsiteX9710" fmla="*/ 7051726 w 10996613"/>
              <a:gd name="connsiteY9710" fmla="*/ 1069037 h 4188227"/>
              <a:gd name="connsiteX9711" fmla="*/ 7049093 w 10996613"/>
              <a:gd name="connsiteY9711" fmla="*/ 1070481 h 4188227"/>
              <a:gd name="connsiteX9712" fmla="*/ 7054240 w 10996613"/>
              <a:gd name="connsiteY9712" fmla="*/ 1072114 h 4188227"/>
              <a:gd name="connsiteX9713" fmla="*/ 7057086 w 10996613"/>
              <a:gd name="connsiteY9713" fmla="*/ 1070481 h 4188227"/>
              <a:gd name="connsiteX9714" fmla="*/ 3980731 w 10996613"/>
              <a:gd name="connsiteY9714" fmla="*/ 3193383 h 4188227"/>
              <a:gd name="connsiteX9715" fmla="*/ 3983221 w 10996613"/>
              <a:gd name="connsiteY9715" fmla="*/ 3194897 h 4188227"/>
              <a:gd name="connsiteX9716" fmla="*/ 3986067 w 10996613"/>
              <a:gd name="connsiteY9716" fmla="*/ 3191939 h 4188227"/>
              <a:gd name="connsiteX9717" fmla="*/ 3983221 w 10996613"/>
              <a:gd name="connsiteY9717" fmla="*/ 3190306 h 4188227"/>
              <a:gd name="connsiteX9718" fmla="*/ 3980731 w 10996613"/>
              <a:gd name="connsiteY9718" fmla="*/ 3193383 h 4188227"/>
              <a:gd name="connsiteX9719" fmla="*/ 4015122 w 10996613"/>
              <a:gd name="connsiteY9719" fmla="*/ 3194897 h 4188227"/>
              <a:gd name="connsiteX9720" fmla="*/ 4017968 w 10996613"/>
              <a:gd name="connsiteY9720" fmla="*/ 3191939 h 4188227"/>
              <a:gd name="connsiteX9721" fmla="*/ 4015122 w 10996613"/>
              <a:gd name="connsiteY9721" fmla="*/ 3190306 h 4188227"/>
              <a:gd name="connsiteX9722" fmla="*/ 4012632 w 10996613"/>
              <a:gd name="connsiteY9722" fmla="*/ 3193406 h 4188227"/>
              <a:gd name="connsiteX9723" fmla="*/ 4015122 w 10996613"/>
              <a:gd name="connsiteY9723" fmla="*/ 3194897 h 4188227"/>
              <a:gd name="connsiteX9724" fmla="*/ 7127339 w 10996613"/>
              <a:gd name="connsiteY9724" fmla="*/ 1066647 h 4188227"/>
              <a:gd name="connsiteX9725" fmla="*/ 7124849 w 10996613"/>
              <a:gd name="connsiteY9725" fmla="*/ 1063546 h 4188227"/>
              <a:gd name="connsiteX9726" fmla="*/ 7122003 w 10996613"/>
              <a:gd name="connsiteY9726" fmla="*/ 1065179 h 4188227"/>
              <a:gd name="connsiteX9727" fmla="*/ 7124849 w 10996613"/>
              <a:gd name="connsiteY9727" fmla="*/ 1068138 h 4188227"/>
              <a:gd name="connsiteX9728" fmla="*/ 7127339 w 10996613"/>
              <a:gd name="connsiteY9728" fmla="*/ 1066647 h 4188227"/>
              <a:gd name="connsiteX9729" fmla="*/ 7758762 w 10996613"/>
              <a:gd name="connsiteY9729" fmla="*/ 1061274 h 4188227"/>
              <a:gd name="connsiteX9730" fmla="*/ 7761395 w 10996613"/>
              <a:gd name="connsiteY9730" fmla="*/ 1062718 h 4188227"/>
              <a:gd name="connsiteX9731" fmla="*/ 7766755 w 10996613"/>
              <a:gd name="connsiteY9731" fmla="*/ 1061274 h 4188227"/>
              <a:gd name="connsiteX9732" fmla="*/ 7763909 w 10996613"/>
              <a:gd name="connsiteY9732" fmla="*/ 1059641 h 4188227"/>
              <a:gd name="connsiteX9733" fmla="*/ 7758762 w 10996613"/>
              <a:gd name="connsiteY9733" fmla="*/ 1061274 h 4188227"/>
              <a:gd name="connsiteX9734" fmla="*/ 3766556 w 10996613"/>
              <a:gd name="connsiteY9734" fmla="*/ 3203252 h 4188227"/>
              <a:gd name="connsiteX9735" fmla="*/ 3771917 w 10996613"/>
              <a:gd name="connsiteY9735" fmla="*/ 3201809 h 4188227"/>
              <a:gd name="connsiteX9736" fmla="*/ 3769070 w 10996613"/>
              <a:gd name="connsiteY9736" fmla="*/ 3200175 h 4188227"/>
              <a:gd name="connsiteX9737" fmla="*/ 3763923 w 10996613"/>
              <a:gd name="connsiteY9737" fmla="*/ 3201809 h 4188227"/>
              <a:gd name="connsiteX9738" fmla="*/ 3766556 w 10996613"/>
              <a:gd name="connsiteY9738" fmla="*/ 3203252 h 4188227"/>
              <a:gd name="connsiteX9739" fmla="*/ 4310128 w 10996613"/>
              <a:gd name="connsiteY9739" fmla="*/ 3199513 h 4188227"/>
              <a:gd name="connsiteX9740" fmla="*/ 4307281 w 10996613"/>
              <a:gd name="connsiteY9740" fmla="*/ 3201146 h 4188227"/>
              <a:gd name="connsiteX9741" fmla="*/ 4310128 w 10996613"/>
              <a:gd name="connsiteY9741" fmla="*/ 3204104 h 4188227"/>
              <a:gd name="connsiteX9742" fmla="*/ 4312618 w 10996613"/>
              <a:gd name="connsiteY9742" fmla="*/ 3202590 h 4188227"/>
              <a:gd name="connsiteX9743" fmla="*/ 4310128 w 10996613"/>
              <a:gd name="connsiteY9743" fmla="*/ 3199513 h 4188227"/>
              <a:gd name="connsiteX9744" fmla="*/ 3333369 w 10996613"/>
              <a:gd name="connsiteY9744" fmla="*/ 1029038 h 4188227"/>
              <a:gd name="connsiteX9745" fmla="*/ 3330523 w 10996613"/>
              <a:gd name="connsiteY9745" fmla="*/ 1027405 h 4188227"/>
              <a:gd name="connsiteX9746" fmla="*/ 3325376 w 10996613"/>
              <a:gd name="connsiteY9746" fmla="*/ 1029038 h 4188227"/>
              <a:gd name="connsiteX9747" fmla="*/ 3328009 w 10996613"/>
              <a:gd name="connsiteY9747" fmla="*/ 1030482 h 4188227"/>
              <a:gd name="connsiteX9748" fmla="*/ 3333369 w 10996613"/>
              <a:gd name="connsiteY9748" fmla="*/ 1029038 h 4188227"/>
              <a:gd name="connsiteX9749" fmla="*/ 8028366 w 10996613"/>
              <a:gd name="connsiteY9749" fmla="*/ 1020612 h 4188227"/>
              <a:gd name="connsiteX9750" fmla="*/ 8025875 w 10996613"/>
              <a:gd name="connsiteY9750" fmla="*/ 1017511 h 4188227"/>
              <a:gd name="connsiteX9751" fmla="*/ 8023385 w 10996613"/>
              <a:gd name="connsiteY9751" fmla="*/ 1019026 h 4188227"/>
              <a:gd name="connsiteX9752" fmla="*/ 8025875 w 10996613"/>
              <a:gd name="connsiteY9752" fmla="*/ 1022127 h 4188227"/>
              <a:gd name="connsiteX9753" fmla="*/ 8028366 w 10996613"/>
              <a:gd name="connsiteY9753" fmla="*/ 1020612 h 4188227"/>
              <a:gd name="connsiteX9754" fmla="*/ 1649764 w 10996613"/>
              <a:gd name="connsiteY9754" fmla="*/ 1051404 h 4188227"/>
              <a:gd name="connsiteX9755" fmla="*/ 1646918 w 10996613"/>
              <a:gd name="connsiteY9755" fmla="*/ 1049771 h 4188227"/>
              <a:gd name="connsiteX9756" fmla="*/ 1644427 w 10996613"/>
              <a:gd name="connsiteY9756" fmla="*/ 1052872 h 4188227"/>
              <a:gd name="connsiteX9757" fmla="*/ 1646918 w 10996613"/>
              <a:gd name="connsiteY9757" fmla="*/ 1054387 h 4188227"/>
              <a:gd name="connsiteX9758" fmla="*/ 1649764 w 10996613"/>
              <a:gd name="connsiteY9758" fmla="*/ 1051404 h 4188227"/>
              <a:gd name="connsiteX9759" fmla="*/ 3816412 w 10996613"/>
              <a:gd name="connsiteY9759" fmla="*/ 3218282 h 4188227"/>
              <a:gd name="connsiteX9760" fmla="*/ 3811882 w 10996613"/>
              <a:gd name="connsiteY9760" fmla="*/ 3220506 h 4188227"/>
              <a:gd name="connsiteX9761" fmla="*/ 3811905 w 10996613"/>
              <a:gd name="connsiteY9761" fmla="*/ 3222447 h 4188227"/>
              <a:gd name="connsiteX9762" fmla="*/ 3815249 w 10996613"/>
              <a:gd name="connsiteY9762" fmla="*/ 3222471 h 4188227"/>
              <a:gd name="connsiteX9763" fmla="*/ 3818878 w 10996613"/>
              <a:gd name="connsiteY9763" fmla="*/ 3219749 h 4188227"/>
              <a:gd name="connsiteX9764" fmla="*/ 3816412 w 10996613"/>
              <a:gd name="connsiteY9764" fmla="*/ 3218282 h 4188227"/>
              <a:gd name="connsiteX9765" fmla="*/ 4081746 w 10996613"/>
              <a:gd name="connsiteY9765" fmla="*/ 1048114 h 4188227"/>
              <a:gd name="connsiteX9766" fmla="*/ 4078900 w 10996613"/>
              <a:gd name="connsiteY9766" fmla="*/ 1045156 h 4188227"/>
              <a:gd name="connsiteX9767" fmla="*/ 4076409 w 10996613"/>
              <a:gd name="connsiteY9767" fmla="*/ 1046671 h 4188227"/>
              <a:gd name="connsiteX9768" fmla="*/ 4078900 w 10996613"/>
              <a:gd name="connsiteY9768" fmla="*/ 1049771 h 4188227"/>
              <a:gd name="connsiteX9769" fmla="*/ 4081746 w 10996613"/>
              <a:gd name="connsiteY9769" fmla="*/ 1048114 h 4188227"/>
              <a:gd name="connsiteX9770" fmla="*/ 7192635 w 10996613"/>
              <a:gd name="connsiteY9770" fmla="*/ 1042860 h 4188227"/>
              <a:gd name="connsiteX9771" fmla="*/ 7190003 w 10996613"/>
              <a:gd name="connsiteY9771" fmla="*/ 1041416 h 4188227"/>
              <a:gd name="connsiteX9772" fmla="*/ 7184642 w 10996613"/>
              <a:gd name="connsiteY9772" fmla="*/ 1042860 h 4188227"/>
              <a:gd name="connsiteX9773" fmla="*/ 7187275 w 10996613"/>
              <a:gd name="connsiteY9773" fmla="*/ 1044304 h 4188227"/>
              <a:gd name="connsiteX9774" fmla="*/ 7192635 w 10996613"/>
              <a:gd name="connsiteY9774" fmla="*/ 1042860 h 4188227"/>
              <a:gd name="connsiteX9775" fmla="*/ 5142229 w 10996613"/>
              <a:gd name="connsiteY9775" fmla="*/ 1032990 h 4188227"/>
              <a:gd name="connsiteX9776" fmla="*/ 5139383 w 10996613"/>
              <a:gd name="connsiteY9776" fmla="*/ 1031357 h 4188227"/>
              <a:gd name="connsiteX9777" fmla="*/ 5136893 w 10996613"/>
              <a:gd name="connsiteY9777" fmla="*/ 1034458 h 4188227"/>
              <a:gd name="connsiteX9778" fmla="*/ 5139383 w 10996613"/>
              <a:gd name="connsiteY9778" fmla="*/ 1035973 h 4188227"/>
              <a:gd name="connsiteX9779" fmla="*/ 5142229 w 10996613"/>
              <a:gd name="connsiteY9779" fmla="*/ 1032990 h 4188227"/>
              <a:gd name="connsiteX9780" fmla="*/ 844416 w 10996613"/>
              <a:gd name="connsiteY9780" fmla="*/ 1034316 h 4188227"/>
              <a:gd name="connsiteX9781" fmla="*/ 841570 w 10996613"/>
              <a:gd name="connsiteY9781" fmla="*/ 1031357 h 4188227"/>
              <a:gd name="connsiteX9782" fmla="*/ 839079 w 10996613"/>
              <a:gd name="connsiteY9782" fmla="*/ 1032872 h 4188227"/>
              <a:gd name="connsiteX9783" fmla="*/ 841570 w 10996613"/>
              <a:gd name="connsiteY9783" fmla="*/ 1035973 h 4188227"/>
              <a:gd name="connsiteX9784" fmla="*/ 844416 w 10996613"/>
              <a:gd name="connsiteY9784" fmla="*/ 1034316 h 4188227"/>
              <a:gd name="connsiteX9785" fmla="*/ 3628398 w 10996613"/>
              <a:gd name="connsiteY9785" fmla="*/ 3234021 h 4188227"/>
              <a:gd name="connsiteX9786" fmla="*/ 3631031 w 10996613"/>
              <a:gd name="connsiteY9786" fmla="*/ 3235465 h 4188227"/>
              <a:gd name="connsiteX9787" fmla="*/ 3636391 w 10996613"/>
              <a:gd name="connsiteY9787" fmla="*/ 3234021 h 4188227"/>
              <a:gd name="connsiteX9788" fmla="*/ 3633782 w 10996613"/>
              <a:gd name="connsiteY9788" fmla="*/ 3232577 h 4188227"/>
              <a:gd name="connsiteX9789" fmla="*/ 3628398 w 10996613"/>
              <a:gd name="connsiteY9789" fmla="*/ 3234021 h 4188227"/>
              <a:gd name="connsiteX9790" fmla="*/ 8643945 w 10996613"/>
              <a:gd name="connsiteY9790" fmla="*/ 3432266 h 4188227"/>
              <a:gd name="connsiteX9791" fmla="*/ 8643969 w 10996613"/>
              <a:gd name="connsiteY9791" fmla="*/ 3434207 h 4188227"/>
              <a:gd name="connsiteX9792" fmla="*/ 8647313 w 10996613"/>
              <a:gd name="connsiteY9792" fmla="*/ 3434231 h 4188227"/>
              <a:gd name="connsiteX9793" fmla="*/ 8650942 w 10996613"/>
              <a:gd name="connsiteY9793" fmla="*/ 3431509 h 4188227"/>
              <a:gd name="connsiteX9794" fmla="*/ 8648475 w 10996613"/>
              <a:gd name="connsiteY9794" fmla="*/ 3430042 h 4188227"/>
              <a:gd name="connsiteX9795" fmla="*/ 8643945 w 10996613"/>
              <a:gd name="connsiteY9795" fmla="*/ 3432266 h 4188227"/>
              <a:gd name="connsiteX9796" fmla="*/ 10626659 w 10996613"/>
              <a:gd name="connsiteY9796" fmla="*/ 3430539 h 4188227"/>
              <a:gd name="connsiteX9797" fmla="*/ 10621299 w 10996613"/>
              <a:gd name="connsiteY9797" fmla="*/ 3431982 h 4188227"/>
              <a:gd name="connsiteX9798" fmla="*/ 10624145 w 10996613"/>
              <a:gd name="connsiteY9798" fmla="*/ 3433615 h 4188227"/>
              <a:gd name="connsiteX9799" fmla="*/ 10629292 w 10996613"/>
              <a:gd name="connsiteY9799" fmla="*/ 3431982 h 4188227"/>
              <a:gd name="connsiteX9800" fmla="*/ 10626659 w 10996613"/>
              <a:gd name="connsiteY9800" fmla="*/ 3430539 h 4188227"/>
              <a:gd name="connsiteX9801" fmla="*/ 4322105 w 10996613"/>
              <a:gd name="connsiteY9801" fmla="*/ 3436574 h 4188227"/>
              <a:gd name="connsiteX9802" fmla="*/ 4327465 w 10996613"/>
              <a:gd name="connsiteY9802" fmla="*/ 3438018 h 4188227"/>
              <a:gd name="connsiteX9803" fmla="*/ 4330098 w 10996613"/>
              <a:gd name="connsiteY9803" fmla="*/ 3436574 h 4188227"/>
              <a:gd name="connsiteX9804" fmla="*/ 4324952 w 10996613"/>
              <a:gd name="connsiteY9804" fmla="*/ 3434941 h 4188227"/>
              <a:gd name="connsiteX9805" fmla="*/ 4322105 w 10996613"/>
              <a:gd name="connsiteY9805" fmla="*/ 3436574 h 4188227"/>
              <a:gd name="connsiteX9806" fmla="*/ 8640340 w 10996613"/>
              <a:gd name="connsiteY9806" fmla="*/ 3434326 h 4188227"/>
              <a:gd name="connsiteX9807" fmla="*/ 8639249 w 10996613"/>
              <a:gd name="connsiteY9807" fmla="*/ 3438325 h 4188227"/>
              <a:gd name="connsiteX9808" fmla="*/ 8643850 w 10996613"/>
              <a:gd name="connsiteY9808" fmla="*/ 3436337 h 4188227"/>
              <a:gd name="connsiteX9809" fmla="*/ 8643732 w 10996613"/>
              <a:gd name="connsiteY9809" fmla="*/ 3434349 h 4188227"/>
              <a:gd name="connsiteX9810" fmla="*/ 8640340 w 10996613"/>
              <a:gd name="connsiteY9810" fmla="*/ 3434326 h 4188227"/>
              <a:gd name="connsiteX9811" fmla="*/ 10678294 w 10996613"/>
              <a:gd name="connsiteY9811" fmla="*/ 3435911 h 4188227"/>
              <a:gd name="connsiteX9812" fmla="*/ 10681140 w 10996613"/>
              <a:gd name="connsiteY9812" fmla="*/ 3438870 h 4188227"/>
              <a:gd name="connsiteX9813" fmla="*/ 10683630 w 10996613"/>
              <a:gd name="connsiteY9813" fmla="*/ 3437355 h 4188227"/>
              <a:gd name="connsiteX9814" fmla="*/ 10681140 w 10996613"/>
              <a:gd name="connsiteY9814" fmla="*/ 3434255 h 4188227"/>
              <a:gd name="connsiteX9815" fmla="*/ 10678294 w 10996613"/>
              <a:gd name="connsiteY9815" fmla="*/ 3435911 h 4188227"/>
              <a:gd name="connsiteX9816" fmla="*/ 10965330 w 10996613"/>
              <a:gd name="connsiteY9816" fmla="*/ 3435911 h 4188227"/>
              <a:gd name="connsiteX9817" fmla="*/ 10968176 w 10996613"/>
              <a:gd name="connsiteY9817" fmla="*/ 3438870 h 4188227"/>
              <a:gd name="connsiteX9818" fmla="*/ 10970666 w 10996613"/>
              <a:gd name="connsiteY9818" fmla="*/ 3437355 h 4188227"/>
              <a:gd name="connsiteX9819" fmla="*/ 10968176 w 10996613"/>
              <a:gd name="connsiteY9819" fmla="*/ 3434255 h 4188227"/>
              <a:gd name="connsiteX9820" fmla="*/ 10965330 w 10996613"/>
              <a:gd name="connsiteY9820" fmla="*/ 3435911 h 4188227"/>
              <a:gd name="connsiteX9821" fmla="*/ 10503206 w 10996613"/>
              <a:gd name="connsiteY9821" fmla="*/ 3408172 h 4188227"/>
              <a:gd name="connsiteX9822" fmla="*/ 10505697 w 10996613"/>
              <a:gd name="connsiteY9822" fmla="*/ 3411272 h 4188227"/>
              <a:gd name="connsiteX9823" fmla="*/ 10508187 w 10996613"/>
              <a:gd name="connsiteY9823" fmla="*/ 3409758 h 4188227"/>
              <a:gd name="connsiteX9824" fmla="*/ 10505697 w 10996613"/>
              <a:gd name="connsiteY9824" fmla="*/ 3406657 h 4188227"/>
              <a:gd name="connsiteX9825" fmla="*/ 10503206 w 10996613"/>
              <a:gd name="connsiteY9825" fmla="*/ 3408172 h 4188227"/>
              <a:gd name="connsiteX9826" fmla="*/ 1013004 w 10996613"/>
              <a:gd name="connsiteY9826" fmla="*/ 955382 h 4188227"/>
              <a:gd name="connsiteX9827" fmla="*/ 1018151 w 10996613"/>
              <a:gd name="connsiteY9827" fmla="*/ 957015 h 4188227"/>
              <a:gd name="connsiteX9828" fmla="*/ 1020997 w 10996613"/>
              <a:gd name="connsiteY9828" fmla="*/ 955382 h 4188227"/>
              <a:gd name="connsiteX9829" fmla="*/ 1015637 w 10996613"/>
              <a:gd name="connsiteY9829" fmla="*/ 953938 h 4188227"/>
              <a:gd name="connsiteX9830" fmla="*/ 1013004 w 10996613"/>
              <a:gd name="connsiteY9830" fmla="*/ 955382 h 4188227"/>
              <a:gd name="connsiteX9831" fmla="*/ 3126049 w 10996613"/>
              <a:gd name="connsiteY9831" fmla="*/ 3422775 h 4188227"/>
              <a:gd name="connsiteX9832" fmla="*/ 3131196 w 10996613"/>
              <a:gd name="connsiteY9832" fmla="*/ 3424409 h 4188227"/>
              <a:gd name="connsiteX9833" fmla="*/ 3134042 w 10996613"/>
              <a:gd name="connsiteY9833" fmla="*/ 3422775 h 4188227"/>
              <a:gd name="connsiteX9834" fmla="*/ 3128682 w 10996613"/>
              <a:gd name="connsiteY9834" fmla="*/ 3421332 h 4188227"/>
              <a:gd name="connsiteX9835" fmla="*/ 3126049 w 10996613"/>
              <a:gd name="connsiteY9835" fmla="*/ 3422775 h 4188227"/>
              <a:gd name="connsiteX9836" fmla="*/ 3709609 w 10996613"/>
              <a:gd name="connsiteY9836" fmla="*/ 3463414 h 4188227"/>
              <a:gd name="connsiteX9837" fmla="*/ 3712099 w 10996613"/>
              <a:gd name="connsiteY9837" fmla="*/ 3466514 h 4188227"/>
              <a:gd name="connsiteX9838" fmla="*/ 3714946 w 10996613"/>
              <a:gd name="connsiteY9838" fmla="*/ 3464881 h 4188227"/>
              <a:gd name="connsiteX9839" fmla="*/ 3712099 w 10996613"/>
              <a:gd name="connsiteY9839" fmla="*/ 3461923 h 4188227"/>
              <a:gd name="connsiteX9840" fmla="*/ 3709609 w 10996613"/>
              <a:gd name="connsiteY9840" fmla="*/ 3463414 h 4188227"/>
              <a:gd name="connsiteX9841" fmla="*/ 10253028 w 10996613"/>
              <a:gd name="connsiteY9841" fmla="*/ 3463414 h 4188227"/>
              <a:gd name="connsiteX9842" fmla="*/ 10250538 w 10996613"/>
              <a:gd name="connsiteY9842" fmla="*/ 3461899 h 4188227"/>
              <a:gd name="connsiteX9843" fmla="*/ 10247692 w 10996613"/>
              <a:gd name="connsiteY9843" fmla="*/ 3464858 h 4188227"/>
              <a:gd name="connsiteX9844" fmla="*/ 10250538 w 10996613"/>
              <a:gd name="connsiteY9844" fmla="*/ 3466491 h 4188227"/>
              <a:gd name="connsiteX9845" fmla="*/ 10253028 w 10996613"/>
              <a:gd name="connsiteY9845" fmla="*/ 3463414 h 4188227"/>
              <a:gd name="connsiteX9846" fmla="*/ 10489758 w 10996613"/>
              <a:gd name="connsiteY9846" fmla="*/ 3461899 h 4188227"/>
              <a:gd name="connsiteX9847" fmla="*/ 10487268 w 10996613"/>
              <a:gd name="connsiteY9847" fmla="*/ 3463414 h 4188227"/>
              <a:gd name="connsiteX9848" fmla="*/ 10489758 w 10996613"/>
              <a:gd name="connsiteY9848" fmla="*/ 3466514 h 4188227"/>
              <a:gd name="connsiteX9849" fmla="*/ 10492249 w 10996613"/>
              <a:gd name="connsiteY9849" fmla="*/ 3465000 h 4188227"/>
              <a:gd name="connsiteX9850" fmla="*/ 10489758 w 10996613"/>
              <a:gd name="connsiteY9850" fmla="*/ 3461899 h 4188227"/>
              <a:gd name="connsiteX9851" fmla="*/ 3995175 w 10996613"/>
              <a:gd name="connsiteY9851" fmla="*/ 3468787 h 4188227"/>
              <a:gd name="connsiteX9852" fmla="*/ 3997784 w 10996613"/>
              <a:gd name="connsiteY9852" fmla="*/ 3470230 h 4188227"/>
              <a:gd name="connsiteX9853" fmla="*/ 4003144 w 10996613"/>
              <a:gd name="connsiteY9853" fmla="*/ 3468787 h 4188227"/>
              <a:gd name="connsiteX9854" fmla="*/ 4000298 w 10996613"/>
              <a:gd name="connsiteY9854" fmla="*/ 3467153 h 4188227"/>
              <a:gd name="connsiteX9855" fmla="*/ 3995175 w 10996613"/>
              <a:gd name="connsiteY9855" fmla="*/ 3468787 h 4188227"/>
              <a:gd name="connsiteX9856" fmla="*/ 5334749 w 10996613"/>
              <a:gd name="connsiteY9856" fmla="*/ 927761 h 4188227"/>
              <a:gd name="connsiteX9857" fmla="*/ 5332140 w 10996613"/>
              <a:gd name="connsiteY9857" fmla="*/ 926318 h 4188227"/>
              <a:gd name="connsiteX9858" fmla="*/ 5326780 w 10996613"/>
              <a:gd name="connsiteY9858" fmla="*/ 927761 h 4188227"/>
              <a:gd name="connsiteX9859" fmla="*/ 5329413 w 10996613"/>
              <a:gd name="connsiteY9859" fmla="*/ 929205 h 4188227"/>
              <a:gd name="connsiteX9860" fmla="*/ 5334749 w 10996613"/>
              <a:gd name="connsiteY9860" fmla="*/ 927761 h 4188227"/>
              <a:gd name="connsiteX9861" fmla="*/ 1228412 w 10996613"/>
              <a:gd name="connsiteY9861" fmla="*/ 928069 h 4188227"/>
              <a:gd name="connsiteX9862" fmla="*/ 1228435 w 10996613"/>
              <a:gd name="connsiteY9862" fmla="*/ 930010 h 4188227"/>
              <a:gd name="connsiteX9863" fmla="*/ 1231780 w 10996613"/>
              <a:gd name="connsiteY9863" fmla="*/ 930033 h 4188227"/>
              <a:gd name="connsiteX9864" fmla="*/ 1235409 w 10996613"/>
              <a:gd name="connsiteY9864" fmla="*/ 927312 h 4188227"/>
              <a:gd name="connsiteX9865" fmla="*/ 1232942 w 10996613"/>
              <a:gd name="connsiteY9865" fmla="*/ 925844 h 4188227"/>
              <a:gd name="connsiteX9866" fmla="*/ 1228412 w 10996613"/>
              <a:gd name="connsiteY9866" fmla="*/ 928069 h 4188227"/>
              <a:gd name="connsiteX9867" fmla="*/ 10892420 w 10996613"/>
              <a:gd name="connsiteY9867" fmla="*/ 3468787 h 4188227"/>
              <a:gd name="connsiteX9868" fmla="*/ 10895030 w 10996613"/>
              <a:gd name="connsiteY9868" fmla="*/ 3470230 h 4188227"/>
              <a:gd name="connsiteX9869" fmla="*/ 10900389 w 10996613"/>
              <a:gd name="connsiteY9869" fmla="*/ 3468787 h 4188227"/>
              <a:gd name="connsiteX9870" fmla="*/ 10897543 w 10996613"/>
              <a:gd name="connsiteY9870" fmla="*/ 3467153 h 4188227"/>
              <a:gd name="connsiteX9871" fmla="*/ 10892420 w 10996613"/>
              <a:gd name="connsiteY9871" fmla="*/ 3468787 h 4188227"/>
              <a:gd name="connsiteX9872" fmla="*/ 10827480 w 10996613"/>
              <a:gd name="connsiteY9872" fmla="*/ 3472739 h 4188227"/>
              <a:gd name="connsiteX9873" fmla="*/ 10824634 w 10996613"/>
              <a:gd name="connsiteY9873" fmla="*/ 3471106 h 4188227"/>
              <a:gd name="connsiteX9874" fmla="*/ 10822144 w 10996613"/>
              <a:gd name="connsiteY9874" fmla="*/ 3474207 h 4188227"/>
              <a:gd name="connsiteX9875" fmla="*/ 10824634 w 10996613"/>
              <a:gd name="connsiteY9875" fmla="*/ 3475721 h 4188227"/>
              <a:gd name="connsiteX9876" fmla="*/ 10827480 w 10996613"/>
              <a:gd name="connsiteY9876" fmla="*/ 3472739 h 4188227"/>
              <a:gd name="connsiteX9877" fmla="*/ 7895473 w 10996613"/>
              <a:gd name="connsiteY9877" fmla="*/ 922507 h 4188227"/>
              <a:gd name="connsiteX9878" fmla="*/ 7898059 w 10996613"/>
              <a:gd name="connsiteY9878" fmla="*/ 925229 h 4188227"/>
              <a:gd name="connsiteX9879" fmla="*/ 7898628 w 10996613"/>
              <a:gd name="connsiteY9879" fmla="*/ 925323 h 4188227"/>
              <a:gd name="connsiteX9880" fmla="*/ 7900786 w 10996613"/>
              <a:gd name="connsiteY9880" fmla="*/ 923974 h 4188227"/>
              <a:gd name="connsiteX9881" fmla="*/ 7898295 w 10996613"/>
              <a:gd name="connsiteY9881" fmla="*/ 920874 h 4188227"/>
              <a:gd name="connsiteX9882" fmla="*/ 7895473 w 10996613"/>
              <a:gd name="connsiteY9882" fmla="*/ 922507 h 4188227"/>
              <a:gd name="connsiteX9883" fmla="*/ 5395705 w 10996613"/>
              <a:gd name="connsiteY9883" fmla="*/ 921537 h 4188227"/>
              <a:gd name="connsiteX9884" fmla="*/ 5390558 w 10996613"/>
              <a:gd name="connsiteY9884" fmla="*/ 923170 h 4188227"/>
              <a:gd name="connsiteX9885" fmla="*/ 5393167 w 10996613"/>
              <a:gd name="connsiteY9885" fmla="*/ 924613 h 4188227"/>
              <a:gd name="connsiteX9886" fmla="*/ 5398527 w 10996613"/>
              <a:gd name="connsiteY9886" fmla="*/ 923170 h 4188227"/>
              <a:gd name="connsiteX9887" fmla="*/ 5395705 w 10996613"/>
              <a:gd name="connsiteY9887" fmla="*/ 921537 h 4188227"/>
              <a:gd name="connsiteX9888" fmla="*/ 4218433 w 10996613"/>
              <a:gd name="connsiteY9888" fmla="*/ 3445781 h 4188227"/>
              <a:gd name="connsiteX9889" fmla="*/ 4221066 w 10996613"/>
              <a:gd name="connsiteY9889" fmla="*/ 3447225 h 4188227"/>
              <a:gd name="connsiteX9890" fmla="*/ 4226426 w 10996613"/>
              <a:gd name="connsiteY9890" fmla="*/ 3445781 h 4188227"/>
              <a:gd name="connsiteX9891" fmla="*/ 4223580 w 10996613"/>
              <a:gd name="connsiteY9891" fmla="*/ 3444148 h 4188227"/>
              <a:gd name="connsiteX9892" fmla="*/ 4218433 w 10996613"/>
              <a:gd name="connsiteY9892" fmla="*/ 3445781 h 4188227"/>
              <a:gd name="connsiteX9893" fmla="*/ 4258303 w 10996613"/>
              <a:gd name="connsiteY9893" fmla="*/ 3445781 h 4188227"/>
              <a:gd name="connsiteX9894" fmla="*/ 4263664 w 10996613"/>
              <a:gd name="connsiteY9894" fmla="*/ 3447225 h 4188227"/>
              <a:gd name="connsiteX9895" fmla="*/ 4266273 w 10996613"/>
              <a:gd name="connsiteY9895" fmla="*/ 3445781 h 4188227"/>
              <a:gd name="connsiteX9896" fmla="*/ 4261126 w 10996613"/>
              <a:gd name="connsiteY9896" fmla="*/ 3444148 h 4188227"/>
              <a:gd name="connsiteX9897" fmla="*/ 4258303 w 10996613"/>
              <a:gd name="connsiteY9897" fmla="*/ 3445781 h 4188227"/>
              <a:gd name="connsiteX9898" fmla="*/ 10649239 w 10996613"/>
              <a:gd name="connsiteY9898" fmla="*/ 3452692 h 4188227"/>
              <a:gd name="connsiteX9899" fmla="*/ 10651729 w 10996613"/>
              <a:gd name="connsiteY9899" fmla="*/ 3451177 h 4188227"/>
              <a:gd name="connsiteX9900" fmla="*/ 10649239 w 10996613"/>
              <a:gd name="connsiteY9900" fmla="*/ 3448077 h 4188227"/>
              <a:gd name="connsiteX9901" fmla="*/ 10646748 w 10996613"/>
              <a:gd name="connsiteY9901" fmla="*/ 3449591 h 4188227"/>
              <a:gd name="connsiteX9902" fmla="*/ 10649239 w 10996613"/>
              <a:gd name="connsiteY9902" fmla="*/ 3452692 h 4188227"/>
              <a:gd name="connsiteX9903" fmla="*/ 4719288 w 10996613"/>
              <a:gd name="connsiteY9903" fmla="*/ 933158 h 4188227"/>
              <a:gd name="connsiteX9904" fmla="*/ 4716798 w 10996613"/>
              <a:gd name="connsiteY9904" fmla="*/ 930057 h 4188227"/>
              <a:gd name="connsiteX9905" fmla="*/ 4713952 w 10996613"/>
              <a:gd name="connsiteY9905" fmla="*/ 931690 h 4188227"/>
              <a:gd name="connsiteX9906" fmla="*/ 4716798 w 10996613"/>
              <a:gd name="connsiteY9906" fmla="*/ 934649 h 4188227"/>
              <a:gd name="connsiteX9907" fmla="*/ 4719288 w 10996613"/>
              <a:gd name="connsiteY9907" fmla="*/ 933158 h 4188227"/>
              <a:gd name="connsiteX9908" fmla="*/ 10906889 w 10996613"/>
              <a:gd name="connsiteY9908" fmla="*/ 3455769 h 4188227"/>
              <a:gd name="connsiteX9909" fmla="*/ 10904398 w 10996613"/>
              <a:gd name="connsiteY9909" fmla="*/ 3452668 h 4188227"/>
              <a:gd name="connsiteX9910" fmla="*/ 10901552 w 10996613"/>
              <a:gd name="connsiteY9910" fmla="*/ 3454302 h 4188227"/>
              <a:gd name="connsiteX9911" fmla="*/ 10904398 w 10996613"/>
              <a:gd name="connsiteY9911" fmla="*/ 3457260 h 4188227"/>
              <a:gd name="connsiteX9912" fmla="*/ 10906889 w 10996613"/>
              <a:gd name="connsiteY9912" fmla="*/ 3455769 h 4188227"/>
              <a:gd name="connsiteX9913" fmla="*/ 8238674 w 10996613"/>
              <a:gd name="connsiteY9913" fmla="*/ 3458799 h 4188227"/>
              <a:gd name="connsiteX9914" fmla="*/ 8241165 w 10996613"/>
              <a:gd name="connsiteY9914" fmla="*/ 3461899 h 4188227"/>
              <a:gd name="connsiteX9915" fmla="*/ 8244011 w 10996613"/>
              <a:gd name="connsiteY9915" fmla="*/ 3460266 h 4188227"/>
              <a:gd name="connsiteX9916" fmla="*/ 8241165 w 10996613"/>
              <a:gd name="connsiteY9916" fmla="*/ 3457307 h 4188227"/>
              <a:gd name="connsiteX9917" fmla="*/ 8238674 w 10996613"/>
              <a:gd name="connsiteY9917" fmla="*/ 3458799 h 4188227"/>
              <a:gd name="connsiteX9918" fmla="*/ 10326175 w 10996613"/>
              <a:gd name="connsiteY9918" fmla="*/ 3461828 h 4188227"/>
              <a:gd name="connsiteX9919" fmla="*/ 10326222 w 10996613"/>
              <a:gd name="connsiteY9919" fmla="*/ 3459887 h 4188227"/>
              <a:gd name="connsiteX9920" fmla="*/ 10319296 w 10996613"/>
              <a:gd name="connsiteY9920" fmla="*/ 3459248 h 4188227"/>
              <a:gd name="connsiteX9921" fmla="*/ 10322759 w 10996613"/>
              <a:gd name="connsiteY9921" fmla="*/ 3461899 h 4188227"/>
              <a:gd name="connsiteX9922" fmla="*/ 10326175 w 10996613"/>
              <a:gd name="connsiteY9922" fmla="*/ 3461828 h 4188227"/>
              <a:gd name="connsiteX9923" fmla="*/ 4639287 w 10996613"/>
              <a:gd name="connsiteY9923" fmla="*/ 978033 h 4188227"/>
              <a:gd name="connsiteX9924" fmla="*/ 4638671 w 10996613"/>
              <a:gd name="connsiteY9924" fmla="*/ 979832 h 4188227"/>
              <a:gd name="connsiteX9925" fmla="*/ 4640402 w 10996613"/>
              <a:gd name="connsiteY9925" fmla="*/ 978790 h 4188227"/>
              <a:gd name="connsiteX9926" fmla="*/ 4639287 w 10996613"/>
              <a:gd name="connsiteY9926" fmla="*/ 978033 h 4188227"/>
              <a:gd name="connsiteX9927" fmla="*/ 1144070 w 10996613"/>
              <a:gd name="connsiteY9927" fmla="*/ 980660 h 4188227"/>
              <a:gd name="connsiteX9928" fmla="*/ 1147699 w 10996613"/>
              <a:gd name="connsiteY9928" fmla="*/ 977938 h 4188227"/>
              <a:gd name="connsiteX9929" fmla="*/ 1145232 w 10996613"/>
              <a:gd name="connsiteY9929" fmla="*/ 976471 h 4188227"/>
              <a:gd name="connsiteX9930" fmla="*/ 1140702 w 10996613"/>
              <a:gd name="connsiteY9930" fmla="*/ 978695 h 4188227"/>
              <a:gd name="connsiteX9931" fmla="*/ 1140607 w 10996613"/>
              <a:gd name="connsiteY9931" fmla="*/ 980707 h 4188227"/>
              <a:gd name="connsiteX9932" fmla="*/ 1144070 w 10996613"/>
              <a:gd name="connsiteY9932" fmla="*/ 980660 h 4188227"/>
              <a:gd name="connsiteX9933" fmla="*/ 10768825 w 10996613"/>
              <a:gd name="connsiteY9933" fmla="*/ 3351416 h 4188227"/>
              <a:gd name="connsiteX9934" fmla="*/ 10771671 w 10996613"/>
              <a:gd name="connsiteY9934" fmla="*/ 3349782 h 4188227"/>
              <a:gd name="connsiteX9935" fmla="*/ 10768825 w 10996613"/>
              <a:gd name="connsiteY9935" fmla="*/ 3346824 h 4188227"/>
              <a:gd name="connsiteX9936" fmla="*/ 10766335 w 10996613"/>
              <a:gd name="connsiteY9936" fmla="*/ 3348339 h 4188227"/>
              <a:gd name="connsiteX9937" fmla="*/ 10768825 w 10996613"/>
              <a:gd name="connsiteY9937" fmla="*/ 3351416 h 4188227"/>
              <a:gd name="connsiteX9938" fmla="*/ 10527138 w 10996613"/>
              <a:gd name="connsiteY9938" fmla="*/ 3352930 h 4188227"/>
              <a:gd name="connsiteX9939" fmla="*/ 10529628 w 10996613"/>
              <a:gd name="connsiteY9939" fmla="*/ 3356031 h 4188227"/>
              <a:gd name="connsiteX9940" fmla="*/ 10532119 w 10996613"/>
              <a:gd name="connsiteY9940" fmla="*/ 3354516 h 4188227"/>
              <a:gd name="connsiteX9941" fmla="*/ 10529628 w 10996613"/>
              <a:gd name="connsiteY9941" fmla="*/ 3351416 h 4188227"/>
              <a:gd name="connsiteX9942" fmla="*/ 10527138 w 10996613"/>
              <a:gd name="connsiteY9942" fmla="*/ 3352930 h 4188227"/>
              <a:gd name="connsiteX9943" fmla="*/ 4092348 w 10996613"/>
              <a:gd name="connsiteY9943" fmla="*/ 3357522 h 4188227"/>
              <a:gd name="connsiteX9944" fmla="*/ 4094838 w 10996613"/>
              <a:gd name="connsiteY9944" fmla="*/ 3360622 h 4188227"/>
              <a:gd name="connsiteX9945" fmla="*/ 4097329 w 10996613"/>
              <a:gd name="connsiteY9945" fmla="*/ 3359108 h 4188227"/>
              <a:gd name="connsiteX9946" fmla="*/ 4094838 w 10996613"/>
              <a:gd name="connsiteY9946" fmla="*/ 3356007 h 4188227"/>
              <a:gd name="connsiteX9947" fmla="*/ 4092348 w 10996613"/>
              <a:gd name="connsiteY9947" fmla="*/ 3357522 h 4188227"/>
              <a:gd name="connsiteX9948" fmla="*/ 3317407 w 10996613"/>
              <a:gd name="connsiteY9948" fmla="*/ 3362918 h 4188227"/>
              <a:gd name="connsiteX9949" fmla="*/ 3320253 w 10996613"/>
              <a:gd name="connsiteY9949" fmla="*/ 3364551 h 4188227"/>
              <a:gd name="connsiteX9950" fmla="*/ 3325400 w 10996613"/>
              <a:gd name="connsiteY9950" fmla="*/ 3362918 h 4188227"/>
              <a:gd name="connsiteX9951" fmla="*/ 3322767 w 10996613"/>
              <a:gd name="connsiteY9951" fmla="*/ 3361475 h 4188227"/>
              <a:gd name="connsiteX9952" fmla="*/ 3317407 w 10996613"/>
              <a:gd name="connsiteY9952" fmla="*/ 3362918 h 4188227"/>
              <a:gd name="connsiteX9953" fmla="*/ 10832627 w 10996613"/>
              <a:gd name="connsiteY9953" fmla="*/ 3314588 h 4188227"/>
              <a:gd name="connsiteX9954" fmla="*/ 10835118 w 10996613"/>
              <a:gd name="connsiteY9954" fmla="*/ 3313073 h 4188227"/>
              <a:gd name="connsiteX9955" fmla="*/ 10832627 w 10996613"/>
              <a:gd name="connsiteY9955" fmla="*/ 3309972 h 4188227"/>
              <a:gd name="connsiteX9956" fmla="*/ 10830136 w 10996613"/>
              <a:gd name="connsiteY9956" fmla="*/ 3311487 h 4188227"/>
              <a:gd name="connsiteX9957" fmla="*/ 10832627 w 10996613"/>
              <a:gd name="connsiteY9957" fmla="*/ 3314588 h 4188227"/>
              <a:gd name="connsiteX9958" fmla="*/ 7822848 w 10996613"/>
              <a:gd name="connsiteY9958" fmla="*/ 987808 h 4188227"/>
              <a:gd name="connsiteX9959" fmla="*/ 7822659 w 10996613"/>
              <a:gd name="connsiteY9959" fmla="*/ 987902 h 4188227"/>
              <a:gd name="connsiteX9960" fmla="*/ 7822682 w 10996613"/>
              <a:gd name="connsiteY9960" fmla="*/ 989843 h 4188227"/>
              <a:gd name="connsiteX9961" fmla="*/ 7824438 w 10996613"/>
              <a:gd name="connsiteY9961" fmla="*/ 990080 h 4188227"/>
              <a:gd name="connsiteX9962" fmla="*/ 7822848 w 10996613"/>
              <a:gd name="connsiteY9962" fmla="*/ 987808 h 4188227"/>
              <a:gd name="connsiteX9963" fmla="*/ 1136006 w 10996613"/>
              <a:gd name="connsiteY9963" fmla="*/ 984755 h 4188227"/>
              <a:gd name="connsiteX9964" fmla="*/ 1140607 w 10996613"/>
              <a:gd name="connsiteY9964" fmla="*/ 982766 h 4188227"/>
              <a:gd name="connsiteX9965" fmla="*/ 1140489 w 10996613"/>
              <a:gd name="connsiteY9965" fmla="*/ 980778 h 4188227"/>
              <a:gd name="connsiteX9966" fmla="*/ 1137121 w 10996613"/>
              <a:gd name="connsiteY9966" fmla="*/ 980755 h 4188227"/>
              <a:gd name="connsiteX9967" fmla="*/ 1136006 w 10996613"/>
              <a:gd name="connsiteY9967" fmla="*/ 984755 h 4188227"/>
              <a:gd name="connsiteX9968" fmla="*/ 4004638 w 10996613"/>
              <a:gd name="connsiteY9968" fmla="*/ 3326872 h 4188227"/>
              <a:gd name="connsiteX9969" fmla="*/ 4007129 w 10996613"/>
              <a:gd name="connsiteY9969" fmla="*/ 3328386 h 4188227"/>
              <a:gd name="connsiteX9970" fmla="*/ 4009975 w 10996613"/>
              <a:gd name="connsiteY9970" fmla="*/ 3325428 h 4188227"/>
              <a:gd name="connsiteX9971" fmla="*/ 4007129 w 10996613"/>
              <a:gd name="connsiteY9971" fmla="*/ 3323795 h 4188227"/>
              <a:gd name="connsiteX9972" fmla="*/ 4004638 w 10996613"/>
              <a:gd name="connsiteY9972" fmla="*/ 3326872 h 4188227"/>
              <a:gd name="connsiteX9973" fmla="*/ 8642688 w 10996613"/>
              <a:gd name="connsiteY9973" fmla="*/ 3331369 h 4188227"/>
              <a:gd name="connsiteX9974" fmla="*/ 8639842 w 10996613"/>
              <a:gd name="connsiteY9974" fmla="*/ 3328410 h 4188227"/>
              <a:gd name="connsiteX9975" fmla="*/ 8637351 w 10996613"/>
              <a:gd name="connsiteY9975" fmla="*/ 3329925 h 4188227"/>
              <a:gd name="connsiteX9976" fmla="*/ 8639842 w 10996613"/>
              <a:gd name="connsiteY9976" fmla="*/ 3333025 h 4188227"/>
              <a:gd name="connsiteX9977" fmla="*/ 8642688 w 10996613"/>
              <a:gd name="connsiteY9977" fmla="*/ 3331369 h 4188227"/>
              <a:gd name="connsiteX9978" fmla="*/ 997065 w 10996613"/>
              <a:gd name="connsiteY9978" fmla="*/ 964589 h 4188227"/>
              <a:gd name="connsiteX9979" fmla="*/ 999698 w 10996613"/>
              <a:gd name="connsiteY9979" fmla="*/ 966033 h 4188227"/>
              <a:gd name="connsiteX9980" fmla="*/ 1005058 w 10996613"/>
              <a:gd name="connsiteY9980" fmla="*/ 964589 h 4188227"/>
              <a:gd name="connsiteX9981" fmla="*/ 1002212 w 10996613"/>
              <a:gd name="connsiteY9981" fmla="*/ 962956 h 4188227"/>
              <a:gd name="connsiteX9982" fmla="*/ 997065 w 10996613"/>
              <a:gd name="connsiteY9982" fmla="*/ 964589 h 4188227"/>
              <a:gd name="connsiteX9983" fmla="*/ 10567008 w 10996613"/>
              <a:gd name="connsiteY9983" fmla="*/ 3389758 h 4188227"/>
              <a:gd name="connsiteX9984" fmla="*/ 10569499 w 10996613"/>
              <a:gd name="connsiteY9984" fmla="*/ 3392835 h 4188227"/>
              <a:gd name="connsiteX9985" fmla="*/ 10572345 w 10996613"/>
              <a:gd name="connsiteY9985" fmla="*/ 3391202 h 4188227"/>
              <a:gd name="connsiteX9986" fmla="*/ 10569499 w 10996613"/>
              <a:gd name="connsiteY9986" fmla="*/ 3388243 h 4188227"/>
              <a:gd name="connsiteX9987" fmla="*/ 10567008 w 10996613"/>
              <a:gd name="connsiteY9987" fmla="*/ 3389758 h 4188227"/>
              <a:gd name="connsiteX9988" fmla="*/ 4339538 w 10996613"/>
              <a:gd name="connsiteY9988" fmla="*/ 3395936 h 4188227"/>
              <a:gd name="connsiteX9989" fmla="*/ 4342029 w 10996613"/>
              <a:gd name="connsiteY9989" fmla="*/ 3397450 h 4188227"/>
              <a:gd name="connsiteX9990" fmla="*/ 4344875 w 10996613"/>
              <a:gd name="connsiteY9990" fmla="*/ 3394492 h 4188227"/>
              <a:gd name="connsiteX9991" fmla="*/ 4342029 w 10996613"/>
              <a:gd name="connsiteY9991" fmla="*/ 3392859 h 4188227"/>
              <a:gd name="connsiteX9992" fmla="*/ 4339538 w 10996613"/>
              <a:gd name="connsiteY9992" fmla="*/ 3395936 h 4188227"/>
              <a:gd name="connsiteX9993" fmla="*/ 10551046 w 10996613"/>
              <a:gd name="connsiteY9993" fmla="*/ 3394350 h 4188227"/>
              <a:gd name="connsiteX9994" fmla="*/ 10553536 w 10996613"/>
              <a:gd name="connsiteY9994" fmla="*/ 3397450 h 4188227"/>
              <a:gd name="connsiteX9995" fmla="*/ 10556027 w 10996613"/>
              <a:gd name="connsiteY9995" fmla="*/ 3395936 h 4188227"/>
              <a:gd name="connsiteX9996" fmla="*/ 10553536 w 10996613"/>
              <a:gd name="connsiteY9996" fmla="*/ 3392835 h 4188227"/>
              <a:gd name="connsiteX9997" fmla="*/ 10551046 w 10996613"/>
              <a:gd name="connsiteY9997" fmla="*/ 3394350 h 4188227"/>
              <a:gd name="connsiteX9998" fmla="*/ 10728955 w 10996613"/>
              <a:gd name="connsiteY9998" fmla="*/ 3392835 h 4188227"/>
              <a:gd name="connsiteX9999" fmla="*/ 10726465 w 10996613"/>
              <a:gd name="connsiteY9999" fmla="*/ 3395936 h 4188227"/>
              <a:gd name="connsiteX10000" fmla="*/ 10728955 w 10996613"/>
              <a:gd name="connsiteY10000" fmla="*/ 3397450 h 4188227"/>
              <a:gd name="connsiteX10001" fmla="*/ 10731801 w 10996613"/>
              <a:gd name="connsiteY10001" fmla="*/ 3394492 h 4188227"/>
              <a:gd name="connsiteX10002" fmla="*/ 10728955 w 10996613"/>
              <a:gd name="connsiteY10002" fmla="*/ 3392835 h 4188227"/>
              <a:gd name="connsiteX10003" fmla="*/ 10524149 w 10996613"/>
              <a:gd name="connsiteY10003" fmla="*/ 3366729 h 4188227"/>
              <a:gd name="connsiteX10004" fmla="*/ 10521659 w 10996613"/>
              <a:gd name="connsiteY10004" fmla="*/ 3365214 h 4188227"/>
              <a:gd name="connsiteX10005" fmla="*/ 10518813 w 10996613"/>
              <a:gd name="connsiteY10005" fmla="*/ 3368173 h 4188227"/>
              <a:gd name="connsiteX10006" fmla="*/ 10521659 w 10996613"/>
              <a:gd name="connsiteY10006" fmla="*/ 3369806 h 4188227"/>
              <a:gd name="connsiteX10007" fmla="*/ 10524149 w 10996613"/>
              <a:gd name="connsiteY10007" fmla="*/ 3366729 h 4188227"/>
              <a:gd name="connsiteX10008" fmla="*/ 10338247 w 10996613"/>
              <a:gd name="connsiteY10008" fmla="*/ 2927919 h 4188227"/>
              <a:gd name="connsiteX10009" fmla="*/ 10340738 w 10996613"/>
              <a:gd name="connsiteY10009" fmla="*/ 2926405 h 4188227"/>
              <a:gd name="connsiteX10010" fmla="*/ 10338247 w 10996613"/>
              <a:gd name="connsiteY10010" fmla="*/ 2923304 h 4188227"/>
              <a:gd name="connsiteX10011" fmla="*/ 10335401 w 10996613"/>
              <a:gd name="connsiteY10011" fmla="*/ 2924937 h 4188227"/>
              <a:gd name="connsiteX10012" fmla="*/ 10338247 w 10996613"/>
              <a:gd name="connsiteY10012" fmla="*/ 2927919 h 4188227"/>
              <a:gd name="connsiteX10013" fmla="*/ 10718164 w 10996613"/>
              <a:gd name="connsiteY10013" fmla="*/ 2934144 h 4188227"/>
              <a:gd name="connsiteX10014" fmla="*/ 10721010 w 10996613"/>
              <a:gd name="connsiteY10014" fmla="*/ 2937102 h 4188227"/>
              <a:gd name="connsiteX10015" fmla="*/ 10723500 w 10996613"/>
              <a:gd name="connsiteY10015" fmla="*/ 2935588 h 4188227"/>
              <a:gd name="connsiteX10016" fmla="*/ 10721010 w 10996613"/>
              <a:gd name="connsiteY10016" fmla="*/ 2932487 h 4188227"/>
              <a:gd name="connsiteX10017" fmla="*/ 10718164 w 10996613"/>
              <a:gd name="connsiteY10017" fmla="*/ 2934144 h 4188227"/>
              <a:gd name="connsiteX10018" fmla="*/ 10863911 w 10996613"/>
              <a:gd name="connsiteY10018" fmla="*/ 2899730 h 4188227"/>
              <a:gd name="connsiteX10019" fmla="*/ 10868512 w 10996613"/>
              <a:gd name="connsiteY10019" fmla="*/ 2897742 h 4188227"/>
              <a:gd name="connsiteX10020" fmla="*/ 10868394 w 10996613"/>
              <a:gd name="connsiteY10020" fmla="*/ 2895754 h 4188227"/>
              <a:gd name="connsiteX10021" fmla="*/ 10865026 w 10996613"/>
              <a:gd name="connsiteY10021" fmla="*/ 2895731 h 4188227"/>
              <a:gd name="connsiteX10022" fmla="*/ 10863911 w 10996613"/>
              <a:gd name="connsiteY10022" fmla="*/ 2899730 h 4188227"/>
              <a:gd name="connsiteX10023" fmla="*/ 4680913 w 10996613"/>
              <a:gd name="connsiteY10023" fmla="*/ 1268419 h 4188227"/>
              <a:gd name="connsiteX10024" fmla="*/ 4683545 w 10996613"/>
              <a:gd name="connsiteY10024" fmla="*/ 1269862 h 4188227"/>
              <a:gd name="connsiteX10025" fmla="*/ 4688906 w 10996613"/>
              <a:gd name="connsiteY10025" fmla="*/ 1268419 h 4188227"/>
              <a:gd name="connsiteX10026" fmla="*/ 4686273 w 10996613"/>
              <a:gd name="connsiteY10026" fmla="*/ 1266975 h 4188227"/>
              <a:gd name="connsiteX10027" fmla="*/ 4680913 w 10996613"/>
              <a:gd name="connsiteY10027" fmla="*/ 1268419 h 4188227"/>
              <a:gd name="connsiteX10028" fmla="*/ 10702201 w 10996613"/>
              <a:gd name="connsiteY10028" fmla="*/ 2906523 h 4188227"/>
              <a:gd name="connsiteX10029" fmla="*/ 10705047 w 10996613"/>
              <a:gd name="connsiteY10029" fmla="*/ 2909482 h 4188227"/>
              <a:gd name="connsiteX10030" fmla="*/ 10707538 w 10996613"/>
              <a:gd name="connsiteY10030" fmla="*/ 2907967 h 4188227"/>
              <a:gd name="connsiteX10031" fmla="*/ 10705047 w 10996613"/>
              <a:gd name="connsiteY10031" fmla="*/ 2904866 h 4188227"/>
              <a:gd name="connsiteX10032" fmla="*/ 10702201 w 10996613"/>
              <a:gd name="connsiteY10032" fmla="*/ 2906523 h 4188227"/>
              <a:gd name="connsiteX10033" fmla="*/ 3921910 w 10996613"/>
              <a:gd name="connsiteY10033" fmla="*/ 1264608 h 4188227"/>
              <a:gd name="connsiteX10034" fmla="*/ 3919419 w 10996613"/>
              <a:gd name="connsiteY10034" fmla="*/ 1261508 h 4188227"/>
              <a:gd name="connsiteX10035" fmla="*/ 3916573 w 10996613"/>
              <a:gd name="connsiteY10035" fmla="*/ 1263141 h 4188227"/>
              <a:gd name="connsiteX10036" fmla="*/ 3919419 w 10996613"/>
              <a:gd name="connsiteY10036" fmla="*/ 1266099 h 4188227"/>
              <a:gd name="connsiteX10037" fmla="*/ 3921910 w 10996613"/>
              <a:gd name="connsiteY10037" fmla="*/ 1264608 h 4188227"/>
              <a:gd name="connsiteX10038" fmla="*/ 4895063 w 10996613"/>
              <a:gd name="connsiteY10038" fmla="*/ 1258549 h 4188227"/>
              <a:gd name="connsiteX10039" fmla="*/ 4892217 w 10996613"/>
              <a:gd name="connsiteY10039" fmla="*/ 1256916 h 4188227"/>
              <a:gd name="connsiteX10040" fmla="*/ 4889727 w 10996613"/>
              <a:gd name="connsiteY10040" fmla="*/ 1260016 h 4188227"/>
              <a:gd name="connsiteX10041" fmla="*/ 4892217 w 10996613"/>
              <a:gd name="connsiteY10041" fmla="*/ 1261531 h 4188227"/>
              <a:gd name="connsiteX10042" fmla="*/ 4895063 w 10996613"/>
              <a:gd name="connsiteY10042" fmla="*/ 1258549 h 4188227"/>
              <a:gd name="connsiteX10043" fmla="*/ 3253629 w 10996613"/>
              <a:gd name="connsiteY10043" fmla="*/ 1231591 h 4188227"/>
              <a:gd name="connsiteX10044" fmla="*/ 3256262 w 10996613"/>
              <a:gd name="connsiteY10044" fmla="*/ 1233035 h 4188227"/>
              <a:gd name="connsiteX10045" fmla="*/ 3261622 w 10996613"/>
              <a:gd name="connsiteY10045" fmla="*/ 1231591 h 4188227"/>
              <a:gd name="connsiteX10046" fmla="*/ 3258989 w 10996613"/>
              <a:gd name="connsiteY10046" fmla="*/ 1230147 h 4188227"/>
              <a:gd name="connsiteX10047" fmla="*/ 3253629 w 10996613"/>
              <a:gd name="connsiteY10047" fmla="*/ 1231591 h 4188227"/>
              <a:gd name="connsiteX10048" fmla="*/ 10537598 w 10996613"/>
              <a:gd name="connsiteY10048" fmla="*/ 2978546 h 4188227"/>
              <a:gd name="connsiteX10049" fmla="*/ 10540088 w 10996613"/>
              <a:gd name="connsiteY10049" fmla="*/ 2977031 h 4188227"/>
              <a:gd name="connsiteX10050" fmla="*/ 10537598 w 10996613"/>
              <a:gd name="connsiteY10050" fmla="*/ 2973930 h 4188227"/>
              <a:gd name="connsiteX10051" fmla="*/ 10535107 w 10996613"/>
              <a:gd name="connsiteY10051" fmla="*/ 2975445 h 4188227"/>
              <a:gd name="connsiteX10052" fmla="*/ 10537598 w 10996613"/>
              <a:gd name="connsiteY10052" fmla="*/ 2978546 h 4188227"/>
              <a:gd name="connsiteX10053" fmla="*/ 6594465 w 10996613"/>
              <a:gd name="connsiteY10053" fmla="*/ 1229200 h 4188227"/>
              <a:gd name="connsiteX10054" fmla="*/ 6594512 w 10996613"/>
              <a:gd name="connsiteY10054" fmla="*/ 1227260 h 4188227"/>
              <a:gd name="connsiteX10055" fmla="*/ 6587586 w 10996613"/>
              <a:gd name="connsiteY10055" fmla="*/ 1226621 h 4188227"/>
              <a:gd name="connsiteX10056" fmla="*/ 6591049 w 10996613"/>
              <a:gd name="connsiteY10056" fmla="*/ 1229271 h 4188227"/>
              <a:gd name="connsiteX10057" fmla="*/ 6594465 w 10996613"/>
              <a:gd name="connsiteY10057" fmla="*/ 1229200 h 4188227"/>
              <a:gd name="connsiteX10058" fmla="*/ 10565514 w 10996613"/>
              <a:gd name="connsiteY10058" fmla="*/ 2980842 h 4188227"/>
              <a:gd name="connsiteX10059" fmla="*/ 10570874 w 10996613"/>
              <a:gd name="connsiteY10059" fmla="*/ 2982285 h 4188227"/>
              <a:gd name="connsiteX10060" fmla="*/ 10573507 w 10996613"/>
              <a:gd name="connsiteY10060" fmla="*/ 2980842 h 4188227"/>
              <a:gd name="connsiteX10061" fmla="*/ 10568360 w 10996613"/>
              <a:gd name="connsiteY10061" fmla="*/ 2979208 h 4188227"/>
              <a:gd name="connsiteX10062" fmla="*/ 10565514 w 10996613"/>
              <a:gd name="connsiteY10062" fmla="*/ 2980842 h 4188227"/>
              <a:gd name="connsiteX10063" fmla="*/ 6382781 w 10996613"/>
              <a:gd name="connsiteY10063" fmla="*/ 1229224 h 4188227"/>
              <a:gd name="connsiteX10064" fmla="*/ 6386410 w 10996613"/>
              <a:gd name="connsiteY10064" fmla="*/ 1226502 h 4188227"/>
              <a:gd name="connsiteX10065" fmla="*/ 6383943 w 10996613"/>
              <a:gd name="connsiteY10065" fmla="*/ 1225035 h 4188227"/>
              <a:gd name="connsiteX10066" fmla="*/ 6379412 w 10996613"/>
              <a:gd name="connsiteY10066" fmla="*/ 1227260 h 4188227"/>
              <a:gd name="connsiteX10067" fmla="*/ 6379436 w 10996613"/>
              <a:gd name="connsiteY10067" fmla="*/ 1229200 h 4188227"/>
              <a:gd name="connsiteX10068" fmla="*/ 6382781 w 10996613"/>
              <a:gd name="connsiteY10068" fmla="*/ 1229224 h 4188227"/>
              <a:gd name="connsiteX10069" fmla="*/ 2749785 w 10996613"/>
              <a:gd name="connsiteY10069" fmla="*/ 2989268 h 4188227"/>
              <a:gd name="connsiteX10070" fmla="*/ 2747295 w 10996613"/>
              <a:gd name="connsiteY10070" fmla="*/ 2987753 h 4188227"/>
              <a:gd name="connsiteX10071" fmla="*/ 2744449 w 10996613"/>
              <a:gd name="connsiteY10071" fmla="*/ 2990711 h 4188227"/>
              <a:gd name="connsiteX10072" fmla="*/ 2747295 w 10996613"/>
              <a:gd name="connsiteY10072" fmla="*/ 2992344 h 4188227"/>
              <a:gd name="connsiteX10073" fmla="*/ 2749785 w 10996613"/>
              <a:gd name="connsiteY10073" fmla="*/ 2989268 h 4188227"/>
              <a:gd name="connsiteX10074" fmla="*/ 10774305 w 10996613"/>
              <a:gd name="connsiteY10074" fmla="*/ 2943233 h 4188227"/>
              <a:gd name="connsiteX10075" fmla="*/ 10776794 w 10996613"/>
              <a:gd name="connsiteY10075" fmla="*/ 2946333 h 4188227"/>
              <a:gd name="connsiteX10076" fmla="*/ 10779641 w 10996613"/>
              <a:gd name="connsiteY10076" fmla="*/ 2944700 h 4188227"/>
              <a:gd name="connsiteX10077" fmla="*/ 10776794 w 10996613"/>
              <a:gd name="connsiteY10077" fmla="*/ 2941742 h 4188227"/>
              <a:gd name="connsiteX10078" fmla="*/ 10774305 w 10996613"/>
              <a:gd name="connsiteY10078" fmla="*/ 2943233 h 4188227"/>
              <a:gd name="connsiteX10079" fmla="*/ 6714218 w 10996613"/>
              <a:gd name="connsiteY10079" fmla="*/ 1245389 h 4188227"/>
              <a:gd name="connsiteX10080" fmla="*/ 6716850 w 10996613"/>
              <a:gd name="connsiteY10080" fmla="*/ 1246833 h 4188227"/>
              <a:gd name="connsiteX10081" fmla="*/ 6722210 w 10996613"/>
              <a:gd name="connsiteY10081" fmla="*/ 1245389 h 4188227"/>
              <a:gd name="connsiteX10082" fmla="*/ 6719578 w 10996613"/>
              <a:gd name="connsiteY10082" fmla="*/ 1243946 h 4188227"/>
              <a:gd name="connsiteX10083" fmla="*/ 6714218 w 10996613"/>
              <a:gd name="connsiteY10083" fmla="*/ 1245389 h 4188227"/>
              <a:gd name="connsiteX10084" fmla="*/ 10383596 w 10996613"/>
              <a:gd name="connsiteY10084" fmla="*/ 2949410 h 4188227"/>
              <a:gd name="connsiteX10085" fmla="*/ 10386087 w 10996613"/>
              <a:gd name="connsiteY10085" fmla="*/ 2950925 h 4188227"/>
              <a:gd name="connsiteX10086" fmla="*/ 10388933 w 10996613"/>
              <a:gd name="connsiteY10086" fmla="*/ 2947966 h 4188227"/>
              <a:gd name="connsiteX10087" fmla="*/ 10386087 w 10996613"/>
              <a:gd name="connsiteY10087" fmla="*/ 2946333 h 4188227"/>
              <a:gd name="connsiteX10088" fmla="*/ 10383596 w 10996613"/>
              <a:gd name="connsiteY10088" fmla="*/ 2949410 h 4188227"/>
              <a:gd name="connsiteX10089" fmla="*/ 6355386 w 10996613"/>
              <a:gd name="connsiteY10089" fmla="*/ 1240798 h 4188227"/>
              <a:gd name="connsiteX10090" fmla="*/ 6350026 w 10996613"/>
              <a:gd name="connsiteY10090" fmla="*/ 1239354 h 4188227"/>
              <a:gd name="connsiteX10091" fmla="*/ 6347417 w 10996613"/>
              <a:gd name="connsiteY10091" fmla="*/ 1240798 h 4188227"/>
              <a:gd name="connsiteX10092" fmla="*/ 6352564 w 10996613"/>
              <a:gd name="connsiteY10092" fmla="*/ 1242431 h 4188227"/>
              <a:gd name="connsiteX10093" fmla="*/ 6355386 w 10996613"/>
              <a:gd name="connsiteY10093" fmla="*/ 1240798 h 4188227"/>
              <a:gd name="connsiteX10094" fmla="*/ 10649239 w 10996613"/>
              <a:gd name="connsiteY10094" fmla="*/ 2969339 h 4188227"/>
              <a:gd name="connsiteX10095" fmla="*/ 10652085 w 10996613"/>
              <a:gd name="connsiteY10095" fmla="*/ 2966380 h 4188227"/>
              <a:gd name="connsiteX10096" fmla="*/ 10649239 w 10996613"/>
              <a:gd name="connsiteY10096" fmla="*/ 2964747 h 4188227"/>
              <a:gd name="connsiteX10097" fmla="*/ 10646748 w 10996613"/>
              <a:gd name="connsiteY10097" fmla="*/ 2967848 h 4188227"/>
              <a:gd name="connsiteX10098" fmla="*/ 10649239 w 10996613"/>
              <a:gd name="connsiteY10098" fmla="*/ 2969339 h 4188227"/>
              <a:gd name="connsiteX10099" fmla="*/ 7057086 w 10996613"/>
              <a:gd name="connsiteY10099" fmla="*/ 1231591 h 4188227"/>
              <a:gd name="connsiteX10100" fmla="*/ 7051726 w 10996613"/>
              <a:gd name="connsiteY10100" fmla="*/ 1230147 h 4188227"/>
              <a:gd name="connsiteX10101" fmla="*/ 7049093 w 10996613"/>
              <a:gd name="connsiteY10101" fmla="*/ 1231591 h 4188227"/>
              <a:gd name="connsiteX10102" fmla="*/ 7054240 w 10996613"/>
              <a:gd name="connsiteY10102" fmla="*/ 1233224 h 4188227"/>
              <a:gd name="connsiteX10103" fmla="*/ 7057086 w 10996613"/>
              <a:gd name="connsiteY10103" fmla="*/ 1231591 h 4188227"/>
              <a:gd name="connsiteX10104" fmla="*/ 10881818 w 10996613"/>
              <a:gd name="connsiteY10104" fmla="*/ 2965599 h 4188227"/>
              <a:gd name="connsiteX10105" fmla="*/ 10876458 w 10996613"/>
              <a:gd name="connsiteY10105" fmla="*/ 2967043 h 4188227"/>
              <a:gd name="connsiteX10106" fmla="*/ 10879305 w 10996613"/>
              <a:gd name="connsiteY10106" fmla="*/ 2968676 h 4188227"/>
              <a:gd name="connsiteX10107" fmla="*/ 10884451 w 10996613"/>
              <a:gd name="connsiteY10107" fmla="*/ 2967043 h 4188227"/>
              <a:gd name="connsiteX10108" fmla="*/ 10881818 w 10996613"/>
              <a:gd name="connsiteY10108" fmla="*/ 2965599 h 4188227"/>
              <a:gd name="connsiteX10109" fmla="*/ 6601936 w 10996613"/>
              <a:gd name="connsiteY10109" fmla="*/ 1231970 h 4188227"/>
              <a:gd name="connsiteX10110" fmla="*/ 6598093 w 10996613"/>
              <a:gd name="connsiteY10110" fmla="*/ 1229342 h 4188227"/>
              <a:gd name="connsiteX10111" fmla="*/ 6594749 w 10996613"/>
              <a:gd name="connsiteY10111" fmla="*/ 1229366 h 4188227"/>
              <a:gd name="connsiteX10112" fmla="*/ 6594725 w 10996613"/>
              <a:gd name="connsiteY10112" fmla="*/ 1231283 h 4188227"/>
              <a:gd name="connsiteX10113" fmla="*/ 6599421 w 10996613"/>
              <a:gd name="connsiteY10113" fmla="*/ 1233366 h 4188227"/>
              <a:gd name="connsiteX10114" fmla="*/ 6601936 w 10996613"/>
              <a:gd name="connsiteY10114" fmla="*/ 1231970 h 4188227"/>
              <a:gd name="connsiteX10115" fmla="*/ 6374716 w 10996613"/>
              <a:gd name="connsiteY10115" fmla="*/ 1233342 h 4188227"/>
              <a:gd name="connsiteX10116" fmla="*/ 6379318 w 10996613"/>
              <a:gd name="connsiteY10116" fmla="*/ 1231354 h 4188227"/>
              <a:gd name="connsiteX10117" fmla="*/ 6379200 w 10996613"/>
              <a:gd name="connsiteY10117" fmla="*/ 1229366 h 4188227"/>
              <a:gd name="connsiteX10118" fmla="*/ 6375832 w 10996613"/>
              <a:gd name="connsiteY10118" fmla="*/ 1229342 h 4188227"/>
              <a:gd name="connsiteX10119" fmla="*/ 6374716 w 10996613"/>
              <a:gd name="connsiteY10119" fmla="*/ 1233342 h 4188227"/>
              <a:gd name="connsiteX10120" fmla="*/ 4472098 w 10996613"/>
              <a:gd name="connsiteY10120" fmla="*/ 1232372 h 4188227"/>
              <a:gd name="connsiteX10121" fmla="*/ 4469608 w 10996613"/>
              <a:gd name="connsiteY10121" fmla="*/ 1229271 h 4188227"/>
              <a:gd name="connsiteX10122" fmla="*/ 4467118 w 10996613"/>
              <a:gd name="connsiteY10122" fmla="*/ 1230786 h 4188227"/>
              <a:gd name="connsiteX10123" fmla="*/ 4469608 w 10996613"/>
              <a:gd name="connsiteY10123" fmla="*/ 1233887 h 4188227"/>
              <a:gd name="connsiteX10124" fmla="*/ 4472098 w 10996613"/>
              <a:gd name="connsiteY10124" fmla="*/ 1232372 h 4188227"/>
              <a:gd name="connsiteX10125" fmla="*/ 10720986 w 10996613"/>
              <a:gd name="connsiteY10125" fmla="*/ 2817436 h 4188227"/>
              <a:gd name="connsiteX10126" fmla="*/ 10718495 w 10996613"/>
              <a:gd name="connsiteY10126" fmla="*/ 2820536 h 4188227"/>
              <a:gd name="connsiteX10127" fmla="*/ 10720986 w 10996613"/>
              <a:gd name="connsiteY10127" fmla="*/ 2822051 h 4188227"/>
              <a:gd name="connsiteX10128" fmla="*/ 10723832 w 10996613"/>
              <a:gd name="connsiteY10128" fmla="*/ 2819093 h 4188227"/>
              <a:gd name="connsiteX10129" fmla="*/ 10720986 w 10996613"/>
              <a:gd name="connsiteY10129" fmla="*/ 2817436 h 4188227"/>
              <a:gd name="connsiteX10130" fmla="*/ 6578645 w 10996613"/>
              <a:gd name="connsiteY10130" fmla="*/ 1298335 h 4188227"/>
              <a:gd name="connsiteX10131" fmla="*/ 6570676 w 10996613"/>
              <a:gd name="connsiteY10131" fmla="*/ 1293744 h 4188227"/>
              <a:gd name="connsiteX10132" fmla="*/ 6578645 w 10996613"/>
              <a:gd name="connsiteY10132" fmla="*/ 1298335 h 4188227"/>
              <a:gd name="connsiteX10133" fmla="*/ 10740933 w 10996613"/>
              <a:gd name="connsiteY10133" fmla="*/ 2824323 h 4188227"/>
              <a:gd name="connsiteX10134" fmla="*/ 10735786 w 10996613"/>
              <a:gd name="connsiteY10134" fmla="*/ 2822690 h 4188227"/>
              <a:gd name="connsiteX10135" fmla="*/ 10732940 w 10996613"/>
              <a:gd name="connsiteY10135" fmla="*/ 2824323 h 4188227"/>
              <a:gd name="connsiteX10136" fmla="*/ 10738300 w 10996613"/>
              <a:gd name="connsiteY10136" fmla="*/ 2825767 h 4188227"/>
              <a:gd name="connsiteX10137" fmla="*/ 10740933 w 10996613"/>
              <a:gd name="connsiteY10137" fmla="*/ 2824323 h 4188227"/>
              <a:gd name="connsiteX10138" fmla="*/ 2250424 w 10996613"/>
              <a:gd name="connsiteY10138" fmla="*/ 2832749 h 4188227"/>
              <a:gd name="connsiteX10139" fmla="*/ 2252915 w 10996613"/>
              <a:gd name="connsiteY10139" fmla="*/ 2835850 h 4188227"/>
              <a:gd name="connsiteX10140" fmla="*/ 2255761 w 10996613"/>
              <a:gd name="connsiteY10140" fmla="*/ 2834217 h 4188227"/>
              <a:gd name="connsiteX10141" fmla="*/ 2252915 w 10996613"/>
              <a:gd name="connsiteY10141" fmla="*/ 2831258 h 4188227"/>
              <a:gd name="connsiteX10142" fmla="*/ 2250424 w 10996613"/>
              <a:gd name="connsiteY10142" fmla="*/ 2832749 h 4188227"/>
              <a:gd name="connsiteX10143" fmla="*/ 6570557 w 10996613"/>
              <a:gd name="connsiteY10143" fmla="*/ 1293649 h 4188227"/>
              <a:gd name="connsiteX10144" fmla="*/ 6570604 w 10996613"/>
              <a:gd name="connsiteY10144" fmla="*/ 1291708 h 4188227"/>
              <a:gd name="connsiteX10145" fmla="*/ 6563679 w 10996613"/>
              <a:gd name="connsiteY10145" fmla="*/ 1291069 h 4188227"/>
              <a:gd name="connsiteX10146" fmla="*/ 6567141 w 10996613"/>
              <a:gd name="connsiteY10146" fmla="*/ 1293720 h 4188227"/>
              <a:gd name="connsiteX10147" fmla="*/ 6570557 w 10996613"/>
              <a:gd name="connsiteY10147" fmla="*/ 1293649 h 4188227"/>
              <a:gd name="connsiteX10148" fmla="*/ 10326175 w 10996613"/>
              <a:gd name="connsiteY10148" fmla="*/ 2803543 h 4188227"/>
              <a:gd name="connsiteX10149" fmla="*/ 10326222 w 10996613"/>
              <a:gd name="connsiteY10149" fmla="*/ 2801602 h 4188227"/>
              <a:gd name="connsiteX10150" fmla="*/ 10319296 w 10996613"/>
              <a:gd name="connsiteY10150" fmla="*/ 2800963 h 4188227"/>
              <a:gd name="connsiteX10151" fmla="*/ 10322759 w 10996613"/>
              <a:gd name="connsiteY10151" fmla="*/ 2803613 h 4188227"/>
              <a:gd name="connsiteX10152" fmla="*/ 10326175 w 10996613"/>
              <a:gd name="connsiteY10152" fmla="*/ 2803543 h 4188227"/>
              <a:gd name="connsiteX10153" fmla="*/ 4545364 w 10996613"/>
              <a:gd name="connsiteY10153" fmla="*/ 1319045 h 4188227"/>
              <a:gd name="connsiteX10154" fmla="*/ 4550510 w 10996613"/>
              <a:gd name="connsiteY10154" fmla="*/ 1320678 h 4188227"/>
              <a:gd name="connsiteX10155" fmla="*/ 4553357 w 10996613"/>
              <a:gd name="connsiteY10155" fmla="*/ 1319045 h 4188227"/>
              <a:gd name="connsiteX10156" fmla="*/ 4547996 w 10996613"/>
              <a:gd name="connsiteY10156" fmla="*/ 1317601 h 4188227"/>
              <a:gd name="connsiteX10157" fmla="*/ 4545364 w 10996613"/>
              <a:gd name="connsiteY10157" fmla="*/ 1319045 h 4188227"/>
              <a:gd name="connsiteX10158" fmla="*/ 1644427 w 10996613"/>
              <a:gd name="connsiteY10158" fmla="*/ 1318264 h 4188227"/>
              <a:gd name="connsiteX10159" fmla="*/ 1646918 w 10996613"/>
              <a:gd name="connsiteY10159" fmla="*/ 1321365 h 4188227"/>
              <a:gd name="connsiteX10160" fmla="*/ 1649764 w 10996613"/>
              <a:gd name="connsiteY10160" fmla="*/ 1319732 h 4188227"/>
              <a:gd name="connsiteX10161" fmla="*/ 1646918 w 10996613"/>
              <a:gd name="connsiteY10161" fmla="*/ 1316773 h 4188227"/>
              <a:gd name="connsiteX10162" fmla="*/ 1644427 w 10996613"/>
              <a:gd name="connsiteY10162" fmla="*/ 1318264 h 4188227"/>
              <a:gd name="connsiteX10163" fmla="*/ 3959289 w 10996613"/>
              <a:gd name="connsiteY10163" fmla="*/ 1316749 h 4188227"/>
              <a:gd name="connsiteX10164" fmla="*/ 3962135 w 10996613"/>
              <a:gd name="connsiteY10164" fmla="*/ 1315116 h 4188227"/>
              <a:gd name="connsiteX10165" fmla="*/ 3959289 w 10996613"/>
              <a:gd name="connsiteY10165" fmla="*/ 1312158 h 4188227"/>
              <a:gd name="connsiteX10166" fmla="*/ 3956799 w 10996613"/>
              <a:gd name="connsiteY10166" fmla="*/ 1313672 h 4188227"/>
              <a:gd name="connsiteX10167" fmla="*/ 3959289 w 10996613"/>
              <a:gd name="connsiteY10167" fmla="*/ 1316749 h 4188227"/>
              <a:gd name="connsiteX10168" fmla="*/ 5806692 w 10996613"/>
              <a:gd name="connsiteY10168" fmla="*/ 2809744 h 4188227"/>
              <a:gd name="connsiteX10169" fmla="*/ 5809182 w 10996613"/>
              <a:gd name="connsiteY10169" fmla="*/ 2812844 h 4188227"/>
              <a:gd name="connsiteX10170" fmla="*/ 5811673 w 10996613"/>
              <a:gd name="connsiteY10170" fmla="*/ 2811329 h 4188227"/>
              <a:gd name="connsiteX10171" fmla="*/ 5809182 w 10996613"/>
              <a:gd name="connsiteY10171" fmla="*/ 2808229 h 4188227"/>
              <a:gd name="connsiteX10172" fmla="*/ 5806692 w 10996613"/>
              <a:gd name="connsiteY10172" fmla="*/ 2809744 h 4188227"/>
              <a:gd name="connsiteX10173" fmla="*/ 1625500 w 10996613"/>
              <a:gd name="connsiteY10173" fmla="*/ 1304442 h 4188227"/>
              <a:gd name="connsiteX10174" fmla="*/ 1623010 w 10996613"/>
              <a:gd name="connsiteY10174" fmla="*/ 1302927 h 4188227"/>
              <a:gd name="connsiteX10175" fmla="*/ 1620163 w 10996613"/>
              <a:gd name="connsiteY10175" fmla="*/ 1305886 h 4188227"/>
              <a:gd name="connsiteX10176" fmla="*/ 1623010 w 10996613"/>
              <a:gd name="connsiteY10176" fmla="*/ 1307519 h 4188227"/>
              <a:gd name="connsiteX10177" fmla="*/ 1625500 w 10996613"/>
              <a:gd name="connsiteY10177" fmla="*/ 1304442 h 4188227"/>
              <a:gd name="connsiteX10178" fmla="*/ 10683606 w 10996613"/>
              <a:gd name="connsiteY10178" fmla="*/ 2811306 h 4188227"/>
              <a:gd name="connsiteX10179" fmla="*/ 10681116 w 10996613"/>
              <a:gd name="connsiteY10179" fmla="*/ 2808205 h 4188227"/>
              <a:gd name="connsiteX10180" fmla="*/ 10678625 w 10996613"/>
              <a:gd name="connsiteY10180" fmla="*/ 2809720 h 4188227"/>
              <a:gd name="connsiteX10181" fmla="*/ 10681116 w 10996613"/>
              <a:gd name="connsiteY10181" fmla="*/ 2812820 h 4188227"/>
              <a:gd name="connsiteX10182" fmla="*/ 10683606 w 10996613"/>
              <a:gd name="connsiteY10182" fmla="*/ 2811306 h 4188227"/>
              <a:gd name="connsiteX10183" fmla="*/ 1094238 w 10996613"/>
              <a:gd name="connsiteY10183" fmla="*/ 1278407 h 4188227"/>
              <a:gd name="connsiteX10184" fmla="*/ 1096729 w 10996613"/>
              <a:gd name="connsiteY10184" fmla="*/ 1279922 h 4188227"/>
              <a:gd name="connsiteX10185" fmla="*/ 1099575 w 10996613"/>
              <a:gd name="connsiteY10185" fmla="*/ 1276963 h 4188227"/>
              <a:gd name="connsiteX10186" fmla="*/ 1096729 w 10996613"/>
              <a:gd name="connsiteY10186" fmla="*/ 1275330 h 4188227"/>
              <a:gd name="connsiteX10187" fmla="*/ 1094238 w 10996613"/>
              <a:gd name="connsiteY10187" fmla="*/ 1278407 h 4188227"/>
              <a:gd name="connsiteX10188" fmla="*/ 9370952 w 10996613"/>
              <a:gd name="connsiteY10188" fmla="*/ 2884961 h 4188227"/>
              <a:gd name="connsiteX10189" fmla="*/ 9373442 w 10996613"/>
              <a:gd name="connsiteY10189" fmla="*/ 2886476 h 4188227"/>
              <a:gd name="connsiteX10190" fmla="*/ 9376288 w 10996613"/>
              <a:gd name="connsiteY10190" fmla="*/ 2883518 h 4188227"/>
              <a:gd name="connsiteX10191" fmla="*/ 9373442 w 10996613"/>
              <a:gd name="connsiteY10191" fmla="*/ 2881885 h 4188227"/>
              <a:gd name="connsiteX10192" fmla="*/ 9370952 w 10996613"/>
              <a:gd name="connsiteY10192" fmla="*/ 2884961 h 4188227"/>
              <a:gd name="connsiteX10193" fmla="*/ 2465714 w 10996613"/>
              <a:gd name="connsiteY10193" fmla="*/ 2887991 h 4188227"/>
              <a:gd name="connsiteX10194" fmla="*/ 2468204 w 10996613"/>
              <a:gd name="connsiteY10194" fmla="*/ 2891092 h 4188227"/>
              <a:gd name="connsiteX10195" fmla="*/ 2471050 w 10996613"/>
              <a:gd name="connsiteY10195" fmla="*/ 2889458 h 4188227"/>
              <a:gd name="connsiteX10196" fmla="*/ 2468204 w 10996613"/>
              <a:gd name="connsiteY10196" fmla="*/ 2886500 h 4188227"/>
              <a:gd name="connsiteX10197" fmla="*/ 2465714 w 10996613"/>
              <a:gd name="connsiteY10197" fmla="*/ 2887991 h 4188227"/>
              <a:gd name="connsiteX10198" fmla="*/ 3316268 w 10996613"/>
              <a:gd name="connsiteY10198" fmla="*/ 1272348 h 4188227"/>
              <a:gd name="connsiteX10199" fmla="*/ 3313422 w 10996613"/>
              <a:gd name="connsiteY10199" fmla="*/ 1270714 h 4188227"/>
              <a:gd name="connsiteX10200" fmla="*/ 3310932 w 10996613"/>
              <a:gd name="connsiteY10200" fmla="*/ 1273815 h 4188227"/>
              <a:gd name="connsiteX10201" fmla="*/ 3313422 w 10996613"/>
              <a:gd name="connsiteY10201" fmla="*/ 1275330 h 4188227"/>
              <a:gd name="connsiteX10202" fmla="*/ 3316268 w 10996613"/>
              <a:gd name="connsiteY10202" fmla="*/ 1272348 h 4188227"/>
              <a:gd name="connsiteX10203" fmla="*/ 6015720 w 10996613"/>
              <a:gd name="connsiteY10203" fmla="*/ 2846500 h 4188227"/>
              <a:gd name="connsiteX10204" fmla="*/ 6012518 w 10996613"/>
              <a:gd name="connsiteY10204" fmla="*/ 2847352 h 4188227"/>
              <a:gd name="connsiteX10205" fmla="*/ 6014913 w 10996613"/>
              <a:gd name="connsiteY10205" fmla="*/ 2848702 h 4188227"/>
              <a:gd name="connsiteX10206" fmla="*/ 6015720 w 10996613"/>
              <a:gd name="connsiteY10206" fmla="*/ 2846500 h 4188227"/>
              <a:gd name="connsiteX10207" fmla="*/ 5783899 w 10996613"/>
              <a:gd name="connsiteY10207" fmla="*/ 2862595 h 4188227"/>
              <a:gd name="connsiteX10208" fmla="*/ 5789259 w 10996613"/>
              <a:gd name="connsiteY10208" fmla="*/ 2861151 h 4188227"/>
              <a:gd name="connsiteX10209" fmla="*/ 5786413 w 10996613"/>
              <a:gd name="connsiteY10209" fmla="*/ 2859518 h 4188227"/>
              <a:gd name="connsiteX10210" fmla="*/ 5781266 w 10996613"/>
              <a:gd name="connsiteY10210" fmla="*/ 2861151 h 4188227"/>
              <a:gd name="connsiteX10211" fmla="*/ 5783899 w 10996613"/>
              <a:gd name="connsiteY10211" fmla="*/ 2862595 h 4188227"/>
              <a:gd name="connsiteX10212" fmla="*/ 3308299 w 10996613"/>
              <a:gd name="connsiteY10212" fmla="*/ 1130977 h 4188227"/>
              <a:gd name="connsiteX10213" fmla="*/ 3305453 w 10996613"/>
              <a:gd name="connsiteY10213" fmla="*/ 1128019 h 4188227"/>
              <a:gd name="connsiteX10214" fmla="*/ 3302962 w 10996613"/>
              <a:gd name="connsiteY10214" fmla="*/ 1129533 h 4188227"/>
              <a:gd name="connsiteX10215" fmla="*/ 3305453 w 10996613"/>
              <a:gd name="connsiteY10215" fmla="*/ 1132634 h 4188227"/>
              <a:gd name="connsiteX10216" fmla="*/ 3308299 w 10996613"/>
              <a:gd name="connsiteY10216" fmla="*/ 1130977 h 4188227"/>
              <a:gd name="connsiteX10217" fmla="*/ 10897567 w 10996613"/>
              <a:gd name="connsiteY10217" fmla="*/ 3121904 h 4188227"/>
              <a:gd name="connsiteX10218" fmla="*/ 10892420 w 10996613"/>
              <a:gd name="connsiteY10218" fmla="*/ 3123537 h 4188227"/>
              <a:gd name="connsiteX10219" fmla="*/ 10895030 w 10996613"/>
              <a:gd name="connsiteY10219" fmla="*/ 3124981 h 4188227"/>
              <a:gd name="connsiteX10220" fmla="*/ 10900389 w 10996613"/>
              <a:gd name="connsiteY10220" fmla="*/ 3123537 h 4188227"/>
              <a:gd name="connsiteX10221" fmla="*/ 10897567 w 10996613"/>
              <a:gd name="connsiteY10221" fmla="*/ 3121904 h 4188227"/>
              <a:gd name="connsiteX10222" fmla="*/ 10679977 w 10996613"/>
              <a:gd name="connsiteY10222" fmla="*/ 3131111 h 4188227"/>
              <a:gd name="connsiteX10223" fmla="*/ 10677131 w 10996613"/>
              <a:gd name="connsiteY10223" fmla="*/ 3132745 h 4188227"/>
              <a:gd name="connsiteX10224" fmla="*/ 10682492 w 10996613"/>
              <a:gd name="connsiteY10224" fmla="*/ 3134188 h 4188227"/>
              <a:gd name="connsiteX10225" fmla="*/ 10685100 w 10996613"/>
              <a:gd name="connsiteY10225" fmla="*/ 3132745 h 4188227"/>
              <a:gd name="connsiteX10226" fmla="*/ 10679977 w 10996613"/>
              <a:gd name="connsiteY10226" fmla="*/ 3131111 h 4188227"/>
              <a:gd name="connsiteX10227" fmla="*/ 5035142 w 10996613"/>
              <a:gd name="connsiteY10227" fmla="*/ 1122859 h 4188227"/>
              <a:gd name="connsiteX10228" fmla="*/ 5039744 w 10996613"/>
              <a:gd name="connsiteY10228" fmla="*/ 1120871 h 4188227"/>
              <a:gd name="connsiteX10229" fmla="*/ 5039625 w 10996613"/>
              <a:gd name="connsiteY10229" fmla="*/ 1118883 h 4188227"/>
              <a:gd name="connsiteX10230" fmla="*/ 5036257 w 10996613"/>
              <a:gd name="connsiteY10230" fmla="*/ 1118859 h 4188227"/>
              <a:gd name="connsiteX10231" fmla="*/ 5035142 w 10996613"/>
              <a:gd name="connsiteY10231" fmla="*/ 1122859 h 4188227"/>
              <a:gd name="connsiteX10232" fmla="*/ 3301468 w 10996613"/>
              <a:gd name="connsiteY10232" fmla="*/ 1121107 h 4188227"/>
              <a:gd name="connsiteX10233" fmla="*/ 3296108 w 10996613"/>
              <a:gd name="connsiteY10233" fmla="*/ 1119664 h 4188227"/>
              <a:gd name="connsiteX10234" fmla="*/ 3293475 w 10996613"/>
              <a:gd name="connsiteY10234" fmla="*/ 1121107 h 4188227"/>
              <a:gd name="connsiteX10235" fmla="*/ 3298622 w 10996613"/>
              <a:gd name="connsiteY10235" fmla="*/ 1122740 h 4188227"/>
              <a:gd name="connsiteX10236" fmla="*/ 3301468 w 10996613"/>
              <a:gd name="connsiteY10236" fmla="*/ 1121107 h 4188227"/>
              <a:gd name="connsiteX10237" fmla="*/ 10415497 w 10996613"/>
              <a:gd name="connsiteY10237" fmla="*/ 3138141 h 4188227"/>
              <a:gd name="connsiteX10238" fmla="*/ 10417987 w 10996613"/>
              <a:gd name="connsiteY10238" fmla="*/ 3139655 h 4188227"/>
              <a:gd name="connsiteX10239" fmla="*/ 10420833 w 10996613"/>
              <a:gd name="connsiteY10239" fmla="*/ 3136697 h 4188227"/>
              <a:gd name="connsiteX10240" fmla="*/ 10417987 w 10996613"/>
              <a:gd name="connsiteY10240" fmla="*/ 3135064 h 4188227"/>
              <a:gd name="connsiteX10241" fmla="*/ 10415497 w 10996613"/>
              <a:gd name="connsiteY10241" fmla="*/ 3138141 h 4188227"/>
              <a:gd name="connsiteX10242" fmla="*/ 3285530 w 10996613"/>
              <a:gd name="connsiteY10242" fmla="*/ 1121107 h 4188227"/>
              <a:gd name="connsiteX10243" fmla="*/ 3282683 w 10996613"/>
              <a:gd name="connsiteY10243" fmla="*/ 1119474 h 4188227"/>
              <a:gd name="connsiteX10244" fmla="*/ 3277536 w 10996613"/>
              <a:gd name="connsiteY10244" fmla="*/ 1121107 h 4188227"/>
              <a:gd name="connsiteX10245" fmla="*/ 3280169 w 10996613"/>
              <a:gd name="connsiteY10245" fmla="*/ 1122551 h 4188227"/>
              <a:gd name="connsiteX10246" fmla="*/ 3285530 w 10996613"/>
              <a:gd name="connsiteY10246" fmla="*/ 1121107 h 4188227"/>
              <a:gd name="connsiteX10247" fmla="*/ 7942293 w 10996613"/>
              <a:gd name="connsiteY10247" fmla="*/ 1146503 h 4188227"/>
              <a:gd name="connsiteX10248" fmla="*/ 7942269 w 10996613"/>
              <a:gd name="connsiteY10248" fmla="*/ 1148444 h 4188227"/>
              <a:gd name="connsiteX10249" fmla="*/ 7946965 w 10996613"/>
              <a:gd name="connsiteY10249" fmla="*/ 1150527 h 4188227"/>
              <a:gd name="connsiteX10250" fmla="*/ 7949480 w 10996613"/>
              <a:gd name="connsiteY10250" fmla="*/ 1149107 h 4188227"/>
              <a:gd name="connsiteX10251" fmla="*/ 7945637 w 10996613"/>
              <a:gd name="connsiteY10251" fmla="*/ 1146480 h 4188227"/>
              <a:gd name="connsiteX10252" fmla="*/ 7942293 w 10996613"/>
              <a:gd name="connsiteY10252" fmla="*/ 1146503 h 4188227"/>
              <a:gd name="connsiteX10253" fmla="*/ 10795579 w 10996613"/>
              <a:gd name="connsiteY10253" fmla="*/ 3110402 h 4188227"/>
              <a:gd name="connsiteX10254" fmla="*/ 10792733 w 10996613"/>
              <a:gd name="connsiteY10254" fmla="*/ 3107443 h 4188227"/>
              <a:gd name="connsiteX10255" fmla="*/ 10790243 w 10996613"/>
              <a:gd name="connsiteY10255" fmla="*/ 3108958 h 4188227"/>
              <a:gd name="connsiteX10256" fmla="*/ 10792733 w 10996613"/>
              <a:gd name="connsiteY10256" fmla="*/ 3112058 h 4188227"/>
              <a:gd name="connsiteX10257" fmla="*/ 10795579 w 10996613"/>
              <a:gd name="connsiteY10257" fmla="*/ 3110402 h 4188227"/>
              <a:gd name="connsiteX10258" fmla="*/ 3701640 w 10996613"/>
              <a:gd name="connsiteY10258" fmla="*/ 3113549 h 4188227"/>
              <a:gd name="connsiteX10259" fmla="*/ 3704130 w 10996613"/>
              <a:gd name="connsiteY10259" fmla="*/ 3116626 h 4188227"/>
              <a:gd name="connsiteX10260" fmla="*/ 3706976 w 10996613"/>
              <a:gd name="connsiteY10260" fmla="*/ 3114993 h 4188227"/>
              <a:gd name="connsiteX10261" fmla="*/ 3704130 w 10996613"/>
              <a:gd name="connsiteY10261" fmla="*/ 3112035 h 4188227"/>
              <a:gd name="connsiteX10262" fmla="*/ 3701640 w 10996613"/>
              <a:gd name="connsiteY10262" fmla="*/ 3113549 h 4188227"/>
              <a:gd name="connsiteX10263" fmla="*/ 3047803 w 10996613"/>
              <a:gd name="connsiteY10263" fmla="*/ 3118165 h 4188227"/>
              <a:gd name="connsiteX10264" fmla="*/ 3050293 w 10996613"/>
              <a:gd name="connsiteY10264" fmla="*/ 3121265 h 4188227"/>
              <a:gd name="connsiteX10265" fmla="*/ 3053140 w 10996613"/>
              <a:gd name="connsiteY10265" fmla="*/ 3119632 h 4188227"/>
              <a:gd name="connsiteX10266" fmla="*/ 3050293 w 10996613"/>
              <a:gd name="connsiteY10266" fmla="*/ 3116674 h 4188227"/>
              <a:gd name="connsiteX10267" fmla="*/ 3047803 w 10996613"/>
              <a:gd name="connsiteY10267" fmla="*/ 3118165 h 4188227"/>
              <a:gd name="connsiteX10268" fmla="*/ 7942150 w 10996613"/>
              <a:gd name="connsiteY10268" fmla="*/ 1146432 h 4188227"/>
              <a:gd name="connsiteX10269" fmla="*/ 7934181 w 10996613"/>
              <a:gd name="connsiteY10269" fmla="*/ 1141817 h 4188227"/>
              <a:gd name="connsiteX10270" fmla="*/ 7942150 w 10996613"/>
              <a:gd name="connsiteY10270" fmla="*/ 1146432 h 4188227"/>
              <a:gd name="connsiteX10271" fmla="*/ 7146290 w 10996613"/>
              <a:gd name="connsiteY10271" fmla="*/ 1134125 h 4188227"/>
              <a:gd name="connsiteX10272" fmla="*/ 7146290 w 10996613"/>
              <a:gd name="connsiteY10272" fmla="*/ 1134125 h 4188227"/>
              <a:gd name="connsiteX10273" fmla="*/ 7146551 w 10996613"/>
              <a:gd name="connsiteY10273" fmla="*/ 1133912 h 4188227"/>
              <a:gd name="connsiteX10274" fmla="*/ 7146290 w 10996613"/>
              <a:gd name="connsiteY10274" fmla="*/ 1134125 h 4188227"/>
              <a:gd name="connsiteX10275" fmla="*/ 5352206 w 10996613"/>
              <a:gd name="connsiteY10275" fmla="*/ 1101912 h 4188227"/>
              <a:gd name="connsiteX10276" fmla="*/ 5354696 w 10996613"/>
              <a:gd name="connsiteY10276" fmla="*/ 1105013 h 4188227"/>
              <a:gd name="connsiteX10277" fmla="*/ 5357542 w 10996613"/>
              <a:gd name="connsiteY10277" fmla="*/ 1103380 h 4188227"/>
              <a:gd name="connsiteX10278" fmla="*/ 5354696 w 10996613"/>
              <a:gd name="connsiteY10278" fmla="*/ 1100421 h 4188227"/>
              <a:gd name="connsiteX10279" fmla="*/ 5352206 w 10996613"/>
              <a:gd name="connsiteY10279" fmla="*/ 1101912 h 4188227"/>
              <a:gd name="connsiteX10280" fmla="*/ 4900186 w 10996613"/>
              <a:gd name="connsiteY10280" fmla="*/ 1100398 h 4188227"/>
              <a:gd name="connsiteX10281" fmla="*/ 4897696 w 10996613"/>
              <a:gd name="connsiteY10281" fmla="*/ 1101912 h 4188227"/>
              <a:gd name="connsiteX10282" fmla="*/ 4900186 w 10996613"/>
              <a:gd name="connsiteY10282" fmla="*/ 1105013 h 4188227"/>
              <a:gd name="connsiteX10283" fmla="*/ 4903033 w 10996613"/>
              <a:gd name="connsiteY10283" fmla="*/ 1103380 h 4188227"/>
              <a:gd name="connsiteX10284" fmla="*/ 4900186 w 10996613"/>
              <a:gd name="connsiteY10284" fmla="*/ 1100398 h 4188227"/>
              <a:gd name="connsiteX10285" fmla="*/ 10848565 w 10996613"/>
              <a:gd name="connsiteY10285" fmla="*/ 3167277 h 4188227"/>
              <a:gd name="connsiteX10286" fmla="*/ 10851056 w 10996613"/>
              <a:gd name="connsiteY10286" fmla="*/ 3165762 h 4188227"/>
              <a:gd name="connsiteX10287" fmla="*/ 10848565 w 10996613"/>
              <a:gd name="connsiteY10287" fmla="*/ 3162661 h 4188227"/>
              <a:gd name="connsiteX10288" fmla="*/ 10846076 w 10996613"/>
              <a:gd name="connsiteY10288" fmla="*/ 3164176 h 4188227"/>
              <a:gd name="connsiteX10289" fmla="*/ 10848565 w 10996613"/>
              <a:gd name="connsiteY10289" fmla="*/ 3167277 h 4188227"/>
              <a:gd name="connsiteX10290" fmla="*/ 7127339 w 10996613"/>
              <a:gd name="connsiteY10290" fmla="*/ 1097297 h 4188227"/>
              <a:gd name="connsiteX10291" fmla="*/ 7124849 w 10996613"/>
              <a:gd name="connsiteY10291" fmla="*/ 1095782 h 4188227"/>
              <a:gd name="connsiteX10292" fmla="*/ 7122003 w 10996613"/>
              <a:gd name="connsiteY10292" fmla="*/ 1098741 h 4188227"/>
              <a:gd name="connsiteX10293" fmla="*/ 7124849 w 10996613"/>
              <a:gd name="connsiteY10293" fmla="*/ 1100374 h 4188227"/>
              <a:gd name="connsiteX10294" fmla="*/ 7127339 w 10996613"/>
              <a:gd name="connsiteY10294" fmla="*/ 1097297 h 4188227"/>
              <a:gd name="connsiteX10295" fmla="*/ 5081084 w 10996613"/>
              <a:gd name="connsiteY10295" fmla="*/ 1089676 h 4188227"/>
              <a:gd name="connsiteX10296" fmla="*/ 5083575 w 10996613"/>
              <a:gd name="connsiteY10296" fmla="*/ 1091191 h 4188227"/>
              <a:gd name="connsiteX10297" fmla="*/ 5086421 w 10996613"/>
              <a:gd name="connsiteY10297" fmla="*/ 1088232 h 4188227"/>
              <a:gd name="connsiteX10298" fmla="*/ 5083575 w 10996613"/>
              <a:gd name="connsiteY10298" fmla="*/ 1086599 h 4188227"/>
              <a:gd name="connsiteX10299" fmla="*/ 5081084 w 10996613"/>
              <a:gd name="connsiteY10299" fmla="*/ 1089676 h 4188227"/>
              <a:gd name="connsiteX10300" fmla="*/ 4206479 w 10996613"/>
              <a:gd name="connsiteY10300" fmla="*/ 3176483 h 4188227"/>
              <a:gd name="connsiteX10301" fmla="*/ 4208970 w 10996613"/>
              <a:gd name="connsiteY10301" fmla="*/ 3174969 h 4188227"/>
              <a:gd name="connsiteX10302" fmla="*/ 4208069 w 10996613"/>
              <a:gd name="connsiteY10302" fmla="*/ 3173856 h 4188227"/>
              <a:gd name="connsiteX10303" fmla="*/ 4205175 w 10996613"/>
              <a:gd name="connsiteY10303" fmla="*/ 3174874 h 4188227"/>
              <a:gd name="connsiteX10304" fmla="*/ 4206479 w 10996613"/>
              <a:gd name="connsiteY10304" fmla="*/ 3176483 h 4188227"/>
              <a:gd name="connsiteX10305" fmla="*/ 5055682 w 10996613"/>
              <a:gd name="connsiteY10305" fmla="*/ 1084280 h 4188227"/>
              <a:gd name="connsiteX10306" fmla="*/ 5053050 w 10996613"/>
              <a:gd name="connsiteY10306" fmla="*/ 1082836 h 4188227"/>
              <a:gd name="connsiteX10307" fmla="*/ 5047689 w 10996613"/>
              <a:gd name="connsiteY10307" fmla="*/ 1084280 h 4188227"/>
              <a:gd name="connsiteX10308" fmla="*/ 5050298 w 10996613"/>
              <a:gd name="connsiteY10308" fmla="*/ 1085723 h 4188227"/>
              <a:gd name="connsiteX10309" fmla="*/ 5055682 w 10996613"/>
              <a:gd name="connsiteY10309" fmla="*/ 1084280 h 4188227"/>
              <a:gd name="connsiteX10310" fmla="*/ 5039838 w 10996613"/>
              <a:gd name="connsiteY10310" fmla="*/ 1116800 h 4188227"/>
              <a:gd name="connsiteX10311" fmla="*/ 5039862 w 10996613"/>
              <a:gd name="connsiteY10311" fmla="*/ 1118741 h 4188227"/>
              <a:gd name="connsiteX10312" fmla="*/ 5043206 w 10996613"/>
              <a:gd name="connsiteY10312" fmla="*/ 1118764 h 4188227"/>
              <a:gd name="connsiteX10313" fmla="*/ 5046835 w 10996613"/>
              <a:gd name="connsiteY10313" fmla="*/ 1116042 h 4188227"/>
              <a:gd name="connsiteX10314" fmla="*/ 5044369 w 10996613"/>
              <a:gd name="connsiteY10314" fmla="*/ 1114575 h 4188227"/>
              <a:gd name="connsiteX10315" fmla="*/ 5039838 w 10996613"/>
              <a:gd name="connsiteY10315" fmla="*/ 1116800 h 4188227"/>
              <a:gd name="connsiteX10316" fmla="*/ 5061042 w 10996613"/>
              <a:gd name="connsiteY10316" fmla="*/ 1113344 h 4188227"/>
              <a:gd name="connsiteX10317" fmla="*/ 5063675 w 10996613"/>
              <a:gd name="connsiteY10317" fmla="*/ 1111900 h 4188227"/>
              <a:gd name="connsiteX10318" fmla="*/ 5058529 w 10996613"/>
              <a:gd name="connsiteY10318" fmla="*/ 1110267 h 4188227"/>
              <a:gd name="connsiteX10319" fmla="*/ 5055682 w 10996613"/>
              <a:gd name="connsiteY10319" fmla="*/ 1111900 h 4188227"/>
              <a:gd name="connsiteX10320" fmla="*/ 5061042 w 10996613"/>
              <a:gd name="connsiteY10320" fmla="*/ 1113344 h 4188227"/>
              <a:gd name="connsiteX10321" fmla="*/ 10769988 w 10996613"/>
              <a:gd name="connsiteY10321" fmla="*/ 3154140 h 4188227"/>
              <a:gd name="connsiteX10322" fmla="*/ 10764841 w 10996613"/>
              <a:gd name="connsiteY10322" fmla="*/ 3155774 h 4188227"/>
              <a:gd name="connsiteX10323" fmla="*/ 10767473 w 10996613"/>
              <a:gd name="connsiteY10323" fmla="*/ 3157217 h 4188227"/>
              <a:gd name="connsiteX10324" fmla="*/ 10772834 w 10996613"/>
              <a:gd name="connsiteY10324" fmla="*/ 3155774 h 4188227"/>
              <a:gd name="connsiteX10325" fmla="*/ 10769988 w 10996613"/>
              <a:gd name="connsiteY10325" fmla="*/ 3154140 h 4188227"/>
              <a:gd name="connsiteX10326" fmla="*/ 7016054 w 10996613"/>
              <a:gd name="connsiteY10326" fmla="*/ 1106646 h 4188227"/>
              <a:gd name="connsiteX10327" fmla="*/ 7013208 w 10996613"/>
              <a:gd name="connsiteY10327" fmla="*/ 1105013 h 4188227"/>
              <a:gd name="connsiteX10328" fmla="*/ 7010717 w 10996613"/>
              <a:gd name="connsiteY10328" fmla="*/ 1108114 h 4188227"/>
              <a:gd name="connsiteX10329" fmla="*/ 7013208 w 10996613"/>
              <a:gd name="connsiteY10329" fmla="*/ 1109628 h 4188227"/>
              <a:gd name="connsiteX10330" fmla="*/ 7016054 w 10996613"/>
              <a:gd name="connsiteY10330" fmla="*/ 1106646 h 4188227"/>
              <a:gd name="connsiteX10331" fmla="*/ 5166161 w 10996613"/>
              <a:gd name="connsiteY10331" fmla="*/ 1106646 h 4188227"/>
              <a:gd name="connsiteX10332" fmla="*/ 5163315 w 10996613"/>
              <a:gd name="connsiteY10332" fmla="*/ 1105013 h 4188227"/>
              <a:gd name="connsiteX10333" fmla="*/ 5160824 w 10996613"/>
              <a:gd name="connsiteY10333" fmla="*/ 1108114 h 4188227"/>
              <a:gd name="connsiteX10334" fmla="*/ 5163315 w 10996613"/>
              <a:gd name="connsiteY10334" fmla="*/ 1109628 h 4188227"/>
              <a:gd name="connsiteX10335" fmla="*/ 5166161 w 10996613"/>
              <a:gd name="connsiteY10335" fmla="*/ 1106646 h 4188227"/>
              <a:gd name="connsiteX10336" fmla="*/ 10900389 w 10996613"/>
              <a:gd name="connsiteY10336" fmla="*/ 3160365 h 4188227"/>
              <a:gd name="connsiteX10337" fmla="*/ 10905750 w 10996613"/>
              <a:gd name="connsiteY10337" fmla="*/ 3161809 h 4188227"/>
              <a:gd name="connsiteX10338" fmla="*/ 10908359 w 10996613"/>
              <a:gd name="connsiteY10338" fmla="*/ 3160365 h 4188227"/>
              <a:gd name="connsiteX10339" fmla="*/ 10903212 w 10996613"/>
              <a:gd name="connsiteY10339" fmla="*/ 3158732 h 4188227"/>
              <a:gd name="connsiteX10340" fmla="*/ 10900389 w 10996613"/>
              <a:gd name="connsiteY10340" fmla="*/ 3160365 h 4188227"/>
              <a:gd name="connsiteX10341" fmla="*/ 10880466 w 10996613"/>
              <a:gd name="connsiteY10341" fmla="*/ 3029172 h 4188227"/>
              <a:gd name="connsiteX10342" fmla="*/ 10882957 w 10996613"/>
              <a:gd name="connsiteY10342" fmla="*/ 3027657 h 4188227"/>
              <a:gd name="connsiteX10343" fmla="*/ 10880466 w 10996613"/>
              <a:gd name="connsiteY10343" fmla="*/ 3024557 h 4188227"/>
              <a:gd name="connsiteX10344" fmla="*/ 10877620 w 10996613"/>
              <a:gd name="connsiteY10344" fmla="*/ 3026190 h 4188227"/>
              <a:gd name="connsiteX10345" fmla="*/ 10880466 w 10996613"/>
              <a:gd name="connsiteY10345" fmla="*/ 3029172 h 4188227"/>
              <a:gd name="connsiteX10346" fmla="*/ 5575109 w 10996613"/>
              <a:gd name="connsiteY10346" fmla="*/ 1213840 h 4188227"/>
              <a:gd name="connsiteX10347" fmla="*/ 5577955 w 10996613"/>
              <a:gd name="connsiteY10347" fmla="*/ 1215473 h 4188227"/>
              <a:gd name="connsiteX10348" fmla="*/ 5580445 w 10996613"/>
              <a:gd name="connsiteY10348" fmla="*/ 1212372 h 4188227"/>
              <a:gd name="connsiteX10349" fmla="*/ 5577955 w 10996613"/>
              <a:gd name="connsiteY10349" fmla="*/ 1210857 h 4188227"/>
              <a:gd name="connsiteX10350" fmla="*/ 5575109 w 10996613"/>
              <a:gd name="connsiteY10350" fmla="*/ 1213840 h 4188227"/>
              <a:gd name="connsiteX10351" fmla="*/ 3086037 w 10996613"/>
              <a:gd name="connsiteY10351" fmla="*/ 3038308 h 4188227"/>
              <a:gd name="connsiteX10352" fmla="*/ 3086084 w 10996613"/>
              <a:gd name="connsiteY10352" fmla="*/ 3036367 h 4188227"/>
              <a:gd name="connsiteX10353" fmla="*/ 3079158 w 10996613"/>
              <a:gd name="connsiteY10353" fmla="*/ 3035728 h 4188227"/>
              <a:gd name="connsiteX10354" fmla="*/ 3082621 w 10996613"/>
              <a:gd name="connsiteY10354" fmla="*/ 3038379 h 4188227"/>
              <a:gd name="connsiteX10355" fmla="*/ 3086037 w 10996613"/>
              <a:gd name="connsiteY10355" fmla="*/ 3038308 h 4188227"/>
              <a:gd name="connsiteX10356" fmla="*/ 3086298 w 10996613"/>
              <a:gd name="connsiteY10356" fmla="*/ 3038474 h 4188227"/>
              <a:gd name="connsiteX10357" fmla="*/ 3086274 w 10996613"/>
              <a:gd name="connsiteY10357" fmla="*/ 3040415 h 4188227"/>
              <a:gd name="connsiteX10358" fmla="*/ 3090970 w 10996613"/>
              <a:gd name="connsiteY10358" fmla="*/ 3042497 h 4188227"/>
              <a:gd name="connsiteX10359" fmla="*/ 3093484 w 10996613"/>
              <a:gd name="connsiteY10359" fmla="*/ 3041077 h 4188227"/>
              <a:gd name="connsiteX10360" fmla="*/ 3089642 w 10996613"/>
              <a:gd name="connsiteY10360" fmla="*/ 3038450 h 4188227"/>
              <a:gd name="connsiteX10361" fmla="*/ 3086298 w 10996613"/>
              <a:gd name="connsiteY10361" fmla="*/ 3038474 h 4188227"/>
              <a:gd name="connsiteX10362" fmla="*/ 1257371 w 10996613"/>
              <a:gd name="connsiteY10362" fmla="*/ 1206929 h 4188227"/>
              <a:gd name="connsiteX10363" fmla="*/ 1252225 w 10996613"/>
              <a:gd name="connsiteY10363" fmla="*/ 1208562 h 4188227"/>
              <a:gd name="connsiteX10364" fmla="*/ 1254857 w 10996613"/>
              <a:gd name="connsiteY10364" fmla="*/ 1210005 h 4188227"/>
              <a:gd name="connsiteX10365" fmla="*/ 1260218 w 10996613"/>
              <a:gd name="connsiteY10365" fmla="*/ 1208562 h 4188227"/>
              <a:gd name="connsiteX10366" fmla="*/ 1257371 w 10996613"/>
              <a:gd name="connsiteY10366" fmla="*/ 1206929 h 4188227"/>
              <a:gd name="connsiteX10367" fmla="*/ 9401335 w 10996613"/>
              <a:gd name="connsiteY10367" fmla="*/ 3040698 h 4188227"/>
              <a:gd name="connsiteX10368" fmla="*/ 9406695 w 10996613"/>
              <a:gd name="connsiteY10368" fmla="*/ 3042142 h 4188227"/>
              <a:gd name="connsiteX10369" fmla="*/ 9409328 w 10996613"/>
              <a:gd name="connsiteY10369" fmla="*/ 3040698 h 4188227"/>
              <a:gd name="connsiteX10370" fmla="*/ 9404181 w 10996613"/>
              <a:gd name="connsiteY10370" fmla="*/ 3039065 h 4188227"/>
              <a:gd name="connsiteX10371" fmla="*/ 9401335 w 10996613"/>
              <a:gd name="connsiteY10371" fmla="*/ 3040698 h 4188227"/>
              <a:gd name="connsiteX10372" fmla="*/ 10565514 w 10996613"/>
              <a:gd name="connsiteY10372" fmla="*/ 3040698 h 4188227"/>
              <a:gd name="connsiteX10373" fmla="*/ 10570661 w 10996613"/>
              <a:gd name="connsiteY10373" fmla="*/ 3042332 h 4188227"/>
              <a:gd name="connsiteX10374" fmla="*/ 10573483 w 10996613"/>
              <a:gd name="connsiteY10374" fmla="*/ 3040698 h 4188227"/>
              <a:gd name="connsiteX10375" fmla="*/ 10568123 w 10996613"/>
              <a:gd name="connsiteY10375" fmla="*/ 3039255 h 4188227"/>
              <a:gd name="connsiteX10376" fmla="*/ 10565514 w 10996613"/>
              <a:gd name="connsiteY10376" fmla="*/ 3040698 h 4188227"/>
              <a:gd name="connsiteX10377" fmla="*/ 10544428 w 10996613"/>
              <a:gd name="connsiteY10377" fmla="*/ 3048249 h 4188227"/>
              <a:gd name="connsiteX10378" fmla="*/ 10541582 w 10996613"/>
              <a:gd name="connsiteY10378" fmla="*/ 3049882 h 4188227"/>
              <a:gd name="connsiteX10379" fmla="*/ 10546943 w 10996613"/>
              <a:gd name="connsiteY10379" fmla="*/ 3051326 h 4188227"/>
              <a:gd name="connsiteX10380" fmla="*/ 10549575 w 10996613"/>
              <a:gd name="connsiteY10380" fmla="*/ 3049882 h 4188227"/>
              <a:gd name="connsiteX10381" fmla="*/ 10544428 w 10996613"/>
              <a:gd name="connsiteY10381" fmla="*/ 3048249 h 4188227"/>
              <a:gd name="connsiteX10382" fmla="*/ 10481789 w 10996613"/>
              <a:gd name="connsiteY10382" fmla="*/ 3001551 h 4188227"/>
              <a:gd name="connsiteX10383" fmla="*/ 10484635 w 10996613"/>
              <a:gd name="connsiteY10383" fmla="*/ 2999918 h 4188227"/>
              <a:gd name="connsiteX10384" fmla="*/ 10481789 w 10996613"/>
              <a:gd name="connsiteY10384" fmla="*/ 2996960 h 4188227"/>
              <a:gd name="connsiteX10385" fmla="*/ 10479298 w 10996613"/>
              <a:gd name="connsiteY10385" fmla="*/ 2998474 h 4188227"/>
              <a:gd name="connsiteX10386" fmla="*/ 10481789 w 10996613"/>
              <a:gd name="connsiteY10386" fmla="*/ 3001551 h 4188227"/>
              <a:gd name="connsiteX10387" fmla="*/ 6489797 w 10996613"/>
              <a:gd name="connsiteY10387" fmla="*/ 1221721 h 4188227"/>
              <a:gd name="connsiteX10388" fmla="*/ 6486951 w 10996613"/>
              <a:gd name="connsiteY10388" fmla="*/ 1220088 h 4188227"/>
              <a:gd name="connsiteX10389" fmla="*/ 6484460 w 10996613"/>
              <a:gd name="connsiteY10389" fmla="*/ 1223189 h 4188227"/>
              <a:gd name="connsiteX10390" fmla="*/ 6486951 w 10996613"/>
              <a:gd name="connsiteY10390" fmla="*/ 1224703 h 4188227"/>
              <a:gd name="connsiteX10391" fmla="*/ 6489797 w 10996613"/>
              <a:gd name="connsiteY10391" fmla="*/ 1221721 h 4188227"/>
              <a:gd name="connsiteX10392" fmla="*/ 4408321 w 10996613"/>
              <a:gd name="connsiteY10392" fmla="*/ 1223165 h 4188227"/>
              <a:gd name="connsiteX10393" fmla="*/ 4405830 w 10996613"/>
              <a:gd name="connsiteY10393" fmla="*/ 1220064 h 4188227"/>
              <a:gd name="connsiteX10394" fmla="*/ 4403340 w 10996613"/>
              <a:gd name="connsiteY10394" fmla="*/ 1221579 h 4188227"/>
              <a:gd name="connsiteX10395" fmla="*/ 4405830 w 10996613"/>
              <a:gd name="connsiteY10395" fmla="*/ 1224680 h 4188227"/>
              <a:gd name="connsiteX10396" fmla="*/ 4408321 w 10996613"/>
              <a:gd name="connsiteY10396" fmla="*/ 1223165 h 4188227"/>
              <a:gd name="connsiteX10397" fmla="*/ 10938766 w 10996613"/>
              <a:gd name="connsiteY10397" fmla="*/ 3009243 h 4188227"/>
              <a:gd name="connsiteX10398" fmla="*/ 10936275 w 10996613"/>
              <a:gd name="connsiteY10398" fmla="*/ 3006143 h 4188227"/>
              <a:gd name="connsiteX10399" fmla="*/ 10933429 w 10996613"/>
              <a:gd name="connsiteY10399" fmla="*/ 3007776 h 4188227"/>
              <a:gd name="connsiteX10400" fmla="*/ 10936275 w 10996613"/>
              <a:gd name="connsiteY10400" fmla="*/ 3010735 h 4188227"/>
              <a:gd name="connsiteX10401" fmla="*/ 10938766 w 10996613"/>
              <a:gd name="connsiteY10401" fmla="*/ 3009243 h 4188227"/>
              <a:gd name="connsiteX10402" fmla="*/ 2703440 w 10996613"/>
              <a:gd name="connsiteY10402" fmla="*/ 3013078 h 4188227"/>
              <a:gd name="connsiteX10403" fmla="*/ 2700807 w 10996613"/>
              <a:gd name="connsiteY10403" fmla="*/ 3011634 h 4188227"/>
              <a:gd name="connsiteX10404" fmla="*/ 2695447 w 10996613"/>
              <a:gd name="connsiteY10404" fmla="*/ 3013078 h 4188227"/>
              <a:gd name="connsiteX10405" fmla="*/ 2698080 w 10996613"/>
              <a:gd name="connsiteY10405" fmla="*/ 3014521 h 4188227"/>
              <a:gd name="connsiteX10406" fmla="*/ 2703440 w 10996613"/>
              <a:gd name="connsiteY10406" fmla="*/ 3013078 h 4188227"/>
              <a:gd name="connsiteX10407" fmla="*/ 3148818 w 10996613"/>
              <a:gd name="connsiteY10407" fmla="*/ 3013740 h 4188227"/>
              <a:gd name="connsiteX10408" fmla="*/ 3145972 w 10996613"/>
              <a:gd name="connsiteY10408" fmla="*/ 3010782 h 4188227"/>
              <a:gd name="connsiteX10409" fmla="*/ 3143482 w 10996613"/>
              <a:gd name="connsiteY10409" fmla="*/ 3012297 h 4188227"/>
              <a:gd name="connsiteX10410" fmla="*/ 3145972 w 10996613"/>
              <a:gd name="connsiteY10410" fmla="*/ 3015397 h 4188227"/>
              <a:gd name="connsiteX10411" fmla="*/ 3148818 w 10996613"/>
              <a:gd name="connsiteY10411" fmla="*/ 3013740 h 4188227"/>
              <a:gd name="connsiteX10412" fmla="*/ 4376776 w 10996613"/>
              <a:gd name="connsiteY10412" fmla="*/ 1218455 h 4188227"/>
              <a:gd name="connsiteX10413" fmla="*/ 4373929 w 10996613"/>
              <a:gd name="connsiteY10413" fmla="*/ 1215496 h 4188227"/>
              <a:gd name="connsiteX10414" fmla="*/ 4371439 w 10996613"/>
              <a:gd name="connsiteY10414" fmla="*/ 1217011 h 4188227"/>
              <a:gd name="connsiteX10415" fmla="*/ 4373929 w 10996613"/>
              <a:gd name="connsiteY10415" fmla="*/ 1220112 h 4188227"/>
              <a:gd name="connsiteX10416" fmla="*/ 4376776 w 10996613"/>
              <a:gd name="connsiteY10416" fmla="*/ 1218455 h 4188227"/>
              <a:gd name="connsiteX10417" fmla="*/ 6090764 w 10996613"/>
              <a:gd name="connsiteY10417" fmla="*/ 1213958 h 4188227"/>
              <a:gd name="connsiteX10418" fmla="*/ 6088273 w 10996613"/>
              <a:gd name="connsiteY10418" fmla="*/ 1210857 h 4188227"/>
              <a:gd name="connsiteX10419" fmla="*/ 6085783 w 10996613"/>
              <a:gd name="connsiteY10419" fmla="*/ 1212372 h 4188227"/>
              <a:gd name="connsiteX10420" fmla="*/ 6088273 w 10996613"/>
              <a:gd name="connsiteY10420" fmla="*/ 1215473 h 4188227"/>
              <a:gd name="connsiteX10421" fmla="*/ 6090764 w 10996613"/>
              <a:gd name="connsiteY10421" fmla="*/ 1213958 h 4188227"/>
              <a:gd name="connsiteX10422" fmla="*/ 10862014 w 10996613"/>
              <a:gd name="connsiteY10422" fmla="*/ 3081337 h 4188227"/>
              <a:gd name="connsiteX10423" fmla="*/ 10864504 w 10996613"/>
              <a:gd name="connsiteY10423" fmla="*/ 3084438 h 4188227"/>
              <a:gd name="connsiteX10424" fmla="*/ 10867350 w 10996613"/>
              <a:gd name="connsiteY10424" fmla="*/ 3082804 h 4188227"/>
              <a:gd name="connsiteX10425" fmla="*/ 10864504 w 10996613"/>
              <a:gd name="connsiteY10425" fmla="*/ 3079846 h 4188227"/>
              <a:gd name="connsiteX10426" fmla="*/ 10862014 w 10996613"/>
              <a:gd name="connsiteY10426" fmla="*/ 3081337 h 4188227"/>
              <a:gd name="connsiteX10427" fmla="*/ 3619267 w 10996613"/>
              <a:gd name="connsiteY10427" fmla="*/ 1172420 h 4188227"/>
              <a:gd name="connsiteX10428" fmla="*/ 3616421 w 10996613"/>
              <a:gd name="connsiteY10428" fmla="*/ 1169462 h 4188227"/>
              <a:gd name="connsiteX10429" fmla="*/ 3613930 w 10996613"/>
              <a:gd name="connsiteY10429" fmla="*/ 1170976 h 4188227"/>
              <a:gd name="connsiteX10430" fmla="*/ 3616421 w 10996613"/>
              <a:gd name="connsiteY10430" fmla="*/ 1174077 h 4188227"/>
              <a:gd name="connsiteX10431" fmla="*/ 3619267 w 10996613"/>
              <a:gd name="connsiteY10431" fmla="*/ 1172420 h 4188227"/>
              <a:gd name="connsiteX10432" fmla="*/ 3595003 w 10996613"/>
              <a:gd name="connsiteY10432" fmla="*/ 1170953 h 4188227"/>
              <a:gd name="connsiteX10433" fmla="*/ 3592513 w 10996613"/>
              <a:gd name="connsiteY10433" fmla="*/ 1169438 h 4188227"/>
              <a:gd name="connsiteX10434" fmla="*/ 3589667 w 10996613"/>
              <a:gd name="connsiteY10434" fmla="*/ 1172397 h 4188227"/>
              <a:gd name="connsiteX10435" fmla="*/ 3592513 w 10996613"/>
              <a:gd name="connsiteY10435" fmla="*/ 1174030 h 4188227"/>
              <a:gd name="connsiteX10436" fmla="*/ 3595003 w 10996613"/>
              <a:gd name="connsiteY10436" fmla="*/ 1170953 h 4188227"/>
              <a:gd name="connsiteX10437" fmla="*/ 2840151 w 10996613"/>
              <a:gd name="connsiteY10437" fmla="*/ 3091988 h 4188227"/>
              <a:gd name="connsiteX10438" fmla="*/ 2842997 w 10996613"/>
              <a:gd name="connsiteY10438" fmla="*/ 3093621 h 4188227"/>
              <a:gd name="connsiteX10439" fmla="*/ 2845488 w 10996613"/>
              <a:gd name="connsiteY10439" fmla="*/ 3090520 h 4188227"/>
              <a:gd name="connsiteX10440" fmla="*/ 2842997 w 10996613"/>
              <a:gd name="connsiteY10440" fmla="*/ 3089005 h 4188227"/>
              <a:gd name="connsiteX10441" fmla="*/ 2840151 w 10996613"/>
              <a:gd name="connsiteY10441" fmla="*/ 3091988 h 4188227"/>
              <a:gd name="connsiteX10442" fmla="*/ 2910760 w 10996613"/>
              <a:gd name="connsiteY10442" fmla="*/ 3091325 h 4188227"/>
              <a:gd name="connsiteX10443" fmla="*/ 2916120 w 10996613"/>
              <a:gd name="connsiteY10443" fmla="*/ 3092769 h 4188227"/>
              <a:gd name="connsiteX10444" fmla="*/ 2918753 w 10996613"/>
              <a:gd name="connsiteY10444" fmla="*/ 3091325 h 4188227"/>
              <a:gd name="connsiteX10445" fmla="*/ 2913606 w 10996613"/>
              <a:gd name="connsiteY10445" fmla="*/ 3089692 h 4188227"/>
              <a:gd name="connsiteX10446" fmla="*/ 2910760 w 10996613"/>
              <a:gd name="connsiteY10446" fmla="*/ 3091325 h 4188227"/>
              <a:gd name="connsiteX10447" fmla="*/ 3708115 w 10996613"/>
              <a:gd name="connsiteY10447" fmla="*/ 3091325 h 4188227"/>
              <a:gd name="connsiteX10448" fmla="*/ 3710747 w 10996613"/>
              <a:gd name="connsiteY10448" fmla="*/ 3092769 h 4188227"/>
              <a:gd name="connsiteX10449" fmla="*/ 3716108 w 10996613"/>
              <a:gd name="connsiteY10449" fmla="*/ 3091325 h 4188227"/>
              <a:gd name="connsiteX10450" fmla="*/ 3713262 w 10996613"/>
              <a:gd name="connsiteY10450" fmla="*/ 3089692 h 4188227"/>
              <a:gd name="connsiteX10451" fmla="*/ 3708115 w 10996613"/>
              <a:gd name="connsiteY10451" fmla="*/ 3091325 h 4188227"/>
              <a:gd name="connsiteX10452" fmla="*/ 4505494 w 10996613"/>
              <a:gd name="connsiteY10452" fmla="*/ 1157935 h 4188227"/>
              <a:gd name="connsiteX10453" fmla="*/ 4502861 w 10996613"/>
              <a:gd name="connsiteY10453" fmla="*/ 1156492 h 4188227"/>
              <a:gd name="connsiteX10454" fmla="*/ 4497501 w 10996613"/>
              <a:gd name="connsiteY10454" fmla="*/ 1157935 h 4188227"/>
              <a:gd name="connsiteX10455" fmla="*/ 4500133 w 10996613"/>
              <a:gd name="connsiteY10455" fmla="*/ 1159379 h 4188227"/>
              <a:gd name="connsiteX10456" fmla="*/ 4505494 w 10996613"/>
              <a:gd name="connsiteY10456" fmla="*/ 1157935 h 4188227"/>
              <a:gd name="connsiteX10457" fmla="*/ 10489758 w 10996613"/>
              <a:gd name="connsiteY10457" fmla="*/ 3098236 h 4188227"/>
              <a:gd name="connsiteX10458" fmla="*/ 10487268 w 10996613"/>
              <a:gd name="connsiteY10458" fmla="*/ 3099751 h 4188227"/>
              <a:gd name="connsiteX10459" fmla="*/ 10489758 w 10996613"/>
              <a:gd name="connsiteY10459" fmla="*/ 3102851 h 4188227"/>
              <a:gd name="connsiteX10460" fmla="*/ 10492604 w 10996613"/>
              <a:gd name="connsiteY10460" fmla="*/ 3101218 h 4188227"/>
              <a:gd name="connsiteX10461" fmla="*/ 10489758 w 10996613"/>
              <a:gd name="connsiteY10461" fmla="*/ 3098236 h 4188227"/>
              <a:gd name="connsiteX10462" fmla="*/ 10549552 w 10996613"/>
              <a:gd name="connsiteY10462" fmla="*/ 3100532 h 4188227"/>
              <a:gd name="connsiteX10463" fmla="*/ 10554699 w 10996613"/>
              <a:gd name="connsiteY10463" fmla="*/ 3102165 h 4188227"/>
              <a:gd name="connsiteX10464" fmla="*/ 10557545 w 10996613"/>
              <a:gd name="connsiteY10464" fmla="*/ 3100532 h 4188227"/>
              <a:gd name="connsiteX10465" fmla="*/ 10552184 w 10996613"/>
              <a:gd name="connsiteY10465" fmla="*/ 3099088 h 4188227"/>
              <a:gd name="connsiteX10466" fmla="*/ 10549552 w 10996613"/>
              <a:gd name="connsiteY10466" fmla="*/ 3100532 h 4188227"/>
              <a:gd name="connsiteX10467" fmla="*/ 10529628 w 10996613"/>
              <a:gd name="connsiteY10467" fmla="*/ 3056793 h 4188227"/>
              <a:gd name="connsiteX10468" fmla="*/ 10532119 w 10996613"/>
              <a:gd name="connsiteY10468" fmla="*/ 3055278 h 4188227"/>
              <a:gd name="connsiteX10469" fmla="*/ 10529628 w 10996613"/>
              <a:gd name="connsiteY10469" fmla="*/ 3052178 h 4188227"/>
              <a:gd name="connsiteX10470" fmla="*/ 10527138 w 10996613"/>
              <a:gd name="connsiteY10470" fmla="*/ 3053693 h 4188227"/>
              <a:gd name="connsiteX10471" fmla="*/ 10529628 w 10996613"/>
              <a:gd name="connsiteY10471" fmla="*/ 3056793 h 4188227"/>
              <a:gd name="connsiteX10472" fmla="*/ 10493743 w 10996613"/>
              <a:gd name="connsiteY10472" fmla="*/ 3059112 h 4188227"/>
              <a:gd name="connsiteX10473" fmla="*/ 10488596 w 10996613"/>
              <a:gd name="connsiteY10473" fmla="*/ 3057479 h 4188227"/>
              <a:gd name="connsiteX10474" fmla="*/ 10485750 w 10996613"/>
              <a:gd name="connsiteY10474" fmla="*/ 3059112 h 4188227"/>
              <a:gd name="connsiteX10475" fmla="*/ 10491110 w 10996613"/>
              <a:gd name="connsiteY10475" fmla="*/ 3060556 h 4188227"/>
              <a:gd name="connsiteX10476" fmla="*/ 10493743 w 10996613"/>
              <a:gd name="connsiteY10476" fmla="*/ 3059112 h 4188227"/>
              <a:gd name="connsiteX10477" fmla="*/ 6970871 w 10996613"/>
              <a:gd name="connsiteY10477" fmla="*/ 1189367 h 4188227"/>
              <a:gd name="connsiteX10478" fmla="*/ 6973361 w 10996613"/>
              <a:gd name="connsiteY10478" fmla="*/ 1192467 h 4188227"/>
              <a:gd name="connsiteX10479" fmla="*/ 6976208 w 10996613"/>
              <a:gd name="connsiteY10479" fmla="*/ 1190834 h 4188227"/>
              <a:gd name="connsiteX10480" fmla="*/ 6973361 w 10996613"/>
              <a:gd name="connsiteY10480" fmla="*/ 1187876 h 4188227"/>
              <a:gd name="connsiteX10481" fmla="*/ 6970871 w 10996613"/>
              <a:gd name="connsiteY10481" fmla="*/ 1189367 h 4188227"/>
              <a:gd name="connsiteX10482" fmla="*/ 1467514 w 10996613"/>
              <a:gd name="connsiteY10482" fmla="*/ 1176349 h 4188227"/>
              <a:gd name="connsiteX10483" fmla="*/ 1464668 w 10996613"/>
              <a:gd name="connsiteY10483" fmla="*/ 1174716 h 4188227"/>
              <a:gd name="connsiteX10484" fmla="*/ 1459521 w 10996613"/>
              <a:gd name="connsiteY10484" fmla="*/ 1176349 h 4188227"/>
              <a:gd name="connsiteX10485" fmla="*/ 1462130 w 10996613"/>
              <a:gd name="connsiteY10485" fmla="*/ 1177793 h 4188227"/>
              <a:gd name="connsiteX10486" fmla="*/ 1467514 w 10996613"/>
              <a:gd name="connsiteY10486" fmla="*/ 1176349 h 4188227"/>
              <a:gd name="connsiteX10487" fmla="*/ 10879305 w 10996613"/>
              <a:gd name="connsiteY10487" fmla="*/ 3075870 h 4188227"/>
              <a:gd name="connsiteX10488" fmla="*/ 10876458 w 10996613"/>
              <a:gd name="connsiteY10488" fmla="*/ 3077503 h 4188227"/>
              <a:gd name="connsiteX10489" fmla="*/ 10881818 w 10996613"/>
              <a:gd name="connsiteY10489" fmla="*/ 3078946 h 4188227"/>
              <a:gd name="connsiteX10490" fmla="*/ 10884451 w 10996613"/>
              <a:gd name="connsiteY10490" fmla="*/ 3077503 h 4188227"/>
              <a:gd name="connsiteX10491" fmla="*/ 10879305 w 10996613"/>
              <a:gd name="connsiteY10491" fmla="*/ 3075870 h 4188227"/>
              <a:gd name="connsiteX10492" fmla="*/ 10685100 w 10996613"/>
              <a:gd name="connsiteY10492" fmla="*/ 3082118 h 4188227"/>
              <a:gd name="connsiteX10493" fmla="*/ 10690461 w 10996613"/>
              <a:gd name="connsiteY10493" fmla="*/ 3083562 h 4188227"/>
              <a:gd name="connsiteX10494" fmla="*/ 10693094 w 10996613"/>
              <a:gd name="connsiteY10494" fmla="*/ 3082118 h 4188227"/>
              <a:gd name="connsiteX10495" fmla="*/ 10687946 w 10996613"/>
              <a:gd name="connsiteY10495" fmla="*/ 3080485 h 4188227"/>
              <a:gd name="connsiteX10496" fmla="*/ 10685100 w 10996613"/>
              <a:gd name="connsiteY10496" fmla="*/ 3082118 h 418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Lst>
            <a:rect l="l" t="t" r="r" b="b"/>
            <a:pathLst>
              <a:path w="10996613" h="4188227">
                <a:moveTo>
                  <a:pt x="1566750" y="2338745"/>
                </a:moveTo>
                <a:cubicBezTo>
                  <a:pt x="1569288" y="2338721"/>
                  <a:pt x="1571684" y="2338887"/>
                  <a:pt x="1572419" y="2341136"/>
                </a:cubicBezTo>
                <a:cubicBezTo>
                  <a:pt x="1573012" y="2342911"/>
                  <a:pt x="1571660" y="2344070"/>
                  <a:pt x="1570000" y="2345136"/>
                </a:cubicBezTo>
                <a:cubicBezTo>
                  <a:pt x="1568932" y="2342982"/>
                  <a:pt x="1567770" y="2340899"/>
                  <a:pt x="1566750" y="2338745"/>
                </a:cubicBezTo>
                <a:close/>
                <a:moveTo>
                  <a:pt x="10375793" y="2756253"/>
                </a:moveTo>
                <a:cubicBezTo>
                  <a:pt x="10377595" y="2755212"/>
                  <a:pt x="10378947" y="2753910"/>
                  <a:pt x="10382078" y="2754076"/>
                </a:cubicBezTo>
                <a:cubicBezTo>
                  <a:pt x="10386324" y="2754312"/>
                  <a:pt x="10390759" y="2753673"/>
                  <a:pt x="10394838" y="2754242"/>
                </a:cubicBezTo>
                <a:cubicBezTo>
                  <a:pt x="10401598" y="2755188"/>
                  <a:pt x="10403875" y="2749318"/>
                  <a:pt x="10410492" y="2750620"/>
                </a:cubicBezTo>
                <a:cubicBezTo>
                  <a:pt x="10411702" y="2748774"/>
                  <a:pt x="10412698" y="2746881"/>
                  <a:pt x="10414169" y="2745129"/>
                </a:cubicBezTo>
                <a:cubicBezTo>
                  <a:pt x="10414928" y="2744230"/>
                  <a:pt x="10416493" y="2743591"/>
                  <a:pt x="10417893" y="2742715"/>
                </a:cubicBezTo>
                <a:cubicBezTo>
                  <a:pt x="10415426" y="2741271"/>
                  <a:pt x="10412935" y="2739827"/>
                  <a:pt x="10410184" y="2738242"/>
                </a:cubicBezTo>
                <a:cubicBezTo>
                  <a:pt x="10396356" y="2738242"/>
                  <a:pt x="10382078" y="2738242"/>
                  <a:pt x="10368274" y="2738242"/>
                </a:cubicBezTo>
                <a:cubicBezTo>
                  <a:pt x="10361230" y="2743236"/>
                  <a:pt x="10361230" y="2743236"/>
                  <a:pt x="10361609" y="2752821"/>
                </a:cubicBezTo>
                <a:cubicBezTo>
                  <a:pt x="10362819" y="2753579"/>
                  <a:pt x="10364100" y="2754312"/>
                  <a:pt x="10365214" y="2755117"/>
                </a:cubicBezTo>
                <a:cubicBezTo>
                  <a:pt x="10368274" y="2757318"/>
                  <a:pt x="10371476" y="2758762"/>
                  <a:pt x="10375793" y="2756253"/>
                </a:cubicBezTo>
                <a:close/>
                <a:moveTo>
                  <a:pt x="1944912" y="1711820"/>
                </a:moveTo>
                <a:cubicBezTo>
                  <a:pt x="1941354" y="1708388"/>
                  <a:pt x="1934310" y="1708459"/>
                  <a:pt x="1929258" y="1706329"/>
                </a:cubicBezTo>
                <a:cubicBezTo>
                  <a:pt x="1925415" y="1710447"/>
                  <a:pt x="1931321" y="1715299"/>
                  <a:pt x="1927076" y="1717784"/>
                </a:cubicBezTo>
                <a:cubicBezTo>
                  <a:pt x="1921549" y="1719772"/>
                  <a:pt x="1916877" y="1717500"/>
                  <a:pt x="1912418" y="1720412"/>
                </a:cubicBezTo>
                <a:cubicBezTo>
                  <a:pt x="1915786" y="1722518"/>
                  <a:pt x="1919106" y="1724625"/>
                  <a:pt x="1922451" y="1726731"/>
                </a:cubicBezTo>
                <a:cubicBezTo>
                  <a:pt x="1920102" y="1732648"/>
                  <a:pt x="1930372" y="1730636"/>
                  <a:pt x="1933029" y="1733382"/>
                </a:cubicBezTo>
                <a:cubicBezTo>
                  <a:pt x="1928712" y="1736222"/>
                  <a:pt x="1920268" y="1735488"/>
                  <a:pt x="1918158" y="1740246"/>
                </a:cubicBezTo>
                <a:cubicBezTo>
                  <a:pt x="1918158" y="1740246"/>
                  <a:pt x="1935709" y="1744719"/>
                  <a:pt x="1935187" y="1744577"/>
                </a:cubicBezTo>
                <a:cubicBezTo>
                  <a:pt x="1939907" y="1743654"/>
                  <a:pt x="1936942" y="1740719"/>
                  <a:pt x="1939338" y="1739180"/>
                </a:cubicBezTo>
                <a:cubicBezTo>
                  <a:pt x="1942350" y="1737263"/>
                  <a:pt x="1945386" y="1735370"/>
                  <a:pt x="1948422" y="1733453"/>
                </a:cubicBezTo>
                <a:cubicBezTo>
                  <a:pt x="1946809" y="1732317"/>
                  <a:pt x="1945172" y="1731181"/>
                  <a:pt x="1943631" y="1730092"/>
                </a:cubicBezTo>
                <a:cubicBezTo>
                  <a:pt x="1945196" y="1728956"/>
                  <a:pt x="1946738" y="1727843"/>
                  <a:pt x="1948256" y="1726755"/>
                </a:cubicBezTo>
                <a:cubicBezTo>
                  <a:pt x="1943560" y="1723370"/>
                  <a:pt x="1943394" y="1722802"/>
                  <a:pt x="1948588" y="1722210"/>
                </a:cubicBezTo>
                <a:cubicBezTo>
                  <a:pt x="1953616" y="1721619"/>
                  <a:pt x="1954826" y="1718755"/>
                  <a:pt x="1958550" y="1717524"/>
                </a:cubicBezTo>
                <a:cubicBezTo>
                  <a:pt x="1954968" y="1714589"/>
                  <a:pt x="1948256" y="1715039"/>
                  <a:pt x="1944912" y="1711820"/>
                </a:cubicBezTo>
                <a:close/>
                <a:moveTo>
                  <a:pt x="1504894" y="1392156"/>
                </a:moveTo>
                <a:cubicBezTo>
                  <a:pt x="1502213" y="1390121"/>
                  <a:pt x="1497304" y="1391352"/>
                  <a:pt x="1494126" y="1389032"/>
                </a:cubicBezTo>
                <a:cubicBezTo>
                  <a:pt x="1491161" y="1386855"/>
                  <a:pt x="1489524" y="1387044"/>
                  <a:pt x="1485753" y="1388938"/>
                </a:cubicBezTo>
                <a:cubicBezTo>
                  <a:pt x="1478566" y="1392535"/>
                  <a:pt x="1472471" y="1391470"/>
                  <a:pt x="1466423" y="1388014"/>
                </a:cubicBezTo>
                <a:cubicBezTo>
                  <a:pt x="1464027" y="1389529"/>
                  <a:pt x="1461608" y="1391044"/>
                  <a:pt x="1459165" y="1392582"/>
                </a:cubicBezTo>
                <a:cubicBezTo>
                  <a:pt x="1459165" y="1394689"/>
                  <a:pt x="1459165" y="1396819"/>
                  <a:pt x="1459165" y="1400275"/>
                </a:cubicBezTo>
                <a:cubicBezTo>
                  <a:pt x="1465332" y="1398997"/>
                  <a:pt x="1468439" y="1402594"/>
                  <a:pt x="1473515" y="1403967"/>
                </a:cubicBezTo>
                <a:cubicBezTo>
                  <a:pt x="1481626" y="1406168"/>
                  <a:pt x="1489572" y="1409221"/>
                  <a:pt x="1498940" y="1406476"/>
                </a:cubicBezTo>
                <a:cubicBezTo>
                  <a:pt x="1505344" y="1401860"/>
                  <a:pt x="1505344" y="1401860"/>
                  <a:pt x="1504894" y="1392156"/>
                </a:cubicBezTo>
                <a:close/>
                <a:moveTo>
                  <a:pt x="7333378" y="1941828"/>
                </a:moveTo>
                <a:cubicBezTo>
                  <a:pt x="7334517" y="1942349"/>
                  <a:pt x="7336580" y="1942609"/>
                  <a:pt x="7340541" y="1942728"/>
                </a:cubicBezTo>
                <a:cubicBezTo>
                  <a:pt x="7345261" y="1942893"/>
                  <a:pt x="7350218" y="1942136"/>
                  <a:pt x="7353918" y="1945000"/>
                </a:cubicBezTo>
                <a:cubicBezTo>
                  <a:pt x="7352922" y="1944053"/>
                  <a:pt x="7351807" y="1943272"/>
                  <a:pt x="7350598" y="1942751"/>
                </a:cubicBezTo>
                <a:cubicBezTo>
                  <a:pt x="7343482" y="1939793"/>
                  <a:pt x="7337956" y="1939722"/>
                  <a:pt x="7333378" y="1941828"/>
                </a:cubicBezTo>
                <a:close/>
                <a:moveTo>
                  <a:pt x="1899657" y="1773878"/>
                </a:moveTo>
                <a:cubicBezTo>
                  <a:pt x="1902195" y="1772718"/>
                  <a:pt x="1903547" y="1770423"/>
                  <a:pt x="1907769" y="1770683"/>
                </a:cubicBezTo>
                <a:cubicBezTo>
                  <a:pt x="1911137" y="1770896"/>
                  <a:pt x="1914576" y="1770849"/>
                  <a:pt x="1917968" y="1770659"/>
                </a:cubicBezTo>
                <a:cubicBezTo>
                  <a:pt x="1919438" y="1770588"/>
                  <a:pt x="1920814" y="1769855"/>
                  <a:pt x="1922118" y="1769452"/>
                </a:cubicBezTo>
                <a:cubicBezTo>
                  <a:pt x="1922118" y="1766896"/>
                  <a:pt x="1922118" y="1764364"/>
                  <a:pt x="1922118" y="1761689"/>
                </a:cubicBezTo>
                <a:cubicBezTo>
                  <a:pt x="1917399" y="1759819"/>
                  <a:pt x="1911374" y="1762541"/>
                  <a:pt x="1907650" y="1759606"/>
                </a:cubicBezTo>
                <a:cubicBezTo>
                  <a:pt x="1908694" y="1758991"/>
                  <a:pt x="1909643" y="1757926"/>
                  <a:pt x="1910805" y="1757831"/>
                </a:cubicBezTo>
                <a:cubicBezTo>
                  <a:pt x="1913295" y="1757618"/>
                  <a:pt x="1915810" y="1757736"/>
                  <a:pt x="1917873" y="1755772"/>
                </a:cubicBezTo>
                <a:cubicBezTo>
                  <a:pt x="1915525" y="1754470"/>
                  <a:pt x="1913129" y="1752979"/>
                  <a:pt x="1910473" y="1751701"/>
                </a:cubicBezTo>
                <a:cubicBezTo>
                  <a:pt x="1907959" y="1750494"/>
                  <a:pt x="1903239" y="1751299"/>
                  <a:pt x="1902243" y="1753216"/>
                </a:cubicBezTo>
                <a:cubicBezTo>
                  <a:pt x="1901508" y="1754636"/>
                  <a:pt x="1902527" y="1756316"/>
                  <a:pt x="1900013" y="1757476"/>
                </a:cubicBezTo>
                <a:cubicBezTo>
                  <a:pt x="1892756" y="1760837"/>
                  <a:pt x="1899681" y="1763464"/>
                  <a:pt x="1901413" y="1766328"/>
                </a:cubicBezTo>
                <a:cubicBezTo>
                  <a:pt x="1897736" y="1768600"/>
                  <a:pt x="1893254" y="1766920"/>
                  <a:pt x="1889293" y="1767488"/>
                </a:cubicBezTo>
                <a:cubicBezTo>
                  <a:pt x="1885664" y="1764364"/>
                  <a:pt x="1885355" y="1759701"/>
                  <a:pt x="1878359" y="1757997"/>
                </a:cubicBezTo>
                <a:cubicBezTo>
                  <a:pt x="1876105" y="1760529"/>
                  <a:pt x="1871955" y="1760766"/>
                  <a:pt x="1868018" y="1761523"/>
                </a:cubicBezTo>
                <a:cubicBezTo>
                  <a:pt x="1864958" y="1762091"/>
                  <a:pt x="1865883" y="1764293"/>
                  <a:pt x="1866262" y="1765736"/>
                </a:cubicBezTo>
                <a:cubicBezTo>
                  <a:pt x="1866500" y="1766612"/>
                  <a:pt x="1868326" y="1767369"/>
                  <a:pt x="1869607" y="1768056"/>
                </a:cubicBezTo>
                <a:cubicBezTo>
                  <a:pt x="1875299" y="1771085"/>
                  <a:pt x="1877339" y="1771369"/>
                  <a:pt x="1891641" y="1770683"/>
                </a:cubicBezTo>
                <a:cubicBezTo>
                  <a:pt x="1895839" y="1770494"/>
                  <a:pt x="1896882" y="1772931"/>
                  <a:pt x="1899657" y="1773878"/>
                </a:cubicBezTo>
                <a:close/>
                <a:moveTo>
                  <a:pt x="864268" y="1783653"/>
                </a:moveTo>
                <a:cubicBezTo>
                  <a:pt x="856180" y="1783961"/>
                  <a:pt x="848590" y="1783132"/>
                  <a:pt x="841143" y="1784363"/>
                </a:cubicBezTo>
                <a:cubicBezTo>
                  <a:pt x="841143" y="1787109"/>
                  <a:pt x="841143" y="1789215"/>
                  <a:pt x="841143" y="1792292"/>
                </a:cubicBezTo>
                <a:cubicBezTo>
                  <a:pt x="844131" y="1793783"/>
                  <a:pt x="848092" y="1795795"/>
                  <a:pt x="851175" y="1797357"/>
                </a:cubicBezTo>
                <a:cubicBezTo>
                  <a:pt x="851175" y="1799961"/>
                  <a:pt x="851057" y="1801594"/>
                  <a:pt x="851199" y="1803203"/>
                </a:cubicBezTo>
                <a:cubicBezTo>
                  <a:pt x="851413" y="1805499"/>
                  <a:pt x="856014" y="1807677"/>
                  <a:pt x="857556" y="1806327"/>
                </a:cubicBezTo>
                <a:cubicBezTo>
                  <a:pt x="862370" y="1802185"/>
                  <a:pt x="869818" y="1803960"/>
                  <a:pt x="875700" y="1802375"/>
                </a:cubicBezTo>
                <a:cubicBezTo>
                  <a:pt x="878048" y="1798825"/>
                  <a:pt x="876933" y="1795156"/>
                  <a:pt x="876625" y="1792765"/>
                </a:cubicBezTo>
                <a:cubicBezTo>
                  <a:pt x="871763" y="1789168"/>
                  <a:pt x="867897" y="1786328"/>
                  <a:pt x="864268" y="1783653"/>
                </a:cubicBezTo>
                <a:close/>
                <a:moveTo>
                  <a:pt x="276771" y="436810"/>
                </a:moveTo>
                <a:cubicBezTo>
                  <a:pt x="272810" y="436810"/>
                  <a:pt x="268778" y="436834"/>
                  <a:pt x="264769" y="436834"/>
                </a:cubicBezTo>
                <a:cubicBezTo>
                  <a:pt x="266050" y="439177"/>
                  <a:pt x="267568" y="441284"/>
                  <a:pt x="269086" y="443367"/>
                </a:cubicBezTo>
                <a:cubicBezTo>
                  <a:pt x="273545" y="444503"/>
                  <a:pt x="277458" y="447059"/>
                  <a:pt x="282558" y="446538"/>
                </a:cubicBezTo>
                <a:cubicBezTo>
                  <a:pt x="288724" y="445899"/>
                  <a:pt x="293658" y="447224"/>
                  <a:pt x="298449" y="449686"/>
                </a:cubicBezTo>
                <a:cubicBezTo>
                  <a:pt x="300038" y="450491"/>
                  <a:pt x="303335" y="449804"/>
                  <a:pt x="305209" y="448006"/>
                </a:cubicBezTo>
                <a:cubicBezTo>
                  <a:pt x="302101" y="446467"/>
                  <a:pt x="298662" y="443390"/>
                  <a:pt x="295816" y="443580"/>
                </a:cubicBezTo>
                <a:cubicBezTo>
                  <a:pt x="286400" y="444242"/>
                  <a:pt x="282344" y="440100"/>
                  <a:pt x="276771" y="436810"/>
                </a:cubicBezTo>
                <a:close/>
                <a:moveTo>
                  <a:pt x="5916056" y="1723110"/>
                </a:moveTo>
                <a:cubicBezTo>
                  <a:pt x="5915629" y="1727252"/>
                  <a:pt x="5915012" y="1731299"/>
                  <a:pt x="5910103" y="1734471"/>
                </a:cubicBezTo>
                <a:cubicBezTo>
                  <a:pt x="5914799" y="1739465"/>
                  <a:pt x="5903462" y="1741595"/>
                  <a:pt x="5905003" y="1746210"/>
                </a:cubicBezTo>
                <a:cubicBezTo>
                  <a:pt x="5906521" y="1747228"/>
                  <a:pt x="5908110" y="1748506"/>
                  <a:pt x="5909984" y="1749524"/>
                </a:cubicBezTo>
                <a:cubicBezTo>
                  <a:pt x="5915321" y="1752435"/>
                  <a:pt x="5917764" y="1752316"/>
                  <a:pt x="5920159" y="1747867"/>
                </a:cubicBezTo>
                <a:cubicBezTo>
                  <a:pt x="5922223" y="1744056"/>
                  <a:pt x="5928437" y="1742754"/>
                  <a:pt x="5930168" y="1740127"/>
                </a:cubicBezTo>
                <a:cubicBezTo>
                  <a:pt x="5931923" y="1733902"/>
                  <a:pt x="5927630" y="1727914"/>
                  <a:pt x="5934414" y="1722471"/>
                </a:cubicBezTo>
                <a:cubicBezTo>
                  <a:pt x="5927630" y="1723015"/>
                  <a:pt x="5921464" y="1720743"/>
                  <a:pt x="5916056" y="1723110"/>
                </a:cubicBezTo>
                <a:close/>
                <a:moveTo>
                  <a:pt x="10297998" y="2912416"/>
                </a:moveTo>
                <a:cubicBezTo>
                  <a:pt x="10300464" y="2909955"/>
                  <a:pt x="10299278" y="2907352"/>
                  <a:pt x="10298756" y="2904843"/>
                </a:cubicBezTo>
                <a:cubicBezTo>
                  <a:pt x="10298638" y="2904275"/>
                  <a:pt x="10295815" y="2903304"/>
                  <a:pt x="10294819" y="2903541"/>
                </a:cubicBezTo>
                <a:cubicBezTo>
                  <a:pt x="10289672" y="2904724"/>
                  <a:pt x="10284099" y="2905742"/>
                  <a:pt x="10279877" y="2907801"/>
                </a:cubicBezTo>
                <a:cubicBezTo>
                  <a:pt x="10277197" y="2909103"/>
                  <a:pt x="10274754" y="2910618"/>
                  <a:pt x="10272358" y="2912156"/>
                </a:cubicBezTo>
                <a:cubicBezTo>
                  <a:pt x="10271718" y="2916937"/>
                  <a:pt x="10271718" y="2921600"/>
                  <a:pt x="10272216" y="2926168"/>
                </a:cubicBezTo>
                <a:cubicBezTo>
                  <a:pt x="10274801" y="2926168"/>
                  <a:pt x="10277244" y="2926191"/>
                  <a:pt x="10280161" y="2926191"/>
                </a:cubicBezTo>
                <a:cubicBezTo>
                  <a:pt x="10289483" y="2922428"/>
                  <a:pt x="10293206" y="2917174"/>
                  <a:pt x="10297998" y="2912416"/>
                </a:cubicBezTo>
                <a:close/>
                <a:moveTo>
                  <a:pt x="1146940" y="1588674"/>
                </a:moveTo>
                <a:cubicBezTo>
                  <a:pt x="1141983" y="1589928"/>
                  <a:pt x="1136077" y="1587893"/>
                  <a:pt x="1130693" y="1589976"/>
                </a:cubicBezTo>
                <a:cubicBezTo>
                  <a:pt x="1130835" y="1590331"/>
                  <a:pt x="1130978" y="1590710"/>
                  <a:pt x="1131120" y="1591065"/>
                </a:cubicBezTo>
                <a:cubicBezTo>
                  <a:pt x="1132685" y="1592414"/>
                  <a:pt x="1134701" y="1593857"/>
                  <a:pt x="1134251" y="1594875"/>
                </a:cubicBezTo>
                <a:cubicBezTo>
                  <a:pt x="1133658" y="1596248"/>
                  <a:pt x="1133682" y="1597289"/>
                  <a:pt x="1133990" y="1598189"/>
                </a:cubicBezTo>
                <a:cubicBezTo>
                  <a:pt x="1134061" y="1598331"/>
                  <a:pt x="1134109" y="1598496"/>
                  <a:pt x="1134180" y="1598638"/>
                </a:cubicBezTo>
                <a:cubicBezTo>
                  <a:pt x="1135532" y="1601195"/>
                  <a:pt x="1140204" y="1601976"/>
                  <a:pt x="1144260" y="1603490"/>
                </a:cubicBezTo>
                <a:cubicBezTo>
                  <a:pt x="1148339" y="1605005"/>
                  <a:pt x="1150640" y="1605620"/>
                  <a:pt x="1155099" y="1603869"/>
                </a:cubicBezTo>
                <a:cubicBezTo>
                  <a:pt x="1160483" y="1601763"/>
                  <a:pt x="1166840" y="1600674"/>
                  <a:pt x="1170848" y="1596319"/>
                </a:cubicBezTo>
                <a:cubicBezTo>
                  <a:pt x="1165796" y="1595798"/>
                  <a:pt x="1161100" y="1595325"/>
                  <a:pt x="1156759" y="1594875"/>
                </a:cubicBezTo>
                <a:cubicBezTo>
                  <a:pt x="1153439" y="1592769"/>
                  <a:pt x="1150427" y="1590875"/>
                  <a:pt x="1146940" y="1588674"/>
                </a:cubicBezTo>
                <a:close/>
                <a:moveTo>
                  <a:pt x="1851652" y="1739133"/>
                </a:moveTo>
                <a:cubicBezTo>
                  <a:pt x="1857771" y="1737547"/>
                  <a:pt x="1862468" y="1739512"/>
                  <a:pt x="1865907" y="1736743"/>
                </a:cubicBezTo>
                <a:cubicBezTo>
                  <a:pt x="1865907" y="1734731"/>
                  <a:pt x="1865907" y="1732601"/>
                  <a:pt x="1865907" y="1729903"/>
                </a:cubicBezTo>
                <a:cubicBezTo>
                  <a:pt x="1862041" y="1727725"/>
                  <a:pt x="1857629" y="1725216"/>
                  <a:pt x="1852885" y="1722565"/>
                </a:cubicBezTo>
                <a:cubicBezTo>
                  <a:pt x="1848142" y="1723489"/>
                  <a:pt x="1846885" y="1728340"/>
                  <a:pt x="1840291" y="1728553"/>
                </a:cubicBezTo>
                <a:cubicBezTo>
                  <a:pt x="1841999" y="1730707"/>
                  <a:pt x="1844679" y="1732790"/>
                  <a:pt x="1845248" y="1735062"/>
                </a:cubicBezTo>
                <a:cubicBezTo>
                  <a:pt x="1846458" y="1739962"/>
                  <a:pt x="1837303" y="1737050"/>
                  <a:pt x="1835144" y="1739843"/>
                </a:cubicBezTo>
                <a:cubicBezTo>
                  <a:pt x="1833792" y="1741595"/>
                  <a:pt x="1829381" y="1742139"/>
                  <a:pt x="1829997" y="1744766"/>
                </a:cubicBezTo>
                <a:cubicBezTo>
                  <a:pt x="1834267" y="1744766"/>
                  <a:pt x="1838536" y="1744766"/>
                  <a:pt x="1845272" y="1744766"/>
                </a:cubicBezTo>
                <a:cubicBezTo>
                  <a:pt x="1847217" y="1743038"/>
                  <a:pt x="1850182" y="1740435"/>
                  <a:pt x="1851652" y="1739133"/>
                </a:cubicBezTo>
                <a:close/>
                <a:moveTo>
                  <a:pt x="5927678" y="1281152"/>
                </a:moveTo>
                <a:cubicBezTo>
                  <a:pt x="5931568" y="1278170"/>
                  <a:pt x="5935694" y="1274975"/>
                  <a:pt x="5939917" y="1271732"/>
                </a:cubicBezTo>
                <a:cubicBezTo>
                  <a:pt x="5934936" y="1267874"/>
                  <a:pt x="5934936" y="1267874"/>
                  <a:pt x="5940272" y="1262265"/>
                </a:cubicBezTo>
                <a:cubicBezTo>
                  <a:pt x="5934865" y="1260016"/>
                  <a:pt x="5928816" y="1261602"/>
                  <a:pt x="5923124" y="1261153"/>
                </a:cubicBezTo>
                <a:cubicBezTo>
                  <a:pt x="5922223" y="1261981"/>
                  <a:pt x="5921061" y="1262715"/>
                  <a:pt x="5920467" y="1263614"/>
                </a:cubicBezTo>
                <a:cubicBezTo>
                  <a:pt x="5919875" y="1264537"/>
                  <a:pt x="5920136" y="1265673"/>
                  <a:pt x="5919448" y="1266573"/>
                </a:cubicBezTo>
                <a:cubicBezTo>
                  <a:pt x="5912617" y="1275472"/>
                  <a:pt x="5912593" y="1275472"/>
                  <a:pt x="5927678" y="1281152"/>
                </a:cubicBezTo>
                <a:close/>
                <a:moveTo>
                  <a:pt x="4971862" y="2262226"/>
                </a:moveTo>
                <a:cubicBezTo>
                  <a:pt x="4968210" y="2259527"/>
                  <a:pt x="4962849" y="2260474"/>
                  <a:pt x="4958082" y="2261705"/>
                </a:cubicBezTo>
                <a:cubicBezTo>
                  <a:pt x="4956232" y="2265373"/>
                  <a:pt x="4956659" y="2268995"/>
                  <a:pt x="4957774" y="2272640"/>
                </a:cubicBezTo>
                <a:cubicBezTo>
                  <a:pt x="4961213" y="2274036"/>
                  <a:pt x="4962565" y="2277279"/>
                  <a:pt x="4968945" y="2276995"/>
                </a:cubicBezTo>
                <a:cubicBezTo>
                  <a:pt x="4970084" y="2276427"/>
                  <a:pt x="4971791" y="2275267"/>
                  <a:pt x="4973902" y="2274604"/>
                </a:cubicBezTo>
                <a:cubicBezTo>
                  <a:pt x="4976725" y="2273728"/>
                  <a:pt x="4979832" y="2273231"/>
                  <a:pt x="4982678" y="2272616"/>
                </a:cubicBezTo>
                <a:cubicBezTo>
                  <a:pt x="4982298" y="2268616"/>
                  <a:pt x="4984457" y="2264853"/>
                  <a:pt x="4981065" y="2261279"/>
                </a:cubicBezTo>
                <a:cubicBezTo>
                  <a:pt x="4977934" y="2260758"/>
                  <a:pt x="4976464" y="2265634"/>
                  <a:pt x="4971862" y="2262226"/>
                </a:cubicBezTo>
                <a:close/>
                <a:moveTo>
                  <a:pt x="8521963" y="1735015"/>
                </a:moveTo>
                <a:cubicBezTo>
                  <a:pt x="8520587" y="1735465"/>
                  <a:pt x="8518049" y="1735607"/>
                  <a:pt x="8517836" y="1736151"/>
                </a:cubicBezTo>
                <a:cubicBezTo>
                  <a:pt x="8517077" y="1738115"/>
                  <a:pt x="8517599" y="1740317"/>
                  <a:pt x="8516674" y="1742234"/>
                </a:cubicBezTo>
                <a:cubicBezTo>
                  <a:pt x="8515868" y="1743891"/>
                  <a:pt x="8513732" y="1745311"/>
                  <a:pt x="8512073" y="1746920"/>
                </a:cubicBezTo>
                <a:cubicBezTo>
                  <a:pt x="8518216" y="1748530"/>
                  <a:pt x="8523552" y="1749145"/>
                  <a:pt x="8528153" y="1745737"/>
                </a:cubicBezTo>
                <a:cubicBezTo>
                  <a:pt x="8530786" y="1743796"/>
                  <a:pt x="8534462" y="1745192"/>
                  <a:pt x="8537546" y="1744719"/>
                </a:cubicBezTo>
                <a:cubicBezTo>
                  <a:pt x="8539040" y="1744506"/>
                  <a:pt x="8540415" y="1743985"/>
                  <a:pt x="8542147" y="1743512"/>
                </a:cubicBezTo>
                <a:cubicBezTo>
                  <a:pt x="8542147" y="1740033"/>
                  <a:pt x="8542147" y="1736459"/>
                  <a:pt x="8542147" y="1732175"/>
                </a:cubicBezTo>
                <a:cubicBezTo>
                  <a:pt x="8532921" y="1730494"/>
                  <a:pt x="8527608" y="1733121"/>
                  <a:pt x="8521963" y="1735015"/>
                </a:cubicBezTo>
                <a:close/>
                <a:moveTo>
                  <a:pt x="1915738" y="1543444"/>
                </a:moveTo>
                <a:cubicBezTo>
                  <a:pt x="1920553" y="1543917"/>
                  <a:pt x="1925605" y="1542829"/>
                  <a:pt x="1929590" y="1546000"/>
                </a:cubicBezTo>
                <a:cubicBezTo>
                  <a:pt x="1931772" y="1547728"/>
                  <a:pt x="1934191" y="1541740"/>
                  <a:pt x="1938555" y="1545266"/>
                </a:cubicBezTo>
                <a:cubicBezTo>
                  <a:pt x="1942255" y="1548249"/>
                  <a:pt x="1948066" y="1546237"/>
                  <a:pt x="1952857" y="1546781"/>
                </a:cubicBezTo>
                <a:cubicBezTo>
                  <a:pt x="1954423" y="1546971"/>
                  <a:pt x="1956557" y="1546994"/>
                  <a:pt x="1957364" y="1547610"/>
                </a:cubicBezTo>
                <a:cubicBezTo>
                  <a:pt x="1962961" y="1552036"/>
                  <a:pt x="1967064" y="1549740"/>
                  <a:pt x="1971903" y="1546923"/>
                </a:cubicBezTo>
                <a:cubicBezTo>
                  <a:pt x="1972851" y="1546379"/>
                  <a:pt x="1975176" y="1546758"/>
                  <a:pt x="1974180" y="1545172"/>
                </a:cubicBezTo>
                <a:cubicBezTo>
                  <a:pt x="1973895" y="1544722"/>
                  <a:pt x="1973136" y="1544249"/>
                  <a:pt x="1972401" y="1544036"/>
                </a:cubicBezTo>
                <a:cubicBezTo>
                  <a:pt x="1965736" y="1542237"/>
                  <a:pt x="1956842" y="1545882"/>
                  <a:pt x="1951576" y="1540627"/>
                </a:cubicBezTo>
                <a:cubicBezTo>
                  <a:pt x="1949726" y="1541503"/>
                  <a:pt x="1947853" y="1542379"/>
                  <a:pt x="1945931" y="1543278"/>
                </a:cubicBezTo>
                <a:cubicBezTo>
                  <a:pt x="1943156" y="1542687"/>
                  <a:pt x="1942350" y="1539941"/>
                  <a:pt x="1938128" y="1540225"/>
                </a:cubicBezTo>
                <a:cubicBezTo>
                  <a:pt x="1934001" y="1540509"/>
                  <a:pt x="1929803" y="1540746"/>
                  <a:pt x="1926720" y="1538048"/>
                </a:cubicBezTo>
                <a:cubicBezTo>
                  <a:pt x="1924372" y="1535965"/>
                  <a:pt x="1920411" y="1537314"/>
                  <a:pt x="1917185" y="1537077"/>
                </a:cubicBezTo>
                <a:cubicBezTo>
                  <a:pt x="1914126" y="1536841"/>
                  <a:pt x="1912774" y="1538024"/>
                  <a:pt x="1912370" y="1539823"/>
                </a:cubicBezTo>
                <a:cubicBezTo>
                  <a:pt x="1912015" y="1541598"/>
                  <a:pt x="1913153" y="1543184"/>
                  <a:pt x="1915738" y="1543444"/>
                </a:cubicBezTo>
                <a:close/>
                <a:moveTo>
                  <a:pt x="2779338" y="3023208"/>
                </a:moveTo>
                <a:cubicBezTo>
                  <a:pt x="2773456" y="3024841"/>
                  <a:pt x="2769566" y="3026379"/>
                  <a:pt x="2767431" y="3030024"/>
                </a:cubicBezTo>
                <a:cubicBezTo>
                  <a:pt x="2770135" y="3030024"/>
                  <a:pt x="2774547" y="3030521"/>
                  <a:pt x="2774903" y="3029953"/>
                </a:cubicBezTo>
                <a:cubicBezTo>
                  <a:pt x="2778532" y="3024462"/>
                  <a:pt x="2788043" y="3028722"/>
                  <a:pt x="2792501" y="3025598"/>
                </a:cubicBezTo>
                <a:cubicBezTo>
                  <a:pt x="2798170" y="3021622"/>
                  <a:pt x="2805214" y="3024415"/>
                  <a:pt x="2811476" y="3023563"/>
                </a:cubicBezTo>
                <a:cubicBezTo>
                  <a:pt x="2813800" y="3023231"/>
                  <a:pt x="2816647" y="3024225"/>
                  <a:pt x="2817477" y="3023326"/>
                </a:cubicBezTo>
                <a:cubicBezTo>
                  <a:pt x="2814986" y="3021196"/>
                  <a:pt x="2812709" y="3019231"/>
                  <a:pt x="2810219" y="3017078"/>
                </a:cubicBezTo>
                <a:cubicBezTo>
                  <a:pt x="2798502" y="3015634"/>
                  <a:pt x="2789584" y="3020344"/>
                  <a:pt x="2779338" y="3023208"/>
                </a:cubicBezTo>
                <a:close/>
                <a:moveTo>
                  <a:pt x="4667962" y="2062749"/>
                </a:moveTo>
                <a:cubicBezTo>
                  <a:pt x="4669409" y="2062844"/>
                  <a:pt x="4671378" y="2062536"/>
                  <a:pt x="4672327" y="2061921"/>
                </a:cubicBezTo>
                <a:cubicBezTo>
                  <a:pt x="4673299" y="2061306"/>
                  <a:pt x="4674105" y="2059815"/>
                  <a:pt x="4673560" y="2059176"/>
                </a:cubicBezTo>
                <a:cubicBezTo>
                  <a:pt x="4670026" y="2055081"/>
                  <a:pt x="4665496" y="2051176"/>
                  <a:pt x="4658120" y="2050016"/>
                </a:cubicBezTo>
                <a:cubicBezTo>
                  <a:pt x="4654325" y="2049424"/>
                  <a:pt x="4652996" y="2046655"/>
                  <a:pt x="4650245" y="2046773"/>
                </a:cubicBezTo>
                <a:cubicBezTo>
                  <a:pt x="4645335" y="2046986"/>
                  <a:pt x="4643058" y="2044927"/>
                  <a:pt x="4639951" y="2043507"/>
                </a:cubicBezTo>
                <a:cubicBezTo>
                  <a:pt x="4637508" y="2045046"/>
                  <a:pt x="4635113" y="2046560"/>
                  <a:pt x="4632290" y="2048335"/>
                </a:cubicBezTo>
                <a:cubicBezTo>
                  <a:pt x="4644102" y="2051602"/>
                  <a:pt x="4655795" y="2054797"/>
                  <a:pt x="4663859" y="2061424"/>
                </a:cubicBezTo>
                <a:cubicBezTo>
                  <a:pt x="4664737" y="2062134"/>
                  <a:pt x="4666539" y="2062655"/>
                  <a:pt x="4667962" y="2062749"/>
                </a:cubicBezTo>
                <a:close/>
                <a:moveTo>
                  <a:pt x="1595520" y="1059996"/>
                </a:moveTo>
                <a:cubicBezTo>
                  <a:pt x="1597465" y="1061085"/>
                  <a:pt x="1599220" y="1062079"/>
                  <a:pt x="1600904" y="1063025"/>
                </a:cubicBezTo>
                <a:cubicBezTo>
                  <a:pt x="1603727" y="1061937"/>
                  <a:pt x="1603276" y="1060280"/>
                  <a:pt x="1603324" y="1058410"/>
                </a:cubicBezTo>
                <a:cubicBezTo>
                  <a:pt x="1597441" y="1054978"/>
                  <a:pt x="1591299" y="1051381"/>
                  <a:pt x="1585298" y="1047854"/>
                </a:cubicBezTo>
                <a:cubicBezTo>
                  <a:pt x="1581906" y="1050268"/>
                  <a:pt x="1577874" y="1053156"/>
                  <a:pt x="1574293" y="1055712"/>
                </a:cubicBezTo>
                <a:cubicBezTo>
                  <a:pt x="1575929" y="1056990"/>
                  <a:pt x="1578040" y="1058623"/>
                  <a:pt x="1579819" y="1060020"/>
                </a:cubicBezTo>
                <a:cubicBezTo>
                  <a:pt x="1585677" y="1059996"/>
                  <a:pt x="1590729" y="1059996"/>
                  <a:pt x="1595520" y="1059996"/>
                </a:cubicBezTo>
                <a:close/>
                <a:moveTo>
                  <a:pt x="3176521" y="3221359"/>
                </a:moveTo>
                <a:cubicBezTo>
                  <a:pt x="3169975" y="3222187"/>
                  <a:pt x="3162338" y="3220601"/>
                  <a:pt x="3154961" y="3222045"/>
                </a:cubicBezTo>
                <a:cubicBezTo>
                  <a:pt x="3154558" y="3224933"/>
                  <a:pt x="3158211" y="3225690"/>
                  <a:pt x="3160298" y="3226897"/>
                </a:cubicBezTo>
                <a:cubicBezTo>
                  <a:pt x="3161863" y="3227796"/>
                  <a:pt x="3165065" y="3227465"/>
                  <a:pt x="3167034" y="3228199"/>
                </a:cubicBezTo>
                <a:cubicBezTo>
                  <a:pt x="3169785" y="3229216"/>
                  <a:pt x="3171161" y="3231536"/>
                  <a:pt x="3175335" y="3231275"/>
                </a:cubicBezTo>
                <a:cubicBezTo>
                  <a:pt x="3177778" y="3231110"/>
                  <a:pt x="3180719" y="3230968"/>
                  <a:pt x="3182711" y="3231654"/>
                </a:cubicBezTo>
                <a:cubicBezTo>
                  <a:pt x="3185487" y="3232625"/>
                  <a:pt x="3187123" y="3235039"/>
                  <a:pt x="3191108" y="3234423"/>
                </a:cubicBezTo>
                <a:cubicBezTo>
                  <a:pt x="3192578" y="3234187"/>
                  <a:pt x="3193835" y="3233382"/>
                  <a:pt x="3195187" y="3232861"/>
                </a:cubicBezTo>
                <a:cubicBezTo>
                  <a:pt x="3191297" y="3231062"/>
                  <a:pt x="3189305" y="3227938"/>
                  <a:pt x="3183020" y="3227820"/>
                </a:cubicBezTo>
                <a:cubicBezTo>
                  <a:pt x="3177826" y="3227725"/>
                  <a:pt x="3181407" y="3222992"/>
                  <a:pt x="3176521" y="3221359"/>
                </a:cubicBezTo>
                <a:close/>
                <a:moveTo>
                  <a:pt x="1874801" y="1753855"/>
                </a:moveTo>
                <a:cubicBezTo>
                  <a:pt x="1877552" y="1752624"/>
                  <a:pt x="1880280" y="1751346"/>
                  <a:pt x="1880683" y="1751157"/>
                </a:cubicBezTo>
                <a:cubicBezTo>
                  <a:pt x="1882367" y="1746683"/>
                  <a:pt x="1879782" y="1745311"/>
                  <a:pt x="1877434" y="1743748"/>
                </a:cubicBezTo>
                <a:cubicBezTo>
                  <a:pt x="1875228" y="1742257"/>
                  <a:pt x="1877386" y="1739488"/>
                  <a:pt x="1873734" y="1738305"/>
                </a:cubicBezTo>
                <a:cubicBezTo>
                  <a:pt x="1870698" y="1744009"/>
                  <a:pt x="1861068" y="1739701"/>
                  <a:pt x="1856253" y="1742778"/>
                </a:cubicBezTo>
                <a:cubicBezTo>
                  <a:pt x="1858578" y="1746518"/>
                  <a:pt x="1866832" y="1747748"/>
                  <a:pt x="1866334" y="1752884"/>
                </a:cubicBezTo>
                <a:cubicBezTo>
                  <a:pt x="1866215" y="1754565"/>
                  <a:pt x="1871978" y="1755109"/>
                  <a:pt x="1874801" y="1753855"/>
                </a:cubicBezTo>
                <a:close/>
                <a:moveTo>
                  <a:pt x="7986242" y="1190290"/>
                </a:moveTo>
                <a:cubicBezTo>
                  <a:pt x="7988425" y="1188373"/>
                  <a:pt x="7990559" y="1186384"/>
                  <a:pt x="7992647" y="1184373"/>
                </a:cubicBezTo>
                <a:cubicBezTo>
                  <a:pt x="7990868" y="1184964"/>
                  <a:pt x="7989255" y="1185651"/>
                  <a:pt x="7988116" y="1186787"/>
                </a:cubicBezTo>
                <a:cubicBezTo>
                  <a:pt x="7986859" y="1188065"/>
                  <a:pt x="7986100" y="1189201"/>
                  <a:pt x="7986242" y="1190290"/>
                </a:cubicBezTo>
                <a:close/>
                <a:moveTo>
                  <a:pt x="1624409" y="2197824"/>
                </a:moveTo>
                <a:cubicBezTo>
                  <a:pt x="1621017" y="2195694"/>
                  <a:pt x="1618669" y="2194203"/>
                  <a:pt x="1616463" y="2192830"/>
                </a:cubicBezTo>
                <a:cubicBezTo>
                  <a:pt x="1611625" y="2193919"/>
                  <a:pt x="1615420" y="2197848"/>
                  <a:pt x="1611032" y="2199102"/>
                </a:cubicBezTo>
                <a:cubicBezTo>
                  <a:pt x="1610700" y="2198889"/>
                  <a:pt x="1610344" y="2198676"/>
                  <a:pt x="1609988" y="2198487"/>
                </a:cubicBezTo>
                <a:cubicBezTo>
                  <a:pt x="1613214" y="2195457"/>
                  <a:pt x="1610107" y="2191812"/>
                  <a:pt x="1609917" y="2188404"/>
                </a:cubicBezTo>
                <a:cubicBezTo>
                  <a:pt x="1599268" y="2187008"/>
                  <a:pt x="1591631" y="2180617"/>
                  <a:pt x="1579131" y="2182203"/>
                </a:cubicBezTo>
                <a:cubicBezTo>
                  <a:pt x="1579131" y="2182961"/>
                  <a:pt x="1578562" y="2184026"/>
                  <a:pt x="1579226" y="2184428"/>
                </a:cubicBezTo>
                <a:cubicBezTo>
                  <a:pt x="1586958" y="2188972"/>
                  <a:pt x="1594833" y="2193446"/>
                  <a:pt x="1602707" y="2197943"/>
                </a:cubicBezTo>
                <a:cubicBezTo>
                  <a:pt x="1601142" y="2198937"/>
                  <a:pt x="1599363" y="2200049"/>
                  <a:pt x="1596991" y="2201540"/>
                </a:cubicBezTo>
                <a:cubicBezTo>
                  <a:pt x="1601379" y="2203812"/>
                  <a:pt x="1605600" y="2206226"/>
                  <a:pt x="1610226" y="2208309"/>
                </a:cubicBezTo>
                <a:cubicBezTo>
                  <a:pt x="1613214" y="2209635"/>
                  <a:pt x="1616369" y="2209161"/>
                  <a:pt x="1618740" y="2207315"/>
                </a:cubicBezTo>
                <a:cubicBezTo>
                  <a:pt x="1617056" y="2206203"/>
                  <a:pt x="1615396" y="2205090"/>
                  <a:pt x="1611815" y="2202700"/>
                </a:cubicBezTo>
                <a:cubicBezTo>
                  <a:pt x="1616037" y="2201043"/>
                  <a:pt x="1620235" y="2199434"/>
                  <a:pt x="1624409" y="2197824"/>
                </a:cubicBezTo>
                <a:close/>
                <a:moveTo>
                  <a:pt x="6478910" y="1614638"/>
                </a:moveTo>
                <a:cubicBezTo>
                  <a:pt x="6484507" y="1614638"/>
                  <a:pt x="6490128" y="1614638"/>
                  <a:pt x="6497173" y="1614638"/>
                </a:cubicBezTo>
                <a:cubicBezTo>
                  <a:pt x="6498075" y="1608792"/>
                  <a:pt x="6493402" y="1606473"/>
                  <a:pt x="6488066" y="1605313"/>
                </a:cubicBezTo>
                <a:cubicBezTo>
                  <a:pt x="6480831" y="1603751"/>
                  <a:pt x="6475898" y="1606757"/>
                  <a:pt x="6471842" y="1610165"/>
                </a:cubicBezTo>
                <a:cubicBezTo>
                  <a:pt x="6474167" y="1611679"/>
                  <a:pt x="6476515" y="1613147"/>
                  <a:pt x="6478910" y="1614638"/>
                </a:cubicBezTo>
                <a:close/>
                <a:moveTo>
                  <a:pt x="6589081" y="2634125"/>
                </a:moveTo>
                <a:cubicBezTo>
                  <a:pt x="6588654" y="2635190"/>
                  <a:pt x="6588251" y="2636255"/>
                  <a:pt x="6587848" y="2637344"/>
                </a:cubicBezTo>
                <a:cubicBezTo>
                  <a:pt x="6588749" y="2637344"/>
                  <a:pt x="6589602" y="2637297"/>
                  <a:pt x="6590504" y="2637273"/>
                </a:cubicBezTo>
                <a:cubicBezTo>
                  <a:pt x="6592733" y="2637178"/>
                  <a:pt x="6595485" y="2637178"/>
                  <a:pt x="6593516" y="2634007"/>
                </a:cubicBezTo>
                <a:cubicBezTo>
                  <a:pt x="6592046" y="2634078"/>
                  <a:pt x="6590551" y="2634101"/>
                  <a:pt x="6589081" y="2634125"/>
                </a:cubicBezTo>
                <a:close/>
                <a:moveTo>
                  <a:pt x="6566383" y="2643545"/>
                </a:moveTo>
                <a:cubicBezTo>
                  <a:pt x="6570177" y="2641486"/>
                  <a:pt x="6575205" y="2641320"/>
                  <a:pt x="6578431" y="2639450"/>
                </a:cubicBezTo>
                <a:cubicBezTo>
                  <a:pt x="6576534" y="2638291"/>
                  <a:pt x="6574636" y="2637297"/>
                  <a:pt x="6572739" y="2636397"/>
                </a:cubicBezTo>
                <a:cubicBezTo>
                  <a:pt x="6572099" y="2636634"/>
                  <a:pt x="6571482" y="2636729"/>
                  <a:pt x="6570818" y="2637036"/>
                </a:cubicBezTo>
                <a:cubicBezTo>
                  <a:pt x="6564722" y="2639782"/>
                  <a:pt x="6556492" y="2642007"/>
                  <a:pt x="6547716" y="2640658"/>
                </a:cubicBezTo>
                <a:cubicBezTo>
                  <a:pt x="6546672" y="2640492"/>
                  <a:pt x="6545108" y="2641604"/>
                  <a:pt x="6540126" y="2643663"/>
                </a:cubicBezTo>
                <a:cubicBezTo>
                  <a:pt x="6535264" y="2643569"/>
                  <a:pt x="6531469" y="2643237"/>
                  <a:pt x="6528481" y="2645675"/>
                </a:cubicBezTo>
                <a:cubicBezTo>
                  <a:pt x="6533652" y="2647853"/>
                  <a:pt x="6538561" y="2648160"/>
                  <a:pt x="6546388" y="2643805"/>
                </a:cubicBezTo>
                <a:cubicBezTo>
                  <a:pt x="6549542" y="2643805"/>
                  <a:pt x="6551796" y="2643805"/>
                  <a:pt x="6553954" y="2643805"/>
                </a:cubicBezTo>
                <a:cubicBezTo>
                  <a:pt x="6558223" y="2643782"/>
                  <a:pt x="6563940" y="2644870"/>
                  <a:pt x="6566383" y="2643545"/>
                </a:cubicBezTo>
                <a:close/>
                <a:moveTo>
                  <a:pt x="2437869" y="2288426"/>
                </a:moveTo>
                <a:cubicBezTo>
                  <a:pt x="2432152" y="2285657"/>
                  <a:pt x="2429093" y="2280687"/>
                  <a:pt x="2420578" y="2280024"/>
                </a:cubicBezTo>
                <a:cubicBezTo>
                  <a:pt x="2417945" y="2281610"/>
                  <a:pt x="2415526" y="2283054"/>
                  <a:pt x="2412300" y="2284971"/>
                </a:cubicBezTo>
                <a:cubicBezTo>
                  <a:pt x="2416902" y="2289918"/>
                  <a:pt x="2425654" y="2289633"/>
                  <a:pt x="2430611" y="2292994"/>
                </a:cubicBezTo>
                <a:cubicBezTo>
                  <a:pt x="2432983" y="2291480"/>
                  <a:pt x="2435378" y="2289988"/>
                  <a:pt x="2437869" y="2288426"/>
                </a:cubicBezTo>
                <a:close/>
                <a:moveTo>
                  <a:pt x="4161391" y="1916669"/>
                </a:moveTo>
                <a:cubicBezTo>
                  <a:pt x="4162411" y="1917332"/>
                  <a:pt x="4166847" y="1917545"/>
                  <a:pt x="4167961" y="1915604"/>
                </a:cubicBezTo>
                <a:cubicBezTo>
                  <a:pt x="4168696" y="1914326"/>
                  <a:pt x="4168720" y="1911769"/>
                  <a:pt x="4167700" y="1911414"/>
                </a:cubicBezTo>
                <a:cubicBezTo>
                  <a:pt x="4164522" y="1910373"/>
                  <a:pt x="4161296" y="1909403"/>
                  <a:pt x="4158047" y="1908456"/>
                </a:cubicBezTo>
                <a:cubicBezTo>
                  <a:pt x="4157691" y="1907912"/>
                  <a:pt x="4157193" y="1907462"/>
                  <a:pt x="4156434" y="1907344"/>
                </a:cubicBezTo>
                <a:cubicBezTo>
                  <a:pt x="4156102" y="1907438"/>
                  <a:pt x="4155675" y="1907533"/>
                  <a:pt x="4155319" y="1907628"/>
                </a:cubicBezTo>
                <a:cubicBezTo>
                  <a:pt x="4150884" y="1906350"/>
                  <a:pt x="4146425" y="1905119"/>
                  <a:pt x="4141943" y="1903912"/>
                </a:cubicBezTo>
                <a:cubicBezTo>
                  <a:pt x="4141112" y="1903699"/>
                  <a:pt x="4139310" y="1904882"/>
                  <a:pt x="4137958" y="1905426"/>
                </a:cubicBezTo>
                <a:cubicBezTo>
                  <a:pt x="4139761" y="1906563"/>
                  <a:pt x="4142132" y="1907533"/>
                  <a:pt x="4143294" y="1908882"/>
                </a:cubicBezTo>
                <a:cubicBezTo>
                  <a:pt x="4145477" y="1911438"/>
                  <a:pt x="4149200" y="1912503"/>
                  <a:pt x="4152995" y="1913545"/>
                </a:cubicBezTo>
                <a:cubicBezTo>
                  <a:pt x="4152473" y="1913403"/>
                  <a:pt x="4151596" y="1913403"/>
                  <a:pt x="4151169" y="1913592"/>
                </a:cubicBezTo>
                <a:cubicBezTo>
                  <a:pt x="4149485" y="1914349"/>
                  <a:pt x="4147350" y="1915272"/>
                  <a:pt x="4150457" y="1916408"/>
                </a:cubicBezTo>
                <a:cubicBezTo>
                  <a:pt x="4150860" y="1916551"/>
                  <a:pt x="4152402" y="1915509"/>
                  <a:pt x="4153422" y="1914988"/>
                </a:cubicBezTo>
                <a:cubicBezTo>
                  <a:pt x="4153422" y="1914515"/>
                  <a:pt x="4153683" y="1913876"/>
                  <a:pt x="4153351" y="1913639"/>
                </a:cubicBezTo>
                <a:cubicBezTo>
                  <a:pt x="4156244" y="1914420"/>
                  <a:pt x="4159162" y="1915201"/>
                  <a:pt x="4161391" y="1916669"/>
                </a:cubicBezTo>
                <a:close/>
                <a:moveTo>
                  <a:pt x="4887711" y="949749"/>
                </a:moveTo>
                <a:cubicBezTo>
                  <a:pt x="4883845" y="951193"/>
                  <a:pt x="4884295" y="953228"/>
                  <a:pt x="4885102" y="954435"/>
                </a:cubicBezTo>
                <a:cubicBezTo>
                  <a:pt x="4888304" y="959240"/>
                  <a:pt x="4897412" y="959145"/>
                  <a:pt x="4903033" y="962222"/>
                </a:cubicBezTo>
                <a:cubicBezTo>
                  <a:pt x="4905238" y="963429"/>
                  <a:pt x="4911049" y="963453"/>
                  <a:pt x="4915247" y="961512"/>
                </a:cubicBezTo>
                <a:cubicBezTo>
                  <a:pt x="4912591" y="958151"/>
                  <a:pt x="4909175" y="955643"/>
                  <a:pt x="4902606" y="956140"/>
                </a:cubicBezTo>
                <a:cubicBezTo>
                  <a:pt x="4898787" y="956424"/>
                  <a:pt x="4896249" y="955429"/>
                  <a:pt x="4893925" y="953702"/>
                </a:cubicBezTo>
                <a:cubicBezTo>
                  <a:pt x="4891956" y="952234"/>
                  <a:pt x="4889632" y="950956"/>
                  <a:pt x="4887711" y="949749"/>
                </a:cubicBezTo>
                <a:close/>
                <a:moveTo>
                  <a:pt x="3640068" y="3169075"/>
                </a:moveTo>
                <a:cubicBezTo>
                  <a:pt x="3635893" y="3165123"/>
                  <a:pt x="3630130" y="3166093"/>
                  <a:pt x="3621781" y="3167324"/>
                </a:cubicBezTo>
                <a:cubicBezTo>
                  <a:pt x="3626619" y="3170354"/>
                  <a:pt x="3629987" y="3172815"/>
                  <a:pt x="3633901" y="3174874"/>
                </a:cubicBezTo>
                <a:cubicBezTo>
                  <a:pt x="3637506" y="3176744"/>
                  <a:pt x="3643365" y="3176247"/>
                  <a:pt x="3646187" y="3179158"/>
                </a:cubicBezTo>
                <a:cubicBezTo>
                  <a:pt x="3646970" y="3178282"/>
                  <a:pt x="3648322" y="3177430"/>
                  <a:pt x="3648416" y="3176531"/>
                </a:cubicBezTo>
                <a:cubicBezTo>
                  <a:pt x="3648796" y="3172720"/>
                  <a:pt x="3642748" y="3171608"/>
                  <a:pt x="3640068" y="3169075"/>
                </a:cubicBezTo>
                <a:close/>
                <a:moveTo>
                  <a:pt x="5078475" y="1517575"/>
                </a:moveTo>
                <a:cubicBezTo>
                  <a:pt x="5082673" y="1517575"/>
                  <a:pt x="5086871" y="1517433"/>
                  <a:pt x="5091046" y="1517622"/>
                </a:cubicBezTo>
                <a:cubicBezTo>
                  <a:pt x="5094248" y="1517764"/>
                  <a:pt x="5095552" y="1516699"/>
                  <a:pt x="5096098" y="1515066"/>
                </a:cubicBezTo>
                <a:cubicBezTo>
                  <a:pt x="5096904" y="1512746"/>
                  <a:pt x="5094793" y="1511160"/>
                  <a:pt x="5090927" y="1511089"/>
                </a:cubicBezTo>
                <a:cubicBezTo>
                  <a:pt x="5087583" y="1511018"/>
                  <a:pt x="5084191" y="1510924"/>
                  <a:pt x="5080895" y="1511113"/>
                </a:cubicBezTo>
                <a:cubicBezTo>
                  <a:pt x="5076673" y="1511373"/>
                  <a:pt x="5075582" y="1508936"/>
                  <a:pt x="5072640" y="1507728"/>
                </a:cubicBezTo>
                <a:cubicBezTo>
                  <a:pt x="5066308" y="1513007"/>
                  <a:pt x="5074585" y="1514805"/>
                  <a:pt x="5078475" y="1517575"/>
                </a:cubicBezTo>
                <a:close/>
                <a:moveTo>
                  <a:pt x="10126824" y="2695947"/>
                </a:moveTo>
                <a:cubicBezTo>
                  <a:pt x="10121796" y="2695947"/>
                  <a:pt x="10116151" y="2695947"/>
                  <a:pt x="10109581" y="2695947"/>
                </a:cubicBezTo>
                <a:cubicBezTo>
                  <a:pt x="10107209" y="2700467"/>
                  <a:pt x="10110862" y="2702077"/>
                  <a:pt x="10113850" y="2703805"/>
                </a:cubicBezTo>
                <a:cubicBezTo>
                  <a:pt x="10117977" y="2706195"/>
                  <a:pt x="10120017" y="2706171"/>
                  <a:pt x="10124168" y="2703781"/>
                </a:cubicBezTo>
                <a:cubicBezTo>
                  <a:pt x="10125994" y="2702739"/>
                  <a:pt x="10128295" y="2701698"/>
                  <a:pt x="10129077" y="2700349"/>
                </a:cubicBezTo>
                <a:cubicBezTo>
                  <a:pt x="10129813" y="2699094"/>
                  <a:pt x="10130216" y="2697201"/>
                  <a:pt x="10126824" y="2695947"/>
                </a:cubicBezTo>
                <a:close/>
                <a:moveTo>
                  <a:pt x="8299369" y="2212120"/>
                </a:moveTo>
                <a:cubicBezTo>
                  <a:pt x="8303638" y="2212096"/>
                  <a:pt x="8307954" y="2212309"/>
                  <a:pt x="8312200" y="2212073"/>
                </a:cubicBezTo>
                <a:cubicBezTo>
                  <a:pt x="8316849" y="2211812"/>
                  <a:pt x="8320478" y="2212617"/>
                  <a:pt x="8323040" y="2215102"/>
                </a:cubicBezTo>
                <a:cubicBezTo>
                  <a:pt x="8326360" y="2213800"/>
                  <a:pt x="8329372" y="2212428"/>
                  <a:pt x="8331151" y="2208877"/>
                </a:cubicBezTo>
                <a:cubicBezTo>
                  <a:pt x="8317134" y="2208877"/>
                  <a:pt x="8303638" y="2208877"/>
                  <a:pt x="8290166" y="2208877"/>
                </a:cubicBezTo>
                <a:cubicBezTo>
                  <a:pt x="8293320" y="2212120"/>
                  <a:pt x="8293297" y="2212167"/>
                  <a:pt x="8299369" y="2212120"/>
                </a:cubicBezTo>
                <a:close/>
                <a:moveTo>
                  <a:pt x="5214617" y="1653951"/>
                </a:moveTo>
                <a:cubicBezTo>
                  <a:pt x="5209376" y="1654046"/>
                  <a:pt x="5205059" y="1653596"/>
                  <a:pt x="5201549" y="1650756"/>
                </a:cubicBezTo>
                <a:cubicBezTo>
                  <a:pt x="5200789" y="1650140"/>
                  <a:pt x="5196757" y="1649998"/>
                  <a:pt x="5194267" y="1652342"/>
                </a:cubicBezTo>
                <a:cubicBezTo>
                  <a:pt x="5198323" y="1654969"/>
                  <a:pt x="5202616" y="1657785"/>
                  <a:pt x="5207288" y="1660365"/>
                </a:cubicBezTo>
                <a:cubicBezTo>
                  <a:pt x="5211178" y="1659797"/>
                  <a:pt x="5215566" y="1661478"/>
                  <a:pt x="5219147" y="1659158"/>
                </a:cubicBezTo>
                <a:cubicBezTo>
                  <a:pt x="5220025" y="1656649"/>
                  <a:pt x="5220997" y="1653856"/>
                  <a:pt x="5214617" y="1653951"/>
                </a:cubicBezTo>
                <a:close/>
                <a:moveTo>
                  <a:pt x="661288" y="283038"/>
                </a:moveTo>
                <a:cubicBezTo>
                  <a:pt x="660340" y="281712"/>
                  <a:pt x="660363" y="280127"/>
                  <a:pt x="659486" y="278777"/>
                </a:cubicBezTo>
                <a:cubicBezTo>
                  <a:pt x="658490" y="277263"/>
                  <a:pt x="653366" y="277452"/>
                  <a:pt x="650639" y="279156"/>
                </a:cubicBezTo>
                <a:cubicBezTo>
                  <a:pt x="650639" y="281570"/>
                  <a:pt x="650639" y="284126"/>
                  <a:pt x="650639" y="287416"/>
                </a:cubicBezTo>
                <a:cubicBezTo>
                  <a:pt x="648907" y="287227"/>
                  <a:pt x="647437" y="287606"/>
                  <a:pt x="646204" y="288576"/>
                </a:cubicBezTo>
                <a:cubicBezTo>
                  <a:pt x="643974" y="290328"/>
                  <a:pt x="644638" y="292339"/>
                  <a:pt x="646512" y="293357"/>
                </a:cubicBezTo>
                <a:cubicBezTo>
                  <a:pt x="648196" y="292694"/>
                  <a:pt x="649880" y="292032"/>
                  <a:pt x="651540" y="291369"/>
                </a:cubicBezTo>
                <a:cubicBezTo>
                  <a:pt x="655477" y="290635"/>
                  <a:pt x="657873" y="290422"/>
                  <a:pt x="659557" y="289688"/>
                </a:cubicBezTo>
                <a:cubicBezTo>
                  <a:pt x="663897" y="287748"/>
                  <a:pt x="663850" y="286541"/>
                  <a:pt x="661288" y="283038"/>
                </a:cubicBezTo>
                <a:close/>
                <a:moveTo>
                  <a:pt x="10133536" y="2022655"/>
                </a:moveTo>
                <a:cubicBezTo>
                  <a:pt x="10134414" y="2022324"/>
                  <a:pt x="10134177" y="2020809"/>
                  <a:pt x="10134437" y="2019815"/>
                </a:cubicBezTo>
                <a:cubicBezTo>
                  <a:pt x="10134414" y="2015082"/>
                  <a:pt x="10130880" y="2012052"/>
                  <a:pt x="10124049" y="2010892"/>
                </a:cubicBezTo>
                <a:cubicBezTo>
                  <a:pt x="10121914" y="2010537"/>
                  <a:pt x="10118262" y="2012218"/>
                  <a:pt x="10119044" y="2013354"/>
                </a:cubicBezTo>
                <a:cubicBezTo>
                  <a:pt x="10121487" y="2016904"/>
                  <a:pt x="10124049" y="2020431"/>
                  <a:pt x="10127108" y="2023791"/>
                </a:cubicBezTo>
                <a:cubicBezTo>
                  <a:pt x="10127441" y="2024123"/>
                  <a:pt x="10131615" y="2023389"/>
                  <a:pt x="10133536" y="2022655"/>
                </a:cubicBezTo>
                <a:close/>
                <a:moveTo>
                  <a:pt x="920717" y="981938"/>
                </a:moveTo>
                <a:cubicBezTo>
                  <a:pt x="921737" y="981843"/>
                  <a:pt x="923136" y="980423"/>
                  <a:pt x="923207" y="979595"/>
                </a:cubicBezTo>
                <a:cubicBezTo>
                  <a:pt x="923421" y="976518"/>
                  <a:pt x="917705" y="972636"/>
                  <a:pt x="913008" y="972305"/>
                </a:cubicBezTo>
                <a:cubicBezTo>
                  <a:pt x="909996" y="972116"/>
                  <a:pt x="903355" y="976021"/>
                  <a:pt x="903592" y="977157"/>
                </a:cubicBezTo>
                <a:cubicBezTo>
                  <a:pt x="906225" y="979121"/>
                  <a:pt x="908360" y="980707"/>
                  <a:pt x="910139" y="982056"/>
                </a:cubicBezTo>
                <a:cubicBezTo>
                  <a:pt x="914123" y="982056"/>
                  <a:pt x="917467" y="982246"/>
                  <a:pt x="920717" y="981938"/>
                </a:cubicBezTo>
                <a:close/>
                <a:moveTo>
                  <a:pt x="4119078" y="1494261"/>
                </a:moveTo>
                <a:cubicBezTo>
                  <a:pt x="4117679" y="1492557"/>
                  <a:pt x="4116778" y="1490664"/>
                  <a:pt x="4115354" y="1488368"/>
                </a:cubicBezTo>
                <a:cubicBezTo>
                  <a:pt x="4112342" y="1488368"/>
                  <a:pt x="4109093" y="1488273"/>
                  <a:pt x="4105891" y="1488391"/>
                </a:cubicBezTo>
                <a:cubicBezTo>
                  <a:pt x="4103045" y="1488510"/>
                  <a:pt x="4100246" y="1491776"/>
                  <a:pt x="4101906" y="1493078"/>
                </a:cubicBezTo>
                <a:cubicBezTo>
                  <a:pt x="4106152" y="1496368"/>
                  <a:pt x="4110658" y="1499492"/>
                  <a:pt x="4118438" y="1498072"/>
                </a:cubicBezTo>
                <a:cubicBezTo>
                  <a:pt x="4119885" y="1497812"/>
                  <a:pt x="4121094" y="1497054"/>
                  <a:pt x="4122684" y="1496415"/>
                </a:cubicBezTo>
                <a:cubicBezTo>
                  <a:pt x="4121426" y="1495681"/>
                  <a:pt x="4119790" y="1495113"/>
                  <a:pt x="4119078" y="1494261"/>
                </a:cubicBezTo>
                <a:close/>
                <a:moveTo>
                  <a:pt x="4534548" y="1244916"/>
                </a:moveTo>
                <a:cubicBezTo>
                  <a:pt x="4539221" y="1245271"/>
                  <a:pt x="4539861" y="1243236"/>
                  <a:pt x="4539743" y="1240987"/>
                </a:cubicBezTo>
                <a:cubicBezTo>
                  <a:pt x="4539647" y="1238999"/>
                  <a:pt x="4540786" y="1236656"/>
                  <a:pt x="4537276" y="1235378"/>
                </a:cubicBezTo>
                <a:cubicBezTo>
                  <a:pt x="4536019" y="1234928"/>
                  <a:pt x="4533576" y="1234810"/>
                  <a:pt x="4532485" y="1235283"/>
                </a:cubicBezTo>
                <a:cubicBezTo>
                  <a:pt x="4525986" y="1238100"/>
                  <a:pt x="4521954" y="1241674"/>
                  <a:pt x="4525725" y="1248324"/>
                </a:cubicBezTo>
                <a:cubicBezTo>
                  <a:pt x="4529591" y="1247283"/>
                  <a:pt x="4530374" y="1244585"/>
                  <a:pt x="4534548" y="1244916"/>
                </a:cubicBezTo>
                <a:close/>
                <a:moveTo>
                  <a:pt x="2441070" y="2575830"/>
                </a:moveTo>
                <a:cubicBezTo>
                  <a:pt x="2434477" y="2574623"/>
                  <a:pt x="2432105" y="2577937"/>
                  <a:pt x="2427077" y="2580706"/>
                </a:cubicBezTo>
                <a:cubicBezTo>
                  <a:pt x="2432603" y="2582410"/>
                  <a:pt x="2432319" y="2585203"/>
                  <a:pt x="2433694" y="2587522"/>
                </a:cubicBezTo>
                <a:cubicBezTo>
                  <a:pt x="2434690" y="2589179"/>
                  <a:pt x="2439600" y="2589108"/>
                  <a:pt x="2442399" y="2587428"/>
                </a:cubicBezTo>
                <a:cubicBezTo>
                  <a:pt x="2442968" y="2583546"/>
                  <a:pt x="2444462" y="2579522"/>
                  <a:pt x="2441070" y="2575830"/>
                </a:cubicBezTo>
                <a:close/>
                <a:moveTo>
                  <a:pt x="1935472" y="1670022"/>
                </a:moveTo>
                <a:cubicBezTo>
                  <a:pt x="1937844" y="1667182"/>
                  <a:pt x="1940215" y="1664365"/>
                  <a:pt x="1942587" y="1661525"/>
                </a:cubicBezTo>
                <a:cubicBezTo>
                  <a:pt x="1940856" y="1660436"/>
                  <a:pt x="1938863" y="1659442"/>
                  <a:pt x="1937417" y="1658188"/>
                </a:cubicBezTo>
                <a:cubicBezTo>
                  <a:pt x="1935496" y="1656531"/>
                  <a:pt x="1932744" y="1656862"/>
                  <a:pt x="1930704" y="1657217"/>
                </a:cubicBezTo>
                <a:cubicBezTo>
                  <a:pt x="1928262" y="1657667"/>
                  <a:pt x="1927669" y="1659347"/>
                  <a:pt x="1927858" y="1661004"/>
                </a:cubicBezTo>
                <a:cubicBezTo>
                  <a:pt x="1928024" y="1662519"/>
                  <a:pt x="1927882" y="1664034"/>
                  <a:pt x="1927882" y="1665217"/>
                </a:cubicBezTo>
                <a:cubicBezTo>
                  <a:pt x="1930752" y="1667040"/>
                  <a:pt x="1933076" y="1668531"/>
                  <a:pt x="1935472" y="1670022"/>
                </a:cubicBezTo>
                <a:close/>
                <a:moveTo>
                  <a:pt x="9822782" y="2257563"/>
                </a:moveTo>
                <a:cubicBezTo>
                  <a:pt x="9820718" y="2259480"/>
                  <a:pt x="9816425" y="2260380"/>
                  <a:pt x="9816070" y="2263172"/>
                </a:cubicBezTo>
                <a:cubicBezTo>
                  <a:pt x="9820837" y="2264356"/>
                  <a:pt x="9825984" y="2265184"/>
                  <a:pt x="9829731" y="2262723"/>
                </a:cubicBezTo>
                <a:cubicBezTo>
                  <a:pt x="9833265" y="2260403"/>
                  <a:pt x="9837108" y="2260924"/>
                  <a:pt x="9841116" y="2260805"/>
                </a:cubicBezTo>
                <a:cubicBezTo>
                  <a:pt x="9843416" y="2260735"/>
                  <a:pt x="9845883" y="2260687"/>
                  <a:pt x="9844863" y="2258486"/>
                </a:cubicBezTo>
                <a:cubicBezTo>
                  <a:pt x="9844152" y="2258155"/>
                  <a:pt x="9843511" y="2257610"/>
                  <a:pt x="9842871" y="2257587"/>
                </a:cubicBezTo>
                <a:cubicBezTo>
                  <a:pt x="9836183" y="2257539"/>
                  <a:pt x="9829471" y="2257563"/>
                  <a:pt x="9822782" y="2257563"/>
                </a:cubicBezTo>
                <a:close/>
                <a:moveTo>
                  <a:pt x="1847169" y="1748600"/>
                </a:moveTo>
                <a:cubicBezTo>
                  <a:pt x="1843446" y="1750731"/>
                  <a:pt x="1846434" y="1753594"/>
                  <a:pt x="1844750" y="1757334"/>
                </a:cubicBezTo>
                <a:cubicBezTo>
                  <a:pt x="1849517" y="1757547"/>
                  <a:pt x="1851984" y="1757902"/>
                  <a:pt x="1854308" y="1757689"/>
                </a:cubicBezTo>
                <a:cubicBezTo>
                  <a:pt x="1856538" y="1757500"/>
                  <a:pt x="1859716" y="1757074"/>
                  <a:pt x="1860546" y="1756103"/>
                </a:cubicBezTo>
                <a:cubicBezTo>
                  <a:pt x="1861377" y="1755109"/>
                  <a:pt x="1860499" y="1753003"/>
                  <a:pt x="1859218" y="1751961"/>
                </a:cubicBezTo>
                <a:cubicBezTo>
                  <a:pt x="1854712" y="1748245"/>
                  <a:pt x="1849921" y="1747015"/>
                  <a:pt x="1847169" y="1748600"/>
                </a:cubicBezTo>
                <a:close/>
                <a:moveTo>
                  <a:pt x="1917968" y="1778588"/>
                </a:moveTo>
                <a:cubicBezTo>
                  <a:pt x="1911754" y="1776458"/>
                  <a:pt x="1906797" y="1777428"/>
                  <a:pt x="1902006" y="1777286"/>
                </a:cubicBezTo>
                <a:cubicBezTo>
                  <a:pt x="1900630" y="1777239"/>
                  <a:pt x="1898258" y="1777784"/>
                  <a:pt x="1897974" y="1778375"/>
                </a:cubicBezTo>
                <a:cubicBezTo>
                  <a:pt x="1897357" y="1779677"/>
                  <a:pt x="1896977" y="1781452"/>
                  <a:pt x="1897926" y="1782541"/>
                </a:cubicBezTo>
                <a:cubicBezTo>
                  <a:pt x="1899491" y="1784292"/>
                  <a:pt x="1902195" y="1785618"/>
                  <a:pt x="1904425" y="1787132"/>
                </a:cubicBezTo>
                <a:cubicBezTo>
                  <a:pt x="1908884" y="1784340"/>
                  <a:pt x="1912963" y="1781760"/>
                  <a:pt x="1917968" y="1778588"/>
                </a:cubicBezTo>
                <a:close/>
                <a:moveTo>
                  <a:pt x="3130437" y="2997480"/>
                </a:moveTo>
                <a:cubicBezTo>
                  <a:pt x="3131220" y="2997078"/>
                  <a:pt x="3131955" y="2996510"/>
                  <a:pt x="3132714" y="2996084"/>
                </a:cubicBezTo>
                <a:cubicBezTo>
                  <a:pt x="3130176" y="2994640"/>
                  <a:pt x="3127353" y="2993741"/>
                  <a:pt x="3124626" y="2992652"/>
                </a:cubicBezTo>
                <a:cubicBezTo>
                  <a:pt x="3124152" y="2992936"/>
                  <a:pt x="3123369" y="2993244"/>
                  <a:pt x="3123298" y="2993528"/>
                </a:cubicBezTo>
                <a:cubicBezTo>
                  <a:pt x="3122966" y="2994735"/>
                  <a:pt x="3124365" y="2996392"/>
                  <a:pt x="3125764" y="2997457"/>
                </a:cubicBezTo>
                <a:cubicBezTo>
                  <a:pt x="3126452" y="2997954"/>
                  <a:pt x="3129441" y="2997977"/>
                  <a:pt x="3130437" y="2997480"/>
                </a:cubicBezTo>
                <a:close/>
                <a:moveTo>
                  <a:pt x="3710416" y="1406263"/>
                </a:moveTo>
                <a:cubicBezTo>
                  <a:pt x="3709396" y="1409529"/>
                  <a:pt x="3713665" y="1410783"/>
                  <a:pt x="3716369" y="1412582"/>
                </a:cubicBezTo>
                <a:cubicBezTo>
                  <a:pt x="3718788" y="1414192"/>
                  <a:pt x="3723840" y="1414215"/>
                  <a:pt x="3724741" y="1412653"/>
                </a:cubicBezTo>
                <a:cubicBezTo>
                  <a:pt x="3725476" y="1411375"/>
                  <a:pt x="3725903" y="1409505"/>
                  <a:pt x="3724931" y="1408488"/>
                </a:cubicBezTo>
                <a:cubicBezTo>
                  <a:pt x="3723294" y="1406736"/>
                  <a:pt x="3720638" y="1405292"/>
                  <a:pt x="3717982" y="1404062"/>
                </a:cubicBezTo>
                <a:cubicBezTo>
                  <a:pt x="3716914" y="1403565"/>
                  <a:pt x="3714542" y="1403683"/>
                  <a:pt x="3713167" y="1404062"/>
                </a:cubicBezTo>
                <a:cubicBezTo>
                  <a:pt x="3711933" y="1404417"/>
                  <a:pt x="3711269" y="1405553"/>
                  <a:pt x="3710416" y="1406263"/>
                </a:cubicBezTo>
                <a:close/>
                <a:moveTo>
                  <a:pt x="3646780" y="2185517"/>
                </a:moveTo>
                <a:cubicBezTo>
                  <a:pt x="3647895" y="2184310"/>
                  <a:pt x="3649033" y="2182393"/>
                  <a:pt x="3648250" y="2181375"/>
                </a:cubicBezTo>
                <a:cubicBezTo>
                  <a:pt x="3647515" y="2180404"/>
                  <a:pt x="3644337" y="2180049"/>
                  <a:pt x="3642131" y="2179718"/>
                </a:cubicBezTo>
                <a:cubicBezTo>
                  <a:pt x="3640566" y="2179481"/>
                  <a:pt x="3638834" y="2179600"/>
                  <a:pt x="3637174" y="2179694"/>
                </a:cubicBezTo>
                <a:cubicBezTo>
                  <a:pt x="3634280" y="2179836"/>
                  <a:pt x="3631506" y="2182842"/>
                  <a:pt x="3633166" y="2184286"/>
                </a:cubicBezTo>
                <a:cubicBezTo>
                  <a:pt x="3635063" y="2185943"/>
                  <a:pt x="3637577" y="2187339"/>
                  <a:pt x="3640732" y="2189469"/>
                </a:cubicBezTo>
                <a:cubicBezTo>
                  <a:pt x="3643388" y="2187789"/>
                  <a:pt x="3645570" y="2186842"/>
                  <a:pt x="3646780" y="2185517"/>
                </a:cubicBezTo>
                <a:close/>
                <a:moveTo>
                  <a:pt x="8759737" y="1633241"/>
                </a:moveTo>
                <a:cubicBezTo>
                  <a:pt x="8761349" y="1634425"/>
                  <a:pt x="8763152" y="1635514"/>
                  <a:pt x="8764978" y="1636555"/>
                </a:cubicBezTo>
                <a:cubicBezTo>
                  <a:pt x="8767540" y="1638022"/>
                  <a:pt x="8770979" y="1638164"/>
                  <a:pt x="8773399" y="1636555"/>
                </a:cubicBezTo>
                <a:cubicBezTo>
                  <a:pt x="8775367" y="1635253"/>
                  <a:pt x="8778759" y="1634519"/>
                  <a:pt x="8778735" y="1632153"/>
                </a:cubicBezTo>
                <a:cubicBezTo>
                  <a:pt x="8773754" y="1629502"/>
                  <a:pt x="8764646" y="1633549"/>
                  <a:pt x="8761611" y="1627916"/>
                </a:cubicBezTo>
                <a:cubicBezTo>
                  <a:pt x="8758598" y="1632247"/>
                  <a:pt x="8758479" y="1632318"/>
                  <a:pt x="8759737" y="1633241"/>
                </a:cubicBezTo>
                <a:close/>
                <a:moveTo>
                  <a:pt x="1963934" y="1640862"/>
                </a:moveTo>
                <a:cubicBezTo>
                  <a:pt x="1964526" y="1638851"/>
                  <a:pt x="1962558" y="1637951"/>
                  <a:pt x="1959973" y="1637715"/>
                </a:cubicBezTo>
                <a:cubicBezTo>
                  <a:pt x="1957506" y="1637478"/>
                  <a:pt x="1954921" y="1637478"/>
                  <a:pt x="1952454" y="1637715"/>
                </a:cubicBezTo>
                <a:cubicBezTo>
                  <a:pt x="1949869" y="1637951"/>
                  <a:pt x="1947805" y="1638874"/>
                  <a:pt x="1948517" y="1640862"/>
                </a:cubicBezTo>
                <a:cubicBezTo>
                  <a:pt x="1948849" y="1641809"/>
                  <a:pt x="1949205" y="1643182"/>
                  <a:pt x="1950248" y="1643513"/>
                </a:cubicBezTo>
                <a:cubicBezTo>
                  <a:pt x="1954138" y="1644768"/>
                  <a:pt x="1958312" y="1645691"/>
                  <a:pt x="1962439" y="1646756"/>
                </a:cubicBezTo>
                <a:cubicBezTo>
                  <a:pt x="1965380" y="1645075"/>
                  <a:pt x="1963364" y="1642827"/>
                  <a:pt x="1963934" y="1640862"/>
                </a:cubicBezTo>
                <a:close/>
                <a:moveTo>
                  <a:pt x="5481849" y="1040943"/>
                </a:moveTo>
                <a:cubicBezTo>
                  <a:pt x="5486331" y="1044375"/>
                  <a:pt x="5492854" y="1043902"/>
                  <a:pt x="5495795" y="1046907"/>
                </a:cubicBezTo>
                <a:cubicBezTo>
                  <a:pt x="5496246" y="1047381"/>
                  <a:pt x="5498950" y="1046978"/>
                  <a:pt x="5500586" y="1046978"/>
                </a:cubicBezTo>
                <a:cubicBezTo>
                  <a:pt x="5502389" y="1045298"/>
                  <a:pt x="5505686" y="1044304"/>
                  <a:pt x="5506848" y="1041677"/>
                </a:cubicBezTo>
                <a:cubicBezTo>
                  <a:pt x="5506278" y="1041251"/>
                  <a:pt x="5505709" y="1040825"/>
                  <a:pt x="5505116" y="1040399"/>
                </a:cubicBezTo>
                <a:cubicBezTo>
                  <a:pt x="5497716" y="1040564"/>
                  <a:pt x="5490411" y="1040115"/>
                  <a:pt x="5481849" y="1040943"/>
                </a:cubicBezTo>
                <a:close/>
                <a:moveTo>
                  <a:pt x="5950613" y="1207875"/>
                </a:moveTo>
                <a:cubicBezTo>
                  <a:pt x="5950495" y="1207970"/>
                  <a:pt x="5950376" y="1208041"/>
                  <a:pt x="5950258" y="1208136"/>
                </a:cubicBezTo>
                <a:cubicBezTo>
                  <a:pt x="5950353" y="1208065"/>
                  <a:pt x="5950471" y="1208088"/>
                  <a:pt x="5950566" y="1208017"/>
                </a:cubicBezTo>
                <a:cubicBezTo>
                  <a:pt x="5950613" y="1207970"/>
                  <a:pt x="5950590" y="1207923"/>
                  <a:pt x="5950613" y="1207875"/>
                </a:cubicBezTo>
                <a:close/>
                <a:moveTo>
                  <a:pt x="4407562" y="1232467"/>
                </a:moveTo>
                <a:cubicBezTo>
                  <a:pt x="4405332" y="1233319"/>
                  <a:pt x="4405237" y="1233981"/>
                  <a:pt x="4407585" y="1234691"/>
                </a:cubicBezTo>
                <a:cubicBezTo>
                  <a:pt x="4408273" y="1234904"/>
                  <a:pt x="4409056" y="1235236"/>
                  <a:pt x="4409720" y="1235188"/>
                </a:cubicBezTo>
                <a:cubicBezTo>
                  <a:pt x="4415199" y="1234833"/>
                  <a:pt x="4419777" y="1232206"/>
                  <a:pt x="4421270" y="1228680"/>
                </a:cubicBezTo>
                <a:cubicBezTo>
                  <a:pt x="4420678" y="1227780"/>
                  <a:pt x="4420488" y="1226597"/>
                  <a:pt x="4419421" y="1226076"/>
                </a:cubicBezTo>
                <a:cubicBezTo>
                  <a:pt x="4416835" y="1224774"/>
                  <a:pt x="4411594" y="1225366"/>
                  <a:pt x="4411191" y="1227141"/>
                </a:cubicBezTo>
                <a:cubicBezTo>
                  <a:pt x="4410764" y="1229248"/>
                  <a:pt x="4410716" y="1231236"/>
                  <a:pt x="4407562" y="1232467"/>
                </a:cubicBezTo>
                <a:close/>
                <a:moveTo>
                  <a:pt x="3704439" y="1146432"/>
                </a:moveTo>
                <a:cubicBezTo>
                  <a:pt x="3703751" y="1145722"/>
                  <a:pt x="3703300" y="1144634"/>
                  <a:pt x="3702351" y="1144421"/>
                </a:cubicBezTo>
                <a:cubicBezTo>
                  <a:pt x="3700905" y="1144089"/>
                  <a:pt x="3698058" y="1143947"/>
                  <a:pt x="3697631" y="1144421"/>
                </a:cubicBezTo>
                <a:cubicBezTo>
                  <a:pt x="3694999" y="1147166"/>
                  <a:pt x="3692888" y="1150125"/>
                  <a:pt x="3690943" y="1152586"/>
                </a:cubicBezTo>
                <a:cubicBezTo>
                  <a:pt x="3693196" y="1154314"/>
                  <a:pt x="3695236" y="1155876"/>
                  <a:pt x="3697299" y="1157462"/>
                </a:cubicBezTo>
                <a:cubicBezTo>
                  <a:pt x="3702683" y="1154290"/>
                  <a:pt x="3696920" y="1148705"/>
                  <a:pt x="3704439" y="1146432"/>
                </a:cubicBezTo>
                <a:close/>
                <a:moveTo>
                  <a:pt x="6480974" y="1826919"/>
                </a:moveTo>
                <a:cubicBezTo>
                  <a:pt x="6480357" y="1826587"/>
                  <a:pt x="6479716" y="1825948"/>
                  <a:pt x="6479100" y="1825948"/>
                </a:cubicBezTo>
                <a:cubicBezTo>
                  <a:pt x="6470632" y="1825877"/>
                  <a:pt x="6462165" y="1825877"/>
                  <a:pt x="6453674" y="1825948"/>
                </a:cubicBezTo>
                <a:cubicBezTo>
                  <a:pt x="6453105" y="1825948"/>
                  <a:pt x="6452559" y="1826682"/>
                  <a:pt x="6450614" y="1828055"/>
                </a:cubicBezTo>
                <a:cubicBezTo>
                  <a:pt x="6475945" y="1829522"/>
                  <a:pt x="6475945" y="1829522"/>
                  <a:pt x="6480974" y="1826919"/>
                </a:cubicBezTo>
                <a:close/>
                <a:moveTo>
                  <a:pt x="6368669" y="1595538"/>
                </a:moveTo>
                <a:cubicBezTo>
                  <a:pt x="6367933" y="1589455"/>
                  <a:pt x="6367435" y="1589005"/>
                  <a:pt x="6363617" y="1590733"/>
                </a:cubicBezTo>
                <a:cubicBezTo>
                  <a:pt x="6360509" y="1592130"/>
                  <a:pt x="6357639" y="1592059"/>
                  <a:pt x="6354438" y="1592248"/>
                </a:cubicBezTo>
                <a:cubicBezTo>
                  <a:pt x="6350500" y="1592461"/>
                  <a:pt x="6346018" y="1591230"/>
                  <a:pt x="6342104" y="1594473"/>
                </a:cubicBezTo>
                <a:cubicBezTo>
                  <a:pt x="6350548" y="1596343"/>
                  <a:pt x="6358683" y="1595159"/>
                  <a:pt x="6368669" y="1595538"/>
                </a:cubicBezTo>
                <a:close/>
                <a:moveTo>
                  <a:pt x="4869471" y="849017"/>
                </a:moveTo>
                <a:cubicBezTo>
                  <a:pt x="4869424" y="849538"/>
                  <a:pt x="4869471" y="850082"/>
                  <a:pt x="4869471" y="850603"/>
                </a:cubicBezTo>
                <a:cubicBezTo>
                  <a:pt x="4869471" y="851123"/>
                  <a:pt x="4869590" y="851668"/>
                  <a:pt x="4869448" y="852189"/>
                </a:cubicBezTo>
                <a:cubicBezTo>
                  <a:pt x="4868926" y="854177"/>
                  <a:pt x="4870776" y="855052"/>
                  <a:pt x="4873361" y="855455"/>
                </a:cubicBezTo>
                <a:cubicBezTo>
                  <a:pt x="4876990" y="855999"/>
                  <a:pt x="4879575" y="854626"/>
                  <a:pt x="4879765" y="852212"/>
                </a:cubicBezTo>
                <a:cubicBezTo>
                  <a:pt x="4879836" y="851147"/>
                  <a:pt x="4879599" y="850082"/>
                  <a:pt x="4879813" y="849041"/>
                </a:cubicBezTo>
                <a:cubicBezTo>
                  <a:pt x="4880263" y="847053"/>
                  <a:pt x="4878460" y="846177"/>
                  <a:pt x="4875875" y="845774"/>
                </a:cubicBezTo>
                <a:cubicBezTo>
                  <a:pt x="4872270" y="845230"/>
                  <a:pt x="4869685" y="846603"/>
                  <a:pt x="4869471" y="849017"/>
                </a:cubicBezTo>
                <a:close/>
                <a:moveTo>
                  <a:pt x="4756407" y="1821191"/>
                </a:moveTo>
                <a:cubicBezTo>
                  <a:pt x="4755577" y="1829925"/>
                  <a:pt x="4764590" y="1831747"/>
                  <a:pt x="4769215" y="1836149"/>
                </a:cubicBezTo>
                <a:cubicBezTo>
                  <a:pt x="4771611" y="1830895"/>
                  <a:pt x="4771611" y="1830895"/>
                  <a:pt x="4756407" y="1821191"/>
                </a:cubicBezTo>
                <a:close/>
                <a:moveTo>
                  <a:pt x="5580327" y="1121723"/>
                </a:moveTo>
                <a:cubicBezTo>
                  <a:pt x="5580801" y="1118599"/>
                  <a:pt x="5575820" y="1117770"/>
                  <a:pt x="5573590" y="1115758"/>
                </a:cubicBezTo>
                <a:cubicBezTo>
                  <a:pt x="5573377" y="1115569"/>
                  <a:pt x="5572476" y="1115664"/>
                  <a:pt x="5571906" y="1115616"/>
                </a:cubicBezTo>
                <a:cubicBezTo>
                  <a:pt x="5569582" y="1117084"/>
                  <a:pt x="5567282" y="1118528"/>
                  <a:pt x="5564957" y="1119995"/>
                </a:cubicBezTo>
                <a:cubicBezTo>
                  <a:pt x="5566119" y="1120729"/>
                  <a:pt x="5567329" y="1121415"/>
                  <a:pt x="5568420" y="1122196"/>
                </a:cubicBezTo>
                <a:cubicBezTo>
                  <a:pt x="5571195" y="1124137"/>
                  <a:pt x="5574112" y="1125983"/>
                  <a:pt x="5578571" y="1124279"/>
                </a:cubicBezTo>
                <a:cubicBezTo>
                  <a:pt x="5579615" y="1123877"/>
                  <a:pt x="5580184" y="1122622"/>
                  <a:pt x="5580327" y="1121723"/>
                </a:cubicBezTo>
                <a:close/>
                <a:moveTo>
                  <a:pt x="4065973" y="3187631"/>
                </a:moveTo>
                <a:cubicBezTo>
                  <a:pt x="4065736" y="3186661"/>
                  <a:pt x="4066092" y="3184720"/>
                  <a:pt x="4064740" y="3183750"/>
                </a:cubicBezTo>
                <a:cubicBezTo>
                  <a:pt x="4063459" y="3182827"/>
                  <a:pt x="4059664" y="3182140"/>
                  <a:pt x="4058218" y="3182685"/>
                </a:cubicBezTo>
                <a:cubicBezTo>
                  <a:pt x="4053877" y="3184318"/>
                  <a:pt x="4053948" y="3190613"/>
                  <a:pt x="4058312" y="3192128"/>
                </a:cubicBezTo>
                <a:cubicBezTo>
                  <a:pt x="4059807" y="3192649"/>
                  <a:pt x="4062985" y="3191773"/>
                  <a:pt x="4064930" y="3191039"/>
                </a:cubicBezTo>
                <a:cubicBezTo>
                  <a:pt x="4065807" y="3190708"/>
                  <a:pt x="4065546" y="3189170"/>
                  <a:pt x="4065973" y="3187631"/>
                </a:cubicBezTo>
                <a:close/>
                <a:moveTo>
                  <a:pt x="3993871" y="1631940"/>
                </a:moveTo>
                <a:cubicBezTo>
                  <a:pt x="3993277" y="1630449"/>
                  <a:pt x="3993396" y="1628910"/>
                  <a:pt x="3990929" y="1628011"/>
                </a:cubicBezTo>
                <a:cubicBezTo>
                  <a:pt x="3986802" y="1629975"/>
                  <a:pt x="3989554" y="1634496"/>
                  <a:pt x="3983672" y="1635821"/>
                </a:cubicBezTo>
                <a:cubicBezTo>
                  <a:pt x="3986162" y="1637549"/>
                  <a:pt x="3987917" y="1639821"/>
                  <a:pt x="3992210" y="1640295"/>
                </a:cubicBezTo>
                <a:cubicBezTo>
                  <a:pt x="3994392" y="1638803"/>
                  <a:pt x="3996527" y="1637336"/>
                  <a:pt x="3998377" y="1636082"/>
                </a:cubicBezTo>
                <a:cubicBezTo>
                  <a:pt x="3996550" y="1634496"/>
                  <a:pt x="3994439" y="1633360"/>
                  <a:pt x="3993871" y="1631940"/>
                </a:cubicBezTo>
                <a:close/>
                <a:moveTo>
                  <a:pt x="3869991" y="2012573"/>
                </a:moveTo>
                <a:cubicBezTo>
                  <a:pt x="3869042" y="2012076"/>
                  <a:pt x="3866765" y="2011460"/>
                  <a:pt x="3866670" y="2011555"/>
                </a:cubicBezTo>
                <a:cubicBezTo>
                  <a:pt x="3864227" y="2014040"/>
                  <a:pt x="3859816" y="2013827"/>
                  <a:pt x="3856306" y="2014845"/>
                </a:cubicBezTo>
                <a:cubicBezTo>
                  <a:pt x="3855309" y="2015129"/>
                  <a:pt x="3855143" y="2016549"/>
                  <a:pt x="3854645" y="2017377"/>
                </a:cubicBezTo>
                <a:cubicBezTo>
                  <a:pt x="3853981" y="2019460"/>
                  <a:pt x="3856021" y="2020525"/>
                  <a:pt x="3858511" y="2020572"/>
                </a:cubicBezTo>
                <a:cubicBezTo>
                  <a:pt x="3863445" y="2020691"/>
                  <a:pt x="3868165" y="2017874"/>
                  <a:pt x="3870015" y="2014088"/>
                </a:cubicBezTo>
                <a:cubicBezTo>
                  <a:pt x="3870252" y="2013614"/>
                  <a:pt x="3870394" y="2012786"/>
                  <a:pt x="3869991" y="2012573"/>
                </a:cubicBezTo>
                <a:close/>
                <a:moveTo>
                  <a:pt x="148029" y="696428"/>
                </a:moveTo>
                <a:cubicBezTo>
                  <a:pt x="143736" y="699126"/>
                  <a:pt x="139490" y="701800"/>
                  <a:pt x="135245" y="704475"/>
                </a:cubicBezTo>
                <a:cubicBezTo>
                  <a:pt x="137498" y="706534"/>
                  <a:pt x="140866" y="706960"/>
                  <a:pt x="143641" y="705540"/>
                </a:cubicBezTo>
                <a:cubicBezTo>
                  <a:pt x="148005" y="703315"/>
                  <a:pt x="151729" y="700593"/>
                  <a:pt x="155215" y="698392"/>
                </a:cubicBezTo>
                <a:cubicBezTo>
                  <a:pt x="153342" y="695481"/>
                  <a:pt x="150329" y="696806"/>
                  <a:pt x="148029" y="696428"/>
                </a:cubicBezTo>
                <a:close/>
                <a:moveTo>
                  <a:pt x="289815" y="302138"/>
                </a:moveTo>
                <a:cubicBezTo>
                  <a:pt x="289744" y="302327"/>
                  <a:pt x="292543" y="303298"/>
                  <a:pt x="293065" y="303061"/>
                </a:cubicBezTo>
                <a:cubicBezTo>
                  <a:pt x="295057" y="302162"/>
                  <a:pt x="297121" y="301097"/>
                  <a:pt x="298307" y="299771"/>
                </a:cubicBezTo>
                <a:cubicBezTo>
                  <a:pt x="299398" y="298564"/>
                  <a:pt x="300370" y="296623"/>
                  <a:pt x="299540" y="295653"/>
                </a:cubicBezTo>
                <a:cubicBezTo>
                  <a:pt x="298710" y="294682"/>
                  <a:pt x="295579" y="294280"/>
                  <a:pt x="293373" y="294091"/>
                </a:cubicBezTo>
                <a:cubicBezTo>
                  <a:pt x="291073" y="293878"/>
                  <a:pt x="288630" y="294209"/>
                  <a:pt x="282249" y="294493"/>
                </a:cubicBezTo>
                <a:cubicBezTo>
                  <a:pt x="287610" y="297357"/>
                  <a:pt x="290764" y="299014"/>
                  <a:pt x="289815" y="302138"/>
                </a:cubicBezTo>
                <a:close/>
                <a:moveTo>
                  <a:pt x="768755" y="448171"/>
                </a:moveTo>
                <a:cubicBezTo>
                  <a:pt x="768755" y="448692"/>
                  <a:pt x="768874" y="449236"/>
                  <a:pt x="768731" y="449757"/>
                </a:cubicBezTo>
                <a:cubicBezTo>
                  <a:pt x="768209" y="451745"/>
                  <a:pt x="770060" y="452621"/>
                  <a:pt x="772645" y="453023"/>
                </a:cubicBezTo>
                <a:cubicBezTo>
                  <a:pt x="776274" y="453568"/>
                  <a:pt x="778859" y="452195"/>
                  <a:pt x="779049" y="449781"/>
                </a:cubicBezTo>
                <a:cubicBezTo>
                  <a:pt x="779120" y="448716"/>
                  <a:pt x="778883" y="447651"/>
                  <a:pt x="779096" y="446609"/>
                </a:cubicBezTo>
                <a:cubicBezTo>
                  <a:pt x="779523" y="444621"/>
                  <a:pt x="777744" y="443745"/>
                  <a:pt x="775159" y="443343"/>
                </a:cubicBezTo>
                <a:cubicBezTo>
                  <a:pt x="771530" y="442799"/>
                  <a:pt x="768968" y="444171"/>
                  <a:pt x="768755" y="446585"/>
                </a:cubicBezTo>
                <a:cubicBezTo>
                  <a:pt x="768731" y="447106"/>
                  <a:pt x="768755" y="447627"/>
                  <a:pt x="768755" y="448171"/>
                </a:cubicBezTo>
                <a:close/>
                <a:moveTo>
                  <a:pt x="10680309" y="3168081"/>
                </a:moveTo>
                <a:cubicBezTo>
                  <a:pt x="10677867" y="3165336"/>
                  <a:pt x="10667881" y="3165288"/>
                  <a:pt x="10665296" y="3168034"/>
                </a:cubicBezTo>
                <a:cubicBezTo>
                  <a:pt x="10664442" y="3168933"/>
                  <a:pt x="10665510" y="3171347"/>
                  <a:pt x="10666980" y="3172152"/>
                </a:cubicBezTo>
                <a:cubicBezTo>
                  <a:pt x="10668521" y="3173004"/>
                  <a:pt x="10671581" y="3172767"/>
                  <a:pt x="10673123" y="3172933"/>
                </a:cubicBezTo>
                <a:cubicBezTo>
                  <a:pt x="10675589" y="3172673"/>
                  <a:pt x="10678008" y="3172839"/>
                  <a:pt x="10678554" y="3172270"/>
                </a:cubicBezTo>
                <a:cubicBezTo>
                  <a:pt x="10679741" y="3171040"/>
                  <a:pt x="10681140" y="3169028"/>
                  <a:pt x="10680309" y="3168081"/>
                </a:cubicBezTo>
                <a:close/>
                <a:moveTo>
                  <a:pt x="5946368" y="2324189"/>
                </a:moveTo>
                <a:cubicBezTo>
                  <a:pt x="5946652" y="2326674"/>
                  <a:pt x="5944565" y="2329396"/>
                  <a:pt x="5947862" y="2331763"/>
                </a:cubicBezTo>
                <a:cubicBezTo>
                  <a:pt x="5952107" y="2331219"/>
                  <a:pt x="5953910" y="2328852"/>
                  <a:pt x="5956353" y="2327100"/>
                </a:cubicBezTo>
                <a:cubicBezTo>
                  <a:pt x="5957160" y="2326532"/>
                  <a:pt x="5957088" y="2324591"/>
                  <a:pt x="5956282" y="2324142"/>
                </a:cubicBezTo>
                <a:cubicBezTo>
                  <a:pt x="5954598" y="2323266"/>
                  <a:pt x="5952155" y="2322698"/>
                  <a:pt x="5949949" y="2322580"/>
                </a:cubicBezTo>
                <a:cubicBezTo>
                  <a:pt x="5948763" y="2322509"/>
                  <a:pt x="5946297" y="2323668"/>
                  <a:pt x="5946368" y="2324189"/>
                </a:cubicBezTo>
                <a:close/>
                <a:moveTo>
                  <a:pt x="3674388" y="1976976"/>
                </a:moveTo>
                <a:cubicBezTo>
                  <a:pt x="3678111" y="1978893"/>
                  <a:pt x="3681195" y="1979342"/>
                  <a:pt x="3684373" y="1976644"/>
                </a:cubicBezTo>
                <a:cubicBezTo>
                  <a:pt x="3679084" y="1974088"/>
                  <a:pt x="3675930" y="1970017"/>
                  <a:pt x="3669265" y="1968289"/>
                </a:cubicBezTo>
                <a:cubicBezTo>
                  <a:pt x="3668340" y="1972100"/>
                  <a:pt x="3670047" y="1974751"/>
                  <a:pt x="3674388" y="1976976"/>
                </a:cubicBezTo>
                <a:close/>
                <a:moveTo>
                  <a:pt x="5304793" y="1429955"/>
                </a:moveTo>
                <a:cubicBezTo>
                  <a:pt x="5307141" y="1428463"/>
                  <a:pt x="5310011" y="1427185"/>
                  <a:pt x="5311648" y="1425434"/>
                </a:cubicBezTo>
                <a:cubicBezTo>
                  <a:pt x="5312620" y="1424416"/>
                  <a:pt x="5312051" y="1422546"/>
                  <a:pt x="5311316" y="1421268"/>
                </a:cubicBezTo>
                <a:cubicBezTo>
                  <a:pt x="5310984" y="1420700"/>
                  <a:pt x="5308659" y="1420440"/>
                  <a:pt x="5307165" y="1420251"/>
                </a:cubicBezTo>
                <a:cubicBezTo>
                  <a:pt x="5304082" y="1419872"/>
                  <a:pt x="5302327" y="1421150"/>
                  <a:pt x="5302327" y="1422760"/>
                </a:cubicBezTo>
                <a:cubicBezTo>
                  <a:pt x="5302327" y="1425197"/>
                  <a:pt x="5300667" y="1428014"/>
                  <a:pt x="5304793" y="1429955"/>
                </a:cubicBezTo>
                <a:close/>
                <a:moveTo>
                  <a:pt x="1783154" y="1186266"/>
                </a:moveTo>
                <a:cubicBezTo>
                  <a:pt x="1776489" y="1187189"/>
                  <a:pt x="1770299" y="1185438"/>
                  <a:pt x="1763041" y="1187710"/>
                </a:cubicBezTo>
                <a:cubicBezTo>
                  <a:pt x="1766504" y="1190574"/>
                  <a:pt x="1773691" y="1189580"/>
                  <a:pt x="1775778" y="1192941"/>
                </a:cubicBezTo>
                <a:cubicBezTo>
                  <a:pt x="1778197" y="1191189"/>
                  <a:pt x="1781992" y="1190171"/>
                  <a:pt x="1783154" y="1186266"/>
                </a:cubicBezTo>
                <a:close/>
                <a:moveTo>
                  <a:pt x="10818396" y="3500715"/>
                </a:moveTo>
                <a:cubicBezTo>
                  <a:pt x="10815882" y="3500739"/>
                  <a:pt x="10813795" y="3501851"/>
                  <a:pt x="10814506" y="3503815"/>
                </a:cubicBezTo>
                <a:cubicBezTo>
                  <a:pt x="10814838" y="3504762"/>
                  <a:pt x="10815195" y="3505922"/>
                  <a:pt x="10816238" y="3506466"/>
                </a:cubicBezTo>
                <a:cubicBezTo>
                  <a:pt x="10817305" y="3507011"/>
                  <a:pt x="10819701" y="3507413"/>
                  <a:pt x="10820649" y="3507034"/>
                </a:cubicBezTo>
                <a:cubicBezTo>
                  <a:pt x="10823994" y="3505685"/>
                  <a:pt x="10826959" y="3503957"/>
                  <a:pt x="10830089" y="3502395"/>
                </a:cubicBezTo>
                <a:cubicBezTo>
                  <a:pt x="10826721" y="3499650"/>
                  <a:pt x="10822286" y="3500691"/>
                  <a:pt x="10818396" y="3500715"/>
                </a:cubicBezTo>
                <a:close/>
                <a:moveTo>
                  <a:pt x="3431040" y="1007926"/>
                </a:moveTo>
                <a:cubicBezTo>
                  <a:pt x="3431989" y="1008328"/>
                  <a:pt x="3434408" y="1007949"/>
                  <a:pt x="3435499" y="1007405"/>
                </a:cubicBezTo>
                <a:cubicBezTo>
                  <a:pt x="3436543" y="1006884"/>
                  <a:pt x="3436946" y="1005725"/>
                  <a:pt x="3437302" y="1004778"/>
                </a:cubicBezTo>
                <a:cubicBezTo>
                  <a:pt x="3438013" y="1002837"/>
                  <a:pt x="3435997" y="1001630"/>
                  <a:pt x="3433507" y="1001630"/>
                </a:cubicBezTo>
                <a:cubicBezTo>
                  <a:pt x="3429617" y="1001606"/>
                  <a:pt x="3425182" y="1000541"/>
                  <a:pt x="3421742" y="1003263"/>
                </a:cubicBezTo>
                <a:cubicBezTo>
                  <a:pt x="3424802" y="1004849"/>
                  <a:pt x="3427719" y="1006577"/>
                  <a:pt x="3431040" y="1007926"/>
                </a:cubicBezTo>
                <a:close/>
                <a:moveTo>
                  <a:pt x="931912" y="619245"/>
                </a:moveTo>
                <a:cubicBezTo>
                  <a:pt x="927334" y="618488"/>
                  <a:pt x="922472" y="617399"/>
                  <a:pt x="917586" y="620524"/>
                </a:cubicBezTo>
                <a:cubicBezTo>
                  <a:pt x="920076" y="621873"/>
                  <a:pt x="922425" y="623316"/>
                  <a:pt x="925105" y="624476"/>
                </a:cubicBezTo>
                <a:cubicBezTo>
                  <a:pt x="926291" y="624997"/>
                  <a:pt x="928212" y="625163"/>
                  <a:pt x="929682" y="624997"/>
                </a:cubicBezTo>
                <a:cubicBezTo>
                  <a:pt x="932244" y="624737"/>
                  <a:pt x="934307" y="623837"/>
                  <a:pt x="933596" y="621873"/>
                </a:cubicBezTo>
                <a:cubicBezTo>
                  <a:pt x="933240" y="620926"/>
                  <a:pt x="932789" y="619387"/>
                  <a:pt x="931912" y="619245"/>
                </a:cubicBezTo>
                <a:close/>
                <a:moveTo>
                  <a:pt x="900343" y="1050339"/>
                </a:moveTo>
                <a:cubicBezTo>
                  <a:pt x="897876" y="1050789"/>
                  <a:pt x="897117" y="1052540"/>
                  <a:pt x="897592" y="1054174"/>
                </a:cubicBezTo>
                <a:cubicBezTo>
                  <a:pt x="898066" y="1055807"/>
                  <a:pt x="899418" y="1057037"/>
                  <a:pt x="902525" y="1056706"/>
                </a:cubicBezTo>
                <a:cubicBezTo>
                  <a:pt x="905656" y="1056398"/>
                  <a:pt x="909142" y="1057534"/>
                  <a:pt x="913032" y="1055097"/>
                </a:cubicBezTo>
                <a:cubicBezTo>
                  <a:pt x="910589" y="1053558"/>
                  <a:pt x="908573" y="1052564"/>
                  <a:pt x="907103" y="1051310"/>
                </a:cubicBezTo>
                <a:cubicBezTo>
                  <a:pt x="905181" y="1049629"/>
                  <a:pt x="902406" y="1049937"/>
                  <a:pt x="900343" y="1050339"/>
                </a:cubicBezTo>
                <a:close/>
                <a:moveTo>
                  <a:pt x="9927212" y="2212215"/>
                </a:moveTo>
                <a:cubicBezTo>
                  <a:pt x="9923916" y="2213564"/>
                  <a:pt x="9921022" y="2215291"/>
                  <a:pt x="9917962" y="2216877"/>
                </a:cubicBezTo>
                <a:cubicBezTo>
                  <a:pt x="9921449" y="2219599"/>
                  <a:pt x="9925884" y="2218534"/>
                  <a:pt x="9929774" y="2218510"/>
                </a:cubicBezTo>
                <a:cubicBezTo>
                  <a:pt x="9932241" y="2218487"/>
                  <a:pt x="9934209" y="2217232"/>
                  <a:pt x="9933498" y="2215315"/>
                </a:cubicBezTo>
                <a:cubicBezTo>
                  <a:pt x="9933142" y="2214392"/>
                  <a:pt x="9932739" y="2213209"/>
                  <a:pt x="9931672" y="2212712"/>
                </a:cubicBezTo>
                <a:cubicBezTo>
                  <a:pt x="9930581" y="2212191"/>
                  <a:pt x="9928161" y="2211812"/>
                  <a:pt x="9927212" y="2212215"/>
                </a:cubicBezTo>
                <a:close/>
                <a:moveTo>
                  <a:pt x="1277556" y="1634496"/>
                </a:moveTo>
                <a:cubicBezTo>
                  <a:pt x="1275041" y="1634519"/>
                  <a:pt x="1272954" y="1635632"/>
                  <a:pt x="1273666" y="1637596"/>
                </a:cubicBezTo>
                <a:cubicBezTo>
                  <a:pt x="1273998" y="1638543"/>
                  <a:pt x="1274354" y="1639703"/>
                  <a:pt x="1275397" y="1640247"/>
                </a:cubicBezTo>
                <a:cubicBezTo>
                  <a:pt x="1276465" y="1640792"/>
                  <a:pt x="1278860" y="1641194"/>
                  <a:pt x="1279809" y="1640815"/>
                </a:cubicBezTo>
                <a:cubicBezTo>
                  <a:pt x="1283153" y="1639466"/>
                  <a:pt x="1286118" y="1637738"/>
                  <a:pt x="1289249" y="1636176"/>
                </a:cubicBezTo>
                <a:cubicBezTo>
                  <a:pt x="1285881" y="1633454"/>
                  <a:pt x="1281445" y="1634472"/>
                  <a:pt x="1277556" y="1634496"/>
                </a:cubicBezTo>
                <a:close/>
                <a:moveTo>
                  <a:pt x="6393383" y="1583467"/>
                </a:moveTo>
                <a:cubicBezTo>
                  <a:pt x="6387572" y="1580390"/>
                  <a:pt x="6384844" y="1583798"/>
                  <a:pt x="6381453" y="1585739"/>
                </a:cubicBezTo>
                <a:cubicBezTo>
                  <a:pt x="6377776" y="1587846"/>
                  <a:pt x="6377895" y="1590023"/>
                  <a:pt x="6381619" y="1592343"/>
                </a:cubicBezTo>
                <a:cubicBezTo>
                  <a:pt x="6385627" y="1589739"/>
                  <a:pt x="6389635" y="1587159"/>
                  <a:pt x="6393549" y="1584556"/>
                </a:cubicBezTo>
                <a:cubicBezTo>
                  <a:pt x="6393810" y="1584390"/>
                  <a:pt x="6393454" y="1583869"/>
                  <a:pt x="6393383" y="1583467"/>
                </a:cubicBezTo>
                <a:close/>
                <a:moveTo>
                  <a:pt x="1343136" y="1121604"/>
                </a:moveTo>
                <a:cubicBezTo>
                  <a:pt x="1339650" y="1123829"/>
                  <a:pt x="1339555" y="1125888"/>
                  <a:pt x="1343041" y="1128090"/>
                </a:cubicBezTo>
                <a:cubicBezTo>
                  <a:pt x="1347476" y="1125391"/>
                  <a:pt x="1351912" y="1122740"/>
                  <a:pt x="1356513" y="1119593"/>
                </a:cubicBezTo>
                <a:cubicBezTo>
                  <a:pt x="1349659" y="1116965"/>
                  <a:pt x="1346552" y="1119427"/>
                  <a:pt x="1343136" y="1121604"/>
                </a:cubicBezTo>
                <a:close/>
                <a:moveTo>
                  <a:pt x="3573538" y="1293554"/>
                </a:moveTo>
                <a:cubicBezTo>
                  <a:pt x="3576147" y="1291921"/>
                  <a:pt x="3580132" y="1290904"/>
                  <a:pt x="3580772" y="1288158"/>
                </a:cubicBezTo>
                <a:cubicBezTo>
                  <a:pt x="3576954" y="1286170"/>
                  <a:pt x="3572661" y="1287424"/>
                  <a:pt x="3568700" y="1287259"/>
                </a:cubicBezTo>
                <a:cubicBezTo>
                  <a:pt x="3567917" y="1287235"/>
                  <a:pt x="3566138" y="1288821"/>
                  <a:pt x="3566257" y="1289578"/>
                </a:cubicBezTo>
                <a:cubicBezTo>
                  <a:pt x="3566494" y="1290975"/>
                  <a:pt x="3567395" y="1292489"/>
                  <a:pt x="3568818" y="1293554"/>
                </a:cubicBezTo>
                <a:cubicBezTo>
                  <a:pt x="3569554" y="1294051"/>
                  <a:pt x="3572708" y="1294075"/>
                  <a:pt x="3573538" y="1293554"/>
                </a:cubicBezTo>
                <a:close/>
                <a:moveTo>
                  <a:pt x="875724" y="1767559"/>
                </a:moveTo>
                <a:cubicBezTo>
                  <a:pt x="873209" y="1767582"/>
                  <a:pt x="871122" y="1768695"/>
                  <a:pt x="871834" y="1770659"/>
                </a:cubicBezTo>
                <a:cubicBezTo>
                  <a:pt x="872166" y="1771582"/>
                  <a:pt x="872522" y="1772766"/>
                  <a:pt x="873565" y="1773310"/>
                </a:cubicBezTo>
                <a:cubicBezTo>
                  <a:pt x="874633" y="1773855"/>
                  <a:pt x="877028" y="1774257"/>
                  <a:pt x="877977" y="1773878"/>
                </a:cubicBezTo>
                <a:cubicBezTo>
                  <a:pt x="881321" y="1772529"/>
                  <a:pt x="884286" y="1770801"/>
                  <a:pt x="887417" y="1769239"/>
                </a:cubicBezTo>
                <a:cubicBezTo>
                  <a:pt x="884049" y="1766517"/>
                  <a:pt x="879613" y="1767559"/>
                  <a:pt x="875724" y="1767559"/>
                </a:cubicBezTo>
                <a:close/>
                <a:moveTo>
                  <a:pt x="859856" y="487981"/>
                </a:moveTo>
                <a:cubicBezTo>
                  <a:pt x="860781" y="487768"/>
                  <a:pt x="861184" y="486301"/>
                  <a:pt x="861469" y="485354"/>
                </a:cubicBezTo>
                <a:cubicBezTo>
                  <a:pt x="862062" y="483413"/>
                  <a:pt x="860046" y="482301"/>
                  <a:pt x="857484" y="482301"/>
                </a:cubicBezTo>
                <a:cubicBezTo>
                  <a:pt x="853595" y="482301"/>
                  <a:pt x="849136" y="481259"/>
                  <a:pt x="846052" y="483839"/>
                </a:cubicBezTo>
                <a:cubicBezTo>
                  <a:pt x="848400" y="485330"/>
                  <a:pt x="850464" y="487129"/>
                  <a:pt x="853239" y="488171"/>
                </a:cubicBezTo>
                <a:cubicBezTo>
                  <a:pt x="854852" y="488786"/>
                  <a:pt x="857793" y="488431"/>
                  <a:pt x="859856" y="487981"/>
                </a:cubicBezTo>
                <a:close/>
                <a:moveTo>
                  <a:pt x="4750952" y="1373127"/>
                </a:moveTo>
                <a:cubicBezTo>
                  <a:pt x="4753395" y="1374666"/>
                  <a:pt x="4755411" y="1375660"/>
                  <a:pt x="4756882" y="1376914"/>
                </a:cubicBezTo>
                <a:cubicBezTo>
                  <a:pt x="4758803" y="1378571"/>
                  <a:pt x="4761601" y="1378263"/>
                  <a:pt x="4763641" y="1377884"/>
                </a:cubicBezTo>
                <a:cubicBezTo>
                  <a:pt x="4766108" y="1377435"/>
                  <a:pt x="4766867" y="1375683"/>
                  <a:pt x="4766393" y="1374050"/>
                </a:cubicBezTo>
                <a:cubicBezTo>
                  <a:pt x="4765918" y="1372417"/>
                  <a:pt x="4764566" y="1371210"/>
                  <a:pt x="4761459" y="1371518"/>
                </a:cubicBezTo>
                <a:cubicBezTo>
                  <a:pt x="4758352" y="1371849"/>
                  <a:pt x="4754866" y="1370689"/>
                  <a:pt x="4750952" y="1373127"/>
                </a:cubicBezTo>
                <a:close/>
                <a:moveTo>
                  <a:pt x="4758566" y="777468"/>
                </a:moveTo>
                <a:cubicBezTo>
                  <a:pt x="4759372" y="777515"/>
                  <a:pt x="4761222" y="775953"/>
                  <a:pt x="4761103" y="775219"/>
                </a:cubicBezTo>
                <a:cubicBezTo>
                  <a:pt x="4760890" y="773823"/>
                  <a:pt x="4760012" y="772284"/>
                  <a:pt x="4758613" y="771219"/>
                </a:cubicBezTo>
                <a:cubicBezTo>
                  <a:pt x="4757925" y="770699"/>
                  <a:pt x="4754842" y="770651"/>
                  <a:pt x="4753940" y="771172"/>
                </a:cubicBezTo>
                <a:cubicBezTo>
                  <a:pt x="4751189" y="772711"/>
                  <a:pt x="4747418" y="773847"/>
                  <a:pt x="4746564" y="776521"/>
                </a:cubicBezTo>
                <a:cubicBezTo>
                  <a:pt x="4750312" y="778604"/>
                  <a:pt x="4754628" y="777278"/>
                  <a:pt x="4758566" y="777468"/>
                </a:cubicBezTo>
                <a:close/>
                <a:moveTo>
                  <a:pt x="4456089" y="1322453"/>
                </a:moveTo>
                <a:cubicBezTo>
                  <a:pt x="4458413" y="1319992"/>
                  <a:pt x="4457132" y="1317317"/>
                  <a:pt x="4457156" y="1314832"/>
                </a:cubicBezTo>
                <a:cubicBezTo>
                  <a:pt x="4457156" y="1314264"/>
                  <a:pt x="4454737" y="1313152"/>
                  <a:pt x="4453598" y="1313223"/>
                </a:cubicBezTo>
                <a:cubicBezTo>
                  <a:pt x="4451393" y="1313365"/>
                  <a:pt x="4448950" y="1313909"/>
                  <a:pt x="4447266" y="1314785"/>
                </a:cubicBezTo>
                <a:cubicBezTo>
                  <a:pt x="4446435" y="1315211"/>
                  <a:pt x="4446364" y="1317152"/>
                  <a:pt x="4447194" y="1317743"/>
                </a:cubicBezTo>
                <a:cubicBezTo>
                  <a:pt x="4449637" y="1319471"/>
                  <a:pt x="4451416" y="1321838"/>
                  <a:pt x="4456089" y="1322453"/>
                </a:cubicBezTo>
                <a:close/>
                <a:moveTo>
                  <a:pt x="9068167" y="1661927"/>
                </a:moveTo>
                <a:cubicBezTo>
                  <a:pt x="9064277" y="1659939"/>
                  <a:pt x="9061193" y="1659774"/>
                  <a:pt x="9057731" y="1661998"/>
                </a:cubicBezTo>
                <a:cubicBezTo>
                  <a:pt x="9060103" y="1663489"/>
                  <a:pt x="9062451" y="1664981"/>
                  <a:pt x="9065795" y="1667087"/>
                </a:cubicBezTo>
                <a:cubicBezTo>
                  <a:pt x="9069234" y="1665643"/>
                  <a:pt x="9074499" y="1668625"/>
                  <a:pt x="9078484" y="1665193"/>
                </a:cubicBezTo>
                <a:cubicBezTo>
                  <a:pt x="9074974" y="1664105"/>
                  <a:pt x="9071060" y="1663395"/>
                  <a:pt x="9068167" y="1661927"/>
                </a:cubicBezTo>
                <a:close/>
                <a:moveTo>
                  <a:pt x="4948500" y="2147884"/>
                </a:moveTo>
                <a:cubicBezTo>
                  <a:pt x="4947456" y="2148429"/>
                  <a:pt x="4947124" y="2149588"/>
                  <a:pt x="4946769" y="2150535"/>
                </a:cubicBezTo>
                <a:cubicBezTo>
                  <a:pt x="4946057" y="2152500"/>
                  <a:pt x="4948168" y="2153636"/>
                  <a:pt x="4950659" y="2153636"/>
                </a:cubicBezTo>
                <a:cubicBezTo>
                  <a:pt x="4954548" y="2153659"/>
                  <a:pt x="4959007" y="2154701"/>
                  <a:pt x="4962328" y="2151955"/>
                </a:cubicBezTo>
                <a:cubicBezTo>
                  <a:pt x="4959221" y="2150393"/>
                  <a:pt x="4956256" y="2148665"/>
                  <a:pt x="4952888" y="2147316"/>
                </a:cubicBezTo>
                <a:cubicBezTo>
                  <a:pt x="4951987" y="2146914"/>
                  <a:pt x="4949567" y="2147316"/>
                  <a:pt x="4948500" y="2147884"/>
                </a:cubicBezTo>
                <a:close/>
                <a:moveTo>
                  <a:pt x="1830045" y="1832575"/>
                </a:moveTo>
                <a:cubicBezTo>
                  <a:pt x="1829831" y="1833593"/>
                  <a:pt x="1830021" y="1834635"/>
                  <a:pt x="1830021" y="1836931"/>
                </a:cubicBezTo>
                <a:cubicBezTo>
                  <a:pt x="1834528" y="1833380"/>
                  <a:pt x="1841287" y="1838327"/>
                  <a:pt x="1845130" y="1833806"/>
                </a:cubicBezTo>
                <a:cubicBezTo>
                  <a:pt x="1842758" y="1832315"/>
                  <a:pt x="1840694" y="1830658"/>
                  <a:pt x="1838109" y="1829475"/>
                </a:cubicBezTo>
                <a:cubicBezTo>
                  <a:pt x="1834907" y="1828008"/>
                  <a:pt x="1830661" y="1829712"/>
                  <a:pt x="1830045" y="1832575"/>
                </a:cubicBezTo>
                <a:close/>
                <a:moveTo>
                  <a:pt x="1919462" y="1701998"/>
                </a:moveTo>
                <a:cubicBezTo>
                  <a:pt x="1920150" y="1702566"/>
                  <a:pt x="1922427" y="1702471"/>
                  <a:pt x="1923969" y="1702542"/>
                </a:cubicBezTo>
                <a:cubicBezTo>
                  <a:pt x="1924656" y="1702566"/>
                  <a:pt x="1925415" y="1702258"/>
                  <a:pt x="1926103" y="1702045"/>
                </a:cubicBezTo>
                <a:cubicBezTo>
                  <a:pt x="1928451" y="1701311"/>
                  <a:pt x="1928356" y="1700672"/>
                  <a:pt x="1926127" y="1699820"/>
                </a:cubicBezTo>
                <a:cubicBezTo>
                  <a:pt x="1922972" y="1698613"/>
                  <a:pt x="1922617" y="1696672"/>
                  <a:pt x="1922403" y="1694471"/>
                </a:cubicBezTo>
                <a:cubicBezTo>
                  <a:pt x="1922332" y="1693856"/>
                  <a:pt x="1918513" y="1693098"/>
                  <a:pt x="1916307" y="1692956"/>
                </a:cubicBezTo>
                <a:cubicBezTo>
                  <a:pt x="1915122" y="1692885"/>
                  <a:pt x="1913722" y="1693927"/>
                  <a:pt x="1912394" y="1694471"/>
                </a:cubicBezTo>
                <a:cubicBezTo>
                  <a:pt x="1917351" y="1696033"/>
                  <a:pt x="1916711" y="1699654"/>
                  <a:pt x="1919462" y="1701998"/>
                </a:cubicBezTo>
                <a:close/>
                <a:moveTo>
                  <a:pt x="794584" y="738605"/>
                </a:moveTo>
                <a:cubicBezTo>
                  <a:pt x="790694" y="738794"/>
                  <a:pt x="788821" y="740096"/>
                  <a:pt x="789366" y="742652"/>
                </a:cubicBezTo>
                <a:cubicBezTo>
                  <a:pt x="789722" y="744309"/>
                  <a:pt x="791453" y="745161"/>
                  <a:pt x="794465" y="745137"/>
                </a:cubicBezTo>
                <a:cubicBezTo>
                  <a:pt x="798379" y="745137"/>
                  <a:pt x="800395" y="743670"/>
                  <a:pt x="799636" y="741137"/>
                </a:cubicBezTo>
                <a:cubicBezTo>
                  <a:pt x="799138" y="739504"/>
                  <a:pt x="797786" y="738439"/>
                  <a:pt x="794584" y="738605"/>
                </a:cubicBezTo>
                <a:close/>
                <a:moveTo>
                  <a:pt x="846100" y="706155"/>
                </a:moveTo>
                <a:cubicBezTo>
                  <a:pt x="846361" y="704144"/>
                  <a:pt x="844653" y="703291"/>
                  <a:pt x="842068" y="702984"/>
                </a:cubicBezTo>
                <a:cubicBezTo>
                  <a:pt x="838059" y="702510"/>
                  <a:pt x="835759" y="703765"/>
                  <a:pt x="835735" y="706250"/>
                </a:cubicBezTo>
                <a:cubicBezTo>
                  <a:pt x="835735" y="708143"/>
                  <a:pt x="837063" y="709232"/>
                  <a:pt x="839696" y="709445"/>
                </a:cubicBezTo>
                <a:cubicBezTo>
                  <a:pt x="843752" y="709777"/>
                  <a:pt x="845791" y="708593"/>
                  <a:pt x="846100" y="706155"/>
                </a:cubicBezTo>
                <a:close/>
                <a:moveTo>
                  <a:pt x="5039530" y="913939"/>
                </a:moveTo>
                <a:cubicBezTo>
                  <a:pt x="5042732" y="914105"/>
                  <a:pt x="5043870" y="912992"/>
                  <a:pt x="5044629" y="911406"/>
                </a:cubicBezTo>
                <a:cubicBezTo>
                  <a:pt x="5045199" y="908850"/>
                  <a:pt x="5043301" y="907572"/>
                  <a:pt x="5039412" y="907359"/>
                </a:cubicBezTo>
                <a:cubicBezTo>
                  <a:pt x="5036210" y="907194"/>
                  <a:pt x="5034858" y="908282"/>
                  <a:pt x="5034359" y="909892"/>
                </a:cubicBezTo>
                <a:cubicBezTo>
                  <a:pt x="5033624" y="912448"/>
                  <a:pt x="5035640" y="913750"/>
                  <a:pt x="5039530" y="913939"/>
                </a:cubicBezTo>
                <a:close/>
                <a:moveTo>
                  <a:pt x="2017845" y="1826019"/>
                </a:moveTo>
                <a:cubicBezTo>
                  <a:pt x="2017038" y="1826871"/>
                  <a:pt x="2015663" y="1827676"/>
                  <a:pt x="2015568" y="1828552"/>
                </a:cubicBezTo>
                <a:cubicBezTo>
                  <a:pt x="2015188" y="1831771"/>
                  <a:pt x="2016540" y="1832363"/>
                  <a:pt x="2023347" y="1832410"/>
                </a:cubicBezTo>
                <a:cubicBezTo>
                  <a:pt x="2025008" y="1832410"/>
                  <a:pt x="2026692" y="1832504"/>
                  <a:pt x="2028328" y="1832363"/>
                </a:cubicBezTo>
                <a:cubicBezTo>
                  <a:pt x="2028992" y="1832292"/>
                  <a:pt x="2029656" y="1831723"/>
                  <a:pt x="2030060" y="1831274"/>
                </a:cubicBezTo>
                <a:cubicBezTo>
                  <a:pt x="2030297" y="1831013"/>
                  <a:pt x="2030226" y="1830327"/>
                  <a:pt x="2029941" y="1830209"/>
                </a:cubicBezTo>
                <a:cubicBezTo>
                  <a:pt x="2025956" y="1828741"/>
                  <a:pt x="2020596" y="1828907"/>
                  <a:pt x="2017845" y="1826019"/>
                </a:cubicBezTo>
                <a:close/>
                <a:moveTo>
                  <a:pt x="2035159" y="1758683"/>
                </a:moveTo>
                <a:cubicBezTo>
                  <a:pt x="2031412" y="1756766"/>
                  <a:pt x="2027095" y="1758021"/>
                  <a:pt x="2023087" y="1757807"/>
                </a:cubicBezTo>
                <a:cubicBezTo>
                  <a:pt x="2020786" y="1757689"/>
                  <a:pt x="2017940" y="1757050"/>
                  <a:pt x="2015331" y="1759914"/>
                </a:cubicBezTo>
                <a:cubicBezTo>
                  <a:pt x="2031151" y="1761121"/>
                  <a:pt x="2031151" y="1761097"/>
                  <a:pt x="2035159" y="1758683"/>
                </a:cubicBezTo>
                <a:close/>
                <a:moveTo>
                  <a:pt x="4841128" y="1034079"/>
                </a:moveTo>
                <a:cubicBezTo>
                  <a:pt x="4840678" y="1034056"/>
                  <a:pt x="4839254" y="1035783"/>
                  <a:pt x="4839610" y="1036115"/>
                </a:cubicBezTo>
                <a:cubicBezTo>
                  <a:pt x="4841437" y="1037771"/>
                  <a:pt x="4843714" y="1039239"/>
                  <a:pt x="4845825" y="1040754"/>
                </a:cubicBezTo>
                <a:cubicBezTo>
                  <a:pt x="4848765" y="1038907"/>
                  <a:pt x="4851090" y="1037440"/>
                  <a:pt x="4854268" y="1035428"/>
                </a:cubicBezTo>
                <a:cubicBezTo>
                  <a:pt x="4849240" y="1033109"/>
                  <a:pt x="4845042" y="1034292"/>
                  <a:pt x="4841128" y="1034079"/>
                </a:cubicBezTo>
                <a:close/>
                <a:moveTo>
                  <a:pt x="4733756" y="1049677"/>
                </a:moveTo>
                <a:cubicBezTo>
                  <a:pt x="4736579" y="1047523"/>
                  <a:pt x="4736318" y="1046884"/>
                  <a:pt x="4732191" y="1044209"/>
                </a:cubicBezTo>
                <a:cubicBezTo>
                  <a:pt x="4729155" y="1046789"/>
                  <a:pt x="4722040" y="1048351"/>
                  <a:pt x="4727590" y="1053606"/>
                </a:cubicBezTo>
                <a:cubicBezTo>
                  <a:pt x="4730294" y="1051878"/>
                  <a:pt x="4732191" y="1050860"/>
                  <a:pt x="4733756" y="1049677"/>
                </a:cubicBezTo>
                <a:close/>
                <a:moveTo>
                  <a:pt x="4720024" y="1461646"/>
                </a:moveTo>
                <a:cubicBezTo>
                  <a:pt x="4719549" y="1460013"/>
                  <a:pt x="4718198" y="1458948"/>
                  <a:pt x="4714972" y="1459114"/>
                </a:cubicBezTo>
                <a:cubicBezTo>
                  <a:pt x="4711082" y="1459303"/>
                  <a:pt x="4709066" y="1460629"/>
                  <a:pt x="4709825" y="1463138"/>
                </a:cubicBezTo>
                <a:cubicBezTo>
                  <a:pt x="4710323" y="1464747"/>
                  <a:pt x="4711651" y="1466025"/>
                  <a:pt x="4714758" y="1465646"/>
                </a:cubicBezTo>
                <a:cubicBezTo>
                  <a:pt x="4718767" y="1465646"/>
                  <a:pt x="4720783" y="1464179"/>
                  <a:pt x="4720024" y="1461646"/>
                </a:cubicBezTo>
                <a:close/>
                <a:moveTo>
                  <a:pt x="4565595" y="2010892"/>
                </a:moveTo>
                <a:cubicBezTo>
                  <a:pt x="4568607" y="2010892"/>
                  <a:pt x="4570315" y="2010064"/>
                  <a:pt x="4570695" y="2008407"/>
                </a:cubicBezTo>
                <a:cubicBezTo>
                  <a:pt x="4571264" y="2005851"/>
                  <a:pt x="4569366" y="2004549"/>
                  <a:pt x="4565477" y="2004360"/>
                </a:cubicBezTo>
                <a:cubicBezTo>
                  <a:pt x="4562275" y="2004194"/>
                  <a:pt x="4560923" y="2005283"/>
                  <a:pt x="4560425" y="2006892"/>
                </a:cubicBezTo>
                <a:cubicBezTo>
                  <a:pt x="4559666" y="2009449"/>
                  <a:pt x="4561682" y="2010892"/>
                  <a:pt x="4565595" y="2010892"/>
                </a:cubicBezTo>
                <a:close/>
                <a:moveTo>
                  <a:pt x="2530630" y="2497843"/>
                </a:moveTo>
                <a:cubicBezTo>
                  <a:pt x="2530606" y="2495311"/>
                  <a:pt x="2528306" y="2494056"/>
                  <a:pt x="2524297" y="2494530"/>
                </a:cubicBezTo>
                <a:cubicBezTo>
                  <a:pt x="2521712" y="2494837"/>
                  <a:pt x="2520004" y="2495689"/>
                  <a:pt x="2520265" y="2497701"/>
                </a:cubicBezTo>
                <a:cubicBezTo>
                  <a:pt x="2520574" y="2500139"/>
                  <a:pt x="2522661" y="2501417"/>
                  <a:pt x="2526669" y="2500944"/>
                </a:cubicBezTo>
                <a:cubicBezTo>
                  <a:pt x="2529231" y="2500636"/>
                  <a:pt x="2531247" y="2499784"/>
                  <a:pt x="2530630" y="2497843"/>
                </a:cubicBezTo>
                <a:close/>
                <a:moveTo>
                  <a:pt x="4426441" y="3266470"/>
                </a:moveTo>
                <a:cubicBezTo>
                  <a:pt x="4426275" y="3268837"/>
                  <a:pt x="4427603" y="3270352"/>
                  <a:pt x="4431849" y="3270186"/>
                </a:cubicBezTo>
                <a:cubicBezTo>
                  <a:pt x="4432228" y="3270162"/>
                  <a:pt x="4432608" y="3270186"/>
                  <a:pt x="4432987" y="3270186"/>
                </a:cubicBezTo>
                <a:cubicBezTo>
                  <a:pt x="4434268" y="3269642"/>
                  <a:pt x="4435501" y="3268979"/>
                  <a:pt x="4436735" y="3268364"/>
                </a:cubicBezTo>
                <a:cubicBezTo>
                  <a:pt x="4436735" y="3267937"/>
                  <a:pt x="4436711" y="3267512"/>
                  <a:pt x="4436735" y="3267109"/>
                </a:cubicBezTo>
                <a:cubicBezTo>
                  <a:pt x="4436972" y="3264435"/>
                  <a:pt x="4434600" y="3263606"/>
                  <a:pt x="4430829" y="3263701"/>
                </a:cubicBezTo>
                <a:cubicBezTo>
                  <a:pt x="4428054" y="3263772"/>
                  <a:pt x="4426560" y="3264719"/>
                  <a:pt x="4426441" y="3266470"/>
                </a:cubicBezTo>
                <a:close/>
                <a:moveTo>
                  <a:pt x="4104373" y="3393569"/>
                </a:moveTo>
                <a:cubicBezTo>
                  <a:pt x="4102309" y="3395462"/>
                  <a:pt x="4098135" y="3396362"/>
                  <a:pt x="4097685" y="3399036"/>
                </a:cubicBezTo>
                <a:cubicBezTo>
                  <a:pt x="4102309" y="3400480"/>
                  <a:pt x="4106816" y="3400622"/>
                  <a:pt x="4111346" y="3398941"/>
                </a:cubicBezTo>
                <a:cubicBezTo>
                  <a:pt x="4110540" y="3396362"/>
                  <a:pt x="4106697" y="3395344"/>
                  <a:pt x="4104373" y="3393569"/>
                </a:cubicBezTo>
                <a:close/>
                <a:moveTo>
                  <a:pt x="2716129" y="2157707"/>
                </a:moveTo>
                <a:cubicBezTo>
                  <a:pt x="2716627" y="2159316"/>
                  <a:pt x="2717956" y="2160594"/>
                  <a:pt x="2721063" y="2160215"/>
                </a:cubicBezTo>
                <a:cubicBezTo>
                  <a:pt x="2721086" y="2160215"/>
                  <a:pt x="2721086" y="2160215"/>
                  <a:pt x="2721110" y="2160215"/>
                </a:cubicBezTo>
                <a:cubicBezTo>
                  <a:pt x="2720493" y="2158227"/>
                  <a:pt x="2719806" y="2156263"/>
                  <a:pt x="2719023" y="2154275"/>
                </a:cubicBezTo>
                <a:cubicBezTo>
                  <a:pt x="2716936" y="2154843"/>
                  <a:pt x="2715584" y="2155837"/>
                  <a:pt x="2716129" y="2157707"/>
                </a:cubicBezTo>
                <a:close/>
                <a:moveTo>
                  <a:pt x="3281592" y="3205311"/>
                </a:moveTo>
                <a:cubicBezTo>
                  <a:pt x="3279007" y="3205619"/>
                  <a:pt x="3277299" y="3206471"/>
                  <a:pt x="3277560" y="3208483"/>
                </a:cubicBezTo>
                <a:cubicBezTo>
                  <a:pt x="3277869" y="3210921"/>
                  <a:pt x="3279908" y="3212128"/>
                  <a:pt x="3283964" y="3211773"/>
                </a:cubicBezTo>
                <a:cubicBezTo>
                  <a:pt x="3286502" y="3211300"/>
                  <a:pt x="3288233" y="3210589"/>
                  <a:pt x="3287996" y="3208554"/>
                </a:cubicBezTo>
                <a:cubicBezTo>
                  <a:pt x="3287688" y="3206092"/>
                  <a:pt x="3285601" y="3204814"/>
                  <a:pt x="3281592" y="3205311"/>
                </a:cubicBezTo>
                <a:close/>
                <a:moveTo>
                  <a:pt x="6476657" y="1665193"/>
                </a:moveTo>
                <a:cubicBezTo>
                  <a:pt x="6481425" y="1667253"/>
                  <a:pt x="6484081" y="1673075"/>
                  <a:pt x="6492359" y="1668531"/>
                </a:cubicBezTo>
                <a:cubicBezTo>
                  <a:pt x="6487591" y="1666472"/>
                  <a:pt x="6484934" y="1660649"/>
                  <a:pt x="6476657" y="1665193"/>
                </a:cubicBezTo>
                <a:close/>
                <a:moveTo>
                  <a:pt x="1323948" y="894460"/>
                </a:moveTo>
                <a:cubicBezTo>
                  <a:pt x="1321363" y="894768"/>
                  <a:pt x="1319655" y="895620"/>
                  <a:pt x="1319916" y="897632"/>
                </a:cubicBezTo>
                <a:cubicBezTo>
                  <a:pt x="1320224" y="900069"/>
                  <a:pt x="1322312" y="901371"/>
                  <a:pt x="1326320" y="900874"/>
                </a:cubicBezTo>
                <a:cubicBezTo>
                  <a:pt x="1328881" y="900566"/>
                  <a:pt x="1330898" y="899714"/>
                  <a:pt x="1330281" y="897774"/>
                </a:cubicBezTo>
                <a:cubicBezTo>
                  <a:pt x="1330281" y="895241"/>
                  <a:pt x="1327980" y="893987"/>
                  <a:pt x="1323948" y="894460"/>
                </a:cubicBezTo>
                <a:close/>
                <a:moveTo>
                  <a:pt x="1520927" y="2004336"/>
                </a:moveTo>
                <a:cubicBezTo>
                  <a:pt x="1524034" y="2004289"/>
                  <a:pt x="1527592" y="2005307"/>
                  <a:pt x="1530272" y="2003389"/>
                </a:cubicBezTo>
                <a:cubicBezTo>
                  <a:pt x="1526358" y="2001307"/>
                  <a:pt x="1523939" y="2000549"/>
                  <a:pt x="1516515" y="1999034"/>
                </a:cubicBezTo>
                <a:cubicBezTo>
                  <a:pt x="1516373" y="2004218"/>
                  <a:pt x="1516397" y="2004407"/>
                  <a:pt x="1520927" y="2004336"/>
                </a:cubicBezTo>
                <a:close/>
                <a:moveTo>
                  <a:pt x="6202879" y="1896172"/>
                </a:moveTo>
                <a:cubicBezTo>
                  <a:pt x="6200815" y="1894279"/>
                  <a:pt x="6198752" y="1892338"/>
                  <a:pt x="6196665" y="1890397"/>
                </a:cubicBezTo>
                <a:cubicBezTo>
                  <a:pt x="6192941" y="1892740"/>
                  <a:pt x="6190617" y="1894208"/>
                  <a:pt x="6188269" y="1895699"/>
                </a:cubicBezTo>
                <a:cubicBezTo>
                  <a:pt x="6193297" y="1898397"/>
                  <a:pt x="6198372" y="1898302"/>
                  <a:pt x="6202879" y="1896172"/>
                </a:cubicBezTo>
                <a:close/>
                <a:moveTo>
                  <a:pt x="1558734" y="2319882"/>
                </a:moveTo>
                <a:cubicBezTo>
                  <a:pt x="1558567" y="2319952"/>
                  <a:pt x="1558425" y="2320071"/>
                  <a:pt x="1558235" y="2320142"/>
                </a:cubicBezTo>
                <a:cubicBezTo>
                  <a:pt x="1559279" y="2322485"/>
                  <a:pt x="1560346" y="2324805"/>
                  <a:pt x="1561414" y="2327124"/>
                </a:cubicBezTo>
                <a:cubicBezTo>
                  <a:pt x="1562695" y="2324805"/>
                  <a:pt x="1561698" y="2322769"/>
                  <a:pt x="1561959" y="2320828"/>
                </a:cubicBezTo>
                <a:cubicBezTo>
                  <a:pt x="1561983" y="2320568"/>
                  <a:pt x="1559255" y="2319645"/>
                  <a:pt x="1558734" y="2319882"/>
                </a:cubicBezTo>
                <a:close/>
                <a:moveTo>
                  <a:pt x="5920302" y="2668184"/>
                </a:moveTo>
                <a:cubicBezTo>
                  <a:pt x="5928579" y="2672728"/>
                  <a:pt x="5931212" y="2666906"/>
                  <a:pt x="5936003" y="2664846"/>
                </a:cubicBezTo>
                <a:cubicBezTo>
                  <a:pt x="5927702" y="2660278"/>
                  <a:pt x="5925069" y="2666101"/>
                  <a:pt x="5920302" y="2668184"/>
                </a:cubicBezTo>
                <a:close/>
                <a:moveTo>
                  <a:pt x="5165687" y="3673564"/>
                </a:moveTo>
                <a:cubicBezTo>
                  <a:pt x="5169315" y="3668310"/>
                  <a:pt x="5169315" y="3663979"/>
                  <a:pt x="5165687" y="3658724"/>
                </a:cubicBezTo>
                <a:cubicBezTo>
                  <a:pt x="5162058" y="3663979"/>
                  <a:pt x="5162058" y="3668310"/>
                  <a:pt x="5165687" y="3673564"/>
                </a:cubicBezTo>
                <a:close/>
                <a:moveTo>
                  <a:pt x="10632968" y="3195536"/>
                </a:moveTo>
                <a:cubicBezTo>
                  <a:pt x="10637024" y="3195891"/>
                  <a:pt x="10639063" y="3194708"/>
                  <a:pt x="10639372" y="3192246"/>
                </a:cubicBezTo>
                <a:cubicBezTo>
                  <a:pt x="10639633" y="3190235"/>
                  <a:pt x="10637926" y="3189382"/>
                  <a:pt x="10635340" y="3189075"/>
                </a:cubicBezTo>
                <a:cubicBezTo>
                  <a:pt x="10631332" y="3188602"/>
                  <a:pt x="10629244" y="3189880"/>
                  <a:pt x="10628936" y="3192318"/>
                </a:cubicBezTo>
                <a:cubicBezTo>
                  <a:pt x="10628699" y="3194353"/>
                  <a:pt x="10630430" y="3195063"/>
                  <a:pt x="10632968" y="3195536"/>
                </a:cubicBezTo>
                <a:close/>
                <a:moveTo>
                  <a:pt x="9691051" y="2318887"/>
                </a:moveTo>
                <a:cubicBezTo>
                  <a:pt x="9699447" y="2319905"/>
                  <a:pt x="9703148" y="2317396"/>
                  <a:pt x="9707203" y="2313089"/>
                </a:cubicBezTo>
                <a:cubicBezTo>
                  <a:pt x="9698808" y="2312047"/>
                  <a:pt x="9695131" y="2314580"/>
                  <a:pt x="9691051" y="2318887"/>
                </a:cubicBezTo>
                <a:close/>
                <a:moveTo>
                  <a:pt x="10489924" y="2943138"/>
                </a:moveTo>
                <a:cubicBezTo>
                  <a:pt x="10490494" y="2940582"/>
                  <a:pt x="10488596" y="2939280"/>
                  <a:pt x="10484706" y="2939091"/>
                </a:cubicBezTo>
                <a:cubicBezTo>
                  <a:pt x="10481505" y="2938925"/>
                  <a:pt x="10480153" y="2940014"/>
                  <a:pt x="10479655" y="2941623"/>
                </a:cubicBezTo>
                <a:cubicBezTo>
                  <a:pt x="10478895" y="2944156"/>
                  <a:pt x="10480935" y="2945457"/>
                  <a:pt x="10484801" y="2945647"/>
                </a:cubicBezTo>
                <a:cubicBezTo>
                  <a:pt x="10488027" y="2945836"/>
                  <a:pt x="10489166" y="2944724"/>
                  <a:pt x="10489924" y="2943138"/>
                </a:cubicBezTo>
                <a:close/>
                <a:moveTo>
                  <a:pt x="9223805" y="2390673"/>
                </a:moveTo>
                <a:cubicBezTo>
                  <a:pt x="9223781" y="2390673"/>
                  <a:pt x="9223781" y="2390673"/>
                  <a:pt x="9223757" y="2390673"/>
                </a:cubicBezTo>
                <a:cubicBezTo>
                  <a:pt x="9224944" y="2392022"/>
                  <a:pt x="9226082" y="2393419"/>
                  <a:pt x="9227197" y="2394815"/>
                </a:cubicBezTo>
                <a:cubicBezTo>
                  <a:pt x="9227363" y="2394460"/>
                  <a:pt x="9227790" y="2394294"/>
                  <a:pt x="9227837" y="2393845"/>
                </a:cubicBezTo>
                <a:cubicBezTo>
                  <a:pt x="9228074" y="2391809"/>
                  <a:pt x="9226367" y="2390957"/>
                  <a:pt x="9223805" y="2390673"/>
                </a:cubicBezTo>
                <a:close/>
                <a:moveTo>
                  <a:pt x="8966796" y="1777760"/>
                </a:moveTo>
                <a:cubicBezTo>
                  <a:pt x="8963950" y="1779795"/>
                  <a:pt x="8964234" y="1780553"/>
                  <a:pt x="8968361" y="1783251"/>
                </a:cubicBezTo>
                <a:cubicBezTo>
                  <a:pt x="8971397" y="1780671"/>
                  <a:pt x="8978512" y="1779109"/>
                  <a:pt x="8972963" y="1773855"/>
                </a:cubicBezTo>
                <a:cubicBezTo>
                  <a:pt x="8970259" y="1775559"/>
                  <a:pt x="8968432" y="1776600"/>
                  <a:pt x="8966796" y="1777760"/>
                </a:cubicBezTo>
                <a:close/>
                <a:moveTo>
                  <a:pt x="3598608" y="1916243"/>
                </a:moveTo>
                <a:cubicBezTo>
                  <a:pt x="3602806" y="1915722"/>
                  <a:pt x="3604419" y="1913308"/>
                  <a:pt x="3607242" y="1911841"/>
                </a:cubicBezTo>
                <a:cubicBezTo>
                  <a:pt x="3604846" y="1910018"/>
                  <a:pt x="3601668" y="1909568"/>
                  <a:pt x="3598822" y="1910894"/>
                </a:cubicBezTo>
                <a:cubicBezTo>
                  <a:pt x="3595644" y="1912385"/>
                  <a:pt x="3596284" y="1914397"/>
                  <a:pt x="3598608" y="1916243"/>
                </a:cubicBezTo>
                <a:close/>
                <a:moveTo>
                  <a:pt x="1567913" y="2317373"/>
                </a:moveTo>
                <a:cubicBezTo>
                  <a:pt x="1567011" y="2318367"/>
                  <a:pt x="1567723" y="2320142"/>
                  <a:pt x="1568339" y="2321444"/>
                </a:cubicBezTo>
                <a:cubicBezTo>
                  <a:pt x="1569075" y="2323006"/>
                  <a:pt x="1569952" y="2322840"/>
                  <a:pt x="1572419" y="2320947"/>
                </a:cubicBezTo>
                <a:cubicBezTo>
                  <a:pt x="1573937" y="2319787"/>
                  <a:pt x="1575692" y="2318769"/>
                  <a:pt x="1578016" y="2317231"/>
                </a:cubicBezTo>
                <a:cubicBezTo>
                  <a:pt x="1573012" y="2315621"/>
                  <a:pt x="1569739" y="2315361"/>
                  <a:pt x="1567913" y="2317373"/>
                </a:cubicBezTo>
                <a:close/>
                <a:moveTo>
                  <a:pt x="3693979" y="1370429"/>
                </a:moveTo>
                <a:cubicBezTo>
                  <a:pt x="3693599" y="1369672"/>
                  <a:pt x="3692840" y="1368441"/>
                  <a:pt x="3692034" y="1368370"/>
                </a:cubicBezTo>
                <a:cubicBezTo>
                  <a:pt x="3688737" y="1368133"/>
                  <a:pt x="3685345" y="1368228"/>
                  <a:pt x="3682001" y="1368322"/>
                </a:cubicBezTo>
                <a:cubicBezTo>
                  <a:pt x="3681385" y="1368346"/>
                  <a:pt x="3680222" y="1369127"/>
                  <a:pt x="3680341" y="1369364"/>
                </a:cubicBezTo>
                <a:cubicBezTo>
                  <a:pt x="3680720" y="1370121"/>
                  <a:pt x="3681361" y="1371186"/>
                  <a:pt x="3682310" y="1371423"/>
                </a:cubicBezTo>
                <a:cubicBezTo>
                  <a:pt x="3683780" y="1371778"/>
                  <a:pt x="3685606" y="1371518"/>
                  <a:pt x="3687290" y="1371518"/>
                </a:cubicBezTo>
                <a:cubicBezTo>
                  <a:pt x="3688974" y="1371518"/>
                  <a:pt x="3690658" y="1371612"/>
                  <a:pt x="3692295" y="1371470"/>
                </a:cubicBezTo>
                <a:cubicBezTo>
                  <a:pt x="3692983" y="1371399"/>
                  <a:pt x="3694097" y="1370666"/>
                  <a:pt x="3693979" y="1370429"/>
                </a:cubicBezTo>
                <a:close/>
                <a:moveTo>
                  <a:pt x="7028150" y="3979524"/>
                </a:moveTo>
                <a:cubicBezTo>
                  <a:pt x="7027604" y="3980447"/>
                  <a:pt x="7028008" y="3981607"/>
                  <a:pt x="7028008" y="3982648"/>
                </a:cubicBezTo>
                <a:cubicBezTo>
                  <a:pt x="7028008" y="3983713"/>
                  <a:pt x="7027842" y="3984778"/>
                  <a:pt x="7028079" y="3985796"/>
                </a:cubicBezTo>
                <a:cubicBezTo>
                  <a:pt x="7028102" y="3985914"/>
                  <a:pt x="7028316" y="3986033"/>
                  <a:pt x="7028459" y="3986175"/>
                </a:cubicBezTo>
                <a:cubicBezTo>
                  <a:pt x="7030000" y="3985559"/>
                  <a:pt x="7031494" y="3984897"/>
                  <a:pt x="7033012" y="3984234"/>
                </a:cubicBezTo>
                <a:cubicBezTo>
                  <a:pt x="7033155" y="3982601"/>
                  <a:pt x="7033202" y="3980968"/>
                  <a:pt x="7033060" y="3979335"/>
                </a:cubicBezTo>
                <a:cubicBezTo>
                  <a:pt x="7033036" y="3978956"/>
                  <a:pt x="7031756" y="3978199"/>
                  <a:pt x="7031399" y="3978293"/>
                </a:cubicBezTo>
                <a:cubicBezTo>
                  <a:pt x="7030214" y="3978530"/>
                  <a:pt x="7028506" y="3978932"/>
                  <a:pt x="7028150" y="3979524"/>
                </a:cubicBezTo>
                <a:close/>
                <a:moveTo>
                  <a:pt x="1535490" y="2149233"/>
                </a:moveTo>
                <a:cubicBezTo>
                  <a:pt x="1535751" y="2149044"/>
                  <a:pt x="1534446" y="2147505"/>
                  <a:pt x="1533450" y="2147293"/>
                </a:cubicBezTo>
                <a:cubicBezTo>
                  <a:pt x="1529774" y="2146464"/>
                  <a:pt x="1526240" y="2147600"/>
                  <a:pt x="1526169" y="2149707"/>
                </a:cubicBezTo>
                <a:cubicBezTo>
                  <a:pt x="1526121" y="2151079"/>
                  <a:pt x="1527331" y="2152452"/>
                  <a:pt x="1528090" y="2154038"/>
                </a:cubicBezTo>
                <a:cubicBezTo>
                  <a:pt x="1530960" y="2152239"/>
                  <a:pt x="1533403" y="2150819"/>
                  <a:pt x="1535490" y="2149233"/>
                </a:cubicBezTo>
                <a:close/>
                <a:moveTo>
                  <a:pt x="668309" y="829491"/>
                </a:moveTo>
                <a:cubicBezTo>
                  <a:pt x="665961" y="829704"/>
                  <a:pt x="663186" y="828852"/>
                  <a:pt x="661502" y="830579"/>
                </a:cubicBezTo>
                <a:cubicBezTo>
                  <a:pt x="661241" y="830863"/>
                  <a:pt x="661217" y="831502"/>
                  <a:pt x="661502" y="831668"/>
                </a:cubicBezTo>
                <a:cubicBezTo>
                  <a:pt x="664277" y="833207"/>
                  <a:pt x="672341" y="833207"/>
                  <a:pt x="675092" y="831668"/>
                </a:cubicBezTo>
                <a:cubicBezTo>
                  <a:pt x="675377" y="831502"/>
                  <a:pt x="675353" y="830863"/>
                  <a:pt x="675092" y="830579"/>
                </a:cubicBezTo>
                <a:cubicBezTo>
                  <a:pt x="673432" y="828852"/>
                  <a:pt x="670657" y="829704"/>
                  <a:pt x="668309" y="829491"/>
                </a:cubicBezTo>
                <a:close/>
                <a:moveTo>
                  <a:pt x="5003550" y="2230179"/>
                </a:moveTo>
                <a:cubicBezTo>
                  <a:pt x="5003004" y="2231102"/>
                  <a:pt x="5003408" y="2232262"/>
                  <a:pt x="5003408" y="2233303"/>
                </a:cubicBezTo>
                <a:cubicBezTo>
                  <a:pt x="5003408" y="2234344"/>
                  <a:pt x="5003241" y="2235433"/>
                  <a:pt x="5003479" y="2236451"/>
                </a:cubicBezTo>
                <a:cubicBezTo>
                  <a:pt x="5003574" y="2236877"/>
                  <a:pt x="5004783" y="2237587"/>
                  <a:pt x="5005139" y="2237516"/>
                </a:cubicBezTo>
                <a:cubicBezTo>
                  <a:pt x="5006348" y="2237279"/>
                  <a:pt x="5008317" y="2236782"/>
                  <a:pt x="5008388" y="2236285"/>
                </a:cubicBezTo>
                <a:cubicBezTo>
                  <a:pt x="5008744" y="2234202"/>
                  <a:pt x="5008626" y="2232072"/>
                  <a:pt x="5008459" y="2229966"/>
                </a:cubicBezTo>
                <a:cubicBezTo>
                  <a:pt x="5008436" y="2229563"/>
                  <a:pt x="5007155" y="2228830"/>
                  <a:pt x="5006799" y="2228924"/>
                </a:cubicBezTo>
                <a:cubicBezTo>
                  <a:pt x="5005613" y="2229161"/>
                  <a:pt x="5003929" y="2229563"/>
                  <a:pt x="5003550" y="2230179"/>
                </a:cubicBezTo>
                <a:close/>
                <a:moveTo>
                  <a:pt x="548177" y="356764"/>
                </a:moveTo>
                <a:cubicBezTo>
                  <a:pt x="547892" y="356930"/>
                  <a:pt x="547916" y="357569"/>
                  <a:pt x="548177" y="357829"/>
                </a:cubicBezTo>
                <a:cubicBezTo>
                  <a:pt x="549861" y="359557"/>
                  <a:pt x="552636" y="358705"/>
                  <a:pt x="554984" y="358918"/>
                </a:cubicBezTo>
                <a:cubicBezTo>
                  <a:pt x="557332" y="358705"/>
                  <a:pt x="560107" y="359557"/>
                  <a:pt x="561791" y="357829"/>
                </a:cubicBezTo>
                <a:cubicBezTo>
                  <a:pt x="562052" y="357569"/>
                  <a:pt x="562076" y="356906"/>
                  <a:pt x="561791" y="356764"/>
                </a:cubicBezTo>
                <a:cubicBezTo>
                  <a:pt x="558992" y="355226"/>
                  <a:pt x="550952" y="355226"/>
                  <a:pt x="548177" y="356764"/>
                </a:cubicBezTo>
                <a:close/>
                <a:moveTo>
                  <a:pt x="3520599" y="1953710"/>
                </a:moveTo>
                <a:cubicBezTo>
                  <a:pt x="3520339" y="1953899"/>
                  <a:pt x="3521643" y="1955437"/>
                  <a:pt x="3522639" y="1955651"/>
                </a:cubicBezTo>
                <a:cubicBezTo>
                  <a:pt x="3526315" y="1956479"/>
                  <a:pt x="3529849" y="1955319"/>
                  <a:pt x="3529921" y="1953236"/>
                </a:cubicBezTo>
                <a:cubicBezTo>
                  <a:pt x="3529968" y="1951864"/>
                  <a:pt x="3528759" y="1950491"/>
                  <a:pt x="3527999" y="1948905"/>
                </a:cubicBezTo>
                <a:cubicBezTo>
                  <a:pt x="3525130" y="1950704"/>
                  <a:pt x="3522710" y="1952124"/>
                  <a:pt x="3520599" y="1953710"/>
                </a:cubicBezTo>
                <a:close/>
                <a:moveTo>
                  <a:pt x="3464008" y="3274588"/>
                </a:moveTo>
                <a:cubicBezTo>
                  <a:pt x="3461968" y="3276411"/>
                  <a:pt x="3462680" y="3278399"/>
                  <a:pt x="3466072" y="3280127"/>
                </a:cubicBezTo>
                <a:cubicBezTo>
                  <a:pt x="3467163" y="3277713"/>
                  <a:pt x="3472310" y="3277334"/>
                  <a:pt x="3472570" y="3274423"/>
                </a:cubicBezTo>
                <a:cubicBezTo>
                  <a:pt x="3469534" y="3273003"/>
                  <a:pt x="3466309" y="3272529"/>
                  <a:pt x="3464008" y="3274588"/>
                </a:cubicBezTo>
                <a:close/>
                <a:moveTo>
                  <a:pt x="3131172" y="449662"/>
                </a:moveTo>
                <a:cubicBezTo>
                  <a:pt x="3134588" y="446420"/>
                  <a:pt x="3135109" y="443343"/>
                  <a:pt x="3128350" y="438491"/>
                </a:cubicBezTo>
                <a:cubicBezTo>
                  <a:pt x="3128184" y="433757"/>
                  <a:pt x="3128872" y="430325"/>
                  <a:pt x="3124744" y="427296"/>
                </a:cubicBezTo>
                <a:cubicBezTo>
                  <a:pt x="3124270" y="431414"/>
                  <a:pt x="3121163" y="435556"/>
                  <a:pt x="3127994" y="442183"/>
                </a:cubicBezTo>
                <a:cubicBezTo>
                  <a:pt x="3127875" y="445307"/>
                  <a:pt x="3127259" y="447745"/>
                  <a:pt x="3131172" y="449662"/>
                </a:cubicBezTo>
                <a:close/>
                <a:moveTo>
                  <a:pt x="1405728" y="1271496"/>
                </a:moveTo>
                <a:cubicBezTo>
                  <a:pt x="1402858" y="1270194"/>
                  <a:pt x="1399656" y="1270667"/>
                  <a:pt x="1397308" y="1272490"/>
                </a:cubicBezTo>
                <a:cubicBezTo>
                  <a:pt x="1400226" y="1273886"/>
                  <a:pt x="1401767" y="1276395"/>
                  <a:pt x="1406037" y="1276845"/>
                </a:cubicBezTo>
                <a:cubicBezTo>
                  <a:pt x="1408242" y="1274975"/>
                  <a:pt x="1408978" y="1272963"/>
                  <a:pt x="1405728" y="1271496"/>
                </a:cubicBezTo>
                <a:close/>
                <a:moveTo>
                  <a:pt x="1376650" y="834390"/>
                </a:moveTo>
                <a:cubicBezTo>
                  <a:pt x="1377243" y="834769"/>
                  <a:pt x="1377765" y="835408"/>
                  <a:pt x="1378405" y="835431"/>
                </a:cubicBezTo>
                <a:cubicBezTo>
                  <a:pt x="1379354" y="835502"/>
                  <a:pt x="1380279" y="835384"/>
                  <a:pt x="1381251" y="835431"/>
                </a:cubicBezTo>
                <a:cubicBezTo>
                  <a:pt x="1380231" y="834745"/>
                  <a:pt x="1379235" y="834011"/>
                  <a:pt x="1378168" y="833467"/>
                </a:cubicBezTo>
                <a:cubicBezTo>
                  <a:pt x="1377693" y="833775"/>
                  <a:pt x="1377148" y="834059"/>
                  <a:pt x="1376650" y="834390"/>
                </a:cubicBezTo>
                <a:close/>
                <a:moveTo>
                  <a:pt x="815242" y="802130"/>
                </a:moveTo>
                <a:cubicBezTo>
                  <a:pt x="813938" y="804450"/>
                  <a:pt x="815741" y="806674"/>
                  <a:pt x="819085" y="806722"/>
                </a:cubicBezTo>
                <a:cubicBezTo>
                  <a:pt x="821243" y="806745"/>
                  <a:pt x="823449" y="805988"/>
                  <a:pt x="825963" y="805515"/>
                </a:cubicBezTo>
                <a:cubicBezTo>
                  <a:pt x="823117" y="803716"/>
                  <a:pt x="820864" y="802177"/>
                  <a:pt x="818326" y="800852"/>
                </a:cubicBezTo>
                <a:cubicBezTo>
                  <a:pt x="818017" y="800686"/>
                  <a:pt x="815598" y="801515"/>
                  <a:pt x="815242" y="802130"/>
                </a:cubicBezTo>
                <a:close/>
                <a:moveTo>
                  <a:pt x="5958298" y="2834690"/>
                </a:moveTo>
                <a:cubicBezTo>
                  <a:pt x="5961168" y="2835992"/>
                  <a:pt x="5964370" y="2835518"/>
                  <a:pt x="5967097" y="2833388"/>
                </a:cubicBezTo>
                <a:cubicBezTo>
                  <a:pt x="5963279" y="2832702"/>
                  <a:pt x="5962662" y="2829459"/>
                  <a:pt x="5958037" y="2829294"/>
                </a:cubicBezTo>
                <a:cubicBezTo>
                  <a:pt x="5955784" y="2831211"/>
                  <a:pt x="5955049" y="2833222"/>
                  <a:pt x="5958298" y="2834690"/>
                </a:cubicBezTo>
                <a:close/>
                <a:moveTo>
                  <a:pt x="5970347" y="1753997"/>
                </a:moveTo>
                <a:cubicBezTo>
                  <a:pt x="5972600" y="1752080"/>
                  <a:pt x="5973335" y="1750068"/>
                  <a:pt x="5970110" y="1748600"/>
                </a:cubicBezTo>
                <a:cubicBezTo>
                  <a:pt x="5967240" y="1747299"/>
                  <a:pt x="5964038" y="1747772"/>
                  <a:pt x="5961310" y="1749902"/>
                </a:cubicBezTo>
                <a:cubicBezTo>
                  <a:pt x="5965105" y="1750589"/>
                  <a:pt x="5965722" y="1753831"/>
                  <a:pt x="5970347" y="1753997"/>
                </a:cubicBezTo>
                <a:close/>
                <a:moveTo>
                  <a:pt x="1642506" y="1206290"/>
                </a:moveTo>
                <a:cubicBezTo>
                  <a:pt x="1645115" y="1203142"/>
                  <a:pt x="1645542" y="1201059"/>
                  <a:pt x="1642316" y="1199923"/>
                </a:cubicBezTo>
                <a:cubicBezTo>
                  <a:pt x="1640727" y="1199355"/>
                  <a:pt x="1637905" y="1199804"/>
                  <a:pt x="1635841" y="1200207"/>
                </a:cubicBezTo>
                <a:cubicBezTo>
                  <a:pt x="1633375" y="1200680"/>
                  <a:pt x="1633635" y="1201225"/>
                  <a:pt x="1636624" y="1202787"/>
                </a:cubicBezTo>
                <a:cubicBezTo>
                  <a:pt x="1638450" y="1203733"/>
                  <a:pt x="1640110" y="1204822"/>
                  <a:pt x="1642506" y="1206290"/>
                </a:cubicBezTo>
                <a:close/>
                <a:moveTo>
                  <a:pt x="4462374" y="1583917"/>
                </a:moveTo>
                <a:cubicBezTo>
                  <a:pt x="4463679" y="1581597"/>
                  <a:pt x="4461876" y="1579372"/>
                  <a:pt x="4458532" y="1579325"/>
                </a:cubicBezTo>
                <a:cubicBezTo>
                  <a:pt x="4456374" y="1579301"/>
                  <a:pt x="4454168" y="1580059"/>
                  <a:pt x="4451653" y="1580532"/>
                </a:cubicBezTo>
                <a:cubicBezTo>
                  <a:pt x="4454500" y="1582331"/>
                  <a:pt x="4456753" y="1583869"/>
                  <a:pt x="4459291" y="1585195"/>
                </a:cubicBezTo>
                <a:cubicBezTo>
                  <a:pt x="4459599" y="1585337"/>
                  <a:pt x="4462042" y="1584532"/>
                  <a:pt x="4462374" y="1583917"/>
                </a:cubicBezTo>
                <a:close/>
                <a:moveTo>
                  <a:pt x="4473735" y="2015247"/>
                </a:moveTo>
                <a:cubicBezTo>
                  <a:pt x="4473451" y="2015413"/>
                  <a:pt x="4473474" y="2016052"/>
                  <a:pt x="4473735" y="2016312"/>
                </a:cubicBezTo>
                <a:cubicBezTo>
                  <a:pt x="4475419" y="2018040"/>
                  <a:pt x="4478194" y="2017188"/>
                  <a:pt x="4480542" y="2017401"/>
                </a:cubicBezTo>
                <a:cubicBezTo>
                  <a:pt x="4482890" y="2017188"/>
                  <a:pt x="4485665" y="2018040"/>
                  <a:pt x="4487349" y="2016312"/>
                </a:cubicBezTo>
                <a:cubicBezTo>
                  <a:pt x="4487610" y="2016052"/>
                  <a:pt x="4487634" y="2015389"/>
                  <a:pt x="4487349" y="2015247"/>
                </a:cubicBezTo>
                <a:cubicBezTo>
                  <a:pt x="4484550" y="2013709"/>
                  <a:pt x="4476486" y="2013709"/>
                  <a:pt x="4473735" y="2015247"/>
                </a:cubicBezTo>
                <a:close/>
                <a:moveTo>
                  <a:pt x="800395" y="463982"/>
                </a:moveTo>
                <a:cubicBezTo>
                  <a:pt x="800300" y="465402"/>
                  <a:pt x="799707" y="467272"/>
                  <a:pt x="800869" y="468100"/>
                </a:cubicBezTo>
                <a:cubicBezTo>
                  <a:pt x="802126" y="468999"/>
                  <a:pt x="805139" y="469023"/>
                  <a:pt x="807415" y="469118"/>
                </a:cubicBezTo>
                <a:cubicBezTo>
                  <a:pt x="807890" y="469141"/>
                  <a:pt x="809289" y="467437"/>
                  <a:pt x="808910" y="467082"/>
                </a:cubicBezTo>
                <a:cubicBezTo>
                  <a:pt x="807131" y="465402"/>
                  <a:pt x="804878" y="463934"/>
                  <a:pt x="802814" y="462372"/>
                </a:cubicBezTo>
                <a:cubicBezTo>
                  <a:pt x="801462" y="463248"/>
                  <a:pt x="800419" y="463603"/>
                  <a:pt x="800395" y="463982"/>
                </a:cubicBezTo>
                <a:close/>
                <a:moveTo>
                  <a:pt x="9003701" y="1770683"/>
                </a:moveTo>
                <a:cubicBezTo>
                  <a:pt x="9006666" y="1769216"/>
                  <a:pt x="9007354" y="1767204"/>
                  <a:pt x="9005314" y="1765381"/>
                </a:cubicBezTo>
                <a:cubicBezTo>
                  <a:pt x="9003014" y="1763346"/>
                  <a:pt x="8999787" y="1763795"/>
                  <a:pt x="8996823" y="1765192"/>
                </a:cubicBezTo>
                <a:cubicBezTo>
                  <a:pt x="8997510" y="1767890"/>
                  <a:pt x="9001495" y="1768861"/>
                  <a:pt x="9003701" y="1770683"/>
                </a:cubicBezTo>
                <a:close/>
                <a:moveTo>
                  <a:pt x="4060518" y="1502805"/>
                </a:moveTo>
                <a:cubicBezTo>
                  <a:pt x="4060874" y="1500723"/>
                  <a:pt x="4060755" y="1498593"/>
                  <a:pt x="4060589" y="1496486"/>
                </a:cubicBezTo>
                <a:cubicBezTo>
                  <a:pt x="4060566" y="1496084"/>
                  <a:pt x="4059285" y="1495350"/>
                  <a:pt x="4058929" y="1495445"/>
                </a:cubicBezTo>
                <a:cubicBezTo>
                  <a:pt x="4057720" y="1495681"/>
                  <a:pt x="4056035" y="1496084"/>
                  <a:pt x="4055656" y="1496676"/>
                </a:cubicBezTo>
                <a:cubicBezTo>
                  <a:pt x="4055111" y="1497598"/>
                  <a:pt x="4055514" y="1498758"/>
                  <a:pt x="4055514" y="1499800"/>
                </a:cubicBezTo>
                <a:cubicBezTo>
                  <a:pt x="4055514" y="1500841"/>
                  <a:pt x="4055348" y="1501930"/>
                  <a:pt x="4055585" y="1502948"/>
                </a:cubicBezTo>
                <a:cubicBezTo>
                  <a:pt x="4055680" y="1503374"/>
                  <a:pt x="4056889" y="1504084"/>
                  <a:pt x="4057245" y="1504013"/>
                </a:cubicBezTo>
                <a:cubicBezTo>
                  <a:pt x="4058479" y="1503776"/>
                  <a:pt x="4060424" y="1503303"/>
                  <a:pt x="4060518" y="1502805"/>
                </a:cubicBezTo>
                <a:close/>
                <a:moveTo>
                  <a:pt x="4069247" y="3233903"/>
                </a:moveTo>
                <a:cubicBezTo>
                  <a:pt x="4071689" y="3232151"/>
                  <a:pt x="4071689" y="3227086"/>
                  <a:pt x="4069247" y="3225335"/>
                </a:cubicBezTo>
                <a:cubicBezTo>
                  <a:pt x="4068986" y="3225145"/>
                  <a:pt x="4067966" y="3225169"/>
                  <a:pt x="4067539" y="3225335"/>
                </a:cubicBezTo>
                <a:cubicBezTo>
                  <a:pt x="4064787" y="3226400"/>
                  <a:pt x="4066140" y="3228151"/>
                  <a:pt x="4065807" y="3229619"/>
                </a:cubicBezTo>
                <a:cubicBezTo>
                  <a:pt x="4066140" y="3231086"/>
                  <a:pt x="4064787" y="3232838"/>
                  <a:pt x="4067539" y="3233903"/>
                </a:cubicBezTo>
                <a:cubicBezTo>
                  <a:pt x="4067966" y="3234068"/>
                  <a:pt x="4068986" y="3234068"/>
                  <a:pt x="4069247" y="3233903"/>
                </a:cubicBezTo>
                <a:close/>
                <a:moveTo>
                  <a:pt x="922733" y="1823913"/>
                </a:moveTo>
                <a:cubicBezTo>
                  <a:pt x="924085" y="1824765"/>
                  <a:pt x="924630" y="1825428"/>
                  <a:pt x="925247" y="1825451"/>
                </a:cubicBezTo>
                <a:cubicBezTo>
                  <a:pt x="927500" y="1825522"/>
                  <a:pt x="930489" y="1825877"/>
                  <a:pt x="931793" y="1825144"/>
                </a:cubicBezTo>
                <a:cubicBezTo>
                  <a:pt x="933216" y="1824363"/>
                  <a:pt x="933264" y="1822446"/>
                  <a:pt x="933430" y="1821025"/>
                </a:cubicBezTo>
                <a:cubicBezTo>
                  <a:pt x="933453" y="1820718"/>
                  <a:pt x="930750" y="1819842"/>
                  <a:pt x="930204" y="1820079"/>
                </a:cubicBezTo>
                <a:cubicBezTo>
                  <a:pt x="927548" y="1821191"/>
                  <a:pt x="925200" y="1822611"/>
                  <a:pt x="922733" y="1823913"/>
                </a:cubicBezTo>
                <a:close/>
                <a:moveTo>
                  <a:pt x="4570552" y="1979863"/>
                </a:moveTo>
                <a:cubicBezTo>
                  <a:pt x="4571857" y="1977544"/>
                  <a:pt x="4570054" y="1975319"/>
                  <a:pt x="4566710" y="1975272"/>
                </a:cubicBezTo>
                <a:cubicBezTo>
                  <a:pt x="4564551" y="1975248"/>
                  <a:pt x="4562346" y="1976005"/>
                  <a:pt x="4559832" y="1976479"/>
                </a:cubicBezTo>
                <a:cubicBezTo>
                  <a:pt x="4562678" y="1978277"/>
                  <a:pt x="4564931" y="1979816"/>
                  <a:pt x="4567469" y="1981141"/>
                </a:cubicBezTo>
                <a:cubicBezTo>
                  <a:pt x="4567777" y="1981307"/>
                  <a:pt x="4570220" y="1980478"/>
                  <a:pt x="4570552" y="1979863"/>
                </a:cubicBezTo>
                <a:close/>
                <a:moveTo>
                  <a:pt x="1824993" y="2223670"/>
                </a:moveTo>
                <a:cubicBezTo>
                  <a:pt x="1824447" y="2224593"/>
                  <a:pt x="1824851" y="2225753"/>
                  <a:pt x="1824851" y="2226794"/>
                </a:cubicBezTo>
                <a:cubicBezTo>
                  <a:pt x="1824851" y="2227859"/>
                  <a:pt x="1824685" y="2228924"/>
                  <a:pt x="1824922" y="2229942"/>
                </a:cubicBezTo>
                <a:cubicBezTo>
                  <a:pt x="1825017" y="2230368"/>
                  <a:pt x="1826226" y="2231078"/>
                  <a:pt x="1826582" y="2231007"/>
                </a:cubicBezTo>
                <a:cubicBezTo>
                  <a:pt x="1827792" y="2230771"/>
                  <a:pt x="1829760" y="2230273"/>
                  <a:pt x="1829831" y="2229776"/>
                </a:cubicBezTo>
                <a:cubicBezTo>
                  <a:pt x="1830187" y="2227694"/>
                  <a:pt x="1830069" y="2225563"/>
                  <a:pt x="1829903" y="2223457"/>
                </a:cubicBezTo>
                <a:cubicBezTo>
                  <a:pt x="1829879" y="2223055"/>
                  <a:pt x="1828598" y="2222321"/>
                  <a:pt x="1828242" y="2222416"/>
                </a:cubicBezTo>
                <a:cubicBezTo>
                  <a:pt x="1827033" y="2222676"/>
                  <a:pt x="1825349" y="2223078"/>
                  <a:pt x="1824993" y="2223670"/>
                </a:cubicBezTo>
                <a:close/>
                <a:moveTo>
                  <a:pt x="6038821" y="1902184"/>
                </a:moveTo>
                <a:cubicBezTo>
                  <a:pt x="6038797" y="1901782"/>
                  <a:pt x="6037517" y="1901048"/>
                  <a:pt x="6037160" y="1901142"/>
                </a:cubicBezTo>
                <a:cubicBezTo>
                  <a:pt x="6035951" y="1901379"/>
                  <a:pt x="6034267" y="1901782"/>
                  <a:pt x="6033887" y="1902397"/>
                </a:cubicBezTo>
                <a:cubicBezTo>
                  <a:pt x="6033342" y="1903320"/>
                  <a:pt x="6033745" y="1904480"/>
                  <a:pt x="6033745" y="1905521"/>
                </a:cubicBezTo>
                <a:cubicBezTo>
                  <a:pt x="6033745" y="1906563"/>
                  <a:pt x="6033579" y="1907651"/>
                  <a:pt x="6033816" y="1908669"/>
                </a:cubicBezTo>
                <a:cubicBezTo>
                  <a:pt x="6033911" y="1909095"/>
                  <a:pt x="6035121" y="1909805"/>
                  <a:pt x="6035477" y="1909734"/>
                </a:cubicBezTo>
                <a:cubicBezTo>
                  <a:pt x="6036686" y="1909497"/>
                  <a:pt x="6038655" y="1909000"/>
                  <a:pt x="6038726" y="1908503"/>
                </a:cubicBezTo>
                <a:cubicBezTo>
                  <a:pt x="6039105" y="1906420"/>
                  <a:pt x="6038987" y="1904290"/>
                  <a:pt x="6038821" y="1902184"/>
                </a:cubicBezTo>
                <a:close/>
                <a:moveTo>
                  <a:pt x="1977975" y="1552840"/>
                </a:moveTo>
                <a:cubicBezTo>
                  <a:pt x="1978805" y="1551491"/>
                  <a:pt x="1979516" y="1550142"/>
                  <a:pt x="1980252" y="1548793"/>
                </a:cubicBezTo>
                <a:cubicBezTo>
                  <a:pt x="1978710" y="1547799"/>
                  <a:pt x="1976836" y="1547042"/>
                  <a:pt x="1974251" y="1546781"/>
                </a:cubicBezTo>
                <a:cubicBezTo>
                  <a:pt x="1974630" y="1551562"/>
                  <a:pt x="1974939" y="1552911"/>
                  <a:pt x="1977975" y="1552840"/>
                </a:cubicBezTo>
                <a:close/>
                <a:moveTo>
                  <a:pt x="989357" y="1006932"/>
                </a:moveTo>
                <a:cubicBezTo>
                  <a:pt x="989618" y="1006671"/>
                  <a:pt x="989642" y="1006009"/>
                  <a:pt x="989357" y="1005867"/>
                </a:cubicBezTo>
                <a:cubicBezTo>
                  <a:pt x="986582" y="1004328"/>
                  <a:pt x="978541" y="1004328"/>
                  <a:pt x="975767" y="1005867"/>
                </a:cubicBezTo>
                <a:cubicBezTo>
                  <a:pt x="975482" y="1006032"/>
                  <a:pt x="975506" y="1006671"/>
                  <a:pt x="975767" y="1006932"/>
                </a:cubicBezTo>
                <a:cubicBezTo>
                  <a:pt x="977451" y="1008659"/>
                  <a:pt x="980226" y="1007807"/>
                  <a:pt x="982574" y="1008020"/>
                </a:cubicBezTo>
                <a:cubicBezTo>
                  <a:pt x="984898" y="1007831"/>
                  <a:pt x="987673" y="1008683"/>
                  <a:pt x="989357" y="1006932"/>
                </a:cubicBezTo>
                <a:close/>
                <a:moveTo>
                  <a:pt x="1623365" y="2219883"/>
                </a:moveTo>
                <a:cubicBezTo>
                  <a:pt x="1624717" y="2220735"/>
                  <a:pt x="1625263" y="2221398"/>
                  <a:pt x="1625880" y="2221421"/>
                </a:cubicBezTo>
                <a:cubicBezTo>
                  <a:pt x="1628133" y="2221493"/>
                  <a:pt x="1631121" y="2221848"/>
                  <a:pt x="1632426" y="2221114"/>
                </a:cubicBezTo>
                <a:cubicBezTo>
                  <a:pt x="1633849" y="2220333"/>
                  <a:pt x="1633896" y="2218416"/>
                  <a:pt x="1634062" y="2216996"/>
                </a:cubicBezTo>
                <a:cubicBezTo>
                  <a:pt x="1634086" y="2216688"/>
                  <a:pt x="1631382" y="2215812"/>
                  <a:pt x="1630837" y="2216049"/>
                </a:cubicBezTo>
                <a:cubicBezTo>
                  <a:pt x="1628180" y="2217161"/>
                  <a:pt x="1625832" y="2218581"/>
                  <a:pt x="1623365" y="2219883"/>
                </a:cubicBezTo>
                <a:close/>
                <a:moveTo>
                  <a:pt x="4657052" y="933300"/>
                </a:moveTo>
                <a:cubicBezTo>
                  <a:pt x="4659210" y="933323"/>
                  <a:pt x="4661416" y="932566"/>
                  <a:pt x="4663930" y="932093"/>
                </a:cubicBezTo>
                <a:cubicBezTo>
                  <a:pt x="4661084" y="930294"/>
                  <a:pt x="4658831" y="928755"/>
                  <a:pt x="4656317" y="927430"/>
                </a:cubicBezTo>
                <a:cubicBezTo>
                  <a:pt x="4656009" y="927264"/>
                  <a:pt x="4653589" y="928093"/>
                  <a:pt x="4653233" y="928708"/>
                </a:cubicBezTo>
                <a:cubicBezTo>
                  <a:pt x="4651929" y="931028"/>
                  <a:pt x="4653732" y="933252"/>
                  <a:pt x="4657052" y="933300"/>
                </a:cubicBezTo>
                <a:close/>
                <a:moveTo>
                  <a:pt x="882199" y="1053250"/>
                </a:moveTo>
                <a:cubicBezTo>
                  <a:pt x="881463" y="1054742"/>
                  <a:pt x="882626" y="1056043"/>
                  <a:pt x="885140" y="1056304"/>
                </a:cubicBezTo>
                <a:cubicBezTo>
                  <a:pt x="885638" y="1056351"/>
                  <a:pt x="886539" y="1054789"/>
                  <a:pt x="887251" y="1053961"/>
                </a:cubicBezTo>
                <a:cubicBezTo>
                  <a:pt x="887251" y="1053464"/>
                  <a:pt x="887535" y="1052848"/>
                  <a:pt x="887179" y="1052469"/>
                </a:cubicBezTo>
                <a:cubicBezTo>
                  <a:pt x="886444" y="1051665"/>
                  <a:pt x="885543" y="1050410"/>
                  <a:pt x="884452" y="1050316"/>
                </a:cubicBezTo>
                <a:cubicBezTo>
                  <a:pt x="879708" y="1049842"/>
                  <a:pt x="882720" y="1052209"/>
                  <a:pt x="882199" y="1053250"/>
                </a:cubicBezTo>
                <a:close/>
                <a:moveTo>
                  <a:pt x="9995355" y="2171553"/>
                </a:moveTo>
                <a:cubicBezTo>
                  <a:pt x="9998794" y="2173872"/>
                  <a:pt x="10002233" y="2173872"/>
                  <a:pt x="10005672" y="2171553"/>
                </a:cubicBezTo>
                <a:cubicBezTo>
                  <a:pt x="10002233" y="2169233"/>
                  <a:pt x="9998794" y="2169233"/>
                  <a:pt x="9995355" y="2171553"/>
                </a:cubicBezTo>
                <a:close/>
                <a:moveTo>
                  <a:pt x="3460498" y="1108634"/>
                </a:moveTo>
                <a:cubicBezTo>
                  <a:pt x="3464198" y="1106457"/>
                  <a:pt x="3464198" y="1104303"/>
                  <a:pt x="3460498" y="1102125"/>
                </a:cubicBezTo>
                <a:cubicBezTo>
                  <a:pt x="3456798" y="1104303"/>
                  <a:pt x="3456798" y="1106480"/>
                  <a:pt x="3460498" y="1108634"/>
                </a:cubicBezTo>
                <a:close/>
                <a:moveTo>
                  <a:pt x="939620" y="532052"/>
                </a:moveTo>
                <a:cubicBezTo>
                  <a:pt x="939383" y="532336"/>
                  <a:pt x="939454" y="532880"/>
                  <a:pt x="939739" y="533117"/>
                </a:cubicBezTo>
                <a:cubicBezTo>
                  <a:pt x="941660" y="534750"/>
                  <a:pt x="946736" y="534679"/>
                  <a:pt x="948254" y="533046"/>
                </a:cubicBezTo>
                <a:cubicBezTo>
                  <a:pt x="948206" y="532667"/>
                  <a:pt x="948396" y="532194"/>
                  <a:pt x="948087" y="531957"/>
                </a:cubicBezTo>
                <a:cubicBezTo>
                  <a:pt x="946166" y="530347"/>
                  <a:pt x="941067" y="530395"/>
                  <a:pt x="939620" y="532052"/>
                </a:cubicBezTo>
                <a:close/>
                <a:moveTo>
                  <a:pt x="9268964" y="2006040"/>
                </a:moveTo>
                <a:cubicBezTo>
                  <a:pt x="9272404" y="2008360"/>
                  <a:pt x="9275843" y="2008360"/>
                  <a:pt x="9279281" y="2006040"/>
                </a:cubicBezTo>
                <a:cubicBezTo>
                  <a:pt x="9275843" y="2003697"/>
                  <a:pt x="9272404" y="2003697"/>
                  <a:pt x="9268964" y="2006040"/>
                </a:cubicBezTo>
                <a:close/>
                <a:moveTo>
                  <a:pt x="9312772" y="2948866"/>
                </a:moveTo>
                <a:cubicBezTo>
                  <a:pt x="9312724" y="2948889"/>
                  <a:pt x="9312724" y="2948913"/>
                  <a:pt x="9312677" y="2948937"/>
                </a:cubicBezTo>
                <a:cubicBezTo>
                  <a:pt x="9312321" y="2950783"/>
                  <a:pt x="9311965" y="2952605"/>
                  <a:pt x="9311609" y="2954451"/>
                </a:cubicBezTo>
                <a:cubicBezTo>
                  <a:pt x="9311989" y="2954759"/>
                  <a:pt x="9312250" y="2955067"/>
                  <a:pt x="9312772" y="2955374"/>
                </a:cubicBezTo>
                <a:cubicBezTo>
                  <a:pt x="9316471" y="2953197"/>
                  <a:pt x="9316471" y="2951043"/>
                  <a:pt x="9312772" y="2948866"/>
                </a:cubicBezTo>
                <a:close/>
                <a:moveTo>
                  <a:pt x="5400093" y="1251520"/>
                </a:moveTo>
                <a:cubicBezTo>
                  <a:pt x="5400662" y="1252372"/>
                  <a:pt x="5401184" y="1253295"/>
                  <a:pt x="5401895" y="1254147"/>
                </a:cubicBezTo>
                <a:cubicBezTo>
                  <a:pt x="5402014" y="1254289"/>
                  <a:pt x="5403176" y="1254265"/>
                  <a:pt x="5403556" y="1254076"/>
                </a:cubicBezTo>
                <a:cubicBezTo>
                  <a:pt x="5406141" y="1252869"/>
                  <a:pt x="5406188" y="1249295"/>
                  <a:pt x="5403413" y="1248821"/>
                </a:cubicBezTo>
                <a:cubicBezTo>
                  <a:pt x="5400543" y="1248324"/>
                  <a:pt x="5399879" y="1249910"/>
                  <a:pt x="5400093" y="1251520"/>
                </a:cubicBezTo>
                <a:close/>
                <a:moveTo>
                  <a:pt x="1072702" y="827881"/>
                </a:moveTo>
                <a:cubicBezTo>
                  <a:pt x="1076142" y="830224"/>
                  <a:pt x="1079581" y="830224"/>
                  <a:pt x="1083020" y="827881"/>
                </a:cubicBezTo>
                <a:cubicBezTo>
                  <a:pt x="1079581" y="825562"/>
                  <a:pt x="1076142" y="825562"/>
                  <a:pt x="1072702" y="827881"/>
                </a:cubicBezTo>
                <a:close/>
                <a:moveTo>
                  <a:pt x="5787433" y="3813231"/>
                </a:moveTo>
                <a:cubicBezTo>
                  <a:pt x="5787148" y="3813491"/>
                  <a:pt x="5787101" y="3814201"/>
                  <a:pt x="5787314" y="3814272"/>
                </a:cubicBezTo>
                <a:cubicBezTo>
                  <a:pt x="5788666" y="3814722"/>
                  <a:pt x="5790113" y="3815053"/>
                  <a:pt x="5791465" y="3815408"/>
                </a:cubicBezTo>
                <a:cubicBezTo>
                  <a:pt x="5794026" y="3815550"/>
                  <a:pt x="5796541" y="3815124"/>
                  <a:pt x="5795782" y="3813302"/>
                </a:cubicBezTo>
                <a:cubicBezTo>
                  <a:pt x="5795046" y="3811574"/>
                  <a:pt x="5789354" y="3811598"/>
                  <a:pt x="5787433" y="3813231"/>
                </a:cubicBezTo>
                <a:close/>
                <a:moveTo>
                  <a:pt x="1599031" y="2178511"/>
                </a:moveTo>
                <a:cubicBezTo>
                  <a:pt x="1600382" y="2178961"/>
                  <a:pt x="1601829" y="2179292"/>
                  <a:pt x="1603181" y="2179647"/>
                </a:cubicBezTo>
                <a:cubicBezTo>
                  <a:pt x="1605743" y="2179789"/>
                  <a:pt x="1608257" y="2179363"/>
                  <a:pt x="1607498" y="2177541"/>
                </a:cubicBezTo>
                <a:cubicBezTo>
                  <a:pt x="1606763" y="2175789"/>
                  <a:pt x="1601070" y="2175813"/>
                  <a:pt x="1599149" y="2177446"/>
                </a:cubicBezTo>
                <a:cubicBezTo>
                  <a:pt x="1598865" y="2177730"/>
                  <a:pt x="1598817" y="2178440"/>
                  <a:pt x="1599031" y="2178511"/>
                </a:cubicBezTo>
                <a:close/>
                <a:moveTo>
                  <a:pt x="1613641" y="1207615"/>
                </a:moveTo>
                <a:cubicBezTo>
                  <a:pt x="1610202" y="1205272"/>
                  <a:pt x="1606763" y="1205272"/>
                  <a:pt x="1603324" y="1207615"/>
                </a:cubicBezTo>
                <a:cubicBezTo>
                  <a:pt x="1606763" y="1209958"/>
                  <a:pt x="1610202" y="1209958"/>
                  <a:pt x="1613641" y="1207615"/>
                </a:cubicBezTo>
                <a:close/>
                <a:moveTo>
                  <a:pt x="4594768" y="1440298"/>
                </a:moveTo>
                <a:cubicBezTo>
                  <a:pt x="4594365" y="1440108"/>
                  <a:pt x="4593488" y="1440061"/>
                  <a:pt x="4593061" y="1440227"/>
                </a:cubicBezTo>
                <a:cubicBezTo>
                  <a:pt x="4590428" y="1441126"/>
                  <a:pt x="4590357" y="1444345"/>
                  <a:pt x="4592942" y="1445552"/>
                </a:cubicBezTo>
                <a:cubicBezTo>
                  <a:pt x="4593345" y="1445741"/>
                  <a:pt x="4594081" y="1445623"/>
                  <a:pt x="4594674" y="1445647"/>
                </a:cubicBezTo>
                <a:cubicBezTo>
                  <a:pt x="4597259" y="1444700"/>
                  <a:pt x="4597354" y="1441505"/>
                  <a:pt x="4594768" y="1440298"/>
                </a:cubicBezTo>
                <a:close/>
                <a:moveTo>
                  <a:pt x="3773838" y="1661004"/>
                </a:moveTo>
                <a:cubicBezTo>
                  <a:pt x="3771252" y="1662211"/>
                  <a:pt x="3771347" y="1665407"/>
                  <a:pt x="3773932" y="1666353"/>
                </a:cubicBezTo>
                <a:cubicBezTo>
                  <a:pt x="3774526" y="1666330"/>
                  <a:pt x="3775261" y="1666448"/>
                  <a:pt x="3775664" y="1666259"/>
                </a:cubicBezTo>
                <a:cubicBezTo>
                  <a:pt x="3778249" y="1665052"/>
                  <a:pt x="3778178" y="1661833"/>
                  <a:pt x="3775545" y="1660933"/>
                </a:cubicBezTo>
                <a:cubicBezTo>
                  <a:pt x="3775118" y="1660768"/>
                  <a:pt x="3774241" y="1660815"/>
                  <a:pt x="3773838" y="1661004"/>
                </a:cubicBezTo>
                <a:close/>
                <a:moveTo>
                  <a:pt x="4565548" y="1489977"/>
                </a:moveTo>
                <a:cubicBezTo>
                  <a:pt x="4562109" y="1487634"/>
                  <a:pt x="4558669" y="1487634"/>
                  <a:pt x="4555231" y="1489977"/>
                </a:cubicBezTo>
                <a:cubicBezTo>
                  <a:pt x="4558646" y="1492320"/>
                  <a:pt x="4562085" y="1492320"/>
                  <a:pt x="4565548" y="1489977"/>
                </a:cubicBezTo>
                <a:close/>
                <a:moveTo>
                  <a:pt x="4555373" y="1920006"/>
                </a:moveTo>
                <a:cubicBezTo>
                  <a:pt x="4556748" y="1919651"/>
                  <a:pt x="4558195" y="1919320"/>
                  <a:pt x="4559523" y="1918870"/>
                </a:cubicBezTo>
                <a:cubicBezTo>
                  <a:pt x="4559737" y="1918799"/>
                  <a:pt x="4559689" y="1918065"/>
                  <a:pt x="4559405" y="1917829"/>
                </a:cubicBezTo>
                <a:cubicBezTo>
                  <a:pt x="4557484" y="1916196"/>
                  <a:pt x="4551815" y="1916172"/>
                  <a:pt x="4551056" y="1917923"/>
                </a:cubicBezTo>
                <a:cubicBezTo>
                  <a:pt x="4550273" y="1919746"/>
                  <a:pt x="4552811" y="1920172"/>
                  <a:pt x="4555373" y="1920006"/>
                </a:cubicBezTo>
                <a:close/>
                <a:moveTo>
                  <a:pt x="1804382" y="1121604"/>
                </a:moveTo>
                <a:cubicBezTo>
                  <a:pt x="1805758" y="1121249"/>
                  <a:pt x="1807204" y="1120918"/>
                  <a:pt x="1808533" y="1120468"/>
                </a:cubicBezTo>
                <a:cubicBezTo>
                  <a:pt x="1808746" y="1120397"/>
                  <a:pt x="1808699" y="1119664"/>
                  <a:pt x="1808414" y="1119427"/>
                </a:cubicBezTo>
                <a:cubicBezTo>
                  <a:pt x="1806493" y="1117794"/>
                  <a:pt x="1800824" y="1117770"/>
                  <a:pt x="1800065" y="1119522"/>
                </a:cubicBezTo>
                <a:cubicBezTo>
                  <a:pt x="1799306" y="1121320"/>
                  <a:pt x="1801820" y="1121746"/>
                  <a:pt x="1804382" y="1121604"/>
                </a:cubicBezTo>
                <a:close/>
                <a:moveTo>
                  <a:pt x="3792907" y="1608437"/>
                </a:moveTo>
                <a:cubicBezTo>
                  <a:pt x="3794283" y="1608082"/>
                  <a:pt x="3795729" y="1607751"/>
                  <a:pt x="3797058" y="1607301"/>
                </a:cubicBezTo>
                <a:cubicBezTo>
                  <a:pt x="3797271" y="1607230"/>
                  <a:pt x="3797224" y="1606496"/>
                  <a:pt x="3796939" y="1606260"/>
                </a:cubicBezTo>
                <a:cubicBezTo>
                  <a:pt x="3795018" y="1604626"/>
                  <a:pt x="3789349" y="1604603"/>
                  <a:pt x="3788590" y="1606354"/>
                </a:cubicBezTo>
                <a:cubicBezTo>
                  <a:pt x="3787831" y="1608177"/>
                  <a:pt x="3790369" y="1608579"/>
                  <a:pt x="3792907" y="1608437"/>
                </a:cubicBezTo>
                <a:close/>
                <a:moveTo>
                  <a:pt x="4498995" y="1502687"/>
                </a:moveTo>
                <a:cubicBezTo>
                  <a:pt x="4499872" y="1503326"/>
                  <a:pt x="4500608" y="1504273"/>
                  <a:pt x="4501699" y="1504510"/>
                </a:cubicBezTo>
                <a:cubicBezTo>
                  <a:pt x="4503122" y="1504817"/>
                  <a:pt x="4504853" y="1504581"/>
                  <a:pt x="4506442" y="1504581"/>
                </a:cubicBezTo>
                <a:cubicBezTo>
                  <a:pt x="4508838" y="1505078"/>
                  <a:pt x="4509715" y="1504557"/>
                  <a:pt x="4508790" y="1503090"/>
                </a:cubicBezTo>
                <a:cubicBezTo>
                  <a:pt x="4508529" y="1502664"/>
                  <a:pt x="4507889" y="1502166"/>
                  <a:pt x="4507249" y="1502025"/>
                </a:cubicBezTo>
                <a:cubicBezTo>
                  <a:pt x="4505849" y="1501693"/>
                  <a:pt x="4504284" y="1501314"/>
                  <a:pt x="4502908" y="1501433"/>
                </a:cubicBezTo>
                <a:cubicBezTo>
                  <a:pt x="4501556" y="1501527"/>
                  <a:pt x="4500299" y="1502238"/>
                  <a:pt x="4498995" y="1502687"/>
                </a:cubicBezTo>
                <a:close/>
                <a:moveTo>
                  <a:pt x="4716513" y="1633762"/>
                </a:moveTo>
                <a:cubicBezTo>
                  <a:pt x="4720047" y="1634874"/>
                  <a:pt x="4724222" y="1634496"/>
                  <a:pt x="4724791" y="1633076"/>
                </a:cubicBezTo>
                <a:cubicBezTo>
                  <a:pt x="4724530" y="1632721"/>
                  <a:pt x="4724364" y="1632105"/>
                  <a:pt x="4723961" y="1632058"/>
                </a:cubicBezTo>
                <a:cubicBezTo>
                  <a:pt x="4721779" y="1631703"/>
                  <a:pt x="4719502" y="1631537"/>
                  <a:pt x="4717343" y="1631159"/>
                </a:cubicBezTo>
                <a:cubicBezTo>
                  <a:pt x="4714901" y="1630732"/>
                  <a:pt x="4714070" y="1631206"/>
                  <a:pt x="4714972" y="1632673"/>
                </a:cubicBezTo>
                <a:cubicBezTo>
                  <a:pt x="4715233" y="1633099"/>
                  <a:pt x="4715849" y="1633549"/>
                  <a:pt x="4716513" y="1633762"/>
                </a:cubicBezTo>
                <a:close/>
                <a:moveTo>
                  <a:pt x="4701239" y="1248727"/>
                </a:moveTo>
                <a:cubicBezTo>
                  <a:pt x="4698606" y="1249626"/>
                  <a:pt x="4698535" y="1252845"/>
                  <a:pt x="4701121" y="1254052"/>
                </a:cubicBezTo>
                <a:cubicBezTo>
                  <a:pt x="4701524" y="1254241"/>
                  <a:pt x="4702259" y="1254123"/>
                  <a:pt x="4702852" y="1254147"/>
                </a:cubicBezTo>
                <a:cubicBezTo>
                  <a:pt x="4705437" y="1253200"/>
                  <a:pt x="4705532" y="1250005"/>
                  <a:pt x="4702947" y="1248774"/>
                </a:cubicBezTo>
                <a:cubicBezTo>
                  <a:pt x="4702567" y="1248632"/>
                  <a:pt x="4701689" y="1248585"/>
                  <a:pt x="4701239" y="1248727"/>
                </a:cubicBezTo>
                <a:close/>
                <a:moveTo>
                  <a:pt x="4701239" y="1296371"/>
                </a:moveTo>
                <a:cubicBezTo>
                  <a:pt x="4701832" y="1296347"/>
                  <a:pt x="4702567" y="1296466"/>
                  <a:pt x="4702970" y="1296276"/>
                </a:cubicBezTo>
                <a:cubicBezTo>
                  <a:pt x="4705556" y="1295069"/>
                  <a:pt x="4705484" y="1291850"/>
                  <a:pt x="4702852" y="1290927"/>
                </a:cubicBezTo>
                <a:cubicBezTo>
                  <a:pt x="4702425" y="1290785"/>
                  <a:pt x="4701547" y="1290809"/>
                  <a:pt x="4701144" y="1290998"/>
                </a:cubicBezTo>
                <a:cubicBezTo>
                  <a:pt x="4698559" y="1292205"/>
                  <a:pt x="4698654" y="1295401"/>
                  <a:pt x="4701239" y="1296371"/>
                </a:cubicBezTo>
                <a:close/>
                <a:moveTo>
                  <a:pt x="4689166" y="2067696"/>
                </a:moveTo>
                <a:cubicBezTo>
                  <a:pt x="4685727" y="2065353"/>
                  <a:pt x="4682288" y="2065353"/>
                  <a:pt x="4678849" y="2067696"/>
                </a:cubicBezTo>
                <a:cubicBezTo>
                  <a:pt x="4682288" y="2070039"/>
                  <a:pt x="4685727" y="2070039"/>
                  <a:pt x="4689166" y="2067696"/>
                </a:cubicBezTo>
                <a:close/>
                <a:moveTo>
                  <a:pt x="4653115" y="1071309"/>
                </a:moveTo>
                <a:cubicBezTo>
                  <a:pt x="4649676" y="1068966"/>
                  <a:pt x="4646237" y="1068966"/>
                  <a:pt x="4642798" y="1071309"/>
                </a:cubicBezTo>
                <a:cubicBezTo>
                  <a:pt x="4646237" y="1073629"/>
                  <a:pt x="4649676" y="1073629"/>
                  <a:pt x="4653115" y="1071309"/>
                </a:cubicBezTo>
                <a:close/>
                <a:moveTo>
                  <a:pt x="4632504" y="1736648"/>
                </a:moveTo>
                <a:cubicBezTo>
                  <a:pt x="4629065" y="1734305"/>
                  <a:pt x="4625626" y="1734305"/>
                  <a:pt x="4622187" y="1736648"/>
                </a:cubicBezTo>
                <a:cubicBezTo>
                  <a:pt x="4625626" y="1738991"/>
                  <a:pt x="4629065" y="1738991"/>
                  <a:pt x="4632504" y="1736648"/>
                </a:cubicBezTo>
                <a:close/>
                <a:moveTo>
                  <a:pt x="4211033" y="1612745"/>
                </a:moveTo>
                <a:cubicBezTo>
                  <a:pt x="4210749" y="1613005"/>
                  <a:pt x="4210915" y="1613478"/>
                  <a:pt x="4210867" y="1613833"/>
                </a:cubicBezTo>
                <a:cubicBezTo>
                  <a:pt x="4212385" y="1615466"/>
                  <a:pt x="4217461" y="1615514"/>
                  <a:pt x="4219382" y="1613904"/>
                </a:cubicBezTo>
                <a:cubicBezTo>
                  <a:pt x="4219667" y="1613644"/>
                  <a:pt x="4219738" y="1613100"/>
                  <a:pt x="4219501" y="1612816"/>
                </a:cubicBezTo>
                <a:cubicBezTo>
                  <a:pt x="4218078" y="1611159"/>
                  <a:pt x="4212955" y="1611112"/>
                  <a:pt x="4211033" y="1612745"/>
                </a:cubicBezTo>
                <a:close/>
                <a:moveTo>
                  <a:pt x="3988534" y="2212215"/>
                </a:moveTo>
                <a:cubicBezTo>
                  <a:pt x="3988771" y="2210605"/>
                  <a:pt x="3988107" y="2209019"/>
                  <a:pt x="3985189" y="2209493"/>
                </a:cubicBezTo>
                <a:cubicBezTo>
                  <a:pt x="3982415" y="2209966"/>
                  <a:pt x="3982462" y="2213540"/>
                  <a:pt x="3985047" y="2214747"/>
                </a:cubicBezTo>
                <a:cubicBezTo>
                  <a:pt x="3985450" y="2214936"/>
                  <a:pt x="3986589" y="2214960"/>
                  <a:pt x="3986708" y="2214818"/>
                </a:cubicBezTo>
                <a:cubicBezTo>
                  <a:pt x="3987443" y="2213990"/>
                  <a:pt x="3987965" y="2213067"/>
                  <a:pt x="3988534" y="2212215"/>
                </a:cubicBezTo>
                <a:close/>
                <a:moveTo>
                  <a:pt x="4059000" y="3168957"/>
                </a:moveTo>
                <a:cubicBezTo>
                  <a:pt x="4061586" y="3167750"/>
                  <a:pt x="4061633" y="3164176"/>
                  <a:pt x="4058858" y="3163703"/>
                </a:cubicBezTo>
                <a:cubicBezTo>
                  <a:pt x="4055964" y="3163206"/>
                  <a:pt x="4055300" y="3164815"/>
                  <a:pt x="4055514" y="3166425"/>
                </a:cubicBezTo>
                <a:cubicBezTo>
                  <a:pt x="4056083" y="3167277"/>
                  <a:pt x="4056605" y="3168200"/>
                  <a:pt x="4057316" y="3169052"/>
                </a:cubicBezTo>
                <a:cubicBezTo>
                  <a:pt x="4057459" y="3169170"/>
                  <a:pt x="4058597" y="3169146"/>
                  <a:pt x="4059000" y="3168957"/>
                </a:cubicBezTo>
                <a:close/>
                <a:moveTo>
                  <a:pt x="4442878" y="1700459"/>
                </a:moveTo>
                <a:cubicBezTo>
                  <a:pt x="4442095" y="1702282"/>
                  <a:pt x="4444633" y="1702708"/>
                  <a:pt x="4447194" y="1702566"/>
                </a:cubicBezTo>
                <a:cubicBezTo>
                  <a:pt x="4448570" y="1702211"/>
                  <a:pt x="4450017" y="1701879"/>
                  <a:pt x="4451345" y="1701430"/>
                </a:cubicBezTo>
                <a:cubicBezTo>
                  <a:pt x="4451559" y="1701359"/>
                  <a:pt x="4451511" y="1700625"/>
                  <a:pt x="4451226" y="1700388"/>
                </a:cubicBezTo>
                <a:cubicBezTo>
                  <a:pt x="4449282" y="1698755"/>
                  <a:pt x="4443613" y="1698708"/>
                  <a:pt x="4442878" y="1700459"/>
                </a:cubicBezTo>
                <a:close/>
                <a:moveTo>
                  <a:pt x="4446056" y="1224419"/>
                </a:moveTo>
                <a:cubicBezTo>
                  <a:pt x="4446341" y="1224159"/>
                  <a:pt x="4446412" y="1223615"/>
                  <a:pt x="4446175" y="1223331"/>
                </a:cubicBezTo>
                <a:cubicBezTo>
                  <a:pt x="4444752" y="1221674"/>
                  <a:pt x="4439628" y="1221627"/>
                  <a:pt x="4437707" y="1223260"/>
                </a:cubicBezTo>
                <a:cubicBezTo>
                  <a:pt x="4437422" y="1223520"/>
                  <a:pt x="4437589" y="1223993"/>
                  <a:pt x="4437541" y="1224348"/>
                </a:cubicBezTo>
                <a:cubicBezTo>
                  <a:pt x="4439059" y="1225981"/>
                  <a:pt x="4444135" y="1226053"/>
                  <a:pt x="4446056" y="1224419"/>
                </a:cubicBezTo>
                <a:close/>
                <a:moveTo>
                  <a:pt x="4390389" y="1068067"/>
                </a:moveTo>
                <a:cubicBezTo>
                  <a:pt x="4386951" y="1065724"/>
                  <a:pt x="4383511" y="1065724"/>
                  <a:pt x="4380072" y="1068067"/>
                </a:cubicBezTo>
                <a:cubicBezTo>
                  <a:pt x="4383511" y="1070386"/>
                  <a:pt x="4386927" y="1070386"/>
                  <a:pt x="4390389" y="1068067"/>
                </a:cubicBezTo>
                <a:close/>
                <a:moveTo>
                  <a:pt x="5133976" y="1364512"/>
                </a:moveTo>
                <a:cubicBezTo>
                  <a:pt x="5134569" y="1364488"/>
                  <a:pt x="5135304" y="1364607"/>
                  <a:pt x="5135707" y="1364417"/>
                </a:cubicBezTo>
                <a:cubicBezTo>
                  <a:pt x="5138292" y="1363210"/>
                  <a:pt x="5138221" y="1359991"/>
                  <a:pt x="5135588" y="1359092"/>
                </a:cubicBezTo>
                <a:cubicBezTo>
                  <a:pt x="5135161" y="1358950"/>
                  <a:pt x="5134284" y="1358973"/>
                  <a:pt x="5133881" y="1359163"/>
                </a:cubicBezTo>
                <a:cubicBezTo>
                  <a:pt x="5131295" y="1360370"/>
                  <a:pt x="5131390" y="1363565"/>
                  <a:pt x="5133976" y="1364512"/>
                </a:cubicBezTo>
                <a:close/>
                <a:moveTo>
                  <a:pt x="5109783" y="1247662"/>
                </a:moveTo>
                <a:cubicBezTo>
                  <a:pt x="5110495" y="1246810"/>
                  <a:pt x="5111017" y="1245910"/>
                  <a:pt x="5111586" y="1245034"/>
                </a:cubicBezTo>
                <a:cubicBezTo>
                  <a:pt x="5111823" y="1243425"/>
                  <a:pt x="5111159" y="1241839"/>
                  <a:pt x="5108241" y="1242313"/>
                </a:cubicBezTo>
                <a:cubicBezTo>
                  <a:pt x="5105466" y="1242786"/>
                  <a:pt x="5105514" y="1246360"/>
                  <a:pt x="5108099" y="1247567"/>
                </a:cubicBezTo>
                <a:cubicBezTo>
                  <a:pt x="5108502" y="1247756"/>
                  <a:pt x="5109664" y="1247780"/>
                  <a:pt x="5109783" y="1247662"/>
                </a:cubicBezTo>
                <a:close/>
                <a:moveTo>
                  <a:pt x="3536064" y="1966585"/>
                </a:moveTo>
                <a:cubicBezTo>
                  <a:pt x="3535826" y="1966869"/>
                  <a:pt x="3535898" y="1967414"/>
                  <a:pt x="3536182" y="1967674"/>
                </a:cubicBezTo>
                <a:cubicBezTo>
                  <a:pt x="3538104" y="1969307"/>
                  <a:pt x="3543179" y="1969236"/>
                  <a:pt x="3544697" y="1967603"/>
                </a:cubicBezTo>
                <a:cubicBezTo>
                  <a:pt x="3544650" y="1967224"/>
                  <a:pt x="3544839" y="1966751"/>
                  <a:pt x="3544531" y="1966514"/>
                </a:cubicBezTo>
                <a:cubicBezTo>
                  <a:pt x="3542610" y="1964881"/>
                  <a:pt x="3537487" y="1964928"/>
                  <a:pt x="3536064" y="1966585"/>
                </a:cubicBezTo>
                <a:close/>
                <a:moveTo>
                  <a:pt x="5065217" y="1895675"/>
                </a:moveTo>
                <a:cubicBezTo>
                  <a:pt x="5068656" y="1897995"/>
                  <a:pt x="5072095" y="1897995"/>
                  <a:pt x="5075534" y="1895675"/>
                </a:cubicBezTo>
                <a:cubicBezTo>
                  <a:pt x="5072095" y="1893356"/>
                  <a:pt x="5068680" y="1893356"/>
                  <a:pt x="5065217" y="1895675"/>
                </a:cubicBezTo>
                <a:close/>
                <a:moveTo>
                  <a:pt x="9863980" y="2280284"/>
                </a:moveTo>
                <a:cubicBezTo>
                  <a:pt x="9860280" y="2282462"/>
                  <a:pt x="9860280" y="2284616"/>
                  <a:pt x="9863980" y="2286793"/>
                </a:cubicBezTo>
                <a:cubicBezTo>
                  <a:pt x="9867680" y="2284616"/>
                  <a:pt x="9867680" y="2282438"/>
                  <a:pt x="9863980" y="2280284"/>
                </a:cubicBezTo>
                <a:close/>
                <a:moveTo>
                  <a:pt x="5040336" y="3634796"/>
                </a:moveTo>
                <a:cubicBezTo>
                  <a:pt x="5040099" y="3635080"/>
                  <a:pt x="5040171" y="3635624"/>
                  <a:pt x="5040455" y="3635884"/>
                </a:cubicBezTo>
                <a:cubicBezTo>
                  <a:pt x="5042376" y="3637518"/>
                  <a:pt x="5047452" y="3637446"/>
                  <a:pt x="5048970" y="3635813"/>
                </a:cubicBezTo>
                <a:cubicBezTo>
                  <a:pt x="5048922" y="3635435"/>
                  <a:pt x="5049112" y="3634961"/>
                  <a:pt x="5048804" y="3634725"/>
                </a:cubicBezTo>
                <a:cubicBezTo>
                  <a:pt x="5046883" y="3633092"/>
                  <a:pt x="5041760" y="3633162"/>
                  <a:pt x="5040336" y="3634796"/>
                </a:cubicBezTo>
                <a:close/>
                <a:moveTo>
                  <a:pt x="1396288" y="1800978"/>
                </a:moveTo>
                <a:cubicBezTo>
                  <a:pt x="1394367" y="1799345"/>
                  <a:pt x="1388699" y="1799322"/>
                  <a:pt x="1387940" y="1801073"/>
                </a:cubicBezTo>
                <a:cubicBezTo>
                  <a:pt x="1387157" y="1802895"/>
                  <a:pt x="1389695" y="1803321"/>
                  <a:pt x="1392256" y="1803180"/>
                </a:cubicBezTo>
                <a:cubicBezTo>
                  <a:pt x="1393632" y="1802825"/>
                  <a:pt x="1395079" y="1802493"/>
                  <a:pt x="1396407" y="1802044"/>
                </a:cubicBezTo>
                <a:cubicBezTo>
                  <a:pt x="1396620" y="1801972"/>
                  <a:pt x="1396573" y="1801239"/>
                  <a:pt x="1396288" y="1800978"/>
                </a:cubicBezTo>
                <a:close/>
                <a:moveTo>
                  <a:pt x="1408432" y="1074055"/>
                </a:moveTo>
                <a:cubicBezTo>
                  <a:pt x="1408195" y="1074339"/>
                  <a:pt x="1408266" y="1074883"/>
                  <a:pt x="1408551" y="1075144"/>
                </a:cubicBezTo>
                <a:cubicBezTo>
                  <a:pt x="1410472" y="1076777"/>
                  <a:pt x="1415547" y="1076706"/>
                  <a:pt x="1417065" y="1075073"/>
                </a:cubicBezTo>
                <a:cubicBezTo>
                  <a:pt x="1417018" y="1074694"/>
                  <a:pt x="1417208" y="1074221"/>
                  <a:pt x="1416899" y="1073984"/>
                </a:cubicBezTo>
                <a:cubicBezTo>
                  <a:pt x="1414978" y="1072351"/>
                  <a:pt x="1409855" y="1072398"/>
                  <a:pt x="1408432" y="1074055"/>
                </a:cubicBezTo>
                <a:close/>
                <a:moveTo>
                  <a:pt x="1868444" y="1825996"/>
                </a:moveTo>
                <a:cubicBezTo>
                  <a:pt x="1863677" y="1825522"/>
                  <a:pt x="1866689" y="1827913"/>
                  <a:pt x="1866167" y="1828954"/>
                </a:cubicBezTo>
                <a:cubicBezTo>
                  <a:pt x="1865432" y="1830445"/>
                  <a:pt x="1866595" y="1831747"/>
                  <a:pt x="1869109" y="1832008"/>
                </a:cubicBezTo>
                <a:cubicBezTo>
                  <a:pt x="1869607" y="1832055"/>
                  <a:pt x="1870508" y="1830493"/>
                  <a:pt x="1871220" y="1829664"/>
                </a:cubicBezTo>
                <a:cubicBezTo>
                  <a:pt x="1871220" y="1829167"/>
                  <a:pt x="1871504" y="1828552"/>
                  <a:pt x="1871148" y="1828173"/>
                </a:cubicBezTo>
                <a:cubicBezTo>
                  <a:pt x="1870437" y="1827345"/>
                  <a:pt x="1869512" y="1826114"/>
                  <a:pt x="1868444" y="1825996"/>
                </a:cubicBezTo>
                <a:close/>
                <a:moveTo>
                  <a:pt x="5184709" y="428195"/>
                </a:moveTo>
                <a:cubicBezTo>
                  <a:pt x="5183926" y="430018"/>
                  <a:pt x="5186464" y="430444"/>
                  <a:pt x="5189025" y="430302"/>
                </a:cubicBezTo>
                <a:cubicBezTo>
                  <a:pt x="5190401" y="429947"/>
                  <a:pt x="5191848" y="429615"/>
                  <a:pt x="5193176" y="429166"/>
                </a:cubicBezTo>
                <a:cubicBezTo>
                  <a:pt x="5193389" y="429095"/>
                  <a:pt x="5193342" y="428361"/>
                  <a:pt x="5193057" y="428124"/>
                </a:cubicBezTo>
                <a:cubicBezTo>
                  <a:pt x="5191136" y="426491"/>
                  <a:pt x="5185444" y="426444"/>
                  <a:pt x="5184709" y="428195"/>
                </a:cubicBezTo>
                <a:close/>
                <a:moveTo>
                  <a:pt x="1304523" y="857112"/>
                </a:moveTo>
                <a:cubicBezTo>
                  <a:pt x="1307962" y="859431"/>
                  <a:pt x="1311401" y="859431"/>
                  <a:pt x="1314840" y="857112"/>
                </a:cubicBezTo>
                <a:cubicBezTo>
                  <a:pt x="1311401" y="854768"/>
                  <a:pt x="1307962" y="854768"/>
                  <a:pt x="1304523" y="857112"/>
                </a:cubicBezTo>
                <a:close/>
                <a:moveTo>
                  <a:pt x="9886180" y="2420969"/>
                </a:moveTo>
                <a:cubicBezTo>
                  <a:pt x="9885445" y="2419217"/>
                  <a:pt x="9879753" y="2419241"/>
                  <a:pt x="9877831" y="2420874"/>
                </a:cubicBezTo>
                <a:cubicBezTo>
                  <a:pt x="9877523" y="2421134"/>
                  <a:pt x="9877500" y="2421844"/>
                  <a:pt x="9877713" y="2421915"/>
                </a:cubicBezTo>
                <a:cubicBezTo>
                  <a:pt x="9879064" y="2422365"/>
                  <a:pt x="9880511" y="2422697"/>
                  <a:pt x="9881863" y="2423052"/>
                </a:cubicBezTo>
                <a:cubicBezTo>
                  <a:pt x="9884449" y="2423217"/>
                  <a:pt x="9886963" y="2422815"/>
                  <a:pt x="9886180" y="2420969"/>
                </a:cubicBezTo>
                <a:close/>
                <a:moveTo>
                  <a:pt x="3612460" y="3245831"/>
                </a:moveTo>
                <a:cubicBezTo>
                  <a:pt x="3615899" y="3248151"/>
                  <a:pt x="3619338" y="3248151"/>
                  <a:pt x="3622777" y="3245831"/>
                </a:cubicBezTo>
                <a:cubicBezTo>
                  <a:pt x="3619338" y="3243512"/>
                  <a:pt x="3615899" y="3243512"/>
                  <a:pt x="3612460" y="3245831"/>
                </a:cubicBezTo>
                <a:close/>
                <a:moveTo>
                  <a:pt x="4791225" y="1967674"/>
                </a:moveTo>
                <a:cubicBezTo>
                  <a:pt x="4791510" y="1967414"/>
                  <a:pt x="4791581" y="1966869"/>
                  <a:pt x="4791344" y="1966585"/>
                </a:cubicBezTo>
                <a:cubicBezTo>
                  <a:pt x="4789921" y="1964928"/>
                  <a:pt x="4784798" y="1964881"/>
                  <a:pt x="4782877" y="1966514"/>
                </a:cubicBezTo>
                <a:cubicBezTo>
                  <a:pt x="4782592" y="1966775"/>
                  <a:pt x="4782758" y="1967248"/>
                  <a:pt x="4782710" y="1967603"/>
                </a:cubicBezTo>
                <a:cubicBezTo>
                  <a:pt x="4784229" y="1969236"/>
                  <a:pt x="4789304" y="1969283"/>
                  <a:pt x="4791225" y="1967674"/>
                </a:cubicBezTo>
                <a:close/>
                <a:moveTo>
                  <a:pt x="4776734" y="3498987"/>
                </a:moveTo>
                <a:cubicBezTo>
                  <a:pt x="4778916" y="3500455"/>
                  <a:pt x="4781074" y="3500668"/>
                  <a:pt x="4783256" y="3500289"/>
                </a:cubicBezTo>
                <a:cubicBezTo>
                  <a:pt x="4781145" y="3499863"/>
                  <a:pt x="4779034" y="3499413"/>
                  <a:pt x="4776947" y="3498940"/>
                </a:cubicBezTo>
                <a:cubicBezTo>
                  <a:pt x="4776852" y="3498963"/>
                  <a:pt x="4776805" y="3498940"/>
                  <a:pt x="4776734" y="3498987"/>
                </a:cubicBezTo>
                <a:close/>
                <a:moveTo>
                  <a:pt x="4766440" y="1881166"/>
                </a:moveTo>
                <a:cubicBezTo>
                  <a:pt x="4767009" y="1882019"/>
                  <a:pt x="4767531" y="1882942"/>
                  <a:pt x="4768242" y="1883794"/>
                </a:cubicBezTo>
                <a:cubicBezTo>
                  <a:pt x="4768361" y="1883936"/>
                  <a:pt x="4769500" y="1883912"/>
                  <a:pt x="4769903" y="1883723"/>
                </a:cubicBezTo>
                <a:cubicBezTo>
                  <a:pt x="4772488" y="1882515"/>
                  <a:pt x="4772535" y="1878942"/>
                  <a:pt x="4769761" y="1878468"/>
                </a:cubicBezTo>
                <a:cubicBezTo>
                  <a:pt x="4766891" y="1877971"/>
                  <a:pt x="4766227" y="1879557"/>
                  <a:pt x="4766440" y="1881166"/>
                </a:cubicBezTo>
                <a:close/>
                <a:moveTo>
                  <a:pt x="4763072" y="3614749"/>
                </a:moveTo>
                <a:cubicBezTo>
                  <a:pt x="4760439" y="3615648"/>
                  <a:pt x="4760368" y="3618867"/>
                  <a:pt x="4762953" y="3620074"/>
                </a:cubicBezTo>
                <a:cubicBezTo>
                  <a:pt x="4763357" y="3620263"/>
                  <a:pt x="4764092" y="3620145"/>
                  <a:pt x="4764685" y="3620169"/>
                </a:cubicBezTo>
                <a:cubicBezTo>
                  <a:pt x="4767270" y="3619222"/>
                  <a:pt x="4767365" y="3616027"/>
                  <a:pt x="4764780" y="3614796"/>
                </a:cubicBezTo>
                <a:cubicBezTo>
                  <a:pt x="4764377" y="3614630"/>
                  <a:pt x="4763499" y="3614607"/>
                  <a:pt x="4763072" y="3614749"/>
                </a:cubicBezTo>
                <a:close/>
                <a:moveTo>
                  <a:pt x="1541491" y="2148831"/>
                </a:moveTo>
                <a:cubicBezTo>
                  <a:pt x="1544930" y="2151151"/>
                  <a:pt x="1548369" y="2151151"/>
                  <a:pt x="1551808" y="2148831"/>
                </a:cubicBezTo>
                <a:cubicBezTo>
                  <a:pt x="1548369" y="2146511"/>
                  <a:pt x="1544953" y="2146511"/>
                  <a:pt x="1541491" y="2148831"/>
                </a:cubicBezTo>
                <a:close/>
                <a:moveTo>
                  <a:pt x="4929620" y="595222"/>
                </a:moveTo>
                <a:cubicBezTo>
                  <a:pt x="4932206" y="594015"/>
                  <a:pt x="4932253" y="590441"/>
                  <a:pt x="4929478" y="589968"/>
                </a:cubicBezTo>
                <a:cubicBezTo>
                  <a:pt x="4926585" y="589471"/>
                  <a:pt x="4925921" y="591080"/>
                  <a:pt x="4926134" y="592690"/>
                </a:cubicBezTo>
                <a:cubicBezTo>
                  <a:pt x="4926703" y="593542"/>
                  <a:pt x="4927225" y="594465"/>
                  <a:pt x="4927936" y="595317"/>
                </a:cubicBezTo>
                <a:cubicBezTo>
                  <a:pt x="4928079" y="595435"/>
                  <a:pt x="4929241" y="595412"/>
                  <a:pt x="4929620" y="595222"/>
                </a:cubicBezTo>
                <a:close/>
                <a:moveTo>
                  <a:pt x="1852696" y="1787298"/>
                </a:moveTo>
                <a:cubicBezTo>
                  <a:pt x="1852553" y="1787251"/>
                  <a:pt x="1851320" y="1787890"/>
                  <a:pt x="1851107" y="1788316"/>
                </a:cubicBezTo>
                <a:cubicBezTo>
                  <a:pt x="1850134" y="1790304"/>
                  <a:pt x="1850182" y="1792198"/>
                  <a:pt x="1853455" y="1793428"/>
                </a:cubicBezTo>
                <a:cubicBezTo>
                  <a:pt x="1854000" y="1793641"/>
                  <a:pt x="1855660" y="1793476"/>
                  <a:pt x="1855660" y="1793452"/>
                </a:cubicBezTo>
                <a:cubicBezTo>
                  <a:pt x="1855779" y="1791937"/>
                  <a:pt x="1856064" y="1790399"/>
                  <a:pt x="1855613" y="1788931"/>
                </a:cubicBezTo>
                <a:cubicBezTo>
                  <a:pt x="1855423" y="1788269"/>
                  <a:pt x="1853787" y="1787748"/>
                  <a:pt x="1852696" y="1787298"/>
                </a:cubicBezTo>
                <a:close/>
                <a:moveTo>
                  <a:pt x="3591849" y="3469780"/>
                </a:moveTo>
                <a:cubicBezTo>
                  <a:pt x="3595288" y="3472124"/>
                  <a:pt x="3598727" y="3472124"/>
                  <a:pt x="3602166" y="3469780"/>
                </a:cubicBezTo>
                <a:cubicBezTo>
                  <a:pt x="3598727" y="3467461"/>
                  <a:pt x="3595312" y="3467461"/>
                  <a:pt x="3591849" y="3469780"/>
                </a:cubicBezTo>
                <a:close/>
                <a:moveTo>
                  <a:pt x="4890059" y="2103388"/>
                </a:moveTo>
                <a:cubicBezTo>
                  <a:pt x="4893498" y="2105731"/>
                  <a:pt x="4896937" y="2105731"/>
                  <a:pt x="4900376" y="2103388"/>
                </a:cubicBezTo>
                <a:cubicBezTo>
                  <a:pt x="4896961" y="2101068"/>
                  <a:pt x="4893522" y="2101068"/>
                  <a:pt x="4890059" y="2103388"/>
                </a:cubicBezTo>
                <a:close/>
                <a:moveTo>
                  <a:pt x="3602190" y="1574378"/>
                </a:moveTo>
                <a:cubicBezTo>
                  <a:pt x="3598751" y="1572035"/>
                  <a:pt x="3595312" y="1572035"/>
                  <a:pt x="3591872" y="1574378"/>
                </a:cubicBezTo>
                <a:cubicBezTo>
                  <a:pt x="3595312" y="1576698"/>
                  <a:pt x="3598727" y="1576698"/>
                  <a:pt x="3602190" y="1574378"/>
                </a:cubicBezTo>
                <a:close/>
                <a:moveTo>
                  <a:pt x="4877204" y="962577"/>
                </a:moveTo>
                <a:cubicBezTo>
                  <a:pt x="4873503" y="964755"/>
                  <a:pt x="4873503" y="966909"/>
                  <a:pt x="4877204" y="969086"/>
                </a:cubicBezTo>
                <a:cubicBezTo>
                  <a:pt x="4880903" y="966909"/>
                  <a:pt x="4880903" y="964755"/>
                  <a:pt x="4877204" y="962577"/>
                </a:cubicBezTo>
                <a:close/>
                <a:moveTo>
                  <a:pt x="6652787" y="2586481"/>
                </a:moveTo>
                <a:cubicBezTo>
                  <a:pt x="6652550" y="2586765"/>
                  <a:pt x="6652621" y="2587309"/>
                  <a:pt x="6652906" y="2587570"/>
                </a:cubicBezTo>
                <a:cubicBezTo>
                  <a:pt x="6654827" y="2589203"/>
                  <a:pt x="6659903" y="2589132"/>
                  <a:pt x="6661421" y="2587499"/>
                </a:cubicBezTo>
                <a:cubicBezTo>
                  <a:pt x="6661373" y="2587120"/>
                  <a:pt x="6661563" y="2586646"/>
                  <a:pt x="6661255" y="2586410"/>
                </a:cubicBezTo>
                <a:cubicBezTo>
                  <a:pt x="6659357" y="2584777"/>
                  <a:pt x="6654234" y="2584824"/>
                  <a:pt x="6652787" y="2586481"/>
                </a:cubicBezTo>
                <a:close/>
                <a:moveTo>
                  <a:pt x="6612538" y="4182811"/>
                </a:moveTo>
                <a:cubicBezTo>
                  <a:pt x="6609763" y="4183284"/>
                  <a:pt x="6609810" y="4186858"/>
                  <a:pt x="6612396" y="4188065"/>
                </a:cubicBezTo>
                <a:cubicBezTo>
                  <a:pt x="6612799" y="4188254"/>
                  <a:pt x="6613937" y="4188278"/>
                  <a:pt x="6614056" y="4188136"/>
                </a:cubicBezTo>
                <a:cubicBezTo>
                  <a:pt x="6614767" y="4187284"/>
                  <a:pt x="6615289" y="4186385"/>
                  <a:pt x="6615859" y="4185509"/>
                </a:cubicBezTo>
                <a:cubicBezTo>
                  <a:pt x="6616095" y="4183900"/>
                  <a:pt x="6615432" y="4182314"/>
                  <a:pt x="6612538" y="4182811"/>
                </a:cubicBezTo>
                <a:close/>
                <a:moveTo>
                  <a:pt x="10134580" y="1900551"/>
                </a:moveTo>
                <a:cubicBezTo>
                  <a:pt x="10135956" y="1900196"/>
                  <a:pt x="10137402" y="1899864"/>
                  <a:pt x="10138730" y="1899415"/>
                </a:cubicBezTo>
                <a:cubicBezTo>
                  <a:pt x="10138944" y="1899344"/>
                  <a:pt x="10138897" y="1898610"/>
                  <a:pt x="10138612" y="1898373"/>
                </a:cubicBezTo>
                <a:cubicBezTo>
                  <a:pt x="10136690" y="1896740"/>
                  <a:pt x="10131022" y="1896717"/>
                  <a:pt x="10130263" y="1898468"/>
                </a:cubicBezTo>
                <a:cubicBezTo>
                  <a:pt x="10129504" y="1900267"/>
                  <a:pt x="10132042" y="1900693"/>
                  <a:pt x="10134580" y="1900551"/>
                </a:cubicBezTo>
                <a:close/>
                <a:moveTo>
                  <a:pt x="306893" y="70591"/>
                </a:moveTo>
                <a:cubicBezTo>
                  <a:pt x="304260" y="71491"/>
                  <a:pt x="304189" y="74710"/>
                  <a:pt x="306774" y="75917"/>
                </a:cubicBezTo>
                <a:cubicBezTo>
                  <a:pt x="307177" y="76106"/>
                  <a:pt x="307912" y="75988"/>
                  <a:pt x="308505" y="76011"/>
                </a:cubicBezTo>
                <a:cubicBezTo>
                  <a:pt x="311091" y="75065"/>
                  <a:pt x="311185" y="71869"/>
                  <a:pt x="308600" y="70639"/>
                </a:cubicBezTo>
                <a:cubicBezTo>
                  <a:pt x="308221" y="70473"/>
                  <a:pt x="307319" y="70449"/>
                  <a:pt x="306893" y="70591"/>
                </a:cubicBezTo>
                <a:close/>
                <a:moveTo>
                  <a:pt x="6820972" y="3871739"/>
                </a:moveTo>
                <a:cubicBezTo>
                  <a:pt x="6820238" y="3869987"/>
                  <a:pt x="6814545" y="3870011"/>
                  <a:pt x="6812624" y="3871644"/>
                </a:cubicBezTo>
                <a:cubicBezTo>
                  <a:pt x="6812339" y="3871904"/>
                  <a:pt x="6812292" y="3872614"/>
                  <a:pt x="6812505" y="3872686"/>
                </a:cubicBezTo>
                <a:cubicBezTo>
                  <a:pt x="6813857" y="3873135"/>
                  <a:pt x="6815304" y="3873466"/>
                  <a:pt x="6816656" y="3873822"/>
                </a:cubicBezTo>
                <a:cubicBezTo>
                  <a:pt x="6819217" y="3873987"/>
                  <a:pt x="6821732" y="3873561"/>
                  <a:pt x="6820972" y="3871739"/>
                </a:cubicBezTo>
                <a:close/>
                <a:moveTo>
                  <a:pt x="7772424" y="1076161"/>
                </a:moveTo>
                <a:cubicBezTo>
                  <a:pt x="7768724" y="1078339"/>
                  <a:pt x="7768724" y="1080493"/>
                  <a:pt x="7772424" y="1082670"/>
                </a:cubicBezTo>
                <a:cubicBezTo>
                  <a:pt x="7776124" y="1080516"/>
                  <a:pt x="7776124" y="1078339"/>
                  <a:pt x="7772424" y="1076161"/>
                </a:cubicBezTo>
                <a:close/>
                <a:moveTo>
                  <a:pt x="2447380" y="2279172"/>
                </a:moveTo>
                <a:cubicBezTo>
                  <a:pt x="2447332" y="2278793"/>
                  <a:pt x="2447522" y="2278320"/>
                  <a:pt x="2447213" y="2278083"/>
                </a:cubicBezTo>
                <a:cubicBezTo>
                  <a:pt x="2445292" y="2276450"/>
                  <a:pt x="2440169" y="2276498"/>
                  <a:pt x="2438746" y="2278154"/>
                </a:cubicBezTo>
                <a:cubicBezTo>
                  <a:pt x="2438509" y="2278438"/>
                  <a:pt x="2438580" y="2278983"/>
                  <a:pt x="2438865" y="2279243"/>
                </a:cubicBezTo>
                <a:cubicBezTo>
                  <a:pt x="2440786" y="2280853"/>
                  <a:pt x="2445885" y="2280805"/>
                  <a:pt x="2447380" y="2279172"/>
                </a:cubicBezTo>
                <a:close/>
                <a:moveTo>
                  <a:pt x="9030218" y="1784245"/>
                </a:moveTo>
                <a:cubicBezTo>
                  <a:pt x="9029791" y="1784103"/>
                  <a:pt x="9028913" y="1784127"/>
                  <a:pt x="9028510" y="1784316"/>
                </a:cubicBezTo>
                <a:cubicBezTo>
                  <a:pt x="9025925" y="1785523"/>
                  <a:pt x="9026020" y="1788718"/>
                  <a:pt x="9028605" y="1789689"/>
                </a:cubicBezTo>
                <a:cubicBezTo>
                  <a:pt x="9029198" y="1789665"/>
                  <a:pt x="9029933" y="1789783"/>
                  <a:pt x="9030336" y="1789594"/>
                </a:cubicBezTo>
                <a:cubicBezTo>
                  <a:pt x="9032922" y="1788387"/>
                  <a:pt x="9032851" y="1785144"/>
                  <a:pt x="9030218" y="1784245"/>
                </a:cubicBezTo>
                <a:close/>
                <a:moveTo>
                  <a:pt x="7498480" y="3384386"/>
                </a:moveTo>
                <a:cubicBezTo>
                  <a:pt x="7495895" y="3385593"/>
                  <a:pt x="7495990" y="3388788"/>
                  <a:pt x="7498575" y="3389735"/>
                </a:cubicBezTo>
                <a:cubicBezTo>
                  <a:pt x="7499168" y="3389711"/>
                  <a:pt x="7499903" y="3389829"/>
                  <a:pt x="7500306" y="3389640"/>
                </a:cubicBezTo>
                <a:cubicBezTo>
                  <a:pt x="7502891" y="3388433"/>
                  <a:pt x="7502820" y="3385214"/>
                  <a:pt x="7500188" y="3384314"/>
                </a:cubicBezTo>
                <a:cubicBezTo>
                  <a:pt x="7499737" y="3384173"/>
                  <a:pt x="7498860" y="3384196"/>
                  <a:pt x="7498480" y="3384386"/>
                </a:cubicBezTo>
                <a:close/>
                <a:moveTo>
                  <a:pt x="10766288" y="2922357"/>
                </a:moveTo>
                <a:cubicBezTo>
                  <a:pt x="10766999" y="2921505"/>
                  <a:pt x="10767521" y="2920606"/>
                  <a:pt x="10768090" y="2919730"/>
                </a:cubicBezTo>
                <a:cubicBezTo>
                  <a:pt x="10768327" y="2918121"/>
                  <a:pt x="10767664" y="2916535"/>
                  <a:pt x="10764746" y="2917008"/>
                </a:cubicBezTo>
                <a:cubicBezTo>
                  <a:pt x="10761971" y="2917482"/>
                  <a:pt x="10762018" y="2921056"/>
                  <a:pt x="10764603" y="2922263"/>
                </a:cubicBezTo>
                <a:cubicBezTo>
                  <a:pt x="10765007" y="2922476"/>
                  <a:pt x="10766169" y="2922499"/>
                  <a:pt x="10766288" y="2922357"/>
                </a:cubicBezTo>
                <a:close/>
                <a:moveTo>
                  <a:pt x="2546094" y="1915154"/>
                </a:moveTo>
                <a:cubicBezTo>
                  <a:pt x="2542655" y="1912835"/>
                  <a:pt x="2539216" y="1912835"/>
                  <a:pt x="2535777" y="1915154"/>
                </a:cubicBezTo>
                <a:cubicBezTo>
                  <a:pt x="2539216" y="1917497"/>
                  <a:pt x="2542655" y="1917497"/>
                  <a:pt x="2546094" y="1915154"/>
                </a:cubicBezTo>
                <a:close/>
                <a:moveTo>
                  <a:pt x="9095633" y="1657762"/>
                </a:moveTo>
                <a:cubicBezTo>
                  <a:pt x="9092858" y="1658235"/>
                  <a:pt x="9092905" y="1661809"/>
                  <a:pt x="9095490" y="1663016"/>
                </a:cubicBezTo>
                <a:cubicBezTo>
                  <a:pt x="9095893" y="1663205"/>
                  <a:pt x="9097032" y="1663229"/>
                  <a:pt x="9097151" y="1663087"/>
                </a:cubicBezTo>
                <a:cubicBezTo>
                  <a:pt x="9097862" y="1662235"/>
                  <a:pt x="9098384" y="1661336"/>
                  <a:pt x="9098953" y="1660460"/>
                </a:cubicBezTo>
                <a:cubicBezTo>
                  <a:pt x="9099190" y="1658850"/>
                  <a:pt x="9098526" y="1657265"/>
                  <a:pt x="9095633" y="1657762"/>
                </a:cubicBezTo>
                <a:close/>
                <a:moveTo>
                  <a:pt x="2506746" y="2091435"/>
                </a:moveTo>
                <a:cubicBezTo>
                  <a:pt x="2506604" y="2091293"/>
                  <a:pt x="2506414" y="2091151"/>
                  <a:pt x="2506248" y="2091009"/>
                </a:cubicBezTo>
                <a:cubicBezTo>
                  <a:pt x="2506414" y="2091128"/>
                  <a:pt x="2506343" y="2091341"/>
                  <a:pt x="2506532" y="2091412"/>
                </a:cubicBezTo>
                <a:cubicBezTo>
                  <a:pt x="2506580" y="2091435"/>
                  <a:pt x="2506675" y="2091412"/>
                  <a:pt x="2506746" y="2091435"/>
                </a:cubicBezTo>
                <a:close/>
                <a:moveTo>
                  <a:pt x="10737067" y="3214992"/>
                </a:moveTo>
                <a:cubicBezTo>
                  <a:pt x="10739629" y="3215134"/>
                  <a:pt x="10742142" y="3214708"/>
                  <a:pt x="10741384" y="3212885"/>
                </a:cubicBezTo>
                <a:cubicBezTo>
                  <a:pt x="10740648" y="3211134"/>
                  <a:pt x="10734956" y="3211158"/>
                  <a:pt x="10733035" y="3212791"/>
                </a:cubicBezTo>
                <a:cubicBezTo>
                  <a:pt x="10732726" y="3213051"/>
                  <a:pt x="10732702" y="3213761"/>
                  <a:pt x="10732916" y="3213832"/>
                </a:cubicBezTo>
                <a:cubicBezTo>
                  <a:pt x="10734244" y="3214305"/>
                  <a:pt x="10735691" y="3214637"/>
                  <a:pt x="10737067" y="3214992"/>
                </a:cubicBezTo>
                <a:close/>
                <a:moveTo>
                  <a:pt x="2492728" y="2146677"/>
                </a:moveTo>
                <a:cubicBezTo>
                  <a:pt x="2493440" y="2145825"/>
                  <a:pt x="2493962" y="2144926"/>
                  <a:pt x="2494531" y="2144050"/>
                </a:cubicBezTo>
                <a:cubicBezTo>
                  <a:pt x="2494768" y="2142440"/>
                  <a:pt x="2494104" y="2140855"/>
                  <a:pt x="2491187" y="2141328"/>
                </a:cubicBezTo>
                <a:cubicBezTo>
                  <a:pt x="2488412" y="2141801"/>
                  <a:pt x="2488459" y="2145375"/>
                  <a:pt x="2491044" y="2146583"/>
                </a:cubicBezTo>
                <a:cubicBezTo>
                  <a:pt x="2491471" y="2146795"/>
                  <a:pt x="2492634" y="2146819"/>
                  <a:pt x="2492728" y="2146677"/>
                </a:cubicBezTo>
                <a:close/>
                <a:moveTo>
                  <a:pt x="9149520" y="1982727"/>
                </a:moveTo>
                <a:cubicBezTo>
                  <a:pt x="9147599" y="1981094"/>
                  <a:pt x="9141930" y="1981070"/>
                  <a:pt x="9141171" y="1982822"/>
                </a:cubicBezTo>
                <a:cubicBezTo>
                  <a:pt x="9140389" y="1984644"/>
                  <a:pt x="9142926" y="1985070"/>
                  <a:pt x="9145488" y="1984928"/>
                </a:cubicBezTo>
                <a:cubicBezTo>
                  <a:pt x="9146863" y="1984573"/>
                  <a:pt x="9148310" y="1984242"/>
                  <a:pt x="9149638" y="1983792"/>
                </a:cubicBezTo>
                <a:cubicBezTo>
                  <a:pt x="9149852" y="1983721"/>
                  <a:pt x="9149805" y="1982987"/>
                  <a:pt x="9149520" y="1982727"/>
                </a:cubicBezTo>
                <a:close/>
                <a:moveTo>
                  <a:pt x="7113014" y="1056706"/>
                </a:moveTo>
                <a:cubicBezTo>
                  <a:pt x="7116714" y="1054529"/>
                  <a:pt x="7116714" y="1052375"/>
                  <a:pt x="7113014" y="1050197"/>
                </a:cubicBezTo>
                <a:cubicBezTo>
                  <a:pt x="7109313" y="1052375"/>
                  <a:pt x="7109313" y="1054552"/>
                  <a:pt x="7113014" y="1056706"/>
                </a:cubicBezTo>
                <a:close/>
                <a:moveTo>
                  <a:pt x="755117" y="768474"/>
                </a:moveTo>
                <a:cubicBezTo>
                  <a:pt x="752318" y="768947"/>
                  <a:pt x="752389" y="772521"/>
                  <a:pt x="754975" y="773728"/>
                </a:cubicBezTo>
                <a:cubicBezTo>
                  <a:pt x="755378" y="773918"/>
                  <a:pt x="756516" y="773941"/>
                  <a:pt x="756635" y="773799"/>
                </a:cubicBezTo>
                <a:cubicBezTo>
                  <a:pt x="757347" y="772947"/>
                  <a:pt x="757868" y="772048"/>
                  <a:pt x="758438" y="771172"/>
                </a:cubicBezTo>
                <a:cubicBezTo>
                  <a:pt x="758675" y="769563"/>
                  <a:pt x="758011" y="767977"/>
                  <a:pt x="755117" y="768474"/>
                </a:cubicBezTo>
                <a:close/>
                <a:moveTo>
                  <a:pt x="6284350" y="1818872"/>
                </a:moveTo>
                <a:cubicBezTo>
                  <a:pt x="6285062" y="1818019"/>
                  <a:pt x="6285584" y="1817120"/>
                  <a:pt x="6286153" y="1816244"/>
                </a:cubicBezTo>
                <a:cubicBezTo>
                  <a:pt x="6286390" y="1814635"/>
                  <a:pt x="6285726" y="1813049"/>
                  <a:pt x="6282809" y="1813522"/>
                </a:cubicBezTo>
                <a:cubicBezTo>
                  <a:pt x="6280034" y="1813996"/>
                  <a:pt x="6280081" y="1817570"/>
                  <a:pt x="6282667" y="1818777"/>
                </a:cubicBezTo>
                <a:cubicBezTo>
                  <a:pt x="6283070" y="1818990"/>
                  <a:pt x="6284232" y="1819014"/>
                  <a:pt x="6284350" y="1818872"/>
                </a:cubicBezTo>
                <a:close/>
                <a:moveTo>
                  <a:pt x="2005156" y="1730163"/>
                </a:moveTo>
                <a:cubicBezTo>
                  <a:pt x="2008595" y="1732482"/>
                  <a:pt x="2012034" y="1732482"/>
                  <a:pt x="2015473" y="1730163"/>
                </a:cubicBezTo>
                <a:cubicBezTo>
                  <a:pt x="2012034" y="1727820"/>
                  <a:pt x="2008595" y="1727820"/>
                  <a:pt x="2005156" y="1730163"/>
                </a:cubicBezTo>
                <a:close/>
                <a:moveTo>
                  <a:pt x="5894781" y="1786943"/>
                </a:moveTo>
                <a:cubicBezTo>
                  <a:pt x="5896157" y="1786588"/>
                  <a:pt x="5897604" y="1786257"/>
                  <a:pt x="5898932" y="1785807"/>
                </a:cubicBezTo>
                <a:cubicBezTo>
                  <a:pt x="5899145" y="1785736"/>
                  <a:pt x="5899097" y="1785002"/>
                  <a:pt x="5898813" y="1784766"/>
                </a:cubicBezTo>
                <a:cubicBezTo>
                  <a:pt x="5896892" y="1783132"/>
                  <a:pt x="5891223" y="1783109"/>
                  <a:pt x="5890464" y="1784860"/>
                </a:cubicBezTo>
                <a:cubicBezTo>
                  <a:pt x="5889705" y="1786683"/>
                  <a:pt x="5892219" y="1787085"/>
                  <a:pt x="5894781" y="1786943"/>
                </a:cubicBezTo>
                <a:close/>
                <a:moveTo>
                  <a:pt x="5905098" y="1627916"/>
                </a:moveTo>
                <a:cubicBezTo>
                  <a:pt x="5906474" y="1627561"/>
                  <a:pt x="5907921" y="1627230"/>
                  <a:pt x="5909249" y="1626780"/>
                </a:cubicBezTo>
                <a:cubicBezTo>
                  <a:pt x="5909463" y="1626709"/>
                  <a:pt x="5909415" y="1625975"/>
                  <a:pt x="5909130" y="1625738"/>
                </a:cubicBezTo>
                <a:cubicBezTo>
                  <a:pt x="5907209" y="1624105"/>
                  <a:pt x="5901541" y="1624082"/>
                  <a:pt x="5900781" y="1625833"/>
                </a:cubicBezTo>
                <a:cubicBezTo>
                  <a:pt x="5899999" y="1627632"/>
                  <a:pt x="5902537" y="1628058"/>
                  <a:pt x="5905098" y="1627916"/>
                </a:cubicBezTo>
                <a:close/>
                <a:moveTo>
                  <a:pt x="767095" y="390752"/>
                </a:moveTo>
                <a:cubicBezTo>
                  <a:pt x="768375" y="390160"/>
                  <a:pt x="768968" y="389072"/>
                  <a:pt x="768968" y="388006"/>
                </a:cubicBezTo>
                <a:cubicBezTo>
                  <a:pt x="767688" y="387249"/>
                  <a:pt x="766407" y="386468"/>
                  <a:pt x="765126" y="385711"/>
                </a:cubicBezTo>
                <a:cubicBezTo>
                  <a:pt x="762849" y="387012"/>
                  <a:pt x="762897" y="389947"/>
                  <a:pt x="765363" y="390847"/>
                </a:cubicBezTo>
                <a:cubicBezTo>
                  <a:pt x="765956" y="390823"/>
                  <a:pt x="766715" y="390941"/>
                  <a:pt x="767095" y="390752"/>
                </a:cubicBezTo>
                <a:close/>
                <a:moveTo>
                  <a:pt x="6024424" y="4014458"/>
                </a:moveTo>
                <a:cubicBezTo>
                  <a:pt x="6024139" y="4014719"/>
                  <a:pt x="6024305" y="4015192"/>
                  <a:pt x="6024258" y="4015547"/>
                </a:cubicBezTo>
                <a:cubicBezTo>
                  <a:pt x="6025776" y="4017180"/>
                  <a:pt x="6030852" y="4017228"/>
                  <a:pt x="6032773" y="4015618"/>
                </a:cubicBezTo>
                <a:cubicBezTo>
                  <a:pt x="6033058" y="4015358"/>
                  <a:pt x="6033128" y="4014813"/>
                  <a:pt x="6032891" y="4014529"/>
                </a:cubicBezTo>
                <a:cubicBezTo>
                  <a:pt x="6031468" y="4012873"/>
                  <a:pt x="6026345" y="4012825"/>
                  <a:pt x="6024424" y="4014458"/>
                </a:cubicBezTo>
                <a:close/>
                <a:moveTo>
                  <a:pt x="823639" y="478916"/>
                </a:moveTo>
                <a:cubicBezTo>
                  <a:pt x="825821" y="479271"/>
                  <a:pt x="828264" y="478987"/>
                  <a:pt x="830588" y="478987"/>
                </a:cubicBezTo>
                <a:cubicBezTo>
                  <a:pt x="831157" y="477212"/>
                  <a:pt x="829426" y="476171"/>
                  <a:pt x="827220" y="475816"/>
                </a:cubicBezTo>
                <a:cubicBezTo>
                  <a:pt x="825038" y="475461"/>
                  <a:pt x="822595" y="475745"/>
                  <a:pt x="820271" y="475745"/>
                </a:cubicBezTo>
                <a:cubicBezTo>
                  <a:pt x="819725" y="477520"/>
                  <a:pt x="821433" y="478561"/>
                  <a:pt x="823639" y="478916"/>
                </a:cubicBezTo>
                <a:close/>
                <a:moveTo>
                  <a:pt x="830635" y="480502"/>
                </a:moveTo>
                <a:cubicBezTo>
                  <a:pt x="830896" y="480928"/>
                  <a:pt x="831537" y="481378"/>
                  <a:pt x="832177" y="481591"/>
                </a:cubicBezTo>
                <a:cubicBezTo>
                  <a:pt x="835711" y="482703"/>
                  <a:pt x="839886" y="482301"/>
                  <a:pt x="840455" y="480904"/>
                </a:cubicBezTo>
                <a:cubicBezTo>
                  <a:pt x="840194" y="480549"/>
                  <a:pt x="840004" y="479934"/>
                  <a:pt x="839625" y="479887"/>
                </a:cubicBezTo>
                <a:cubicBezTo>
                  <a:pt x="837443" y="479532"/>
                  <a:pt x="835166" y="479366"/>
                  <a:pt x="833007" y="478987"/>
                </a:cubicBezTo>
                <a:cubicBezTo>
                  <a:pt x="830564" y="478561"/>
                  <a:pt x="829711" y="479011"/>
                  <a:pt x="830635" y="480502"/>
                </a:cubicBezTo>
                <a:close/>
                <a:moveTo>
                  <a:pt x="1963957" y="1652271"/>
                </a:moveTo>
                <a:cubicBezTo>
                  <a:pt x="1960518" y="1649928"/>
                  <a:pt x="1957079" y="1649928"/>
                  <a:pt x="1953640" y="1652271"/>
                </a:cubicBezTo>
                <a:cubicBezTo>
                  <a:pt x="1957079" y="1654590"/>
                  <a:pt x="1960518" y="1654590"/>
                  <a:pt x="1963957" y="1652271"/>
                </a:cubicBezTo>
                <a:close/>
                <a:moveTo>
                  <a:pt x="7817204" y="1444061"/>
                </a:moveTo>
                <a:cubicBezTo>
                  <a:pt x="7816421" y="1445883"/>
                  <a:pt x="7818958" y="1446309"/>
                  <a:pt x="7821520" y="1446167"/>
                </a:cubicBezTo>
                <a:cubicBezTo>
                  <a:pt x="7821639" y="1446144"/>
                  <a:pt x="7821781" y="1446096"/>
                  <a:pt x="7821900" y="1446073"/>
                </a:cubicBezTo>
                <a:cubicBezTo>
                  <a:pt x="7821378" y="1445008"/>
                  <a:pt x="7820927" y="1443895"/>
                  <a:pt x="7820405" y="1442830"/>
                </a:cubicBezTo>
                <a:cubicBezTo>
                  <a:pt x="7818887" y="1442901"/>
                  <a:pt x="7817535" y="1443280"/>
                  <a:pt x="7817204" y="1444061"/>
                </a:cubicBezTo>
                <a:close/>
                <a:moveTo>
                  <a:pt x="3007150" y="3221501"/>
                </a:moveTo>
                <a:cubicBezTo>
                  <a:pt x="3003450" y="3223678"/>
                  <a:pt x="3003450" y="3225832"/>
                  <a:pt x="3007150" y="3228009"/>
                </a:cubicBezTo>
                <a:cubicBezTo>
                  <a:pt x="3010850" y="3225832"/>
                  <a:pt x="3010850" y="3223654"/>
                  <a:pt x="3007150" y="3221501"/>
                </a:cubicBezTo>
                <a:close/>
                <a:moveTo>
                  <a:pt x="6426114" y="1745879"/>
                </a:moveTo>
                <a:cubicBezTo>
                  <a:pt x="6425877" y="1746163"/>
                  <a:pt x="6425947" y="1746707"/>
                  <a:pt x="6426233" y="1746967"/>
                </a:cubicBezTo>
                <a:cubicBezTo>
                  <a:pt x="6428154" y="1748600"/>
                  <a:pt x="6433229" y="1748530"/>
                  <a:pt x="6434747" y="1746896"/>
                </a:cubicBezTo>
                <a:cubicBezTo>
                  <a:pt x="6434700" y="1746518"/>
                  <a:pt x="6434889" y="1746044"/>
                  <a:pt x="6434581" y="1745808"/>
                </a:cubicBezTo>
                <a:cubicBezTo>
                  <a:pt x="6432683" y="1744175"/>
                  <a:pt x="6427561" y="1744222"/>
                  <a:pt x="6426114" y="1745879"/>
                </a:cubicBezTo>
                <a:close/>
                <a:moveTo>
                  <a:pt x="461321" y="567246"/>
                </a:moveTo>
                <a:cubicBezTo>
                  <a:pt x="458736" y="568453"/>
                  <a:pt x="458831" y="571649"/>
                  <a:pt x="461416" y="572619"/>
                </a:cubicBezTo>
                <a:cubicBezTo>
                  <a:pt x="462009" y="572595"/>
                  <a:pt x="462744" y="572714"/>
                  <a:pt x="463147" y="572524"/>
                </a:cubicBezTo>
                <a:cubicBezTo>
                  <a:pt x="465733" y="571317"/>
                  <a:pt x="465661" y="568098"/>
                  <a:pt x="463029" y="567199"/>
                </a:cubicBezTo>
                <a:cubicBezTo>
                  <a:pt x="462602" y="567010"/>
                  <a:pt x="461724" y="567057"/>
                  <a:pt x="461321" y="567246"/>
                </a:cubicBezTo>
                <a:close/>
                <a:moveTo>
                  <a:pt x="6360083" y="2751425"/>
                </a:moveTo>
                <a:cubicBezTo>
                  <a:pt x="6357450" y="2752324"/>
                  <a:pt x="6357379" y="2755543"/>
                  <a:pt x="6359964" y="2756750"/>
                </a:cubicBezTo>
                <a:cubicBezTo>
                  <a:pt x="6360367" y="2756940"/>
                  <a:pt x="6361103" y="2756821"/>
                  <a:pt x="6361695" y="2756845"/>
                </a:cubicBezTo>
                <a:cubicBezTo>
                  <a:pt x="6364280" y="2755898"/>
                  <a:pt x="6364376" y="2752703"/>
                  <a:pt x="6361790" y="2751472"/>
                </a:cubicBezTo>
                <a:cubicBezTo>
                  <a:pt x="6361387" y="2751330"/>
                  <a:pt x="6360509" y="2751283"/>
                  <a:pt x="6360083" y="2751425"/>
                </a:cubicBezTo>
                <a:close/>
                <a:moveTo>
                  <a:pt x="2428547" y="2310556"/>
                </a:moveTo>
                <a:cubicBezTo>
                  <a:pt x="2428808" y="2311314"/>
                  <a:pt x="2429591" y="2312024"/>
                  <a:pt x="2430160" y="2312734"/>
                </a:cubicBezTo>
                <a:cubicBezTo>
                  <a:pt x="2430729" y="2312379"/>
                  <a:pt x="2431299" y="2312024"/>
                  <a:pt x="2431986" y="2311574"/>
                </a:cubicBezTo>
                <a:cubicBezTo>
                  <a:pt x="2431393" y="2310888"/>
                  <a:pt x="2430777" y="2310177"/>
                  <a:pt x="2430160" y="2309491"/>
                </a:cubicBezTo>
                <a:cubicBezTo>
                  <a:pt x="2429591" y="2309846"/>
                  <a:pt x="2428452" y="2310296"/>
                  <a:pt x="2428547" y="2310556"/>
                </a:cubicBezTo>
                <a:close/>
                <a:moveTo>
                  <a:pt x="1922735" y="1681477"/>
                </a:moveTo>
                <a:cubicBezTo>
                  <a:pt x="1923850" y="1681856"/>
                  <a:pt x="1924965" y="1682258"/>
                  <a:pt x="1926056" y="1682637"/>
                </a:cubicBezTo>
                <a:cubicBezTo>
                  <a:pt x="1926744" y="1682211"/>
                  <a:pt x="1927313" y="1681832"/>
                  <a:pt x="1927882" y="1681477"/>
                </a:cubicBezTo>
                <a:cubicBezTo>
                  <a:pt x="1926744" y="1681122"/>
                  <a:pt x="1925629" y="1680625"/>
                  <a:pt x="1924419" y="1680460"/>
                </a:cubicBezTo>
                <a:cubicBezTo>
                  <a:pt x="1923992" y="1680412"/>
                  <a:pt x="1923304" y="1681122"/>
                  <a:pt x="1922735" y="1681477"/>
                </a:cubicBezTo>
                <a:close/>
                <a:moveTo>
                  <a:pt x="1981105" y="1633809"/>
                </a:moveTo>
                <a:cubicBezTo>
                  <a:pt x="1982315" y="1633644"/>
                  <a:pt x="1983430" y="1633147"/>
                  <a:pt x="1984568" y="1632792"/>
                </a:cubicBezTo>
                <a:cubicBezTo>
                  <a:pt x="1983999" y="1632437"/>
                  <a:pt x="1983430" y="1632058"/>
                  <a:pt x="1982742" y="1631632"/>
                </a:cubicBezTo>
                <a:cubicBezTo>
                  <a:pt x="1981651" y="1632011"/>
                  <a:pt x="1980536" y="1632389"/>
                  <a:pt x="1979421" y="1632792"/>
                </a:cubicBezTo>
                <a:cubicBezTo>
                  <a:pt x="1979967" y="1633147"/>
                  <a:pt x="1980679" y="1633857"/>
                  <a:pt x="1981105" y="1633809"/>
                </a:cubicBezTo>
                <a:close/>
                <a:moveTo>
                  <a:pt x="1973278" y="1671182"/>
                </a:moveTo>
                <a:cubicBezTo>
                  <a:pt x="1973373" y="1670921"/>
                  <a:pt x="1972235" y="1670471"/>
                  <a:pt x="1971666" y="1670116"/>
                </a:cubicBezTo>
                <a:cubicBezTo>
                  <a:pt x="1971049" y="1670826"/>
                  <a:pt x="1970432" y="1671537"/>
                  <a:pt x="1969839" y="1672199"/>
                </a:cubicBezTo>
                <a:cubicBezTo>
                  <a:pt x="1970527" y="1672625"/>
                  <a:pt x="1971096" y="1673004"/>
                  <a:pt x="1971666" y="1673359"/>
                </a:cubicBezTo>
                <a:cubicBezTo>
                  <a:pt x="1972235" y="1672649"/>
                  <a:pt x="1973018" y="1671939"/>
                  <a:pt x="1973278" y="1671182"/>
                </a:cubicBezTo>
                <a:close/>
                <a:moveTo>
                  <a:pt x="9419123" y="2865648"/>
                </a:moveTo>
                <a:cubicBezTo>
                  <a:pt x="9419717" y="2866334"/>
                  <a:pt x="9420333" y="2867044"/>
                  <a:pt x="9420949" y="2867731"/>
                </a:cubicBezTo>
                <a:cubicBezTo>
                  <a:pt x="9421519" y="2867376"/>
                  <a:pt x="9422658" y="2866926"/>
                  <a:pt x="9422563" y="2866666"/>
                </a:cubicBezTo>
                <a:cubicBezTo>
                  <a:pt x="9422302" y="2865908"/>
                  <a:pt x="9421519" y="2865198"/>
                  <a:pt x="9420949" y="2864488"/>
                </a:cubicBezTo>
                <a:cubicBezTo>
                  <a:pt x="9420380" y="2864843"/>
                  <a:pt x="9419812" y="2865198"/>
                  <a:pt x="9419123" y="2865648"/>
                </a:cubicBezTo>
                <a:close/>
                <a:moveTo>
                  <a:pt x="9314598" y="2112666"/>
                </a:moveTo>
                <a:cubicBezTo>
                  <a:pt x="9313910" y="2112240"/>
                  <a:pt x="9313341" y="2111861"/>
                  <a:pt x="9312772" y="2111506"/>
                </a:cubicBezTo>
                <a:cubicBezTo>
                  <a:pt x="9312202" y="2112216"/>
                  <a:pt x="9311420" y="2112926"/>
                  <a:pt x="9311158" y="2113684"/>
                </a:cubicBezTo>
                <a:cubicBezTo>
                  <a:pt x="9311064" y="2113944"/>
                  <a:pt x="9312202" y="2114394"/>
                  <a:pt x="9312772" y="2114749"/>
                </a:cubicBezTo>
                <a:cubicBezTo>
                  <a:pt x="9313388" y="2114062"/>
                  <a:pt x="9314005" y="2113352"/>
                  <a:pt x="9314598" y="2112666"/>
                </a:cubicBezTo>
                <a:close/>
                <a:moveTo>
                  <a:pt x="1859218" y="1718187"/>
                </a:moveTo>
                <a:cubicBezTo>
                  <a:pt x="1859645" y="1718258"/>
                  <a:pt x="1860333" y="1717524"/>
                  <a:pt x="1860902" y="1717169"/>
                </a:cubicBezTo>
                <a:cubicBezTo>
                  <a:pt x="1859787" y="1716790"/>
                  <a:pt x="1858673" y="1716388"/>
                  <a:pt x="1857582" y="1716009"/>
                </a:cubicBezTo>
                <a:cubicBezTo>
                  <a:pt x="1856894" y="1716435"/>
                  <a:pt x="1856324" y="1716814"/>
                  <a:pt x="1855755" y="1717169"/>
                </a:cubicBezTo>
                <a:cubicBezTo>
                  <a:pt x="1856894" y="1717548"/>
                  <a:pt x="1858008" y="1718021"/>
                  <a:pt x="1859218" y="1718187"/>
                </a:cubicBezTo>
                <a:close/>
                <a:moveTo>
                  <a:pt x="2494555" y="1856741"/>
                </a:moveTo>
                <a:cubicBezTo>
                  <a:pt x="2493440" y="1856362"/>
                  <a:pt x="2492325" y="1855960"/>
                  <a:pt x="2491234" y="1855581"/>
                </a:cubicBezTo>
                <a:cubicBezTo>
                  <a:pt x="2490546" y="1856007"/>
                  <a:pt x="2489977" y="1856386"/>
                  <a:pt x="2489408" y="1856741"/>
                </a:cubicBezTo>
                <a:cubicBezTo>
                  <a:pt x="2490546" y="1857096"/>
                  <a:pt x="2491661" y="1857593"/>
                  <a:pt x="2492871" y="1857759"/>
                </a:cubicBezTo>
                <a:cubicBezTo>
                  <a:pt x="2493298" y="1857806"/>
                  <a:pt x="2493986" y="1857096"/>
                  <a:pt x="2494555" y="1856741"/>
                </a:cubicBezTo>
                <a:close/>
                <a:moveTo>
                  <a:pt x="1948493" y="1658756"/>
                </a:moveTo>
                <a:cubicBezTo>
                  <a:pt x="1949062" y="1659111"/>
                  <a:pt x="1949632" y="1659466"/>
                  <a:pt x="1950319" y="1659915"/>
                </a:cubicBezTo>
                <a:cubicBezTo>
                  <a:pt x="1951410" y="1659537"/>
                  <a:pt x="1952525" y="1659158"/>
                  <a:pt x="1953640" y="1658756"/>
                </a:cubicBezTo>
                <a:cubicBezTo>
                  <a:pt x="1953071" y="1658401"/>
                  <a:pt x="1952359" y="1657691"/>
                  <a:pt x="1951956" y="1657738"/>
                </a:cubicBezTo>
                <a:cubicBezTo>
                  <a:pt x="1950746" y="1657904"/>
                  <a:pt x="1949632" y="1658401"/>
                  <a:pt x="1948493" y="1658756"/>
                </a:cubicBezTo>
                <a:close/>
                <a:moveTo>
                  <a:pt x="1953640" y="1554899"/>
                </a:moveTo>
                <a:cubicBezTo>
                  <a:pt x="1953071" y="1554544"/>
                  <a:pt x="1952359" y="1553834"/>
                  <a:pt x="1951956" y="1553882"/>
                </a:cubicBezTo>
                <a:cubicBezTo>
                  <a:pt x="1950746" y="1554047"/>
                  <a:pt x="1949632" y="1554544"/>
                  <a:pt x="1948493" y="1554899"/>
                </a:cubicBezTo>
                <a:cubicBezTo>
                  <a:pt x="1949062" y="1555254"/>
                  <a:pt x="1949632" y="1555633"/>
                  <a:pt x="1950319" y="1556059"/>
                </a:cubicBezTo>
                <a:cubicBezTo>
                  <a:pt x="1951410" y="1555680"/>
                  <a:pt x="1952525" y="1555278"/>
                  <a:pt x="1953640" y="1554899"/>
                </a:cubicBezTo>
                <a:close/>
                <a:moveTo>
                  <a:pt x="1945030" y="1672744"/>
                </a:moveTo>
                <a:cubicBezTo>
                  <a:pt x="1946240" y="1672578"/>
                  <a:pt x="1947355" y="1672081"/>
                  <a:pt x="1948493" y="1671726"/>
                </a:cubicBezTo>
                <a:cubicBezTo>
                  <a:pt x="1947924" y="1671371"/>
                  <a:pt x="1947355" y="1671016"/>
                  <a:pt x="1946667" y="1670566"/>
                </a:cubicBezTo>
                <a:cubicBezTo>
                  <a:pt x="1945576" y="1670945"/>
                  <a:pt x="1944461" y="1671324"/>
                  <a:pt x="1943346" y="1671726"/>
                </a:cubicBezTo>
                <a:cubicBezTo>
                  <a:pt x="1943915" y="1672105"/>
                  <a:pt x="1944603" y="1672815"/>
                  <a:pt x="1945030" y="1672744"/>
                </a:cubicBezTo>
                <a:close/>
                <a:moveTo>
                  <a:pt x="2453356" y="2486364"/>
                </a:moveTo>
                <a:cubicBezTo>
                  <a:pt x="2452787" y="2486009"/>
                  <a:pt x="2452076" y="2485299"/>
                  <a:pt x="2451673" y="2485346"/>
                </a:cubicBezTo>
                <a:cubicBezTo>
                  <a:pt x="2450463" y="2485512"/>
                  <a:pt x="2449348" y="2486009"/>
                  <a:pt x="2448210" y="2486364"/>
                </a:cubicBezTo>
                <a:cubicBezTo>
                  <a:pt x="2448779" y="2486719"/>
                  <a:pt x="2449348" y="2487074"/>
                  <a:pt x="2450036" y="2487524"/>
                </a:cubicBezTo>
                <a:cubicBezTo>
                  <a:pt x="2451103" y="2487145"/>
                  <a:pt x="2452242" y="2486767"/>
                  <a:pt x="2453356" y="2486364"/>
                </a:cubicBezTo>
                <a:close/>
                <a:moveTo>
                  <a:pt x="1962250" y="1609052"/>
                </a:moveTo>
                <a:cubicBezTo>
                  <a:pt x="1961040" y="1609218"/>
                  <a:pt x="1959925" y="1609715"/>
                  <a:pt x="1958787" y="1610070"/>
                </a:cubicBezTo>
                <a:cubicBezTo>
                  <a:pt x="1959356" y="1610425"/>
                  <a:pt x="1960044" y="1611135"/>
                  <a:pt x="1960471" y="1611088"/>
                </a:cubicBezTo>
                <a:cubicBezTo>
                  <a:pt x="1961680" y="1610922"/>
                  <a:pt x="1962795" y="1610425"/>
                  <a:pt x="1963934" y="1610070"/>
                </a:cubicBezTo>
                <a:cubicBezTo>
                  <a:pt x="1963364" y="1609715"/>
                  <a:pt x="1962676" y="1609005"/>
                  <a:pt x="1962250" y="1609052"/>
                </a:cubicBezTo>
                <a:close/>
                <a:moveTo>
                  <a:pt x="1793946" y="1616555"/>
                </a:moveTo>
                <a:cubicBezTo>
                  <a:pt x="1792808" y="1616200"/>
                  <a:pt x="1791693" y="1615703"/>
                  <a:pt x="1790483" y="1615537"/>
                </a:cubicBezTo>
                <a:cubicBezTo>
                  <a:pt x="1790056" y="1615466"/>
                  <a:pt x="1789368" y="1616200"/>
                  <a:pt x="1788799" y="1616555"/>
                </a:cubicBezTo>
                <a:cubicBezTo>
                  <a:pt x="1789914" y="1616934"/>
                  <a:pt x="1791029" y="1617336"/>
                  <a:pt x="1792120" y="1617715"/>
                </a:cubicBezTo>
                <a:cubicBezTo>
                  <a:pt x="1792784" y="1617289"/>
                  <a:pt x="1793377" y="1616934"/>
                  <a:pt x="1793946" y="1616555"/>
                </a:cubicBezTo>
                <a:close/>
                <a:moveTo>
                  <a:pt x="1834741" y="1844031"/>
                </a:moveTo>
                <a:cubicBezTo>
                  <a:pt x="1833935" y="1843392"/>
                  <a:pt x="1833247" y="1842682"/>
                  <a:pt x="1832251" y="1842185"/>
                </a:cubicBezTo>
                <a:cubicBezTo>
                  <a:pt x="1831776" y="1841948"/>
                  <a:pt x="1830472" y="1841948"/>
                  <a:pt x="1830092" y="1842209"/>
                </a:cubicBezTo>
                <a:cubicBezTo>
                  <a:pt x="1829713" y="1842445"/>
                  <a:pt x="1829689" y="1843274"/>
                  <a:pt x="1830069" y="1843558"/>
                </a:cubicBezTo>
                <a:cubicBezTo>
                  <a:pt x="1830875" y="1844173"/>
                  <a:pt x="1831990" y="1844646"/>
                  <a:pt x="1833105" y="1845025"/>
                </a:cubicBezTo>
                <a:cubicBezTo>
                  <a:pt x="1833294" y="1845096"/>
                  <a:pt x="1834148" y="1844386"/>
                  <a:pt x="1834741" y="1844031"/>
                </a:cubicBezTo>
                <a:close/>
                <a:moveTo>
                  <a:pt x="1898804" y="1968242"/>
                </a:moveTo>
                <a:cubicBezTo>
                  <a:pt x="1899895" y="1967863"/>
                  <a:pt x="1901009" y="1967485"/>
                  <a:pt x="1902124" y="1967082"/>
                </a:cubicBezTo>
                <a:cubicBezTo>
                  <a:pt x="1901555" y="1966727"/>
                  <a:pt x="1900867" y="1966017"/>
                  <a:pt x="1900440" y="1966065"/>
                </a:cubicBezTo>
                <a:cubicBezTo>
                  <a:pt x="1899231" y="1966230"/>
                  <a:pt x="1898139" y="1966727"/>
                  <a:pt x="1896977" y="1967082"/>
                </a:cubicBezTo>
                <a:cubicBezTo>
                  <a:pt x="1897546" y="1967437"/>
                  <a:pt x="1898116" y="1967816"/>
                  <a:pt x="1898804" y="1968242"/>
                </a:cubicBezTo>
                <a:close/>
                <a:moveTo>
                  <a:pt x="1845462" y="2616208"/>
                </a:moveTo>
                <a:cubicBezTo>
                  <a:pt x="1846031" y="2616563"/>
                  <a:pt x="1846742" y="2617273"/>
                  <a:pt x="1847146" y="2617226"/>
                </a:cubicBezTo>
                <a:cubicBezTo>
                  <a:pt x="1848355" y="2617060"/>
                  <a:pt x="1849470" y="2616563"/>
                  <a:pt x="1850608" y="2616208"/>
                </a:cubicBezTo>
                <a:cubicBezTo>
                  <a:pt x="1850039" y="2615853"/>
                  <a:pt x="1849470" y="2615498"/>
                  <a:pt x="1848782" y="2615049"/>
                </a:cubicBezTo>
                <a:cubicBezTo>
                  <a:pt x="1847691" y="2615427"/>
                  <a:pt x="1846576" y="2615806"/>
                  <a:pt x="1845462" y="2616208"/>
                </a:cubicBezTo>
                <a:close/>
                <a:moveTo>
                  <a:pt x="1901152" y="1733950"/>
                </a:moveTo>
                <a:cubicBezTo>
                  <a:pt x="1900891" y="1733192"/>
                  <a:pt x="1900108" y="1732482"/>
                  <a:pt x="1899539" y="1731772"/>
                </a:cubicBezTo>
                <a:cubicBezTo>
                  <a:pt x="1898970" y="1732127"/>
                  <a:pt x="1897831" y="1732577"/>
                  <a:pt x="1897926" y="1732837"/>
                </a:cubicBezTo>
                <a:cubicBezTo>
                  <a:pt x="1898187" y="1733595"/>
                  <a:pt x="1898970" y="1734305"/>
                  <a:pt x="1899539" y="1735015"/>
                </a:cubicBezTo>
                <a:cubicBezTo>
                  <a:pt x="1900132" y="1734660"/>
                  <a:pt x="1901247" y="1734234"/>
                  <a:pt x="1901152" y="1733950"/>
                </a:cubicBezTo>
                <a:close/>
                <a:moveTo>
                  <a:pt x="2149409" y="2376023"/>
                </a:moveTo>
                <a:cubicBezTo>
                  <a:pt x="2150548" y="2376378"/>
                  <a:pt x="2151662" y="2376875"/>
                  <a:pt x="2152872" y="2377040"/>
                </a:cubicBezTo>
                <a:cubicBezTo>
                  <a:pt x="2153299" y="2377111"/>
                  <a:pt x="2153987" y="2376378"/>
                  <a:pt x="2154556" y="2376023"/>
                </a:cubicBezTo>
                <a:cubicBezTo>
                  <a:pt x="2153441" y="2375644"/>
                  <a:pt x="2152326" y="2375242"/>
                  <a:pt x="2151235" y="2374863"/>
                </a:cubicBezTo>
                <a:cubicBezTo>
                  <a:pt x="2150548" y="2375313"/>
                  <a:pt x="2149978" y="2375668"/>
                  <a:pt x="2149409" y="2376023"/>
                </a:cubicBezTo>
                <a:close/>
                <a:moveTo>
                  <a:pt x="2030913" y="2424708"/>
                </a:moveTo>
                <a:cubicBezTo>
                  <a:pt x="2031483" y="2425063"/>
                  <a:pt x="2032194" y="2425773"/>
                  <a:pt x="2032597" y="2425726"/>
                </a:cubicBezTo>
                <a:cubicBezTo>
                  <a:pt x="2033807" y="2425560"/>
                  <a:pt x="2034922" y="2425063"/>
                  <a:pt x="2036060" y="2424708"/>
                </a:cubicBezTo>
                <a:cubicBezTo>
                  <a:pt x="2035491" y="2424353"/>
                  <a:pt x="2034779" y="2423643"/>
                  <a:pt x="2034376" y="2423691"/>
                </a:cubicBezTo>
                <a:cubicBezTo>
                  <a:pt x="2033167" y="2423856"/>
                  <a:pt x="2032052" y="2424353"/>
                  <a:pt x="2030913" y="2424708"/>
                </a:cubicBezTo>
                <a:close/>
                <a:moveTo>
                  <a:pt x="1835785" y="1726660"/>
                </a:moveTo>
                <a:cubicBezTo>
                  <a:pt x="1835547" y="1726920"/>
                  <a:pt x="1837231" y="1727891"/>
                  <a:pt x="1838014" y="1728530"/>
                </a:cubicBezTo>
                <a:cubicBezTo>
                  <a:pt x="1838773" y="1728530"/>
                  <a:pt x="1839840" y="1728719"/>
                  <a:pt x="1840220" y="1728483"/>
                </a:cubicBezTo>
                <a:cubicBezTo>
                  <a:pt x="1840599" y="1728246"/>
                  <a:pt x="1840599" y="1727441"/>
                  <a:pt x="1840244" y="1727110"/>
                </a:cubicBezTo>
                <a:cubicBezTo>
                  <a:pt x="1839058" y="1726045"/>
                  <a:pt x="1837587" y="1724719"/>
                  <a:pt x="1835785" y="1726660"/>
                </a:cubicBezTo>
                <a:close/>
                <a:moveTo>
                  <a:pt x="1920150" y="1663632"/>
                </a:moveTo>
                <a:cubicBezTo>
                  <a:pt x="1920719" y="1663276"/>
                  <a:pt x="1921858" y="1662827"/>
                  <a:pt x="1921763" y="1662566"/>
                </a:cubicBezTo>
                <a:cubicBezTo>
                  <a:pt x="1921502" y="1661809"/>
                  <a:pt x="1920719" y="1661099"/>
                  <a:pt x="1920150" y="1660389"/>
                </a:cubicBezTo>
                <a:cubicBezTo>
                  <a:pt x="1919581" y="1660744"/>
                  <a:pt x="1918442" y="1661194"/>
                  <a:pt x="1918537" y="1661454"/>
                </a:cubicBezTo>
                <a:cubicBezTo>
                  <a:pt x="1918822" y="1662211"/>
                  <a:pt x="1919581" y="1662898"/>
                  <a:pt x="1920150" y="1663632"/>
                </a:cubicBezTo>
                <a:close/>
                <a:moveTo>
                  <a:pt x="1804240" y="1188160"/>
                </a:moveTo>
                <a:cubicBezTo>
                  <a:pt x="1803101" y="1187805"/>
                  <a:pt x="1801986" y="1187308"/>
                  <a:pt x="1800777" y="1187142"/>
                </a:cubicBezTo>
                <a:cubicBezTo>
                  <a:pt x="1800350" y="1187071"/>
                  <a:pt x="1799662" y="1187805"/>
                  <a:pt x="1799093" y="1188160"/>
                </a:cubicBezTo>
                <a:cubicBezTo>
                  <a:pt x="1800208" y="1188538"/>
                  <a:pt x="1801322" y="1188941"/>
                  <a:pt x="1802413" y="1189319"/>
                </a:cubicBezTo>
                <a:cubicBezTo>
                  <a:pt x="1803101" y="1188870"/>
                  <a:pt x="1803670" y="1188515"/>
                  <a:pt x="1804240" y="1188160"/>
                </a:cubicBezTo>
                <a:close/>
                <a:moveTo>
                  <a:pt x="2057644" y="2323550"/>
                </a:moveTo>
                <a:cubicBezTo>
                  <a:pt x="2057905" y="2324307"/>
                  <a:pt x="2058687" y="2325017"/>
                  <a:pt x="2059256" y="2325728"/>
                </a:cubicBezTo>
                <a:cubicBezTo>
                  <a:pt x="2059826" y="2325373"/>
                  <a:pt x="2060964" y="2324923"/>
                  <a:pt x="2060869" y="2324662"/>
                </a:cubicBezTo>
                <a:cubicBezTo>
                  <a:pt x="2060608" y="2323905"/>
                  <a:pt x="2059826" y="2323195"/>
                  <a:pt x="2059256" y="2322485"/>
                </a:cubicBezTo>
                <a:cubicBezTo>
                  <a:pt x="2058687" y="2322840"/>
                  <a:pt x="2057549" y="2323266"/>
                  <a:pt x="2057644" y="2323550"/>
                </a:cubicBezTo>
                <a:close/>
                <a:moveTo>
                  <a:pt x="1824851" y="1642519"/>
                </a:moveTo>
                <a:cubicBezTo>
                  <a:pt x="1824281" y="1642164"/>
                  <a:pt x="1823570" y="1641454"/>
                  <a:pt x="1823167" y="1641502"/>
                </a:cubicBezTo>
                <a:cubicBezTo>
                  <a:pt x="1821957" y="1641667"/>
                  <a:pt x="1820842" y="1642164"/>
                  <a:pt x="1819704" y="1642519"/>
                </a:cubicBezTo>
                <a:cubicBezTo>
                  <a:pt x="1820273" y="1642874"/>
                  <a:pt x="1820842" y="1643229"/>
                  <a:pt x="1821530" y="1643679"/>
                </a:cubicBezTo>
                <a:cubicBezTo>
                  <a:pt x="1822621" y="1643300"/>
                  <a:pt x="1823736" y="1642922"/>
                  <a:pt x="1824851" y="1642519"/>
                </a:cubicBezTo>
                <a:close/>
                <a:moveTo>
                  <a:pt x="1994862" y="1759370"/>
                </a:moveTo>
                <a:cubicBezTo>
                  <a:pt x="1995431" y="1759725"/>
                  <a:pt x="1996143" y="1760435"/>
                  <a:pt x="1996546" y="1760387"/>
                </a:cubicBezTo>
                <a:cubicBezTo>
                  <a:pt x="1997756" y="1760222"/>
                  <a:pt x="1998870" y="1759725"/>
                  <a:pt x="2000009" y="1759370"/>
                </a:cubicBezTo>
                <a:cubicBezTo>
                  <a:pt x="1999440" y="1759015"/>
                  <a:pt x="1998728" y="1758305"/>
                  <a:pt x="1998325" y="1758352"/>
                </a:cubicBezTo>
                <a:cubicBezTo>
                  <a:pt x="1997091" y="1758517"/>
                  <a:pt x="1996000" y="1759015"/>
                  <a:pt x="1994862" y="1759370"/>
                </a:cubicBezTo>
                <a:close/>
                <a:moveTo>
                  <a:pt x="10108703" y="2165067"/>
                </a:moveTo>
                <a:cubicBezTo>
                  <a:pt x="10108134" y="2164712"/>
                  <a:pt x="10107565" y="2164357"/>
                  <a:pt x="10106877" y="2163908"/>
                </a:cubicBezTo>
                <a:cubicBezTo>
                  <a:pt x="10105786" y="2164286"/>
                  <a:pt x="10104672" y="2164665"/>
                  <a:pt x="10103557" y="2165067"/>
                </a:cubicBezTo>
                <a:cubicBezTo>
                  <a:pt x="10104126" y="2165422"/>
                  <a:pt x="10104837" y="2166132"/>
                  <a:pt x="10105240" y="2166085"/>
                </a:cubicBezTo>
                <a:cubicBezTo>
                  <a:pt x="10106450" y="2165920"/>
                  <a:pt x="10107541" y="2165422"/>
                  <a:pt x="10108703" y="2165067"/>
                </a:cubicBezTo>
                <a:close/>
                <a:moveTo>
                  <a:pt x="428756" y="412456"/>
                </a:moveTo>
                <a:cubicBezTo>
                  <a:pt x="429871" y="412834"/>
                  <a:pt x="430986" y="413237"/>
                  <a:pt x="432077" y="413616"/>
                </a:cubicBezTo>
                <a:cubicBezTo>
                  <a:pt x="432764" y="413189"/>
                  <a:pt x="433334" y="412811"/>
                  <a:pt x="433903" y="412456"/>
                </a:cubicBezTo>
                <a:cubicBezTo>
                  <a:pt x="432764" y="412101"/>
                  <a:pt x="431650" y="411604"/>
                  <a:pt x="430440" y="411438"/>
                </a:cubicBezTo>
                <a:cubicBezTo>
                  <a:pt x="430037" y="411391"/>
                  <a:pt x="429325" y="412101"/>
                  <a:pt x="428756" y="412456"/>
                </a:cubicBezTo>
                <a:close/>
                <a:moveTo>
                  <a:pt x="10094212" y="1927580"/>
                </a:moveTo>
                <a:cubicBezTo>
                  <a:pt x="10094472" y="1928337"/>
                  <a:pt x="10095255" y="1929047"/>
                  <a:pt x="10095824" y="1929757"/>
                </a:cubicBezTo>
                <a:cubicBezTo>
                  <a:pt x="10096394" y="1929402"/>
                  <a:pt x="10097532" y="1928953"/>
                  <a:pt x="10097437" y="1928692"/>
                </a:cubicBezTo>
                <a:cubicBezTo>
                  <a:pt x="10097176" y="1927935"/>
                  <a:pt x="10096394" y="1927225"/>
                  <a:pt x="10095824" y="1926515"/>
                </a:cubicBezTo>
                <a:cubicBezTo>
                  <a:pt x="10095232" y="1926870"/>
                  <a:pt x="10094117" y="1927320"/>
                  <a:pt x="10094212" y="1927580"/>
                </a:cubicBezTo>
                <a:close/>
                <a:moveTo>
                  <a:pt x="454514" y="1051830"/>
                </a:moveTo>
                <a:cubicBezTo>
                  <a:pt x="455083" y="1052185"/>
                  <a:pt x="455652" y="1052564"/>
                  <a:pt x="456340" y="1052990"/>
                </a:cubicBezTo>
                <a:cubicBezTo>
                  <a:pt x="457431" y="1052611"/>
                  <a:pt x="458546" y="1052233"/>
                  <a:pt x="459661" y="1051830"/>
                </a:cubicBezTo>
                <a:cubicBezTo>
                  <a:pt x="459092" y="1051475"/>
                  <a:pt x="458380" y="1050765"/>
                  <a:pt x="457977" y="1050813"/>
                </a:cubicBezTo>
                <a:cubicBezTo>
                  <a:pt x="456767" y="1050978"/>
                  <a:pt x="455652" y="1051475"/>
                  <a:pt x="454514" y="1051830"/>
                </a:cubicBezTo>
                <a:close/>
                <a:moveTo>
                  <a:pt x="10144755" y="2317609"/>
                </a:moveTo>
                <a:cubicBezTo>
                  <a:pt x="10145324" y="2317964"/>
                  <a:pt x="10146036" y="2318674"/>
                  <a:pt x="10146439" y="2318627"/>
                </a:cubicBezTo>
                <a:cubicBezTo>
                  <a:pt x="10147648" y="2318461"/>
                  <a:pt x="10148763" y="2317964"/>
                  <a:pt x="10149902" y="2317609"/>
                </a:cubicBezTo>
                <a:cubicBezTo>
                  <a:pt x="10149333" y="2317254"/>
                  <a:pt x="10148763" y="2316899"/>
                  <a:pt x="10148075" y="2316450"/>
                </a:cubicBezTo>
                <a:cubicBezTo>
                  <a:pt x="10146985" y="2316828"/>
                  <a:pt x="10145870" y="2317207"/>
                  <a:pt x="10144755" y="2317609"/>
                </a:cubicBezTo>
                <a:close/>
                <a:moveTo>
                  <a:pt x="284503" y="415698"/>
                </a:moveTo>
                <a:cubicBezTo>
                  <a:pt x="283364" y="415343"/>
                  <a:pt x="282249" y="414846"/>
                  <a:pt x="281040" y="414681"/>
                </a:cubicBezTo>
                <a:cubicBezTo>
                  <a:pt x="280613" y="414610"/>
                  <a:pt x="279925" y="415343"/>
                  <a:pt x="279356" y="415698"/>
                </a:cubicBezTo>
                <a:cubicBezTo>
                  <a:pt x="280471" y="416077"/>
                  <a:pt x="281585" y="416479"/>
                  <a:pt x="282676" y="416858"/>
                </a:cubicBezTo>
                <a:cubicBezTo>
                  <a:pt x="283364" y="416432"/>
                  <a:pt x="283933" y="416053"/>
                  <a:pt x="284503" y="415698"/>
                </a:cubicBezTo>
                <a:close/>
                <a:moveTo>
                  <a:pt x="10142170" y="2462033"/>
                </a:moveTo>
                <a:cubicBezTo>
                  <a:pt x="10141600" y="2462388"/>
                  <a:pt x="10141031" y="2462743"/>
                  <a:pt x="10140344" y="2463193"/>
                </a:cubicBezTo>
                <a:cubicBezTo>
                  <a:pt x="10140936" y="2463879"/>
                  <a:pt x="10141553" y="2464589"/>
                  <a:pt x="10142170" y="2465276"/>
                </a:cubicBezTo>
                <a:cubicBezTo>
                  <a:pt x="10142739" y="2464921"/>
                  <a:pt x="10143877" y="2464471"/>
                  <a:pt x="10143782" y="2464211"/>
                </a:cubicBezTo>
                <a:cubicBezTo>
                  <a:pt x="10143522" y="2463453"/>
                  <a:pt x="10142763" y="2462767"/>
                  <a:pt x="10142170" y="2462033"/>
                </a:cubicBezTo>
                <a:close/>
                <a:moveTo>
                  <a:pt x="638282" y="486088"/>
                </a:moveTo>
                <a:cubicBezTo>
                  <a:pt x="637072" y="486253"/>
                  <a:pt x="635957" y="486750"/>
                  <a:pt x="634819" y="487106"/>
                </a:cubicBezTo>
                <a:cubicBezTo>
                  <a:pt x="635388" y="487461"/>
                  <a:pt x="635957" y="487816"/>
                  <a:pt x="636645" y="488265"/>
                </a:cubicBezTo>
                <a:cubicBezTo>
                  <a:pt x="637712" y="487887"/>
                  <a:pt x="638851" y="487508"/>
                  <a:pt x="639966" y="487106"/>
                </a:cubicBezTo>
                <a:cubicBezTo>
                  <a:pt x="639397" y="486750"/>
                  <a:pt x="638709" y="486040"/>
                  <a:pt x="638282" y="486088"/>
                </a:cubicBezTo>
                <a:close/>
                <a:moveTo>
                  <a:pt x="789366" y="457899"/>
                </a:moveTo>
                <a:cubicBezTo>
                  <a:pt x="788228" y="457544"/>
                  <a:pt x="787113" y="457047"/>
                  <a:pt x="785903" y="456881"/>
                </a:cubicBezTo>
                <a:cubicBezTo>
                  <a:pt x="785476" y="456810"/>
                  <a:pt x="784788" y="457544"/>
                  <a:pt x="784219" y="457899"/>
                </a:cubicBezTo>
                <a:cubicBezTo>
                  <a:pt x="785334" y="458278"/>
                  <a:pt x="786449" y="458680"/>
                  <a:pt x="787540" y="459059"/>
                </a:cubicBezTo>
                <a:cubicBezTo>
                  <a:pt x="788228" y="458609"/>
                  <a:pt x="788797" y="458254"/>
                  <a:pt x="789366" y="457899"/>
                </a:cubicBezTo>
                <a:close/>
                <a:moveTo>
                  <a:pt x="820271" y="737019"/>
                </a:moveTo>
                <a:cubicBezTo>
                  <a:pt x="819132" y="736664"/>
                  <a:pt x="818017" y="736167"/>
                  <a:pt x="816808" y="736001"/>
                </a:cubicBezTo>
                <a:cubicBezTo>
                  <a:pt x="816381" y="735930"/>
                  <a:pt x="815693" y="736664"/>
                  <a:pt x="815124" y="737019"/>
                </a:cubicBezTo>
                <a:cubicBezTo>
                  <a:pt x="816239" y="737397"/>
                  <a:pt x="817353" y="737800"/>
                  <a:pt x="818444" y="738178"/>
                </a:cubicBezTo>
                <a:cubicBezTo>
                  <a:pt x="819132" y="737729"/>
                  <a:pt x="819701" y="737374"/>
                  <a:pt x="820271" y="737019"/>
                </a:cubicBezTo>
                <a:close/>
                <a:moveTo>
                  <a:pt x="495665" y="642677"/>
                </a:moveTo>
                <a:cubicBezTo>
                  <a:pt x="496044" y="642393"/>
                  <a:pt x="496021" y="641565"/>
                  <a:pt x="495641" y="641304"/>
                </a:cubicBezTo>
                <a:cubicBezTo>
                  <a:pt x="495262" y="641068"/>
                  <a:pt x="493933" y="641044"/>
                  <a:pt x="493483" y="641281"/>
                </a:cubicBezTo>
                <a:cubicBezTo>
                  <a:pt x="492510" y="641801"/>
                  <a:pt x="491751" y="642488"/>
                  <a:pt x="491135" y="643198"/>
                </a:cubicBezTo>
                <a:cubicBezTo>
                  <a:pt x="491040" y="643316"/>
                  <a:pt x="492131" y="643860"/>
                  <a:pt x="492724" y="644215"/>
                </a:cubicBezTo>
                <a:cubicBezTo>
                  <a:pt x="493720" y="643742"/>
                  <a:pt x="494882" y="643316"/>
                  <a:pt x="495665" y="642677"/>
                </a:cubicBezTo>
                <a:close/>
                <a:moveTo>
                  <a:pt x="495736" y="639813"/>
                </a:moveTo>
                <a:cubicBezTo>
                  <a:pt x="495736" y="640287"/>
                  <a:pt x="495736" y="640784"/>
                  <a:pt x="495736" y="641257"/>
                </a:cubicBezTo>
                <a:cubicBezTo>
                  <a:pt x="496495" y="641257"/>
                  <a:pt x="497491" y="641446"/>
                  <a:pt x="497989" y="641210"/>
                </a:cubicBezTo>
                <a:cubicBezTo>
                  <a:pt x="499673" y="640452"/>
                  <a:pt x="501808" y="639529"/>
                  <a:pt x="498701" y="638393"/>
                </a:cubicBezTo>
                <a:cubicBezTo>
                  <a:pt x="498274" y="638275"/>
                  <a:pt x="496732" y="639316"/>
                  <a:pt x="495736" y="639813"/>
                </a:cubicBezTo>
                <a:close/>
                <a:moveTo>
                  <a:pt x="521494" y="698061"/>
                </a:moveTo>
                <a:cubicBezTo>
                  <a:pt x="522632" y="698416"/>
                  <a:pt x="523747" y="698913"/>
                  <a:pt x="524957" y="699079"/>
                </a:cubicBezTo>
                <a:cubicBezTo>
                  <a:pt x="525384" y="699150"/>
                  <a:pt x="526071" y="698416"/>
                  <a:pt x="526641" y="698061"/>
                </a:cubicBezTo>
                <a:cubicBezTo>
                  <a:pt x="525526" y="697682"/>
                  <a:pt x="524411" y="697280"/>
                  <a:pt x="523320" y="696901"/>
                </a:cubicBezTo>
                <a:cubicBezTo>
                  <a:pt x="522632" y="697351"/>
                  <a:pt x="522063" y="697706"/>
                  <a:pt x="521494" y="698061"/>
                </a:cubicBezTo>
                <a:close/>
                <a:moveTo>
                  <a:pt x="553371" y="632594"/>
                </a:moveTo>
                <a:cubicBezTo>
                  <a:pt x="553632" y="633352"/>
                  <a:pt x="554415" y="634062"/>
                  <a:pt x="554984" y="634772"/>
                </a:cubicBezTo>
                <a:cubicBezTo>
                  <a:pt x="555553" y="634417"/>
                  <a:pt x="556691" y="633967"/>
                  <a:pt x="556597" y="633707"/>
                </a:cubicBezTo>
                <a:cubicBezTo>
                  <a:pt x="556336" y="632949"/>
                  <a:pt x="555553" y="632239"/>
                  <a:pt x="554984" y="631529"/>
                </a:cubicBezTo>
                <a:cubicBezTo>
                  <a:pt x="554391" y="631884"/>
                  <a:pt x="553276" y="632334"/>
                  <a:pt x="553371" y="632594"/>
                </a:cubicBezTo>
                <a:close/>
                <a:moveTo>
                  <a:pt x="10907197" y="3511981"/>
                </a:moveTo>
                <a:cubicBezTo>
                  <a:pt x="10908312" y="3512360"/>
                  <a:pt x="10909426" y="3512762"/>
                  <a:pt x="10910517" y="3513141"/>
                </a:cubicBezTo>
                <a:cubicBezTo>
                  <a:pt x="10911205" y="3512715"/>
                  <a:pt x="10911774" y="3512336"/>
                  <a:pt x="10912343" y="3511981"/>
                </a:cubicBezTo>
                <a:cubicBezTo>
                  <a:pt x="10911205" y="3511626"/>
                  <a:pt x="10910090" y="3511129"/>
                  <a:pt x="10908881" y="3510963"/>
                </a:cubicBezTo>
                <a:cubicBezTo>
                  <a:pt x="10908477" y="3510892"/>
                  <a:pt x="10907766" y="3511626"/>
                  <a:pt x="10907197" y="3511981"/>
                </a:cubicBezTo>
                <a:close/>
                <a:moveTo>
                  <a:pt x="47535" y="191749"/>
                </a:moveTo>
                <a:cubicBezTo>
                  <a:pt x="48104" y="192104"/>
                  <a:pt x="48816" y="192814"/>
                  <a:pt x="49219" y="192767"/>
                </a:cubicBezTo>
                <a:cubicBezTo>
                  <a:pt x="50429" y="192601"/>
                  <a:pt x="51543" y="192104"/>
                  <a:pt x="52682" y="191749"/>
                </a:cubicBezTo>
                <a:cubicBezTo>
                  <a:pt x="52113" y="191394"/>
                  <a:pt x="51401" y="190684"/>
                  <a:pt x="50998" y="190731"/>
                </a:cubicBezTo>
                <a:cubicBezTo>
                  <a:pt x="49788" y="190921"/>
                  <a:pt x="48674" y="191394"/>
                  <a:pt x="47535" y="191749"/>
                </a:cubicBezTo>
                <a:close/>
                <a:moveTo>
                  <a:pt x="10384924" y="3309830"/>
                </a:moveTo>
                <a:cubicBezTo>
                  <a:pt x="10384593" y="3309641"/>
                  <a:pt x="10384284" y="3309499"/>
                  <a:pt x="10383952" y="3309333"/>
                </a:cubicBezTo>
                <a:cubicBezTo>
                  <a:pt x="10383359" y="3309641"/>
                  <a:pt x="10382624" y="3309972"/>
                  <a:pt x="10382695" y="3310209"/>
                </a:cubicBezTo>
                <a:cubicBezTo>
                  <a:pt x="10382956" y="3310967"/>
                  <a:pt x="10383738" y="3311677"/>
                  <a:pt x="10384307" y="3312387"/>
                </a:cubicBezTo>
                <a:cubicBezTo>
                  <a:pt x="10384877" y="3312032"/>
                  <a:pt x="10385446" y="3311677"/>
                  <a:pt x="10386134" y="3311227"/>
                </a:cubicBezTo>
                <a:cubicBezTo>
                  <a:pt x="10385730" y="3310753"/>
                  <a:pt x="10385327" y="3310304"/>
                  <a:pt x="10384924" y="3309830"/>
                </a:cubicBezTo>
                <a:close/>
                <a:moveTo>
                  <a:pt x="1572419" y="2322485"/>
                </a:moveTo>
                <a:cubicBezTo>
                  <a:pt x="1572419" y="2322958"/>
                  <a:pt x="1572111" y="2323621"/>
                  <a:pt x="1572490" y="2323905"/>
                </a:cubicBezTo>
                <a:cubicBezTo>
                  <a:pt x="1573296" y="2324520"/>
                  <a:pt x="1574411" y="2324994"/>
                  <a:pt x="1575526" y="2325373"/>
                </a:cubicBezTo>
                <a:cubicBezTo>
                  <a:pt x="1575716" y="2325444"/>
                  <a:pt x="1576570" y="2324757"/>
                  <a:pt x="1577163" y="2324379"/>
                </a:cubicBezTo>
                <a:cubicBezTo>
                  <a:pt x="1576356" y="2323763"/>
                  <a:pt x="1575668" y="2323029"/>
                  <a:pt x="1574672" y="2322532"/>
                </a:cubicBezTo>
                <a:cubicBezTo>
                  <a:pt x="1574198" y="2322272"/>
                  <a:pt x="1573178" y="2322485"/>
                  <a:pt x="1572419" y="2322485"/>
                </a:cubicBezTo>
                <a:close/>
                <a:moveTo>
                  <a:pt x="1587883" y="2333822"/>
                </a:moveTo>
                <a:cubicBezTo>
                  <a:pt x="1588452" y="2334177"/>
                  <a:pt x="1589022" y="2334556"/>
                  <a:pt x="1589709" y="2334982"/>
                </a:cubicBezTo>
                <a:cubicBezTo>
                  <a:pt x="1590800" y="2334603"/>
                  <a:pt x="1591915" y="2334224"/>
                  <a:pt x="1593030" y="2333822"/>
                </a:cubicBezTo>
                <a:cubicBezTo>
                  <a:pt x="1592461" y="2333467"/>
                  <a:pt x="1591773" y="2332757"/>
                  <a:pt x="1591346" y="2332804"/>
                </a:cubicBezTo>
                <a:cubicBezTo>
                  <a:pt x="1590113" y="2332994"/>
                  <a:pt x="1589022" y="2333467"/>
                  <a:pt x="1587883" y="2333822"/>
                </a:cubicBezTo>
                <a:close/>
                <a:moveTo>
                  <a:pt x="1500292" y="1457528"/>
                </a:moveTo>
                <a:cubicBezTo>
                  <a:pt x="1500861" y="1457883"/>
                  <a:pt x="1501573" y="1458593"/>
                  <a:pt x="1501976" y="1458546"/>
                </a:cubicBezTo>
                <a:cubicBezTo>
                  <a:pt x="1503186" y="1458380"/>
                  <a:pt x="1504301" y="1457883"/>
                  <a:pt x="1505439" y="1457528"/>
                </a:cubicBezTo>
                <a:cubicBezTo>
                  <a:pt x="1504870" y="1457173"/>
                  <a:pt x="1504301" y="1456794"/>
                  <a:pt x="1503613" y="1456368"/>
                </a:cubicBezTo>
                <a:cubicBezTo>
                  <a:pt x="1502545" y="1456747"/>
                  <a:pt x="1501407" y="1457149"/>
                  <a:pt x="1500292" y="1457528"/>
                </a:cubicBezTo>
                <a:close/>
                <a:moveTo>
                  <a:pt x="1500292" y="1366666"/>
                </a:moveTo>
                <a:cubicBezTo>
                  <a:pt x="1500861" y="1367021"/>
                  <a:pt x="1501573" y="1367731"/>
                  <a:pt x="1501976" y="1367683"/>
                </a:cubicBezTo>
                <a:cubicBezTo>
                  <a:pt x="1503186" y="1367518"/>
                  <a:pt x="1504301" y="1367021"/>
                  <a:pt x="1505439" y="1366666"/>
                </a:cubicBezTo>
                <a:cubicBezTo>
                  <a:pt x="1504870" y="1366311"/>
                  <a:pt x="1504301" y="1365932"/>
                  <a:pt x="1503613" y="1365506"/>
                </a:cubicBezTo>
                <a:cubicBezTo>
                  <a:pt x="1502545" y="1365885"/>
                  <a:pt x="1501407" y="1366263"/>
                  <a:pt x="1500292" y="1366666"/>
                </a:cubicBezTo>
                <a:close/>
                <a:moveTo>
                  <a:pt x="1515756" y="2171553"/>
                </a:moveTo>
                <a:cubicBezTo>
                  <a:pt x="1516895" y="2171908"/>
                  <a:pt x="1518010" y="2172404"/>
                  <a:pt x="1519219" y="2172570"/>
                </a:cubicBezTo>
                <a:cubicBezTo>
                  <a:pt x="1519646" y="2172641"/>
                  <a:pt x="1520334" y="2171908"/>
                  <a:pt x="1520903" y="2171553"/>
                </a:cubicBezTo>
                <a:cubicBezTo>
                  <a:pt x="1519789" y="2171174"/>
                  <a:pt x="1518674" y="2170771"/>
                  <a:pt x="1517583" y="2170393"/>
                </a:cubicBezTo>
                <a:cubicBezTo>
                  <a:pt x="1516895" y="2170842"/>
                  <a:pt x="1516326" y="2171198"/>
                  <a:pt x="1515756" y="2171553"/>
                </a:cubicBezTo>
                <a:close/>
                <a:moveTo>
                  <a:pt x="1520903" y="1859983"/>
                </a:moveTo>
                <a:cubicBezTo>
                  <a:pt x="1519789" y="1859605"/>
                  <a:pt x="1518674" y="1859202"/>
                  <a:pt x="1517583" y="1858824"/>
                </a:cubicBezTo>
                <a:cubicBezTo>
                  <a:pt x="1516895" y="1859250"/>
                  <a:pt x="1516326" y="1859628"/>
                  <a:pt x="1515756" y="1859983"/>
                </a:cubicBezTo>
                <a:cubicBezTo>
                  <a:pt x="1516895" y="1860338"/>
                  <a:pt x="1518010" y="1860835"/>
                  <a:pt x="1519219" y="1861001"/>
                </a:cubicBezTo>
                <a:cubicBezTo>
                  <a:pt x="1519646" y="1861048"/>
                  <a:pt x="1520334" y="1860338"/>
                  <a:pt x="1520903" y="1859983"/>
                </a:cubicBezTo>
                <a:close/>
                <a:moveTo>
                  <a:pt x="1569834" y="2306249"/>
                </a:moveTo>
                <a:cubicBezTo>
                  <a:pt x="1569217" y="2306959"/>
                  <a:pt x="1568600" y="2307669"/>
                  <a:pt x="1568007" y="2308331"/>
                </a:cubicBezTo>
                <a:cubicBezTo>
                  <a:pt x="1568695" y="2308757"/>
                  <a:pt x="1569264" y="2309136"/>
                  <a:pt x="1569834" y="2309491"/>
                </a:cubicBezTo>
                <a:cubicBezTo>
                  <a:pt x="1570403" y="2308757"/>
                  <a:pt x="1571186" y="2308071"/>
                  <a:pt x="1571447" y="2307314"/>
                </a:cubicBezTo>
                <a:cubicBezTo>
                  <a:pt x="1571541" y="2307053"/>
                  <a:pt x="1570427" y="2306604"/>
                  <a:pt x="1569834" y="2306249"/>
                </a:cubicBezTo>
                <a:close/>
                <a:moveTo>
                  <a:pt x="9557471" y="2489630"/>
                </a:moveTo>
                <a:cubicBezTo>
                  <a:pt x="9558610" y="2489985"/>
                  <a:pt x="9559724" y="2490482"/>
                  <a:pt x="9560934" y="2490648"/>
                </a:cubicBezTo>
                <a:cubicBezTo>
                  <a:pt x="9561361" y="2490719"/>
                  <a:pt x="9562048" y="2489985"/>
                  <a:pt x="9562618" y="2489630"/>
                </a:cubicBezTo>
                <a:cubicBezTo>
                  <a:pt x="9561503" y="2489252"/>
                  <a:pt x="9560389" y="2488849"/>
                  <a:pt x="9559297" y="2488471"/>
                </a:cubicBezTo>
                <a:cubicBezTo>
                  <a:pt x="9558610" y="2488897"/>
                  <a:pt x="9558041" y="2489252"/>
                  <a:pt x="9557471" y="2489630"/>
                </a:cubicBezTo>
                <a:close/>
                <a:moveTo>
                  <a:pt x="1631667" y="1355305"/>
                </a:moveTo>
                <a:cubicBezTo>
                  <a:pt x="1632236" y="1354950"/>
                  <a:pt x="1632805" y="1354595"/>
                  <a:pt x="1633493" y="1354145"/>
                </a:cubicBezTo>
                <a:cubicBezTo>
                  <a:pt x="1632900" y="1353459"/>
                  <a:pt x="1632283" y="1352749"/>
                  <a:pt x="1631667" y="1352062"/>
                </a:cubicBezTo>
                <a:cubicBezTo>
                  <a:pt x="1631098" y="1352417"/>
                  <a:pt x="1629959" y="1352867"/>
                  <a:pt x="1630054" y="1353127"/>
                </a:cubicBezTo>
                <a:cubicBezTo>
                  <a:pt x="1630315" y="1353885"/>
                  <a:pt x="1631098" y="1354571"/>
                  <a:pt x="1631667" y="1355305"/>
                </a:cubicBezTo>
                <a:close/>
                <a:moveTo>
                  <a:pt x="1634181" y="1204159"/>
                </a:moveTo>
                <a:cubicBezTo>
                  <a:pt x="1634560" y="1203875"/>
                  <a:pt x="1634537" y="1203047"/>
                  <a:pt x="1634157" y="1202787"/>
                </a:cubicBezTo>
                <a:cubicBezTo>
                  <a:pt x="1633778" y="1202550"/>
                  <a:pt x="1632449" y="1202526"/>
                  <a:pt x="1631999" y="1202763"/>
                </a:cubicBezTo>
                <a:cubicBezTo>
                  <a:pt x="1631026" y="1203284"/>
                  <a:pt x="1630267" y="1203970"/>
                  <a:pt x="1629651" y="1204680"/>
                </a:cubicBezTo>
                <a:cubicBezTo>
                  <a:pt x="1629556" y="1204798"/>
                  <a:pt x="1630647" y="1205319"/>
                  <a:pt x="1631240" y="1205698"/>
                </a:cubicBezTo>
                <a:cubicBezTo>
                  <a:pt x="1632236" y="1205224"/>
                  <a:pt x="1633375" y="1204798"/>
                  <a:pt x="1634181" y="1204159"/>
                </a:cubicBezTo>
                <a:close/>
                <a:moveTo>
                  <a:pt x="1635201" y="2203457"/>
                </a:moveTo>
                <a:cubicBezTo>
                  <a:pt x="1635462" y="2204215"/>
                  <a:pt x="1636244" y="2204925"/>
                  <a:pt x="1636814" y="2205635"/>
                </a:cubicBezTo>
                <a:cubicBezTo>
                  <a:pt x="1637383" y="2205280"/>
                  <a:pt x="1638521" y="2204830"/>
                  <a:pt x="1638426" y="2204570"/>
                </a:cubicBezTo>
                <a:cubicBezTo>
                  <a:pt x="1638165" y="2203812"/>
                  <a:pt x="1637383" y="2203102"/>
                  <a:pt x="1636814" y="2202392"/>
                </a:cubicBezTo>
                <a:cubicBezTo>
                  <a:pt x="1636244" y="2202747"/>
                  <a:pt x="1635106" y="2203197"/>
                  <a:pt x="1635201" y="2203457"/>
                </a:cubicBezTo>
                <a:close/>
                <a:moveTo>
                  <a:pt x="1642862" y="1355897"/>
                </a:moveTo>
                <a:cubicBezTo>
                  <a:pt x="1641652" y="1356062"/>
                  <a:pt x="1640537" y="1356559"/>
                  <a:pt x="1639399" y="1356914"/>
                </a:cubicBezTo>
                <a:cubicBezTo>
                  <a:pt x="1639968" y="1357269"/>
                  <a:pt x="1640680" y="1357979"/>
                  <a:pt x="1641083" y="1357932"/>
                </a:cubicBezTo>
                <a:cubicBezTo>
                  <a:pt x="1642292" y="1357766"/>
                  <a:pt x="1643407" y="1357269"/>
                  <a:pt x="1644546" y="1356914"/>
                </a:cubicBezTo>
                <a:cubicBezTo>
                  <a:pt x="1643976" y="1356559"/>
                  <a:pt x="1643265" y="1355849"/>
                  <a:pt x="1642862" y="1355897"/>
                </a:cubicBezTo>
                <a:close/>
                <a:moveTo>
                  <a:pt x="1664398" y="2181754"/>
                </a:moveTo>
                <a:cubicBezTo>
                  <a:pt x="1663805" y="2181067"/>
                  <a:pt x="1663188" y="2180357"/>
                  <a:pt x="1662571" y="2179671"/>
                </a:cubicBezTo>
                <a:cubicBezTo>
                  <a:pt x="1662002" y="2180026"/>
                  <a:pt x="1660864" y="2180475"/>
                  <a:pt x="1660959" y="2180736"/>
                </a:cubicBezTo>
                <a:cubicBezTo>
                  <a:pt x="1661219" y="2181493"/>
                  <a:pt x="1662002" y="2182203"/>
                  <a:pt x="1662571" y="2182913"/>
                </a:cubicBezTo>
                <a:cubicBezTo>
                  <a:pt x="1663141" y="2182558"/>
                  <a:pt x="1663710" y="2182203"/>
                  <a:pt x="1664398" y="2181754"/>
                </a:cubicBezTo>
                <a:close/>
                <a:moveTo>
                  <a:pt x="1676423" y="2288947"/>
                </a:moveTo>
                <a:cubicBezTo>
                  <a:pt x="1676328" y="2289208"/>
                  <a:pt x="1677466" y="2289657"/>
                  <a:pt x="1678036" y="2290012"/>
                </a:cubicBezTo>
                <a:cubicBezTo>
                  <a:pt x="1678652" y="2289302"/>
                  <a:pt x="1679269" y="2288592"/>
                  <a:pt x="1679862" y="2287929"/>
                </a:cubicBezTo>
                <a:cubicBezTo>
                  <a:pt x="1679174" y="2287503"/>
                  <a:pt x="1678605" y="2287125"/>
                  <a:pt x="1678036" y="2286770"/>
                </a:cubicBezTo>
                <a:cubicBezTo>
                  <a:pt x="1677466" y="2287503"/>
                  <a:pt x="1676684" y="2288190"/>
                  <a:pt x="1676423" y="2288947"/>
                </a:cubicBezTo>
                <a:close/>
                <a:moveTo>
                  <a:pt x="9583964" y="2450199"/>
                </a:moveTo>
                <a:cubicBezTo>
                  <a:pt x="9584557" y="2450885"/>
                  <a:pt x="9585174" y="2451595"/>
                  <a:pt x="9585790" y="2452282"/>
                </a:cubicBezTo>
                <a:cubicBezTo>
                  <a:pt x="9586360" y="2451927"/>
                  <a:pt x="9587498" y="2451477"/>
                  <a:pt x="9587403" y="2451217"/>
                </a:cubicBezTo>
                <a:cubicBezTo>
                  <a:pt x="9587143" y="2450459"/>
                  <a:pt x="9586360" y="2449749"/>
                  <a:pt x="9585790" y="2449039"/>
                </a:cubicBezTo>
                <a:cubicBezTo>
                  <a:pt x="9585222" y="2449418"/>
                  <a:pt x="9584652" y="2449773"/>
                  <a:pt x="9583964" y="2450199"/>
                </a:cubicBezTo>
                <a:close/>
                <a:moveTo>
                  <a:pt x="974818" y="568240"/>
                </a:moveTo>
                <a:cubicBezTo>
                  <a:pt x="974249" y="567885"/>
                  <a:pt x="973679" y="567507"/>
                  <a:pt x="972992" y="567081"/>
                </a:cubicBezTo>
                <a:cubicBezTo>
                  <a:pt x="971900" y="567459"/>
                  <a:pt x="970786" y="567838"/>
                  <a:pt x="969671" y="568240"/>
                </a:cubicBezTo>
                <a:cubicBezTo>
                  <a:pt x="970240" y="568595"/>
                  <a:pt x="970952" y="569305"/>
                  <a:pt x="971355" y="569258"/>
                </a:cubicBezTo>
                <a:cubicBezTo>
                  <a:pt x="972588" y="569092"/>
                  <a:pt x="973679" y="568595"/>
                  <a:pt x="974818" y="568240"/>
                </a:cubicBezTo>
                <a:close/>
                <a:moveTo>
                  <a:pt x="9980650" y="2623167"/>
                </a:moveTo>
                <a:cubicBezTo>
                  <a:pt x="9981337" y="2623593"/>
                  <a:pt x="9981906" y="2623971"/>
                  <a:pt x="9982476" y="2624326"/>
                </a:cubicBezTo>
                <a:cubicBezTo>
                  <a:pt x="9983045" y="2623616"/>
                  <a:pt x="9983804" y="2622906"/>
                  <a:pt x="9984088" y="2622149"/>
                </a:cubicBezTo>
                <a:cubicBezTo>
                  <a:pt x="9984183" y="2621889"/>
                  <a:pt x="9983045" y="2621439"/>
                  <a:pt x="9982476" y="2621084"/>
                </a:cubicBezTo>
                <a:cubicBezTo>
                  <a:pt x="9981859" y="2621770"/>
                  <a:pt x="9981242" y="2622480"/>
                  <a:pt x="9980650" y="2623167"/>
                </a:cubicBezTo>
                <a:close/>
                <a:moveTo>
                  <a:pt x="1016040" y="785704"/>
                </a:moveTo>
                <a:cubicBezTo>
                  <a:pt x="1014901" y="785349"/>
                  <a:pt x="1013787" y="784852"/>
                  <a:pt x="1012577" y="784687"/>
                </a:cubicBezTo>
                <a:cubicBezTo>
                  <a:pt x="1012150" y="784639"/>
                  <a:pt x="1011462" y="785349"/>
                  <a:pt x="1010893" y="785704"/>
                </a:cubicBezTo>
                <a:cubicBezTo>
                  <a:pt x="1012008" y="786083"/>
                  <a:pt x="1013122" y="786485"/>
                  <a:pt x="1014214" y="786864"/>
                </a:cubicBezTo>
                <a:cubicBezTo>
                  <a:pt x="1014901" y="786414"/>
                  <a:pt x="1015471" y="786059"/>
                  <a:pt x="1016040" y="785704"/>
                </a:cubicBezTo>
                <a:close/>
                <a:moveTo>
                  <a:pt x="1088167" y="659126"/>
                </a:moveTo>
                <a:cubicBezTo>
                  <a:pt x="1089281" y="659505"/>
                  <a:pt x="1090396" y="659908"/>
                  <a:pt x="1091487" y="660286"/>
                </a:cubicBezTo>
                <a:cubicBezTo>
                  <a:pt x="1092175" y="659860"/>
                  <a:pt x="1092744" y="659481"/>
                  <a:pt x="1093313" y="659126"/>
                </a:cubicBezTo>
                <a:cubicBezTo>
                  <a:pt x="1092175" y="658771"/>
                  <a:pt x="1091060" y="658274"/>
                  <a:pt x="1089851" y="658109"/>
                </a:cubicBezTo>
                <a:cubicBezTo>
                  <a:pt x="1089424" y="658038"/>
                  <a:pt x="1088736" y="658771"/>
                  <a:pt x="1088167" y="659126"/>
                </a:cubicBezTo>
                <a:close/>
                <a:moveTo>
                  <a:pt x="817994" y="475745"/>
                </a:moveTo>
                <a:cubicBezTo>
                  <a:pt x="818753" y="475745"/>
                  <a:pt x="819535" y="475745"/>
                  <a:pt x="820294" y="475745"/>
                </a:cubicBezTo>
                <a:cubicBezTo>
                  <a:pt x="820294" y="475271"/>
                  <a:pt x="820603" y="474632"/>
                  <a:pt x="820247" y="474325"/>
                </a:cubicBezTo>
                <a:cubicBezTo>
                  <a:pt x="819061" y="473260"/>
                  <a:pt x="817591" y="471934"/>
                  <a:pt x="815764" y="473875"/>
                </a:cubicBezTo>
                <a:cubicBezTo>
                  <a:pt x="815503" y="474135"/>
                  <a:pt x="817187" y="475106"/>
                  <a:pt x="817994" y="475745"/>
                </a:cubicBezTo>
                <a:close/>
                <a:moveTo>
                  <a:pt x="841641" y="1772813"/>
                </a:moveTo>
                <a:cubicBezTo>
                  <a:pt x="842328" y="1773239"/>
                  <a:pt x="842898" y="1773618"/>
                  <a:pt x="843467" y="1773973"/>
                </a:cubicBezTo>
                <a:cubicBezTo>
                  <a:pt x="844036" y="1773239"/>
                  <a:pt x="844819" y="1772553"/>
                  <a:pt x="845080" y="1771795"/>
                </a:cubicBezTo>
                <a:cubicBezTo>
                  <a:pt x="845175" y="1771535"/>
                  <a:pt x="844036" y="1771085"/>
                  <a:pt x="843467" y="1770730"/>
                </a:cubicBezTo>
                <a:cubicBezTo>
                  <a:pt x="842850" y="1771440"/>
                  <a:pt x="842234" y="1772150"/>
                  <a:pt x="841641" y="1772813"/>
                </a:cubicBezTo>
                <a:close/>
                <a:moveTo>
                  <a:pt x="866640" y="665612"/>
                </a:moveTo>
                <a:cubicBezTo>
                  <a:pt x="866070" y="665257"/>
                  <a:pt x="865359" y="664547"/>
                  <a:pt x="864956" y="664594"/>
                </a:cubicBezTo>
                <a:cubicBezTo>
                  <a:pt x="863746" y="664760"/>
                  <a:pt x="862631" y="665257"/>
                  <a:pt x="861493" y="665612"/>
                </a:cubicBezTo>
                <a:cubicBezTo>
                  <a:pt x="862062" y="665967"/>
                  <a:pt x="862631" y="666322"/>
                  <a:pt x="863319" y="666771"/>
                </a:cubicBezTo>
                <a:cubicBezTo>
                  <a:pt x="864410" y="666393"/>
                  <a:pt x="865525" y="666014"/>
                  <a:pt x="866640" y="665612"/>
                </a:cubicBezTo>
                <a:close/>
                <a:moveTo>
                  <a:pt x="865691" y="635837"/>
                </a:moveTo>
                <a:cubicBezTo>
                  <a:pt x="865786" y="635577"/>
                  <a:pt x="864647" y="635127"/>
                  <a:pt x="864078" y="634772"/>
                </a:cubicBezTo>
                <a:cubicBezTo>
                  <a:pt x="863461" y="635482"/>
                  <a:pt x="862845" y="636192"/>
                  <a:pt x="862252" y="636855"/>
                </a:cubicBezTo>
                <a:cubicBezTo>
                  <a:pt x="862940" y="637281"/>
                  <a:pt x="863509" y="637659"/>
                  <a:pt x="864078" y="638014"/>
                </a:cubicBezTo>
                <a:cubicBezTo>
                  <a:pt x="864647" y="637304"/>
                  <a:pt x="865406" y="636618"/>
                  <a:pt x="865691" y="635837"/>
                </a:cubicBezTo>
                <a:close/>
                <a:moveTo>
                  <a:pt x="879803" y="1050221"/>
                </a:moveTo>
                <a:cubicBezTo>
                  <a:pt x="880562" y="1050221"/>
                  <a:pt x="881629" y="1050410"/>
                  <a:pt x="882009" y="1050174"/>
                </a:cubicBezTo>
                <a:cubicBezTo>
                  <a:pt x="882388" y="1049937"/>
                  <a:pt x="882388" y="1049132"/>
                  <a:pt x="882033" y="1048801"/>
                </a:cubicBezTo>
                <a:cubicBezTo>
                  <a:pt x="880847" y="1047736"/>
                  <a:pt x="879376" y="1046410"/>
                  <a:pt x="877550" y="1048351"/>
                </a:cubicBezTo>
                <a:cubicBezTo>
                  <a:pt x="877336" y="1048611"/>
                  <a:pt x="879020" y="1049582"/>
                  <a:pt x="879803" y="1050221"/>
                </a:cubicBezTo>
                <a:close/>
                <a:moveTo>
                  <a:pt x="10003086" y="2361419"/>
                </a:moveTo>
                <a:cubicBezTo>
                  <a:pt x="10003656" y="2361064"/>
                  <a:pt x="10004225" y="2360709"/>
                  <a:pt x="10004913" y="2360260"/>
                </a:cubicBezTo>
                <a:cubicBezTo>
                  <a:pt x="10004320" y="2359573"/>
                  <a:pt x="10003703" y="2358863"/>
                  <a:pt x="10003086" y="2358177"/>
                </a:cubicBezTo>
                <a:cubicBezTo>
                  <a:pt x="10002518" y="2358532"/>
                  <a:pt x="10001379" y="2358982"/>
                  <a:pt x="10001474" y="2359242"/>
                </a:cubicBezTo>
                <a:cubicBezTo>
                  <a:pt x="10001735" y="2359999"/>
                  <a:pt x="10002518" y="2360709"/>
                  <a:pt x="10003086" y="2361419"/>
                </a:cubicBezTo>
                <a:close/>
                <a:moveTo>
                  <a:pt x="919128" y="1054529"/>
                </a:moveTo>
                <a:cubicBezTo>
                  <a:pt x="919389" y="1055286"/>
                  <a:pt x="920171" y="1055996"/>
                  <a:pt x="920740" y="1056706"/>
                </a:cubicBezTo>
                <a:cubicBezTo>
                  <a:pt x="921310" y="1056351"/>
                  <a:pt x="921879" y="1055972"/>
                  <a:pt x="922567" y="1055546"/>
                </a:cubicBezTo>
                <a:cubicBezTo>
                  <a:pt x="921974" y="1054860"/>
                  <a:pt x="921357" y="1054174"/>
                  <a:pt x="920740" y="1053464"/>
                </a:cubicBezTo>
                <a:cubicBezTo>
                  <a:pt x="920171" y="1053819"/>
                  <a:pt x="919033" y="1054268"/>
                  <a:pt x="919128" y="1054529"/>
                </a:cubicBezTo>
                <a:close/>
                <a:moveTo>
                  <a:pt x="933619" y="1051830"/>
                </a:moveTo>
                <a:cubicBezTo>
                  <a:pt x="934189" y="1052185"/>
                  <a:pt x="934876" y="1052895"/>
                  <a:pt x="935303" y="1052848"/>
                </a:cubicBezTo>
                <a:cubicBezTo>
                  <a:pt x="936513" y="1052682"/>
                  <a:pt x="937628" y="1052185"/>
                  <a:pt x="938766" y="1051830"/>
                </a:cubicBezTo>
                <a:cubicBezTo>
                  <a:pt x="938197" y="1051475"/>
                  <a:pt x="937509" y="1050765"/>
                  <a:pt x="937082" y="1050813"/>
                </a:cubicBezTo>
                <a:cubicBezTo>
                  <a:pt x="935873" y="1050978"/>
                  <a:pt x="934758" y="1051475"/>
                  <a:pt x="933619" y="1051830"/>
                </a:cubicBezTo>
                <a:close/>
                <a:moveTo>
                  <a:pt x="1268472" y="873324"/>
                </a:moveTo>
                <a:cubicBezTo>
                  <a:pt x="1267902" y="872969"/>
                  <a:pt x="1267191" y="872259"/>
                  <a:pt x="1266788" y="872307"/>
                </a:cubicBezTo>
                <a:cubicBezTo>
                  <a:pt x="1265578" y="872472"/>
                  <a:pt x="1264463" y="872969"/>
                  <a:pt x="1263325" y="873324"/>
                </a:cubicBezTo>
                <a:cubicBezTo>
                  <a:pt x="1263894" y="873679"/>
                  <a:pt x="1264463" y="874034"/>
                  <a:pt x="1265151" y="874484"/>
                </a:cubicBezTo>
                <a:cubicBezTo>
                  <a:pt x="1266242" y="874105"/>
                  <a:pt x="1267357" y="873727"/>
                  <a:pt x="1268472" y="873324"/>
                </a:cubicBezTo>
                <a:close/>
                <a:moveTo>
                  <a:pt x="1336400" y="1048043"/>
                </a:moveTo>
                <a:cubicBezTo>
                  <a:pt x="1336661" y="1048801"/>
                  <a:pt x="1337444" y="1049511"/>
                  <a:pt x="1338013" y="1050221"/>
                </a:cubicBezTo>
                <a:cubicBezTo>
                  <a:pt x="1338582" y="1049866"/>
                  <a:pt x="1339151" y="1049511"/>
                  <a:pt x="1339839" y="1049061"/>
                </a:cubicBezTo>
                <a:cubicBezTo>
                  <a:pt x="1339246" y="1048375"/>
                  <a:pt x="1338630" y="1047665"/>
                  <a:pt x="1338013" y="1046978"/>
                </a:cubicBezTo>
                <a:cubicBezTo>
                  <a:pt x="1337444" y="1047333"/>
                  <a:pt x="1336305" y="1047759"/>
                  <a:pt x="1336400" y="1048043"/>
                </a:cubicBezTo>
                <a:close/>
                <a:moveTo>
                  <a:pt x="1428924" y="1831250"/>
                </a:moveTo>
                <a:cubicBezTo>
                  <a:pt x="1429612" y="1831676"/>
                  <a:pt x="1430181" y="1832055"/>
                  <a:pt x="1430751" y="1832410"/>
                </a:cubicBezTo>
                <a:cubicBezTo>
                  <a:pt x="1431320" y="1831700"/>
                  <a:pt x="1432103" y="1830990"/>
                  <a:pt x="1432364" y="1830232"/>
                </a:cubicBezTo>
                <a:cubicBezTo>
                  <a:pt x="1432458" y="1829972"/>
                  <a:pt x="1431320" y="1829522"/>
                  <a:pt x="1430751" y="1829167"/>
                </a:cubicBezTo>
                <a:cubicBezTo>
                  <a:pt x="1430134" y="1829854"/>
                  <a:pt x="1429517" y="1830564"/>
                  <a:pt x="1428924" y="1831250"/>
                </a:cubicBezTo>
                <a:close/>
                <a:moveTo>
                  <a:pt x="1137998" y="972920"/>
                </a:moveTo>
                <a:cubicBezTo>
                  <a:pt x="1136789" y="973086"/>
                  <a:pt x="1135674" y="973583"/>
                  <a:pt x="1134535" y="973938"/>
                </a:cubicBezTo>
                <a:cubicBezTo>
                  <a:pt x="1135105" y="974293"/>
                  <a:pt x="1135674" y="974648"/>
                  <a:pt x="1136362" y="975098"/>
                </a:cubicBezTo>
                <a:cubicBezTo>
                  <a:pt x="1137453" y="974719"/>
                  <a:pt x="1138568" y="974340"/>
                  <a:pt x="1139682" y="973938"/>
                </a:cubicBezTo>
                <a:cubicBezTo>
                  <a:pt x="1139113" y="973583"/>
                  <a:pt x="1138402" y="972873"/>
                  <a:pt x="1137998" y="972920"/>
                </a:cubicBezTo>
                <a:close/>
                <a:moveTo>
                  <a:pt x="1160293" y="1191402"/>
                </a:moveTo>
                <a:cubicBezTo>
                  <a:pt x="1159724" y="1191047"/>
                  <a:pt x="1159013" y="1190337"/>
                  <a:pt x="1158609" y="1190384"/>
                </a:cubicBezTo>
                <a:cubicBezTo>
                  <a:pt x="1157400" y="1190550"/>
                  <a:pt x="1156285" y="1191047"/>
                  <a:pt x="1155147" y="1191402"/>
                </a:cubicBezTo>
                <a:cubicBezTo>
                  <a:pt x="1155716" y="1191757"/>
                  <a:pt x="1156285" y="1192112"/>
                  <a:pt x="1156973" y="1192562"/>
                </a:cubicBezTo>
                <a:cubicBezTo>
                  <a:pt x="1158040" y="1192183"/>
                  <a:pt x="1159179" y="1191781"/>
                  <a:pt x="1160293" y="1191402"/>
                </a:cubicBezTo>
                <a:close/>
                <a:moveTo>
                  <a:pt x="9898229" y="2623167"/>
                </a:moveTo>
                <a:cubicBezTo>
                  <a:pt x="9898917" y="2623593"/>
                  <a:pt x="9899486" y="2623971"/>
                  <a:pt x="9900055" y="2624326"/>
                </a:cubicBezTo>
                <a:cubicBezTo>
                  <a:pt x="9900625" y="2623616"/>
                  <a:pt x="9901407" y="2622906"/>
                  <a:pt x="9901668" y="2622149"/>
                </a:cubicBezTo>
                <a:cubicBezTo>
                  <a:pt x="9901763" y="2621889"/>
                  <a:pt x="9900625" y="2621439"/>
                  <a:pt x="9900055" y="2621084"/>
                </a:cubicBezTo>
                <a:cubicBezTo>
                  <a:pt x="9899439" y="2621770"/>
                  <a:pt x="9898822" y="2622480"/>
                  <a:pt x="9898229" y="2623167"/>
                </a:cubicBezTo>
                <a:close/>
                <a:moveTo>
                  <a:pt x="1176493" y="1593384"/>
                </a:moveTo>
                <a:cubicBezTo>
                  <a:pt x="1177086" y="1594070"/>
                  <a:pt x="1177702" y="1594780"/>
                  <a:pt x="1178319" y="1595467"/>
                </a:cubicBezTo>
                <a:cubicBezTo>
                  <a:pt x="1178888" y="1595112"/>
                  <a:pt x="1180027" y="1594662"/>
                  <a:pt x="1179932" y="1594402"/>
                </a:cubicBezTo>
                <a:cubicBezTo>
                  <a:pt x="1179671" y="1593644"/>
                  <a:pt x="1178888" y="1592934"/>
                  <a:pt x="1178319" y="1592224"/>
                </a:cubicBezTo>
                <a:cubicBezTo>
                  <a:pt x="1177750" y="1592579"/>
                  <a:pt x="1177181" y="1592934"/>
                  <a:pt x="1176493" y="1593384"/>
                </a:cubicBezTo>
                <a:close/>
                <a:moveTo>
                  <a:pt x="1188945" y="1066481"/>
                </a:moveTo>
                <a:cubicBezTo>
                  <a:pt x="1187972" y="1066978"/>
                  <a:pt x="1187213" y="1067688"/>
                  <a:pt x="1186597" y="1068398"/>
                </a:cubicBezTo>
                <a:cubicBezTo>
                  <a:pt x="1186502" y="1068516"/>
                  <a:pt x="1187593" y="1069037"/>
                  <a:pt x="1188186" y="1069416"/>
                </a:cubicBezTo>
                <a:cubicBezTo>
                  <a:pt x="1189182" y="1068919"/>
                  <a:pt x="1190320" y="1068469"/>
                  <a:pt x="1191127" y="1067854"/>
                </a:cubicBezTo>
                <a:cubicBezTo>
                  <a:pt x="1191506" y="1067570"/>
                  <a:pt x="1191483" y="1066741"/>
                  <a:pt x="1191103" y="1066505"/>
                </a:cubicBezTo>
                <a:cubicBezTo>
                  <a:pt x="1190724" y="1066244"/>
                  <a:pt x="1189395" y="1066244"/>
                  <a:pt x="1188945" y="1066481"/>
                </a:cubicBezTo>
                <a:close/>
                <a:moveTo>
                  <a:pt x="1194163" y="1063593"/>
                </a:moveTo>
                <a:cubicBezTo>
                  <a:pt x="1193760" y="1063451"/>
                  <a:pt x="1192218" y="1064493"/>
                  <a:pt x="1191198" y="1065014"/>
                </a:cubicBezTo>
                <a:cubicBezTo>
                  <a:pt x="1191198" y="1065487"/>
                  <a:pt x="1190890" y="1066173"/>
                  <a:pt x="1191293" y="1066410"/>
                </a:cubicBezTo>
                <a:cubicBezTo>
                  <a:pt x="1191672" y="1066647"/>
                  <a:pt x="1192953" y="1066647"/>
                  <a:pt x="1193475" y="1066434"/>
                </a:cubicBezTo>
                <a:cubicBezTo>
                  <a:pt x="1195159" y="1065653"/>
                  <a:pt x="1197270" y="1064730"/>
                  <a:pt x="1194163" y="1063593"/>
                </a:cubicBezTo>
                <a:close/>
                <a:moveTo>
                  <a:pt x="1206662" y="1642519"/>
                </a:moveTo>
                <a:cubicBezTo>
                  <a:pt x="1207801" y="1642874"/>
                  <a:pt x="1208915" y="1643371"/>
                  <a:pt x="1210125" y="1643537"/>
                </a:cubicBezTo>
                <a:cubicBezTo>
                  <a:pt x="1210552" y="1643608"/>
                  <a:pt x="1211240" y="1642874"/>
                  <a:pt x="1211809" y="1642519"/>
                </a:cubicBezTo>
                <a:cubicBezTo>
                  <a:pt x="1210694" y="1642141"/>
                  <a:pt x="1209580" y="1641738"/>
                  <a:pt x="1208488" y="1641360"/>
                </a:cubicBezTo>
                <a:cubicBezTo>
                  <a:pt x="1207801" y="1641809"/>
                  <a:pt x="1207231" y="1642164"/>
                  <a:pt x="1206662" y="1642519"/>
                </a:cubicBezTo>
                <a:close/>
                <a:moveTo>
                  <a:pt x="6120577" y="1967556"/>
                </a:moveTo>
                <a:cubicBezTo>
                  <a:pt x="6119984" y="1966869"/>
                  <a:pt x="6119367" y="1966159"/>
                  <a:pt x="6118751" y="1965473"/>
                </a:cubicBezTo>
                <a:cubicBezTo>
                  <a:pt x="6118182" y="1965828"/>
                  <a:pt x="6117043" y="1966278"/>
                  <a:pt x="6117138" y="1966538"/>
                </a:cubicBezTo>
                <a:cubicBezTo>
                  <a:pt x="6117399" y="1967295"/>
                  <a:pt x="6118182" y="1968005"/>
                  <a:pt x="6118751" y="1968715"/>
                </a:cubicBezTo>
                <a:cubicBezTo>
                  <a:pt x="6119320" y="1968337"/>
                  <a:pt x="6119889" y="1967982"/>
                  <a:pt x="6120577" y="1967556"/>
                </a:cubicBezTo>
                <a:close/>
                <a:moveTo>
                  <a:pt x="6153189" y="2073637"/>
                </a:moveTo>
                <a:cubicBezTo>
                  <a:pt x="6153451" y="2074394"/>
                  <a:pt x="6154233" y="2075104"/>
                  <a:pt x="6154803" y="2075814"/>
                </a:cubicBezTo>
                <a:cubicBezTo>
                  <a:pt x="6155372" y="2075459"/>
                  <a:pt x="6155941" y="2075104"/>
                  <a:pt x="6156629" y="2074655"/>
                </a:cubicBezTo>
                <a:cubicBezTo>
                  <a:pt x="6156035" y="2073968"/>
                  <a:pt x="6155419" y="2073258"/>
                  <a:pt x="6154803" y="2072572"/>
                </a:cubicBezTo>
                <a:cubicBezTo>
                  <a:pt x="6154233" y="2072927"/>
                  <a:pt x="6153095" y="2073376"/>
                  <a:pt x="6153189" y="2073637"/>
                </a:cubicBezTo>
                <a:close/>
                <a:moveTo>
                  <a:pt x="6153925" y="2055720"/>
                </a:moveTo>
                <a:cubicBezTo>
                  <a:pt x="6155134" y="2055554"/>
                  <a:pt x="6156249" y="2055057"/>
                  <a:pt x="6157387" y="2054702"/>
                </a:cubicBezTo>
                <a:cubicBezTo>
                  <a:pt x="6156819" y="2054347"/>
                  <a:pt x="6156107" y="2053637"/>
                  <a:pt x="6155704" y="2053684"/>
                </a:cubicBezTo>
                <a:cubicBezTo>
                  <a:pt x="6154494" y="2053850"/>
                  <a:pt x="6153379" y="2054347"/>
                  <a:pt x="6152241" y="2054702"/>
                </a:cubicBezTo>
                <a:cubicBezTo>
                  <a:pt x="6152810" y="2055081"/>
                  <a:pt x="6153498" y="2055791"/>
                  <a:pt x="6153925" y="2055720"/>
                </a:cubicBezTo>
                <a:close/>
                <a:moveTo>
                  <a:pt x="6208903" y="1373151"/>
                </a:moveTo>
                <a:cubicBezTo>
                  <a:pt x="6208334" y="1372796"/>
                  <a:pt x="6207623" y="1372086"/>
                  <a:pt x="6207220" y="1372133"/>
                </a:cubicBezTo>
                <a:cubicBezTo>
                  <a:pt x="6206010" y="1372299"/>
                  <a:pt x="6204895" y="1372796"/>
                  <a:pt x="6203757" y="1373151"/>
                </a:cubicBezTo>
                <a:cubicBezTo>
                  <a:pt x="6204088" y="1373364"/>
                  <a:pt x="6204373" y="1373506"/>
                  <a:pt x="6204705" y="1373719"/>
                </a:cubicBezTo>
                <a:cubicBezTo>
                  <a:pt x="6205797" y="1373577"/>
                  <a:pt x="6206935" y="1373577"/>
                  <a:pt x="6208002" y="1373411"/>
                </a:cubicBezTo>
                <a:cubicBezTo>
                  <a:pt x="6208310" y="1373316"/>
                  <a:pt x="6208619" y="1373245"/>
                  <a:pt x="6208903" y="1373151"/>
                </a:cubicBezTo>
                <a:close/>
                <a:moveTo>
                  <a:pt x="6220905" y="1844765"/>
                </a:moveTo>
                <a:cubicBezTo>
                  <a:pt x="6222114" y="1844599"/>
                  <a:pt x="6223205" y="1844102"/>
                  <a:pt x="6224368" y="1843747"/>
                </a:cubicBezTo>
                <a:cubicBezTo>
                  <a:pt x="6223799" y="1843392"/>
                  <a:pt x="6223229" y="1843037"/>
                  <a:pt x="6222541" y="1842587"/>
                </a:cubicBezTo>
                <a:cubicBezTo>
                  <a:pt x="6221451" y="1842966"/>
                  <a:pt x="6220335" y="1843345"/>
                  <a:pt x="6219220" y="1843747"/>
                </a:cubicBezTo>
                <a:cubicBezTo>
                  <a:pt x="6219766" y="1844126"/>
                  <a:pt x="6220478" y="1844836"/>
                  <a:pt x="6220905" y="1844765"/>
                </a:cubicBezTo>
                <a:close/>
                <a:moveTo>
                  <a:pt x="5961618" y="1700956"/>
                </a:moveTo>
                <a:cubicBezTo>
                  <a:pt x="5960480" y="1700601"/>
                  <a:pt x="5959365" y="1700104"/>
                  <a:pt x="5958156" y="1699939"/>
                </a:cubicBezTo>
                <a:cubicBezTo>
                  <a:pt x="5957729" y="1699868"/>
                  <a:pt x="5957041" y="1700601"/>
                  <a:pt x="5956472" y="1700956"/>
                </a:cubicBezTo>
                <a:cubicBezTo>
                  <a:pt x="5957586" y="1701335"/>
                  <a:pt x="5958701" y="1701737"/>
                  <a:pt x="5959792" y="1702116"/>
                </a:cubicBezTo>
                <a:cubicBezTo>
                  <a:pt x="5960480" y="1701666"/>
                  <a:pt x="5961049" y="1701311"/>
                  <a:pt x="5961618" y="1700956"/>
                </a:cubicBezTo>
                <a:close/>
                <a:moveTo>
                  <a:pt x="5965817" y="1888646"/>
                </a:moveTo>
                <a:cubicBezTo>
                  <a:pt x="5965911" y="1888385"/>
                  <a:pt x="5964773" y="1887936"/>
                  <a:pt x="5964204" y="1887581"/>
                </a:cubicBezTo>
                <a:cubicBezTo>
                  <a:pt x="5963587" y="1888291"/>
                  <a:pt x="5962970" y="1889001"/>
                  <a:pt x="5962377" y="1889663"/>
                </a:cubicBezTo>
                <a:cubicBezTo>
                  <a:pt x="5963065" y="1890089"/>
                  <a:pt x="5963635" y="1890468"/>
                  <a:pt x="5964204" y="1890823"/>
                </a:cubicBezTo>
                <a:cubicBezTo>
                  <a:pt x="5964773" y="1890089"/>
                  <a:pt x="5965532" y="1889403"/>
                  <a:pt x="5965817" y="1888646"/>
                </a:cubicBezTo>
                <a:close/>
                <a:moveTo>
                  <a:pt x="5988112" y="3639032"/>
                </a:moveTo>
                <a:cubicBezTo>
                  <a:pt x="5988800" y="3639458"/>
                  <a:pt x="5989369" y="3639837"/>
                  <a:pt x="5989938" y="3640192"/>
                </a:cubicBezTo>
                <a:cubicBezTo>
                  <a:pt x="5990507" y="3639482"/>
                  <a:pt x="5991290" y="3638772"/>
                  <a:pt x="5991551" y="3638014"/>
                </a:cubicBezTo>
                <a:cubicBezTo>
                  <a:pt x="5991646" y="3637754"/>
                  <a:pt x="5990507" y="3637304"/>
                  <a:pt x="5989938" y="3636949"/>
                </a:cubicBezTo>
                <a:cubicBezTo>
                  <a:pt x="5989345" y="3637636"/>
                  <a:pt x="5988728" y="3638346"/>
                  <a:pt x="5988112" y="3639032"/>
                </a:cubicBezTo>
                <a:close/>
                <a:moveTo>
                  <a:pt x="6008723" y="2602741"/>
                </a:moveTo>
                <a:cubicBezTo>
                  <a:pt x="6009316" y="2603427"/>
                  <a:pt x="6009932" y="2604137"/>
                  <a:pt x="6010549" y="2604824"/>
                </a:cubicBezTo>
                <a:cubicBezTo>
                  <a:pt x="6011118" y="2604469"/>
                  <a:pt x="6012257" y="2604019"/>
                  <a:pt x="6012162" y="2603759"/>
                </a:cubicBezTo>
                <a:cubicBezTo>
                  <a:pt x="6011901" y="2603001"/>
                  <a:pt x="6011118" y="2602291"/>
                  <a:pt x="6010549" y="2601581"/>
                </a:cubicBezTo>
                <a:cubicBezTo>
                  <a:pt x="6009980" y="2601960"/>
                  <a:pt x="6009410" y="2602315"/>
                  <a:pt x="6008723" y="2602741"/>
                </a:cubicBezTo>
                <a:close/>
                <a:moveTo>
                  <a:pt x="6040600" y="1800552"/>
                </a:moveTo>
                <a:cubicBezTo>
                  <a:pt x="6040173" y="1800481"/>
                  <a:pt x="6039485" y="1801215"/>
                  <a:pt x="6038916" y="1801570"/>
                </a:cubicBezTo>
                <a:cubicBezTo>
                  <a:pt x="6040030" y="1801949"/>
                  <a:pt x="6041145" y="1802351"/>
                  <a:pt x="6042237" y="1802730"/>
                </a:cubicBezTo>
                <a:cubicBezTo>
                  <a:pt x="6042924" y="1802304"/>
                  <a:pt x="6043493" y="1801925"/>
                  <a:pt x="6044063" y="1801570"/>
                </a:cubicBezTo>
                <a:cubicBezTo>
                  <a:pt x="6042900" y="1801191"/>
                  <a:pt x="6041810" y="1800718"/>
                  <a:pt x="6040600" y="1800552"/>
                </a:cubicBezTo>
                <a:close/>
                <a:moveTo>
                  <a:pt x="6074967" y="1837262"/>
                </a:moveTo>
                <a:cubicBezTo>
                  <a:pt x="6076106" y="1837617"/>
                  <a:pt x="6077220" y="1838114"/>
                  <a:pt x="6078430" y="1838280"/>
                </a:cubicBezTo>
                <a:cubicBezTo>
                  <a:pt x="6078857" y="1838351"/>
                  <a:pt x="6079545" y="1837617"/>
                  <a:pt x="6080114" y="1837262"/>
                </a:cubicBezTo>
                <a:cubicBezTo>
                  <a:pt x="6078999" y="1836883"/>
                  <a:pt x="6077885" y="1836481"/>
                  <a:pt x="6076794" y="1836102"/>
                </a:cubicBezTo>
                <a:cubicBezTo>
                  <a:pt x="6076106" y="1836552"/>
                  <a:pt x="6075537" y="1836907"/>
                  <a:pt x="6074967" y="1837262"/>
                </a:cubicBezTo>
                <a:close/>
                <a:moveTo>
                  <a:pt x="6348745" y="2532281"/>
                </a:moveTo>
                <a:cubicBezTo>
                  <a:pt x="6349433" y="2532707"/>
                  <a:pt x="6350002" y="2533085"/>
                  <a:pt x="6350572" y="2533440"/>
                </a:cubicBezTo>
                <a:cubicBezTo>
                  <a:pt x="6351141" y="2532707"/>
                  <a:pt x="6351923" y="2532020"/>
                  <a:pt x="6352185" y="2531263"/>
                </a:cubicBezTo>
                <a:cubicBezTo>
                  <a:pt x="6352279" y="2531002"/>
                  <a:pt x="6351141" y="2530553"/>
                  <a:pt x="6350572" y="2530198"/>
                </a:cubicBezTo>
                <a:cubicBezTo>
                  <a:pt x="6349955" y="2530908"/>
                  <a:pt x="6349338" y="2531594"/>
                  <a:pt x="6348745" y="2532281"/>
                </a:cubicBezTo>
                <a:close/>
                <a:moveTo>
                  <a:pt x="7862576" y="2161825"/>
                </a:moveTo>
                <a:cubicBezTo>
                  <a:pt x="7863145" y="2162180"/>
                  <a:pt x="7863857" y="2162890"/>
                  <a:pt x="7864260" y="2162843"/>
                </a:cubicBezTo>
                <a:cubicBezTo>
                  <a:pt x="7865470" y="2162677"/>
                  <a:pt x="7866585" y="2162180"/>
                  <a:pt x="7867723" y="2161825"/>
                </a:cubicBezTo>
                <a:cubicBezTo>
                  <a:pt x="7867154" y="2161470"/>
                  <a:pt x="7866442" y="2160760"/>
                  <a:pt x="7866039" y="2160807"/>
                </a:cubicBezTo>
                <a:cubicBezTo>
                  <a:pt x="7864830" y="2160973"/>
                  <a:pt x="7863715" y="2161470"/>
                  <a:pt x="7862576" y="2161825"/>
                </a:cubicBezTo>
                <a:close/>
                <a:moveTo>
                  <a:pt x="6251074" y="2048785"/>
                </a:moveTo>
                <a:cubicBezTo>
                  <a:pt x="6250979" y="2049045"/>
                  <a:pt x="6252118" y="2049495"/>
                  <a:pt x="6252687" y="2049850"/>
                </a:cubicBezTo>
                <a:cubicBezTo>
                  <a:pt x="6253304" y="2049140"/>
                  <a:pt x="6253920" y="2048430"/>
                  <a:pt x="6254513" y="2047767"/>
                </a:cubicBezTo>
                <a:cubicBezTo>
                  <a:pt x="6253825" y="2047341"/>
                  <a:pt x="6253256" y="2046963"/>
                  <a:pt x="6252687" y="2046608"/>
                </a:cubicBezTo>
                <a:cubicBezTo>
                  <a:pt x="6252118" y="2047318"/>
                  <a:pt x="6251359" y="2048028"/>
                  <a:pt x="6251074" y="2048785"/>
                </a:cubicBezTo>
                <a:close/>
                <a:moveTo>
                  <a:pt x="6306788" y="1230336"/>
                </a:moveTo>
                <a:cubicBezTo>
                  <a:pt x="6306218" y="1229981"/>
                  <a:pt x="6305507" y="1229271"/>
                  <a:pt x="6305104" y="1229319"/>
                </a:cubicBezTo>
                <a:cubicBezTo>
                  <a:pt x="6303894" y="1229484"/>
                  <a:pt x="6302780" y="1229981"/>
                  <a:pt x="6301641" y="1230336"/>
                </a:cubicBezTo>
                <a:cubicBezTo>
                  <a:pt x="6302211" y="1230691"/>
                  <a:pt x="6302780" y="1231070"/>
                  <a:pt x="6303467" y="1231496"/>
                </a:cubicBezTo>
                <a:cubicBezTo>
                  <a:pt x="6304535" y="1231118"/>
                  <a:pt x="6305649" y="1230739"/>
                  <a:pt x="6306788" y="1230336"/>
                </a:cubicBezTo>
                <a:close/>
                <a:moveTo>
                  <a:pt x="6327399" y="1944361"/>
                </a:moveTo>
                <a:cubicBezTo>
                  <a:pt x="6326830" y="1944006"/>
                  <a:pt x="6326142" y="1943296"/>
                  <a:pt x="6325715" y="1943343"/>
                </a:cubicBezTo>
                <a:cubicBezTo>
                  <a:pt x="6324506" y="1943509"/>
                  <a:pt x="6323390" y="1944006"/>
                  <a:pt x="6322252" y="1944361"/>
                </a:cubicBezTo>
                <a:cubicBezTo>
                  <a:pt x="6322821" y="1944716"/>
                  <a:pt x="6323509" y="1945426"/>
                  <a:pt x="6323936" y="1945379"/>
                </a:cubicBezTo>
                <a:cubicBezTo>
                  <a:pt x="6325146" y="1945213"/>
                  <a:pt x="6326237" y="1944716"/>
                  <a:pt x="6327399" y="1944361"/>
                </a:cubicBezTo>
                <a:close/>
                <a:moveTo>
                  <a:pt x="6342104" y="1973118"/>
                </a:moveTo>
                <a:cubicBezTo>
                  <a:pt x="6341416" y="1972692"/>
                  <a:pt x="6340847" y="1972313"/>
                  <a:pt x="6340278" y="1971958"/>
                </a:cubicBezTo>
                <a:cubicBezTo>
                  <a:pt x="6339709" y="1972668"/>
                  <a:pt x="6338926" y="1973378"/>
                  <a:pt x="6338665" y="1974135"/>
                </a:cubicBezTo>
                <a:cubicBezTo>
                  <a:pt x="6338570" y="1974396"/>
                  <a:pt x="6339709" y="1974845"/>
                  <a:pt x="6340278" y="1975200"/>
                </a:cubicBezTo>
                <a:cubicBezTo>
                  <a:pt x="6340894" y="1974490"/>
                  <a:pt x="6341511" y="1973780"/>
                  <a:pt x="6342104" y="1973118"/>
                </a:cubicBezTo>
                <a:close/>
                <a:moveTo>
                  <a:pt x="7939850" y="792189"/>
                </a:moveTo>
                <a:cubicBezTo>
                  <a:pt x="7939281" y="791834"/>
                  <a:pt x="7938569" y="791124"/>
                  <a:pt x="7938166" y="791172"/>
                </a:cubicBezTo>
                <a:cubicBezTo>
                  <a:pt x="7936956" y="791337"/>
                  <a:pt x="7935841" y="791834"/>
                  <a:pt x="7934703" y="792189"/>
                </a:cubicBezTo>
                <a:cubicBezTo>
                  <a:pt x="7935272" y="792544"/>
                  <a:pt x="7935841" y="792899"/>
                  <a:pt x="7936529" y="793349"/>
                </a:cubicBezTo>
                <a:cubicBezTo>
                  <a:pt x="7937621" y="792971"/>
                  <a:pt x="7938735" y="792568"/>
                  <a:pt x="7939850" y="792189"/>
                </a:cubicBezTo>
                <a:close/>
                <a:moveTo>
                  <a:pt x="5436144" y="3648287"/>
                </a:moveTo>
                <a:cubicBezTo>
                  <a:pt x="5436713" y="3648642"/>
                  <a:pt x="5437283" y="3648997"/>
                  <a:pt x="5437970" y="3649446"/>
                </a:cubicBezTo>
                <a:cubicBezTo>
                  <a:pt x="5439061" y="3649068"/>
                  <a:pt x="5440176" y="3648689"/>
                  <a:pt x="5441291" y="3648287"/>
                </a:cubicBezTo>
                <a:cubicBezTo>
                  <a:pt x="5440722" y="3647932"/>
                  <a:pt x="5440010" y="3647222"/>
                  <a:pt x="5439607" y="3647269"/>
                </a:cubicBezTo>
                <a:cubicBezTo>
                  <a:pt x="5438397" y="3647435"/>
                  <a:pt x="5437306" y="3647932"/>
                  <a:pt x="5436144" y="3648287"/>
                </a:cubicBezTo>
                <a:close/>
                <a:moveTo>
                  <a:pt x="5440342" y="3514656"/>
                </a:moveTo>
                <a:cubicBezTo>
                  <a:pt x="5440437" y="3514395"/>
                  <a:pt x="5439299" y="3513946"/>
                  <a:pt x="5438730" y="3513591"/>
                </a:cubicBezTo>
                <a:cubicBezTo>
                  <a:pt x="5438113" y="3514301"/>
                  <a:pt x="5437496" y="3515011"/>
                  <a:pt x="5436903" y="3515673"/>
                </a:cubicBezTo>
                <a:cubicBezTo>
                  <a:pt x="5437591" y="3516099"/>
                  <a:pt x="5438160" y="3516478"/>
                  <a:pt x="5438730" y="3516833"/>
                </a:cubicBezTo>
                <a:cubicBezTo>
                  <a:pt x="5439299" y="3516123"/>
                  <a:pt x="5440058" y="3515437"/>
                  <a:pt x="5440342" y="3514656"/>
                </a:cubicBezTo>
                <a:close/>
                <a:moveTo>
                  <a:pt x="5478101" y="1194171"/>
                </a:moveTo>
                <a:cubicBezTo>
                  <a:pt x="5478694" y="1194858"/>
                  <a:pt x="5479311" y="1195568"/>
                  <a:pt x="5479928" y="1196254"/>
                </a:cubicBezTo>
                <a:cubicBezTo>
                  <a:pt x="5480497" y="1195899"/>
                  <a:pt x="5481635" y="1195449"/>
                  <a:pt x="5481541" y="1195189"/>
                </a:cubicBezTo>
                <a:cubicBezTo>
                  <a:pt x="5481280" y="1194432"/>
                  <a:pt x="5480497" y="1193722"/>
                  <a:pt x="5479928" y="1193012"/>
                </a:cubicBezTo>
                <a:cubicBezTo>
                  <a:pt x="5479359" y="1193367"/>
                  <a:pt x="5478789" y="1193745"/>
                  <a:pt x="5478101" y="1194171"/>
                </a:cubicBezTo>
                <a:close/>
                <a:moveTo>
                  <a:pt x="5267105" y="1479705"/>
                </a:moveTo>
                <a:cubicBezTo>
                  <a:pt x="5267366" y="1480463"/>
                  <a:pt x="5268149" y="1481173"/>
                  <a:pt x="5268718" y="1481883"/>
                </a:cubicBezTo>
                <a:cubicBezTo>
                  <a:pt x="5269287" y="1481528"/>
                  <a:pt x="5270426" y="1481078"/>
                  <a:pt x="5270331" y="1480818"/>
                </a:cubicBezTo>
                <a:cubicBezTo>
                  <a:pt x="5270070" y="1480060"/>
                  <a:pt x="5269287" y="1479350"/>
                  <a:pt x="5268718" y="1478640"/>
                </a:cubicBezTo>
                <a:cubicBezTo>
                  <a:pt x="5268149" y="1478995"/>
                  <a:pt x="5267010" y="1479421"/>
                  <a:pt x="5267105" y="1479705"/>
                </a:cubicBezTo>
                <a:close/>
                <a:moveTo>
                  <a:pt x="5277423" y="1486190"/>
                </a:moveTo>
                <a:cubicBezTo>
                  <a:pt x="5277683" y="1486948"/>
                  <a:pt x="5278466" y="1487658"/>
                  <a:pt x="5279036" y="1488368"/>
                </a:cubicBezTo>
                <a:cubicBezTo>
                  <a:pt x="5279605" y="1488013"/>
                  <a:pt x="5280174" y="1487634"/>
                  <a:pt x="5280862" y="1487208"/>
                </a:cubicBezTo>
                <a:cubicBezTo>
                  <a:pt x="5280269" y="1486522"/>
                  <a:pt x="5279652" y="1485812"/>
                  <a:pt x="5279036" y="1485125"/>
                </a:cubicBezTo>
                <a:cubicBezTo>
                  <a:pt x="5278466" y="1485480"/>
                  <a:pt x="5277328" y="1485930"/>
                  <a:pt x="5277423" y="1486190"/>
                </a:cubicBezTo>
                <a:close/>
                <a:moveTo>
                  <a:pt x="5281597" y="1473765"/>
                </a:moveTo>
                <a:cubicBezTo>
                  <a:pt x="5282735" y="1474120"/>
                  <a:pt x="5283850" y="1474617"/>
                  <a:pt x="5285060" y="1474782"/>
                </a:cubicBezTo>
                <a:cubicBezTo>
                  <a:pt x="5285487" y="1474853"/>
                  <a:pt x="5286175" y="1474120"/>
                  <a:pt x="5286744" y="1473765"/>
                </a:cubicBezTo>
                <a:cubicBezTo>
                  <a:pt x="5285629" y="1473386"/>
                  <a:pt x="5284515" y="1472984"/>
                  <a:pt x="5283423" y="1472605"/>
                </a:cubicBezTo>
                <a:cubicBezTo>
                  <a:pt x="5282759" y="1473031"/>
                  <a:pt x="5282166" y="1473410"/>
                  <a:pt x="5281597" y="1473765"/>
                </a:cubicBezTo>
                <a:close/>
                <a:moveTo>
                  <a:pt x="5863734" y="1616555"/>
                </a:moveTo>
                <a:cubicBezTo>
                  <a:pt x="5863165" y="1616200"/>
                  <a:pt x="5862453" y="1615490"/>
                  <a:pt x="5862050" y="1615537"/>
                </a:cubicBezTo>
                <a:cubicBezTo>
                  <a:pt x="5860840" y="1615703"/>
                  <a:pt x="5859749" y="1616200"/>
                  <a:pt x="5858587" y="1616555"/>
                </a:cubicBezTo>
                <a:cubicBezTo>
                  <a:pt x="5859156" y="1616910"/>
                  <a:pt x="5859844" y="1617620"/>
                  <a:pt x="5860271" y="1617573"/>
                </a:cubicBezTo>
                <a:cubicBezTo>
                  <a:pt x="5861504" y="1617407"/>
                  <a:pt x="5862596" y="1616934"/>
                  <a:pt x="5863734" y="1616555"/>
                </a:cubicBezTo>
                <a:close/>
                <a:moveTo>
                  <a:pt x="5869853" y="3803527"/>
                </a:moveTo>
                <a:cubicBezTo>
                  <a:pt x="5870114" y="3804284"/>
                  <a:pt x="5870897" y="3804994"/>
                  <a:pt x="5871466" y="3805704"/>
                </a:cubicBezTo>
                <a:cubicBezTo>
                  <a:pt x="5872035" y="3805349"/>
                  <a:pt x="5872605" y="3804994"/>
                  <a:pt x="5873292" y="3804545"/>
                </a:cubicBezTo>
                <a:cubicBezTo>
                  <a:pt x="5872699" y="3803858"/>
                  <a:pt x="5872083" y="3803148"/>
                  <a:pt x="5871466" y="3802462"/>
                </a:cubicBezTo>
                <a:cubicBezTo>
                  <a:pt x="5870897" y="3802817"/>
                  <a:pt x="5869758" y="3803243"/>
                  <a:pt x="5869853" y="3803527"/>
                </a:cubicBezTo>
                <a:close/>
                <a:moveTo>
                  <a:pt x="5879198" y="3911170"/>
                </a:moveTo>
                <a:cubicBezTo>
                  <a:pt x="5879768" y="3911525"/>
                  <a:pt x="5880336" y="3911880"/>
                  <a:pt x="5881024" y="3912330"/>
                </a:cubicBezTo>
                <a:cubicBezTo>
                  <a:pt x="5882092" y="3911951"/>
                  <a:pt x="5883230" y="3911572"/>
                  <a:pt x="5884345" y="3911170"/>
                </a:cubicBezTo>
                <a:cubicBezTo>
                  <a:pt x="5883776" y="3910815"/>
                  <a:pt x="5883064" y="3910105"/>
                  <a:pt x="5882661" y="3910152"/>
                </a:cubicBezTo>
                <a:cubicBezTo>
                  <a:pt x="5881451" y="3910342"/>
                  <a:pt x="5880336" y="3910815"/>
                  <a:pt x="5879198" y="3911170"/>
                </a:cubicBezTo>
                <a:close/>
                <a:moveTo>
                  <a:pt x="5885317" y="1622496"/>
                </a:moveTo>
                <a:cubicBezTo>
                  <a:pt x="5885578" y="1623253"/>
                  <a:pt x="5886361" y="1623963"/>
                  <a:pt x="5886930" y="1624673"/>
                </a:cubicBezTo>
                <a:cubicBezTo>
                  <a:pt x="5887499" y="1624318"/>
                  <a:pt x="5888069" y="1623963"/>
                  <a:pt x="5888757" y="1623514"/>
                </a:cubicBezTo>
                <a:cubicBezTo>
                  <a:pt x="5888163" y="1622827"/>
                  <a:pt x="5887547" y="1622117"/>
                  <a:pt x="5886930" y="1621431"/>
                </a:cubicBezTo>
                <a:cubicBezTo>
                  <a:pt x="5886361" y="1621786"/>
                  <a:pt x="5885223" y="1622236"/>
                  <a:pt x="5885317" y="1622496"/>
                </a:cubicBezTo>
                <a:close/>
                <a:moveTo>
                  <a:pt x="5917076" y="2449513"/>
                </a:moveTo>
                <a:cubicBezTo>
                  <a:pt x="5916388" y="2449939"/>
                  <a:pt x="5915819" y="2450317"/>
                  <a:pt x="5915249" y="2450672"/>
                </a:cubicBezTo>
                <a:cubicBezTo>
                  <a:pt x="5916388" y="2451027"/>
                  <a:pt x="5917503" y="2451524"/>
                  <a:pt x="5918713" y="2451690"/>
                </a:cubicBezTo>
                <a:cubicBezTo>
                  <a:pt x="5919139" y="2451761"/>
                  <a:pt x="5919827" y="2451027"/>
                  <a:pt x="5920397" y="2450672"/>
                </a:cubicBezTo>
                <a:cubicBezTo>
                  <a:pt x="5919282" y="2450294"/>
                  <a:pt x="5918167" y="2449891"/>
                  <a:pt x="5917076" y="2449513"/>
                </a:cubicBezTo>
                <a:close/>
                <a:moveTo>
                  <a:pt x="5920397" y="1700956"/>
                </a:moveTo>
                <a:cubicBezTo>
                  <a:pt x="5919282" y="1700578"/>
                  <a:pt x="5918167" y="1700175"/>
                  <a:pt x="5917076" y="1699797"/>
                </a:cubicBezTo>
                <a:cubicBezTo>
                  <a:pt x="5916388" y="1700223"/>
                  <a:pt x="5915819" y="1700601"/>
                  <a:pt x="5915249" y="1700956"/>
                </a:cubicBezTo>
                <a:cubicBezTo>
                  <a:pt x="5916388" y="1701311"/>
                  <a:pt x="5917503" y="1701808"/>
                  <a:pt x="5918713" y="1701974"/>
                </a:cubicBezTo>
                <a:cubicBezTo>
                  <a:pt x="5919139" y="1702021"/>
                  <a:pt x="5919827" y="1701311"/>
                  <a:pt x="5920397" y="1700956"/>
                </a:cubicBezTo>
                <a:close/>
                <a:moveTo>
                  <a:pt x="5935861" y="2197517"/>
                </a:moveTo>
                <a:cubicBezTo>
                  <a:pt x="5936975" y="2197895"/>
                  <a:pt x="5938090" y="2198298"/>
                  <a:pt x="5939181" y="2198676"/>
                </a:cubicBezTo>
                <a:cubicBezTo>
                  <a:pt x="5939869" y="2198250"/>
                  <a:pt x="5940438" y="2197872"/>
                  <a:pt x="5941008" y="2197517"/>
                </a:cubicBezTo>
                <a:cubicBezTo>
                  <a:pt x="5939869" y="2197162"/>
                  <a:pt x="5938754" y="2196665"/>
                  <a:pt x="5937545" y="2196499"/>
                </a:cubicBezTo>
                <a:cubicBezTo>
                  <a:pt x="5937141" y="2196451"/>
                  <a:pt x="5936430" y="2197162"/>
                  <a:pt x="5935861" y="2197517"/>
                </a:cubicBezTo>
                <a:close/>
                <a:moveTo>
                  <a:pt x="5950353" y="1497031"/>
                </a:moveTo>
                <a:cubicBezTo>
                  <a:pt x="5950092" y="1496273"/>
                  <a:pt x="5949309" y="1495563"/>
                  <a:pt x="5948739" y="1494853"/>
                </a:cubicBezTo>
                <a:cubicBezTo>
                  <a:pt x="5948170" y="1495208"/>
                  <a:pt x="5947032" y="1495658"/>
                  <a:pt x="5947127" y="1495918"/>
                </a:cubicBezTo>
                <a:cubicBezTo>
                  <a:pt x="5947388" y="1496676"/>
                  <a:pt x="5948170" y="1497386"/>
                  <a:pt x="5948739" y="1498096"/>
                </a:cubicBezTo>
                <a:cubicBezTo>
                  <a:pt x="5949309" y="1497741"/>
                  <a:pt x="5950447" y="1497291"/>
                  <a:pt x="5950353" y="1497031"/>
                </a:cubicBezTo>
                <a:close/>
                <a:moveTo>
                  <a:pt x="5952274" y="3816497"/>
                </a:moveTo>
                <a:cubicBezTo>
                  <a:pt x="5952534" y="3817254"/>
                  <a:pt x="5953317" y="3817965"/>
                  <a:pt x="5953887" y="3818675"/>
                </a:cubicBezTo>
                <a:cubicBezTo>
                  <a:pt x="5954455" y="3818320"/>
                  <a:pt x="5955025" y="3817965"/>
                  <a:pt x="5955713" y="3817515"/>
                </a:cubicBezTo>
                <a:cubicBezTo>
                  <a:pt x="5955120" y="3816828"/>
                  <a:pt x="5954503" y="3816118"/>
                  <a:pt x="5953887" y="3815432"/>
                </a:cubicBezTo>
                <a:cubicBezTo>
                  <a:pt x="5953317" y="3815787"/>
                  <a:pt x="5952179" y="3816237"/>
                  <a:pt x="5952274" y="3816497"/>
                </a:cubicBezTo>
                <a:close/>
                <a:moveTo>
                  <a:pt x="5957207" y="3836071"/>
                </a:moveTo>
                <a:cubicBezTo>
                  <a:pt x="5957800" y="3836757"/>
                  <a:pt x="5958417" y="3837467"/>
                  <a:pt x="5959033" y="3838154"/>
                </a:cubicBezTo>
                <a:cubicBezTo>
                  <a:pt x="5959603" y="3837799"/>
                  <a:pt x="5960741" y="3837349"/>
                  <a:pt x="5960646" y="3837089"/>
                </a:cubicBezTo>
                <a:cubicBezTo>
                  <a:pt x="5960385" y="3836331"/>
                  <a:pt x="5959603" y="3835621"/>
                  <a:pt x="5959033" y="3834911"/>
                </a:cubicBezTo>
                <a:cubicBezTo>
                  <a:pt x="5958464" y="3835266"/>
                  <a:pt x="5957895" y="3835621"/>
                  <a:pt x="5957207" y="3836071"/>
                </a:cubicBezTo>
                <a:close/>
                <a:moveTo>
                  <a:pt x="5632886" y="3573093"/>
                </a:moveTo>
                <a:cubicBezTo>
                  <a:pt x="5633147" y="3573850"/>
                  <a:pt x="5633929" y="3574560"/>
                  <a:pt x="5634499" y="3575270"/>
                </a:cubicBezTo>
                <a:cubicBezTo>
                  <a:pt x="5635068" y="3574915"/>
                  <a:pt x="5635637" y="3574560"/>
                  <a:pt x="5636325" y="3574110"/>
                </a:cubicBezTo>
                <a:cubicBezTo>
                  <a:pt x="5635732" y="3573424"/>
                  <a:pt x="5635115" y="3572714"/>
                  <a:pt x="5634499" y="3572027"/>
                </a:cubicBezTo>
                <a:cubicBezTo>
                  <a:pt x="5633929" y="3572383"/>
                  <a:pt x="5632791" y="3572809"/>
                  <a:pt x="5632886" y="3573093"/>
                </a:cubicBezTo>
                <a:close/>
                <a:moveTo>
                  <a:pt x="5760703" y="2204002"/>
                </a:moveTo>
                <a:cubicBezTo>
                  <a:pt x="5759564" y="2203647"/>
                  <a:pt x="5758449" y="2203150"/>
                  <a:pt x="5757240" y="2202984"/>
                </a:cubicBezTo>
                <a:cubicBezTo>
                  <a:pt x="5756813" y="2202913"/>
                  <a:pt x="5756125" y="2203647"/>
                  <a:pt x="5755556" y="2204002"/>
                </a:cubicBezTo>
                <a:cubicBezTo>
                  <a:pt x="5756671" y="2204380"/>
                  <a:pt x="5757785" y="2204783"/>
                  <a:pt x="5758876" y="2205161"/>
                </a:cubicBezTo>
                <a:cubicBezTo>
                  <a:pt x="5759564" y="2204735"/>
                  <a:pt x="5760133" y="2204380"/>
                  <a:pt x="5760703" y="2204002"/>
                </a:cubicBezTo>
                <a:close/>
                <a:moveTo>
                  <a:pt x="5814803" y="1621431"/>
                </a:moveTo>
                <a:cubicBezTo>
                  <a:pt x="5814234" y="1621786"/>
                  <a:pt x="5813096" y="1622236"/>
                  <a:pt x="5813191" y="1622496"/>
                </a:cubicBezTo>
                <a:cubicBezTo>
                  <a:pt x="5813452" y="1623253"/>
                  <a:pt x="5814234" y="1623963"/>
                  <a:pt x="5814803" y="1624673"/>
                </a:cubicBezTo>
                <a:cubicBezTo>
                  <a:pt x="5815373" y="1624318"/>
                  <a:pt x="5816511" y="1623869"/>
                  <a:pt x="5816416" y="1623608"/>
                </a:cubicBezTo>
                <a:cubicBezTo>
                  <a:pt x="5816132" y="1622851"/>
                  <a:pt x="5815373" y="1622165"/>
                  <a:pt x="5814803" y="1621431"/>
                </a:cubicBezTo>
                <a:close/>
                <a:moveTo>
                  <a:pt x="5834513" y="2084950"/>
                </a:moveTo>
                <a:cubicBezTo>
                  <a:pt x="5835723" y="2084785"/>
                  <a:pt x="5836837" y="2084287"/>
                  <a:pt x="5837976" y="2083932"/>
                </a:cubicBezTo>
                <a:cubicBezTo>
                  <a:pt x="5837407" y="2083577"/>
                  <a:pt x="5836695" y="2082867"/>
                  <a:pt x="5836292" y="2082915"/>
                </a:cubicBezTo>
                <a:cubicBezTo>
                  <a:pt x="5835083" y="2083081"/>
                  <a:pt x="5833968" y="2083577"/>
                  <a:pt x="5832829" y="2083932"/>
                </a:cubicBezTo>
                <a:cubicBezTo>
                  <a:pt x="5833399" y="2084287"/>
                  <a:pt x="5834110" y="2084998"/>
                  <a:pt x="5834513" y="2084950"/>
                </a:cubicBezTo>
                <a:close/>
                <a:moveTo>
                  <a:pt x="6664813" y="1696081"/>
                </a:moveTo>
                <a:cubicBezTo>
                  <a:pt x="6665429" y="1695371"/>
                  <a:pt x="6666046" y="1694661"/>
                  <a:pt x="6666639" y="1693998"/>
                </a:cubicBezTo>
                <a:cubicBezTo>
                  <a:pt x="6665951" y="1693572"/>
                  <a:pt x="6665382" y="1693193"/>
                  <a:pt x="6664813" y="1692838"/>
                </a:cubicBezTo>
                <a:cubicBezTo>
                  <a:pt x="6664243" y="1693548"/>
                  <a:pt x="6663461" y="1694258"/>
                  <a:pt x="6663200" y="1695016"/>
                </a:cubicBezTo>
                <a:cubicBezTo>
                  <a:pt x="6663105" y="1695276"/>
                  <a:pt x="6664243" y="1695726"/>
                  <a:pt x="6664813" y="1696081"/>
                </a:cubicBezTo>
                <a:close/>
                <a:moveTo>
                  <a:pt x="6494825" y="1631159"/>
                </a:moveTo>
                <a:cubicBezTo>
                  <a:pt x="6494256" y="1631869"/>
                  <a:pt x="6493473" y="1632579"/>
                  <a:pt x="6493212" y="1633336"/>
                </a:cubicBezTo>
                <a:cubicBezTo>
                  <a:pt x="6493117" y="1633596"/>
                  <a:pt x="6494256" y="1634046"/>
                  <a:pt x="6494825" y="1634401"/>
                </a:cubicBezTo>
                <a:cubicBezTo>
                  <a:pt x="6495442" y="1633691"/>
                  <a:pt x="6496058" y="1632981"/>
                  <a:pt x="6496652" y="1632318"/>
                </a:cubicBezTo>
                <a:cubicBezTo>
                  <a:pt x="6495963" y="1631892"/>
                  <a:pt x="6495394" y="1631537"/>
                  <a:pt x="6494825" y="1631159"/>
                </a:cubicBezTo>
                <a:close/>
                <a:moveTo>
                  <a:pt x="7841965" y="1558142"/>
                </a:moveTo>
                <a:cubicBezTo>
                  <a:pt x="7843080" y="1558521"/>
                  <a:pt x="7844195" y="1558923"/>
                  <a:pt x="7845286" y="1559302"/>
                </a:cubicBezTo>
                <a:cubicBezTo>
                  <a:pt x="7845974" y="1558876"/>
                  <a:pt x="7846543" y="1558497"/>
                  <a:pt x="7847112" y="1558142"/>
                </a:cubicBezTo>
                <a:cubicBezTo>
                  <a:pt x="7845974" y="1557787"/>
                  <a:pt x="7844859" y="1557290"/>
                  <a:pt x="7843649" y="1557124"/>
                </a:cubicBezTo>
                <a:cubicBezTo>
                  <a:pt x="7843246" y="1557077"/>
                  <a:pt x="7842535" y="1557787"/>
                  <a:pt x="7841965" y="1558142"/>
                </a:cubicBezTo>
                <a:close/>
                <a:moveTo>
                  <a:pt x="6513586" y="2691308"/>
                </a:moveTo>
                <a:cubicBezTo>
                  <a:pt x="6514274" y="2691734"/>
                  <a:pt x="6514843" y="2692112"/>
                  <a:pt x="6515412" y="2692467"/>
                </a:cubicBezTo>
                <a:cubicBezTo>
                  <a:pt x="6515982" y="2691757"/>
                  <a:pt x="6516764" y="2691047"/>
                  <a:pt x="6517025" y="2690290"/>
                </a:cubicBezTo>
                <a:cubicBezTo>
                  <a:pt x="6517120" y="2690030"/>
                  <a:pt x="6515982" y="2689580"/>
                  <a:pt x="6515412" y="2689225"/>
                </a:cubicBezTo>
                <a:cubicBezTo>
                  <a:pt x="6514795" y="2689935"/>
                  <a:pt x="6514179" y="2690645"/>
                  <a:pt x="6513586" y="2691308"/>
                </a:cubicBezTo>
                <a:close/>
                <a:moveTo>
                  <a:pt x="6543755" y="1775606"/>
                </a:moveTo>
                <a:cubicBezTo>
                  <a:pt x="6543187" y="1775251"/>
                  <a:pt x="6542474" y="1774541"/>
                  <a:pt x="6542071" y="1774588"/>
                </a:cubicBezTo>
                <a:cubicBezTo>
                  <a:pt x="6540862" y="1774754"/>
                  <a:pt x="6539747" y="1775251"/>
                  <a:pt x="6538608" y="1775606"/>
                </a:cubicBezTo>
                <a:cubicBezTo>
                  <a:pt x="6539178" y="1775961"/>
                  <a:pt x="6539890" y="1776671"/>
                  <a:pt x="6540293" y="1776624"/>
                </a:cubicBezTo>
                <a:cubicBezTo>
                  <a:pt x="6541502" y="1776434"/>
                  <a:pt x="6542617" y="1775961"/>
                  <a:pt x="6543755" y="1775606"/>
                </a:cubicBezTo>
                <a:close/>
                <a:moveTo>
                  <a:pt x="6578859" y="1659324"/>
                </a:moveTo>
                <a:cubicBezTo>
                  <a:pt x="6578597" y="1658566"/>
                  <a:pt x="6577815" y="1657856"/>
                  <a:pt x="6577245" y="1657146"/>
                </a:cubicBezTo>
                <a:cubicBezTo>
                  <a:pt x="6576676" y="1657501"/>
                  <a:pt x="6575538" y="1657951"/>
                  <a:pt x="6575632" y="1658211"/>
                </a:cubicBezTo>
                <a:cubicBezTo>
                  <a:pt x="6575894" y="1658969"/>
                  <a:pt x="6576676" y="1659679"/>
                  <a:pt x="6577245" y="1660389"/>
                </a:cubicBezTo>
                <a:cubicBezTo>
                  <a:pt x="6577815" y="1660010"/>
                  <a:pt x="6578953" y="1659584"/>
                  <a:pt x="6578859" y="1659324"/>
                </a:cubicBezTo>
                <a:close/>
                <a:moveTo>
                  <a:pt x="6613297" y="1689596"/>
                </a:moveTo>
                <a:cubicBezTo>
                  <a:pt x="6613866" y="1689240"/>
                  <a:pt x="6614436" y="1688862"/>
                  <a:pt x="6615123" y="1688436"/>
                </a:cubicBezTo>
                <a:cubicBezTo>
                  <a:pt x="6614530" y="1687749"/>
                  <a:pt x="6613914" y="1687039"/>
                  <a:pt x="6613297" y="1686353"/>
                </a:cubicBezTo>
                <a:cubicBezTo>
                  <a:pt x="6612727" y="1686708"/>
                  <a:pt x="6611589" y="1687158"/>
                  <a:pt x="6611684" y="1687418"/>
                </a:cubicBezTo>
                <a:cubicBezTo>
                  <a:pt x="6611969" y="1688175"/>
                  <a:pt x="6612727" y="1688862"/>
                  <a:pt x="6613297" y="1689596"/>
                </a:cubicBezTo>
                <a:close/>
                <a:moveTo>
                  <a:pt x="7046034" y="1890823"/>
                </a:moveTo>
                <a:cubicBezTo>
                  <a:pt x="7046603" y="1890468"/>
                  <a:pt x="7047172" y="1890113"/>
                  <a:pt x="7047860" y="1889663"/>
                </a:cubicBezTo>
                <a:cubicBezTo>
                  <a:pt x="7047267" y="1888977"/>
                  <a:pt x="7046650" y="1888267"/>
                  <a:pt x="7046034" y="1887581"/>
                </a:cubicBezTo>
                <a:cubicBezTo>
                  <a:pt x="7045464" y="1887936"/>
                  <a:pt x="7044326" y="1888385"/>
                  <a:pt x="7044421" y="1888646"/>
                </a:cubicBezTo>
                <a:cubicBezTo>
                  <a:pt x="7044705" y="1889403"/>
                  <a:pt x="7045464" y="1890089"/>
                  <a:pt x="7046034" y="1890823"/>
                </a:cubicBezTo>
                <a:close/>
                <a:moveTo>
                  <a:pt x="7051204" y="1248182"/>
                </a:moveTo>
                <a:cubicBezTo>
                  <a:pt x="7051370" y="1248088"/>
                  <a:pt x="7051584" y="1247969"/>
                  <a:pt x="7051773" y="1247875"/>
                </a:cubicBezTo>
                <a:cubicBezTo>
                  <a:pt x="7052010" y="1247449"/>
                  <a:pt x="7052248" y="1247070"/>
                  <a:pt x="7052461" y="1246644"/>
                </a:cubicBezTo>
                <a:cubicBezTo>
                  <a:pt x="7052105" y="1246052"/>
                  <a:pt x="7051655" y="1245508"/>
                  <a:pt x="7051204" y="1244940"/>
                </a:cubicBezTo>
                <a:cubicBezTo>
                  <a:pt x="7050635" y="1245295"/>
                  <a:pt x="7050065" y="1245673"/>
                  <a:pt x="7049378" y="1246100"/>
                </a:cubicBezTo>
                <a:cubicBezTo>
                  <a:pt x="7049947" y="1246786"/>
                  <a:pt x="7050587" y="1247496"/>
                  <a:pt x="7051204" y="1248182"/>
                </a:cubicBezTo>
                <a:close/>
                <a:moveTo>
                  <a:pt x="7069230" y="1204372"/>
                </a:moveTo>
                <a:cubicBezTo>
                  <a:pt x="7068091" y="1204017"/>
                  <a:pt x="7066977" y="1203520"/>
                  <a:pt x="7065767" y="1203355"/>
                </a:cubicBezTo>
                <a:cubicBezTo>
                  <a:pt x="7065340" y="1203284"/>
                  <a:pt x="7064652" y="1204017"/>
                  <a:pt x="7064083" y="1204372"/>
                </a:cubicBezTo>
                <a:cubicBezTo>
                  <a:pt x="7065197" y="1204751"/>
                  <a:pt x="7066313" y="1205153"/>
                  <a:pt x="7067404" y="1205532"/>
                </a:cubicBezTo>
                <a:cubicBezTo>
                  <a:pt x="7068091" y="1205106"/>
                  <a:pt x="7068661" y="1204727"/>
                  <a:pt x="7069230" y="1204372"/>
                </a:cubicBezTo>
                <a:close/>
                <a:moveTo>
                  <a:pt x="7770811" y="1616011"/>
                </a:moveTo>
                <a:cubicBezTo>
                  <a:pt x="7771072" y="1616768"/>
                  <a:pt x="7771854" y="1617478"/>
                  <a:pt x="7772424" y="1618188"/>
                </a:cubicBezTo>
                <a:cubicBezTo>
                  <a:pt x="7772993" y="1617833"/>
                  <a:pt x="7774132" y="1617384"/>
                  <a:pt x="7774037" y="1617123"/>
                </a:cubicBezTo>
                <a:cubicBezTo>
                  <a:pt x="7773775" y="1616366"/>
                  <a:pt x="7772993" y="1615656"/>
                  <a:pt x="7772424" y="1614946"/>
                </a:cubicBezTo>
                <a:cubicBezTo>
                  <a:pt x="7771854" y="1615301"/>
                  <a:pt x="7770716" y="1615751"/>
                  <a:pt x="7770811" y="1616011"/>
                </a:cubicBezTo>
                <a:close/>
                <a:moveTo>
                  <a:pt x="6915631" y="3859810"/>
                </a:moveTo>
                <a:cubicBezTo>
                  <a:pt x="6915536" y="3860070"/>
                  <a:pt x="6916675" y="3860520"/>
                  <a:pt x="6917245" y="3860875"/>
                </a:cubicBezTo>
                <a:cubicBezTo>
                  <a:pt x="6917861" y="3860165"/>
                  <a:pt x="6918478" y="3859455"/>
                  <a:pt x="6919071" y="3858792"/>
                </a:cubicBezTo>
                <a:cubicBezTo>
                  <a:pt x="6918383" y="3858366"/>
                  <a:pt x="6917813" y="3857988"/>
                  <a:pt x="6917245" y="3857633"/>
                </a:cubicBezTo>
                <a:cubicBezTo>
                  <a:pt x="6916675" y="3858343"/>
                  <a:pt x="6915916" y="3859053"/>
                  <a:pt x="6915631" y="3859810"/>
                </a:cubicBezTo>
                <a:close/>
                <a:moveTo>
                  <a:pt x="3287925" y="1158929"/>
                </a:moveTo>
                <a:cubicBezTo>
                  <a:pt x="3288494" y="1159284"/>
                  <a:pt x="3289206" y="1159994"/>
                  <a:pt x="3289609" y="1159947"/>
                </a:cubicBezTo>
                <a:cubicBezTo>
                  <a:pt x="3290818" y="1159781"/>
                  <a:pt x="3291934" y="1159284"/>
                  <a:pt x="3293072" y="1158929"/>
                </a:cubicBezTo>
                <a:cubicBezTo>
                  <a:pt x="3292503" y="1158574"/>
                  <a:pt x="3291791" y="1157864"/>
                  <a:pt x="3291388" y="1157912"/>
                </a:cubicBezTo>
                <a:cubicBezTo>
                  <a:pt x="3290154" y="1158101"/>
                  <a:pt x="3289064" y="1158574"/>
                  <a:pt x="3287925" y="1158929"/>
                </a:cubicBezTo>
                <a:close/>
                <a:moveTo>
                  <a:pt x="3338468" y="1382334"/>
                </a:moveTo>
                <a:cubicBezTo>
                  <a:pt x="3338563" y="1382074"/>
                  <a:pt x="3337425" y="1381624"/>
                  <a:pt x="3336856" y="1381269"/>
                </a:cubicBezTo>
                <a:cubicBezTo>
                  <a:pt x="3336239" y="1381979"/>
                  <a:pt x="3335622" y="1382689"/>
                  <a:pt x="3335029" y="1383352"/>
                </a:cubicBezTo>
                <a:cubicBezTo>
                  <a:pt x="3335717" y="1383778"/>
                  <a:pt x="3336286" y="1384157"/>
                  <a:pt x="3336856" y="1384512"/>
                </a:cubicBezTo>
                <a:cubicBezTo>
                  <a:pt x="3337425" y="1383778"/>
                  <a:pt x="3338207" y="1383091"/>
                  <a:pt x="3338468" y="1382334"/>
                </a:cubicBezTo>
                <a:close/>
                <a:moveTo>
                  <a:pt x="3353933" y="967997"/>
                </a:moveTo>
                <a:cubicBezTo>
                  <a:pt x="3353672" y="967240"/>
                  <a:pt x="3352889" y="966530"/>
                  <a:pt x="3352320" y="965820"/>
                </a:cubicBezTo>
                <a:cubicBezTo>
                  <a:pt x="3351750" y="966175"/>
                  <a:pt x="3351181" y="966530"/>
                  <a:pt x="3350493" y="966980"/>
                </a:cubicBezTo>
                <a:cubicBezTo>
                  <a:pt x="3351086" y="967666"/>
                  <a:pt x="3351703" y="968376"/>
                  <a:pt x="3352320" y="969062"/>
                </a:cubicBezTo>
                <a:cubicBezTo>
                  <a:pt x="3352889" y="968707"/>
                  <a:pt x="3354027" y="968281"/>
                  <a:pt x="3353933" y="967997"/>
                </a:cubicBezTo>
                <a:close/>
                <a:moveTo>
                  <a:pt x="3376251" y="1519657"/>
                </a:moveTo>
                <a:cubicBezTo>
                  <a:pt x="3376939" y="1520083"/>
                  <a:pt x="3377508" y="1520462"/>
                  <a:pt x="3378077" y="1520817"/>
                </a:cubicBezTo>
                <a:cubicBezTo>
                  <a:pt x="3378647" y="1520083"/>
                  <a:pt x="3379429" y="1519397"/>
                  <a:pt x="3379690" y="1518640"/>
                </a:cubicBezTo>
                <a:cubicBezTo>
                  <a:pt x="3379785" y="1518379"/>
                  <a:pt x="3378647" y="1517930"/>
                  <a:pt x="3378077" y="1517575"/>
                </a:cubicBezTo>
                <a:cubicBezTo>
                  <a:pt x="3377461" y="1518285"/>
                  <a:pt x="3376844" y="1518995"/>
                  <a:pt x="3376251" y="1519657"/>
                </a:cubicBezTo>
                <a:close/>
                <a:moveTo>
                  <a:pt x="8761943" y="1793831"/>
                </a:moveTo>
                <a:cubicBezTo>
                  <a:pt x="8761540" y="1793689"/>
                  <a:pt x="8759998" y="1794730"/>
                  <a:pt x="8758978" y="1795251"/>
                </a:cubicBezTo>
                <a:cubicBezTo>
                  <a:pt x="8758978" y="1795724"/>
                  <a:pt x="8758978" y="1796221"/>
                  <a:pt x="8758978" y="1796694"/>
                </a:cubicBezTo>
                <a:cubicBezTo>
                  <a:pt x="8759737" y="1796694"/>
                  <a:pt x="8760733" y="1796884"/>
                  <a:pt x="8761231" y="1796647"/>
                </a:cubicBezTo>
                <a:cubicBezTo>
                  <a:pt x="8762915" y="1795913"/>
                  <a:pt x="8765026" y="1794990"/>
                  <a:pt x="8761943" y="1793831"/>
                </a:cubicBezTo>
                <a:close/>
                <a:moveTo>
                  <a:pt x="8756725" y="1796742"/>
                </a:moveTo>
                <a:cubicBezTo>
                  <a:pt x="8755752" y="1797239"/>
                  <a:pt x="8754993" y="1797949"/>
                  <a:pt x="8754377" y="1798659"/>
                </a:cubicBezTo>
                <a:cubicBezTo>
                  <a:pt x="8754282" y="1798777"/>
                  <a:pt x="8755373" y="1799322"/>
                  <a:pt x="8755966" y="1799677"/>
                </a:cubicBezTo>
                <a:cubicBezTo>
                  <a:pt x="8756961" y="1799180"/>
                  <a:pt x="8758100" y="1798730"/>
                  <a:pt x="8758906" y="1798115"/>
                </a:cubicBezTo>
                <a:cubicBezTo>
                  <a:pt x="8759286" y="1797831"/>
                  <a:pt x="8759262" y="1797002"/>
                  <a:pt x="8758883" y="1796742"/>
                </a:cubicBezTo>
                <a:cubicBezTo>
                  <a:pt x="8758503" y="1796481"/>
                  <a:pt x="8757175" y="1796505"/>
                  <a:pt x="8756725" y="1796742"/>
                </a:cubicBezTo>
                <a:close/>
                <a:moveTo>
                  <a:pt x="3143672" y="3223110"/>
                </a:moveTo>
                <a:cubicBezTo>
                  <a:pt x="3144241" y="3223465"/>
                  <a:pt x="3144952" y="3224175"/>
                  <a:pt x="3145355" y="3224128"/>
                </a:cubicBezTo>
                <a:cubicBezTo>
                  <a:pt x="3146565" y="3223962"/>
                  <a:pt x="3147680" y="3223465"/>
                  <a:pt x="3148818" y="3223110"/>
                </a:cubicBezTo>
                <a:cubicBezTo>
                  <a:pt x="3148249" y="3222755"/>
                  <a:pt x="3147538" y="3222045"/>
                  <a:pt x="3147134" y="3222092"/>
                </a:cubicBezTo>
                <a:cubicBezTo>
                  <a:pt x="3145925" y="3222282"/>
                  <a:pt x="3144810" y="3222755"/>
                  <a:pt x="3143672" y="3223110"/>
                </a:cubicBezTo>
                <a:close/>
                <a:moveTo>
                  <a:pt x="3153965" y="3375652"/>
                </a:moveTo>
                <a:cubicBezTo>
                  <a:pt x="3154535" y="3376007"/>
                  <a:pt x="3155104" y="3376385"/>
                  <a:pt x="3155792" y="3376812"/>
                </a:cubicBezTo>
                <a:cubicBezTo>
                  <a:pt x="3156883" y="3376433"/>
                  <a:pt x="3157997" y="3376054"/>
                  <a:pt x="3159112" y="3375652"/>
                </a:cubicBezTo>
                <a:cubicBezTo>
                  <a:pt x="3158543" y="3375297"/>
                  <a:pt x="3157831" y="3374587"/>
                  <a:pt x="3157428" y="3374634"/>
                </a:cubicBezTo>
                <a:cubicBezTo>
                  <a:pt x="3156219" y="3374823"/>
                  <a:pt x="3155127" y="3375297"/>
                  <a:pt x="3153965" y="3375652"/>
                </a:cubicBezTo>
                <a:close/>
                <a:moveTo>
                  <a:pt x="3663975" y="1853498"/>
                </a:moveTo>
                <a:cubicBezTo>
                  <a:pt x="3665114" y="1853853"/>
                  <a:pt x="3666229" y="1854350"/>
                  <a:pt x="3667438" y="1854516"/>
                </a:cubicBezTo>
                <a:cubicBezTo>
                  <a:pt x="3667865" y="1854587"/>
                  <a:pt x="3668553" y="1853853"/>
                  <a:pt x="3669122" y="1853498"/>
                </a:cubicBezTo>
                <a:cubicBezTo>
                  <a:pt x="3668007" y="1853120"/>
                  <a:pt x="3666893" y="1852717"/>
                  <a:pt x="3665802" y="1852339"/>
                </a:cubicBezTo>
                <a:cubicBezTo>
                  <a:pt x="3665138" y="1852765"/>
                  <a:pt x="3664568" y="1853120"/>
                  <a:pt x="3663975" y="1853498"/>
                </a:cubicBezTo>
                <a:close/>
                <a:moveTo>
                  <a:pt x="3695853" y="1612768"/>
                </a:moveTo>
                <a:cubicBezTo>
                  <a:pt x="3696114" y="1613526"/>
                  <a:pt x="3696896" y="1614236"/>
                  <a:pt x="3697465" y="1614946"/>
                </a:cubicBezTo>
                <a:cubicBezTo>
                  <a:pt x="3698035" y="1614591"/>
                  <a:pt x="3699173" y="1614141"/>
                  <a:pt x="3699078" y="1613881"/>
                </a:cubicBezTo>
                <a:cubicBezTo>
                  <a:pt x="3698817" y="1613123"/>
                  <a:pt x="3698035" y="1612413"/>
                  <a:pt x="3697465" y="1611703"/>
                </a:cubicBezTo>
                <a:cubicBezTo>
                  <a:pt x="3696896" y="1612058"/>
                  <a:pt x="3695758" y="1612484"/>
                  <a:pt x="3695853" y="1612768"/>
                </a:cubicBezTo>
                <a:close/>
                <a:moveTo>
                  <a:pt x="3715515" y="1233579"/>
                </a:moveTo>
                <a:cubicBezTo>
                  <a:pt x="3714376" y="1233224"/>
                  <a:pt x="3713262" y="1232727"/>
                  <a:pt x="3712052" y="1232561"/>
                </a:cubicBezTo>
                <a:cubicBezTo>
                  <a:pt x="3711625" y="1232490"/>
                  <a:pt x="3710937" y="1233224"/>
                  <a:pt x="3710368" y="1233579"/>
                </a:cubicBezTo>
                <a:cubicBezTo>
                  <a:pt x="3711483" y="1233958"/>
                  <a:pt x="3712597" y="1234360"/>
                  <a:pt x="3713689" y="1234739"/>
                </a:cubicBezTo>
                <a:cubicBezTo>
                  <a:pt x="3714353" y="1234313"/>
                  <a:pt x="3714922" y="1233958"/>
                  <a:pt x="3715515" y="1233579"/>
                </a:cubicBezTo>
                <a:close/>
                <a:moveTo>
                  <a:pt x="3751566" y="3469780"/>
                </a:moveTo>
                <a:cubicBezTo>
                  <a:pt x="3752136" y="3470135"/>
                  <a:pt x="3752847" y="3470846"/>
                  <a:pt x="3753250" y="3470798"/>
                </a:cubicBezTo>
                <a:cubicBezTo>
                  <a:pt x="3754460" y="3470633"/>
                  <a:pt x="3755575" y="3470135"/>
                  <a:pt x="3756713" y="3469780"/>
                </a:cubicBezTo>
                <a:cubicBezTo>
                  <a:pt x="3756144" y="3469425"/>
                  <a:pt x="3755432" y="3468715"/>
                  <a:pt x="3755029" y="3468763"/>
                </a:cubicBezTo>
                <a:cubicBezTo>
                  <a:pt x="3753820" y="3468928"/>
                  <a:pt x="3752705" y="3469425"/>
                  <a:pt x="3751566" y="3469780"/>
                </a:cubicBezTo>
                <a:close/>
                <a:moveTo>
                  <a:pt x="3890673" y="3460053"/>
                </a:moveTo>
                <a:cubicBezTo>
                  <a:pt x="3891242" y="3460408"/>
                  <a:pt x="3891930" y="3461118"/>
                  <a:pt x="3892357" y="3461071"/>
                </a:cubicBezTo>
                <a:cubicBezTo>
                  <a:pt x="3893567" y="3460905"/>
                  <a:pt x="3894681" y="3460408"/>
                  <a:pt x="3895820" y="3460053"/>
                </a:cubicBezTo>
                <a:cubicBezTo>
                  <a:pt x="3895251" y="3459698"/>
                  <a:pt x="3894539" y="3458988"/>
                  <a:pt x="3894136" y="3459035"/>
                </a:cubicBezTo>
                <a:cubicBezTo>
                  <a:pt x="3892903" y="3459201"/>
                  <a:pt x="3891811" y="3459674"/>
                  <a:pt x="3890673" y="3460053"/>
                </a:cubicBezTo>
                <a:close/>
                <a:moveTo>
                  <a:pt x="3473377" y="1535420"/>
                </a:moveTo>
                <a:cubicBezTo>
                  <a:pt x="3472808" y="1535065"/>
                  <a:pt x="3472096" y="1534355"/>
                  <a:pt x="3471693" y="1534403"/>
                </a:cubicBezTo>
                <a:cubicBezTo>
                  <a:pt x="3470483" y="1534568"/>
                  <a:pt x="3469368" y="1535065"/>
                  <a:pt x="3468230" y="1535420"/>
                </a:cubicBezTo>
                <a:cubicBezTo>
                  <a:pt x="3468799" y="1535776"/>
                  <a:pt x="3469368" y="1536154"/>
                  <a:pt x="3470056" y="1536580"/>
                </a:cubicBezTo>
                <a:cubicBezTo>
                  <a:pt x="3471147" y="1536201"/>
                  <a:pt x="3472262" y="1535823"/>
                  <a:pt x="3473377" y="1535420"/>
                </a:cubicBezTo>
                <a:close/>
                <a:moveTo>
                  <a:pt x="3572234" y="3368623"/>
                </a:moveTo>
                <a:cubicBezTo>
                  <a:pt x="3572495" y="3369380"/>
                  <a:pt x="3573278" y="3370090"/>
                  <a:pt x="3573847" y="3370800"/>
                </a:cubicBezTo>
                <a:cubicBezTo>
                  <a:pt x="3574416" y="3370445"/>
                  <a:pt x="3574985" y="3370090"/>
                  <a:pt x="3575673" y="3369640"/>
                </a:cubicBezTo>
                <a:cubicBezTo>
                  <a:pt x="3575080" y="3368954"/>
                  <a:pt x="3574464" y="3368244"/>
                  <a:pt x="3573847" y="3367557"/>
                </a:cubicBezTo>
                <a:cubicBezTo>
                  <a:pt x="3573254" y="3367913"/>
                  <a:pt x="3572139" y="3368338"/>
                  <a:pt x="3572234" y="3368623"/>
                </a:cubicBezTo>
                <a:close/>
                <a:moveTo>
                  <a:pt x="3586702" y="1571136"/>
                </a:moveTo>
                <a:cubicBezTo>
                  <a:pt x="3586133" y="1570781"/>
                  <a:pt x="3585421" y="1570071"/>
                  <a:pt x="3585018" y="1570118"/>
                </a:cubicBezTo>
                <a:cubicBezTo>
                  <a:pt x="3583808" y="1570284"/>
                  <a:pt x="3582694" y="1570781"/>
                  <a:pt x="3581555" y="1571136"/>
                </a:cubicBezTo>
                <a:cubicBezTo>
                  <a:pt x="3582124" y="1571491"/>
                  <a:pt x="3582836" y="1572201"/>
                  <a:pt x="3583239" y="1572154"/>
                </a:cubicBezTo>
                <a:cubicBezTo>
                  <a:pt x="3584472" y="1571964"/>
                  <a:pt x="3585563" y="1571491"/>
                  <a:pt x="3586702" y="1571136"/>
                </a:cubicBezTo>
                <a:close/>
                <a:moveTo>
                  <a:pt x="3635229" y="1852386"/>
                </a:moveTo>
                <a:cubicBezTo>
                  <a:pt x="3634683" y="1852078"/>
                  <a:pt x="3634162" y="1851770"/>
                  <a:pt x="3633545" y="1851415"/>
                </a:cubicBezTo>
                <a:cubicBezTo>
                  <a:pt x="3631885" y="1851960"/>
                  <a:pt x="3630153" y="1852504"/>
                  <a:pt x="3628398" y="1853049"/>
                </a:cubicBezTo>
                <a:cubicBezTo>
                  <a:pt x="3629276" y="1853569"/>
                  <a:pt x="3630367" y="1854563"/>
                  <a:pt x="3631031" y="1854492"/>
                </a:cubicBezTo>
                <a:cubicBezTo>
                  <a:pt x="3632170" y="1854350"/>
                  <a:pt x="3633237" y="1854043"/>
                  <a:pt x="3634280" y="1853711"/>
                </a:cubicBezTo>
                <a:cubicBezTo>
                  <a:pt x="3634209" y="1853830"/>
                  <a:pt x="3634091" y="1853948"/>
                  <a:pt x="3634043" y="1854066"/>
                </a:cubicBezTo>
                <a:cubicBezTo>
                  <a:pt x="3633948" y="1854327"/>
                  <a:pt x="3635087" y="1854776"/>
                  <a:pt x="3635656" y="1855131"/>
                </a:cubicBezTo>
                <a:cubicBezTo>
                  <a:pt x="3636273" y="1854421"/>
                  <a:pt x="3636889" y="1853711"/>
                  <a:pt x="3637482" y="1853049"/>
                </a:cubicBezTo>
                <a:cubicBezTo>
                  <a:pt x="3636794" y="1852622"/>
                  <a:pt x="3636225" y="1852244"/>
                  <a:pt x="3635656" y="1851889"/>
                </a:cubicBezTo>
                <a:cubicBezTo>
                  <a:pt x="3635514" y="1852031"/>
                  <a:pt x="3635371" y="1852196"/>
                  <a:pt x="3635229" y="1852386"/>
                </a:cubicBezTo>
                <a:close/>
                <a:moveTo>
                  <a:pt x="3664616" y="1966846"/>
                </a:moveTo>
                <a:cubicBezTo>
                  <a:pt x="3664378" y="1967106"/>
                  <a:pt x="3666063" y="1968076"/>
                  <a:pt x="3666845" y="1968715"/>
                </a:cubicBezTo>
                <a:cubicBezTo>
                  <a:pt x="3667604" y="1968715"/>
                  <a:pt x="3668672" y="1968905"/>
                  <a:pt x="3669051" y="1968668"/>
                </a:cubicBezTo>
                <a:cubicBezTo>
                  <a:pt x="3669431" y="1968431"/>
                  <a:pt x="3669431" y="1967627"/>
                  <a:pt x="3669075" y="1967295"/>
                </a:cubicBezTo>
                <a:cubicBezTo>
                  <a:pt x="3667889" y="1966230"/>
                  <a:pt x="3666419" y="1964881"/>
                  <a:pt x="3664616" y="1966846"/>
                </a:cubicBezTo>
                <a:close/>
                <a:moveTo>
                  <a:pt x="2731546" y="3008912"/>
                </a:moveTo>
                <a:cubicBezTo>
                  <a:pt x="2730977" y="3008557"/>
                  <a:pt x="2730408" y="3008178"/>
                  <a:pt x="2729720" y="3007752"/>
                </a:cubicBezTo>
                <a:cubicBezTo>
                  <a:pt x="2728629" y="3008131"/>
                  <a:pt x="2727514" y="3008510"/>
                  <a:pt x="2726399" y="3008912"/>
                </a:cubicBezTo>
                <a:cubicBezTo>
                  <a:pt x="2726968" y="3009267"/>
                  <a:pt x="2727680" y="3009977"/>
                  <a:pt x="2728083" y="3009930"/>
                </a:cubicBezTo>
                <a:cubicBezTo>
                  <a:pt x="2729293" y="3009764"/>
                  <a:pt x="2730384" y="3009267"/>
                  <a:pt x="2731546" y="3008912"/>
                </a:cubicBezTo>
                <a:close/>
                <a:moveTo>
                  <a:pt x="2765368" y="3030048"/>
                </a:moveTo>
                <a:cubicBezTo>
                  <a:pt x="2764396" y="3030545"/>
                  <a:pt x="2763637" y="3031255"/>
                  <a:pt x="2763020" y="3031965"/>
                </a:cubicBezTo>
                <a:cubicBezTo>
                  <a:pt x="2762925" y="3032083"/>
                  <a:pt x="2764016" y="3032604"/>
                  <a:pt x="2764609" y="3032983"/>
                </a:cubicBezTo>
                <a:cubicBezTo>
                  <a:pt x="2765605" y="3032486"/>
                  <a:pt x="2766744" y="3032036"/>
                  <a:pt x="2767550" y="3031421"/>
                </a:cubicBezTo>
                <a:cubicBezTo>
                  <a:pt x="2767930" y="3031137"/>
                  <a:pt x="2767906" y="3030308"/>
                  <a:pt x="2767526" y="3030048"/>
                </a:cubicBezTo>
                <a:cubicBezTo>
                  <a:pt x="2767147" y="3029787"/>
                  <a:pt x="2765819" y="3029811"/>
                  <a:pt x="2765368" y="3030048"/>
                </a:cubicBezTo>
                <a:close/>
                <a:moveTo>
                  <a:pt x="9083512" y="1668483"/>
                </a:moveTo>
                <a:cubicBezTo>
                  <a:pt x="9084082" y="1668838"/>
                  <a:pt x="9084793" y="1669549"/>
                  <a:pt x="9085197" y="1669501"/>
                </a:cubicBezTo>
                <a:cubicBezTo>
                  <a:pt x="9086406" y="1669335"/>
                  <a:pt x="9087521" y="1668838"/>
                  <a:pt x="9088659" y="1668483"/>
                </a:cubicBezTo>
                <a:cubicBezTo>
                  <a:pt x="9088090" y="1668128"/>
                  <a:pt x="9087521" y="1667773"/>
                  <a:pt x="9086833" y="1667324"/>
                </a:cubicBezTo>
                <a:cubicBezTo>
                  <a:pt x="9085766" y="1667726"/>
                  <a:pt x="9084627" y="1668105"/>
                  <a:pt x="9083512" y="1668483"/>
                </a:cubicBezTo>
                <a:close/>
                <a:moveTo>
                  <a:pt x="9031997" y="1830777"/>
                </a:moveTo>
                <a:cubicBezTo>
                  <a:pt x="9032566" y="1831132"/>
                  <a:pt x="9033135" y="1831487"/>
                  <a:pt x="9033823" y="1831937"/>
                </a:cubicBezTo>
                <a:cubicBezTo>
                  <a:pt x="9034914" y="1831558"/>
                  <a:pt x="9036029" y="1831179"/>
                  <a:pt x="9037144" y="1830777"/>
                </a:cubicBezTo>
                <a:cubicBezTo>
                  <a:pt x="9036574" y="1830422"/>
                  <a:pt x="9035863" y="1829712"/>
                  <a:pt x="9035459" y="1829759"/>
                </a:cubicBezTo>
                <a:cubicBezTo>
                  <a:pt x="9034250" y="1829925"/>
                  <a:pt x="9033135" y="1830422"/>
                  <a:pt x="9031997" y="1830777"/>
                </a:cubicBezTo>
                <a:close/>
                <a:moveTo>
                  <a:pt x="2963367" y="3164696"/>
                </a:moveTo>
                <a:cubicBezTo>
                  <a:pt x="2963936" y="3165051"/>
                  <a:pt x="2964647" y="3165762"/>
                  <a:pt x="2965051" y="3165714"/>
                </a:cubicBezTo>
                <a:cubicBezTo>
                  <a:pt x="2966260" y="3165549"/>
                  <a:pt x="2967375" y="3165051"/>
                  <a:pt x="2968514" y="3164696"/>
                </a:cubicBezTo>
                <a:cubicBezTo>
                  <a:pt x="2967944" y="3164341"/>
                  <a:pt x="2967233" y="3163631"/>
                  <a:pt x="2966829" y="3163679"/>
                </a:cubicBezTo>
                <a:cubicBezTo>
                  <a:pt x="2965620" y="3163845"/>
                  <a:pt x="2964505" y="3164341"/>
                  <a:pt x="2963367" y="3164696"/>
                </a:cubicBezTo>
                <a:close/>
                <a:moveTo>
                  <a:pt x="8887767" y="2207268"/>
                </a:moveTo>
                <a:cubicBezTo>
                  <a:pt x="8887197" y="2206913"/>
                  <a:pt x="8886486" y="2206203"/>
                  <a:pt x="8886083" y="2206250"/>
                </a:cubicBezTo>
                <a:cubicBezTo>
                  <a:pt x="8884873" y="2206416"/>
                  <a:pt x="8883759" y="2206913"/>
                  <a:pt x="8882620" y="2207268"/>
                </a:cubicBezTo>
                <a:cubicBezTo>
                  <a:pt x="8883190" y="2207623"/>
                  <a:pt x="8883759" y="2207978"/>
                  <a:pt x="8884446" y="2208428"/>
                </a:cubicBezTo>
                <a:cubicBezTo>
                  <a:pt x="8885514" y="2208025"/>
                  <a:pt x="8886629" y="2207647"/>
                  <a:pt x="8887767" y="2207268"/>
                </a:cubicBezTo>
                <a:close/>
                <a:moveTo>
                  <a:pt x="8887008" y="2217469"/>
                </a:moveTo>
                <a:cubicBezTo>
                  <a:pt x="8886415" y="2216782"/>
                  <a:pt x="8885798" y="2216072"/>
                  <a:pt x="8885182" y="2215386"/>
                </a:cubicBezTo>
                <a:cubicBezTo>
                  <a:pt x="8884613" y="2215741"/>
                  <a:pt x="8883474" y="2216191"/>
                  <a:pt x="8883569" y="2216451"/>
                </a:cubicBezTo>
                <a:cubicBezTo>
                  <a:pt x="8883830" y="2217209"/>
                  <a:pt x="8884613" y="2217919"/>
                  <a:pt x="8885182" y="2218629"/>
                </a:cubicBezTo>
                <a:cubicBezTo>
                  <a:pt x="8885751" y="2218250"/>
                  <a:pt x="8886320" y="2217895"/>
                  <a:pt x="8887008" y="2217469"/>
                </a:cubicBezTo>
                <a:close/>
                <a:moveTo>
                  <a:pt x="4738097" y="1426688"/>
                </a:moveTo>
                <a:cubicBezTo>
                  <a:pt x="4738666" y="1426333"/>
                  <a:pt x="4739235" y="1425978"/>
                  <a:pt x="4739923" y="1425529"/>
                </a:cubicBezTo>
                <a:cubicBezTo>
                  <a:pt x="4739330" y="1424842"/>
                  <a:pt x="4738714" y="1424132"/>
                  <a:pt x="4738097" y="1423446"/>
                </a:cubicBezTo>
                <a:cubicBezTo>
                  <a:pt x="4737528" y="1423801"/>
                  <a:pt x="4736389" y="1424251"/>
                  <a:pt x="4736484" y="1424511"/>
                </a:cubicBezTo>
                <a:cubicBezTo>
                  <a:pt x="4736769" y="1425292"/>
                  <a:pt x="4737528" y="1425978"/>
                  <a:pt x="4738097" y="1426688"/>
                </a:cubicBezTo>
                <a:close/>
                <a:moveTo>
                  <a:pt x="4741417" y="2256403"/>
                </a:moveTo>
                <a:cubicBezTo>
                  <a:pt x="4742105" y="2256829"/>
                  <a:pt x="4742675" y="2257208"/>
                  <a:pt x="4743244" y="2257563"/>
                </a:cubicBezTo>
                <a:cubicBezTo>
                  <a:pt x="4743813" y="2256853"/>
                  <a:pt x="4744596" y="2256143"/>
                  <a:pt x="4744857" y="2255386"/>
                </a:cubicBezTo>
                <a:cubicBezTo>
                  <a:pt x="4744951" y="2255125"/>
                  <a:pt x="4743813" y="2254676"/>
                  <a:pt x="4743244" y="2254320"/>
                </a:cubicBezTo>
                <a:cubicBezTo>
                  <a:pt x="4742651" y="2255031"/>
                  <a:pt x="4742011" y="2255717"/>
                  <a:pt x="4741417" y="2256403"/>
                </a:cubicBezTo>
                <a:close/>
                <a:moveTo>
                  <a:pt x="4782640" y="2240190"/>
                </a:moveTo>
                <a:cubicBezTo>
                  <a:pt x="4783327" y="2240617"/>
                  <a:pt x="4783896" y="2240995"/>
                  <a:pt x="4784466" y="2241350"/>
                </a:cubicBezTo>
                <a:cubicBezTo>
                  <a:pt x="4785035" y="2240617"/>
                  <a:pt x="4785818" y="2239930"/>
                  <a:pt x="4786079" y="2239173"/>
                </a:cubicBezTo>
                <a:cubicBezTo>
                  <a:pt x="4786174" y="2238912"/>
                  <a:pt x="4785035" y="2238463"/>
                  <a:pt x="4784466" y="2238108"/>
                </a:cubicBezTo>
                <a:cubicBezTo>
                  <a:pt x="4783849" y="2238794"/>
                  <a:pt x="4783232" y="2239504"/>
                  <a:pt x="4782640" y="2240190"/>
                </a:cubicBezTo>
                <a:close/>
                <a:moveTo>
                  <a:pt x="4799930" y="1280655"/>
                </a:moveTo>
                <a:cubicBezTo>
                  <a:pt x="4799361" y="1281010"/>
                  <a:pt x="4798792" y="1281389"/>
                  <a:pt x="4798104" y="1281815"/>
                </a:cubicBezTo>
                <a:cubicBezTo>
                  <a:pt x="4798697" y="1282501"/>
                  <a:pt x="4799313" y="1283211"/>
                  <a:pt x="4799930" y="1283898"/>
                </a:cubicBezTo>
                <a:cubicBezTo>
                  <a:pt x="4800499" y="1283543"/>
                  <a:pt x="4801638" y="1283093"/>
                  <a:pt x="4801543" y="1282833"/>
                </a:cubicBezTo>
                <a:cubicBezTo>
                  <a:pt x="4801258" y="1282052"/>
                  <a:pt x="4800499" y="1281365"/>
                  <a:pt x="4799930" y="1280655"/>
                </a:cubicBezTo>
                <a:close/>
                <a:moveTo>
                  <a:pt x="4803108" y="3524715"/>
                </a:moveTo>
                <a:cubicBezTo>
                  <a:pt x="4802871" y="3524975"/>
                  <a:pt x="4804555" y="3525945"/>
                  <a:pt x="4805338" y="3526584"/>
                </a:cubicBezTo>
                <a:cubicBezTo>
                  <a:pt x="4806097" y="3526584"/>
                  <a:pt x="4807164" y="3526774"/>
                  <a:pt x="4807544" y="3526537"/>
                </a:cubicBezTo>
                <a:cubicBezTo>
                  <a:pt x="4807923" y="3526300"/>
                  <a:pt x="4807923" y="3525496"/>
                  <a:pt x="4807567" y="3525164"/>
                </a:cubicBezTo>
                <a:cubicBezTo>
                  <a:pt x="4806405" y="3524099"/>
                  <a:pt x="4804935" y="3522750"/>
                  <a:pt x="4803108" y="3524715"/>
                </a:cubicBezTo>
                <a:close/>
                <a:moveTo>
                  <a:pt x="4804341" y="1633951"/>
                </a:moveTo>
                <a:cubicBezTo>
                  <a:pt x="4805433" y="1633573"/>
                  <a:pt x="4806547" y="1633194"/>
                  <a:pt x="4807662" y="1632792"/>
                </a:cubicBezTo>
                <a:cubicBezTo>
                  <a:pt x="4807093" y="1632437"/>
                  <a:pt x="4806381" y="1631727"/>
                  <a:pt x="4805978" y="1631774"/>
                </a:cubicBezTo>
                <a:cubicBezTo>
                  <a:pt x="4804768" y="1631940"/>
                  <a:pt x="4803654" y="1632437"/>
                  <a:pt x="4802515" y="1632792"/>
                </a:cubicBezTo>
                <a:cubicBezTo>
                  <a:pt x="4803061" y="1633147"/>
                  <a:pt x="4803654" y="1633502"/>
                  <a:pt x="4804341" y="1633951"/>
                </a:cubicBezTo>
                <a:close/>
                <a:moveTo>
                  <a:pt x="4807733" y="3526632"/>
                </a:moveTo>
                <a:cubicBezTo>
                  <a:pt x="4807354" y="3526868"/>
                  <a:pt x="4807330" y="3527697"/>
                  <a:pt x="4807709" y="3527981"/>
                </a:cubicBezTo>
                <a:cubicBezTo>
                  <a:pt x="4808516" y="3528596"/>
                  <a:pt x="4809631" y="3529070"/>
                  <a:pt x="4810745" y="3529448"/>
                </a:cubicBezTo>
                <a:cubicBezTo>
                  <a:pt x="4810935" y="3529519"/>
                  <a:pt x="4811789" y="3528833"/>
                  <a:pt x="4812382" y="3528454"/>
                </a:cubicBezTo>
                <a:cubicBezTo>
                  <a:pt x="4811576" y="3527839"/>
                  <a:pt x="4810888" y="3527105"/>
                  <a:pt x="4809892" y="3526608"/>
                </a:cubicBezTo>
                <a:cubicBezTo>
                  <a:pt x="4809441" y="3526395"/>
                  <a:pt x="4808113" y="3526395"/>
                  <a:pt x="4807733" y="3526632"/>
                </a:cubicBezTo>
                <a:close/>
                <a:moveTo>
                  <a:pt x="4829008" y="825112"/>
                </a:moveTo>
                <a:cubicBezTo>
                  <a:pt x="4829696" y="825538"/>
                  <a:pt x="4830265" y="825917"/>
                  <a:pt x="4830835" y="826272"/>
                </a:cubicBezTo>
                <a:cubicBezTo>
                  <a:pt x="4831404" y="825562"/>
                  <a:pt x="4832187" y="824852"/>
                  <a:pt x="4832447" y="824094"/>
                </a:cubicBezTo>
                <a:cubicBezTo>
                  <a:pt x="4832543" y="823834"/>
                  <a:pt x="4831404" y="823384"/>
                  <a:pt x="4830835" y="823029"/>
                </a:cubicBezTo>
                <a:cubicBezTo>
                  <a:pt x="4830218" y="823739"/>
                  <a:pt x="4829601" y="824426"/>
                  <a:pt x="4829008" y="825112"/>
                </a:cubicBezTo>
                <a:close/>
                <a:moveTo>
                  <a:pt x="4841128" y="1679844"/>
                </a:moveTo>
                <a:cubicBezTo>
                  <a:pt x="4841745" y="1679134"/>
                  <a:pt x="4842361" y="1678424"/>
                  <a:pt x="4842955" y="1677761"/>
                </a:cubicBezTo>
                <a:cubicBezTo>
                  <a:pt x="4842267" y="1677335"/>
                  <a:pt x="4841697" y="1676957"/>
                  <a:pt x="4841128" y="1676602"/>
                </a:cubicBezTo>
                <a:cubicBezTo>
                  <a:pt x="4840559" y="1677312"/>
                  <a:pt x="4839776" y="1678022"/>
                  <a:pt x="4839515" y="1678779"/>
                </a:cubicBezTo>
                <a:cubicBezTo>
                  <a:pt x="4839444" y="1679063"/>
                  <a:pt x="4840559" y="1679489"/>
                  <a:pt x="4841128" y="1679844"/>
                </a:cubicBezTo>
                <a:close/>
                <a:moveTo>
                  <a:pt x="4875591" y="987476"/>
                </a:moveTo>
                <a:cubicBezTo>
                  <a:pt x="4875496" y="987737"/>
                  <a:pt x="4876634" y="988186"/>
                  <a:pt x="4877204" y="988541"/>
                </a:cubicBezTo>
                <a:cubicBezTo>
                  <a:pt x="4877820" y="987831"/>
                  <a:pt x="4878437" y="987121"/>
                  <a:pt x="4879030" y="986459"/>
                </a:cubicBezTo>
                <a:cubicBezTo>
                  <a:pt x="4878342" y="986033"/>
                  <a:pt x="4877773" y="985654"/>
                  <a:pt x="4877204" y="985299"/>
                </a:cubicBezTo>
                <a:cubicBezTo>
                  <a:pt x="4876634" y="986033"/>
                  <a:pt x="4875851" y="986719"/>
                  <a:pt x="4875591" y="987476"/>
                </a:cubicBezTo>
                <a:close/>
                <a:moveTo>
                  <a:pt x="4625649" y="2040714"/>
                </a:moveTo>
                <a:cubicBezTo>
                  <a:pt x="4624440" y="2040880"/>
                  <a:pt x="4623325" y="2041377"/>
                  <a:pt x="4622187" y="2041732"/>
                </a:cubicBezTo>
                <a:cubicBezTo>
                  <a:pt x="4622756" y="2042087"/>
                  <a:pt x="4623325" y="2042442"/>
                  <a:pt x="4624013" y="2042892"/>
                </a:cubicBezTo>
                <a:cubicBezTo>
                  <a:pt x="4625104" y="2042513"/>
                  <a:pt x="4626219" y="2042134"/>
                  <a:pt x="4627333" y="2041732"/>
                </a:cubicBezTo>
                <a:cubicBezTo>
                  <a:pt x="4626764" y="2041377"/>
                  <a:pt x="4626076" y="2040667"/>
                  <a:pt x="4625649" y="2040714"/>
                </a:cubicBezTo>
                <a:close/>
                <a:moveTo>
                  <a:pt x="4655677" y="2004407"/>
                </a:moveTo>
                <a:cubicBezTo>
                  <a:pt x="4655107" y="2005117"/>
                  <a:pt x="4654348" y="2005827"/>
                  <a:pt x="4654064" y="2006585"/>
                </a:cubicBezTo>
                <a:cubicBezTo>
                  <a:pt x="4653969" y="2006845"/>
                  <a:pt x="4655107" y="2007295"/>
                  <a:pt x="4655677" y="2007650"/>
                </a:cubicBezTo>
                <a:cubicBezTo>
                  <a:pt x="4656293" y="2006940"/>
                  <a:pt x="4656910" y="2006230"/>
                  <a:pt x="4657503" y="2005567"/>
                </a:cubicBezTo>
                <a:cubicBezTo>
                  <a:pt x="4656815" y="2005141"/>
                  <a:pt x="4656246" y="2004762"/>
                  <a:pt x="4655677" y="2004407"/>
                </a:cubicBezTo>
                <a:close/>
                <a:moveTo>
                  <a:pt x="4666729" y="1991887"/>
                </a:moveTo>
                <a:cubicBezTo>
                  <a:pt x="4665638" y="1992265"/>
                  <a:pt x="4664524" y="1992644"/>
                  <a:pt x="4663408" y="1993046"/>
                </a:cubicBezTo>
                <a:cubicBezTo>
                  <a:pt x="4663978" y="1993401"/>
                  <a:pt x="4664689" y="1994111"/>
                  <a:pt x="4665092" y="1994064"/>
                </a:cubicBezTo>
                <a:cubicBezTo>
                  <a:pt x="4666302" y="1993898"/>
                  <a:pt x="4667417" y="1993401"/>
                  <a:pt x="4668556" y="1993046"/>
                </a:cubicBezTo>
                <a:cubicBezTo>
                  <a:pt x="4667986" y="1992691"/>
                  <a:pt x="4667417" y="1992336"/>
                  <a:pt x="4666729" y="1991887"/>
                </a:cubicBezTo>
                <a:close/>
                <a:moveTo>
                  <a:pt x="4678873" y="1389364"/>
                </a:moveTo>
                <a:cubicBezTo>
                  <a:pt x="4678304" y="1389008"/>
                  <a:pt x="4677592" y="1388298"/>
                  <a:pt x="4677189" y="1388346"/>
                </a:cubicBezTo>
                <a:cubicBezTo>
                  <a:pt x="4675979" y="1388511"/>
                  <a:pt x="4674864" y="1389008"/>
                  <a:pt x="4673726" y="1389364"/>
                </a:cubicBezTo>
                <a:cubicBezTo>
                  <a:pt x="4674295" y="1389719"/>
                  <a:pt x="4675007" y="1390429"/>
                  <a:pt x="4675410" y="1390381"/>
                </a:cubicBezTo>
                <a:cubicBezTo>
                  <a:pt x="4676620" y="1390216"/>
                  <a:pt x="4677711" y="1389742"/>
                  <a:pt x="4678873" y="1389364"/>
                </a:cubicBezTo>
                <a:close/>
                <a:moveTo>
                  <a:pt x="4684020" y="899288"/>
                </a:moveTo>
                <a:cubicBezTo>
                  <a:pt x="4682905" y="898910"/>
                  <a:pt x="4681790" y="898507"/>
                  <a:pt x="4680699" y="898129"/>
                </a:cubicBezTo>
                <a:cubicBezTo>
                  <a:pt x="4680011" y="898555"/>
                  <a:pt x="4679442" y="898933"/>
                  <a:pt x="4678873" y="899288"/>
                </a:cubicBezTo>
                <a:cubicBezTo>
                  <a:pt x="4680011" y="899643"/>
                  <a:pt x="4681126" y="900140"/>
                  <a:pt x="4682336" y="900306"/>
                </a:cubicBezTo>
                <a:cubicBezTo>
                  <a:pt x="4682739" y="900377"/>
                  <a:pt x="4683450" y="899643"/>
                  <a:pt x="4684020" y="899288"/>
                </a:cubicBezTo>
                <a:close/>
                <a:moveTo>
                  <a:pt x="4684020" y="2421466"/>
                </a:moveTo>
                <a:cubicBezTo>
                  <a:pt x="4685134" y="2421844"/>
                  <a:pt x="4686249" y="2422247"/>
                  <a:pt x="4687340" y="2422625"/>
                </a:cubicBezTo>
                <a:cubicBezTo>
                  <a:pt x="4688028" y="2422199"/>
                  <a:pt x="4688597" y="2421821"/>
                  <a:pt x="4689166" y="2421466"/>
                </a:cubicBezTo>
                <a:cubicBezTo>
                  <a:pt x="4688028" y="2421111"/>
                  <a:pt x="4686913" y="2420614"/>
                  <a:pt x="4685704" y="2420448"/>
                </a:cubicBezTo>
                <a:cubicBezTo>
                  <a:pt x="4685277" y="2420401"/>
                  <a:pt x="4684589" y="2421111"/>
                  <a:pt x="4684020" y="2421466"/>
                </a:cubicBezTo>
                <a:close/>
                <a:moveTo>
                  <a:pt x="4684755" y="1367115"/>
                </a:moveTo>
                <a:cubicBezTo>
                  <a:pt x="4685443" y="1367541"/>
                  <a:pt x="4686012" y="1367920"/>
                  <a:pt x="4686581" y="1368275"/>
                </a:cubicBezTo>
                <a:cubicBezTo>
                  <a:pt x="4687150" y="1367565"/>
                  <a:pt x="4687933" y="1366855"/>
                  <a:pt x="4688194" y="1366098"/>
                </a:cubicBezTo>
                <a:cubicBezTo>
                  <a:pt x="4688289" y="1365837"/>
                  <a:pt x="4687150" y="1365388"/>
                  <a:pt x="4686581" y="1365033"/>
                </a:cubicBezTo>
                <a:cubicBezTo>
                  <a:pt x="4685964" y="1365743"/>
                  <a:pt x="4685348" y="1366453"/>
                  <a:pt x="4684755" y="1367115"/>
                </a:cubicBezTo>
                <a:close/>
                <a:moveTo>
                  <a:pt x="4685704" y="1326690"/>
                </a:moveTo>
                <a:cubicBezTo>
                  <a:pt x="4685277" y="1326619"/>
                  <a:pt x="4684589" y="1327353"/>
                  <a:pt x="4684020" y="1327708"/>
                </a:cubicBezTo>
                <a:cubicBezTo>
                  <a:pt x="4685134" y="1328086"/>
                  <a:pt x="4686249" y="1328489"/>
                  <a:pt x="4687340" y="1328867"/>
                </a:cubicBezTo>
                <a:cubicBezTo>
                  <a:pt x="4688028" y="1328441"/>
                  <a:pt x="4688597" y="1328063"/>
                  <a:pt x="4689166" y="1327708"/>
                </a:cubicBezTo>
                <a:cubicBezTo>
                  <a:pt x="4688028" y="1327353"/>
                  <a:pt x="4686913" y="1326856"/>
                  <a:pt x="4685704" y="1326690"/>
                </a:cubicBezTo>
                <a:close/>
                <a:moveTo>
                  <a:pt x="4693578" y="973465"/>
                </a:moveTo>
                <a:cubicBezTo>
                  <a:pt x="4692890" y="973039"/>
                  <a:pt x="4692321" y="972660"/>
                  <a:pt x="4691752" y="972305"/>
                </a:cubicBezTo>
                <a:cubicBezTo>
                  <a:pt x="4691183" y="973015"/>
                  <a:pt x="4690400" y="973725"/>
                  <a:pt x="4690139" y="974482"/>
                </a:cubicBezTo>
                <a:cubicBezTo>
                  <a:pt x="4690044" y="974743"/>
                  <a:pt x="4691183" y="975193"/>
                  <a:pt x="4691752" y="975548"/>
                </a:cubicBezTo>
                <a:cubicBezTo>
                  <a:pt x="4692368" y="974861"/>
                  <a:pt x="4692985" y="974151"/>
                  <a:pt x="4693578" y="973465"/>
                </a:cubicBezTo>
                <a:close/>
                <a:moveTo>
                  <a:pt x="4695048" y="1461244"/>
                </a:moveTo>
                <a:cubicBezTo>
                  <a:pt x="4695736" y="1461670"/>
                  <a:pt x="4696306" y="1462049"/>
                  <a:pt x="4696875" y="1462404"/>
                </a:cubicBezTo>
                <a:cubicBezTo>
                  <a:pt x="4697444" y="1461694"/>
                  <a:pt x="4698227" y="1460984"/>
                  <a:pt x="4698488" y="1460226"/>
                </a:cubicBezTo>
                <a:cubicBezTo>
                  <a:pt x="4698582" y="1459966"/>
                  <a:pt x="4697444" y="1459516"/>
                  <a:pt x="4696875" y="1459161"/>
                </a:cubicBezTo>
                <a:cubicBezTo>
                  <a:pt x="4696282" y="1459871"/>
                  <a:pt x="4695665" y="1460558"/>
                  <a:pt x="4695048" y="1461244"/>
                </a:cubicBezTo>
                <a:close/>
                <a:moveTo>
                  <a:pt x="4706315" y="1413103"/>
                </a:moveTo>
                <a:cubicBezTo>
                  <a:pt x="4707524" y="1412937"/>
                  <a:pt x="4708639" y="1412440"/>
                  <a:pt x="4709777" y="1412085"/>
                </a:cubicBezTo>
                <a:cubicBezTo>
                  <a:pt x="4709208" y="1411730"/>
                  <a:pt x="4708497" y="1411020"/>
                  <a:pt x="4708093" y="1411067"/>
                </a:cubicBezTo>
                <a:cubicBezTo>
                  <a:pt x="4706884" y="1411233"/>
                  <a:pt x="4705793" y="1411730"/>
                  <a:pt x="4704631" y="1412085"/>
                </a:cubicBezTo>
                <a:cubicBezTo>
                  <a:pt x="4705200" y="1412464"/>
                  <a:pt x="4705888" y="1413174"/>
                  <a:pt x="4706315" y="1413103"/>
                </a:cubicBezTo>
                <a:close/>
                <a:moveTo>
                  <a:pt x="4710394" y="1629289"/>
                </a:moveTo>
                <a:cubicBezTo>
                  <a:pt x="4710157" y="1629549"/>
                  <a:pt x="4711841" y="1630520"/>
                  <a:pt x="4712624" y="1631159"/>
                </a:cubicBezTo>
                <a:cubicBezTo>
                  <a:pt x="4713383" y="1631159"/>
                  <a:pt x="4714450" y="1631348"/>
                  <a:pt x="4714829" y="1631111"/>
                </a:cubicBezTo>
                <a:cubicBezTo>
                  <a:pt x="4715209" y="1630875"/>
                  <a:pt x="4715209" y="1630070"/>
                  <a:pt x="4714853" y="1629738"/>
                </a:cubicBezTo>
                <a:cubicBezTo>
                  <a:pt x="4713667" y="1628673"/>
                  <a:pt x="4712197" y="1627348"/>
                  <a:pt x="4710394" y="1629289"/>
                </a:cubicBezTo>
                <a:close/>
                <a:moveTo>
                  <a:pt x="5056773" y="1589455"/>
                </a:moveTo>
                <a:cubicBezTo>
                  <a:pt x="5056085" y="1589881"/>
                  <a:pt x="5055516" y="1590260"/>
                  <a:pt x="5054947" y="1590615"/>
                </a:cubicBezTo>
                <a:cubicBezTo>
                  <a:pt x="5056085" y="1590970"/>
                  <a:pt x="5057200" y="1591467"/>
                  <a:pt x="5058410" y="1591632"/>
                </a:cubicBezTo>
                <a:cubicBezTo>
                  <a:pt x="5058837" y="1591704"/>
                  <a:pt x="5059524" y="1590970"/>
                  <a:pt x="5060094" y="1590615"/>
                </a:cubicBezTo>
                <a:cubicBezTo>
                  <a:pt x="5058955" y="1590212"/>
                  <a:pt x="5057841" y="1589810"/>
                  <a:pt x="5056773" y="1589455"/>
                </a:cubicBezTo>
                <a:close/>
                <a:moveTo>
                  <a:pt x="5079946" y="565471"/>
                </a:moveTo>
                <a:cubicBezTo>
                  <a:pt x="5079353" y="564785"/>
                  <a:pt x="5078736" y="564075"/>
                  <a:pt x="5078119" y="563388"/>
                </a:cubicBezTo>
                <a:cubicBezTo>
                  <a:pt x="5077550" y="563743"/>
                  <a:pt x="5076412" y="564193"/>
                  <a:pt x="5076507" y="564453"/>
                </a:cubicBezTo>
                <a:cubicBezTo>
                  <a:pt x="5076768" y="565211"/>
                  <a:pt x="5077550" y="565921"/>
                  <a:pt x="5078119" y="566631"/>
                </a:cubicBezTo>
                <a:cubicBezTo>
                  <a:pt x="5078689" y="566252"/>
                  <a:pt x="5079258" y="565897"/>
                  <a:pt x="5079946" y="565471"/>
                </a:cubicBezTo>
                <a:close/>
                <a:moveTo>
                  <a:pt x="5208521" y="380551"/>
                </a:moveTo>
                <a:cubicBezTo>
                  <a:pt x="5208261" y="379794"/>
                  <a:pt x="5207478" y="379084"/>
                  <a:pt x="5206909" y="378373"/>
                </a:cubicBezTo>
                <a:cubicBezTo>
                  <a:pt x="5206340" y="378729"/>
                  <a:pt x="5205201" y="379178"/>
                  <a:pt x="5205296" y="379439"/>
                </a:cubicBezTo>
                <a:cubicBezTo>
                  <a:pt x="5205557" y="380196"/>
                  <a:pt x="5206340" y="380906"/>
                  <a:pt x="5206909" y="381616"/>
                </a:cubicBezTo>
                <a:cubicBezTo>
                  <a:pt x="5207478" y="381261"/>
                  <a:pt x="5208616" y="380835"/>
                  <a:pt x="5208521" y="380551"/>
                </a:cubicBezTo>
                <a:close/>
                <a:moveTo>
                  <a:pt x="4877939" y="949134"/>
                </a:moveTo>
                <a:cubicBezTo>
                  <a:pt x="4878627" y="948708"/>
                  <a:pt x="4879196" y="948329"/>
                  <a:pt x="4879765" y="947974"/>
                </a:cubicBezTo>
                <a:cubicBezTo>
                  <a:pt x="4878627" y="947619"/>
                  <a:pt x="4877512" y="947122"/>
                  <a:pt x="4876302" y="946956"/>
                </a:cubicBezTo>
                <a:cubicBezTo>
                  <a:pt x="4875875" y="946909"/>
                  <a:pt x="4875187" y="947619"/>
                  <a:pt x="4874618" y="947974"/>
                </a:cubicBezTo>
                <a:cubicBezTo>
                  <a:pt x="4875733" y="948376"/>
                  <a:pt x="4876871" y="948755"/>
                  <a:pt x="4877939" y="949134"/>
                </a:cubicBezTo>
                <a:close/>
                <a:moveTo>
                  <a:pt x="4884936" y="1515941"/>
                </a:moveTo>
                <a:cubicBezTo>
                  <a:pt x="4884366" y="1515586"/>
                  <a:pt x="4883797" y="1515208"/>
                  <a:pt x="4883109" y="1514782"/>
                </a:cubicBezTo>
                <a:cubicBezTo>
                  <a:pt x="4882018" y="1515160"/>
                  <a:pt x="4880903" y="1515539"/>
                  <a:pt x="4879789" y="1515941"/>
                </a:cubicBezTo>
                <a:cubicBezTo>
                  <a:pt x="4880358" y="1516296"/>
                  <a:pt x="4881069" y="1517006"/>
                  <a:pt x="4881473" y="1516959"/>
                </a:cubicBezTo>
                <a:cubicBezTo>
                  <a:pt x="4882683" y="1516794"/>
                  <a:pt x="4883773" y="1516320"/>
                  <a:pt x="4884936" y="1515941"/>
                </a:cubicBezTo>
                <a:close/>
                <a:moveTo>
                  <a:pt x="4880738" y="1077250"/>
                </a:moveTo>
                <a:cubicBezTo>
                  <a:pt x="4880999" y="1078007"/>
                  <a:pt x="4881781" y="1078718"/>
                  <a:pt x="4882350" y="1079428"/>
                </a:cubicBezTo>
                <a:cubicBezTo>
                  <a:pt x="4882920" y="1079073"/>
                  <a:pt x="4884058" y="1078623"/>
                  <a:pt x="4883963" y="1078362"/>
                </a:cubicBezTo>
                <a:cubicBezTo>
                  <a:pt x="4883702" y="1077605"/>
                  <a:pt x="4882920" y="1076895"/>
                  <a:pt x="4882350" y="1076185"/>
                </a:cubicBezTo>
                <a:cubicBezTo>
                  <a:pt x="4881781" y="1076540"/>
                  <a:pt x="4880643" y="1076966"/>
                  <a:pt x="4880738" y="1077250"/>
                </a:cubicBezTo>
                <a:close/>
                <a:moveTo>
                  <a:pt x="4881473" y="878815"/>
                </a:moveTo>
                <a:cubicBezTo>
                  <a:pt x="4881046" y="878744"/>
                  <a:pt x="4880358" y="879478"/>
                  <a:pt x="4879789" y="879833"/>
                </a:cubicBezTo>
                <a:cubicBezTo>
                  <a:pt x="4880903" y="880212"/>
                  <a:pt x="4882018" y="880614"/>
                  <a:pt x="4883109" y="880993"/>
                </a:cubicBezTo>
                <a:cubicBezTo>
                  <a:pt x="4883797" y="880567"/>
                  <a:pt x="4884366" y="880188"/>
                  <a:pt x="4884936" y="879833"/>
                </a:cubicBezTo>
                <a:cubicBezTo>
                  <a:pt x="4883773" y="879454"/>
                  <a:pt x="4882683" y="878981"/>
                  <a:pt x="4881473" y="878815"/>
                </a:cubicBezTo>
                <a:close/>
                <a:moveTo>
                  <a:pt x="4895229" y="2278651"/>
                </a:moveTo>
                <a:cubicBezTo>
                  <a:pt x="4895798" y="2279006"/>
                  <a:pt x="4896510" y="2279717"/>
                  <a:pt x="4896913" y="2279669"/>
                </a:cubicBezTo>
                <a:cubicBezTo>
                  <a:pt x="4898123" y="2279503"/>
                  <a:pt x="4899238" y="2279006"/>
                  <a:pt x="4900376" y="2278651"/>
                </a:cubicBezTo>
                <a:cubicBezTo>
                  <a:pt x="4899807" y="2278296"/>
                  <a:pt x="4899095" y="2277586"/>
                  <a:pt x="4898692" y="2277634"/>
                </a:cubicBezTo>
                <a:cubicBezTo>
                  <a:pt x="4897482" y="2277823"/>
                  <a:pt x="4896368" y="2278296"/>
                  <a:pt x="4895229" y="2278651"/>
                </a:cubicBezTo>
                <a:close/>
                <a:moveTo>
                  <a:pt x="4895229" y="1509456"/>
                </a:moveTo>
                <a:cubicBezTo>
                  <a:pt x="4895798" y="1509811"/>
                  <a:pt x="4896368" y="1510166"/>
                  <a:pt x="4897055" y="1510616"/>
                </a:cubicBezTo>
                <a:cubicBezTo>
                  <a:pt x="4898147" y="1510237"/>
                  <a:pt x="4899261" y="1509859"/>
                  <a:pt x="4900376" y="1509456"/>
                </a:cubicBezTo>
                <a:cubicBezTo>
                  <a:pt x="4899807" y="1509101"/>
                  <a:pt x="4899095" y="1508391"/>
                  <a:pt x="4898692" y="1508439"/>
                </a:cubicBezTo>
                <a:cubicBezTo>
                  <a:pt x="4897482" y="1508604"/>
                  <a:pt x="4896368" y="1509101"/>
                  <a:pt x="4895229" y="1509456"/>
                </a:cubicBezTo>
                <a:close/>
                <a:moveTo>
                  <a:pt x="4897055" y="1255141"/>
                </a:moveTo>
                <a:cubicBezTo>
                  <a:pt x="4896368" y="1255567"/>
                  <a:pt x="4895798" y="1255946"/>
                  <a:pt x="4895229" y="1256301"/>
                </a:cubicBezTo>
                <a:cubicBezTo>
                  <a:pt x="4896368" y="1256656"/>
                  <a:pt x="4897482" y="1257153"/>
                  <a:pt x="4898692" y="1257318"/>
                </a:cubicBezTo>
                <a:cubicBezTo>
                  <a:pt x="4899119" y="1257389"/>
                  <a:pt x="4899807" y="1256656"/>
                  <a:pt x="4900376" y="1256301"/>
                </a:cubicBezTo>
                <a:cubicBezTo>
                  <a:pt x="4899261" y="1255922"/>
                  <a:pt x="4898147" y="1255519"/>
                  <a:pt x="4897055" y="1255141"/>
                </a:cubicBezTo>
                <a:close/>
                <a:moveTo>
                  <a:pt x="4899641" y="665138"/>
                </a:moveTo>
                <a:cubicBezTo>
                  <a:pt x="4898953" y="664712"/>
                  <a:pt x="4898384" y="664333"/>
                  <a:pt x="4897815" y="663978"/>
                </a:cubicBezTo>
                <a:cubicBezTo>
                  <a:pt x="4897245" y="664689"/>
                  <a:pt x="4896463" y="665399"/>
                  <a:pt x="4896202" y="666156"/>
                </a:cubicBezTo>
                <a:cubicBezTo>
                  <a:pt x="4896107" y="666416"/>
                  <a:pt x="4897245" y="666866"/>
                  <a:pt x="4897815" y="667221"/>
                </a:cubicBezTo>
                <a:cubicBezTo>
                  <a:pt x="4898431" y="666535"/>
                  <a:pt x="4899048" y="665825"/>
                  <a:pt x="4899641" y="665138"/>
                </a:cubicBezTo>
                <a:close/>
                <a:moveTo>
                  <a:pt x="4895229" y="603956"/>
                </a:moveTo>
                <a:cubicBezTo>
                  <a:pt x="4895798" y="604311"/>
                  <a:pt x="4896368" y="604666"/>
                  <a:pt x="4897055" y="605116"/>
                </a:cubicBezTo>
                <a:cubicBezTo>
                  <a:pt x="4898147" y="604737"/>
                  <a:pt x="4899261" y="604358"/>
                  <a:pt x="4900376" y="603956"/>
                </a:cubicBezTo>
                <a:cubicBezTo>
                  <a:pt x="4899807" y="603601"/>
                  <a:pt x="4899095" y="602891"/>
                  <a:pt x="4898692" y="602938"/>
                </a:cubicBezTo>
                <a:cubicBezTo>
                  <a:pt x="4897482" y="603104"/>
                  <a:pt x="4896368" y="603577"/>
                  <a:pt x="4895229" y="603956"/>
                </a:cubicBezTo>
                <a:close/>
                <a:moveTo>
                  <a:pt x="4907373" y="858248"/>
                </a:moveTo>
                <a:cubicBezTo>
                  <a:pt x="4908464" y="857869"/>
                  <a:pt x="4909579" y="857490"/>
                  <a:pt x="4910694" y="857088"/>
                </a:cubicBezTo>
                <a:cubicBezTo>
                  <a:pt x="4910124" y="856733"/>
                  <a:pt x="4909436" y="856023"/>
                  <a:pt x="4909010" y="856070"/>
                </a:cubicBezTo>
                <a:cubicBezTo>
                  <a:pt x="4907800" y="856236"/>
                  <a:pt x="4906685" y="856733"/>
                  <a:pt x="4905547" y="857088"/>
                </a:cubicBezTo>
                <a:cubicBezTo>
                  <a:pt x="4906116" y="857467"/>
                  <a:pt x="4906685" y="857822"/>
                  <a:pt x="4907373" y="858248"/>
                </a:cubicBezTo>
                <a:close/>
                <a:moveTo>
                  <a:pt x="8285636" y="2207007"/>
                </a:moveTo>
                <a:cubicBezTo>
                  <a:pt x="8285399" y="2207268"/>
                  <a:pt x="8287082" y="2208238"/>
                  <a:pt x="8287866" y="2208877"/>
                </a:cubicBezTo>
                <a:cubicBezTo>
                  <a:pt x="8288624" y="2208877"/>
                  <a:pt x="8289692" y="2209067"/>
                  <a:pt x="8290071" y="2208830"/>
                </a:cubicBezTo>
                <a:cubicBezTo>
                  <a:pt x="8290451" y="2208593"/>
                  <a:pt x="8290451" y="2207789"/>
                  <a:pt x="8290095" y="2207457"/>
                </a:cubicBezTo>
                <a:cubicBezTo>
                  <a:pt x="8288909" y="2206392"/>
                  <a:pt x="8287439" y="2205067"/>
                  <a:pt x="8285636" y="2207007"/>
                </a:cubicBezTo>
                <a:close/>
                <a:moveTo>
                  <a:pt x="4964771" y="1861617"/>
                </a:moveTo>
                <a:cubicBezTo>
                  <a:pt x="4965340" y="1861261"/>
                  <a:pt x="4966478" y="1860812"/>
                  <a:pt x="4966383" y="1860551"/>
                </a:cubicBezTo>
                <a:cubicBezTo>
                  <a:pt x="4966123" y="1859794"/>
                  <a:pt x="4965340" y="1859084"/>
                  <a:pt x="4964771" y="1858374"/>
                </a:cubicBezTo>
                <a:cubicBezTo>
                  <a:pt x="4964202" y="1858729"/>
                  <a:pt x="4963063" y="1859179"/>
                  <a:pt x="4963158" y="1859439"/>
                </a:cubicBezTo>
                <a:cubicBezTo>
                  <a:pt x="4963443" y="1860196"/>
                  <a:pt x="4964202" y="1860883"/>
                  <a:pt x="4964771" y="1861617"/>
                </a:cubicBezTo>
                <a:close/>
                <a:moveTo>
                  <a:pt x="4966383" y="892235"/>
                </a:moveTo>
                <a:cubicBezTo>
                  <a:pt x="4966478" y="891975"/>
                  <a:pt x="4965340" y="891525"/>
                  <a:pt x="4964771" y="891170"/>
                </a:cubicBezTo>
                <a:cubicBezTo>
                  <a:pt x="4964154" y="891880"/>
                  <a:pt x="4963537" y="892590"/>
                  <a:pt x="4962944" y="893253"/>
                </a:cubicBezTo>
                <a:cubicBezTo>
                  <a:pt x="4963632" y="893679"/>
                  <a:pt x="4964202" y="894058"/>
                  <a:pt x="4964771" y="894413"/>
                </a:cubicBezTo>
                <a:cubicBezTo>
                  <a:pt x="4965340" y="893703"/>
                  <a:pt x="4966123" y="893016"/>
                  <a:pt x="4966383" y="892235"/>
                </a:cubicBezTo>
                <a:close/>
                <a:moveTo>
                  <a:pt x="4982820" y="2044975"/>
                </a:moveTo>
                <a:cubicBezTo>
                  <a:pt x="4983935" y="2045353"/>
                  <a:pt x="4985050" y="2045756"/>
                  <a:pt x="4986141" y="2046134"/>
                </a:cubicBezTo>
                <a:cubicBezTo>
                  <a:pt x="4986828" y="2045708"/>
                  <a:pt x="4987398" y="2045330"/>
                  <a:pt x="4987967" y="2044975"/>
                </a:cubicBezTo>
                <a:cubicBezTo>
                  <a:pt x="4986828" y="2044620"/>
                  <a:pt x="4985714" y="2044122"/>
                  <a:pt x="4984504" y="2043957"/>
                </a:cubicBezTo>
                <a:cubicBezTo>
                  <a:pt x="4984077" y="2043909"/>
                  <a:pt x="4983390" y="2044620"/>
                  <a:pt x="4982820" y="2044975"/>
                </a:cubicBezTo>
                <a:close/>
                <a:moveTo>
                  <a:pt x="5002459" y="947430"/>
                </a:moveTo>
                <a:cubicBezTo>
                  <a:pt x="5002554" y="947169"/>
                  <a:pt x="5001415" y="946720"/>
                  <a:pt x="5000846" y="946365"/>
                </a:cubicBezTo>
                <a:cubicBezTo>
                  <a:pt x="5000229" y="947075"/>
                  <a:pt x="4999613" y="947785"/>
                  <a:pt x="4999020" y="948447"/>
                </a:cubicBezTo>
                <a:cubicBezTo>
                  <a:pt x="4999707" y="948873"/>
                  <a:pt x="5000277" y="949252"/>
                  <a:pt x="5000846" y="949607"/>
                </a:cubicBezTo>
                <a:cubicBezTo>
                  <a:pt x="5001415" y="948873"/>
                  <a:pt x="5002174" y="948187"/>
                  <a:pt x="5002459" y="947430"/>
                </a:cubicBezTo>
                <a:close/>
                <a:moveTo>
                  <a:pt x="4067657" y="3211300"/>
                </a:moveTo>
                <a:cubicBezTo>
                  <a:pt x="4068749" y="3210921"/>
                  <a:pt x="4069863" y="3210542"/>
                  <a:pt x="4070978" y="3210140"/>
                </a:cubicBezTo>
                <a:cubicBezTo>
                  <a:pt x="4070409" y="3209784"/>
                  <a:pt x="4069697" y="3209074"/>
                  <a:pt x="4069294" y="3209122"/>
                </a:cubicBezTo>
                <a:cubicBezTo>
                  <a:pt x="4068084" y="3209288"/>
                  <a:pt x="4066970" y="3209784"/>
                  <a:pt x="4065831" y="3210140"/>
                </a:cubicBezTo>
                <a:cubicBezTo>
                  <a:pt x="4066400" y="3210495"/>
                  <a:pt x="4066970" y="3210850"/>
                  <a:pt x="4067657" y="3211300"/>
                </a:cubicBezTo>
                <a:close/>
                <a:moveTo>
                  <a:pt x="4084734" y="1095049"/>
                </a:moveTo>
                <a:cubicBezTo>
                  <a:pt x="4085161" y="1095120"/>
                  <a:pt x="4085849" y="1094386"/>
                  <a:pt x="4086418" y="1094031"/>
                </a:cubicBezTo>
                <a:cubicBezTo>
                  <a:pt x="4085304" y="1093652"/>
                  <a:pt x="4084189" y="1093250"/>
                  <a:pt x="4083098" y="1092871"/>
                </a:cubicBezTo>
                <a:cubicBezTo>
                  <a:pt x="4082410" y="1093297"/>
                  <a:pt x="4081841" y="1093676"/>
                  <a:pt x="4081272" y="1094031"/>
                </a:cubicBezTo>
                <a:cubicBezTo>
                  <a:pt x="4082410" y="1094386"/>
                  <a:pt x="4083525" y="1094883"/>
                  <a:pt x="4084734" y="1095049"/>
                </a:cubicBezTo>
                <a:close/>
                <a:moveTo>
                  <a:pt x="8521987" y="1496486"/>
                </a:moveTo>
                <a:cubicBezTo>
                  <a:pt x="8520848" y="1496131"/>
                  <a:pt x="8519733" y="1495634"/>
                  <a:pt x="8518524" y="1495468"/>
                </a:cubicBezTo>
                <a:cubicBezTo>
                  <a:pt x="8518097" y="1495397"/>
                  <a:pt x="8517409" y="1496131"/>
                  <a:pt x="8516840" y="1496486"/>
                </a:cubicBezTo>
                <a:cubicBezTo>
                  <a:pt x="8517954" y="1496865"/>
                  <a:pt x="8519069" y="1497267"/>
                  <a:pt x="8520161" y="1497646"/>
                </a:cubicBezTo>
                <a:cubicBezTo>
                  <a:pt x="8520848" y="1497196"/>
                  <a:pt x="8521417" y="1496841"/>
                  <a:pt x="8521987" y="1496486"/>
                </a:cubicBezTo>
                <a:close/>
                <a:moveTo>
                  <a:pt x="8501375" y="1743133"/>
                </a:moveTo>
                <a:cubicBezTo>
                  <a:pt x="8502490" y="1743512"/>
                  <a:pt x="8503605" y="1743914"/>
                  <a:pt x="8504696" y="1744293"/>
                </a:cubicBezTo>
                <a:cubicBezTo>
                  <a:pt x="8505384" y="1743867"/>
                  <a:pt x="8505953" y="1743488"/>
                  <a:pt x="8506522" y="1743133"/>
                </a:cubicBezTo>
                <a:cubicBezTo>
                  <a:pt x="8505384" y="1742778"/>
                  <a:pt x="8504269" y="1742281"/>
                  <a:pt x="8503060" y="1742115"/>
                </a:cubicBezTo>
                <a:cubicBezTo>
                  <a:pt x="8502656" y="1742068"/>
                  <a:pt x="8501945" y="1742778"/>
                  <a:pt x="8501375" y="1743133"/>
                </a:cubicBezTo>
                <a:close/>
                <a:moveTo>
                  <a:pt x="4132787" y="1171923"/>
                </a:moveTo>
                <a:cubicBezTo>
                  <a:pt x="4131649" y="1171568"/>
                  <a:pt x="4130534" y="1171071"/>
                  <a:pt x="4129325" y="1170905"/>
                </a:cubicBezTo>
                <a:cubicBezTo>
                  <a:pt x="4128897" y="1170834"/>
                  <a:pt x="4128210" y="1171568"/>
                  <a:pt x="4127641" y="1171923"/>
                </a:cubicBezTo>
                <a:cubicBezTo>
                  <a:pt x="4128755" y="1172302"/>
                  <a:pt x="4129870" y="1172704"/>
                  <a:pt x="4130961" y="1173083"/>
                </a:cubicBezTo>
                <a:cubicBezTo>
                  <a:pt x="4131649" y="1172633"/>
                  <a:pt x="4132218" y="1172278"/>
                  <a:pt x="4132787" y="1171923"/>
                </a:cubicBezTo>
                <a:close/>
                <a:moveTo>
                  <a:pt x="4132787" y="1473765"/>
                </a:moveTo>
                <a:cubicBezTo>
                  <a:pt x="4133902" y="1474143"/>
                  <a:pt x="4135017" y="1474546"/>
                  <a:pt x="4136108" y="1474924"/>
                </a:cubicBezTo>
                <a:cubicBezTo>
                  <a:pt x="4136796" y="1474498"/>
                  <a:pt x="4137365" y="1474120"/>
                  <a:pt x="4137934" y="1473765"/>
                </a:cubicBezTo>
                <a:cubicBezTo>
                  <a:pt x="4136796" y="1473410"/>
                  <a:pt x="4135681" y="1472912"/>
                  <a:pt x="4134471" y="1472747"/>
                </a:cubicBezTo>
                <a:cubicBezTo>
                  <a:pt x="4134068" y="1472676"/>
                  <a:pt x="4133357" y="1473410"/>
                  <a:pt x="4132787" y="1473765"/>
                </a:cubicBezTo>
                <a:close/>
                <a:moveTo>
                  <a:pt x="4146402" y="1310335"/>
                </a:moveTo>
                <a:cubicBezTo>
                  <a:pt x="4145310" y="1310714"/>
                  <a:pt x="4144196" y="1311093"/>
                  <a:pt x="4143081" y="1311495"/>
                </a:cubicBezTo>
                <a:cubicBezTo>
                  <a:pt x="4143650" y="1311850"/>
                  <a:pt x="4144362" y="1312560"/>
                  <a:pt x="4144765" y="1312513"/>
                </a:cubicBezTo>
                <a:cubicBezTo>
                  <a:pt x="4145975" y="1312347"/>
                  <a:pt x="4147089" y="1311850"/>
                  <a:pt x="4148228" y="1311495"/>
                </a:cubicBezTo>
                <a:cubicBezTo>
                  <a:pt x="4147682" y="1311116"/>
                  <a:pt x="4147089" y="1310761"/>
                  <a:pt x="4146402" y="1310335"/>
                </a:cubicBezTo>
                <a:close/>
                <a:moveTo>
                  <a:pt x="4292481" y="3262068"/>
                </a:moveTo>
                <a:cubicBezTo>
                  <a:pt x="4293051" y="3262423"/>
                  <a:pt x="4293620" y="3262802"/>
                  <a:pt x="4294308" y="3263228"/>
                </a:cubicBezTo>
                <a:cubicBezTo>
                  <a:pt x="4295399" y="3262849"/>
                  <a:pt x="4296513" y="3262470"/>
                  <a:pt x="4297628" y="3262068"/>
                </a:cubicBezTo>
                <a:cubicBezTo>
                  <a:pt x="4297059" y="3261713"/>
                  <a:pt x="4296347" y="3261003"/>
                  <a:pt x="4295944" y="3261050"/>
                </a:cubicBezTo>
                <a:cubicBezTo>
                  <a:pt x="4294735" y="3261216"/>
                  <a:pt x="4293643" y="3261713"/>
                  <a:pt x="4292481" y="3262068"/>
                </a:cubicBezTo>
                <a:close/>
                <a:moveTo>
                  <a:pt x="3894112" y="3121502"/>
                </a:moveTo>
                <a:cubicBezTo>
                  <a:pt x="3892903" y="3121668"/>
                  <a:pt x="3891788" y="3122165"/>
                  <a:pt x="3890649" y="3122520"/>
                </a:cubicBezTo>
                <a:cubicBezTo>
                  <a:pt x="3891219" y="3122875"/>
                  <a:pt x="3891906" y="3123585"/>
                  <a:pt x="3892333" y="3123537"/>
                </a:cubicBezTo>
                <a:cubicBezTo>
                  <a:pt x="3893543" y="3123372"/>
                  <a:pt x="3894658" y="3122875"/>
                  <a:pt x="3895796" y="3122520"/>
                </a:cubicBezTo>
                <a:cubicBezTo>
                  <a:pt x="3895251" y="3122141"/>
                  <a:pt x="3894539" y="3121431"/>
                  <a:pt x="3894112" y="3121502"/>
                </a:cubicBezTo>
                <a:close/>
                <a:moveTo>
                  <a:pt x="3922313" y="3382610"/>
                </a:moveTo>
                <a:cubicBezTo>
                  <a:pt x="3923001" y="3383036"/>
                  <a:pt x="3923570" y="3383415"/>
                  <a:pt x="3924139" y="3383770"/>
                </a:cubicBezTo>
                <a:cubicBezTo>
                  <a:pt x="3924709" y="3383060"/>
                  <a:pt x="3925491" y="3382350"/>
                  <a:pt x="3925752" y="3381592"/>
                </a:cubicBezTo>
                <a:cubicBezTo>
                  <a:pt x="3925847" y="3381332"/>
                  <a:pt x="3924709" y="3380882"/>
                  <a:pt x="3924139" y="3380527"/>
                </a:cubicBezTo>
                <a:cubicBezTo>
                  <a:pt x="3923523" y="3381237"/>
                  <a:pt x="3922906" y="3381948"/>
                  <a:pt x="3922313" y="3382610"/>
                </a:cubicBezTo>
                <a:close/>
                <a:moveTo>
                  <a:pt x="3935334" y="3358422"/>
                </a:moveTo>
                <a:cubicBezTo>
                  <a:pt x="3934124" y="3358587"/>
                  <a:pt x="3933010" y="3359084"/>
                  <a:pt x="3931871" y="3359439"/>
                </a:cubicBezTo>
                <a:cubicBezTo>
                  <a:pt x="3932440" y="3359794"/>
                  <a:pt x="3933128" y="3360504"/>
                  <a:pt x="3933555" y="3360457"/>
                </a:cubicBezTo>
                <a:cubicBezTo>
                  <a:pt x="3934765" y="3360291"/>
                  <a:pt x="3935880" y="3359794"/>
                  <a:pt x="3937018" y="3359439"/>
                </a:cubicBezTo>
                <a:cubicBezTo>
                  <a:pt x="3936449" y="3359084"/>
                  <a:pt x="3935761" y="3358350"/>
                  <a:pt x="3935334" y="3358422"/>
                </a:cubicBezTo>
                <a:close/>
                <a:moveTo>
                  <a:pt x="3937018" y="1697714"/>
                </a:moveTo>
                <a:cubicBezTo>
                  <a:pt x="3937587" y="1698069"/>
                  <a:pt x="3938299" y="1698779"/>
                  <a:pt x="3938702" y="1698731"/>
                </a:cubicBezTo>
                <a:cubicBezTo>
                  <a:pt x="3939912" y="1698566"/>
                  <a:pt x="3941026" y="1698069"/>
                  <a:pt x="3942165" y="1697714"/>
                </a:cubicBezTo>
                <a:cubicBezTo>
                  <a:pt x="3941596" y="1697359"/>
                  <a:pt x="3941026" y="1697004"/>
                  <a:pt x="3940339" y="1696554"/>
                </a:cubicBezTo>
                <a:cubicBezTo>
                  <a:pt x="3939271" y="1696933"/>
                  <a:pt x="3938133" y="1697311"/>
                  <a:pt x="3937018" y="1697714"/>
                </a:cubicBezTo>
                <a:close/>
                <a:moveTo>
                  <a:pt x="3962776" y="1300110"/>
                </a:moveTo>
                <a:cubicBezTo>
                  <a:pt x="3962776" y="1299637"/>
                  <a:pt x="3963084" y="1299022"/>
                  <a:pt x="3962729" y="1298690"/>
                </a:cubicBezTo>
                <a:cubicBezTo>
                  <a:pt x="3961543" y="1297625"/>
                  <a:pt x="3960072" y="1296300"/>
                  <a:pt x="3958246" y="1298241"/>
                </a:cubicBezTo>
                <a:cubicBezTo>
                  <a:pt x="3958009" y="1298501"/>
                  <a:pt x="3959693" y="1299471"/>
                  <a:pt x="3960475" y="1300110"/>
                </a:cubicBezTo>
                <a:cubicBezTo>
                  <a:pt x="3961258" y="1300110"/>
                  <a:pt x="3962017" y="1300110"/>
                  <a:pt x="3962776" y="1300110"/>
                </a:cubicBezTo>
                <a:close/>
                <a:moveTo>
                  <a:pt x="3965029" y="1300158"/>
                </a:moveTo>
                <a:cubicBezTo>
                  <a:pt x="3964555" y="1299921"/>
                  <a:pt x="3963250" y="1299921"/>
                  <a:pt x="3962871" y="1300158"/>
                </a:cubicBezTo>
                <a:cubicBezTo>
                  <a:pt x="3962491" y="1300395"/>
                  <a:pt x="3962468" y="1301223"/>
                  <a:pt x="3962847" y="1301507"/>
                </a:cubicBezTo>
                <a:cubicBezTo>
                  <a:pt x="3963654" y="1302122"/>
                  <a:pt x="3964768" y="1302596"/>
                  <a:pt x="3965883" y="1302974"/>
                </a:cubicBezTo>
                <a:cubicBezTo>
                  <a:pt x="3966073" y="1303045"/>
                  <a:pt x="3966927" y="1302359"/>
                  <a:pt x="3967520" y="1301980"/>
                </a:cubicBezTo>
                <a:cubicBezTo>
                  <a:pt x="3966713" y="1301389"/>
                  <a:pt x="3966002" y="1300655"/>
                  <a:pt x="3965029" y="1300158"/>
                </a:cubicBezTo>
                <a:close/>
                <a:moveTo>
                  <a:pt x="8568355" y="1775606"/>
                </a:moveTo>
                <a:cubicBezTo>
                  <a:pt x="8568925" y="1775961"/>
                  <a:pt x="8569494" y="1776340"/>
                  <a:pt x="8570181" y="1776766"/>
                </a:cubicBezTo>
                <a:cubicBezTo>
                  <a:pt x="8571273" y="1776387"/>
                  <a:pt x="8572388" y="1776008"/>
                  <a:pt x="8573502" y="1775606"/>
                </a:cubicBezTo>
                <a:cubicBezTo>
                  <a:pt x="8572933" y="1775251"/>
                  <a:pt x="8572245" y="1774541"/>
                  <a:pt x="8571818" y="1774588"/>
                </a:cubicBezTo>
                <a:cubicBezTo>
                  <a:pt x="8570609" y="1774754"/>
                  <a:pt x="8569494" y="1775227"/>
                  <a:pt x="8568355" y="1775606"/>
                </a:cubicBezTo>
                <a:close/>
                <a:moveTo>
                  <a:pt x="3997144" y="1622046"/>
                </a:moveTo>
                <a:cubicBezTo>
                  <a:pt x="3995934" y="1622212"/>
                  <a:pt x="3994819" y="1622709"/>
                  <a:pt x="3993681" y="1623064"/>
                </a:cubicBezTo>
                <a:cubicBezTo>
                  <a:pt x="3994250" y="1623419"/>
                  <a:pt x="3994819" y="1623774"/>
                  <a:pt x="3995507" y="1624224"/>
                </a:cubicBezTo>
                <a:cubicBezTo>
                  <a:pt x="3996598" y="1623845"/>
                  <a:pt x="3997713" y="1623466"/>
                  <a:pt x="3998828" y="1623064"/>
                </a:cubicBezTo>
                <a:cubicBezTo>
                  <a:pt x="3998282" y="1622685"/>
                  <a:pt x="3997570" y="1621975"/>
                  <a:pt x="3997144" y="1622046"/>
                </a:cubicBezTo>
                <a:close/>
                <a:moveTo>
                  <a:pt x="4061633" y="3200957"/>
                </a:moveTo>
                <a:cubicBezTo>
                  <a:pt x="4061538" y="3201217"/>
                  <a:pt x="4062677" y="3201667"/>
                  <a:pt x="4063246" y="3202022"/>
                </a:cubicBezTo>
                <a:cubicBezTo>
                  <a:pt x="4063862" y="3201312"/>
                  <a:pt x="4064479" y="3200602"/>
                  <a:pt x="4065072" y="3199939"/>
                </a:cubicBezTo>
                <a:cubicBezTo>
                  <a:pt x="4064384" y="3199513"/>
                  <a:pt x="4063815" y="3199134"/>
                  <a:pt x="4063246" y="3198779"/>
                </a:cubicBezTo>
                <a:cubicBezTo>
                  <a:pt x="4062677" y="3199489"/>
                  <a:pt x="4061894" y="3200199"/>
                  <a:pt x="4061633" y="3200957"/>
                </a:cubicBezTo>
                <a:close/>
                <a:moveTo>
                  <a:pt x="4493397" y="2171553"/>
                </a:moveTo>
                <a:cubicBezTo>
                  <a:pt x="4494536" y="2171908"/>
                  <a:pt x="4495650" y="2172404"/>
                  <a:pt x="4496860" y="2172570"/>
                </a:cubicBezTo>
                <a:cubicBezTo>
                  <a:pt x="4497287" y="2172641"/>
                  <a:pt x="4497975" y="2171908"/>
                  <a:pt x="4498544" y="2171553"/>
                </a:cubicBezTo>
                <a:cubicBezTo>
                  <a:pt x="4497429" y="2171174"/>
                  <a:pt x="4496315" y="2170771"/>
                  <a:pt x="4495224" y="2170393"/>
                </a:cubicBezTo>
                <a:cubicBezTo>
                  <a:pt x="4494560" y="2170842"/>
                  <a:pt x="4493966" y="2171198"/>
                  <a:pt x="4493397" y="2171553"/>
                </a:cubicBezTo>
                <a:close/>
                <a:moveTo>
                  <a:pt x="4508862" y="1850256"/>
                </a:moveTo>
                <a:cubicBezTo>
                  <a:pt x="4509431" y="1850611"/>
                  <a:pt x="4510000" y="1850966"/>
                  <a:pt x="4510688" y="1851415"/>
                </a:cubicBezTo>
                <a:cubicBezTo>
                  <a:pt x="4511779" y="1851037"/>
                  <a:pt x="4512894" y="1850658"/>
                  <a:pt x="4514008" y="1850256"/>
                </a:cubicBezTo>
                <a:cubicBezTo>
                  <a:pt x="4513439" y="1849901"/>
                  <a:pt x="4512728" y="1849191"/>
                  <a:pt x="4512324" y="1849238"/>
                </a:cubicBezTo>
                <a:cubicBezTo>
                  <a:pt x="4511115" y="1849404"/>
                  <a:pt x="4510000" y="1849877"/>
                  <a:pt x="4508862" y="1850256"/>
                </a:cubicBezTo>
                <a:close/>
                <a:moveTo>
                  <a:pt x="4513581" y="1506474"/>
                </a:moveTo>
                <a:cubicBezTo>
                  <a:pt x="4512775" y="1505859"/>
                  <a:pt x="4512087" y="1505125"/>
                  <a:pt x="4511091" y="1504628"/>
                </a:cubicBezTo>
                <a:cubicBezTo>
                  <a:pt x="4510616" y="1504391"/>
                  <a:pt x="4509312" y="1504391"/>
                  <a:pt x="4508933" y="1504652"/>
                </a:cubicBezTo>
                <a:cubicBezTo>
                  <a:pt x="4508553" y="1504888"/>
                  <a:pt x="4508529" y="1505717"/>
                  <a:pt x="4508909" y="1506001"/>
                </a:cubicBezTo>
                <a:cubicBezTo>
                  <a:pt x="4509715" y="1506616"/>
                  <a:pt x="4510830" y="1507089"/>
                  <a:pt x="4511945" y="1507468"/>
                </a:cubicBezTo>
                <a:cubicBezTo>
                  <a:pt x="4512158" y="1507539"/>
                  <a:pt x="4512988" y="1506853"/>
                  <a:pt x="4513581" y="1506474"/>
                </a:cubicBezTo>
                <a:close/>
                <a:moveTo>
                  <a:pt x="4529473" y="1038860"/>
                </a:moveTo>
                <a:cubicBezTo>
                  <a:pt x="4528334" y="1038505"/>
                  <a:pt x="4527219" y="1038008"/>
                  <a:pt x="4526010" y="1037842"/>
                </a:cubicBezTo>
                <a:cubicBezTo>
                  <a:pt x="4525583" y="1037771"/>
                  <a:pt x="4524895" y="1038505"/>
                  <a:pt x="4524326" y="1038860"/>
                </a:cubicBezTo>
                <a:cubicBezTo>
                  <a:pt x="4525440" y="1039239"/>
                  <a:pt x="4526555" y="1039641"/>
                  <a:pt x="4527646" y="1040020"/>
                </a:cubicBezTo>
                <a:cubicBezTo>
                  <a:pt x="4528310" y="1039570"/>
                  <a:pt x="4528903" y="1039215"/>
                  <a:pt x="4529473" y="1038860"/>
                </a:cubicBezTo>
                <a:close/>
                <a:moveTo>
                  <a:pt x="4532034" y="2056335"/>
                </a:moveTo>
                <a:cubicBezTo>
                  <a:pt x="4532651" y="2055625"/>
                  <a:pt x="4533267" y="2054915"/>
                  <a:pt x="4533860" y="2054253"/>
                </a:cubicBezTo>
                <a:cubicBezTo>
                  <a:pt x="4533172" y="2053827"/>
                  <a:pt x="4532603" y="2053448"/>
                  <a:pt x="4532034" y="2053093"/>
                </a:cubicBezTo>
                <a:cubicBezTo>
                  <a:pt x="4531465" y="2053827"/>
                  <a:pt x="4530682" y="2054513"/>
                  <a:pt x="4530421" y="2055270"/>
                </a:cubicBezTo>
                <a:cubicBezTo>
                  <a:pt x="4530326" y="2055531"/>
                  <a:pt x="4531465" y="2055980"/>
                  <a:pt x="4532034" y="2056335"/>
                </a:cubicBezTo>
                <a:close/>
                <a:moveTo>
                  <a:pt x="4585163" y="1106457"/>
                </a:moveTo>
                <a:cubicBezTo>
                  <a:pt x="4585257" y="1106196"/>
                  <a:pt x="4584119" y="1105747"/>
                  <a:pt x="4583550" y="1105392"/>
                </a:cubicBezTo>
                <a:cubicBezTo>
                  <a:pt x="4582933" y="1106102"/>
                  <a:pt x="4582317" y="1106812"/>
                  <a:pt x="4581723" y="1107474"/>
                </a:cubicBezTo>
                <a:cubicBezTo>
                  <a:pt x="4582411" y="1107901"/>
                  <a:pt x="4582981" y="1108279"/>
                  <a:pt x="4583550" y="1108634"/>
                </a:cubicBezTo>
                <a:cubicBezTo>
                  <a:pt x="4584119" y="1107901"/>
                  <a:pt x="4584902" y="1107214"/>
                  <a:pt x="4585163" y="1106457"/>
                </a:cubicBezTo>
                <a:close/>
                <a:moveTo>
                  <a:pt x="4608430" y="1368891"/>
                </a:moveTo>
                <a:cubicBezTo>
                  <a:pt x="4608003" y="1368819"/>
                  <a:pt x="4607315" y="1369553"/>
                  <a:pt x="4606746" y="1369908"/>
                </a:cubicBezTo>
                <a:cubicBezTo>
                  <a:pt x="4607861" y="1370287"/>
                  <a:pt x="4608976" y="1370689"/>
                  <a:pt x="4610067" y="1371068"/>
                </a:cubicBezTo>
                <a:cubicBezTo>
                  <a:pt x="4610754" y="1370642"/>
                  <a:pt x="4611324" y="1370263"/>
                  <a:pt x="4611893" y="1369908"/>
                </a:cubicBezTo>
                <a:cubicBezTo>
                  <a:pt x="4610754" y="1369530"/>
                  <a:pt x="4609640" y="1369056"/>
                  <a:pt x="4608430" y="1368891"/>
                </a:cubicBezTo>
                <a:close/>
                <a:moveTo>
                  <a:pt x="4618012" y="1830209"/>
                </a:moveTo>
                <a:cubicBezTo>
                  <a:pt x="4618273" y="1830966"/>
                  <a:pt x="4619056" y="1831676"/>
                  <a:pt x="4619625" y="1832386"/>
                </a:cubicBezTo>
                <a:cubicBezTo>
                  <a:pt x="4620194" y="1832031"/>
                  <a:pt x="4620764" y="1831676"/>
                  <a:pt x="4621451" y="1831226"/>
                </a:cubicBezTo>
                <a:cubicBezTo>
                  <a:pt x="4620858" y="1830540"/>
                  <a:pt x="4620242" y="1829854"/>
                  <a:pt x="4619625" y="1829144"/>
                </a:cubicBezTo>
                <a:cubicBezTo>
                  <a:pt x="4619056" y="1829499"/>
                  <a:pt x="4617917" y="1829948"/>
                  <a:pt x="4618012" y="1830209"/>
                </a:cubicBezTo>
                <a:close/>
                <a:moveTo>
                  <a:pt x="4410977" y="1097273"/>
                </a:moveTo>
                <a:cubicBezTo>
                  <a:pt x="4409838" y="1096918"/>
                  <a:pt x="4408724" y="1096421"/>
                  <a:pt x="4407514" y="1096256"/>
                </a:cubicBezTo>
                <a:cubicBezTo>
                  <a:pt x="4407087" y="1096185"/>
                  <a:pt x="4406399" y="1096918"/>
                  <a:pt x="4405830" y="1097273"/>
                </a:cubicBezTo>
                <a:cubicBezTo>
                  <a:pt x="4406945" y="1097652"/>
                  <a:pt x="4408060" y="1098055"/>
                  <a:pt x="4409150" y="1098433"/>
                </a:cubicBezTo>
                <a:cubicBezTo>
                  <a:pt x="4409838" y="1097984"/>
                  <a:pt x="4410408" y="1097628"/>
                  <a:pt x="4410977" y="1097273"/>
                </a:cubicBezTo>
                <a:close/>
                <a:moveTo>
                  <a:pt x="4420535" y="1210408"/>
                </a:moveTo>
                <a:cubicBezTo>
                  <a:pt x="4419847" y="1209982"/>
                  <a:pt x="4419278" y="1209603"/>
                  <a:pt x="4418709" y="1209248"/>
                </a:cubicBezTo>
                <a:cubicBezTo>
                  <a:pt x="4418140" y="1209958"/>
                  <a:pt x="4417357" y="1210668"/>
                  <a:pt x="4417096" y="1211426"/>
                </a:cubicBezTo>
                <a:cubicBezTo>
                  <a:pt x="4417001" y="1211686"/>
                  <a:pt x="4418140" y="1212136"/>
                  <a:pt x="4418709" y="1212491"/>
                </a:cubicBezTo>
                <a:cubicBezTo>
                  <a:pt x="4419326" y="1211781"/>
                  <a:pt x="4419942" y="1211071"/>
                  <a:pt x="4420535" y="1210408"/>
                </a:cubicBezTo>
                <a:close/>
                <a:moveTo>
                  <a:pt x="4423121" y="1358074"/>
                </a:moveTo>
                <a:cubicBezTo>
                  <a:pt x="4424212" y="1357695"/>
                  <a:pt x="4425326" y="1357317"/>
                  <a:pt x="4426441" y="1356914"/>
                </a:cubicBezTo>
                <a:cubicBezTo>
                  <a:pt x="4425872" y="1356559"/>
                  <a:pt x="4425160" y="1355849"/>
                  <a:pt x="4424757" y="1355897"/>
                </a:cubicBezTo>
                <a:cubicBezTo>
                  <a:pt x="4423548" y="1356062"/>
                  <a:pt x="4422433" y="1356559"/>
                  <a:pt x="4421294" y="1356914"/>
                </a:cubicBezTo>
                <a:cubicBezTo>
                  <a:pt x="4421864" y="1357269"/>
                  <a:pt x="4422433" y="1357648"/>
                  <a:pt x="4423121" y="1358074"/>
                </a:cubicBezTo>
                <a:close/>
                <a:moveTo>
                  <a:pt x="4426441" y="1110267"/>
                </a:moveTo>
                <a:cubicBezTo>
                  <a:pt x="4425303" y="1109912"/>
                  <a:pt x="4424188" y="1109415"/>
                  <a:pt x="4422978" y="1109250"/>
                </a:cubicBezTo>
                <a:cubicBezTo>
                  <a:pt x="4422551" y="1109179"/>
                  <a:pt x="4421864" y="1109912"/>
                  <a:pt x="4421294" y="1110267"/>
                </a:cubicBezTo>
                <a:cubicBezTo>
                  <a:pt x="4422409" y="1110646"/>
                  <a:pt x="4423524" y="1111048"/>
                  <a:pt x="4424615" y="1111427"/>
                </a:cubicBezTo>
                <a:cubicBezTo>
                  <a:pt x="4425279" y="1110977"/>
                  <a:pt x="4425848" y="1110622"/>
                  <a:pt x="4426441" y="1110267"/>
                </a:cubicBezTo>
                <a:close/>
                <a:moveTo>
                  <a:pt x="4444467" y="1251449"/>
                </a:moveTo>
                <a:cubicBezTo>
                  <a:pt x="4443898" y="1251804"/>
                  <a:pt x="4442759" y="1252253"/>
                  <a:pt x="4442854" y="1252514"/>
                </a:cubicBezTo>
                <a:cubicBezTo>
                  <a:pt x="4443115" y="1253271"/>
                  <a:pt x="4443898" y="1253981"/>
                  <a:pt x="4444467" y="1254691"/>
                </a:cubicBezTo>
                <a:cubicBezTo>
                  <a:pt x="4445036" y="1254336"/>
                  <a:pt x="4446175" y="1253886"/>
                  <a:pt x="4446080" y="1253626"/>
                </a:cubicBezTo>
                <a:cubicBezTo>
                  <a:pt x="4445795" y="1252845"/>
                  <a:pt x="4445036" y="1252159"/>
                  <a:pt x="4444467" y="1251449"/>
                </a:cubicBezTo>
                <a:close/>
                <a:moveTo>
                  <a:pt x="4462493" y="1100516"/>
                </a:moveTo>
                <a:cubicBezTo>
                  <a:pt x="4461923" y="1100161"/>
                  <a:pt x="4461212" y="1099451"/>
                  <a:pt x="4460809" y="1099498"/>
                </a:cubicBezTo>
                <a:cubicBezTo>
                  <a:pt x="4459599" y="1099664"/>
                  <a:pt x="4458484" y="1100161"/>
                  <a:pt x="4457346" y="1100516"/>
                </a:cubicBezTo>
                <a:cubicBezTo>
                  <a:pt x="4457915" y="1100871"/>
                  <a:pt x="4458484" y="1101226"/>
                  <a:pt x="4459172" y="1101676"/>
                </a:cubicBezTo>
                <a:cubicBezTo>
                  <a:pt x="4460263" y="1101297"/>
                  <a:pt x="4461378" y="1100918"/>
                  <a:pt x="4462493" y="1100516"/>
                </a:cubicBezTo>
                <a:close/>
                <a:moveTo>
                  <a:pt x="4470225" y="1773973"/>
                </a:moveTo>
                <a:cubicBezTo>
                  <a:pt x="4470794" y="1773239"/>
                  <a:pt x="4471577" y="1772553"/>
                  <a:pt x="4471838" y="1771795"/>
                </a:cubicBezTo>
                <a:cubicBezTo>
                  <a:pt x="4471932" y="1771535"/>
                  <a:pt x="4470794" y="1771085"/>
                  <a:pt x="4470225" y="1770730"/>
                </a:cubicBezTo>
                <a:cubicBezTo>
                  <a:pt x="4469608" y="1771440"/>
                  <a:pt x="4468991" y="1772150"/>
                  <a:pt x="4468398" y="1772813"/>
                </a:cubicBezTo>
                <a:cubicBezTo>
                  <a:pt x="4469086" y="1773263"/>
                  <a:pt x="4469656" y="1773618"/>
                  <a:pt x="4470225" y="1773973"/>
                </a:cubicBezTo>
                <a:close/>
                <a:moveTo>
                  <a:pt x="4549894" y="1268064"/>
                </a:moveTo>
                <a:cubicBezTo>
                  <a:pt x="4545814" y="1271543"/>
                  <a:pt x="4545008" y="1275424"/>
                  <a:pt x="4543822" y="1279472"/>
                </a:cubicBezTo>
                <a:cubicBezTo>
                  <a:pt x="4543324" y="1281152"/>
                  <a:pt x="4538912" y="1282336"/>
                  <a:pt x="4539790" y="1284821"/>
                </a:cubicBezTo>
                <a:cubicBezTo>
                  <a:pt x="4540786" y="1287614"/>
                  <a:pt x="4544771" y="1286762"/>
                  <a:pt x="4547688" y="1287401"/>
                </a:cubicBezTo>
                <a:cubicBezTo>
                  <a:pt x="4550416" y="1287992"/>
                  <a:pt x="4549657" y="1290004"/>
                  <a:pt x="4550202" y="1291519"/>
                </a:cubicBezTo>
                <a:cubicBezTo>
                  <a:pt x="4550819" y="1293152"/>
                  <a:pt x="4553072" y="1293886"/>
                  <a:pt x="4555918" y="1293649"/>
                </a:cubicBezTo>
                <a:cubicBezTo>
                  <a:pt x="4558788" y="1293412"/>
                  <a:pt x="4560306" y="1292560"/>
                  <a:pt x="4560401" y="1290643"/>
                </a:cubicBezTo>
                <a:cubicBezTo>
                  <a:pt x="4560519" y="1288489"/>
                  <a:pt x="4560709" y="1286288"/>
                  <a:pt x="4565571" y="1288702"/>
                </a:cubicBezTo>
                <a:cubicBezTo>
                  <a:pt x="4567350" y="1289578"/>
                  <a:pt x="4569864" y="1290217"/>
                  <a:pt x="4572118" y="1290312"/>
                </a:cubicBezTo>
                <a:cubicBezTo>
                  <a:pt x="4577952" y="1290525"/>
                  <a:pt x="4583811" y="1290383"/>
                  <a:pt x="4589147" y="1290383"/>
                </a:cubicBezTo>
                <a:cubicBezTo>
                  <a:pt x="4591898" y="1287685"/>
                  <a:pt x="4596713" y="1286785"/>
                  <a:pt x="4596500" y="1283472"/>
                </a:cubicBezTo>
                <a:cubicBezTo>
                  <a:pt x="4596215" y="1279211"/>
                  <a:pt x="4604066" y="1281886"/>
                  <a:pt x="4605347" y="1279637"/>
                </a:cubicBezTo>
                <a:cubicBezTo>
                  <a:pt x="4605987" y="1278501"/>
                  <a:pt x="4603592" y="1276655"/>
                  <a:pt x="4602572" y="1275117"/>
                </a:cubicBezTo>
                <a:cubicBezTo>
                  <a:pt x="4610090" y="1271567"/>
                  <a:pt x="4613174" y="1266194"/>
                  <a:pt x="4617063" y="1261153"/>
                </a:cubicBezTo>
                <a:cubicBezTo>
                  <a:pt x="4618486" y="1260798"/>
                  <a:pt x="4620953" y="1260585"/>
                  <a:pt x="4621143" y="1260064"/>
                </a:cubicBezTo>
                <a:cubicBezTo>
                  <a:pt x="4621831" y="1258123"/>
                  <a:pt x="4619554" y="1257792"/>
                  <a:pt x="4617063" y="1257910"/>
                </a:cubicBezTo>
                <a:cubicBezTo>
                  <a:pt x="4617111" y="1255283"/>
                  <a:pt x="4617443" y="1252892"/>
                  <a:pt x="4613648" y="1250644"/>
                </a:cubicBezTo>
                <a:cubicBezTo>
                  <a:pt x="4610541" y="1248798"/>
                  <a:pt x="4611276" y="1247117"/>
                  <a:pt x="4613980" y="1245271"/>
                </a:cubicBezTo>
                <a:cubicBezTo>
                  <a:pt x="4616613" y="1243472"/>
                  <a:pt x="4619459" y="1241792"/>
                  <a:pt x="4621997" y="1240182"/>
                </a:cubicBezTo>
                <a:cubicBezTo>
                  <a:pt x="4619696" y="1237721"/>
                  <a:pt x="4616874" y="1238573"/>
                  <a:pt x="4614478" y="1238431"/>
                </a:cubicBezTo>
                <a:cubicBezTo>
                  <a:pt x="4606912" y="1237934"/>
                  <a:pt x="4602714" y="1235472"/>
                  <a:pt x="4601623" y="1230762"/>
                </a:cubicBezTo>
                <a:cubicBezTo>
                  <a:pt x="4601196" y="1228940"/>
                  <a:pt x="4602951" y="1226597"/>
                  <a:pt x="4598516" y="1225768"/>
                </a:cubicBezTo>
                <a:cubicBezTo>
                  <a:pt x="4595480" y="1227686"/>
                  <a:pt x="4592657" y="1230976"/>
                  <a:pt x="4589408" y="1231165"/>
                </a:cubicBezTo>
                <a:cubicBezTo>
                  <a:pt x="4584332" y="1231449"/>
                  <a:pt x="4581866" y="1234526"/>
                  <a:pt x="4577146" y="1234502"/>
                </a:cubicBezTo>
                <a:cubicBezTo>
                  <a:pt x="4576031" y="1232490"/>
                  <a:pt x="4575011" y="1230621"/>
                  <a:pt x="4573992" y="1228751"/>
                </a:cubicBezTo>
                <a:cubicBezTo>
                  <a:pt x="4569627" y="1229887"/>
                  <a:pt x="4571928" y="1232822"/>
                  <a:pt x="4569722" y="1234005"/>
                </a:cubicBezTo>
                <a:cubicBezTo>
                  <a:pt x="4567445" y="1235236"/>
                  <a:pt x="4564006" y="1235591"/>
                  <a:pt x="4561136" y="1236396"/>
                </a:cubicBezTo>
                <a:cubicBezTo>
                  <a:pt x="4560401" y="1236609"/>
                  <a:pt x="4559927" y="1237129"/>
                  <a:pt x="4559310" y="1237508"/>
                </a:cubicBezTo>
                <a:cubicBezTo>
                  <a:pt x="4554590" y="1240325"/>
                  <a:pt x="4554282" y="1240443"/>
                  <a:pt x="4558504" y="1245271"/>
                </a:cubicBezTo>
                <a:cubicBezTo>
                  <a:pt x="4561184" y="1248324"/>
                  <a:pt x="4562203" y="1251733"/>
                  <a:pt x="4558527" y="1253863"/>
                </a:cubicBezTo>
                <a:cubicBezTo>
                  <a:pt x="4554922" y="1255946"/>
                  <a:pt x="4556559" y="1258928"/>
                  <a:pt x="4553404" y="1260585"/>
                </a:cubicBezTo>
                <a:cubicBezTo>
                  <a:pt x="4549467" y="1262691"/>
                  <a:pt x="4543205" y="1259141"/>
                  <a:pt x="4540074" y="1262928"/>
                </a:cubicBezTo>
                <a:cubicBezTo>
                  <a:pt x="4541711" y="1264561"/>
                  <a:pt x="4544415" y="1264111"/>
                  <a:pt x="4546787" y="1264490"/>
                </a:cubicBezTo>
                <a:cubicBezTo>
                  <a:pt x="4549348" y="1264916"/>
                  <a:pt x="4551412" y="1266762"/>
                  <a:pt x="4549894" y="1268064"/>
                </a:cubicBezTo>
                <a:close/>
                <a:moveTo>
                  <a:pt x="9985962" y="2702290"/>
                </a:moveTo>
                <a:cubicBezTo>
                  <a:pt x="9979843" y="2702290"/>
                  <a:pt x="9977685" y="2698952"/>
                  <a:pt x="9974198" y="2696870"/>
                </a:cubicBezTo>
                <a:cubicBezTo>
                  <a:pt x="9969621" y="2694148"/>
                  <a:pt x="9962600" y="2697509"/>
                  <a:pt x="9958236" y="2693651"/>
                </a:cubicBezTo>
                <a:cubicBezTo>
                  <a:pt x="9954939" y="2690740"/>
                  <a:pt x="9950907" y="2692633"/>
                  <a:pt x="9947895" y="2694810"/>
                </a:cubicBezTo>
                <a:cubicBezTo>
                  <a:pt x="9946780" y="2695615"/>
                  <a:pt x="9945499" y="2696349"/>
                  <a:pt x="9944194" y="2697154"/>
                </a:cubicBezTo>
                <a:cubicBezTo>
                  <a:pt x="9944716" y="2701603"/>
                  <a:pt x="9940874" y="2706597"/>
                  <a:pt x="9948654" y="2710313"/>
                </a:cubicBezTo>
                <a:cubicBezTo>
                  <a:pt x="9949816" y="2710881"/>
                  <a:pt x="9949721" y="2713082"/>
                  <a:pt x="9947657" y="2714455"/>
                </a:cubicBezTo>
                <a:cubicBezTo>
                  <a:pt x="9950337" y="2715000"/>
                  <a:pt x="9952970" y="2715639"/>
                  <a:pt x="9955674" y="2716088"/>
                </a:cubicBezTo>
                <a:cubicBezTo>
                  <a:pt x="9959042" y="2714810"/>
                  <a:pt x="9959920" y="2714597"/>
                  <a:pt x="9963809" y="2716538"/>
                </a:cubicBezTo>
                <a:cubicBezTo>
                  <a:pt x="9964592" y="2716940"/>
                  <a:pt x="9965280" y="2717011"/>
                  <a:pt x="9966015" y="2717319"/>
                </a:cubicBezTo>
                <a:cubicBezTo>
                  <a:pt x="9967676" y="2717508"/>
                  <a:pt x="9969336" y="2717745"/>
                  <a:pt x="9971020" y="2717911"/>
                </a:cubicBezTo>
                <a:cubicBezTo>
                  <a:pt x="9972158" y="2717769"/>
                  <a:pt x="9973225" y="2717816"/>
                  <a:pt x="9974554" y="2717059"/>
                </a:cubicBezTo>
                <a:cubicBezTo>
                  <a:pt x="9976238" y="2716112"/>
                  <a:pt x="9978752" y="2715757"/>
                  <a:pt x="9980958" y="2715189"/>
                </a:cubicBezTo>
                <a:cubicBezTo>
                  <a:pt x="9989330" y="2713035"/>
                  <a:pt x="9991607" y="2708988"/>
                  <a:pt x="9990066" y="2703710"/>
                </a:cubicBezTo>
                <a:cubicBezTo>
                  <a:pt x="9988690" y="2703236"/>
                  <a:pt x="9987338" y="2702290"/>
                  <a:pt x="9985962" y="2702290"/>
                </a:cubicBezTo>
                <a:close/>
                <a:moveTo>
                  <a:pt x="10933026" y="2286935"/>
                </a:moveTo>
                <a:cubicBezTo>
                  <a:pt x="10933144" y="2287858"/>
                  <a:pt x="10934259" y="2288734"/>
                  <a:pt x="10934947" y="2289704"/>
                </a:cubicBezTo>
                <a:cubicBezTo>
                  <a:pt x="10942347" y="2289704"/>
                  <a:pt x="10949771" y="2289704"/>
                  <a:pt x="10953850" y="2289704"/>
                </a:cubicBezTo>
                <a:cubicBezTo>
                  <a:pt x="10960728" y="2286391"/>
                  <a:pt x="10965401" y="2284142"/>
                  <a:pt x="10968674" y="2282580"/>
                </a:cubicBezTo>
                <a:cubicBezTo>
                  <a:pt x="10968674" y="2278060"/>
                  <a:pt x="10968674" y="2274912"/>
                  <a:pt x="10968674" y="2271859"/>
                </a:cubicBezTo>
                <a:cubicBezTo>
                  <a:pt x="10958594" y="2269066"/>
                  <a:pt x="10958570" y="2269089"/>
                  <a:pt x="10953589" y="2263030"/>
                </a:cubicBezTo>
                <a:cubicBezTo>
                  <a:pt x="10952356" y="2261516"/>
                  <a:pt x="10950814" y="2260545"/>
                  <a:pt x="10947897" y="2260829"/>
                </a:cubicBezTo>
                <a:cubicBezTo>
                  <a:pt x="10943082" y="2261326"/>
                  <a:pt x="10940710" y="2265279"/>
                  <a:pt x="10934971" y="2264450"/>
                </a:cubicBezTo>
                <a:cubicBezTo>
                  <a:pt x="10932125" y="2266865"/>
                  <a:pt x="10932812" y="2270510"/>
                  <a:pt x="10927926" y="2272332"/>
                </a:cubicBezTo>
                <a:cubicBezTo>
                  <a:pt x="10927191" y="2272616"/>
                  <a:pt x="10927144" y="2275006"/>
                  <a:pt x="10927926" y="2275338"/>
                </a:cubicBezTo>
                <a:cubicBezTo>
                  <a:pt x="10934994" y="2278344"/>
                  <a:pt x="10932552" y="2282841"/>
                  <a:pt x="10933026" y="2286935"/>
                </a:cubicBezTo>
                <a:close/>
                <a:moveTo>
                  <a:pt x="9444550" y="2122796"/>
                </a:moveTo>
                <a:cubicBezTo>
                  <a:pt x="9439948" y="2124926"/>
                  <a:pt x="9433046" y="2124713"/>
                  <a:pt x="9430224" y="2128429"/>
                </a:cubicBezTo>
                <a:cubicBezTo>
                  <a:pt x="9426761" y="2132997"/>
                  <a:pt x="9419076" y="2129589"/>
                  <a:pt x="9414451" y="2131861"/>
                </a:cubicBezTo>
                <a:cubicBezTo>
                  <a:pt x="9413787" y="2132192"/>
                  <a:pt x="9413218" y="2132618"/>
                  <a:pt x="9412625" y="2132997"/>
                </a:cubicBezTo>
                <a:cubicBezTo>
                  <a:pt x="9410277" y="2134464"/>
                  <a:pt x="9407264" y="2135766"/>
                  <a:pt x="9408094" y="2138298"/>
                </a:cubicBezTo>
                <a:cubicBezTo>
                  <a:pt x="9409043" y="2141210"/>
                  <a:pt x="9412696" y="2140760"/>
                  <a:pt x="9416017" y="2140736"/>
                </a:cubicBezTo>
                <a:cubicBezTo>
                  <a:pt x="9419432" y="2140713"/>
                  <a:pt x="9422847" y="2140736"/>
                  <a:pt x="9426073" y="2140736"/>
                </a:cubicBezTo>
                <a:cubicBezTo>
                  <a:pt x="9431149" y="2137943"/>
                  <a:pt x="9434564" y="2133849"/>
                  <a:pt x="9442296" y="2133778"/>
                </a:cubicBezTo>
                <a:cubicBezTo>
                  <a:pt x="9443956" y="2132453"/>
                  <a:pt x="9446257" y="2131695"/>
                  <a:pt x="9448653" y="2130985"/>
                </a:cubicBezTo>
                <a:cubicBezTo>
                  <a:pt x="9447680" y="2128121"/>
                  <a:pt x="9446898" y="2125257"/>
                  <a:pt x="9445616" y="2122417"/>
                </a:cubicBezTo>
                <a:cubicBezTo>
                  <a:pt x="9445284" y="2122536"/>
                  <a:pt x="9444881" y="2122630"/>
                  <a:pt x="9444550" y="2122796"/>
                </a:cubicBezTo>
                <a:close/>
                <a:moveTo>
                  <a:pt x="10103841" y="2686669"/>
                </a:moveTo>
                <a:cubicBezTo>
                  <a:pt x="10108703" y="2690243"/>
                  <a:pt x="10112593" y="2693106"/>
                  <a:pt x="10116198" y="2695757"/>
                </a:cubicBezTo>
                <a:cubicBezTo>
                  <a:pt x="10124286" y="2695449"/>
                  <a:pt x="10131876" y="2696278"/>
                  <a:pt x="10139324" y="2695047"/>
                </a:cubicBezTo>
                <a:cubicBezTo>
                  <a:pt x="10139324" y="2692302"/>
                  <a:pt x="10139324" y="2690171"/>
                  <a:pt x="10139324" y="2687118"/>
                </a:cubicBezTo>
                <a:cubicBezTo>
                  <a:pt x="10136335" y="2685603"/>
                  <a:pt x="10132374" y="2683615"/>
                  <a:pt x="10129267" y="2682053"/>
                </a:cubicBezTo>
                <a:cubicBezTo>
                  <a:pt x="10129267" y="2679450"/>
                  <a:pt x="10129386" y="2677817"/>
                  <a:pt x="10129243" y="2676207"/>
                </a:cubicBezTo>
                <a:cubicBezTo>
                  <a:pt x="10129029" y="2673911"/>
                  <a:pt x="10124428" y="2671734"/>
                  <a:pt x="10122886" y="2673083"/>
                </a:cubicBezTo>
                <a:cubicBezTo>
                  <a:pt x="10118072" y="2677225"/>
                  <a:pt x="10110624" y="2675450"/>
                  <a:pt x="10104742" y="2677036"/>
                </a:cubicBezTo>
                <a:cubicBezTo>
                  <a:pt x="10102418" y="2680610"/>
                  <a:pt x="10103533" y="2684278"/>
                  <a:pt x="10103841" y="2686669"/>
                </a:cubicBezTo>
                <a:close/>
                <a:moveTo>
                  <a:pt x="3957629" y="1229011"/>
                </a:moveTo>
                <a:cubicBezTo>
                  <a:pt x="3959716" y="1233390"/>
                  <a:pt x="3966642" y="1235117"/>
                  <a:pt x="3970556" y="1238455"/>
                </a:cubicBezTo>
                <a:cubicBezTo>
                  <a:pt x="3975726" y="1238455"/>
                  <a:pt x="3981015" y="1238999"/>
                  <a:pt x="3985877" y="1238313"/>
                </a:cubicBezTo>
                <a:cubicBezTo>
                  <a:pt x="3992044" y="1237437"/>
                  <a:pt x="3993799" y="1241981"/>
                  <a:pt x="3999112" y="1241721"/>
                </a:cubicBezTo>
                <a:cubicBezTo>
                  <a:pt x="4003310" y="1241508"/>
                  <a:pt x="4007603" y="1241271"/>
                  <a:pt x="4010331" y="1244040"/>
                </a:cubicBezTo>
                <a:cubicBezTo>
                  <a:pt x="4011398" y="1245105"/>
                  <a:pt x="4012940" y="1244963"/>
                  <a:pt x="4013841" y="1243520"/>
                </a:cubicBezTo>
                <a:cubicBezTo>
                  <a:pt x="4014410" y="1242597"/>
                  <a:pt x="4014671" y="1241342"/>
                  <a:pt x="4014149" y="1240466"/>
                </a:cubicBezTo>
                <a:cubicBezTo>
                  <a:pt x="4013675" y="1239638"/>
                  <a:pt x="4011920" y="1238502"/>
                  <a:pt x="4010852" y="1238549"/>
                </a:cubicBezTo>
                <a:cubicBezTo>
                  <a:pt x="4006939" y="1238739"/>
                  <a:pt x="4004828" y="1237271"/>
                  <a:pt x="4002314" y="1235827"/>
                </a:cubicBezTo>
                <a:cubicBezTo>
                  <a:pt x="3999966" y="1234502"/>
                  <a:pt x="3995578" y="1235804"/>
                  <a:pt x="3993704" y="1233413"/>
                </a:cubicBezTo>
                <a:cubicBezTo>
                  <a:pt x="3993704" y="1231899"/>
                  <a:pt x="3993704" y="1230289"/>
                  <a:pt x="3993704" y="1228727"/>
                </a:cubicBezTo>
                <a:cubicBezTo>
                  <a:pt x="3990574" y="1228206"/>
                  <a:pt x="3986755" y="1229768"/>
                  <a:pt x="3984241" y="1227567"/>
                </a:cubicBezTo>
                <a:cubicBezTo>
                  <a:pt x="3980565" y="1224325"/>
                  <a:pt x="3975086" y="1225863"/>
                  <a:pt x="3970366" y="1225342"/>
                </a:cubicBezTo>
                <a:cubicBezTo>
                  <a:pt x="3965551" y="1222313"/>
                  <a:pt x="3960760" y="1219260"/>
                  <a:pt x="3955898" y="1216277"/>
                </a:cubicBezTo>
                <a:cubicBezTo>
                  <a:pt x="3955589" y="1216088"/>
                  <a:pt x="3954735" y="1216254"/>
                  <a:pt x="3954095" y="1216254"/>
                </a:cubicBezTo>
                <a:cubicBezTo>
                  <a:pt x="3947644" y="1221390"/>
                  <a:pt x="3963084" y="1224064"/>
                  <a:pt x="3957629" y="1229011"/>
                </a:cubicBezTo>
                <a:close/>
                <a:moveTo>
                  <a:pt x="3742577" y="1195473"/>
                </a:moveTo>
                <a:cubicBezTo>
                  <a:pt x="3747036" y="1199473"/>
                  <a:pt x="3754863" y="1200183"/>
                  <a:pt x="3760911" y="1202621"/>
                </a:cubicBezTo>
                <a:cubicBezTo>
                  <a:pt x="3763236" y="1203544"/>
                  <a:pt x="3767291" y="1202763"/>
                  <a:pt x="3770114" y="1202763"/>
                </a:cubicBezTo>
                <a:cubicBezTo>
                  <a:pt x="3772059" y="1201390"/>
                  <a:pt x="3773861" y="1200136"/>
                  <a:pt x="3775616" y="1198905"/>
                </a:cubicBezTo>
                <a:lnTo>
                  <a:pt x="3775640" y="1198905"/>
                </a:lnTo>
                <a:cubicBezTo>
                  <a:pt x="3776067" y="1198976"/>
                  <a:pt x="3776755" y="1198242"/>
                  <a:pt x="3777324" y="1197887"/>
                </a:cubicBezTo>
                <a:cubicBezTo>
                  <a:pt x="3777253" y="1197864"/>
                  <a:pt x="3777182" y="1197840"/>
                  <a:pt x="3777111" y="1197816"/>
                </a:cubicBezTo>
                <a:cubicBezTo>
                  <a:pt x="3778937" y="1196514"/>
                  <a:pt x="3780692" y="1195236"/>
                  <a:pt x="3782329" y="1193935"/>
                </a:cubicBezTo>
                <a:cubicBezTo>
                  <a:pt x="3783017" y="1193390"/>
                  <a:pt x="3782542" y="1191379"/>
                  <a:pt x="3781665" y="1191071"/>
                </a:cubicBezTo>
                <a:cubicBezTo>
                  <a:pt x="3776874" y="1189390"/>
                  <a:pt x="3771988" y="1187402"/>
                  <a:pt x="3766722" y="1186716"/>
                </a:cubicBezTo>
                <a:cubicBezTo>
                  <a:pt x="3761006" y="1185982"/>
                  <a:pt x="3754863" y="1186550"/>
                  <a:pt x="3748957" y="1186550"/>
                </a:cubicBezTo>
                <a:cubicBezTo>
                  <a:pt x="3747107" y="1187710"/>
                  <a:pt x="3745352" y="1188893"/>
                  <a:pt x="3743502" y="1189982"/>
                </a:cubicBezTo>
                <a:cubicBezTo>
                  <a:pt x="3740656" y="1191639"/>
                  <a:pt x="3740324" y="1193461"/>
                  <a:pt x="3742577" y="1195473"/>
                </a:cubicBezTo>
                <a:close/>
                <a:moveTo>
                  <a:pt x="3482627" y="3137005"/>
                </a:moveTo>
                <a:cubicBezTo>
                  <a:pt x="3478714" y="3135892"/>
                  <a:pt x="3474800" y="3134875"/>
                  <a:pt x="3470863" y="3133928"/>
                </a:cubicBezTo>
                <a:cubicBezTo>
                  <a:pt x="3473851" y="3136058"/>
                  <a:pt x="3477598" y="3137194"/>
                  <a:pt x="3482627" y="3137005"/>
                </a:cubicBezTo>
                <a:close/>
                <a:moveTo>
                  <a:pt x="4694100" y="1236632"/>
                </a:moveTo>
                <a:cubicBezTo>
                  <a:pt x="4698796" y="1234242"/>
                  <a:pt x="4704702" y="1236822"/>
                  <a:pt x="4708070" y="1234478"/>
                </a:cubicBezTo>
                <a:cubicBezTo>
                  <a:pt x="4713715" y="1230549"/>
                  <a:pt x="4717273" y="1232064"/>
                  <a:pt x="4722656" y="1234881"/>
                </a:cubicBezTo>
                <a:cubicBezTo>
                  <a:pt x="4726451" y="1236869"/>
                  <a:pt x="4730128" y="1233910"/>
                  <a:pt x="4732903" y="1231970"/>
                </a:cubicBezTo>
                <a:cubicBezTo>
                  <a:pt x="4739828" y="1231970"/>
                  <a:pt x="4746659" y="1231993"/>
                  <a:pt x="4753490" y="1231922"/>
                </a:cubicBezTo>
                <a:cubicBezTo>
                  <a:pt x="4754107" y="1231922"/>
                  <a:pt x="4754723" y="1231236"/>
                  <a:pt x="4755672" y="1230668"/>
                </a:cubicBezTo>
                <a:cubicBezTo>
                  <a:pt x="4755672" y="1229413"/>
                  <a:pt x="4755672" y="1227946"/>
                  <a:pt x="4755672" y="1226763"/>
                </a:cubicBezTo>
                <a:cubicBezTo>
                  <a:pt x="4754557" y="1226171"/>
                  <a:pt x="4753940" y="1225532"/>
                  <a:pt x="4753300" y="1225532"/>
                </a:cubicBezTo>
                <a:cubicBezTo>
                  <a:pt x="4744785" y="1225461"/>
                  <a:pt x="4736247" y="1225484"/>
                  <a:pt x="4727922" y="1225484"/>
                </a:cubicBezTo>
                <a:cubicBezTo>
                  <a:pt x="4725170" y="1226763"/>
                  <a:pt x="4723795" y="1228869"/>
                  <a:pt x="4719573" y="1228798"/>
                </a:cubicBezTo>
                <a:cubicBezTo>
                  <a:pt x="4710228" y="1228609"/>
                  <a:pt x="4700860" y="1228727"/>
                  <a:pt x="4691775" y="1228727"/>
                </a:cubicBezTo>
                <a:cubicBezTo>
                  <a:pt x="4690305" y="1229650"/>
                  <a:pt x="4689214" y="1230502"/>
                  <a:pt x="4687862" y="1231165"/>
                </a:cubicBezTo>
                <a:cubicBezTo>
                  <a:pt x="4685016" y="1232585"/>
                  <a:pt x="4683166" y="1234265"/>
                  <a:pt x="4684091" y="1236632"/>
                </a:cubicBezTo>
                <a:cubicBezTo>
                  <a:pt x="4684779" y="1238478"/>
                  <a:pt x="4689095" y="1239165"/>
                  <a:pt x="4694100" y="1236632"/>
                </a:cubicBezTo>
                <a:close/>
                <a:moveTo>
                  <a:pt x="4575509" y="1220396"/>
                </a:moveTo>
                <a:cubicBezTo>
                  <a:pt x="4573944" y="1223544"/>
                  <a:pt x="4567540" y="1221082"/>
                  <a:pt x="4565595" y="1223851"/>
                </a:cubicBezTo>
                <a:cubicBezTo>
                  <a:pt x="4570078" y="1227283"/>
                  <a:pt x="4579352" y="1223449"/>
                  <a:pt x="4582957" y="1228277"/>
                </a:cubicBezTo>
                <a:cubicBezTo>
                  <a:pt x="4583004" y="1228348"/>
                  <a:pt x="4584475" y="1228206"/>
                  <a:pt x="4584617" y="1227993"/>
                </a:cubicBezTo>
                <a:cubicBezTo>
                  <a:pt x="4585257" y="1227094"/>
                  <a:pt x="4586491" y="1225839"/>
                  <a:pt x="4585993" y="1225224"/>
                </a:cubicBezTo>
                <a:cubicBezTo>
                  <a:pt x="4582340" y="1220751"/>
                  <a:pt x="4580229" y="1215638"/>
                  <a:pt x="4573256" y="1212420"/>
                </a:cubicBezTo>
                <a:cubicBezTo>
                  <a:pt x="4572331" y="1211994"/>
                  <a:pt x="4572118" y="1210976"/>
                  <a:pt x="4571620" y="1210337"/>
                </a:cubicBezTo>
                <a:cubicBezTo>
                  <a:pt x="4574988" y="1206858"/>
                  <a:pt x="4581462" y="1206692"/>
                  <a:pt x="4585851" y="1204562"/>
                </a:cubicBezTo>
                <a:cubicBezTo>
                  <a:pt x="4584736" y="1202668"/>
                  <a:pt x="4581344" y="1202006"/>
                  <a:pt x="4580704" y="1199544"/>
                </a:cubicBezTo>
                <a:cubicBezTo>
                  <a:pt x="4579755" y="1195923"/>
                  <a:pt x="4578901" y="1195994"/>
                  <a:pt x="4575581" y="1198077"/>
                </a:cubicBezTo>
                <a:cubicBezTo>
                  <a:pt x="4570244" y="1201414"/>
                  <a:pt x="4564931" y="1204775"/>
                  <a:pt x="4559903" y="1207946"/>
                </a:cubicBezTo>
                <a:cubicBezTo>
                  <a:pt x="4560496" y="1210644"/>
                  <a:pt x="4560164" y="1212940"/>
                  <a:pt x="4561539" y="1214715"/>
                </a:cubicBezTo>
                <a:cubicBezTo>
                  <a:pt x="4564243" y="1218171"/>
                  <a:pt x="4570861" y="1218431"/>
                  <a:pt x="4575509" y="1220396"/>
                </a:cubicBezTo>
                <a:close/>
                <a:moveTo>
                  <a:pt x="6011545" y="2202440"/>
                </a:moveTo>
                <a:cubicBezTo>
                  <a:pt x="6010407" y="2203008"/>
                  <a:pt x="6008699" y="2204167"/>
                  <a:pt x="6006588" y="2204830"/>
                </a:cubicBezTo>
                <a:cubicBezTo>
                  <a:pt x="6003766" y="2205706"/>
                  <a:pt x="6000659" y="2206203"/>
                  <a:pt x="5997812" y="2206818"/>
                </a:cubicBezTo>
                <a:cubicBezTo>
                  <a:pt x="5998192" y="2210818"/>
                  <a:pt x="5996033" y="2214581"/>
                  <a:pt x="5999425" y="2218155"/>
                </a:cubicBezTo>
                <a:cubicBezTo>
                  <a:pt x="6001749" y="2218534"/>
                  <a:pt x="6003172" y="2216002"/>
                  <a:pt x="6005592" y="2216025"/>
                </a:cubicBezTo>
                <a:cubicBezTo>
                  <a:pt x="6007608" y="2211410"/>
                  <a:pt x="6009671" y="2206842"/>
                  <a:pt x="6012091" y="2202487"/>
                </a:cubicBezTo>
                <a:cubicBezTo>
                  <a:pt x="6011854" y="2202487"/>
                  <a:pt x="6011758" y="2202416"/>
                  <a:pt x="6011545" y="2202440"/>
                </a:cubicBezTo>
                <a:close/>
                <a:moveTo>
                  <a:pt x="2468394" y="2732490"/>
                </a:moveTo>
                <a:cubicBezTo>
                  <a:pt x="2462251" y="2730881"/>
                  <a:pt x="2456914" y="2730266"/>
                  <a:pt x="2452313" y="2733674"/>
                </a:cubicBezTo>
                <a:cubicBezTo>
                  <a:pt x="2449680" y="2735615"/>
                  <a:pt x="2446004" y="2734218"/>
                  <a:pt x="2442920" y="2734692"/>
                </a:cubicBezTo>
                <a:cubicBezTo>
                  <a:pt x="2441426" y="2734904"/>
                  <a:pt x="2440051" y="2735425"/>
                  <a:pt x="2438319" y="2735899"/>
                </a:cubicBezTo>
                <a:cubicBezTo>
                  <a:pt x="2438319" y="2739378"/>
                  <a:pt x="2438319" y="2742952"/>
                  <a:pt x="2438319" y="2747236"/>
                </a:cubicBezTo>
                <a:cubicBezTo>
                  <a:pt x="2447593" y="2748916"/>
                  <a:pt x="2452882" y="2746289"/>
                  <a:pt x="2458551" y="2744419"/>
                </a:cubicBezTo>
                <a:cubicBezTo>
                  <a:pt x="2459903" y="2743970"/>
                  <a:pt x="2462464" y="2743828"/>
                  <a:pt x="2462678" y="2743283"/>
                </a:cubicBezTo>
                <a:cubicBezTo>
                  <a:pt x="2463437" y="2741319"/>
                  <a:pt x="2462915" y="2739117"/>
                  <a:pt x="2463840" y="2737200"/>
                </a:cubicBezTo>
                <a:cubicBezTo>
                  <a:pt x="2464623" y="2735520"/>
                  <a:pt x="2466757" y="2734124"/>
                  <a:pt x="2468394" y="2732490"/>
                </a:cubicBezTo>
                <a:close/>
                <a:moveTo>
                  <a:pt x="497965" y="683268"/>
                </a:moveTo>
                <a:cubicBezTo>
                  <a:pt x="494384" y="683718"/>
                  <a:pt x="490637" y="683552"/>
                  <a:pt x="486937" y="683434"/>
                </a:cubicBezTo>
                <a:cubicBezTo>
                  <a:pt x="490708" y="686771"/>
                  <a:pt x="495119" y="689659"/>
                  <a:pt x="499958" y="692262"/>
                </a:cubicBezTo>
                <a:cubicBezTo>
                  <a:pt x="500740" y="689138"/>
                  <a:pt x="502851" y="686085"/>
                  <a:pt x="497965" y="683268"/>
                </a:cubicBezTo>
                <a:close/>
                <a:moveTo>
                  <a:pt x="4591306" y="1189698"/>
                </a:moveTo>
                <a:cubicBezTo>
                  <a:pt x="4599773" y="1190290"/>
                  <a:pt x="4595124" y="1194503"/>
                  <a:pt x="4596500" y="1197035"/>
                </a:cubicBezTo>
                <a:cubicBezTo>
                  <a:pt x="4596998" y="1197935"/>
                  <a:pt x="4598208" y="1198692"/>
                  <a:pt x="4599109" y="1199497"/>
                </a:cubicBezTo>
                <a:cubicBezTo>
                  <a:pt x="4602477" y="1199497"/>
                  <a:pt x="4605892" y="1199355"/>
                  <a:pt x="4609236" y="1199544"/>
                </a:cubicBezTo>
                <a:cubicBezTo>
                  <a:pt x="4611869" y="1199686"/>
                  <a:pt x="4612035" y="1203686"/>
                  <a:pt x="4616731" y="1201508"/>
                </a:cubicBezTo>
                <a:cubicBezTo>
                  <a:pt x="4616731" y="1199426"/>
                  <a:pt x="4616731" y="1197343"/>
                  <a:pt x="4616731" y="1194432"/>
                </a:cubicBezTo>
                <a:cubicBezTo>
                  <a:pt x="4610612" y="1190574"/>
                  <a:pt x="4605418" y="1187047"/>
                  <a:pt x="4599725" y="1183899"/>
                </a:cubicBezTo>
                <a:cubicBezTo>
                  <a:pt x="4598421" y="1183189"/>
                  <a:pt x="4595029" y="1183402"/>
                  <a:pt x="4593061" y="1183899"/>
                </a:cubicBezTo>
                <a:cubicBezTo>
                  <a:pt x="4590120" y="1184657"/>
                  <a:pt x="4591567" y="1186645"/>
                  <a:pt x="4591306" y="1188160"/>
                </a:cubicBezTo>
                <a:cubicBezTo>
                  <a:pt x="4591211" y="1188704"/>
                  <a:pt x="4591211" y="1189698"/>
                  <a:pt x="4591306" y="1189698"/>
                </a:cubicBezTo>
                <a:close/>
                <a:moveTo>
                  <a:pt x="6312528" y="2416685"/>
                </a:moveTo>
                <a:cubicBezTo>
                  <a:pt x="6311081" y="2416590"/>
                  <a:pt x="6309112" y="2416898"/>
                  <a:pt x="6308163" y="2417513"/>
                </a:cubicBezTo>
                <a:cubicBezTo>
                  <a:pt x="6307215" y="2418129"/>
                  <a:pt x="6306385" y="2419620"/>
                  <a:pt x="6306930" y="2420235"/>
                </a:cubicBezTo>
                <a:cubicBezTo>
                  <a:pt x="6310464" y="2424330"/>
                  <a:pt x="6314971" y="2428235"/>
                  <a:pt x="6322370" y="2429395"/>
                </a:cubicBezTo>
                <a:cubicBezTo>
                  <a:pt x="6326165" y="2429986"/>
                  <a:pt x="6327494" y="2432755"/>
                  <a:pt x="6330245" y="2432637"/>
                </a:cubicBezTo>
                <a:cubicBezTo>
                  <a:pt x="6335155" y="2432424"/>
                  <a:pt x="6337432" y="2434483"/>
                  <a:pt x="6340539" y="2435903"/>
                </a:cubicBezTo>
                <a:cubicBezTo>
                  <a:pt x="6342982" y="2434365"/>
                  <a:pt x="6345377" y="2432850"/>
                  <a:pt x="6348200" y="2431075"/>
                </a:cubicBezTo>
                <a:cubicBezTo>
                  <a:pt x="6336388" y="2427809"/>
                  <a:pt x="6324695" y="2424614"/>
                  <a:pt x="6316631" y="2417986"/>
                </a:cubicBezTo>
                <a:cubicBezTo>
                  <a:pt x="6315753" y="2417300"/>
                  <a:pt x="6313951" y="2416756"/>
                  <a:pt x="6312528" y="2416685"/>
                </a:cubicBezTo>
                <a:close/>
                <a:moveTo>
                  <a:pt x="3560517" y="1390997"/>
                </a:moveTo>
                <a:cubicBezTo>
                  <a:pt x="3553212" y="1390997"/>
                  <a:pt x="3548136" y="1390997"/>
                  <a:pt x="3543037" y="1390997"/>
                </a:cubicBezTo>
                <a:cubicBezTo>
                  <a:pt x="3539598" y="1390997"/>
                  <a:pt x="3543701" y="1390594"/>
                  <a:pt x="3541021" y="1392180"/>
                </a:cubicBezTo>
                <a:cubicBezTo>
                  <a:pt x="3540475" y="1396109"/>
                  <a:pt x="3538768" y="1400227"/>
                  <a:pt x="3543108" y="1404369"/>
                </a:cubicBezTo>
                <a:cubicBezTo>
                  <a:pt x="3548587" y="1402973"/>
                  <a:pt x="3554706" y="1405316"/>
                  <a:pt x="3560517" y="1402712"/>
                </a:cubicBezTo>
                <a:cubicBezTo>
                  <a:pt x="3560517" y="1399304"/>
                  <a:pt x="3560517" y="1395707"/>
                  <a:pt x="3560517" y="1390997"/>
                </a:cubicBezTo>
                <a:close/>
                <a:moveTo>
                  <a:pt x="5304271" y="1403825"/>
                </a:moveTo>
                <a:cubicBezTo>
                  <a:pt x="5307829" y="1402949"/>
                  <a:pt x="5309893" y="1400582"/>
                  <a:pt x="5314826" y="1400393"/>
                </a:cubicBezTo>
                <a:cubicBezTo>
                  <a:pt x="5317103" y="1400322"/>
                  <a:pt x="5321182" y="1398168"/>
                  <a:pt x="5323151" y="1396014"/>
                </a:cubicBezTo>
                <a:cubicBezTo>
                  <a:pt x="5320471" y="1394358"/>
                  <a:pt x="5318052" y="1392866"/>
                  <a:pt x="5314447" y="1390642"/>
                </a:cubicBezTo>
                <a:cubicBezTo>
                  <a:pt x="5311743" y="1393103"/>
                  <a:pt x="5308992" y="1395612"/>
                  <a:pt x="5306549" y="1397813"/>
                </a:cubicBezTo>
                <a:cubicBezTo>
                  <a:pt x="5299314" y="1397813"/>
                  <a:pt x="5293622" y="1397813"/>
                  <a:pt x="5287953" y="1397813"/>
                </a:cubicBezTo>
                <a:cubicBezTo>
                  <a:pt x="5288523" y="1398334"/>
                  <a:pt x="5289068" y="1398855"/>
                  <a:pt x="5289637" y="1399375"/>
                </a:cubicBezTo>
                <a:cubicBezTo>
                  <a:pt x="5286744" y="1400227"/>
                  <a:pt x="5283874" y="1401079"/>
                  <a:pt x="5280814" y="1401979"/>
                </a:cubicBezTo>
                <a:cubicBezTo>
                  <a:pt x="5285890" y="1405032"/>
                  <a:pt x="5290278" y="1403612"/>
                  <a:pt x="5294263" y="1403896"/>
                </a:cubicBezTo>
                <a:cubicBezTo>
                  <a:pt x="5297583" y="1404156"/>
                  <a:pt x="5301354" y="1404559"/>
                  <a:pt x="5304271" y="1403825"/>
                </a:cubicBezTo>
                <a:close/>
                <a:moveTo>
                  <a:pt x="7820192" y="1252514"/>
                </a:moveTo>
                <a:cubicBezTo>
                  <a:pt x="7818627" y="1251614"/>
                  <a:pt x="7815425" y="1251946"/>
                  <a:pt x="7813456" y="1251212"/>
                </a:cubicBezTo>
                <a:cubicBezTo>
                  <a:pt x="7810705" y="1250194"/>
                  <a:pt x="7809329" y="1247875"/>
                  <a:pt x="7805154" y="1248135"/>
                </a:cubicBezTo>
                <a:cubicBezTo>
                  <a:pt x="7802712" y="1248301"/>
                  <a:pt x="7799771" y="1248443"/>
                  <a:pt x="7797779" y="1247756"/>
                </a:cubicBezTo>
                <a:cubicBezTo>
                  <a:pt x="7795004" y="1246786"/>
                  <a:pt x="7793367" y="1244372"/>
                  <a:pt x="7789382" y="1244987"/>
                </a:cubicBezTo>
                <a:cubicBezTo>
                  <a:pt x="7787912" y="1245224"/>
                  <a:pt x="7786654" y="1246005"/>
                  <a:pt x="7785303" y="1246549"/>
                </a:cubicBezTo>
                <a:cubicBezTo>
                  <a:pt x="7789193" y="1248348"/>
                  <a:pt x="7791185" y="1251472"/>
                  <a:pt x="7797470" y="1251591"/>
                </a:cubicBezTo>
                <a:cubicBezTo>
                  <a:pt x="7802665" y="1251685"/>
                  <a:pt x="7799083" y="1256395"/>
                  <a:pt x="7803969" y="1258028"/>
                </a:cubicBezTo>
                <a:cubicBezTo>
                  <a:pt x="7810515" y="1257200"/>
                  <a:pt x="7818152" y="1258786"/>
                  <a:pt x="7825529" y="1257342"/>
                </a:cubicBezTo>
                <a:cubicBezTo>
                  <a:pt x="7825908" y="1254478"/>
                  <a:pt x="7822279" y="1253721"/>
                  <a:pt x="7820192" y="1252514"/>
                </a:cubicBezTo>
                <a:close/>
                <a:moveTo>
                  <a:pt x="6699607" y="4085416"/>
                </a:moveTo>
                <a:cubicBezTo>
                  <a:pt x="6693796" y="4088564"/>
                  <a:pt x="6693013" y="4093439"/>
                  <a:pt x="6688175" y="4096871"/>
                </a:cubicBezTo>
                <a:cubicBezTo>
                  <a:pt x="6686894" y="4097794"/>
                  <a:pt x="6687938" y="4099901"/>
                  <a:pt x="6690096" y="4100800"/>
                </a:cubicBezTo>
                <a:cubicBezTo>
                  <a:pt x="6696642" y="4098718"/>
                  <a:pt x="6700034" y="4095001"/>
                  <a:pt x="6703473" y="4091309"/>
                </a:cubicBezTo>
                <a:cubicBezTo>
                  <a:pt x="6705963" y="4091427"/>
                  <a:pt x="6708359" y="4091002"/>
                  <a:pt x="6707600" y="4089203"/>
                </a:cubicBezTo>
                <a:cubicBezTo>
                  <a:pt x="6707434" y="4088800"/>
                  <a:pt x="6706960" y="4088540"/>
                  <a:pt x="6706390" y="4088327"/>
                </a:cubicBezTo>
                <a:cubicBezTo>
                  <a:pt x="6708335" y="4086457"/>
                  <a:pt x="6710518" y="4084706"/>
                  <a:pt x="6713458" y="4083357"/>
                </a:cubicBezTo>
                <a:cubicBezTo>
                  <a:pt x="6713150" y="4081842"/>
                  <a:pt x="6713719" y="4080611"/>
                  <a:pt x="6714763" y="4079523"/>
                </a:cubicBezTo>
                <a:cubicBezTo>
                  <a:pt x="6712652" y="4079120"/>
                  <a:pt x="6710565" y="4078694"/>
                  <a:pt x="6708501" y="4078481"/>
                </a:cubicBezTo>
                <a:cubicBezTo>
                  <a:pt x="6707624" y="4081747"/>
                  <a:pt x="6703117" y="4083522"/>
                  <a:pt x="6699607" y="4085416"/>
                </a:cubicBezTo>
                <a:close/>
                <a:moveTo>
                  <a:pt x="543955" y="51207"/>
                </a:moveTo>
                <a:cubicBezTo>
                  <a:pt x="542769" y="51704"/>
                  <a:pt x="541678" y="53219"/>
                  <a:pt x="542176" y="54521"/>
                </a:cubicBezTo>
                <a:cubicBezTo>
                  <a:pt x="542532" y="55444"/>
                  <a:pt x="543552" y="56793"/>
                  <a:pt x="544666" y="56958"/>
                </a:cubicBezTo>
                <a:cubicBezTo>
                  <a:pt x="547323" y="57361"/>
                  <a:pt x="550216" y="57029"/>
                  <a:pt x="552944" y="57219"/>
                </a:cubicBezTo>
                <a:cubicBezTo>
                  <a:pt x="550074" y="54947"/>
                  <a:pt x="547062" y="52982"/>
                  <a:pt x="543955" y="51207"/>
                </a:cubicBezTo>
                <a:close/>
                <a:moveTo>
                  <a:pt x="2992659" y="3287133"/>
                </a:moveTo>
                <a:cubicBezTo>
                  <a:pt x="2990547" y="3285878"/>
                  <a:pt x="2989433" y="3283582"/>
                  <a:pt x="2990547" y="3283535"/>
                </a:cubicBezTo>
                <a:cubicBezTo>
                  <a:pt x="2982341" y="3287062"/>
                  <a:pt x="2977432" y="3289168"/>
                  <a:pt x="2974063" y="3290635"/>
                </a:cubicBezTo>
                <a:cubicBezTo>
                  <a:pt x="2974063" y="3294115"/>
                  <a:pt x="2974063" y="3296174"/>
                  <a:pt x="2974063" y="3302067"/>
                </a:cubicBezTo>
                <a:cubicBezTo>
                  <a:pt x="2979613" y="3295322"/>
                  <a:pt x="2988508" y="3296529"/>
                  <a:pt x="2992374" y="3292647"/>
                </a:cubicBezTo>
                <a:cubicBezTo>
                  <a:pt x="2994414" y="3290565"/>
                  <a:pt x="2995528" y="3288813"/>
                  <a:pt x="2992659" y="3287133"/>
                </a:cubicBezTo>
                <a:close/>
                <a:moveTo>
                  <a:pt x="10402547" y="2146606"/>
                </a:moveTo>
                <a:cubicBezTo>
                  <a:pt x="10400080" y="2151174"/>
                  <a:pt x="10404824" y="2154275"/>
                  <a:pt x="10410256" y="2156831"/>
                </a:cubicBezTo>
                <a:cubicBezTo>
                  <a:pt x="10412604" y="2155340"/>
                  <a:pt x="10414952" y="2153872"/>
                  <a:pt x="10417323" y="2152381"/>
                </a:cubicBezTo>
                <a:cubicBezTo>
                  <a:pt x="10417323" y="2148855"/>
                  <a:pt x="10417323" y="2145304"/>
                  <a:pt x="10417323" y="2140878"/>
                </a:cubicBezTo>
                <a:cubicBezTo>
                  <a:pt x="10408073" y="2140287"/>
                  <a:pt x="10404373" y="2143245"/>
                  <a:pt x="10402547" y="2146606"/>
                </a:cubicBezTo>
                <a:close/>
                <a:moveTo>
                  <a:pt x="9383499" y="2277918"/>
                </a:moveTo>
                <a:cubicBezTo>
                  <a:pt x="9379111" y="2275645"/>
                  <a:pt x="9374889" y="2273231"/>
                  <a:pt x="9370264" y="2271149"/>
                </a:cubicBezTo>
                <a:cubicBezTo>
                  <a:pt x="9367276" y="2269823"/>
                  <a:pt x="9364121" y="2270296"/>
                  <a:pt x="9361750" y="2272143"/>
                </a:cubicBezTo>
                <a:cubicBezTo>
                  <a:pt x="9363409" y="2273255"/>
                  <a:pt x="9365094" y="2274367"/>
                  <a:pt x="9368675" y="2276758"/>
                </a:cubicBezTo>
                <a:cubicBezTo>
                  <a:pt x="9364453" y="2278391"/>
                  <a:pt x="9360255" y="2279977"/>
                  <a:pt x="9356081" y="2281586"/>
                </a:cubicBezTo>
                <a:cubicBezTo>
                  <a:pt x="9359473" y="2283716"/>
                  <a:pt x="9361821" y="2285207"/>
                  <a:pt x="9364026" y="2286580"/>
                </a:cubicBezTo>
                <a:cubicBezTo>
                  <a:pt x="9368865" y="2285491"/>
                  <a:pt x="9365070" y="2281563"/>
                  <a:pt x="9369458" y="2280308"/>
                </a:cubicBezTo>
                <a:cubicBezTo>
                  <a:pt x="9371165" y="2281326"/>
                  <a:pt x="9372944" y="2282391"/>
                  <a:pt x="9374700" y="2283432"/>
                </a:cubicBezTo>
                <a:cubicBezTo>
                  <a:pt x="9377142" y="2281918"/>
                  <a:pt x="9379491" y="2280427"/>
                  <a:pt x="9383499" y="2277918"/>
                </a:cubicBezTo>
                <a:close/>
                <a:moveTo>
                  <a:pt x="3664070" y="1160586"/>
                </a:moveTo>
                <a:cubicBezTo>
                  <a:pt x="3666063" y="1160515"/>
                  <a:pt x="3668790" y="1159000"/>
                  <a:pt x="3671020" y="1157888"/>
                </a:cubicBezTo>
                <a:cubicBezTo>
                  <a:pt x="3675313" y="1155758"/>
                  <a:pt x="3674127" y="1152255"/>
                  <a:pt x="3675123" y="1149367"/>
                </a:cubicBezTo>
                <a:cubicBezTo>
                  <a:pt x="3673321" y="1150077"/>
                  <a:pt x="3671518" y="1150551"/>
                  <a:pt x="3669715" y="1151332"/>
                </a:cubicBezTo>
                <a:cubicBezTo>
                  <a:pt x="3666229" y="1152823"/>
                  <a:pt x="3662552" y="1153959"/>
                  <a:pt x="3658852" y="1154977"/>
                </a:cubicBezTo>
                <a:cubicBezTo>
                  <a:pt x="3658852" y="1155497"/>
                  <a:pt x="3658852" y="1155947"/>
                  <a:pt x="3658852" y="1156515"/>
                </a:cubicBezTo>
                <a:cubicBezTo>
                  <a:pt x="3658829" y="1158764"/>
                  <a:pt x="3659208" y="1160728"/>
                  <a:pt x="3664070" y="1160586"/>
                </a:cubicBezTo>
                <a:close/>
                <a:moveTo>
                  <a:pt x="4432750" y="1838800"/>
                </a:moveTo>
                <a:cubicBezTo>
                  <a:pt x="4433794" y="1838966"/>
                  <a:pt x="4435359" y="1837854"/>
                  <a:pt x="4440340" y="1835794"/>
                </a:cubicBezTo>
                <a:cubicBezTo>
                  <a:pt x="4445202" y="1835889"/>
                  <a:pt x="4448997" y="1836220"/>
                  <a:pt x="4451985" y="1833783"/>
                </a:cubicBezTo>
                <a:cubicBezTo>
                  <a:pt x="4446815" y="1831605"/>
                  <a:pt x="4441905" y="1831297"/>
                  <a:pt x="4434078" y="1835652"/>
                </a:cubicBezTo>
                <a:cubicBezTo>
                  <a:pt x="4430924" y="1835652"/>
                  <a:pt x="4428671" y="1835652"/>
                  <a:pt x="4426512" y="1835652"/>
                </a:cubicBezTo>
                <a:cubicBezTo>
                  <a:pt x="4422267" y="1835652"/>
                  <a:pt x="4416527" y="1834564"/>
                  <a:pt x="4414084" y="1835889"/>
                </a:cubicBezTo>
                <a:cubicBezTo>
                  <a:pt x="4410123" y="1838043"/>
                  <a:pt x="4404692" y="1838043"/>
                  <a:pt x="4401513" y="1840173"/>
                </a:cubicBezTo>
                <a:cubicBezTo>
                  <a:pt x="4397956" y="1842540"/>
                  <a:pt x="4394018" y="1841995"/>
                  <a:pt x="4389963" y="1842161"/>
                </a:cubicBezTo>
                <a:cubicBezTo>
                  <a:pt x="4387733" y="1842256"/>
                  <a:pt x="4384982" y="1842256"/>
                  <a:pt x="4386951" y="1845427"/>
                </a:cubicBezTo>
                <a:cubicBezTo>
                  <a:pt x="4394445" y="1845001"/>
                  <a:pt x="4401774" y="1845972"/>
                  <a:pt x="4409649" y="1842421"/>
                </a:cubicBezTo>
                <a:cubicBezTo>
                  <a:pt x="4415768" y="1839652"/>
                  <a:pt x="4423998" y="1837427"/>
                  <a:pt x="4432750" y="1838800"/>
                </a:cubicBezTo>
                <a:close/>
                <a:moveTo>
                  <a:pt x="6003528" y="1616058"/>
                </a:moveTo>
                <a:cubicBezTo>
                  <a:pt x="6004999" y="1615159"/>
                  <a:pt x="6007892" y="1614614"/>
                  <a:pt x="6006967" y="1612674"/>
                </a:cubicBezTo>
                <a:cubicBezTo>
                  <a:pt x="6003291" y="1610354"/>
                  <a:pt x="5999923" y="1607845"/>
                  <a:pt x="5995867" y="1605881"/>
                </a:cubicBezTo>
                <a:cubicBezTo>
                  <a:pt x="5994421" y="1605171"/>
                  <a:pt x="5991242" y="1605502"/>
                  <a:pt x="5989108" y="1605905"/>
                </a:cubicBezTo>
                <a:cubicBezTo>
                  <a:pt x="5988183" y="1606070"/>
                  <a:pt x="5987614" y="1607632"/>
                  <a:pt x="5987448" y="1608579"/>
                </a:cubicBezTo>
                <a:cubicBezTo>
                  <a:pt x="5987187" y="1610165"/>
                  <a:pt x="5987376" y="1611798"/>
                  <a:pt x="5987376" y="1613313"/>
                </a:cubicBezTo>
                <a:cubicBezTo>
                  <a:pt x="5988728" y="1614165"/>
                  <a:pt x="5989890" y="1614969"/>
                  <a:pt x="5991171" y="1615703"/>
                </a:cubicBezTo>
                <a:cubicBezTo>
                  <a:pt x="5996911" y="1618969"/>
                  <a:pt x="5998548" y="1619064"/>
                  <a:pt x="6003528" y="1616058"/>
                </a:cubicBezTo>
                <a:close/>
                <a:moveTo>
                  <a:pt x="10718662" y="3461781"/>
                </a:moveTo>
                <a:cubicBezTo>
                  <a:pt x="10715318" y="3464526"/>
                  <a:pt x="10710479" y="3465686"/>
                  <a:pt x="10711523" y="3468952"/>
                </a:cubicBezTo>
                <a:cubicBezTo>
                  <a:pt x="10711807" y="3469804"/>
                  <a:pt x="10713254" y="3470514"/>
                  <a:pt x="10714155" y="3471295"/>
                </a:cubicBezTo>
                <a:cubicBezTo>
                  <a:pt x="10717974" y="3465851"/>
                  <a:pt x="10728884" y="3470230"/>
                  <a:pt x="10733770" y="3465662"/>
                </a:cubicBezTo>
                <a:cubicBezTo>
                  <a:pt x="10735241" y="3464290"/>
                  <a:pt x="10739605" y="3464242"/>
                  <a:pt x="10742213" y="3463153"/>
                </a:cubicBezTo>
                <a:cubicBezTo>
                  <a:pt x="10742996" y="3462822"/>
                  <a:pt x="10742759" y="3461000"/>
                  <a:pt x="10742166" y="3460077"/>
                </a:cubicBezTo>
                <a:cubicBezTo>
                  <a:pt x="10741834" y="3459556"/>
                  <a:pt x="10739012" y="3458988"/>
                  <a:pt x="10738822" y="3459154"/>
                </a:cubicBezTo>
                <a:cubicBezTo>
                  <a:pt x="10733627" y="3463556"/>
                  <a:pt x="10726204" y="3461071"/>
                  <a:pt x="10718662" y="3461781"/>
                </a:cubicBezTo>
                <a:close/>
                <a:moveTo>
                  <a:pt x="2749975" y="3117905"/>
                </a:moveTo>
                <a:cubicBezTo>
                  <a:pt x="2746346" y="3117905"/>
                  <a:pt x="2742385" y="3117905"/>
                  <a:pt x="2736693" y="3117905"/>
                </a:cubicBezTo>
                <a:cubicBezTo>
                  <a:pt x="2736693" y="3121431"/>
                  <a:pt x="2736693" y="3123561"/>
                  <a:pt x="2736693" y="3125691"/>
                </a:cubicBezTo>
                <a:cubicBezTo>
                  <a:pt x="2740986" y="3127561"/>
                  <a:pt x="2742931" y="3132460"/>
                  <a:pt x="2750615" y="3129975"/>
                </a:cubicBezTo>
                <a:cubicBezTo>
                  <a:pt x="2752845" y="3119561"/>
                  <a:pt x="2752797" y="3119561"/>
                  <a:pt x="2749975" y="3117905"/>
                </a:cubicBezTo>
                <a:close/>
                <a:moveTo>
                  <a:pt x="4056486" y="1234123"/>
                </a:moveTo>
                <a:cubicBezTo>
                  <a:pt x="4052905" y="1232041"/>
                  <a:pt x="4050462" y="1230265"/>
                  <a:pt x="4047568" y="1228727"/>
                </a:cubicBezTo>
                <a:cubicBezTo>
                  <a:pt x="4039172" y="1228727"/>
                  <a:pt x="4030776" y="1228703"/>
                  <a:pt x="4022356" y="1228774"/>
                </a:cubicBezTo>
                <a:cubicBezTo>
                  <a:pt x="4021715" y="1228774"/>
                  <a:pt x="4021099" y="1229390"/>
                  <a:pt x="4020482" y="1229697"/>
                </a:cubicBezTo>
                <a:cubicBezTo>
                  <a:pt x="4032602" y="1235449"/>
                  <a:pt x="4032602" y="1235449"/>
                  <a:pt x="4056486" y="1234123"/>
                </a:cubicBezTo>
                <a:close/>
                <a:moveTo>
                  <a:pt x="4627357" y="1183000"/>
                </a:moveTo>
                <a:cubicBezTo>
                  <a:pt x="4627357" y="1180538"/>
                  <a:pt x="4627357" y="1179450"/>
                  <a:pt x="4627357" y="1178385"/>
                </a:cubicBezTo>
                <a:cubicBezTo>
                  <a:pt x="4627357" y="1177840"/>
                  <a:pt x="4627357" y="1177320"/>
                  <a:pt x="4627357" y="1176775"/>
                </a:cubicBezTo>
                <a:cubicBezTo>
                  <a:pt x="4619127" y="1177414"/>
                  <a:pt x="4624701" y="1171237"/>
                  <a:pt x="4619435" y="1170408"/>
                </a:cubicBezTo>
                <a:cubicBezTo>
                  <a:pt x="4615830" y="1172681"/>
                  <a:pt x="4612249" y="1174976"/>
                  <a:pt x="4608620" y="1177225"/>
                </a:cubicBezTo>
                <a:cubicBezTo>
                  <a:pt x="4605702" y="1179047"/>
                  <a:pt x="4605963" y="1180870"/>
                  <a:pt x="4608691" y="1183000"/>
                </a:cubicBezTo>
                <a:cubicBezTo>
                  <a:pt x="4614170" y="1183000"/>
                  <a:pt x="4619886" y="1183000"/>
                  <a:pt x="4627357" y="1183000"/>
                </a:cubicBezTo>
                <a:close/>
                <a:moveTo>
                  <a:pt x="4181599" y="1767488"/>
                </a:moveTo>
                <a:cubicBezTo>
                  <a:pt x="4177662" y="1768056"/>
                  <a:pt x="4173227" y="1766399"/>
                  <a:pt x="4169266" y="1768813"/>
                </a:cubicBezTo>
                <a:cubicBezTo>
                  <a:pt x="4169266" y="1771085"/>
                  <a:pt x="4169266" y="1773594"/>
                  <a:pt x="4169266" y="1777381"/>
                </a:cubicBezTo>
                <a:cubicBezTo>
                  <a:pt x="4177093" y="1776837"/>
                  <a:pt x="4182999" y="1778162"/>
                  <a:pt x="4188382" y="1776340"/>
                </a:cubicBezTo>
                <a:cubicBezTo>
                  <a:pt x="4192343" y="1771393"/>
                  <a:pt x="4184611" y="1770162"/>
                  <a:pt x="4181599" y="1767488"/>
                </a:cubicBezTo>
                <a:close/>
                <a:moveTo>
                  <a:pt x="3810790" y="1193012"/>
                </a:moveTo>
                <a:cubicBezTo>
                  <a:pt x="3817574" y="1193012"/>
                  <a:pt x="3824357" y="1192988"/>
                  <a:pt x="3831141" y="1193059"/>
                </a:cubicBezTo>
                <a:cubicBezTo>
                  <a:pt x="3831781" y="1193059"/>
                  <a:pt x="3832398" y="1193698"/>
                  <a:pt x="3833062" y="1194053"/>
                </a:cubicBezTo>
                <a:cubicBezTo>
                  <a:pt x="3834769" y="1195710"/>
                  <a:pt x="3832991" y="1198290"/>
                  <a:pt x="3839299" y="1200325"/>
                </a:cubicBezTo>
                <a:cubicBezTo>
                  <a:pt x="3839252" y="1200088"/>
                  <a:pt x="3839252" y="1199875"/>
                  <a:pt x="3839205" y="1199662"/>
                </a:cubicBezTo>
                <a:cubicBezTo>
                  <a:pt x="3840248" y="1202645"/>
                  <a:pt x="3843379" y="1204396"/>
                  <a:pt x="3847814" y="1205532"/>
                </a:cubicBezTo>
                <a:cubicBezTo>
                  <a:pt x="3850637" y="1203639"/>
                  <a:pt x="3848953" y="1201461"/>
                  <a:pt x="3849427" y="1199497"/>
                </a:cubicBezTo>
                <a:cubicBezTo>
                  <a:pt x="3846012" y="1199497"/>
                  <a:pt x="3842596" y="1199497"/>
                  <a:pt x="3839205" y="1199497"/>
                </a:cubicBezTo>
                <a:cubicBezTo>
                  <a:pt x="3838801" y="1195970"/>
                  <a:pt x="3840438" y="1192964"/>
                  <a:pt x="3837426" y="1190290"/>
                </a:cubicBezTo>
                <a:cubicBezTo>
                  <a:pt x="3832445" y="1188822"/>
                  <a:pt x="3825258" y="1191355"/>
                  <a:pt x="3821819" y="1186953"/>
                </a:cubicBezTo>
                <a:cubicBezTo>
                  <a:pt x="3819969" y="1187734"/>
                  <a:pt x="3818095" y="1188515"/>
                  <a:pt x="3815914" y="1189438"/>
                </a:cubicBezTo>
                <a:cubicBezTo>
                  <a:pt x="3814467" y="1188633"/>
                  <a:pt x="3812712" y="1187663"/>
                  <a:pt x="3810909" y="1186692"/>
                </a:cubicBezTo>
                <a:cubicBezTo>
                  <a:pt x="3806735" y="1188728"/>
                  <a:pt x="3807328" y="1190834"/>
                  <a:pt x="3810790" y="1193012"/>
                </a:cubicBezTo>
                <a:close/>
                <a:moveTo>
                  <a:pt x="2549889" y="2802880"/>
                </a:moveTo>
                <a:cubicBezTo>
                  <a:pt x="2548537" y="2802974"/>
                  <a:pt x="2546806" y="2803803"/>
                  <a:pt x="2546237" y="2804560"/>
                </a:cubicBezTo>
                <a:cubicBezTo>
                  <a:pt x="2545596" y="2805436"/>
                  <a:pt x="2546094" y="2806619"/>
                  <a:pt x="2546094" y="2807661"/>
                </a:cubicBezTo>
                <a:cubicBezTo>
                  <a:pt x="2546094" y="2809767"/>
                  <a:pt x="2545786" y="2811898"/>
                  <a:pt x="2546260" y="2813957"/>
                </a:cubicBezTo>
                <a:cubicBezTo>
                  <a:pt x="2546426" y="2814667"/>
                  <a:pt x="2548419" y="2815566"/>
                  <a:pt x="2549747" y="2815708"/>
                </a:cubicBezTo>
                <a:cubicBezTo>
                  <a:pt x="2550909" y="2815850"/>
                  <a:pt x="2552308" y="2815613"/>
                  <a:pt x="2553731" y="2815187"/>
                </a:cubicBezTo>
                <a:cubicBezTo>
                  <a:pt x="2553494" y="2811187"/>
                  <a:pt x="2553304" y="2807187"/>
                  <a:pt x="2552759" y="2803211"/>
                </a:cubicBezTo>
                <a:cubicBezTo>
                  <a:pt x="2551763" y="2803046"/>
                  <a:pt x="2550767" y="2802832"/>
                  <a:pt x="2549889" y="2802880"/>
                </a:cubicBezTo>
                <a:close/>
                <a:moveTo>
                  <a:pt x="853666" y="1783464"/>
                </a:moveTo>
                <a:cubicBezTo>
                  <a:pt x="858694" y="1783464"/>
                  <a:pt x="864339" y="1783464"/>
                  <a:pt x="870909" y="1783464"/>
                </a:cubicBezTo>
                <a:cubicBezTo>
                  <a:pt x="873281" y="1778943"/>
                  <a:pt x="869628" y="1777334"/>
                  <a:pt x="866640" y="1775606"/>
                </a:cubicBezTo>
                <a:cubicBezTo>
                  <a:pt x="862513" y="1773216"/>
                  <a:pt x="860473" y="1773239"/>
                  <a:pt x="856322" y="1775630"/>
                </a:cubicBezTo>
                <a:cubicBezTo>
                  <a:pt x="854496" y="1776671"/>
                  <a:pt x="852195" y="1777713"/>
                  <a:pt x="851413" y="1779062"/>
                </a:cubicBezTo>
                <a:cubicBezTo>
                  <a:pt x="850677" y="1780340"/>
                  <a:pt x="850274" y="1782233"/>
                  <a:pt x="853666" y="1783464"/>
                </a:cubicBezTo>
                <a:close/>
                <a:moveTo>
                  <a:pt x="4077382" y="3461710"/>
                </a:moveTo>
                <a:cubicBezTo>
                  <a:pt x="4076741" y="3461473"/>
                  <a:pt x="4075698" y="3461686"/>
                  <a:pt x="4074844" y="3461686"/>
                </a:cubicBezTo>
                <a:cubicBezTo>
                  <a:pt x="4073563" y="3462278"/>
                  <a:pt x="4072116" y="3462775"/>
                  <a:pt x="4071049" y="3463485"/>
                </a:cubicBezTo>
                <a:cubicBezTo>
                  <a:pt x="4070622" y="3463769"/>
                  <a:pt x="4070693" y="3464621"/>
                  <a:pt x="4071025" y="3465047"/>
                </a:cubicBezTo>
                <a:cubicBezTo>
                  <a:pt x="4074322" y="3469402"/>
                  <a:pt x="4079279" y="3472787"/>
                  <a:pt x="4086490" y="3474585"/>
                </a:cubicBezTo>
                <a:cubicBezTo>
                  <a:pt x="4087557" y="3474846"/>
                  <a:pt x="4089858" y="3474159"/>
                  <a:pt x="4090688" y="3473473"/>
                </a:cubicBezTo>
                <a:cubicBezTo>
                  <a:pt x="4091565" y="3472739"/>
                  <a:pt x="4092111" y="3471201"/>
                  <a:pt x="4091447" y="3470538"/>
                </a:cubicBezTo>
                <a:cubicBezTo>
                  <a:pt x="4087841" y="3466940"/>
                  <a:pt x="4083240" y="3463887"/>
                  <a:pt x="4077382" y="3461710"/>
                </a:cubicBezTo>
                <a:close/>
                <a:moveTo>
                  <a:pt x="5786223" y="2827069"/>
                </a:moveTo>
                <a:cubicBezTo>
                  <a:pt x="5782167" y="2824442"/>
                  <a:pt x="5777874" y="2821625"/>
                  <a:pt x="5773202" y="2819045"/>
                </a:cubicBezTo>
                <a:cubicBezTo>
                  <a:pt x="5769312" y="2819613"/>
                  <a:pt x="5764924" y="2817933"/>
                  <a:pt x="5761343" y="2820252"/>
                </a:cubicBezTo>
                <a:cubicBezTo>
                  <a:pt x="5760465" y="2822785"/>
                  <a:pt x="5759493" y="2825578"/>
                  <a:pt x="5765873" y="2825459"/>
                </a:cubicBezTo>
                <a:cubicBezTo>
                  <a:pt x="5771115" y="2825365"/>
                  <a:pt x="5775432" y="2825814"/>
                  <a:pt x="5778942" y="2828655"/>
                </a:cubicBezTo>
                <a:cubicBezTo>
                  <a:pt x="5779701" y="2829270"/>
                  <a:pt x="5783733" y="2829412"/>
                  <a:pt x="5786223" y="2827069"/>
                </a:cubicBezTo>
                <a:close/>
                <a:moveTo>
                  <a:pt x="4191869" y="1056682"/>
                </a:moveTo>
                <a:cubicBezTo>
                  <a:pt x="4194170" y="1056469"/>
                  <a:pt x="4197277" y="1056517"/>
                  <a:pt x="4198558" y="1055617"/>
                </a:cubicBezTo>
                <a:cubicBezTo>
                  <a:pt x="4200977" y="1053937"/>
                  <a:pt x="4200076" y="1051972"/>
                  <a:pt x="4197372" y="1050292"/>
                </a:cubicBezTo>
                <a:cubicBezTo>
                  <a:pt x="4193861" y="1048114"/>
                  <a:pt x="4190636" y="1045748"/>
                  <a:pt x="4186983" y="1043239"/>
                </a:cubicBezTo>
                <a:cubicBezTo>
                  <a:pt x="4182809" y="1047570"/>
                  <a:pt x="4184445" y="1051594"/>
                  <a:pt x="4185086" y="1056706"/>
                </a:cubicBezTo>
                <a:cubicBezTo>
                  <a:pt x="4188548" y="1056706"/>
                  <a:pt x="4190232" y="1056824"/>
                  <a:pt x="4191869" y="1056682"/>
                </a:cubicBezTo>
                <a:close/>
                <a:moveTo>
                  <a:pt x="4315939" y="1624508"/>
                </a:moveTo>
                <a:cubicBezTo>
                  <a:pt x="4319306" y="1622330"/>
                  <a:pt x="4319496" y="1620271"/>
                  <a:pt x="4315654" y="1618425"/>
                </a:cubicBezTo>
                <a:cubicBezTo>
                  <a:pt x="4307874" y="1623277"/>
                  <a:pt x="4300166" y="1628034"/>
                  <a:pt x="4292552" y="1632886"/>
                </a:cubicBezTo>
                <a:cubicBezTo>
                  <a:pt x="4292126" y="1633147"/>
                  <a:pt x="4292505" y="1633904"/>
                  <a:pt x="4292505" y="1634425"/>
                </a:cubicBezTo>
                <a:cubicBezTo>
                  <a:pt x="4294996" y="1634425"/>
                  <a:pt x="4297509" y="1634425"/>
                  <a:pt x="4300806" y="1634425"/>
                </a:cubicBezTo>
                <a:cubicBezTo>
                  <a:pt x="4305574" y="1631277"/>
                  <a:pt x="4310744" y="1627892"/>
                  <a:pt x="4315939" y="1624508"/>
                </a:cubicBezTo>
                <a:close/>
                <a:moveTo>
                  <a:pt x="336208" y="190234"/>
                </a:moveTo>
                <a:cubicBezTo>
                  <a:pt x="335283" y="189927"/>
                  <a:pt x="333338" y="190802"/>
                  <a:pt x="330397" y="191465"/>
                </a:cubicBezTo>
                <a:cubicBezTo>
                  <a:pt x="338817" y="196767"/>
                  <a:pt x="345956" y="201288"/>
                  <a:pt x="353167" y="205761"/>
                </a:cubicBezTo>
                <a:cubicBezTo>
                  <a:pt x="353475" y="205950"/>
                  <a:pt x="354329" y="205808"/>
                  <a:pt x="354922" y="205832"/>
                </a:cubicBezTo>
                <a:cubicBezTo>
                  <a:pt x="355491" y="204909"/>
                  <a:pt x="356961" y="203725"/>
                  <a:pt x="356487" y="203134"/>
                </a:cubicBezTo>
                <a:cubicBezTo>
                  <a:pt x="352953" y="198518"/>
                  <a:pt x="343964" y="192814"/>
                  <a:pt x="336208" y="190234"/>
                </a:cubicBezTo>
                <a:close/>
                <a:moveTo>
                  <a:pt x="1807181" y="1365033"/>
                </a:moveTo>
                <a:cubicBezTo>
                  <a:pt x="1805520" y="1365104"/>
                  <a:pt x="1802888" y="1364607"/>
                  <a:pt x="1802295" y="1365127"/>
                </a:cubicBezTo>
                <a:cubicBezTo>
                  <a:pt x="1799045" y="1367920"/>
                  <a:pt x="1792808" y="1367731"/>
                  <a:pt x="1789131" y="1370311"/>
                </a:cubicBezTo>
                <a:cubicBezTo>
                  <a:pt x="1791029" y="1370808"/>
                  <a:pt x="1792523" y="1371565"/>
                  <a:pt x="1793899" y="1371494"/>
                </a:cubicBezTo>
                <a:cubicBezTo>
                  <a:pt x="1800421" y="1371163"/>
                  <a:pt x="1807133" y="1372488"/>
                  <a:pt x="1813442" y="1370855"/>
                </a:cubicBezTo>
                <a:cubicBezTo>
                  <a:pt x="1814225" y="1365175"/>
                  <a:pt x="1813679" y="1364701"/>
                  <a:pt x="1807181" y="1365033"/>
                </a:cubicBezTo>
                <a:close/>
                <a:moveTo>
                  <a:pt x="5225551" y="1517598"/>
                </a:moveTo>
                <a:cubicBezTo>
                  <a:pt x="5221994" y="1518048"/>
                  <a:pt x="5217345" y="1516178"/>
                  <a:pt x="5214048" y="1520983"/>
                </a:cubicBezTo>
                <a:cubicBezTo>
                  <a:pt x="5224674" y="1518829"/>
                  <a:pt x="5226951" y="1524699"/>
                  <a:pt x="5232856" y="1527302"/>
                </a:cubicBezTo>
                <a:cubicBezTo>
                  <a:pt x="5237078" y="1527302"/>
                  <a:pt x="5241324" y="1527302"/>
                  <a:pt x="5245546" y="1527302"/>
                </a:cubicBezTo>
                <a:cubicBezTo>
                  <a:pt x="5244549" y="1526663"/>
                  <a:pt x="5226097" y="1517527"/>
                  <a:pt x="5225551" y="1517598"/>
                </a:cubicBezTo>
                <a:close/>
                <a:moveTo>
                  <a:pt x="4219904" y="2080950"/>
                </a:moveTo>
                <a:cubicBezTo>
                  <a:pt x="4215990" y="2075885"/>
                  <a:pt x="4207191" y="2075199"/>
                  <a:pt x="4200479" y="2072714"/>
                </a:cubicBezTo>
                <a:cubicBezTo>
                  <a:pt x="4198060" y="2071814"/>
                  <a:pt x="4194075" y="2072572"/>
                  <a:pt x="4188121" y="2072572"/>
                </a:cubicBezTo>
                <a:cubicBezTo>
                  <a:pt x="4191585" y="2076193"/>
                  <a:pt x="4194549" y="2075365"/>
                  <a:pt x="4196684" y="2075933"/>
                </a:cubicBezTo>
                <a:cubicBezTo>
                  <a:pt x="4198890" y="2076524"/>
                  <a:pt x="4200265" y="2078205"/>
                  <a:pt x="4202424" y="2078986"/>
                </a:cubicBezTo>
                <a:cubicBezTo>
                  <a:pt x="4203728" y="2079459"/>
                  <a:pt x="4206124" y="2078702"/>
                  <a:pt x="4207428" y="2079152"/>
                </a:cubicBezTo>
                <a:cubicBezTo>
                  <a:pt x="4209563" y="2079909"/>
                  <a:pt x="4210962" y="2081660"/>
                  <a:pt x="4213168" y="2082181"/>
                </a:cubicBezTo>
                <a:cubicBezTo>
                  <a:pt x="4215279" y="2082678"/>
                  <a:pt x="4218244" y="2082678"/>
                  <a:pt x="4219904" y="2080950"/>
                </a:cubicBezTo>
                <a:close/>
                <a:moveTo>
                  <a:pt x="3933887" y="3533567"/>
                </a:moveTo>
                <a:cubicBezTo>
                  <a:pt x="3930851" y="3534040"/>
                  <a:pt x="3931397" y="3536407"/>
                  <a:pt x="3932037" y="3537779"/>
                </a:cubicBezTo>
                <a:cubicBezTo>
                  <a:pt x="3932820" y="3539412"/>
                  <a:pt x="3935690" y="3539910"/>
                  <a:pt x="3938275" y="3539507"/>
                </a:cubicBezTo>
                <a:cubicBezTo>
                  <a:pt x="3939746" y="3539271"/>
                  <a:pt x="3941192" y="3538561"/>
                  <a:pt x="3942284" y="3537827"/>
                </a:cubicBezTo>
                <a:cubicBezTo>
                  <a:pt x="3946600" y="3534987"/>
                  <a:pt x="3947146" y="3538916"/>
                  <a:pt x="3949660" y="3539318"/>
                </a:cubicBezTo>
                <a:cubicBezTo>
                  <a:pt x="3953146" y="3535318"/>
                  <a:pt x="3953146" y="3535318"/>
                  <a:pt x="3944347" y="3529969"/>
                </a:cubicBezTo>
                <a:cubicBezTo>
                  <a:pt x="3941951" y="3532454"/>
                  <a:pt x="3938014" y="3532904"/>
                  <a:pt x="3933887" y="3533567"/>
                </a:cubicBezTo>
                <a:close/>
                <a:moveTo>
                  <a:pt x="3117985" y="3043018"/>
                </a:moveTo>
                <a:cubicBezTo>
                  <a:pt x="3116491" y="3043231"/>
                  <a:pt x="3114309" y="3043444"/>
                  <a:pt x="3113787" y="3044107"/>
                </a:cubicBezTo>
                <a:cubicBezTo>
                  <a:pt x="3111771" y="3046568"/>
                  <a:pt x="3110324" y="3049196"/>
                  <a:pt x="3108569" y="3051870"/>
                </a:cubicBezTo>
                <a:cubicBezTo>
                  <a:pt x="3111320" y="3053503"/>
                  <a:pt x="3114830" y="3052414"/>
                  <a:pt x="3117961" y="3052746"/>
                </a:cubicBezTo>
                <a:cubicBezTo>
                  <a:pt x="3121163" y="3053077"/>
                  <a:pt x="3122586" y="3051870"/>
                  <a:pt x="3122966" y="3050237"/>
                </a:cubicBezTo>
                <a:cubicBezTo>
                  <a:pt x="3123345" y="3048698"/>
                  <a:pt x="3123345" y="3047042"/>
                  <a:pt x="3122966" y="3045503"/>
                </a:cubicBezTo>
                <a:cubicBezTo>
                  <a:pt x="3122586" y="3043870"/>
                  <a:pt x="3121139" y="3042568"/>
                  <a:pt x="3117985" y="3043018"/>
                </a:cubicBezTo>
                <a:close/>
                <a:moveTo>
                  <a:pt x="10431317" y="2445181"/>
                </a:moveTo>
                <a:cubicBezTo>
                  <a:pt x="10434092" y="2443501"/>
                  <a:pt x="10438527" y="2442389"/>
                  <a:pt x="10438503" y="2439406"/>
                </a:cubicBezTo>
                <a:cubicBezTo>
                  <a:pt x="10437816" y="2438365"/>
                  <a:pt x="10437602" y="2437181"/>
                  <a:pt x="10436535" y="2436661"/>
                </a:cubicBezTo>
                <a:cubicBezTo>
                  <a:pt x="10435444" y="2436116"/>
                  <a:pt x="10433120" y="2435761"/>
                  <a:pt x="10432076" y="2436164"/>
                </a:cubicBezTo>
                <a:cubicBezTo>
                  <a:pt x="10429348" y="2437181"/>
                  <a:pt x="10426882" y="2438531"/>
                  <a:pt x="10424605" y="2439951"/>
                </a:cubicBezTo>
                <a:cubicBezTo>
                  <a:pt x="10422138" y="2441489"/>
                  <a:pt x="10422233" y="2444755"/>
                  <a:pt x="10424723" y="2445229"/>
                </a:cubicBezTo>
                <a:cubicBezTo>
                  <a:pt x="10426811" y="2445607"/>
                  <a:pt x="10430131" y="2445891"/>
                  <a:pt x="10431317" y="2445181"/>
                </a:cubicBezTo>
                <a:close/>
                <a:moveTo>
                  <a:pt x="7836321" y="1490403"/>
                </a:moveTo>
                <a:cubicBezTo>
                  <a:pt x="7837341" y="1490522"/>
                  <a:pt x="7838740" y="1490403"/>
                  <a:pt x="7840068" y="1490356"/>
                </a:cubicBezTo>
                <a:cubicBezTo>
                  <a:pt x="7839854" y="1489741"/>
                  <a:pt x="7839594" y="1489149"/>
                  <a:pt x="7839380" y="1488534"/>
                </a:cubicBezTo>
                <a:cubicBezTo>
                  <a:pt x="7838360" y="1489196"/>
                  <a:pt x="7837364" y="1489717"/>
                  <a:pt x="7836321" y="1490403"/>
                </a:cubicBezTo>
                <a:close/>
                <a:moveTo>
                  <a:pt x="2220753" y="2846193"/>
                </a:moveTo>
                <a:cubicBezTo>
                  <a:pt x="2219140" y="2845009"/>
                  <a:pt x="2217338" y="2843921"/>
                  <a:pt x="2215511" y="2842879"/>
                </a:cubicBezTo>
                <a:cubicBezTo>
                  <a:pt x="2212974" y="2841412"/>
                  <a:pt x="2209511" y="2841270"/>
                  <a:pt x="2207091" y="2842879"/>
                </a:cubicBezTo>
                <a:cubicBezTo>
                  <a:pt x="2205123" y="2844181"/>
                  <a:pt x="2201731" y="2844915"/>
                  <a:pt x="2201755" y="2847281"/>
                </a:cubicBezTo>
                <a:cubicBezTo>
                  <a:pt x="2206736" y="2849932"/>
                  <a:pt x="2215844" y="2845885"/>
                  <a:pt x="2218879" y="2851518"/>
                </a:cubicBezTo>
                <a:cubicBezTo>
                  <a:pt x="2221892" y="2847163"/>
                  <a:pt x="2222010" y="2847092"/>
                  <a:pt x="2220753" y="2846193"/>
                </a:cubicBezTo>
                <a:close/>
                <a:moveTo>
                  <a:pt x="3468230" y="1658685"/>
                </a:moveTo>
                <a:cubicBezTo>
                  <a:pt x="3467424" y="1656223"/>
                  <a:pt x="3469772" y="1653525"/>
                  <a:pt x="3466688" y="1651277"/>
                </a:cubicBezTo>
                <a:cubicBezTo>
                  <a:pt x="3456585" y="1652058"/>
                  <a:pt x="3459762" y="1659631"/>
                  <a:pt x="3452766" y="1661998"/>
                </a:cubicBezTo>
                <a:cubicBezTo>
                  <a:pt x="3454070" y="1662543"/>
                  <a:pt x="3455256" y="1663395"/>
                  <a:pt x="3456679" y="1663560"/>
                </a:cubicBezTo>
                <a:cubicBezTo>
                  <a:pt x="3462893" y="1664294"/>
                  <a:pt x="3464388" y="1660342"/>
                  <a:pt x="3468230" y="1658685"/>
                </a:cubicBezTo>
                <a:close/>
                <a:moveTo>
                  <a:pt x="5364041" y="1360157"/>
                </a:moveTo>
                <a:cubicBezTo>
                  <a:pt x="5368737" y="1360962"/>
                  <a:pt x="5371892" y="1361388"/>
                  <a:pt x="5374548" y="1361624"/>
                </a:cubicBezTo>
                <a:cubicBezTo>
                  <a:pt x="5374904" y="1359589"/>
                  <a:pt x="5375141" y="1357506"/>
                  <a:pt x="5375568" y="1355518"/>
                </a:cubicBezTo>
                <a:cubicBezTo>
                  <a:pt x="5374192" y="1355565"/>
                  <a:pt x="5373054" y="1355589"/>
                  <a:pt x="5371133" y="1355684"/>
                </a:cubicBezTo>
                <a:cubicBezTo>
                  <a:pt x="5368761" y="1357175"/>
                  <a:pt x="5366389" y="1358666"/>
                  <a:pt x="5364041" y="1360157"/>
                </a:cubicBezTo>
                <a:close/>
                <a:moveTo>
                  <a:pt x="515469" y="48462"/>
                </a:moveTo>
                <a:cubicBezTo>
                  <a:pt x="513050" y="46852"/>
                  <a:pt x="507998" y="46828"/>
                  <a:pt x="507097" y="48390"/>
                </a:cubicBezTo>
                <a:cubicBezTo>
                  <a:pt x="506362" y="49669"/>
                  <a:pt x="505935" y="51538"/>
                  <a:pt x="506907" y="52556"/>
                </a:cubicBezTo>
                <a:cubicBezTo>
                  <a:pt x="508544" y="54308"/>
                  <a:pt x="511200" y="55751"/>
                  <a:pt x="513857" y="56982"/>
                </a:cubicBezTo>
                <a:cubicBezTo>
                  <a:pt x="514924" y="57479"/>
                  <a:pt x="517296" y="57361"/>
                  <a:pt x="518671" y="56982"/>
                </a:cubicBezTo>
                <a:cubicBezTo>
                  <a:pt x="519905" y="56627"/>
                  <a:pt x="520569" y="55515"/>
                  <a:pt x="521423" y="54781"/>
                </a:cubicBezTo>
                <a:cubicBezTo>
                  <a:pt x="522443" y="51515"/>
                  <a:pt x="518173" y="50260"/>
                  <a:pt x="515469" y="48462"/>
                </a:cubicBezTo>
                <a:close/>
                <a:moveTo>
                  <a:pt x="4762195" y="1227662"/>
                </a:moveTo>
                <a:cubicBezTo>
                  <a:pt x="4766535" y="1228751"/>
                  <a:pt x="4771184" y="1229484"/>
                  <a:pt x="4774623" y="1231662"/>
                </a:cubicBezTo>
                <a:cubicBezTo>
                  <a:pt x="4777042" y="1230123"/>
                  <a:pt x="4779485" y="1228609"/>
                  <a:pt x="4781904" y="1227070"/>
                </a:cubicBezTo>
                <a:cubicBezTo>
                  <a:pt x="4779485" y="1225532"/>
                  <a:pt x="4777327" y="1223780"/>
                  <a:pt x="4774575" y="1222550"/>
                </a:cubicBezTo>
                <a:cubicBezTo>
                  <a:pt x="4771018" y="1220987"/>
                  <a:pt x="4762195" y="1224751"/>
                  <a:pt x="4762195" y="1227662"/>
                </a:cubicBezTo>
                <a:close/>
                <a:moveTo>
                  <a:pt x="3653421" y="1189698"/>
                </a:moveTo>
                <a:cubicBezTo>
                  <a:pt x="3657097" y="1189627"/>
                  <a:pt x="3662955" y="1186243"/>
                  <a:pt x="3663169" y="1184373"/>
                </a:cubicBezTo>
                <a:cubicBezTo>
                  <a:pt x="3659232" y="1182834"/>
                  <a:pt x="3653634" y="1183118"/>
                  <a:pt x="3651096" y="1180018"/>
                </a:cubicBezTo>
                <a:cubicBezTo>
                  <a:pt x="3646424" y="1182527"/>
                  <a:pt x="3648701" y="1185674"/>
                  <a:pt x="3649389" y="1188562"/>
                </a:cubicBezTo>
                <a:cubicBezTo>
                  <a:pt x="3649531" y="1189083"/>
                  <a:pt x="3652045" y="1189722"/>
                  <a:pt x="3653421" y="1189698"/>
                </a:cubicBezTo>
                <a:close/>
                <a:moveTo>
                  <a:pt x="3735889" y="1210786"/>
                </a:moveTo>
                <a:cubicBezTo>
                  <a:pt x="3736743" y="1209887"/>
                  <a:pt x="3735675" y="1207473"/>
                  <a:pt x="3734205" y="1206692"/>
                </a:cubicBezTo>
                <a:cubicBezTo>
                  <a:pt x="3732663" y="1205840"/>
                  <a:pt x="3729603" y="1206076"/>
                  <a:pt x="3728062" y="1205911"/>
                </a:cubicBezTo>
                <a:cubicBezTo>
                  <a:pt x="3725595" y="1206171"/>
                  <a:pt x="3723176" y="1206005"/>
                  <a:pt x="3722630" y="1206573"/>
                </a:cubicBezTo>
                <a:cubicBezTo>
                  <a:pt x="3721468" y="1207804"/>
                  <a:pt x="3720069" y="1209792"/>
                  <a:pt x="3720899" y="1210739"/>
                </a:cubicBezTo>
                <a:cubicBezTo>
                  <a:pt x="3723318" y="1213461"/>
                  <a:pt x="3733303" y="1213508"/>
                  <a:pt x="3735889" y="1210786"/>
                </a:cubicBezTo>
                <a:close/>
                <a:moveTo>
                  <a:pt x="6107129" y="3623979"/>
                </a:moveTo>
                <a:cubicBezTo>
                  <a:pt x="6103500" y="3623435"/>
                  <a:pt x="6100915" y="3624808"/>
                  <a:pt x="6100725" y="3627222"/>
                </a:cubicBezTo>
                <a:cubicBezTo>
                  <a:pt x="6100654" y="3628287"/>
                  <a:pt x="6100891" y="3629352"/>
                  <a:pt x="6100678" y="3630394"/>
                </a:cubicBezTo>
                <a:cubicBezTo>
                  <a:pt x="6100227" y="3632382"/>
                  <a:pt x="6102030" y="3633257"/>
                  <a:pt x="6104615" y="3633660"/>
                </a:cubicBezTo>
                <a:cubicBezTo>
                  <a:pt x="6108244" y="3634204"/>
                  <a:pt x="6110805" y="3632831"/>
                  <a:pt x="6111019" y="3630417"/>
                </a:cubicBezTo>
                <a:cubicBezTo>
                  <a:pt x="6111066" y="3629896"/>
                  <a:pt x="6111019" y="3629352"/>
                  <a:pt x="6111019" y="3628831"/>
                </a:cubicBezTo>
                <a:cubicBezTo>
                  <a:pt x="6111019" y="3628311"/>
                  <a:pt x="6110900" y="3627766"/>
                  <a:pt x="6111043" y="3627245"/>
                </a:cubicBezTo>
                <a:cubicBezTo>
                  <a:pt x="6111564" y="3625234"/>
                  <a:pt x="6109715" y="3624358"/>
                  <a:pt x="6107129" y="3623979"/>
                </a:cubicBezTo>
                <a:close/>
                <a:moveTo>
                  <a:pt x="2355590" y="2632516"/>
                </a:moveTo>
                <a:cubicBezTo>
                  <a:pt x="2351060" y="2630149"/>
                  <a:pt x="2349685" y="2630078"/>
                  <a:pt x="2345321" y="2632374"/>
                </a:cubicBezTo>
                <a:cubicBezTo>
                  <a:pt x="2343423" y="2633368"/>
                  <a:pt x="2341787" y="2634575"/>
                  <a:pt x="2339604" y="2635947"/>
                </a:cubicBezTo>
                <a:cubicBezTo>
                  <a:pt x="2346744" y="2638078"/>
                  <a:pt x="2353551" y="2637794"/>
                  <a:pt x="2360832" y="2636184"/>
                </a:cubicBezTo>
                <a:cubicBezTo>
                  <a:pt x="2359362" y="2635119"/>
                  <a:pt x="2358365" y="2634362"/>
                  <a:pt x="2357346" y="2633628"/>
                </a:cubicBezTo>
                <a:cubicBezTo>
                  <a:pt x="2356800" y="2633226"/>
                  <a:pt x="2356231" y="2632847"/>
                  <a:pt x="2355590" y="2632516"/>
                </a:cubicBezTo>
                <a:close/>
                <a:moveTo>
                  <a:pt x="6922177" y="1287282"/>
                </a:moveTo>
                <a:cubicBezTo>
                  <a:pt x="6920683" y="1286762"/>
                  <a:pt x="6917505" y="1287637"/>
                  <a:pt x="6915560" y="1288371"/>
                </a:cubicBezTo>
                <a:cubicBezTo>
                  <a:pt x="6914659" y="1288702"/>
                  <a:pt x="6914920" y="1290241"/>
                  <a:pt x="6914516" y="1291803"/>
                </a:cubicBezTo>
                <a:cubicBezTo>
                  <a:pt x="6914754" y="1292773"/>
                  <a:pt x="6914398" y="1294714"/>
                  <a:pt x="6915750" y="1295685"/>
                </a:cubicBezTo>
                <a:cubicBezTo>
                  <a:pt x="6917031" y="1296608"/>
                  <a:pt x="6920826" y="1297294"/>
                  <a:pt x="6922272" y="1296750"/>
                </a:cubicBezTo>
                <a:cubicBezTo>
                  <a:pt x="6926613" y="1295117"/>
                  <a:pt x="6926542" y="1288821"/>
                  <a:pt x="6922177" y="1287282"/>
                </a:cubicBezTo>
                <a:close/>
                <a:moveTo>
                  <a:pt x="4323694" y="2029708"/>
                </a:moveTo>
                <a:cubicBezTo>
                  <a:pt x="4322627" y="2026300"/>
                  <a:pt x="4324904" y="2023602"/>
                  <a:pt x="4321915" y="2021330"/>
                </a:cubicBezTo>
                <a:cubicBezTo>
                  <a:pt x="4321299" y="2021235"/>
                  <a:pt x="4320421" y="2020975"/>
                  <a:pt x="4320160" y="2021117"/>
                </a:cubicBezTo>
                <a:cubicBezTo>
                  <a:pt x="4315939" y="2023578"/>
                  <a:pt x="4311764" y="2026064"/>
                  <a:pt x="4307614" y="2028549"/>
                </a:cubicBezTo>
                <a:cubicBezTo>
                  <a:pt x="4312120" y="2031626"/>
                  <a:pt x="4316982" y="2030229"/>
                  <a:pt x="4323694" y="2029708"/>
                </a:cubicBezTo>
                <a:close/>
                <a:moveTo>
                  <a:pt x="4063910" y="1043120"/>
                </a:moveTo>
                <a:cubicBezTo>
                  <a:pt x="4066637" y="1042079"/>
                  <a:pt x="4068654" y="1040304"/>
                  <a:pt x="4070978" y="1038860"/>
                </a:cubicBezTo>
                <a:cubicBezTo>
                  <a:pt x="4067990" y="1037535"/>
                  <a:pt x="4066495" y="1034955"/>
                  <a:pt x="4062345" y="1034553"/>
                </a:cubicBezTo>
                <a:cubicBezTo>
                  <a:pt x="4060542" y="1035689"/>
                  <a:pt x="4058621" y="1036706"/>
                  <a:pt x="4057103" y="1037913"/>
                </a:cubicBezTo>
                <a:cubicBezTo>
                  <a:pt x="4054755" y="1039736"/>
                  <a:pt x="4054873" y="1042671"/>
                  <a:pt x="4057340" y="1043144"/>
                </a:cubicBezTo>
                <a:cubicBezTo>
                  <a:pt x="4059380" y="1043523"/>
                  <a:pt x="4062250" y="1043736"/>
                  <a:pt x="4063910" y="1043120"/>
                </a:cubicBezTo>
                <a:close/>
                <a:moveTo>
                  <a:pt x="4081390" y="1233721"/>
                </a:moveTo>
                <a:cubicBezTo>
                  <a:pt x="4080750" y="1234573"/>
                  <a:pt x="4080584" y="1236182"/>
                  <a:pt x="4081414" y="1236751"/>
                </a:cubicBezTo>
                <a:cubicBezTo>
                  <a:pt x="4084165" y="1238573"/>
                  <a:pt x="4087225" y="1240277"/>
                  <a:pt x="4090593" y="1241626"/>
                </a:cubicBezTo>
                <a:cubicBezTo>
                  <a:pt x="4093297" y="1242715"/>
                  <a:pt x="4097352" y="1240537"/>
                  <a:pt x="4096760" y="1238384"/>
                </a:cubicBezTo>
                <a:cubicBezTo>
                  <a:pt x="4096166" y="1237484"/>
                  <a:pt x="4095977" y="1236182"/>
                  <a:pt x="4094909" y="1235804"/>
                </a:cubicBezTo>
                <a:cubicBezTo>
                  <a:pt x="4092300" y="1234833"/>
                  <a:pt x="4088861" y="1234644"/>
                  <a:pt x="4086561" y="1233484"/>
                </a:cubicBezTo>
                <a:cubicBezTo>
                  <a:pt x="4084213" y="1232325"/>
                  <a:pt x="4082623" y="1232064"/>
                  <a:pt x="4081390" y="1233721"/>
                </a:cubicBezTo>
                <a:close/>
                <a:moveTo>
                  <a:pt x="10209292" y="2085613"/>
                </a:moveTo>
                <a:cubicBezTo>
                  <a:pt x="10208367" y="2086394"/>
                  <a:pt x="10206683" y="2087151"/>
                  <a:pt x="10206707" y="2087909"/>
                </a:cubicBezTo>
                <a:cubicBezTo>
                  <a:pt x="10206825" y="2091293"/>
                  <a:pt x="10211284" y="2094512"/>
                  <a:pt x="10216811" y="2095222"/>
                </a:cubicBezTo>
                <a:cubicBezTo>
                  <a:pt x="10218067" y="2095388"/>
                  <a:pt x="10220582" y="2094820"/>
                  <a:pt x="10220890" y="2094228"/>
                </a:cubicBezTo>
                <a:cubicBezTo>
                  <a:pt x="10221578" y="2092926"/>
                  <a:pt x="10222242" y="2090820"/>
                  <a:pt x="10221151" y="2090110"/>
                </a:cubicBezTo>
                <a:cubicBezTo>
                  <a:pt x="10217949" y="2088003"/>
                  <a:pt x="10211687" y="2088855"/>
                  <a:pt x="10209292" y="2085613"/>
                </a:cubicBezTo>
                <a:close/>
                <a:moveTo>
                  <a:pt x="971355" y="1224893"/>
                </a:moveTo>
                <a:cubicBezTo>
                  <a:pt x="968580" y="1222952"/>
                  <a:pt x="965639" y="1221106"/>
                  <a:pt x="961204" y="1222810"/>
                </a:cubicBezTo>
                <a:cubicBezTo>
                  <a:pt x="960160" y="1223212"/>
                  <a:pt x="959567" y="1224467"/>
                  <a:pt x="959425" y="1225390"/>
                </a:cubicBezTo>
                <a:cubicBezTo>
                  <a:pt x="958927" y="1228514"/>
                  <a:pt x="963931" y="1229342"/>
                  <a:pt x="966161" y="1231354"/>
                </a:cubicBezTo>
                <a:cubicBezTo>
                  <a:pt x="966374" y="1231544"/>
                  <a:pt x="967275" y="1231449"/>
                  <a:pt x="967845" y="1231496"/>
                </a:cubicBezTo>
                <a:cubicBezTo>
                  <a:pt x="970169" y="1230029"/>
                  <a:pt x="972493" y="1228585"/>
                  <a:pt x="974794" y="1227118"/>
                </a:cubicBezTo>
                <a:cubicBezTo>
                  <a:pt x="973679" y="1226360"/>
                  <a:pt x="972446" y="1225674"/>
                  <a:pt x="971355" y="1224893"/>
                </a:cubicBezTo>
                <a:close/>
                <a:moveTo>
                  <a:pt x="1278528" y="1228964"/>
                </a:moveTo>
                <a:cubicBezTo>
                  <a:pt x="1279667" y="1234904"/>
                  <a:pt x="1282940" y="1236727"/>
                  <a:pt x="1287114" y="1234549"/>
                </a:cubicBezTo>
                <a:cubicBezTo>
                  <a:pt x="1290458" y="1232798"/>
                  <a:pt x="1293945" y="1232183"/>
                  <a:pt x="1297692" y="1231354"/>
                </a:cubicBezTo>
                <a:cubicBezTo>
                  <a:pt x="1300017" y="1230857"/>
                  <a:pt x="1299851" y="1229910"/>
                  <a:pt x="1296933" y="1228964"/>
                </a:cubicBezTo>
                <a:cubicBezTo>
                  <a:pt x="1291858" y="1228964"/>
                  <a:pt x="1286213" y="1228964"/>
                  <a:pt x="1278528" y="1228964"/>
                </a:cubicBezTo>
                <a:close/>
                <a:moveTo>
                  <a:pt x="9930225" y="2169351"/>
                </a:moveTo>
                <a:cubicBezTo>
                  <a:pt x="9932810" y="2170653"/>
                  <a:pt x="9938051" y="2170061"/>
                  <a:pt x="9938455" y="2168286"/>
                </a:cubicBezTo>
                <a:cubicBezTo>
                  <a:pt x="9938905" y="2166156"/>
                  <a:pt x="9938953" y="2164168"/>
                  <a:pt x="9942108" y="2162937"/>
                </a:cubicBezTo>
                <a:cubicBezTo>
                  <a:pt x="9944337" y="2162085"/>
                  <a:pt x="9944432" y="2161422"/>
                  <a:pt x="9942084" y="2160712"/>
                </a:cubicBezTo>
                <a:cubicBezTo>
                  <a:pt x="9941396" y="2160499"/>
                  <a:pt x="9940661" y="2160357"/>
                  <a:pt x="9939949" y="2160192"/>
                </a:cubicBezTo>
                <a:cubicBezTo>
                  <a:pt x="9934470" y="2160594"/>
                  <a:pt x="9929751" y="2163174"/>
                  <a:pt x="9928517" y="2166748"/>
                </a:cubicBezTo>
                <a:cubicBezTo>
                  <a:pt x="9928256" y="2167529"/>
                  <a:pt x="9929181" y="2168831"/>
                  <a:pt x="9930225" y="2169351"/>
                </a:cubicBezTo>
                <a:close/>
                <a:moveTo>
                  <a:pt x="10871169" y="3072935"/>
                </a:moveTo>
                <a:cubicBezTo>
                  <a:pt x="10871691" y="3074568"/>
                  <a:pt x="10873019" y="3075751"/>
                  <a:pt x="10876244" y="3075467"/>
                </a:cubicBezTo>
                <a:cubicBezTo>
                  <a:pt x="10877905" y="3075325"/>
                  <a:pt x="10879612" y="3075491"/>
                  <a:pt x="10881297" y="3075444"/>
                </a:cubicBezTo>
                <a:cubicBezTo>
                  <a:pt x="10885329" y="3075325"/>
                  <a:pt x="10887321" y="3073882"/>
                  <a:pt x="10886562" y="3071467"/>
                </a:cubicBezTo>
                <a:cubicBezTo>
                  <a:pt x="10886040" y="3069834"/>
                  <a:pt x="10884712" y="3068603"/>
                  <a:pt x="10881486" y="3068935"/>
                </a:cubicBezTo>
                <a:cubicBezTo>
                  <a:pt x="10880656" y="3069030"/>
                  <a:pt x="10879803" y="3068958"/>
                  <a:pt x="10878972" y="3068958"/>
                </a:cubicBezTo>
                <a:cubicBezTo>
                  <a:pt x="10878142" y="3068958"/>
                  <a:pt x="10877288" y="3068935"/>
                  <a:pt x="10876435" y="3068958"/>
                </a:cubicBezTo>
                <a:cubicBezTo>
                  <a:pt x="10872402" y="3069101"/>
                  <a:pt x="10870410" y="3070544"/>
                  <a:pt x="10871169" y="3072935"/>
                </a:cubicBezTo>
                <a:close/>
                <a:moveTo>
                  <a:pt x="5034122" y="2155245"/>
                </a:moveTo>
                <a:cubicBezTo>
                  <a:pt x="5033838" y="2152760"/>
                  <a:pt x="5035925" y="2150038"/>
                  <a:pt x="5032652" y="2147671"/>
                </a:cubicBezTo>
                <a:cubicBezTo>
                  <a:pt x="5028406" y="2148216"/>
                  <a:pt x="5026604" y="2150582"/>
                  <a:pt x="5024161" y="2152334"/>
                </a:cubicBezTo>
                <a:cubicBezTo>
                  <a:pt x="5023355" y="2152902"/>
                  <a:pt x="5023425" y="2154843"/>
                  <a:pt x="5024232" y="2155292"/>
                </a:cubicBezTo>
                <a:cubicBezTo>
                  <a:pt x="5025916" y="2156168"/>
                  <a:pt x="5028359" y="2156736"/>
                  <a:pt x="5030565" y="2156854"/>
                </a:cubicBezTo>
                <a:cubicBezTo>
                  <a:pt x="5031727" y="2156902"/>
                  <a:pt x="5034194" y="2155742"/>
                  <a:pt x="5034122" y="2155245"/>
                </a:cubicBezTo>
                <a:close/>
                <a:moveTo>
                  <a:pt x="1443487" y="1010624"/>
                </a:moveTo>
                <a:cubicBezTo>
                  <a:pt x="1441353" y="1008517"/>
                  <a:pt x="1438625" y="1006648"/>
                  <a:pt x="1436111" y="1004683"/>
                </a:cubicBezTo>
                <a:cubicBezTo>
                  <a:pt x="1431794" y="1006790"/>
                  <a:pt x="1433431" y="1009606"/>
                  <a:pt x="1433455" y="1012044"/>
                </a:cubicBezTo>
                <a:cubicBezTo>
                  <a:pt x="1433478" y="1013630"/>
                  <a:pt x="1435257" y="1014955"/>
                  <a:pt x="1438388" y="1014506"/>
                </a:cubicBezTo>
                <a:cubicBezTo>
                  <a:pt x="1439882" y="1014292"/>
                  <a:pt x="1441732" y="1014079"/>
                  <a:pt x="1442586" y="1013417"/>
                </a:cubicBezTo>
                <a:cubicBezTo>
                  <a:pt x="1443464" y="1012730"/>
                  <a:pt x="1444104" y="1011216"/>
                  <a:pt x="1443487" y="1010624"/>
                </a:cubicBezTo>
                <a:close/>
                <a:moveTo>
                  <a:pt x="5760536" y="2070158"/>
                </a:moveTo>
                <a:cubicBezTo>
                  <a:pt x="5760323" y="2068761"/>
                  <a:pt x="5759422" y="2067223"/>
                  <a:pt x="5757999" y="2066181"/>
                </a:cubicBezTo>
                <a:cubicBezTo>
                  <a:pt x="5757311" y="2065661"/>
                  <a:pt x="5754180" y="2065637"/>
                  <a:pt x="5753303" y="2066158"/>
                </a:cubicBezTo>
                <a:cubicBezTo>
                  <a:pt x="5750622" y="2067743"/>
                  <a:pt x="5746756" y="2068832"/>
                  <a:pt x="5745997" y="2071530"/>
                </a:cubicBezTo>
                <a:cubicBezTo>
                  <a:pt x="5749792" y="2073566"/>
                  <a:pt x="5754085" y="2072264"/>
                  <a:pt x="5758046" y="2072453"/>
                </a:cubicBezTo>
                <a:cubicBezTo>
                  <a:pt x="5758829" y="2072477"/>
                  <a:pt x="5760655" y="2070915"/>
                  <a:pt x="5760536" y="2070158"/>
                </a:cubicBezTo>
                <a:close/>
                <a:moveTo>
                  <a:pt x="1139872" y="775835"/>
                </a:moveTo>
                <a:cubicBezTo>
                  <a:pt x="1135769" y="773634"/>
                  <a:pt x="1132330" y="774628"/>
                  <a:pt x="1129199" y="774344"/>
                </a:cubicBezTo>
                <a:cubicBezTo>
                  <a:pt x="1126092" y="774060"/>
                  <a:pt x="1124740" y="775243"/>
                  <a:pt x="1124266" y="776900"/>
                </a:cubicBezTo>
                <a:cubicBezTo>
                  <a:pt x="1123791" y="778533"/>
                  <a:pt x="1124550" y="780261"/>
                  <a:pt x="1127017" y="780734"/>
                </a:cubicBezTo>
                <a:cubicBezTo>
                  <a:pt x="1129080" y="781113"/>
                  <a:pt x="1131855" y="781420"/>
                  <a:pt x="1133776" y="779764"/>
                </a:cubicBezTo>
                <a:cubicBezTo>
                  <a:pt x="1135247" y="778486"/>
                  <a:pt x="1137263" y="777492"/>
                  <a:pt x="1139872" y="775835"/>
                </a:cubicBezTo>
                <a:close/>
                <a:moveTo>
                  <a:pt x="9536979" y="2275385"/>
                </a:moveTo>
                <a:cubicBezTo>
                  <a:pt x="9528725" y="2270817"/>
                  <a:pt x="9526092" y="2276640"/>
                  <a:pt x="9521444" y="2278651"/>
                </a:cubicBezTo>
                <a:cubicBezTo>
                  <a:pt x="9524385" y="2280048"/>
                  <a:pt x="9525926" y="2282533"/>
                  <a:pt x="9530030" y="2283006"/>
                </a:cubicBezTo>
                <a:cubicBezTo>
                  <a:pt x="9532235" y="2280403"/>
                  <a:pt x="9532093" y="2277018"/>
                  <a:pt x="9536979" y="2275385"/>
                </a:cubicBezTo>
                <a:close/>
                <a:moveTo>
                  <a:pt x="10102513" y="2705532"/>
                </a:moveTo>
                <a:cubicBezTo>
                  <a:pt x="10099168" y="2706881"/>
                  <a:pt x="10096204" y="2708609"/>
                  <a:pt x="10093073" y="2710171"/>
                </a:cubicBezTo>
                <a:cubicBezTo>
                  <a:pt x="10096441" y="2712893"/>
                  <a:pt x="10100877" y="2711852"/>
                  <a:pt x="10104766" y="2711828"/>
                </a:cubicBezTo>
                <a:cubicBezTo>
                  <a:pt x="10107280" y="2711804"/>
                  <a:pt x="10109368" y="2710692"/>
                  <a:pt x="10108656" y="2708728"/>
                </a:cubicBezTo>
                <a:cubicBezTo>
                  <a:pt x="10108324" y="2707804"/>
                  <a:pt x="10107968" y="2706621"/>
                  <a:pt x="10106925" y="2706077"/>
                </a:cubicBezTo>
                <a:cubicBezTo>
                  <a:pt x="10105857" y="2705556"/>
                  <a:pt x="10103461" y="2705154"/>
                  <a:pt x="10102513" y="2705532"/>
                </a:cubicBezTo>
                <a:close/>
                <a:moveTo>
                  <a:pt x="4724364" y="1269839"/>
                </a:moveTo>
                <a:cubicBezTo>
                  <a:pt x="4722040" y="1266999"/>
                  <a:pt x="4719739" y="1264158"/>
                  <a:pt x="4717367" y="1261247"/>
                </a:cubicBezTo>
                <a:cubicBezTo>
                  <a:pt x="4714758" y="1262904"/>
                  <a:pt x="4712363" y="1264395"/>
                  <a:pt x="4709967" y="1265910"/>
                </a:cubicBezTo>
                <a:cubicBezTo>
                  <a:pt x="4716845" y="1271022"/>
                  <a:pt x="4716845" y="1271022"/>
                  <a:pt x="4724364" y="1269839"/>
                </a:cubicBezTo>
                <a:close/>
                <a:moveTo>
                  <a:pt x="4194620" y="2023886"/>
                </a:moveTo>
                <a:cubicBezTo>
                  <a:pt x="4204843" y="2023602"/>
                  <a:pt x="4204890" y="2023602"/>
                  <a:pt x="4204890" y="2018656"/>
                </a:cubicBezTo>
                <a:cubicBezTo>
                  <a:pt x="4204890" y="2017188"/>
                  <a:pt x="4205578" y="2015555"/>
                  <a:pt x="4202945" y="2014561"/>
                </a:cubicBezTo>
                <a:cubicBezTo>
                  <a:pt x="4196731" y="2016431"/>
                  <a:pt x="4193292" y="2019318"/>
                  <a:pt x="4194620" y="2023886"/>
                </a:cubicBezTo>
                <a:close/>
                <a:moveTo>
                  <a:pt x="4883868" y="1780458"/>
                </a:moveTo>
                <a:cubicBezTo>
                  <a:pt x="4891482" y="1780458"/>
                  <a:pt x="4897222" y="1780505"/>
                  <a:pt x="4902961" y="1780434"/>
                </a:cubicBezTo>
                <a:cubicBezTo>
                  <a:pt x="4905333" y="1780411"/>
                  <a:pt x="4908108" y="1781144"/>
                  <a:pt x="4910859" y="1778304"/>
                </a:cubicBezTo>
                <a:cubicBezTo>
                  <a:pt x="4890486" y="1777097"/>
                  <a:pt x="4890486" y="1777097"/>
                  <a:pt x="4883868" y="1780458"/>
                </a:cubicBezTo>
                <a:close/>
                <a:moveTo>
                  <a:pt x="6219837" y="3703528"/>
                </a:moveTo>
                <a:cubicBezTo>
                  <a:pt x="6222826" y="3702984"/>
                  <a:pt x="6225838" y="3702440"/>
                  <a:pt x="6228826" y="3701895"/>
                </a:cubicBezTo>
                <a:cubicBezTo>
                  <a:pt x="6226526" y="3701871"/>
                  <a:pt x="6224178" y="3702085"/>
                  <a:pt x="6221925" y="3701966"/>
                </a:cubicBezTo>
                <a:cubicBezTo>
                  <a:pt x="6221308" y="3701943"/>
                  <a:pt x="6220335" y="3702771"/>
                  <a:pt x="6219837" y="3703528"/>
                </a:cubicBezTo>
                <a:close/>
                <a:moveTo>
                  <a:pt x="3794164" y="1186432"/>
                </a:moveTo>
                <a:cubicBezTo>
                  <a:pt x="3796655" y="1186408"/>
                  <a:pt x="3798599" y="1185154"/>
                  <a:pt x="3797888" y="1183237"/>
                </a:cubicBezTo>
                <a:cubicBezTo>
                  <a:pt x="3797532" y="1182314"/>
                  <a:pt x="3797129" y="1181130"/>
                  <a:pt x="3796061" y="1180633"/>
                </a:cubicBezTo>
                <a:cubicBezTo>
                  <a:pt x="3794971" y="1180089"/>
                  <a:pt x="3792551" y="1179734"/>
                  <a:pt x="3791603" y="1180136"/>
                </a:cubicBezTo>
                <a:cubicBezTo>
                  <a:pt x="3788306" y="1181485"/>
                  <a:pt x="3785412" y="1183213"/>
                  <a:pt x="3782305" y="1184846"/>
                </a:cubicBezTo>
                <a:cubicBezTo>
                  <a:pt x="3785863" y="1187450"/>
                  <a:pt x="3790274" y="1186479"/>
                  <a:pt x="3794164" y="1186432"/>
                </a:cubicBezTo>
                <a:close/>
                <a:moveTo>
                  <a:pt x="2565448" y="2961954"/>
                </a:moveTo>
                <a:cubicBezTo>
                  <a:pt x="2564262" y="2961860"/>
                  <a:pt x="2561677" y="2962972"/>
                  <a:pt x="2561724" y="2963469"/>
                </a:cubicBezTo>
                <a:cubicBezTo>
                  <a:pt x="2561962" y="2965954"/>
                  <a:pt x="2560017" y="2968652"/>
                  <a:pt x="2563124" y="2971090"/>
                </a:cubicBezTo>
                <a:cubicBezTo>
                  <a:pt x="2567512" y="2970735"/>
                  <a:pt x="2569053" y="2968179"/>
                  <a:pt x="2571710" y="2966570"/>
                </a:cubicBezTo>
                <a:cubicBezTo>
                  <a:pt x="2572540" y="2966073"/>
                  <a:pt x="2572516" y="2964061"/>
                  <a:pt x="2571686" y="2963611"/>
                </a:cubicBezTo>
                <a:cubicBezTo>
                  <a:pt x="2570049" y="2962712"/>
                  <a:pt x="2567630" y="2962120"/>
                  <a:pt x="2565448" y="2961954"/>
                </a:cubicBezTo>
                <a:close/>
                <a:moveTo>
                  <a:pt x="3764421" y="1173438"/>
                </a:moveTo>
                <a:cubicBezTo>
                  <a:pt x="3769402" y="1172988"/>
                  <a:pt x="3771964" y="1174905"/>
                  <a:pt x="3774787" y="1176775"/>
                </a:cubicBezTo>
                <a:cubicBezTo>
                  <a:pt x="3778391" y="1174503"/>
                  <a:pt x="3778605" y="1172349"/>
                  <a:pt x="3774502" y="1170290"/>
                </a:cubicBezTo>
                <a:cubicBezTo>
                  <a:pt x="3768857" y="1170692"/>
                  <a:pt x="3762951" y="1169225"/>
                  <a:pt x="3757519" y="1171331"/>
                </a:cubicBezTo>
                <a:cubicBezTo>
                  <a:pt x="3757804" y="1174692"/>
                  <a:pt x="3761979" y="1173675"/>
                  <a:pt x="3764421" y="1173438"/>
                </a:cubicBezTo>
                <a:close/>
                <a:moveTo>
                  <a:pt x="6849126" y="3951075"/>
                </a:moveTo>
                <a:cubicBezTo>
                  <a:pt x="6851308" y="3952424"/>
                  <a:pt x="6854723" y="3952400"/>
                  <a:pt x="6858044" y="3950104"/>
                </a:cubicBezTo>
                <a:cubicBezTo>
                  <a:pt x="6861128" y="3947950"/>
                  <a:pt x="6866464" y="3946199"/>
                  <a:pt x="6862432" y="3943241"/>
                </a:cubicBezTo>
                <a:cubicBezTo>
                  <a:pt x="6858091" y="3945797"/>
                  <a:pt x="6853632" y="3948424"/>
                  <a:pt x="6849126" y="3951075"/>
                </a:cubicBezTo>
                <a:close/>
                <a:moveTo>
                  <a:pt x="2502571" y="2867802"/>
                </a:moveTo>
                <a:cubicBezTo>
                  <a:pt x="2499962" y="2869435"/>
                  <a:pt x="2495978" y="2870453"/>
                  <a:pt x="2495337" y="2873198"/>
                </a:cubicBezTo>
                <a:cubicBezTo>
                  <a:pt x="2499156" y="2875186"/>
                  <a:pt x="2503449" y="2873932"/>
                  <a:pt x="2507410" y="2874098"/>
                </a:cubicBezTo>
                <a:cubicBezTo>
                  <a:pt x="2508193" y="2874121"/>
                  <a:pt x="2509972" y="2872536"/>
                  <a:pt x="2509853" y="2871778"/>
                </a:cubicBezTo>
                <a:cubicBezTo>
                  <a:pt x="2509616" y="2870382"/>
                  <a:pt x="2508715" y="2868867"/>
                  <a:pt x="2507291" y="2867802"/>
                </a:cubicBezTo>
                <a:cubicBezTo>
                  <a:pt x="2506580" y="2867305"/>
                  <a:pt x="2503425" y="2867281"/>
                  <a:pt x="2502571" y="2867802"/>
                </a:cubicBezTo>
                <a:close/>
                <a:moveTo>
                  <a:pt x="3656741" y="1176965"/>
                </a:moveTo>
                <a:cubicBezTo>
                  <a:pt x="3660038" y="1172539"/>
                  <a:pt x="3659587" y="1168278"/>
                  <a:pt x="3656741" y="1163095"/>
                </a:cubicBezTo>
                <a:cubicBezTo>
                  <a:pt x="3654038" y="1165249"/>
                  <a:pt x="3652021" y="1166834"/>
                  <a:pt x="3649104" y="1169130"/>
                </a:cubicBezTo>
                <a:cubicBezTo>
                  <a:pt x="3655461" y="1170361"/>
                  <a:pt x="3651547" y="1175118"/>
                  <a:pt x="3656741" y="1176965"/>
                </a:cubicBezTo>
                <a:close/>
                <a:moveTo>
                  <a:pt x="9044164" y="1712743"/>
                </a:moveTo>
                <a:cubicBezTo>
                  <a:pt x="9040109" y="1715299"/>
                  <a:pt x="9036052" y="1717855"/>
                  <a:pt x="9031997" y="1720412"/>
                </a:cubicBezTo>
                <a:cubicBezTo>
                  <a:pt x="9034298" y="1722258"/>
                  <a:pt x="9037380" y="1722636"/>
                  <a:pt x="9040393" y="1721524"/>
                </a:cubicBezTo>
                <a:cubicBezTo>
                  <a:pt x="9042433" y="1720767"/>
                  <a:pt x="9043998" y="1719441"/>
                  <a:pt x="9045658" y="1718281"/>
                </a:cubicBezTo>
                <a:cubicBezTo>
                  <a:pt x="9048528" y="1716341"/>
                  <a:pt x="9048291" y="1715607"/>
                  <a:pt x="9044164" y="1712743"/>
                </a:cubicBezTo>
                <a:close/>
                <a:moveTo>
                  <a:pt x="3849783" y="1243449"/>
                </a:moveTo>
                <a:cubicBezTo>
                  <a:pt x="3852582" y="1245271"/>
                  <a:pt x="3854859" y="1246739"/>
                  <a:pt x="3857159" y="1248230"/>
                </a:cubicBezTo>
                <a:cubicBezTo>
                  <a:pt x="3860409" y="1245248"/>
                  <a:pt x="3869659" y="1243591"/>
                  <a:pt x="3862875" y="1238739"/>
                </a:cubicBezTo>
                <a:cubicBezTo>
                  <a:pt x="3858369" y="1240348"/>
                  <a:pt x="3854100" y="1241887"/>
                  <a:pt x="3849783" y="1243449"/>
                </a:cubicBezTo>
                <a:close/>
                <a:moveTo>
                  <a:pt x="3506013" y="992541"/>
                </a:moveTo>
                <a:cubicBezTo>
                  <a:pt x="3505396" y="992802"/>
                  <a:pt x="3504756" y="993038"/>
                  <a:pt x="3504210" y="993488"/>
                </a:cubicBezTo>
                <a:cubicBezTo>
                  <a:pt x="3505017" y="993748"/>
                  <a:pt x="3505966" y="994032"/>
                  <a:pt x="3506772" y="994269"/>
                </a:cubicBezTo>
                <a:cubicBezTo>
                  <a:pt x="3506535" y="993701"/>
                  <a:pt x="3506274" y="993109"/>
                  <a:pt x="3506013" y="992541"/>
                </a:cubicBezTo>
                <a:close/>
                <a:moveTo>
                  <a:pt x="3885313" y="1204396"/>
                </a:moveTo>
                <a:cubicBezTo>
                  <a:pt x="3885147" y="1203757"/>
                  <a:pt x="3882870" y="1202810"/>
                  <a:pt x="3881589" y="1202834"/>
                </a:cubicBezTo>
                <a:cubicBezTo>
                  <a:pt x="3877699" y="1202905"/>
                  <a:pt x="3873240" y="1201769"/>
                  <a:pt x="3870015" y="1204396"/>
                </a:cubicBezTo>
                <a:cubicBezTo>
                  <a:pt x="3874639" y="1205816"/>
                  <a:pt x="3879241" y="1207236"/>
                  <a:pt x="3883795" y="1208656"/>
                </a:cubicBezTo>
                <a:cubicBezTo>
                  <a:pt x="3886522" y="1207568"/>
                  <a:pt x="3885645" y="1205793"/>
                  <a:pt x="3885313" y="1204396"/>
                </a:cubicBezTo>
                <a:close/>
                <a:moveTo>
                  <a:pt x="10912510" y="2974830"/>
                </a:moveTo>
                <a:cubicBezTo>
                  <a:pt x="10908501" y="2974830"/>
                  <a:pt x="10906485" y="2976297"/>
                  <a:pt x="10907244" y="2978830"/>
                </a:cubicBezTo>
                <a:cubicBezTo>
                  <a:pt x="10907719" y="2980463"/>
                  <a:pt x="10909094" y="2981528"/>
                  <a:pt x="10912296" y="2981362"/>
                </a:cubicBezTo>
                <a:cubicBezTo>
                  <a:pt x="10916186" y="2981173"/>
                  <a:pt x="10918202" y="2979871"/>
                  <a:pt x="10917466" y="2977339"/>
                </a:cubicBezTo>
                <a:cubicBezTo>
                  <a:pt x="10916969" y="2975706"/>
                  <a:pt x="10915616" y="2974451"/>
                  <a:pt x="10912510" y="2974830"/>
                </a:cubicBezTo>
                <a:close/>
                <a:moveTo>
                  <a:pt x="4320659" y="3455177"/>
                </a:moveTo>
                <a:cubicBezTo>
                  <a:pt x="4318998" y="3455177"/>
                  <a:pt x="4317314" y="3455083"/>
                  <a:pt x="4315678" y="3455225"/>
                </a:cubicBezTo>
                <a:cubicBezTo>
                  <a:pt x="4315014" y="3455295"/>
                  <a:pt x="4314349" y="3455864"/>
                  <a:pt x="4313946" y="3456313"/>
                </a:cubicBezTo>
                <a:cubicBezTo>
                  <a:pt x="4313709" y="3456574"/>
                  <a:pt x="4313780" y="3457260"/>
                  <a:pt x="4314065" y="3457379"/>
                </a:cubicBezTo>
                <a:cubicBezTo>
                  <a:pt x="4318026" y="3458846"/>
                  <a:pt x="4323386" y="3458680"/>
                  <a:pt x="4326137" y="3461568"/>
                </a:cubicBezTo>
                <a:cubicBezTo>
                  <a:pt x="4326944" y="3460739"/>
                  <a:pt x="4328319" y="3459911"/>
                  <a:pt x="4328414" y="3459035"/>
                </a:cubicBezTo>
                <a:cubicBezTo>
                  <a:pt x="4328817" y="3455793"/>
                  <a:pt x="4327465" y="3455225"/>
                  <a:pt x="4320659" y="3455177"/>
                </a:cubicBezTo>
                <a:close/>
                <a:moveTo>
                  <a:pt x="10907339" y="3662985"/>
                </a:moveTo>
                <a:cubicBezTo>
                  <a:pt x="10907125" y="3663789"/>
                  <a:pt x="10908312" y="3664760"/>
                  <a:pt x="10909023" y="3665612"/>
                </a:cubicBezTo>
                <a:cubicBezTo>
                  <a:pt x="10909142" y="3665754"/>
                  <a:pt x="10910446" y="3665754"/>
                  <a:pt x="10910660" y="3665564"/>
                </a:cubicBezTo>
                <a:cubicBezTo>
                  <a:pt x="10912889" y="3663553"/>
                  <a:pt x="10917917" y="3662748"/>
                  <a:pt x="10917466" y="3659600"/>
                </a:cubicBezTo>
                <a:cubicBezTo>
                  <a:pt x="10917348" y="3658677"/>
                  <a:pt x="10916376" y="3657825"/>
                  <a:pt x="10915806" y="3656949"/>
                </a:cubicBezTo>
                <a:cubicBezTo>
                  <a:pt x="10908122" y="3660925"/>
                  <a:pt x="10907861" y="3660902"/>
                  <a:pt x="10907339" y="3662985"/>
                </a:cubicBezTo>
                <a:close/>
                <a:moveTo>
                  <a:pt x="4116659" y="1239662"/>
                </a:moveTo>
                <a:cubicBezTo>
                  <a:pt x="4114335" y="1238194"/>
                  <a:pt x="4112010" y="1236727"/>
                  <a:pt x="4109686" y="1235259"/>
                </a:cubicBezTo>
                <a:cubicBezTo>
                  <a:pt x="4107385" y="1237058"/>
                  <a:pt x="4103519" y="1238052"/>
                  <a:pt x="4102713" y="1240656"/>
                </a:cubicBezTo>
                <a:cubicBezTo>
                  <a:pt x="4112224" y="1241792"/>
                  <a:pt x="4112224" y="1241745"/>
                  <a:pt x="4116659" y="1239662"/>
                </a:cubicBezTo>
                <a:close/>
                <a:moveTo>
                  <a:pt x="3792717" y="1206029"/>
                </a:moveTo>
                <a:cubicBezTo>
                  <a:pt x="3792456" y="1208041"/>
                  <a:pt x="3794164" y="1208893"/>
                  <a:pt x="3796749" y="1209201"/>
                </a:cubicBezTo>
                <a:cubicBezTo>
                  <a:pt x="3800757" y="1209674"/>
                  <a:pt x="3803058" y="1208420"/>
                  <a:pt x="3803082" y="1205958"/>
                </a:cubicBezTo>
                <a:cubicBezTo>
                  <a:pt x="3803106" y="1204065"/>
                  <a:pt x="3801754" y="1202976"/>
                  <a:pt x="3799121" y="1202763"/>
                </a:cubicBezTo>
                <a:cubicBezTo>
                  <a:pt x="3795065" y="1202408"/>
                  <a:pt x="3793026" y="1203591"/>
                  <a:pt x="3792717" y="1206029"/>
                </a:cubicBezTo>
                <a:close/>
                <a:moveTo>
                  <a:pt x="4207642" y="1702566"/>
                </a:moveTo>
                <a:cubicBezTo>
                  <a:pt x="4216038" y="1702518"/>
                  <a:pt x="4216584" y="1701808"/>
                  <a:pt x="4212599" y="1696104"/>
                </a:cubicBezTo>
                <a:cubicBezTo>
                  <a:pt x="4210417" y="1699441"/>
                  <a:pt x="4203301" y="1698566"/>
                  <a:pt x="4200076" y="1701217"/>
                </a:cubicBezTo>
                <a:cubicBezTo>
                  <a:pt x="4201404" y="1701927"/>
                  <a:pt x="4201973" y="1702471"/>
                  <a:pt x="4202661" y="1702518"/>
                </a:cubicBezTo>
                <a:cubicBezTo>
                  <a:pt x="4204297" y="1702660"/>
                  <a:pt x="4205981" y="1702589"/>
                  <a:pt x="4207642" y="1702566"/>
                </a:cubicBezTo>
                <a:close/>
                <a:moveTo>
                  <a:pt x="3998590" y="1228727"/>
                </a:moveTo>
                <a:cubicBezTo>
                  <a:pt x="4002836" y="1228893"/>
                  <a:pt x="4004164" y="1227378"/>
                  <a:pt x="4003998" y="1225011"/>
                </a:cubicBezTo>
                <a:cubicBezTo>
                  <a:pt x="4003880" y="1223260"/>
                  <a:pt x="4002385" y="1222313"/>
                  <a:pt x="3999587" y="1222218"/>
                </a:cubicBezTo>
                <a:cubicBezTo>
                  <a:pt x="3995839" y="1222100"/>
                  <a:pt x="3993443" y="1222952"/>
                  <a:pt x="3993681" y="1225626"/>
                </a:cubicBezTo>
                <a:cubicBezTo>
                  <a:pt x="3993775" y="1226644"/>
                  <a:pt x="3993704" y="1227686"/>
                  <a:pt x="3993704" y="1228703"/>
                </a:cubicBezTo>
                <a:cubicBezTo>
                  <a:pt x="3995317" y="1228727"/>
                  <a:pt x="3996954" y="1228680"/>
                  <a:pt x="3998590" y="1228727"/>
                </a:cubicBezTo>
                <a:close/>
                <a:moveTo>
                  <a:pt x="5940960" y="3565495"/>
                </a:moveTo>
                <a:cubicBezTo>
                  <a:pt x="5937758" y="3565329"/>
                  <a:pt x="5936620" y="3566442"/>
                  <a:pt x="5935861" y="3568027"/>
                </a:cubicBezTo>
                <a:cubicBezTo>
                  <a:pt x="5935291" y="3570584"/>
                  <a:pt x="5937189" y="3571886"/>
                  <a:pt x="5941079" y="3572075"/>
                </a:cubicBezTo>
                <a:cubicBezTo>
                  <a:pt x="5944280" y="3572241"/>
                  <a:pt x="5945632" y="3571152"/>
                  <a:pt x="5946130" y="3569542"/>
                </a:cubicBezTo>
                <a:cubicBezTo>
                  <a:pt x="5946866" y="3566986"/>
                  <a:pt x="5944850" y="3565684"/>
                  <a:pt x="5940960" y="3565495"/>
                </a:cubicBezTo>
                <a:close/>
                <a:moveTo>
                  <a:pt x="6215829" y="1260490"/>
                </a:moveTo>
                <a:cubicBezTo>
                  <a:pt x="6206769" y="1261957"/>
                  <a:pt x="6200460" y="1259827"/>
                  <a:pt x="6191495" y="1263188"/>
                </a:cubicBezTo>
                <a:cubicBezTo>
                  <a:pt x="6209141" y="1264537"/>
                  <a:pt x="6209141" y="1264513"/>
                  <a:pt x="6215829" y="1260490"/>
                </a:cubicBezTo>
                <a:close/>
                <a:moveTo>
                  <a:pt x="6365134" y="3633162"/>
                </a:moveTo>
                <a:cubicBezTo>
                  <a:pt x="6369214" y="3632666"/>
                  <a:pt x="6370826" y="3630228"/>
                  <a:pt x="6374313" y="3628453"/>
                </a:cubicBezTo>
                <a:cubicBezTo>
                  <a:pt x="6370068" y="3627979"/>
                  <a:pt x="6369712" y="3624453"/>
                  <a:pt x="6365040" y="3624500"/>
                </a:cubicBezTo>
                <a:cubicBezTo>
                  <a:pt x="6362715" y="3627458"/>
                  <a:pt x="6362502" y="3630299"/>
                  <a:pt x="6365134" y="3633162"/>
                </a:cubicBezTo>
                <a:close/>
                <a:moveTo>
                  <a:pt x="6409819" y="2471027"/>
                </a:moveTo>
                <a:cubicBezTo>
                  <a:pt x="6409250" y="2473583"/>
                  <a:pt x="6411148" y="2474885"/>
                  <a:pt x="6415037" y="2475074"/>
                </a:cubicBezTo>
                <a:cubicBezTo>
                  <a:pt x="6418239" y="2475240"/>
                  <a:pt x="6419591" y="2474151"/>
                  <a:pt x="6420090" y="2472542"/>
                </a:cubicBezTo>
                <a:cubicBezTo>
                  <a:pt x="6420848" y="2470009"/>
                  <a:pt x="6418832" y="2468566"/>
                  <a:pt x="6414919" y="2468542"/>
                </a:cubicBezTo>
                <a:cubicBezTo>
                  <a:pt x="6411883" y="2468518"/>
                  <a:pt x="6410175" y="2469347"/>
                  <a:pt x="6409819" y="2471027"/>
                </a:cubicBezTo>
                <a:close/>
                <a:moveTo>
                  <a:pt x="6549637" y="1215733"/>
                </a:moveTo>
                <a:cubicBezTo>
                  <a:pt x="6552436" y="1215662"/>
                  <a:pt x="6553930" y="1214715"/>
                  <a:pt x="6554049" y="1212940"/>
                </a:cubicBezTo>
                <a:cubicBezTo>
                  <a:pt x="6554215" y="1210573"/>
                  <a:pt x="6552887" y="1209059"/>
                  <a:pt x="6548641" y="1209224"/>
                </a:cubicBezTo>
                <a:cubicBezTo>
                  <a:pt x="6547005" y="1209295"/>
                  <a:pt x="6545392" y="1209224"/>
                  <a:pt x="6543755" y="1209224"/>
                </a:cubicBezTo>
                <a:cubicBezTo>
                  <a:pt x="6543755" y="1210242"/>
                  <a:pt x="6543826" y="1211284"/>
                  <a:pt x="6543732" y="1212301"/>
                </a:cubicBezTo>
                <a:cubicBezTo>
                  <a:pt x="6543494" y="1214999"/>
                  <a:pt x="6545890" y="1215852"/>
                  <a:pt x="6549637" y="1215733"/>
                </a:cubicBezTo>
                <a:close/>
                <a:moveTo>
                  <a:pt x="4449400" y="1621786"/>
                </a:moveTo>
                <a:cubicBezTo>
                  <a:pt x="4446554" y="1623466"/>
                  <a:pt x="4444182" y="1624863"/>
                  <a:pt x="4441739" y="1626283"/>
                </a:cubicBezTo>
                <a:cubicBezTo>
                  <a:pt x="4447005" y="1628981"/>
                  <a:pt x="4452081" y="1628957"/>
                  <a:pt x="4457559" y="1626259"/>
                </a:cubicBezTo>
                <a:cubicBezTo>
                  <a:pt x="4455069" y="1624887"/>
                  <a:pt x="4452626" y="1623537"/>
                  <a:pt x="4449400" y="1621786"/>
                </a:cubicBezTo>
                <a:close/>
                <a:moveTo>
                  <a:pt x="4632504" y="1196727"/>
                </a:moveTo>
                <a:cubicBezTo>
                  <a:pt x="4632623" y="1198479"/>
                  <a:pt x="4634117" y="1199426"/>
                  <a:pt x="4636916" y="1199520"/>
                </a:cubicBezTo>
                <a:cubicBezTo>
                  <a:pt x="4640663" y="1199639"/>
                  <a:pt x="4643058" y="1198787"/>
                  <a:pt x="4642821" y="1196112"/>
                </a:cubicBezTo>
                <a:cubicBezTo>
                  <a:pt x="4642726" y="1195094"/>
                  <a:pt x="4642798" y="1194053"/>
                  <a:pt x="4642798" y="1193035"/>
                </a:cubicBezTo>
                <a:cubicBezTo>
                  <a:pt x="4641161" y="1193035"/>
                  <a:pt x="4639525" y="1193083"/>
                  <a:pt x="4637912" y="1193035"/>
                </a:cubicBezTo>
                <a:cubicBezTo>
                  <a:pt x="4633643" y="1192846"/>
                  <a:pt x="4632338" y="1194361"/>
                  <a:pt x="4632504" y="1196727"/>
                </a:cubicBezTo>
                <a:close/>
                <a:moveTo>
                  <a:pt x="9429132" y="2155624"/>
                </a:moveTo>
                <a:cubicBezTo>
                  <a:pt x="9426191" y="2153778"/>
                  <a:pt x="9423867" y="2152310"/>
                  <a:pt x="9420689" y="2150322"/>
                </a:cubicBezTo>
                <a:cubicBezTo>
                  <a:pt x="9416965" y="2153470"/>
                  <a:pt x="9418863" y="2156121"/>
                  <a:pt x="9418530" y="2158606"/>
                </a:cubicBezTo>
                <a:cubicBezTo>
                  <a:pt x="9418483" y="2158890"/>
                  <a:pt x="9421235" y="2159789"/>
                  <a:pt x="9421756" y="2159553"/>
                </a:cubicBezTo>
                <a:cubicBezTo>
                  <a:pt x="9424389" y="2158393"/>
                  <a:pt x="9426713" y="2156949"/>
                  <a:pt x="9429132" y="2155624"/>
                </a:cubicBezTo>
                <a:close/>
                <a:moveTo>
                  <a:pt x="4797036" y="1181390"/>
                </a:moveTo>
                <a:cubicBezTo>
                  <a:pt x="4795708" y="1180680"/>
                  <a:pt x="4795139" y="1180136"/>
                  <a:pt x="4794451" y="1180089"/>
                </a:cubicBezTo>
                <a:cubicBezTo>
                  <a:pt x="4792815" y="1179947"/>
                  <a:pt x="4791131" y="1180041"/>
                  <a:pt x="4789470" y="1180041"/>
                </a:cubicBezTo>
                <a:cubicBezTo>
                  <a:pt x="4781074" y="1180089"/>
                  <a:pt x="4780529" y="1180799"/>
                  <a:pt x="4784513" y="1186503"/>
                </a:cubicBezTo>
                <a:cubicBezTo>
                  <a:pt x="4786695" y="1183166"/>
                  <a:pt x="4793787" y="1184041"/>
                  <a:pt x="4797036" y="1181390"/>
                </a:cubicBezTo>
                <a:close/>
                <a:moveTo>
                  <a:pt x="5044511" y="1814588"/>
                </a:moveTo>
                <a:cubicBezTo>
                  <a:pt x="5052789" y="1819132"/>
                  <a:pt x="5055421" y="1813310"/>
                  <a:pt x="5060212" y="1811250"/>
                </a:cubicBezTo>
                <a:cubicBezTo>
                  <a:pt x="5051935" y="1806706"/>
                  <a:pt x="5049278" y="1812528"/>
                  <a:pt x="5044511" y="1814588"/>
                </a:cubicBezTo>
                <a:close/>
                <a:moveTo>
                  <a:pt x="5133406" y="1481883"/>
                </a:moveTo>
                <a:cubicBezTo>
                  <a:pt x="5129351" y="1481528"/>
                  <a:pt x="5127311" y="1482711"/>
                  <a:pt x="5127002" y="1485173"/>
                </a:cubicBezTo>
                <a:cubicBezTo>
                  <a:pt x="5126742" y="1487185"/>
                  <a:pt x="5128449" y="1488036"/>
                  <a:pt x="5131035" y="1488344"/>
                </a:cubicBezTo>
                <a:cubicBezTo>
                  <a:pt x="5135067" y="1488818"/>
                  <a:pt x="5137130" y="1487540"/>
                  <a:pt x="5137439" y="1485102"/>
                </a:cubicBezTo>
                <a:cubicBezTo>
                  <a:pt x="5137676" y="1483066"/>
                  <a:pt x="5135944" y="1482356"/>
                  <a:pt x="5133406" y="1481883"/>
                </a:cubicBezTo>
                <a:close/>
                <a:moveTo>
                  <a:pt x="5185610" y="972423"/>
                </a:moveTo>
                <a:cubicBezTo>
                  <a:pt x="5181625" y="972068"/>
                  <a:pt x="5177498" y="972329"/>
                  <a:pt x="5173419" y="972329"/>
                </a:cubicBezTo>
                <a:cubicBezTo>
                  <a:pt x="5174083" y="972802"/>
                  <a:pt x="5186796" y="978506"/>
                  <a:pt x="5186891" y="978411"/>
                </a:cubicBezTo>
                <a:cubicBezTo>
                  <a:pt x="5187626" y="977583"/>
                  <a:pt x="5188480" y="976755"/>
                  <a:pt x="5188835" y="975855"/>
                </a:cubicBezTo>
                <a:cubicBezTo>
                  <a:pt x="5189500" y="974104"/>
                  <a:pt x="5187982" y="972636"/>
                  <a:pt x="5185610" y="972423"/>
                </a:cubicBezTo>
                <a:close/>
                <a:moveTo>
                  <a:pt x="5327966" y="1397482"/>
                </a:moveTo>
                <a:cubicBezTo>
                  <a:pt x="5332046" y="1397482"/>
                  <a:pt x="5336172" y="1397742"/>
                  <a:pt x="5340157" y="1397387"/>
                </a:cubicBezTo>
                <a:cubicBezTo>
                  <a:pt x="5342529" y="1397174"/>
                  <a:pt x="5344047" y="1395683"/>
                  <a:pt x="5343359" y="1393979"/>
                </a:cubicBezTo>
                <a:cubicBezTo>
                  <a:pt x="5343003" y="1393079"/>
                  <a:pt x="5342149" y="1392251"/>
                  <a:pt x="5341414" y="1391423"/>
                </a:cubicBezTo>
                <a:cubicBezTo>
                  <a:pt x="5341343" y="1391304"/>
                  <a:pt x="5328630" y="1397032"/>
                  <a:pt x="5327966" y="1397482"/>
                </a:cubicBezTo>
                <a:close/>
                <a:moveTo>
                  <a:pt x="335354" y="133833"/>
                </a:moveTo>
                <a:cubicBezTo>
                  <a:pt x="333243" y="131182"/>
                  <a:pt x="330682" y="128863"/>
                  <a:pt x="325606" y="128555"/>
                </a:cubicBezTo>
                <a:cubicBezTo>
                  <a:pt x="324278" y="128484"/>
                  <a:pt x="322784" y="129170"/>
                  <a:pt x="321432" y="129620"/>
                </a:cubicBezTo>
                <a:cubicBezTo>
                  <a:pt x="321218" y="129691"/>
                  <a:pt x="321218" y="130519"/>
                  <a:pt x="321527" y="130638"/>
                </a:cubicBezTo>
                <a:cubicBezTo>
                  <a:pt x="324729" y="132034"/>
                  <a:pt x="326009" y="135206"/>
                  <a:pt x="330990" y="134922"/>
                </a:cubicBezTo>
                <a:cubicBezTo>
                  <a:pt x="332413" y="134827"/>
                  <a:pt x="333789" y="134235"/>
                  <a:pt x="335354" y="133833"/>
                </a:cubicBezTo>
                <a:close/>
                <a:moveTo>
                  <a:pt x="2121184" y="2108287"/>
                </a:moveTo>
                <a:cubicBezTo>
                  <a:pt x="2118884" y="2108287"/>
                  <a:pt x="2116559" y="2108642"/>
                  <a:pt x="2111413" y="2109045"/>
                </a:cubicBezTo>
                <a:cubicBezTo>
                  <a:pt x="2117271" y="2111979"/>
                  <a:pt x="2123888" y="2111530"/>
                  <a:pt x="2126237" y="2114749"/>
                </a:cubicBezTo>
                <a:cubicBezTo>
                  <a:pt x="2130102" y="2108997"/>
                  <a:pt x="2129581" y="2108287"/>
                  <a:pt x="2121184" y="2108287"/>
                </a:cubicBezTo>
                <a:close/>
                <a:moveTo>
                  <a:pt x="1385781" y="1858350"/>
                </a:moveTo>
                <a:cubicBezTo>
                  <a:pt x="1383243" y="1858824"/>
                  <a:pt x="1381512" y="1859534"/>
                  <a:pt x="1381749" y="1861569"/>
                </a:cubicBezTo>
                <a:cubicBezTo>
                  <a:pt x="1382057" y="1864007"/>
                  <a:pt x="1384145" y="1865285"/>
                  <a:pt x="1388153" y="1864812"/>
                </a:cubicBezTo>
                <a:cubicBezTo>
                  <a:pt x="1390738" y="1864504"/>
                  <a:pt x="1392446" y="1863652"/>
                  <a:pt x="1392185" y="1861640"/>
                </a:cubicBezTo>
                <a:cubicBezTo>
                  <a:pt x="1391877" y="1859202"/>
                  <a:pt x="1389813" y="1857995"/>
                  <a:pt x="1385781" y="1858350"/>
                </a:cubicBezTo>
                <a:close/>
                <a:moveTo>
                  <a:pt x="686263" y="631529"/>
                </a:moveTo>
                <a:cubicBezTo>
                  <a:pt x="683251" y="631529"/>
                  <a:pt x="681544" y="632358"/>
                  <a:pt x="681164" y="634014"/>
                </a:cubicBezTo>
                <a:cubicBezTo>
                  <a:pt x="680595" y="636571"/>
                  <a:pt x="682492" y="637872"/>
                  <a:pt x="686382" y="638062"/>
                </a:cubicBezTo>
                <a:cubicBezTo>
                  <a:pt x="689584" y="638227"/>
                  <a:pt x="690936" y="637139"/>
                  <a:pt x="691434" y="635529"/>
                </a:cubicBezTo>
                <a:cubicBezTo>
                  <a:pt x="692193" y="632997"/>
                  <a:pt x="690177" y="631553"/>
                  <a:pt x="686263" y="631529"/>
                </a:cubicBezTo>
                <a:close/>
                <a:moveTo>
                  <a:pt x="1759080" y="2082299"/>
                </a:moveTo>
                <a:cubicBezTo>
                  <a:pt x="1755025" y="2081944"/>
                  <a:pt x="1752985" y="2083128"/>
                  <a:pt x="1752676" y="2085589"/>
                </a:cubicBezTo>
                <a:cubicBezTo>
                  <a:pt x="1752416" y="2087601"/>
                  <a:pt x="1754123" y="2088453"/>
                  <a:pt x="1756709" y="2088761"/>
                </a:cubicBezTo>
                <a:cubicBezTo>
                  <a:pt x="1760717" y="2089234"/>
                  <a:pt x="1762804" y="2087956"/>
                  <a:pt x="1763112" y="2085518"/>
                </a:cubicBezTo>
                <a:cubicBezTo>
                  <a:pt x="1763350" y="2083483"/>
                  <a:pt x="1761618" y="2082773"/>
                  <a:pt x="1759080" y="2082299"/>
                </a:cubicBezTo>
                <a:close/>
                <a:moveTo>
                  <a:pt x="2278151" y="2095317"/>
                </a:moveTo>
                <a:cubicBezTo>
                  <a:pt x="2277605" y="2097992"/>
                  <a:pt x="2281543" y="2098796"/>
                  <a:pt x="2283677" y="2100287"/>
                </a:cubicBezTo>
                <a:cubicBezTo>
                  <a:pt x="2286855" y="2102465"/>
                  <a:pt x="2290318" y="2102796"/>
                  <a:pt x="2293236" y="2099932"/>
                </a:cubicBezTo>
                <a:cubicBezTo>
                  <a:pt x="2289061" y="2097116"/>
                  <a:pt x="2285409" y="2093873"/>
                  <a:pt x="2278151" y="2095317"/>
                </a:cubicBezTo>
                <a:close/>
                <a:moveTo>
                  <a:pt x="505342" y="688759"/>
                </a:moveTo>
                <a:cubicBezTo>
                  <a:pt x="516679" y="690037"/>
                  <a:pt x="516679" y="689966"/>
                  <a:pt x="520735" y="687836"/>
                </a:cubicBezTo>
                <a:cubicBezTo>
                  <a:pt x="518410" y="686369"/>
                  <a:pt x="516086" y="684901"/>
                  <a:pt x="513762" y="683434"/>
                </a:cubicBezTo>
                <a:cubicBezTo>
                  <a:pt x="511437" y="684925"/>
                  <a:pt x="509113" y="686392"/>
                  <a:pt x="505342" y="688759"/>
                </a:cubicBezTo>
                <a:close/>
                <a:moveTo>
                  <a:pt x="2012129" y="2696183"/>
                </a:moveTo>
                <a:cubicBezTo>
                  <a:pt x="2009093" y="2698763"/>
                  <a:pt x="2001977" y="2700325"/>
                  <a:pt x="2007527" y="2705580"/>
                </a:cubicBezTo>
                <a:cubicBezTo>
                  <a:pt x="2010231" y="2703875"/>
                  <a:pt x="2012058" y="2702834"/>
                  <a:pt x="2013694" y="2701674"/>
                </a:cubicBezTo>
                <a:cubicBezTo>
                  <a:pt x="2016540" y="2699639"/>
                  <a:pt x="2016256" y="2698858"/>
                  <a:pt x="2012129" y="2696183"/>
                </a:cubicBezTo>
                <a:close/>
                <a:moveTo>
                  <a:pt x="4801567" y="1227638"/>
                </a:moveTo>
                <a:cubicBezTo>
                  <a:pt x="4801827" y="1227378"/>
                  <a:pt x="4801851" y="1226715"/>
                  <a:pt x="4801567" y="1226573"/>
                </a:cubicBezTo>
                <a:cubicBezTo>
                  <a:pt x="4798792" y="1225035"/>
                  <a:pt x="4790727" y="1225035"/>
                  <a:pt x="4787976" y="1226573"/>
                </a:cubicBezTo>
                <a:cubicBezTo>
                  <a:pt x="4787691" y="1226739"/>
                  <a:pt x="4787715" y="1227378"/>
                  <a:pt x="4787976" y="1227638"/>
                </a:cubicBezTo>
                <a:cubicBezTo>
                  <a:pt x="4789660" y="1229366"/>
                  <a:pt x="4792435" y="1228514"/>
                  <a:pt x="4794783" y="1228727"/>
                </a:cubicBezTo>
                <a:cubicBezTo>
                  <a:pt x="4797108" y="1228514"/>
                  <a:pt x="4799906" y="1229366"/>
                  <a:pt x="4801567" y="1227638"/>
                </a:cubicBezTo>
                <a:close/>
                <a:moveTo>
                  <a:pt x="4164593" y="3543910"/>
                </a:moveTo>
                <a:cubicBezTo>
                  <a:pt x="4164380" y="3545306"/>
                  <a:pt x="4163882" y="3546892"/>
                  <a:pt x="4164617" y="3548123"/>
                </a:cubicBezTo>
                <a:cubicBezTo>
                  <a:pt x="4165708" y="3549992"/>
                  <a:pt x="4168862" y="3549306"/>
                  <a:pt x="4171140" y="3549188"/>
                </a:cubicBezTo>
                <a:cubicBezTo>
                  <a:pt x="4171946" y="3549140"/>
                  <a:pt x="4173393" y="3547460"/>
                  <a:pt x="4173132" y="3547270"/>
                </a:cubicBezTo>
                <a:cubicBezTo>
                  <a:pt x="4171021" y="3545685"/>
                  <a:pt x="4168601" y="3544265"/>
                  <a:pt x="4166277" y="3542797"/>
                </a:cubicBezTo>
                <a:cubicBezTo>
                  <a:pt x="4165684" y="3543176"/>
                  <a:pt x="4164664" y="3543507"/>
                  <a:pt x="4164593" y="3543910"/>
                </a:cubicBezTo>
                <a:close/>
                <a:moveTo>
                  <a:pt x="4159446" y="1635514"/>
                </a:moveTo>
                <a:cubicBezTo>
                  <a:pt x="4159826" y="1636271"/>
                  <a:pt x="4160585" y="1637502"/>
                  <a:pt x="4161391" y="1637573"/>
                </a:cubicBezTo>
                <a:cubicBezTo>
                  <a:pt x="4164712" y="1637809"/>
                  <a:pt x="4168080" y="1637715"/>
                  <a:pt x="4171424" y="1637620"/>
                </a:cubicBezTo>
                <a:cubicBezTo>
                  <a:pt x="4172041" y="1637596"/>
                  <a:pt x="4173203" y="1636815"/>
                  <a:pt x="4173084" y="1636579"/>
                </a:cubicBezTo>
                <a:cubicBezTo>
                  <a:pt x="4172705" y="1635821"/>
                  <a:pt x="4172065" y="1634756"/>
                  <a:pt x="4171116" y="1634519"/>
                </a:cubicBezTo>
                <a:cubicBezTo>
                  <a:pt x="4169645" y="1634164"/>
                  <a:pt x="4167819" y="1634425"/>
                  <a:pt x="4166135" y="1634425"/>
                </a:cubicBezTo>
                <a:cubicBezTo>
                  <a:pt x="4164451" y="1634425"/>
                  <a:pt x="4162767" y="1634330"/>
                  <a:pt x="4161130" y="1634472"/>
                </a:cubicBezTo>
                <a:cubicBezTo>
                  <a:pt x="4160466" y="1634519"/>
                  <a:pt x="4159328" y="1635277"/>
                  <a:pt x="4159446" y="1635514"/>
                </a:cubicBezTo>
                <a:close/>
                <a:moveTo>
                  <a:pt x="9408047" y="2158464"/>
                </a:moveTo>
                <a:cubicBezTo>
                  <a:pt x="9406529" y="2159624"/>
                  <a:pt x="9404774" y="2160641"/>
                  <a:pt x="9402449" y="2162180"/>
                </a:cubicBezTo>
                <a:cubicBezTo>
                  <a:pt x="9407454" y="2163813"/>
                  <a:pt x="9410751" y="2164097"/>
                  <a:pt x="9412554" y="2162062"/>
                </a:cubicBezTo>
                <a:cubicBezTo>
                  <a:pt x="9413455" y="2161067"/>
                  <a:pt x="9412743" y="2159292"/>
                  <a:pt x="9412127" y="2157990"/>
                </a:cubicBezTo>
                <a:cubicBezTo>
                  <a:pt x="9411415" y="2156405"/>
                  <a:pt x="9410514" y="2156570"/>
                  <a:pt x="9408047" y="2158464"/>
                </a:cubicBezTo>
                <a:close/>
                <a:moveTo>
                  <a:pt x="9433947" y="2171742"/>
                </a:moveTo>
                <a:cubicBezTo>
                  <a:pt x="9432643" y="2174061"/>
                  <a:pt x="9434469" y="2176286"/>
                  <a:pt x="9437790" y="2176333"/>
                </a:cubicBezTo>
                <a:cubicBezTo>
                  <a:pt x="9439948" y="2176357"/>
                  <a:pt x="9442154" y="2175600"/>
                  <a:pt x="9444668" y="2175126"/>
                </a:cubicBezTo>
                <a:cubicBezTo>
                  <a:pt x="9441821" y="2173328"/>
                  <a:pt x="9439568" y="2171789"/>
                  <a:pt x="9437030" y="2170464"/>
                </a:cubicBezTo>
                <a:cubicBezTo>
                  <a:pt x="9436722" y="2170322"/>
                  <a:pt x="9434279" y="2171150"/>
                  <a:pt x="9433947" y="2171742"/>
                </a:cubicBezTo>
                <a:close/>
                <a:moveTo>
                  <a:pt x="10299136" y="2340497"/>
                </a:moveTo>
                <a:cubicBezTo>
                  <a:pt x="10299065" y="2340000"/>
                  <a:pt x="10296408" y="2339076"/>
                  <a:pt x="10296100" y="2339242"/>
                </a:cubicBezTo>
                <a:cubicBezTo>
                  <a:pt x="10293586" y="2340568"/>
                  <a:pt x="10291333" y="2342106"/>
                  <a:pt x="10288985" y="2343573"/>
                </a:cubicBezTo>
                <a:cubicBezTo>
                  <a:pt x="10289578" y="2343952"/>
                  <a:pt x="10290099" y="2344591"/>
                  <a:pt x="10290740" y="2344615"/>
                </a:cubicBezTo>
                <a:cubicBezTo>
                  <a:pt x="10292969" y="2344757"/>
                  <a:pt x="10295459" y="2345064"/>
                  <a:pt x="10297428" y="2344615"/>
                </a:cubicBezTo>
                <a:cubicBezTo>
                  <a:pt x="10300417" y="2343928"/>
                  <a:pt x="10299349" y="2341940"/>
                  <a:pt x="10299136" y="2340497"/>
                </a:cubicBezTo>
                <a:close/>
                <a:moveTo>
                  <a:pt x="4827324" y="1224372"/>
                </a:moveTo>
                <a:cubicBezTo>
                  <a:pt x="4827609" y="1224206"/>
                  <a:pt x="4827585" y="1223567"/>
                  <a:pt x="4827324" y="1223283"/>
                </a:cubicBezTo>
                <a:cubicBezTo>
                  <a:pt x="4825641" y="1221555"/>
                  <a:pt x="4822865" y="1222408"/>
                  <a:pt x="4820517" y="1222195"/>
                </a:cubicBezTo>
                <a:cubicBezTo>
                  <a:pt x="4818169" y="1222408"/>
                  <a:pt x="4815394" y="1221555"/>
                  <a:pt x="4813710" y="1223283"/>
                </a:cubicBezTo>
                <a:cubicBezTo>
                  <a:pt x="4813449" y="1223567"/>
                  <a:pt x="4813426" y="1224206"/>
                  <a:pt x="4813710" y="1224372"/>
                </a:cubicBezTo>
                <a:cubicBezTo>
                  <a:pt x="4816509" y="1225911"/>
                  <a:pt x="4824573" y="1225911"/>
                  <a:pt x="4827324" y="1224372"/>
                </a:cubicBezTo>
                <a:close/>
                <a:moveTo>
                  <a:pt x="4798554" y="3588335"/>
                </a:moveTo>
                <a:cubicBezTo>
                  <a:pt x="4796396" y="3588311"/>
                  <a:pt x="4794190" y="3589069"/>
                  <a:pt x="4791676" y="3589542"/>
                </a:cubicBezTo>
                <a:cubicBezTo>
                  <a:pt x="4794522" y="3591341"/>
                  <a:pt x="4796775" y="3592879"/>
                  <a:pt x="4799313" y="3594205"/>
                </a:cubicBezTo>
                <a:cubicBezTo>
                  <a:pt x="4799622" y="3594370"/>
                  <a:pt x="4802065" y="3593542"/>
                  <a:pt x="4802397" y="3592926"/>
                </a:cubicBezTo>
                <a:cubicBezTo>
                  <a:pt x="4803677" y="3590583"/>
                  <a:pt x="4801875" y="3588359"/>
                  <a:pt x="4798554" y="3588335"/>
                </a:cubicBezTo>
                <a:close/>
                <a:moveTo>
                  <a:pt x="5976988" y="2242960"/>
                </a:moveTo>
                <a:cubicBezTo>
                  <a:pt x="5976893" y="2242534"/>
                  <a:pt x="5975683" y="2241823"/>
                  <a:pt x="5975328" y="2241895"/>
                </a:cubicBezTo>
                <a:cubicBezTo>
                  <a:pt x="5974118" y="2242131"/>
                  <a:pt x="5972149" y="2242628"/>
                  <a:pt x="5972078" y="2243125"/>
                </a:cubicBezTo>
                <a:cubicBezTo>
                  <a:pt x="5971723" y="2245208"/>
                  <a:pt x="5971841" y="2247338"/>
                  <a:pt x="5972007" y="2249445"/>
                </a:cubicBezTo>
                <a:cubicBezTo>
                  <a:pt x="5972031" y="2249847"/>
                  <a:pt x="5973312" y="2250581"/>
                  <a:pt x="5973667" y="2250510"/>
                </a:cubicBezTo>
                <a:cubicBezTo>
                  <a:pt x="5974877" y="2250273"/>
                  <a:pt x="5976561" y="2249871"/>
                  <a:pt x="5976941" y="2249255"/>
                </a:cubicBezTo>
                <a:cubicBezTo>
                  <a:pt x="5977486" y="2248332"/>
                  <a:pt x="5977083" y="2247173"/>
                  <a:pt x="5977083" y="2246131"/>
                </a:cubicBezTo>
                <a:cubicBezTo>
                  <a:pt x="5977083" y="2245066"/>
                  <a:pt x="5977249" y="2244001"/>
                  <a:pt x="5976988" y="2242960"/>
                </a:cubicBezTo>
                <a:close/>
                <a:moveTo>
                  <a:pt x="7429958" y="2285350"/>
                </a:moveTo>
                <a:cubicBezTo>
                  <a:pt x="7428654" y="2287669"/>
                  <a:pt x="7430457" y="2289894"/>
                  <a:pt x="7433801" y="2289941"/>
                </a:cubicBezTo>
                <a:cubicBezTo>
                  <a:pt x="7435959" y="2289965"/>
                  <a:pt x="7438165" y="2289208"/>
                  <a:pt x="7440679" y="2288734"/>
                </a:cubicBezTo>
                <a:cubicBezTo>
                  <a:pt x="7437832" y="2286935"/>
                  <a:pt x="7435580" y="2285397"/>
                  <a:pt x="7433041" y="2284071"/>
                </a:cubicBezTo>
                <a:cubicBezTo>
                  <a:pt x="7432733" y="2283906"/>
                  <a:pt x="7430290" y="2284734"/>
                  <a:pt x="7429958" y="2285350"/>
                </a:cubicBezTo>
                <a:close/>
                <a:moveTo>
                  <a:pt x="4653660" y="1237200"/>
                </a:moveTo>
                <a:cubicBezTo>
                  <a:pt x="4652308" y="1236348"/>
                  <a:pt x="4651763" y="1235685"/>
                  <a:pt x="4651146" y="1235662"/>
                </a:cubicBezTo>
                <a:cubicBezTo>
                  <a:pt x="4648893" y="1235591"/>
                  <a:pt x="4645905" y="1235236"/>
                  <a:pt x="4644600" y="1235969"/>
                </a:cubicBezTo>
                <a:cubicBezTo>
                  <a:pt x="4643177" y="1236751"/>
                  <a:pt x="4643130" y="1238668"/>
                  <a:pt x="4642964" y="1240088"/>
                </a:cubicBezTo>
                <a:cubicBezTo>
                  <a:pt x="4642940" y="1240395"/>
                  <a:pt x="4645644" y="1241271"/>
                  <a:pt x="4646189" y="1241035"/>
                </a:cubicBezTo>
                <a:cubicBezTo>
                  <a:pt x="4648870" y="1239922"/>
                  <a:pt x="4651218" y="1238502"/>
                  <a:pt x="4653660" y="1237200"/>
                </a:cubicBezTo>
                <a:close/>
                <a:moveTo>
                  <a:pt x="4639335" y="1215047"/>
                </a:moveTo>
                <a:cubicBezTo>
                  <a:pt x="4642110" y="1216467"/>
                  <a:pt x="4645312" y="1216041"/>
                  <a:pt x="4646901" y="1214857"/>
                </a:cubicBezTo>
                <a:cubicBezTo>
                  <a:pt x="4644861" y="1212798"/>
                  <a:pt x="4642869" y="1210786"/>
                  <a:pt x="4640782" y="1208680"/>
                </a:cubicBezTo>
                <a:cubicBezTo>
                  <a:pt x="4636773" y="1211520"/>
                  <a:pt x="4636394" y="1213556"/>
                  <a:pt x="4639335" y="1215047"/>
                </a:cubicBezTo>
                <a:close/>
                <a:moveTo>
                  <a:pt x="10469171" y="3248222"/>
                </a:moveTo>
                <a:cubicBezTo>
                  <a:pt x="10469219" y="3246849"/>
                  <a:pt x="10468009" y="3245476"/>
                  <a:pt x="10467250" y="3243891"/>
                </a:cubicBezTo>
                <a:cubicBezTo>
                  <a:pt x="10464404" y="3245690"/>
                  <a:pt x="10461961" y="3247110"/>
                  <a:pt x="10459873" y="3248695"/>
                </a:cubicBezTo>
                <a:cubicBezTo>
                  <a:pt x="10459613" y="3248885"/>
                  <a:pt x="10460917" y="3250423"/>
                  <a:pt x="10461889" y="3250636"/>
                </a:cubicBezTo>
                <a:cubicBezTo>
                  <a:pt x="10465589" y="3251464"/>
                  <a:pt x="10469124" y="3250305"/>
                  <a:pt x="10469171" y="3248222"/>
                </a:cubicBezTo>
                <a:close/>
                <a:moveTo>
                  <a:pt x="9515395" y="2285539"/>
                </a:moveTo>
                <a:cubicBezTo>
                  <a:pt x="9515656" y="2285350"/>
                  <a:pt x="9514352" y="2283811"/>
                  <a:pt x="9513356" y="2283598"/>
                </a:cubicBezTo>
                <a:cubicBezTo>
                  <a:pt x="9509679" y="2282770"/>
                  <a:pt x="9506145" y="2283906"/>
                  <a:pt x="9506074" y="2286012"/>
                </a:cubicBezTo>
                <a:cubicBezTo>
                  <a:pt x="9506026" y="2287385"/>
                  <a:pt x="9507236" y="2288758"/>
                  <a:pt x="9507995" y="2290344"/>
                </a:cubicBezTo>
                <a:cubicBezTo>
                  <a:pt x="9510865" y="2288545"/>
                  <a:pt x="9513284" y="2287125"/>
                  <a:pt x="9515395" y="2285539"/>
                </a:cubicBezTo>
                <a:close/>
                <a:moveTo>
                  <a:pt x="2132166" y="2043981"/>
                </a:moveTo>
                <a:cubicBezTo>
                  <a:pt x="2129320" y="2042655"/>
                  <a:pt x="2126142" y="2043105"/>
                  <a:pt x="2123746" y="2044927"/>
                </a:cubicBezTo>
                <a:cubicBezTo>
                  <a:pt x="2126569" y="2046395"/>
                  <a:pt x="2128181" y="2048809"/>
                  <a:pt x="2132379" y="2049330"/>
                </a:cubicBezTo>
                <a:cubicBezTo>
                  <a:pt x="2134704" y="2047460"/>
                  <a:pt x="2135320" y="2045448"/>
                  <a:pt x="2132166" y="2043981"/>
                </a:cubicBezTo>
                <a:close/>
                <a:moveTo>
                  <a:pt x="890097" y="563270"/>
                </a:moveTo>
                <a:cubicBezTo>
                  <a:pt x="893417" y="563507"/>
                  <a:pt x="896785" y="563436"/>
                  <a:pt x="900129" y="563317"/>
                </a:cubicBezTo>
                <a:cubicBezTo>
                  <a:pt x="900746" y="563294"/>
                  <a:pt x="901908" y="562513"/>
                  <a:pt x="901790" y="562276"/>
                </a:cubicBezTo>
                <a:cubicBezTo>
                  <a:pt x="901410" y="561519"/>
                  <a:pt x="900770" y="560453"/>
                  <a:pt x="899821" y="560217"/>
                </a:cubicBezTo>
                <a:cubicBezTo>
                  <a:pt x="898351" y="559862"/>
                  <a:pt x="896524" y="560122"/>
                  <a:pt x="894840" y="560122"/>
                </a:cubicBezTo>
                <a:cubicBezTo>
                  <a:pt x="893156" y="560122"/>
                  <a:pt x="891472" y="560027"/>
                  <a:pt x="889836" y="560169"/>
                </a:cubicBezTo>
                <a:cubicBezTo>
                  <a:pt x="889172" y="560240"/>
                  <a:pt x="888033" y="560974"/>
                  <a:pt x="888152" y="561211"/>
                </a:cubicBezTo>
                <a:cubicBezTo>
                  <a:pt x="888555" y="561992"/>
                  <a:pt x="889314" y="563223"/>
                  <a:pt x="890097" y="563270"/>
                </a:cubicBezTo>
                <a:close/>
                <a:moveTo>
                  <a:pt x="4705058" y="1272821"/>
                </a:moveTo>
                <a:cubicBezTo>
                  <a:pt x="4707975" y="1274028"/>
                  <a:pt x="4709256" y="1276679"/>
                  <a:pt x="4714426" y="1276750"/>
                </a:cubicBezTo>
                <a:cubicBezTo>
                  <a:pt x="4714664" y="1274762"/>
                  <a:pt x="4714877" y="1272845"/>
                  <a:pt x="4715162" y="1270501"/>
                </a:cubicBezTo>
                <a:cubicBezTo>
                  <a:pt x="4711746" y="1271732"/>
                  <a:pt x="4707003" y="1269413"/>
                  <a:pt x="4705058" y="1272821"/>
                </a:cubicBezTo>
                <a:close/>
                <a:moveTo>
                  <a:pt x="10763038" y="3456810"/>
                </a:moveTo>
                <a:cubicBezTo>
                  <a:pt x="10757820" y="3454088"/>
                  <a:pt x="10752649" y="3454088"/>
                  <a:pt x="10747431" y="3456810"/>
                </a:cubicBezTo>
                <a:cubicBezTo>
                  <a:pt x="10752649" y="3459509"/>
                  <a:pt x="10757796" y="3459509"/>
                  <a:pt x="10763038" y="3456810"/>
                </a:cubicBezTo>
                <a:close/>
                <a:moveTo>
                  <a:pt x="4270068" y="1247449"/>
                </a:moveTo>
                <a:cubicBezTo>
                  <a:pt x="4271491" y="1246668"/>
                  <a:pt x="4271538" y="1244750"/>
                  <a:pt x="4271704" y="1243330"/>
                </a:cubicBezTo>
                <a:cubicBezTo>
                  <a:pt x="4271728" y="1243023"/>
                  <a:pt x="4269024" y="1242147"/>
                  <a:pt x="4268478" y="1242384"/>
                </a:cubicBezTo>
                <a:cubicBezTo>
                  <a:pt x="4265822" y="1243496"/>
                  <a:pt x="4263474" y="1244916"/>
                  <a:pt x="4261008" y="1246218"/>
                </a:cubicBezTo>
                <a:cubicBezTo>
                  <a:pt x="4262359" y="1247070"/>
                  <a:pt x="4262905" y="1247733"/>
                  <a:pt x="4263521" y="1247756"/>
                </a:cubicBezTo>
                <a:cubicBezTo>
                  <a:pt x="4265775" y="1247804"/>
                  <a:pt x="4268763" y="1248182"/>
                  <a:pt x="4270068" y="1247449"/>
                </a:cubicBezTo>
                <a:close/>
                <a:moveTo>
                  <a:pt x="4267649" y="1641975"/>
                </a:moveTo>
                <a:cubicBezTo>
                  <a:pt x="4267388" y="1642235"/>
                  <a:pt x="4267364" y="1642898"/>
                  <a:pt x="4267649" y="1643040"/>
                </a:cubicBezTo>
                <a:cubicBezTo>
                  <a:pt x="4270423" y="1644579"/>
                  <a:pt x="4278488" y="1644579"/>
                  <a:pt x="4281239" y="1643040"/>
                </a:cubicBezTo>
                <a:cubicBezTo>
                  <a:pt x="4281523" y="1642874"/>
                  <a:pt x="4281500" y="1642235"/>
                  <a:pt x="4281239" y="1641975"/>
                </a:cubicBezTo>
                <a:cubicBezTo>
                  <a:pt x="4279555" y="1640247"/>
                  <a:pt x="4276780" y="1641099"/>
                  <a:pt x="4274432" y="1640886"/>
                </a:cubicBezTo>
                <a:cubicBezTo>
                  <a:pt x="4272107" y="1641099"/>
                  <a:pt x="4269333" y="1640247"/>
                  <a:pt x="4267649" y="1641975"/>
                </a:cubicBezTo>
                <a:close/>
                <a:moveTo>
                  <a:pt x="4680699" y="3509756"/>
                </a:moveTo>
                <a:cubicBezTo>
                  <a:pt x="4683569" y="3511058"/>
                  <a:pt x="4686771" y="3510585"/>
                  <a:pt x="4689119" y="3508762"/>
                </a:cubicBezTo>
                <a:cubicBezTo>
                  <a:pt x="4686202" y="3507366"/>
                  <a:pt x="4684660" y="3504857"/>
                  <a:pt x="4680391" y="3504407"/>
                </a:cubicBezTo>
                <a:cubicBezTo>
                  <a:pt x="4678185" y="3506277"/>
                  <a:pt x="4677450" y="3508312"/>
                  <a:pt x="4680699" y="3509756"/>
                </a:cubicBezTo>
                <a:close/>
                <a:moveTo>
                  <a:pt x="4321560" y="1070268"/>
                </a:moveTo>
                <a:cubicBezTo>
                  <a:pt x="4318690" y="1068966"/>
                  <a:pt x="4315488" y="1069440"/>
                  <a:pt x="4313140" y="1071286"/>
                </a:cubicBezTo>
                <a:cubicBezTo>
                  <a:pt x="4316057" y="1072682"/>
                  <a:pt x="4317599" y="1075191"/>
                  <a:pt x="4321868" y="1075641"/>
                </a:cubicBezTo>
                <a:cubicBezTo>
                  <a:pt x="4324074" y="1073747"/>
                  <a:pt x="4324809" y="1071735"/>
                  <a:pt x="4321560" y="1070268"/>
                </a:cubicBezTo>
                <a:close/>
                <a:moveTo>
                  <a:pt x="10158227" y="1900385"/>
                </a:moveTo>
                <a:cubicBezTo>
                  <a:pt x="10160883" y="1898137"/>
                  <a:pt x="10161619" y="1896125"/>
                  <a:pt x="10158369" y="1894657"/>
                </a:cubicBezTo>
                <a:cubicBezTo>
                  <a:pt x="10155476" y="1893356"/>
                  <a:pt x="10152297" y="1893829"/>
                  <a:pt x="10149783" y="1895793"/>
                </a:cubicBezTo>
                <a:cubicBezTo>
                  <a:pt x="10150969" y="1896480"/>
                  <a:pt x="10152131" y="1897190"/>
                  <a:pt x="10153364" y="1897853"/>
                </a:cubicBezTo>
                <a:cubicBezTo>
                  <a:pt x="10154930" y="1898705"/>
                  <a:pt x="10156543" y="1899486"/>
                  <a:pt x="10158227" y="1900385"/>
                </a:cubicBezTo>
                <a:close/>
                <a:moveTo>
                  <a:pt x="5022192" y="1644744"/>
                </a:moveTo>
                <a:cubicBezTo>
                  <a:pt x="5019322" y="1643442"/>
                  <a:pt x="5016120" y="1643916"/>
                  <a:pt x="5013393" y="1646046"/>
                </a:cubicBezTo>
                <a:cubicBezTo>
                  <a:pt x="5017211" y="1646732"/>
                  <a:pt x="5017828" y="1649975"/>
                  <a:pt x="5022429" y="1650140"/>
                </a:cubicBezTo>
                <a:cubicBezTo>
                  <a:pt x="5024706" y="1648223"/>
                  <a:pt x="5025442" y="1646188"/>
                  <a:pt x="5022192" y="1644744"/>
                </a:cubicBezTo>
                <a:close/>
                <a:moveTo>
                  <a:pt x="5004404" y="1454783"/>
                </a:moveTo>
                <a:cubicBezTo>
                  <a:pt x="5006752" y="1456771"/>
                  <a:pt x="5009954" y="1456368"/>
                  <a:pt x="5012895" y="1454901"/>
                </a:cubicBezTo>
                <a:cubicBezTo>
                  <a:pt x="5012088" y="1452250"/>
                  <a:pt x="5008246" y="1451232"/>
                  <a:pt x="5005898" y="1449457"/>
                </a:cubicBezTo>
                <a:cubicBezTo>
                  <a:pt x="5003004" y="1450972"/>
                  <a:pt x="5002293" y="1452984"/>
                  <a:pt x="5004404" y="1454783"/>
                </a:cubicBezTo>
                <a:close/>
                <a:moveTo>
                  <a:pt x="5000822" y="1345672"/>
                </a:moveTo>
                <a:cubicBezTo>
                  <a:pt x="5000348" y="1345648"/>
                  <a:pt x="4998948" y="1347352"/>
                  <a:pt x="4999304" y="1347707"/>
                </a:cubicBezTo>
                <a:cubicBezTo>
                  <a:pt x="5001083" y="1349388"/>
                  <a:pt x="5003336" y="1350855"/>
                  <a:pt x="5005400" y="1352417"/>
                </a:cubicBezTo>
                <a:cubicBezTo>
                  <a:pt x="5006752" y="1351565"/>
                  <a:pt x="5007795" y="1351210"/>
                  <a:pt x="5007819" y="1350832"/>
                </a:cubicBezTo>
                <a:cubicBezTo>
                  <a:pt x="5007914" y="1349411"/>
                  <a:pt x="5008507" y="1347542"/>
                  <a:pt x="5007345" y="1346713"/>
                </a:cubicBezTo>
                <a:cubicBezTo>
                  <a:pt x="5006111" y="1345814"/>
                  <a:pt x="5003099" y="1345767"/>
                  <a:pt x="5000822" y="1345672"/>
                </a:cubicBezTo>
                <a:close/>
                <a:moveTo>
                  <a:pt x="6506779" y="2463122"/>
                </a:moveTo>
                <a:cubicBezTo>
                  <a:pt x="6505095" y="2461394"/>
                  <a:pt x="6502320" y="2462246"/>
                  <a:pt x="6499972" y="2462033"/>
                </a:cubicBezTo>
                <a:cubicBezTo>
                  <a:pt x="6497624" y="2462246"/>
                  <a:pt x="6494848" y="2461394"/>
                  <a:pt x="6493165" y="2463122"/>
                </a:cubicBezTo>
                <a:cubicBezTo>
                  <a:pt x="6492904" y="2463382"/>
                  <a:pt x="6492880" y="2464045"/>
                  <a:pt x="6493165" y="2464187"/>
                </a:cubicBezTo>
                <a:cubicBezTo>
                  <a:pt x="6495940" y="2465725"/>
                  <a:pt x="6503980" y="2465725"/>
                  <a:pt x="6506755" y="2464187"/>
                </a:cubicBezTo>
                <a:cubicBezTo>
                  <a:pt x="6507064" y="2464021"/>
                  <a:pt x="6507040" y="2463382"/>
                  <a:pt x="6506779" y="2463122"/>
                </a:cubicBezTo>
                <a:close/>
                <a:moveTo>
                  <a:pt x="3749835" y="3134448"/>
                </a:moveTo>
                <a:cubicBezTo>
                  <a:pt x="3748625" y="3134685"/>
                  <a:pt x="3746657" y="3135182"/>
                  <a:pt x="3746585" y="3135679"/>
                </a:cubicBezTo>
                <a:cubicBezTo>
                  <a:pt x="3746230" y="3137762"/>
                  <a:pt x="3746348" y="3139892"/>
                  <a:pt x="3746515" y="3141999"/>
                </a:cubicBezTo>
                <a:cubicBezTo>
                  <a:pt x="3746538" y="3142377"/>
                  <a:pt x="3747819" y="3143135"/>
                  <a:pt x="3748175" y="3143040"/>
                </a:cubicBezTo>
                <a:cubicBezTo>
                  <a:pt x="3749384" y="3142804"/>
                  <a:pt x="3751068" y="3142401"/>
                  <a:pt x="3751448" y="3141809"/>
                </a:cubicBezTo>
                <a:cubicBezTo>
                  <a:pt x="3751993" y="3140886"/>
                  <a:pt x="3751590" y="3139727"/>
                  <a:pt x="3751590" y="3138685"/>
                </a:cubicBezTo>
                <a:cubicBezTo>
                  <a:pt x="3751590" y="3137620"/>
                  <a:pt x="3751756" y="3136555"/>
                  <a:pt x="3751519" y="3135537"/>
                </a:cubicBezTo>
                <a:cubicBezTo>
                  <a:pt x="3751377" y="3135088"/>
                  <a:pt x="3750191" y="3134354"/>
                  <a:pt x="3749835" y="3134448"/>
                </a:cubicBezTo>
                <a:close/>
                <a:moveTo>
                  <a:pt x="3782542" y="3177691"/>
                </a:moveTo>
                <a:cubicBezTo>
                  <a:pt x="3784890" y="3179560"/>
                  <a:pt x="3788092" y="3179986"/>
                  <a:pt x="3790962" y="3178708"/>
                </a:cubicBezTo>
                <a:cubicBezTo>
                  <a:pt x="3794212" y="3177264"/>
                  <a:pt x="3793476" y="3175229"/>
                  <a:pt x="3791247" y="3173359"/>
                </a:cubicBezTo>
                <a:cubicBezTo>
                  <a:pt x="3786977" y="3173809"/>
                  <a:pt x="3785436" y="3176318"/>
                  <a:pt x="3782542" y="3177691"/>
                </a:cubicBezTo>
                <a:close/>
                <a:moveTo>
                  <a:pt x="5086919" y="3586063"/>
                </a:moveTo>
                <a:cubicBezTo>
                  <a:pt x="5084689" y="3587814"/>
                  <a:pt x="5085354" y="3589826"/>
                  <a:pt x="5087227" y="3590844"/>
                </a:cubicBezTo>
                <a:cubicBezTo>
                  <a:pt x="5090500" y="3589566"/>
                  <a:pt x="5093679" y="3588311"/>
                  <a:pt x="5097047" y="3586986"/>
                </a:cubicBezTo>
                <a:cubicBezTo>
                  <a:pt x="5092517" y="3584453"/>
                  <a:pt x="5089314" y="3584193"/>
                  <a:pt x="5086919" y="3586063"/>
                </a:cubicBezTo>
                <a:close/>
                <a:moveTo>
                  <a:pt x="6912975" y="1254099"/>
                </a:moveTo>
                <a:cubicBezTo>
                  <a:pt x="6915726" y="1253034"/>
                  <a:pt x="6914375" y="1251283"/>
                  <a:pt x="6914706" y="1249815"/>
                </a:cubicBezTo>
                <a:cubicBezTo>
                  <a:pt x="6914375" y="1248348"/>
                  <a:pt x="6915726" y="1246597"/>
                  <a:pt x="6912975" y="1245531"/>
                </a:cubicBezTo>
                <a:cubicBezTo>
                  <a:pt x="6912548" y="1245366"/>
                  <a:pt x="6911529" y="1245342"/>
                  <a:pt x="6911267" y="1245531"/>
                </a:cubicBezTo>
                <a:cubicBezTo>
                  <a:pt x="6908824" y="1247283"/>
                  <a:pt x="6908824" y="1252348"/>
                  <a:pt x="6911267" y="1254099"/>
                </a:cubicBezTo>
                <a:cubicBezTo>
                  <a:pt x="6911505" y="1254289"/>
                  <a:pt x="6912524" y="1254265"/>
                  <a:pt x="6912975" y="1254099"/>
                </a:cubicBezTo>
                <a:close/>
                <a:moveTo>
                  <a:pt x="3518963" y="1260158"/>
                </a:moveTo>
                <a:cubicBezTo>
                  <a:pt x="3518346" y="1259401"/>
                  <a:pt x="3517967" y="1258596"/>
                  <a:pt x="3517161" y="1257981"/>
                </a:cubicBezTo>
                <a:cubicBezTo>
                  <a:pt x="3515595" y="1256798"/>
                  <a:pt x="3513840" y="1255709"/>
                  <a:pt x="3512180" y="1254596"/>
                </a:cubicBezTo>
                <a:cubicBezTo>
                  <a:pt x="3509049" y="1256206"/>
                  <a:pt x="3508314" y="1258194"/>
                  <a:pt x="3510377" y="1260016"/>
                </a:cubicBezTo>
                <a:cubicBezTo>
                  <a:pt x="3512678" y="1262076"/>
                  <a:pt x="3515903" y="1261602"/>
                  <a:pt x="3518963" y="1260158"/>
                </a:cubicBezTo>
                <a:close/>
                <a:moveTo>
                  <a:pt x="2515189" y="2715165"/>
                </a:moveTo>
                <a:cubicBezTo>
                  <a:pt x="2511727" y="2715710"/>
                  <a:pt x="2507173" y="2713651"/>
                  <a:pt x="2505323" y="2717106"/>
                </a:cubicBezTo>
                <a:cubicBezTo>
                  <a:pt x="2508216" y="2718313"/>
                  <a:pt x="2509497" y="2720964"/>
                  <a:pt x="2514668" y="2721035"/>
                </a:cubicBezTo>
                <a:cubicBezTo>
                  <a:pt x="2514905" y="2719047"/>
                  <a:pt x="2515118" y="2717153"/>
                  <a:pt x="2515356" y="2715189"/>
                </a:cubicBezTo>
                <a:cubicBezTo>
                  <a:pt x="2526124" y="2714857"/>
                  <a:pt x="2526124" y="2714834"/>
                  <a:pt x="2523562" y="2709106"/>
                </a:cubicBezTo>
                <a:cubicBezTo>
                  <a:pt x="2519601" y="2710503"/>
                  <a:pt x="2515949" y="2712041"/>
                  <a:pt x="2515189" y="2715165"/>
                </a:cubicBezTo>
                <a:close/>
                <a:moveTo>
                  <a:pt x="10048673" y="2654267"/>
                </a:moveTo>
                <a:cubicBezTo>
                  <a:pt x="10047250" y="2655048"/>
                  <a:pt x="10047203" y="2656965"/>
                  <a:pt x="10047036" y="2658385"/>
                </a:cubicBezTo>
                <a:cubicBezTo>
                  <a:pt x="10047013" y="2658693"/>
                  <a:pt x="10049716" y="2659568"/>
                  <a:pt x="10050262" y="2659332"/>
                </a:cubicBezTo>
                <a:cubicBezTo>
                  <a:pt x="10052919" y="2658219"/>
                  <a:pt x="10055267" y="2656799"/>
                  <a:pt x="10057733" y="2655498"/>
                </a:cubicBezTo>
                <a:cubicBezTo>
                  <a:pt x="10056381" y="2654645"/>
                  <a:pt x="10055835" y="2653983"/>
                  <a:pt x="10055219" y="2653959"/>
                </a:cubicBezTo>
                <a:cubicBezTo>
                  <a:pt x="10052989" y="2653912"/>
                  <a:pt x="10050001" y="2653533"/>
                  <a:pt x="10048673" y="2654267"/>
                </a:cubicBezTo>
                <a:close/>
                <a:moveTo>
                  <a:pt x="3665944" y="1231425"/>
                </a:moveTo>
                <a:cubicBezTo>
                  <a:pt x="3666252" y="1231591"/>
                  <a:pt x="3668695" y="1230762"/>
                  <a:pt x="3669028" y="1230147"/>
                </a:cubicBezTo>
                <a:cubicBezTo>
                  <a:pt x="3670332" y="1227828"/>
                  <a:pt x="3668529" y="1225603"/>
                  <a:pt x="3665185" y="1225555"/>
                </a:cubicBezTo>
                <a:cubicBezTo>
                  <a:pt x="3663027" y="1225532"/>
                  <a:pt x="3660821" y="1226289"/>
                  <a:pt x="3658307" y="1226763"/>
                </a:cubicBezTo>
                <a:cubicBezTo>
                  <a:pt x="3661177" y="1228561"/>
                  <a:pt x="3663430" y="1230100"/>
                  <a:pt x="3665944" y="1231425"/>
                </a:cubicBezTo>
                <a:close/>
                <a:moveTo>
                  <a:pt x="6409938" y="2499547"/>
                </a:moveTo>
                <a:cubicBezTo>
                  <a:pt x="6408634" y="2501867"/>
                  <a:pt x="6410436" y="2504092"/>
                  <a:pt x="6413780" y="2504139"/>
                </a:cubicBezTo>
                <a:cubicBezTo>
                  <a:pt x="6415938" y="2504163"/>
                  <a:pt x="6418145" y="2503405"/>
                  <a:pt x="6420658" y="2502932"/>
                </a:cubicBezTo>
                <a:cubicBezTo>
                  <a:pt x="6417812" y="2501133"/>
                  <a:pt x="6415559" y="2499595"/>
                  <a:pt x="6413021" y="2498269"/>
                </a:cubicBezTo>
                <a:cubicBezTo>
                  <a:pt x="6412713" y="2498127"/>
                  <a:pt x="6410270" y="2498932"/>
                  <a:pt x="6409938" y="2499547"/>
                </a:cubicBezTo>
                <a:close/>
                <a:moveTo>
                  <a:pt x="9155568" y="2249468"/>
                </a:moveTo>
                <a:cubicBezTo>
                  <a:pt x="9155473" y="2249042"/>
                  <a:pt x="9154263" y="2248332"/>
                  <a:pt x="9153908" y="2248403"/>
                </a:cubicBezTo>
                <a:cubicBezTo>
                  <a:pt x="9152698" y="2248640"/>
                  <a:pt x="9150730" y="2249137"/>
                  <a:pt x="9150658" y="2249634"/>
                </a:cubicBezTo>
                <a:cubicBezTo>
                  <a:pt x="9150303" y="2251717"/>
                  <a:pt x="9150421" y="2253847"/>
                  <a:pt x="9150587" y="2255953"/>
                </a:cubicBezTo>
                <a:cubicBezTo>
                  <a:pt x="9150611" y="2256356"/>
                  <a:pt x="9151891" y="2257090"/>
                  <a:pt x="9152248" y="2256995"/>
                </a:cubicBezTo>
                <a:cubicBezTo>
                  <a:pt x="9153457" y="2256758"/>
                  <a:pt x="9155141" y="2256356"/>
                  <a:pt x="9155521" y="2255741"/>
                </a:cubicBezTo>
                <a:cubicBezTo>
                  <a:pt x="9156066" y="2254817"/>
                  <a:pt x="9155663" y="2253658"/>
                  <a:pt x="9155663" y="2252616"/>
                </a:cubicBezTo>
                <a:cubicBezTo>
                  <a:pt x="9155663" y="2251575"/>
                  <a:pt x="9155805" y="2250486"/>
                  <a:pt x="9155568" y="2249468"/>
                </a:cubicBezTo>
                <a:close/>
                <a:moveTo>
                  <a:pt x="3848526" y="3512525"/>
                </a:moveTo>
                <a:cubicBezTo>
                  <a:pt x="3848787" y="3512265"/>
                  <a:pt x="3848810" y="3511603"/>
                  <a:pt x="3848526" y="3511460"/>
                </a:cubicBezTo>
                <a:cubicBezTo>
                  <a:pt x="3845751" y="3509922"/>
                  <a:pt x="3837687" y="3509922"/>
                  <a:pt x="3834935" y="3511460"/>
                </a:cubicBezTo>
                <a:cubicBezTo>
                  <a:pt x="3834651" y="3511626"/>
                  <a:pt x="3834675" y="3512265"/>
                  <a:pt x="3834935" y="3512525"/>
                </a:cubicBezTo>
                <a:cubicBezTo>
                  <a:pt x="3836619" y="3514253"/>
                  <a:pt x="3839395" y="3513401"/>
                  <a:pt x="3841743" y="3513614"/>
                </a:cubicBezTo>
                <a:cubicBezTo>
                  <a:pt x="3844067" y="3513401"/>
                  <a:pt x="3846842" y="3514253"/>
                  <a:pt x="3848526" y="3512525"/>
                </a:cubicBezTo>
                <a:close/>
                <a:moveTo>
                  <a:pt x="3842905" y="1625336"/>
                </a:moveTo>
                <a:cubicBezTo>
                  <a:pt x="3839632" y="1626614"/>
                  <a:pt x="3836453" y="1627869"/>
                  <a:pt x="3833085" y="1629194"/>
                </a:cubicBezTo>
                <a:cubicBezTo>
                  <a:pt x="3837592" y="1631727"/>
                  <a:pt x="3840818" y="1631963"/>
                  <a:pt x="3843189" y="1630117"/>
                </a:cubicBezTo>
                <a:cubicBezTo>
                  <a:pt x="3845442" y="1628342"/>
                  <a:pt x="3844778" y="1626330"/>
                  <a:pt x="3842905" y="1625336"/>
                </a:cubicBezTo>
                <a:close/>
                <a:moveTo>
                  <a:pt x="3859745" y="1202763"/>
                </a:moveTo>
                <a:cubicBezTo>
                  <a:pt x="3859745" y="1201698"/>
                  <a:pt x="3859555" y="1200633"/>
                  <a:pt x="3859792" y="1199591"/>
                </a:cubicBezTo>
                <a:cubicBezTo>
                  <a:pt x="3860219" y="1197627"/>
                  <a:pt x="3858487" y="1196538"/>
                  <a:pt x="3855902" y="1196349"/>
                </a:cubicBezTo>
                <a:cubicBezTo>
                  <a:pt x="3852439" y="1196088"/>
                  <a:pt x="3849071" y="1196444"/>
                  <a:pt x="3849451" y="1199520"/>
                </a:cubicBezTo>
                <a:cubicBezTo>
                  <a:pt x="3852558" y="1199023"/>
                  <a:pt x="3853554" y="1200870"/>
                  <a:pt x="3855523" y="1201674"/>
                </a:cubicBezTo>
                <a:cubicBezTo>
                  <a:pt x="3856756" y="1202171"/>
                  <a:pt x="3858321" y="1202408"/>
                  <a:pt x="3859745" y="1202763"/>
                </a:cubicBezTo>
                <a:close/>
                <a:moveTo>
                  <a:pt x="1259032" y="1596698"/>
                </a:moveTo>
                <a:cubicBezTo>
                  <a:pt x="1258771" y="1596887"/>
                  <a:pt x="1260075" y="1598425"/>
                  <a:pt x="1261048" y="1598638"/>
                </a:cubicBezTo>
                <a:cubicBezTo>
                  <a:pt x="1264724" y="1599467"/>
                  <a:pt x="1268258" y="1598331"/>
                  <a:pt x="1268329" y="1596224"/>
                </a:cubicBezTo>
                <a:cubicBezTo>
                  <a:pt x="1268377" y="1594851"/>
                  <a:pt x="1267167" y="1593479"/>
                  <a:pt x="1266408" y="1591893"/>
                </a:cubicBezTo>
                <a:cubicBezTo>
                  <a:pt x="1263562" y="1593692"/>
                  <a:pt x="1261143" y="1595112"/>
                  <a:pt x="1259032" y="1596698"/>
                </a:cubicBezTo>
                <a:close/>
                <a:moveTo>
                  <a:pt x="3862425" y="3107845"/>
                </a:moveTo>
                <a:cubicBezTo>
                  <a:pt x="3865176" y="3106425"/>
                  <a:pt x="3865745" y="3104555"/>
                  <a:pt x="3864038" y="3102828"/>
                </a:cubicBezTo>
                <a:cubicBezTo>
                  <a:pt x="3861713" y="3103230"/>
                  <a:pt x="3859413" y="3103490"/>
                  <a:pt x="3857041" y="3104082"/>
                </a:cubicBezTo>
                <a:cubicBezTo>
                  <a:pt x="3858606" y="3105478"/>
                  <a:pt x="3860717" y="3106567"/>
                  <a:pt x="3862425" y="3107845"/>
                </a:cubicBezTo>
                <a:close/>
                <a:moveTo>
                  <a:pt x="3928456" y="1218313"/>
                </a:moveTo>
                <a:cubicBezTo>
                  <a:pt x="3931539" y="1218763"/>
                  <a:pt x="3932061" y="1217319"/>
                  <a:pt x="3931871" y="1215733"/>
                </a:cubicBezTo>
                <a:cubicBezTo>
                  <a:pt x="3930164" y="1215733"/>
                  <a:pt x="3928456" y="1215733"/>
                  <a:pt x="3926748" y="1215733"/>
                </a:cubicBezTo>
                <a:cubicBezTo>
                  <a:pt x="3925871" y="1213556"/>
                  <a:pt x="3929167" y="1210692"/>
                  <a:pt x="3923689" y="1209532"/>
                </a:cubicBezTo>
                <a:cubicBezTo>
                  <a:pt x="3921767" y="1211354"/>
                  <a:pt x="3917569" y="1212159"/>
                  <a:pt x="3917474" y="1215425"/>
                </a:cubicBezTo>
                <a:cubicBezTo>
                  <a:pt x="3920629" y="1215567"/>
                  <a:pt x="3923689" y="1215709"/>
                  <a:pt x="3926796" y="1215852"/>
                </a:cubicBezTo>
                <a:cubicBezTo>
                  <a:pt x="3927318" y="1216751"/>
                  <a:pt x="3927649" y="1218195"/>
                  <a:pt x="3928456" y="1218313"/>
                </a:cubicBezTo>
                <a:close/>
                <a:moveTo>
                  <a:pt x="7805819" y="1804813"/>
                </a:moveTo>
                <a:cubicBezTo>
                  <a:pt x="7805724" y="1804387"/>
                  <a:pt x="7804515" y="1803677"/>
                  <a:pt x="7804159" y="1803748"/>
                </a:cubicBezTo>
                <a:cubicBezTo>
                  <a:pt x="7802949" y="1803984"/>
                  <a:pt x="7800980" y="1804481"/>
                  <a:pt x="7800909" y="1804978"/>
                </a:cubicBezTo>
                <a:cubicBezTo>
                  <a:pt x="7800553" y="1807061"/>
                  <a:pt x="7800672" y="1809191"/>
                  <a:pt x="7800838" y="1811298"/>
                </a:cubicBezTo>
                <a:cubicBezTo>
                  <a:pt x="7800862" y="1811676"/>
                  <a:pt x="7802143" y="1812434"/>
                  <a:pt x="7802498" y="1812339"/>
                </a:cubicBezTo>
                <a:cubicBezTo>
                  <a:pt x="7803708" y="1812102"/>
                  <a:pt x="7805392" y="1811700"/>
                  <a:pt x="7805771" y="1811085"/>
                </a:cubicBezTo>
                <a:cubicBezTo>
                  <a:pt x="7806317" y="1810162"/>
                  <a:pt x="7805914" y="1809002"/>
                  <a:pt x="7805914" y="1807961"/>
                </a:cubicBezTo>
                <a:cubicBezTo>
                  <a:pt x="7805914" y="1806919"/>
                  <a:pt x="7806080" y="1805854"/>
                  <a:pt x="7805819" y="1804813"/>
                </a:cubicBezTo>
                <a:close/>
                <a:moveTo>
                  <a:pt x="9357125" y="2259551"/>
                </a:moveTo>
                <a:cubicBezTo>
                  <a:pt x="9355772" y="2258699"/>
                  <a:pt x="9355227" y="2258036"/>
                  <a:pt x="9354610" y="2258013"/>
                </a:cubicBezTo>
                <a:cubicBezTo>
                  <a:pt x="9352357" y="2257942"/>
                  <a:pt x="9349369" y="2257587"/>
                  <a:pt x="9348064" y="2258320"/>
                </a:cubicBezTo>
                <a:cubicBezTo>
                  <a:pt x="9346641" y="2259101"/>
                  <a:pt x="9346594" y="2261019"/>
                  <a:pt x="9346427" y="2262439"/>
                </a:cubicBezTo>
                <a:cubicBezTo>
                  <a:pt x="9346404" y="2262746"/>
                  <a:pt x="9349108" y="2263622"/>
                  <a:pt x="9349653" y="2263385"/>
                </a:cubicBezTo>
                <a:cubicBezTo>
                  <a:pt x="9352310" y="2262273"/>
                  <a:pt x="9354658" y="2260853"/>
                  <a:pt x="9357125" y="2259551"/>
                </a:cubicBezTo>
                <a:close/>
                <a:moveTo>
                  <a:pt x="3875920" y="2141944"/>
                </a:moveTo>
                <a:cubicBezTo>
                  <a:pt x="3875825" y="2143364"/>
                  <a:pt x="3875233" y="2145233"/>
                  <a:pt x="3876395" y="2146062"/>
                </a:cubicBezTo>
                <a:cubicBezTo>
                  <a:pt x="3877652" y="2146961"/>
                  <a:pt x="3880664" y="2146985"/>
                  <a:pt x="3882941" y="2147079"/>
                </a:cubicBezTo>
                <a:cubicBezTo>
                  <a:pt x="3883415" y="2147103"/>
                  <a:pt x="3884815" y="2145375"/>
                  <a:pt x="3884459" y="2145044"/>
                </a:cubicBezTo>
                <a:cubicBezTo>
                  <a:pt x="3882680" y="2143364"/>
                  <a:pt x="3880427" y="2141896"/>
                  <a:pt x="3878363" y="2140334"/>
                </a:cubicBezTo>
                <a:cubicBezTo>
                  <a:pt x="3877011" y="2141210"/>
                  <a:pt x="3875944" y="2141565"/>
                  <a:pt x="3875920" y="2141944"/>
                </a:cubicBezTo>
                <a:close/>
                <a:moveTo>
                  <a:pt x="6424074" y="1595396"/>
                </a:moveTo>
                <a:cubicBezTo>
                  <a:pt x="6426233" y="1595419"/>
                  <a:pt x="6428438" y="1594662"/>
                  <a:pt x="6430952" y="1594189"/>
                </a:cubicBezTo>
                <a:cubicBezTo>
                  <a:pt x="6428106" y="1592390"/>
                  <a:pt x="6425853" y="1590851"/>
                  <a:pt x="6423339" y="1589526"/>
                </a:cubicBezTo>
                <a:cubicBezTo>
                  <a:pt x="6423030" y="1589360"/>
                  <a:pt x="6420611" y="1590189"/>
                  <a:pt x="6420255" y="1590804"/>
                </a:cubicBezTo>
                <a:cubicBezTo>
                  <a:pt x="6418927" y="1593124"/>
                  <a:pt x="6420729" y="1595349"/>
                  <a:pt x="6424074" y="1595396"/>
                </a:cubicBezTo>
                <a:close/>
                <a:moveTo>
                  <a:pt x="5302137" y="1632792"/>
                </a:moveTo>
                <a:cubicBezTo>
                  <a:pt x="5307378" y="1635514"/>
                  <a:pt x="5312526" y="1635514"/>
                  <a:pt x="5317744" y="1632792"/>
                </a:cubicBezTo>
                <a:cubicBezTo>
                  <a:pt x="5312526" y="1630070"/>
                  <a:pt x="5307355" y="1630070"/>
                  <a:pt x="5302137" y="1632792"/>
                </a:cubicBezTo>
                <a:close/>
                <a:moveTo>
                  <a:pt x="8265594" y="2208972"/>
                </a:moveTo>
                <a:cubicBezTo>
                  <a:pt x="8263436" y="2208948"/>
                  <a:pt x="8261230" y="2209706"/>
                  <a:pt x="8258716" y="2210179"/>
                </a:cubicBezTo>
                <a:cubicBezTo>
                  <a:pt x="8261562" y="2211978"/>
                  <a:pt x="8263815" y="2213516"/>
                  <a:pt x="8266353" y="2214842"/>
                </a:cubicBezTo>
                <a:cubicBezTo>
                  <a:pt x="8266661" y="2215007"/>
                  <a:pt x="8269081" y="2214179"/>
                  <a:pt x="8269436" y="2213564"/>
                </a:cubicBezTo>
                <a:cubicBezTo>
                  <a:pt x="8270741" y="2211220"/>
                  <a:pt x="8268938" y="2208996"/>
                  <a:pt x="8265594" y="2208972"/>
                </a:cubicBezTo>
                <a:close/>
                <a:moveTo>
                  <a:pt x="10074289" y="2339313"/>
                </a:moveTo>
                <a:cubicBezTo>
                  <a:pt x="10071703" y="2340520"/>
                  <a:pt x="10071774" y="2343739"/>
                  <a:pt x="10074407" y="2344638"/>
                </a:cubicBezTo>
                <a:cubicBezTo>
                  <a:pt x="10074834" y="2344781"/>
                  <a:pt x="10075712" y="2344757"/>
                  <a:pt x="10076115" y="2344568"/>
                </a:cubicBezTo>
                <a:cubicBezTo>
                  <a:pt x="10078700" y="2343360"/>
                  <a:pt x="10078605" y="2340165"/>
                  <a:pt x="10076020" y="2339195"/>
                </a:cubicBezTo>
                <a:cubicBezTo>
                  <a:pt x="10075427" y="2339242"/>
                  <a:pt x="10074692" y="2339124"/>
                  <a:pt x="10074289" y="2339313"/>
                </a:cubicBezTo>
                <a:close/>
                <a:moveTo>
                  <a:pt x="985040" y="1258123"/>
                </a:moveTo>
                <a:cubicBezTo>
                  <a:pt x="985776" y="1256632"/>
                  <a:pt x="984613" y="1255330"/>
                  <a:pt x="982099" y="1255070"/>
                </a:cubicBezTo>
                <a:cubicBezTo>
                  <a:pt x="981601" y="1255022"/>
                  <a:pt x="980700" y="1256585"/>
                  <a:pt x="979988" y="1257413"/>
                </a:cubicBezTo>
                <a:cubicBezTo>
                  <a:pt x="979988" y="1257910"/>
                  <a:pt x="979704" y="1258525"/>
                  <a:pt x="980060" y="1258904"/>
                </a:cubicBezTo>
                <a:cubicBezTo>
                  <a:pt x="980795" y="1259709"/>
                  <a:pt x="981696" y="1260963"/>
                  <a:pt x="982787" y="1261058"/>
                </a:cubicBezTo>
                <a:cubicBezTo>
                  <a:pt x="987531" y="1261555"/>
                  <a:pt x="984519" y="1259164"/>
                  <a:pt x="985040" y="1258123"/>
                </a:cubicBezTo>
                <a:close/>
                <a:moveTo>
                  <a:pt x="1078679" y="1087025"/>
                </a:moveTo>
                <a:cubicBezTo>
                  <a:pt x="1078727" y="1087404"/>
                  <a:pt x="1078537" y="1087877"/>
                  <a:pt x="1078845" y="1088114"/>
                </a:cubicBezTo>
                <a:cubicBezTo>
                  <a:pt x="1080767" y="1089747"/>
                  <a:pt x="1085890" y="1089700"/>
                  <a:pt x="1087313" y="1088043"/>
                </a:cubicBezTo>
                <a:cubicBezTo>
                  <a:pt x="1087550" y="1087759"/>
                  <a:pt x="1087479" y="1087214"/>
                  <a:pt x="1087194" y="1086954"/>
                </a:cubicBezTo>
                <a:cubicBezTo>
                  <a:pt x="1085273" y="1085321"/>
                  <a:pt x="1080197" y="1085392"/>
                  <a:pt x="1078679" y="1087025"/>
                </a:cubicBezTo>
                <a:close/>
                <a:moveTo>
                  <a:pt x="5667965" y="2301373"/>
                </a:moveTo>
                <a:cubicBezTo>
                  <a:pt x="5671404" y="2303692"/>
                  <a:pt x="5674843" y="2303692"/>
                  <a:pt x="5678282" y="2301373"/>
                </a:cubicBezTo>
                <a:cubicBezTo>
                  <a:pt x="5674843" y="2299054"/>
                  <a:pt x="5671404" y="2299054"/>
                  <a:pt x="5667965" y="2301373"/>
                </a:cubicBezTo>
                <a:close/>
                <a:moveTo>
                  <a:pt x="1615301" y="1755109"/>
                </a:moveTo>
                <a:cubicBezTo>
                  <a:pt x="1612716" y="1756316"/>
                  <a:pt x="1612669" y="1759890"/>
                  <a:pt x="1615444" y="1760364"/>
                </a:cubicBezTo>
                <a:cubicBezTo>
                  <a:pt x="1618337" y="1760861"/>
                  <a:pt x="1619001" y="1759251"/>
                  <a:pt x="1618788" y="1757642"/>
                </a:cubicBezTo>
                <a:cubicBezTo>
                  <a:pt x="1618219" y="1756790"/>
                  <a:pt x="1617697" y="1755867"/>
                  <a:pt x="1616985" y="1755015"/>
                </a:cubicBezTo>
                <a:cubicBezTo>
                  <a:pt x="1616843" y="1754896"/>
                  <a:pt x="1615681" y="1754920"/>
                  <a:pt x="1615301" y="1755109"/>
                </a:cubicBezTo>
                <a:close/>
                <a:moveTo>
                  <a:pt x="7522554" y="2278651"/>
                </a:moveTo>
                <a:cubicBezTo>
                  <a:pt x="7525993" y="2280971"/>
                  <a:pt x="7529432" y="2280971"/>
                  <a:pt x="7532871" y="2278651"/>
                </a:cubicBezTo>
                <a:cubicBezTo>
                  <a:pt x="7529432" y="2276332"/>
                  <a:pt x="7525993" y="2276332"/>
                  <a:pt x="7522554" y="2278651"/>
                </a:cubicBezTo>
                <a:close/>
                <a:moveTo>
                  <a:pt x="1701208" y="2473394"/>
                </a:moveTo>
                <a:cubicBezTo>
                  <a:pt x="1704647" y="2475737"/>
                  <a:pt x="1708086" y="2475737"/>
                  <a:pt x="1711526" y="2473394"/>
                </a:cubicBezTo>
                <a:cubicBezTo>
                  <a:pt x="1708086" y="2471074"/>
                  <a:pt x="1704647" y="2471074"/>
                  <a:pt x="1701208" y="2473394"/>
                </a:cubicBezTo>
                <a:close/>
                <a:moveTo>
                  <a:pt x="5313498" y="1029701"/>
                </a:moveTo>
                <a:cubicBezTo>
                  <a:pt x="5315419" y="1031334"/>
                  <a:pt x="5321088" y="1031357"/>
                  <a:pt x="5321847" y="1029606"/>
                </a:cubicBezTo>
                <a:cubicBezTo>
                  <a:pt x="5322629" y="1027783"/>
                  <a:pt x="5320092" y="1027357"/>
                  <a:pt x="5317530" y="1027499"/>
                </a:cubicBezTo>
                <a:cubicBezTo>
                  <a:pt x="5316154" y="1027854"/>
                  <a:pt x="5314708" y="1028186"/>
                  <a:pt x="5313379" y="1028635"/>
                </a:cubicBezTo>
                <a:cubicBezTo>
                  <a:pt x="5313166" y="1028706"/>
                  <a:pt x="5313190" y="1029440"/>
                  <a:pt x="5313498" y="1029701"/>
                </a:cubicBezTo>
                <a:close/>
                <a:moveTo>
                  <a:pt x="1667718" y="1524060"/>
                </a:moveTo>
                <a:cubicBezTo>
                  <a:pt x="1664018" y="1526237"/>
                  <a:pt x="1664018" y="1528391"/>
                  <a:pt x="1667718" y="1530568"/>
                </a:cubicBezTo>
                <a:cubicBezTo>
                  <a:pt x="1671418" y="1528391"/>
                  <a:pt x="1671418" y="1526237"/>
                  <a:pt x="1667718" y="1524060"/>
                </a:cubicBezTo>
                <a:close/>
                <a:moveTo>
                  <a:pt x="5247941" y="1527302"/>
                </a:moveTo>
                <a:cubicBezTo>
                  <a:pt x="5245546" y="1526805"/>
                  <a:pt x="5244668" y="1527326"/>
                  <a:pt x="5245593" y="1528793"/>
                </a:cubicBezTo>
                <a:cubicBezTo>
                  <a:pt x="5245854" y="1529219"/>
                  <a:pt x="5246494" y="1529716"/>
                  <a:pt x="5247135" y="1529858"/>
                </a:cubicBezTo>
                <a:cubicBezTo>
                  <a:pt x="5248534" y="1530190"/>
                  <a:pt x="5250099" y="1530568"/>
                  <a:pt x="5251475" y="1530450"/>
                </a:cubicBezTo>
                <a:cubicBezTo>
                  <a:pt x="5252851" y="1530332"/>
                  <a:pt x="5254108" y="1529622"/>
                  <a:pt x="5255412" y="1529172"/>
                </a:cubicBezTo>
                <a:cubicBezTo>
                  <a:pt x="5254535" y="1528533"/>
                  <a:pt x="5253799" y="1527586"/>
                  <a:pt x="5252708" y="1527350"/>
                </a:cubicBezTo>
                <a:cubicBezTo>
                  <a:pt x="5251285" y="1527066"/>
                  <a:pt x="5249530" y="1527302"/>
                  <a:pt x="5247941" y="1527302"/>
                </a:cubicBezTo>
                <a:close/>
                <a:moveTo>
                  <a:pt x="985230" y="1261176"/>
                </a:moveTo>
                <a:cubicBezTo>
                  <a:pt x="985111" y="1262691"/>
                  <a:pt x="984827" y="1264229"/>
                  <a:pt x="985277" y="1265697"/>
                </a:cubicBezTo>
                <a:cubicBezTo>
                  <a:pt x="985467" y="1266360"/>
                  <a:pt x="987104" y="1266880"/>
                  <a:pt x="988218" y="1267330"/>
                </a:cubicBezTo>
                <a:cubicBezTo>
                  <a:pt x="988361" y="1267377"/>
                  <a:pt x="989594" y="1266738"/>
                  <a:pt x="989808" y="1266312"/>
                </a:cubicBezTo>
                <a:cubicBezTo>
                  <a:pt x="990780" y="1264324"/>
                  <a:pt x="990733" y="1262431"/>
                  <a:pt x="987460" y="1261200"/>
                </a:cubicBezTo>
                <a:cubicBezTo>
                  <a:pt x="986890" y="1260987"/>
                  <a:pt x="985230" y="1261153"/>
                  <a:pt x="985230" y="1261176"/>
                </a:cubicBezTo>
                <a:close/>
                <a:moveTo>
                  <a:pt x="5409414" y="1013464"/>
                </a:moveTo>
                <a:cubicBezTo>
                  <a:pt x="5409699" y="1013204"/>
                  <a:pt x="5409746" y="1012494"/>
                  <a:pt x="5409532" y="1012423"/>
                </a:cubicBezTo>
                <a:cubicBezTo>
                  <a:pt x="5408180" y="1011973"/>
                  <a:pt x="5406734" y="1011642"/>
                  <a:pt x="5405382" y="1011287"/>
                </a:cubicBezTo>
                <a:cubicBezTo>
                  <a:pt x="5402820" y="1011145"/>
                  <a:pt x="5400306" y="1011571"/>
                  <a:pt x="5401065" y="1013393"/>
                </a:cubicBezTo>
                <a:cubicBezTo>
                  <a:pt x="5401824" y="1015121"/>
                  <a:pt x="5407493" y="1015097"/>
                  <a:pt x="5409414" y="1013464"/>
                </a:cubicBezTo>
                <a:close/>
                <a:moveTo>
                  <a:pt x="10045115" y="2335976"/>
                </a:moveTo>
                <a:cubicBezTo>
                  <a:pt x="10044522" y="2336000"/>
                  <a:pt x="10043787" y="2335881"/>
                  <a:pt x="10043384" y="2336071"/>
                </a:cubicBezTo>
                <a:cubicBezTo>
                  <a:pt x="10040798" y="2337278"/>
                  <a:pt x="10040870" y="2340497"/>
                  <a:pt x="10043502" y="2341396"/>
                </a:cubicBezTo>
                <a:cubicBezTo>
                  <a:pt x="10043929" y="2341538"/>
                  <a:pt x="10044807" y="2341514"/>
                  <a:pt x="10045210" y="2341325"/>
                </a:cubicBezTo>
                <a:cubicBezTo>
                  <a:pt x="10047795" y="2340118"/>
                  <a:pt x="10047700" y="2336923"/>
                  <a:pt x="10045115" y="2335976"/>
                </a:cubicBezTo>
                <a:close/>
                <a:moveTo>
                  <a:pt x="5184709" y="666109"/>
                </a:moveTo>
                <a:cubicBezTo>
                  <a:pt x="5185444" y="667860"/>
                  <a:pt x="5191136" y="667836"/>
                  <a:pt x="5193057" y="666203"/>
                </a:cubicBezTo>
                <a:cubicBezTo>
                  <a:pt x="5193342" y="665943"/>
                  <a:pt x="5193389" y="665233"/>
                  <a:pt x="5193176" y="665162"/>
                </a:cubicBezTo>
                <a:cubicBezTo>
                  <a:pt x="5191824" y="664712"/>
                  <a:pt x="5190377" y="664381"/>
                  <a:pt x="5189025" y="664026"/>
                </a:cubicBezTo>
                <a:cubicBezTo>
                  <a:pt x="5186464" y="663860"/>
                  <a:pt x="5183926" y="664263"/>
                  <a:pt x="5184709" y="666109"/>
                </a:cubicBezTo>
                <a:close/>
                <a:moveTo>
                  <a:pt x="9381459" y="2300900"/>
                </a:moveTo>
                <a:cubicBezTo>
                  <a:pt x="9380107" y="2300450"/>
                  <a:pt x="9378660" y="2300119"/>
                  <a:pt x="9377308" y="2299764"/>
                </a:cubicBezTo>
                <a:cubicBezTo>
                  <a:pt x="9374747" y="2299621"/>
                  <a:pt x="9372233" y="2300048"/>
                  <a:pt x="9372992" y="2301870"/>
                </a:cubicBezTo>
                <a:cubicBezTo>
                  <a:pt x="9373727" y="2303621"/>
                  <a:pt x="9379420" y="2303598"/>
                  <a:pt x="9381341" y="2301965"/>
                </a:cubicBezTo>
                <a:cubicBezTo>
                  <a:pt x="9381625" y="2301704"/>
                  <a:pt x="9381673" y="2300971"/>
                  <a:pt x="9381459" y="2300900"/>
                </a:cubicBezTo>
                <a:close/>
                <a:moveTo>
                  <a:pt x="6425141" y="2559404"/>
                </a:moveTo>
                <a:cubicBezTo>
                  <a:pt x="6423766" y="2559759"/>
                  <a:pt x="6422319" y="2560091"/>
                  <a:pt x="6420991" y="2560540"/>
                </a:cubicBezTo>
                <a:cubicBezTo>
                  <a:pt x="6420777" y="2560611"/>
                  <a:pt x="6420824" y="2561345"/>
                  <a:pt x="6421109" y="2561582"/>
                </a:cubicBezTo>
                <a:cubicBezTo>
                  <a:pt x="6423030" y="2563215"/>
                  <a:pt x="6428699" y="2563239"/>
                  <a:pt x="6429458" y="2561487"/>
                </a:cubicBezTo>
                <a:cubicBezTo>
                  <a:pt x="6430217" y="2559688"/>
                  <a:pt x="6427679" y="2559262"/>
                  <a:pt x="6425141" y="2559404"/>
                </a:cubicBezTo>
                <a:close/>
                <a:moveTo>
                  <a:pt x="6291324" y="2411738"/>
                </a:moveTo>
                <a:cubicBezTo>
                  <a:pt x="6294763" y="2414081"/>
                  <a:pt x="6298202" y="2414081"/>
                  <a:pt x="6301641" y="2411738"/>
                </a:cubicBezTo>
                <a:cubicBezTo>
                  <a:pt x="6298202" y="2409395"/>
                  <a:pt x="6294763" y="2409395"/>
                  <a:pt x="6291324" y="2411738"/>
                </a:cubicBezTo>
                <a:close/>
                <a:moveTo>
                  <a:pt x="6354295" y="2741413"/>
                </a:moveTo>
                <a:cubicBezTo>
                  <a:pt x="6353678" y="2742123"/>
                  <a:pt x="6353015" y="2742715"/>
                  <a:pt x="6352421" y="2743472"/>
                </a:cubicBezTo>
                <a:cubicBezTo>
                  <a:pt x="6352255" y="2743685"/>
                  <a:pt x="6352185" y="2743922"/>
                  <a:pt x="6352018" y="2744135"/>
                </a:cubicBezTo>
                <a:cubicBezTo>
                  <a:pt x="6354106" y="2744443"/>
                  <a:pt x="6356193" y="2744183"/>
                  <a:pt x="6358304" y="2742762"/>
                </a:cubicBezTo>
                <a:cubicBezTo>
                  <a:pt x="6356975" y="2741863"/>
                  <a:pt x="6355647" y="2741626"/>
                  <a:pt x="6354295" y="2741413"/>
                </a:cubicBezTo>
                <a:close/>
                <a:moveTo>
                  <a:pt x="1438459" y="1038860"/>
                </a:moveTo>
                <a:cubicBezTo>
                  <a:pt x="1441898" y="1041203"/>
                  <a:pt x="1445337" y="1041203"/>
                  <a:pt x="1448776" y="1038860"/>
                </a:cubicBezTo>
                <a:cubicBezTo>
                  <a:pt x="1445337" y="1036517"/>
                  <a:pt x="1441922" y="1036517"/>
                  <a:pt x="1438459" y="1038860"/>
                </a:cubicBezTo>
                <a:close/>
                <a:moveTo>
                  <a:pt x="2495551" y="2240285"/>
                </a:moveTo>
                <a:cubicBezTo>
                  <a:pt x="2497472" y="2241918"/>
                  <a:pt x="2502595" y="2241871"/>
                  <a:pt x="2504018" y="2240214"/>
                </a:cubicBezTo>
                <a:cubicBezTo>
                  <a:pt x="2504255" y="2239930"/>
                  <a:pt x="2504184" y="2239386"/>
                  <a:pt x="2503900" y="2239125"/>
                </a:cubicBezTo>
                <a:cubicBezTo>
                  <a:pt x="2501978" y="2237492"/>
                  <a:pt x="2496903" y="2237563"/>
                  <a:pt x="2495385" y="2239196"/>
                </a:cubicBezTo>
                <a:cubicBezTo>
                  <a:pt x="2495432" y="2239575"/>
                  <a:pt x="2495243" y="2240048"/>
                  <a:pt x="2495551" y="2240285"/>
                </a:cubicBezTo>
                <a:close/>
                <a:moveTo>
                  <a:pt x="6921490" y="1310477"/>
                </a:moveTo>
                <a:cubicBezTo>
                  <a:pt x="6918904" y="1311684"/>
                  <a:pt x="6918857" y="1315258"/>
                  <a:pt x="6921632" y="1315732"/>
                </a:cubicBezTo>
                <a:cubicBezTo>
                  <a:pt x="6924525" y="1316229"/>
                  <a:pt x="6925190" y="1314619"/>
                  <a:pt x="6924976" y="1313010"/>
                </a:cubicBezTo>
                <a:cubicBezTo>
                  <a:pt x="6924407" y="1312158"/>
                  <a:pt x="6923886" y="1311235"/>
                  <a:pt x="6923174" y="1310383"/>
                </a:cubicBezTo>
                <a:cubicBezTo>
                  <a:pt x="6923031" y="1310264"/>
                  <a:pt x="6921893" y="1310288"/>
                  <a:pt x="6921490" y="1310477"/>
                </a:cubicBezTo>
                <a:close/>
                <a:moveTo>
                  <a:pt x="6945564" y="3972850"/>
                </a:moveTo>
                <a:cubicBezTo>
                  <a:pt x="6949003" y="3975193"/>
                  <a:pt x="6952442" y="3975193"/>
                  <a:pt x="6955881" y="3972850"/>
                </a:cubicBezTo>
                <a:cubicBezTo>
                  <a:pt x="6952466" y="3970506"/>
                  <a:pt x="6949027" y="3970506"/>
                  <a:pt x="6945564" y="3972850"/>
                </a:cubicBezTo>
                <a:close/>
                <a:moveTo>
                  <a:pt x="6529145" y="2778004"/>
                </a:moveTo>
                <a:cubicBezTo>
                  <a:pt x="6528932" y="2778076"/>
                  <a:pt x="6528979" y="2778809"/>
                  <a:pt x="6529264" y="2779046"/>
                </a:cubicBezTo>
                <a:cubicBezTo>
                  <a:pt x="6529595" y="2779330"/>
                  <a:pt x="6530165" y="2779519"/>
                  <a:pt x="6530687" y="2779709"/>
                </a:cubicBezTo>
                <a:cubicBezTo>
                  <a:pt x="6531778" y="2778786"/>
                  <a:pt x="6533011" y="2777910"/>
                  <a:pt x="6534031" y="2776939"/>
                </a:cubicBezTo>
                <a:cubicBezTo>
                  <a:pt x="6533746" y="2776939"/>
                  <a:pt x="6533580" y="2776845"/>
                  <a:pt x="6533296" y="2776868"/>
                </a:cubicBezTo>
                <a:cubicBezTo>
                  <a:pt x="6531943" y="2777223"/>
                  <a:pt x="6530497" y="2777555"/>
                  <a:pt x="6529145" y="2778004"/>
                </a:cubicBezTo>
                <a:close/>
                <a:moveTo>
                  <a:pt x="1423019" y="1254596"/>
                </a:moveTo>
                <a:cubicBezTo>
                  <a:pt x="1422449" y="1253744"/>
                  <a:pt x="1421928" y="1252821"/>
                  <a:pt x="1421216" y="1251969"/>
                </a:cubicBezTo>
                <a:cubicBezTo>
                  <a:pt x="1421097" y="1251827"/>
                  <a:pt x="1419935" y="1251851"/>
                  <a:pt x="1419556" y="1252040"/>
                </a:cubicBezTo>
                <a:cubicBezTo>
                  <a:pt x="1416971" y="1253247"/>
                  <a:pt x="1416923" y="1256821"/>
                  <a:pt x="1419698" y="1257295"/>
                </a:cubicBezTo>
                <a:cubicBezTo>
                  <a:pt x="1422568" y="1257792"/>
                  <a:pt x="1423232" y="1256206"/>
                  <a:pt x="1423019" y="1254596"/>
                </a:cubicBezTo>
                <a:close/>
                <a:moveTo>
                  <a:pt x="5831169" y="1555917"/>
                </a:moveTo>
                <a:cubicBezTo>
                  <a:pt x="5833754" y="1554710"/>
                  <a:pt x="5833660" y="1551515"/>
                  <a:pt x="5831074" y="1550545"/>
                </a:cubicBezTo>
                <a:cubicBezTo>
                  <a:pt x="5830481" y="1550568"/>
                  <a:pt x="5829746" y="1550450"/>
                  <a:pt x="5829343" y="1550639"/>
                </a:cubicBezTo>
                <a:cubicBezTo>
                  <a:pt x="5826758" y="1551846"/>
                  <a:pt x="5826829" y="1555065"/>
                  <a:pt x="5829461" y="1555964"/>
                </a:cubicBezTo>
                <a:cubicBezTo>
                  <a:pt x="5829888" y="1556130"/>
                  <a:pt x="5830766" y="1556083"/>
                  <a:pt x="5831169" y="1555917"/>
                </a:cubicBezTo>
                <a:close/>
                <a:moveTo>
                  <a:pt x="9642026" y="2280001"/>
                </a:moveTo>
                <a:cubicBezTo>
                  <a:pt x="9643022" y="2279432"/>
                  <a:pt x="9644517" y="2278983"/>
                  <a:pt x="9644920" y="2278296"/>
                </a:cubicBezTo>
                <a:cubicBezTo>
                  <a:pt x="9645418" y="2277397"/>
                  <a:pt x="9645039" y="2276308"/>
                  <a:pt x="9645039" y="2275290"/>
                </a:cubicBezTo>
                <a:cubicBezTo>
                  <a:pt x="9645845" y="2273776"/>
                  <a:pt x="9645015" y="2273231"/>
                  <a:pt x="9642667" y="2273799"/>
                </a:cubicBezTo>
                <a:cubicBezTo>
                  <a:pt x="9641978" y="2273965"/>
                  <a:pt x="9641196" y="2274367"/>
                  <a:pt x="9640958" y="2274770"/>
                </a:cubicBezTo>
                <a:cubicBezTo>
                  <a:pt x="9640437" y="2275645"/>
                  <a:pt x="9639821" y="2276640"/>
                  <a:pt x="9640010" y="2277515"/>
                </a:cubicBezTo>
                <a:cubicBezTo>
                  <a:pt x="9640200" y="2278391"/>
                  <a:pt x="9641315" y="2279172"/>
                  <a:pt x="9642026" y="2280001"/>
                </a:cubicBezTo>
                <a:close/>
                <a:moveTo>
                  <a:pt x="5915273" y="2583735"/>
                </a:moveTo>
                <a:cubicBezTo>
                  <a:pt x="5911834" y="2581392"/>
                  <a:pt x="5908395" y="2581392"/>
                  <a:pt x="5904956" y="2583735"/>
                </a:cubicBezTo>
                <a:cubicBezTo>
                  <a:pt x="5908395" y="2586079"/>
                  <a:pt x="5911834" y="2586079"/>
                  <a:pt x="5915273" y="2583735"/>
                </a:cubicBezTo>
                <a:close/>
                <a:moveTo>
                  <a:pt x="2707543" y="3322635"/>
                </a:moveTo>
                <a:cubicBezTo>
                  <a:pt x="2704958" y="3323582"/>
                  <a:pt x="2704863" y="3326777"/>
                  <a:pt x="2707448" y="3328008"/>
                </a:cubicBezTo>
                <a:cubicBezTo>
                  <a:pt x="2707852" y="3328197"/>
                  <a:pt x="2708729" y="3328244"/>
                  <a:pt x="2709156" y="3328079"/>
                </a:cubicBezTo>
                <a:cubicBezTo>
                  <a:pt x="2711789" y="3327179"/>
                  <a:pt x="2711860" y="3323960"/>
                  <a:pt x="2709275" y="3322753"/>
                </a:cubicBezTo>
                <a:cubicBezTo>
                  <a:pt x="2708871" y="3322540"/>
                  <a:pt x="2708136" y="3322659"/>
                  <a:pt x="2707543" y="3322635"/>
                </a:cubicBezTo>
                <a:close/>
                <a:moveTo>
                  <a:pt x="6002817" y="1364938"/>
                </a:moveTo>
                <a:cubicBezTo>
                  <a:pt x="6002247" y="1364086"/>
                  <a:pt x="6001726" y="1363163"/>
                  <a:pt x="6001014" y="1362311"/>
                </a:cubicBezTo>
                <a:cubicBezTo>
                  <a:pt x="6000896" y="1362169"/>
                  <a:pt x="5999734" y="1362192"/>
                  <a:pt x="5999354" y="1362382"/>
                </a:cubicBezTo>
                <a:cubicBezTo>
                  <a:pt x="5996769" y="1363589"/>
                  <a:pt x="5996721" y="1367163"/>
                  <a:pt x="5999496" y="1367636"/>
                </a:cubicBezTo>
                <a:cubicBezTo>
                  <a:pt x="6002390" y="1368157"/>
                  <a:pt x="6003054" y="1366547"/>
                  <a:pt x="6002817" y="1364938"/>
                </a:cubicBezTo>
                <a:close/>
                <a:moveTo>
                  <a:pt x="5777021" y="2644942"/>
                </a:moveTo>
                <a:cubicBezTo>
                  <a:pt x="5776807" y="2645012"/>
                  <a:pt x="5776855" y="2645746"/>
                  <a:pt x="5777139" y="2645983"/>
                </a:cubicBezTo>
                <a:cubicBezTo>
                  <a:pt x="5779060" y="2647616"/>
                  <a:pt x="5784729" y="2647640"/>
                  <a:pt x="5785488" y="2645888"/>
                </a:cubicBezTo>
                <a:cubicBezTo>
                  <a:pt x="5786271" y="2644066"/>
                  <a:pt x="5783733" y="2643640"/>
                  <a:pt x="5781171" y="2643782"/>
                </a:cubicBezTo>
                <a:cubicBezTo>
                  <a:pt x="5779795" y="2644160"/>
                  <a:pt x="5778349" y="2644492"/>
                  <a:pt x="5777021" y="2644942"/>
                </a:cubicBezTo>
                <a:close/>
                <a:moveTo>
                  <a:pt x="9651869" y="2475642"/>
                </a:moveTo>
                <a:cubicBezTo>
                  <a:pt x="9649284" y="2476849"/>
                  <a:pt x="9649355" y="2480068"/>
                  <a:pt x="9651988" y="2480968"/>
                </a:cubicBezTo>
                <a:cubicBezTo>
                  <a:pt x="9652414" y="2481110"/>
                  <a:pt x="9653292" y="2481086"/>
                  <a:pt x="9653696" y="2480897"/>
                </a:cubicBezTo>
                <a:cubicBezTo>
                  <a:pt x="9656281" y="2479690"/>
                  <a:pt x="9656186" y="2476494"/>
                  <a:pt x="9653601" y="2475524"/>
                </a:cubicBezTo>
                <a:cubicBezTo>
                  <a:pt x="9653008" y="2475548"/>
                  <a:pt x="9652249" y="2475453"/>
                  <a:pt x="9651869" y="2475642"/>
                </a:cubicBezTo>
                <a:close/>
                <a:moveTo>
                  <a:pt x="7341276" y="575317"/>
                </a:moveTo>
                <a:cubicBezTo>
                  <a:pt x="7341561" y="575057"/>
                  <a:pt x="7341609" y="574347"/>
                  <a:pt x="7341395" y="574276"/>
                </a:cubicBezTo>
                <a:cubicBezTo>
                  <a:pt x="7340043" y="573826"/>
                  <a:pt x="7338596" y="573495"/>
                  <a:pt x="7337244" y="573140"/>
                </a:cubicBezTo>
                <a:cubicBezTo>
                  <a:pt x="7334873" y="572998"/>
                  <a:pt x="7332761" y="573471"/>
                  <a:pt x="7333070" y="574986"/>
                </a:cubicBezTo>
                <a:cubicBezTo>
                  <a:pt x="7334090" y="575483"/>
                  <a:pt x="7335039" y="576004"/>
                  <a:pt x="7336106" y="576477"/>
                </a:cubicBezTo>
                <a:cubicBezTo>
                  <a:pt x="7338003" y="576572"/>
                  <a:pt x="7340209" y="576217"/>
                  <a:pt x="7341276" y="575317"/>
                </a:cubicBezTo>
                <a:close/>
                <a:moveTo>
                  <a:pt x="9437885" y="2330224"/>
                </a:moveTo>
                <a:cubicBezTo>
                  <a:pt x="9434801" y="2328591"/>
                  <a:pt x="9431742" y="2328520"/>
                  <a:pt x="9428658" y="2330603"/>
                </a:cubicBezTo>
                <a:cubicBezTo>
                  <a:pt x="9431765" y="2332710"/>
                  <a:pt x="9434896" y="2332639"/>
                  <a:pt x="9438003" y="2330935"/>
                </a:cubicBezTo>
                <a:cubicBezTo>
                  <a:pt x="9437979" y="2330769"/>
                  <a:pt x="9437932" y="2330651"/>
                  <a:pt x="9437908" y="2330485"/>
                </a:cubicBezTo>
                <a:cubicBezTo>
                  <a:pt x="9437908" y="2330390"/>
                  <a:pt x="9437908" y="2330296"/>
                  <a:pt x="9437885" y="2330224"/>
                </a:cubicBezTo>
                <a:close/>
                <a:moveTo>
                  <a:pt x="9557447" y="2280190"/>
                </a:moveTo>
                <a:cubicBezTo>
                  <a:pt x="9556878" y="2279338"/>
                  <a:pt x="9556356" y="2278415"/>
                  <a:pt x="9555621" y="2277563"/>
                </a:cubicBezTo>
                <a:cubicBezTo>
                  <a:pt x="9555502" y="2277421"/>
                  <a:pt x="9554364" y="2277444"/>
                  <a:pt x="9553961" y="2277634"/>
                </a:cubicBezTo>
                <a:cubicBezTo>
                  <a:pt x="9551376" y="2278841"/>
                  <a:pt x="9551328" y="2282415"/>
                  <a:pt x="9554103" y="2282888"/>
                </a:cubicBezTo>
                <a:cubicBezTo>
                  <a:pt x="9557021" y="2283409"/>
                  <a:pt x="9557685" y="2281799"/>
                  <a:pt x="9557447" y="2280190"/>
                </a:cubicBezTo>
                <a:close/>
                <a:moveTo>
                  <a:pt x="4030562" y="3407604"/>
                </a:moveTo>
                <a:cubicBezTo>
                  <a:pt x="4030610" y="3407983"/>
                  <a:pt x="4030420" y="3408456"/>
                  <a:pt x="4030728" y="3408693"/>
                </a:cubicBezTo>
                <a:cubicBezTo>
                  <a:pt x="4032649" y="3410326"/>
                  <a:pt x="4037773" y="3410279"/>
                  <a:pt x="4039196" y="3408622"/>
                </a:cubicBezTo>
                <a:cubicBezTo>
                  <a:pt x="4039433" y="3408338"/>
                  <a:pt x="4039362" y="3407794"/>
                  <a:pt x="4039077" y="3407533"/>
                </a:cubicBezTo>
                <a:cubicBezTo>
                  <a:pt x="4037156" y="3405923"/>
                  <a:pt x="4032080" y="3405971"/>
                  <a:pt x="4030562" y="3407604"/>
                </a:cubicBezTo>
                <a:close/>
                <a:moveTo>
                  <a:pt x="1805900" y="1440298"/>
                </a:moveTo>
                <a:cubicBezTo>
                  <a:pt x="1803314" y="1441505"/>
                  <a:pt x="1803267" y="1445079"/>
                  <a:pt x="1806042" y="1445552"/>
                </a:cubicBezTo>
                <a:cubicBezTo>
                  <a:pt x="1808936" y="1446049"/>
                  <a:pt x="1809600" y="1444440"/>
                  <a:pt x="1809386" y="1442830"/>
                </a:cubicBezTo>
                <a:cubicBezTo>
                  <a:pt x="1808817" y="1441978"/>
                  <a:pt x="1808295" y="1441055"/>
                  <a:pt x="1807584" y="1440203"/>
                </a:cubicBezTo>
                <a:cubicBezTo>
                  <a:pt x="1807465" y="1440085"/>
                  <a:pt x="1806303" y="1440108"/>
                  <a:pt x="1805900" y="1440298"/>
                </a:cubicBezTo>
                <a:close/>
                <a:moveTo>
                  <a:pt x="3936710" y="1215662"/>
                </a:moveTo>
                <a:cubicBezTo>
                  <a:pt x="3939081" y="1216135"/>
                  <a:pt x="3941145" y="1215378"/>
                  <a:pt x="3941548" y="1213816"/>
                </a:cubicBezTo>
                <a:cubicBezTo>
                  <a:pt x="3941620" y="1213508"/>
                  <a:pt x="3939153" y="1212940"/>
                  <a:pt x="3937848" y="1212491"/>
                </a:cubicBezTo>
                <a:cubicBezTo>
                  <a:pt x="3937042" y="1212491"/>
                  <a:pt x="3936093" y="1212325"/>
                  <a:pt x="3935476" y="1212538"/>
                </a:cubicBezTo>
                <a:cubicBezTo>
                  <a:pt x="3934196" y="1212988"/>
                  <a:pt x="3932203" y="1213579"/>
                  <a:pt x="3932037" y="1214242"/>
                </a:cubicBezTo>
                <a:cubicBezTo>
                  <a:pt x="3931278" y="1217248"/>
                  <a:pt x="3935049" y="1215354"/>
                  <a:pt x="3936710" y="1215662"/>
                </a:cubicBezTo>
                <a:close/>
                <a:moveTo>
                  <a:pt x="3966950" y="1396346"/>
                </a:moveTo>
                <a:cubicBezTo>
                  <a:pt x="3967733" y="1394523"/>
                  <a:pt x="3965195" y="1394097"/>
                  <a:pt x="3962634" y="1394239"/>
                </a:cubicBezTo>
                <a:cubicBezTo>
                  <a:pt x="3961258" y="1394594"/>
                  <a:pt x="3959811" y="1394926"/>
                  <a:pt x="3958483" y="1395375"/>
                </a:cubicBezTo>
                <a:cubicBezTo>
                  <a:pt x="3958270" y="1395446"/>
                  <a:pt x="3958317" y="1396180"/>
                  <a:pt x="3958602" y="1396417"/>
                </a:cubicBezTo>
                <a:cubicBezTo>
                  <a:pt x="3960523" y="1398073"/>
                  <a:pt x="3966215" y="1398097"/>
                  <a:pt x="3966950" y="1396346"/>
                </a:cubicBezTo>
                <a:close/>
                <a:moveTo>
                  <a:pt x="3258657" y="1206621"/>
                </a:moveTo>
                <a:cubicBezTo>
                  <a:pt x="3258016" y="1206929"/>
                  <a:pt x="3258040" y="1207520"/>
                  <a:pt x="3257732" y="1207994"/>
                </a:cubicBezTo>
                <a:lnTo>
                  <a:pt x="3257732" y="1208017"/>
                </a:lnTo>
                <a:cubicBezTo>
                  <a:pt x="3257495" y="1208609"/>
                  <a:pt x="3257329" y="1209224"/>
                  <a:pt x="3257091" y="1209816"/>
                </a:cubicBezTo>
                <a:cubicBezTo>
                  <a:pt x="3257281" y="1210692"/>
                  <a:pt x="3257685" y="1211568"/>
                  <a:pt x="3258775" y="1211946"/>
                </a:cubicBezTo>
                <a:cubicBezTo>
                  <a:pt x="3259202" y="1212088"/>
                  <a:pt x="3260080" y="1212065"/>
                  <a:pt x="3260483" y="1211875"/>
                </a:cubicBezTo>
                <a:cubicBezTo>
                  <a:pt x="3263068" y="1210668"/>
                  <a:pt x="3262974" y="1207473"/>
                  <a:pt x="3260388" y="1206526"/>
                </a:cubicBezTo>
                <a:cubicBezTo>
                  <a:pt x="3259819" y="1206550"/>
                  <a:pt x="3259060" y="1206431"/>
                  <a:pt x="3258657" y="1206621"/>
                </a:cubicBezTo>
                <a:close/>
                <a:moveTo>
                  <a:pt x="4012632" y="2228972"/>
                </a:moveTo>
                <a:cubicBezTo>
                  <a:pt x="4012228" y="2228782"/>
                  <a:pt x="4011493" y="2228901"/>
                  <a:pt x="4010900" y="2228877"/>
                </a:cubicBezTo>
                <a:cubicBezTo>
                  <a:pt x="4008315" y="2229824"/>
                  <a:pt x="4008220" y="2233019"/>
                  <a:pt x="4010805" y="2234250"/>
                </a:cubicBezTo>
                <a:cubicBezTo>
                  <a:pt x="4011208" y="2234439"/>
                  <a:pt x="4012086" y="2234486"/>
                  <a:pt x="4012513" y="2234321"/>
                </a:cubicBezTo>
                <a:cubicBezTo>
                  <a:pt x="4013533" y="2233966"/>
                  <a:pt x="4014055" y="2233232"/>
                  <a:pt x="4014292" y="2232404"/>
                </a:cubicBezTo>
                <a:cubicBezTo>
                  <a:pt x="4014576" y="2232546"/>
                  <a:pt x="4014861" y="2232688"/>
                  <a:pt x="4015098" y="2232806"/>
                </a:cubicBezTo>
                <a:cubicBezTo>
                  <a:pt x="4016047" y="2231812"/>
                  <a:pt x="4017019" y="2230794"/>
                  <a:pt x="4017944" y="2229847"/>
                </a:cubicBezTo>
                <a:cubicBezTo>
                  <a:pt x="4016877" y="2229232"/>
                  <a:pt x="4015999" y="2228711"/>
                  <a:pt x="4015098" y="2228214"/>
                </a:cubicBezTo>
                <a:cubicBezTo>
                  <a:pt x="4014624" y="2228759"/>
                  <a:pt x="4014102" y="2229279"/>
                  <a:pt x="4013628" y="2229824"/>
                </a:cubicBezTo>
                <a:cubicBezTo>
                  <a:pt x="4013343" y="2229492"/>
                  <a:pt x="4013082" y="2229185"/>
                  <a:pt x="4012632" y="2228972"/>
                </a:cubicBezTo>
                <a:close/>
                <a:moveTo>
                  <a:pt x="4314065" y="1246005"/>
                </a:moveTo>
                <a:cubicBezTo>
                  <a:pt x="4313780" y="1246265"/>
                  <a:pt x="4313709" y="1246810"/>
                  <a:pt x="4313946" y="1247094"/>
                </a:cubicBezTo>
                <a:cubicBezTo>
                  <a:pt x="4315369" y="1248750"/>
                  <a:pt x="4320492" y="1248798"/>
                  <a:pt x="4322413" y="1247165"/>
                </a:cubicBezTo>
                <a:cubicBezTo>
                  <a:pt x="4322698" y="1246904"/>
                  <a:pt x="4322532" y="1246431"/>
                  <a:pt x="4322580" y="1246076"/>
                </a:cubicBezTo>
                <a:cubicBezTo>
                  <a:pt x="4321062" y="1244419"/>
                  <a:pt x="4315986" y="1244372"/>
                  <a:pt x="4314065" y="1246005"/>
                </a:cubicBezTo>
                <a:close/>
                <a:moveTo>
                  <a:pt x="4327703" y="1892930"/>
                </a:moveTo>
                <a:cubicBezTo>
                  <a:pt x="4327940" y="1892646"/>
                  <a:pt x="4327869" y="1892101"/>
                  <a:pt x="4327584" y="1891841"/>
                </a:cubicBezTo>
                <a:cubicBezTo>
                  <a:pt x="4325663" y="1890208"/>
                  <a:pt x="4320587" y="1890279"/>
                  <a:pt x="4319069" y="1891912"/>
                </a:cubicBezTo>
                <a:cubicBezTo>
                  <a:pt x="4319117" y="1892291"/>
                  <a:pt x="4318927" y="1892764"/>
                  <a:pt x="4319235" y="1893001"/>
                </a:cubicBezTo>
                <a:cubicBezTo>
                  <a:pt x="4321133" y="1894634"/>
                  <a:pt x="4326256" y="1894586"/>
                  <a:pt x="4327703" y="1892930"/>
                </a:cubicBezTo>
                <a:close/>
                <a:moveTo>
                  <a:pt x="851175" y="717540"/>
                </a:moveTo>
                <a:cubicBezTo>
                  <a:pt x="854614" y="719859"/>
                  <a:pt x="858054" y="719859"/>
                  <a:pt x="861493" y="717540"/>
                </a:cubicBezTo>
                <a:cubicBezTo>
                  <a:pt x="858054" y="715220"/>
                  <a:pt x="854614" y="715220"/>
                  <a:pt x="851175" y="717540"/>
                </a:cubicBezTo>
                <a:close/>
                <a:moveTo>
                  <a:pt x="4179132" y="1639277"/>
                </a:moveTo>
                <a:cubicBezTo>
                  <a:pt x="4182572" y="1641596"/>
                  <a:pt x="4186011" y="1641596"/>
                  <a:pt x="4189450" y="1639277"/>
                </a:cubicBezTo>
                <a:cubicBezTo>
                  <a:pt x="4186011" y="1636957"/>
                  <a:pt x="4182595" y="1636957"/>
                  <a:pt x="4179132" y="1639277"/>
                </a:cubicBezTo>
                <a:close/>
                <a:moveTo>
                  <a:pt x="3208066" y="3396740"/>
                </a:moveTo>
                <a:cubicBezTo>
                  <a:pt x="3204366" y="3398918"/>
                  <a:pt x="3204366" y="3401071"/>
                  <a:pt x="3208066" y="3403249"/>
                </a:cubicBezTo>
                <a:cubicBezTo>
                  <a:pt x="3211766" y="3401095"/>
                  <a:pt x="3211766" y="3398918"/>
                  <a:pt x="3208066" y="3396740"/>
                </a:cubicBezTo>
                <a:close/>
                <a:moveTo>
                  <a:pt x="10761283" y="3189667"/>
                </a:moveTo>
                <a:cubicBezTo>
                  <a:pt x="10760880" y="3189477"/>
                  <a:pt x="10760144" y="3189596"/>
                  <a:pt x="10759552" y="3189572"/>
                </a:cubicBezTo>
                <a:cubicBezTo>
                  <a:pt x="10756966" y="3190519"/>
                  <a:pt x="10756871" y="3193714"/>
                  <a:pt x="10759457" y="3194945"/>
                </a:cubicBezTo>
                <a:cubicBezTo>
                  <a:pt x="10759860" y="3195134"/>
                  <a:pt x="10760737" y="3195181"/>
                  <a:pt x="10761164" y="3195016"/>
                </a:cubicBezTo>
                <a:cubicBezTo>
                  <a:pt x="10763797" y="3194093"/>
                  <a:pt x="10763869" y="3190874"/>
                  <a:pt x="10761283" y="3189667"/>
                </a:cubicBezTo>
                <a:close/>
                <a:moveTo>
                  <a:pt x="3539360" y="1826942"/>
                </a:moveTo>
                <a:cubicBezTo>
                  <a:pt x="3537439" y="1825309"/>
                  <a:pt x="3532364" y="1825380"/>
                  <a:pt x="3530846" y="1827014"/>
                </a:cubicBezTo>
                <a:cubicBezTo>
                  <a:pt x="3530893" y="1827392"/>
                  <a:pt x="3530704" y="1827865"/>
                  <a:pt x="3531012" y="1828102"/>
                </a:cubicBezTo>
                <a:cubicBezTo>
                  <a:pt x="3532933" y="1829735"/>
                  <a:pt x="3538056" y="1829688"/>
                  <a:pt x="3539479" y="1828031"/>
                </a:cubicBezTo>
                <a:cubicBezTo>
                  <a:pt x="3539740" y="1827747"/>
                  <a:pt x="3539669" y="1827203"/>
                  <a:pt x="3539360" y="1826942"/>
                </a:cubicBezTo>
                <a:close/>
                <a:moveTo>
                  <a:pt x="3638241" y="1636034"/>
                </a:moveTo>
                <a:cubicBezTo>
                  <a:pt x="3634802" y="1633715"/>
                  <a:pt x="3631363" y="1633715"/>
                  <a:pt x="3627924" y="1636034"/>
                </a:cubicBezTo>
                <a:cubicBezTo>
                  <a:pt x="3631363" y="1638377"/>
                  <a:pt x="3634802" y="1638377"/>
                  <a:pt x="3638241" y="1636034"/>
                </a:cubicBezTo>
                <a:close/>
                <a:moveTo>
                  <a:pt x="3661414" y="1212491"/>
                </a:moveTo>
                <a:cubicBezTo>
                  <a:pt x="3657714" y="1214668"/>
                  <a:pt x="3657714" y="1216822"/>
                  <a:pt x="3661414" y="1218999"/>
                </a:cubicBezTo>
                <a:cubicBezTo>
                  <a:pt x="3665114" y="1216822"/>
                  <a:pt x="3665114" y="1214644"/>
                  <a:pt x="3661414" y="1212491"/>
                </a:cubicBezTo>
                <a:close/>
                <a:moveTo>
                  <a:pt x="3678467" y="1217934"/>
                </a:moveTo>
                <a:cubicBezTo>
                  <a:pt x="3678752" y="1217674"/>
                  <a:pt x="3678799" y="1216964"/>
                  <a:pt x="3678586" y="1216893"/>
                </a:cubicBezTo>
                <a:cubicBezTo>
                  <a:pt x="3677234" y="1216443"/>
                  <a:pt x="3675787" y="1216112"/>
                  <a:pt x="3674435" y="1215757"/>
                </a:cubicBezTo>
                <a:cubicBezTo>
                  <a:pt x="3671874" y="1215615"/>
                  <a:pt x="3669359" y="1216041"/>
                  <a:pt x="3670118" y="1217863"/>
                </a:cubicBezTo>
                <a:cubicBezTo>
                  <a:pt x="3670877" y="1219591"/>
                  <a:pt x="3676546" y="1219567"/>
                  <a:pt x="3678467" y="1217934"/>
                </a:cubicBezTo>
                <a:close/>
                <a:moveTo>
                  <a:pt x="3674269" y="1186432"/>
                </a:moveTo>
                <a:cubicBezTo>
                  <a:pt x="3673700" y="1185580"/>
                  <a:pt x="3673178" y="1184657"/>
                  <a:pt x="3672466" y="1183805"/>
                </a:cubicBezTo>
                <a:cubicBezTo>
                  <a:pt x="3672348" y="1183663"/>
                  <a:pt x="3671209" y="1183686"/>
                  <a:pt x="3670806" y="1183876"/>
                </a:cubicBezTo>
                <a:cubicBezTo>
                  <a:pt x="3668221" y="1185083"/>
                  <a:pt x="3668173" y="1188657"/>
                  <a:pt x="3670949" y="1189130"/>
                </a:cubicBezTo>
                <a:cubicBezTo>
                  <a:pt x="3673842" y="1189651"/>
                  <a:pt x="3674506" y="1188041"/>
                  <a:pt x="3674269" y="1186432"/>
                </a:cubicBezTo>
                <a:close/>
                <a:moveTo>
                  <a:pt x="3480184" y="1089771"/>
                </a:moveTo>
                <a:cubicBezTo>
                  <a:pt x="3477598" y="1090978"/>
                  <a:pt x="3477670" y="1094197"/>
                  <a:pt x="3480303" y="1095096"/>
                </a:cubicBezTo>
                <a:cubicBezTo>
                  <a:pt x="3480729" y="1095238"/>
                  <a:pt x="3481607" y="1095214"/>
                  <a:pt x="3482010" y="1095025"/>
                </a:cubicBezTo>
                <a:cubicBezTo>
                  <a:pt x="3484596" y="1093818"/>
                  <a:pt x="3484500" y="1090623"/>
                  <a:pt x="3481915" y="1089652"/>
                </a:cubicBezTo>
                <a:cubicBezTo>
                  <a:pt x="3481346" y="1089700"/>
                  <a:pt x="3480587" y="1089581"/>
                  <a:pt x="3480184" y="1089771"/>
                </a:cubicBezTo>
                <a:close/>
                <a:moveTo>
                  <a:pt x="8472226" y="2387904"/>
                </a:moveTo>
                <a:cubicBezTo>
                  <a:pt x="8469641" y="2388851"/>
                  <a:pt x="8469546" y="2392046"/>
                  <a:pt x="8472131" y="2393277"/>
                </a:cubicBezTo>
                <a:cubicBezTo>
                  <a:pt x="8472534" y="2393466"/>
                  <a:pt x="8473412" y="2393514"/>
                  <a:pt x="8473839" y="2393348"/>
                </a:cubicBezTo>
                <a:cubicBezTo>
                  <a:pt x="8476472" y="2392448"/>
                  <a:pt x="8476542" y="2389230"/>
                  <a:pt x="8473958" y="2388022"/>
                </a:cubicBezTo>
                <a:cubicBezTo>
                  <a:pt x="8473554" y="2387810"/>
                  <a:pt x="8472819" y="2387928"/>
                  <a:pt x="8472226" y="2387904"/>
                </a:cubicBezTo>
                <a:close/>
                <a:moveTo>
                  <a:pt x="8487762" y="2332757"/>
                </a:moveTo>
                <a:cubicBezTo>
                  <a:pt x="8487049" y="2333609"/>
                  <a:pt x="8486528" y="2334508"/>
                  <a:pt x="8485959" y="2335384"/>
                </a:cubicBezTo>
                <a:cubicBezTo>
                  <a:pt x="8485721" y="2336994"/>
                  <a:pt x="8486386" y="2338579"/>
                  <a:pt x="8489303" y="2338106"/>
                </a:cubicBezTo>
                <a:cubicBezTo>
                  <a:pt x="8492078" y="2337633"/>
                  <a:pt x="8492031" y="2334059"/>
                  <a:pt x="8489445" y="2332852"/>
                </a:cubicBezTo>
                <a:cubicBezTo>
                  <a:pt x="8489018" y="2332639"/>
                  <a:pt x="8487857" y="2332615"/>
                  <a:pt x="8487762" y="2332757"/>
                </a:cubicBezTo>
                <a:close/>
                <a:moveTo>
                  <a:pt x="3803082" y="1540296"/>
                </a:moveTo>
                <a:cubicBezTo>
                  <a:pt x="3800757" y="1540296"/>
                  <a:pt x="3798315" y="1540036"/>
                  <a:pt x="3796133" y="1540367"/>
                </a:cubicBezTo>
                <a:cubicBezTo>
                  <a:pt x="3793927" y="1540722"/>
                  <a:pt x="3792195" y="1541764"/>
                  <a:pt x="3792765" y="1543539"/>
                </a:cubicBezTo>
                <a:cubicBezTo>
                  <a:pt x="3795089" y="1543539"/>
                  <a:pt x="3797532" y="1543799"/>
                  <a:pt x="3799714" y="1543468"/>
                </a:cubicBezTo>
                <a:cubicBezTo>
                  <a:pt x="3801920" y="1543113"/>
                  <a:pt x="3803651" y="1542048"/>
                  <a:pt x="3803082" y="1540296"/>
                </a:cubicBezTo>
                <a:close/>
                <a:moveTo>
                  <a:pt x="1835026" y="2494506"/>
                </a:moveTo>
                <a:cubicBezTo>
                  <a:pt x="1833650" y="2494861"/>
                  <a:pt x="1832203" y="2495192"/>
                  <a:pt x="1830875" y="2495642"/>
                </a:cubicBezTo>
                <a:cubicBezTo>
                  <a:pt x="1830661" y="2495713"/>
                  <a:pt x="1830709" y="2496447"/>
                  <a:pt x="1830994" y="2496684"/>
                </a:cubicBezTo>
                <a:cubicBezTo>
                  <a:pt x="1832915" y="2498317"/>
                  <a:pt x="1838583" y="2498340"/>
                  <a:pt x="1839342" y="2496589"/>
                </a:cubicBezTo>
                <a:cubicBezTo>
                  <a:pt x="1840101" y="2494766"/>
                  <a:pt x="1837563" y="2494364"/>
                  <a:pt x="1835026" y="2494506"/>
                </a:cubicBezTo>
                <a:close/>
                <a:moveTo>
                  <a:pt x="3813376" y="1207615"/>
                </a:moveTo>
                <a:cubicBezTo>
                  <a:pt x="3816815" y="1209934"/>
                  <a:pt x="3820254" y="1209934"/>
                  <a:pt x="3823693" y="1207615"/>
                </a:cubicBezTo>
                <a:cubicBezTo>
                  <a:pt x="3820254" y="1205295"/>
                  <a:pt x="3816815" y="1205295"/>
                  <a:pt x="3813376" y="1207615"/>
                </a:cubicBezTo>
                <a:close/>
                <a:moveTo>
                  <a:pt x="621015" y="463390"/>
                </a:moveTo>
                <a:cubicBezTo>
                  <a:pt x="618430" y="464597"/>
                  <a:pt x="618501" y="467816"/>
                  <a:pt x="621134" y="468715"/>
                </a:cubicBezTo>
                <a:cubicBezTo>
                  <a:pt x="621560" y="468857"/>
                  <a:pt x="622438" y="468834"/>
                  <a:pt x="622841" y="468644"/>
                </a:cubicBezTo>
                <a:cubicBezTo>
                  <a:pt x="625427" y="467437"/>
                  <a:pt x="625332" y="464242"/>
                  <a:pt x="622746" y="463272"/>
                </a:cubicBezTo>
                <a:cubicBezTo>
                  <a:pt x="622177" y="463295"/>
                  <a:pt x="621418" y="463201"/>
                  <a:pt x="621015" y="463390"/>
                </a:cubicBezTo>
                <a:close/>
                <a:moveTo>
                  <a:pt x="3298219" y="3122496"/>
                </a:moveTo>
                <a:cubicBezTo>
                  <a:pt x="3301658" y="3124839"/>
                  <a:pt x="3305097" y="3124839"/>
                  <a:pt x="3308536" y="3122496"/>
                </a:cubicBezTo>
                <a:cubicBezTo>
                  <a:pt x="3305097" y="3120177"/>
                  <a:pt x="3301658" y="3120177"/>
                  <a:pt x="3298219" y="3122496"/>
                </a:cubicBezTo>
                <a:close/>
                <a:moveTo>
                  <a:pt x="8245458" y="2203008"/>
                </a:moveTo>
                <a:cubicBezTo>
                  <a:pt x="8242872" y="2204215"/>
                  <a:pt x="8242943" y="2207434"/>
                  <a:pt x="8245576" y="2208333"/>
                </a:cubicBezTo>
                <a:cubicBezTo>
                  <a:pt x="8246003" y="2208475"/>
                  <a:pt x="8246881" y="2208451"/>
                  <a:pt x="8247284" y="2208262"/>
                </a:cubicBezTo>
                <a:cubicBezTo>
                  <a:pt x="8249869" y="2207055"/>
                  <a:pt x="8249774" y="2203860"/>
                  <a:pt x="8247189" y="2202913"/>
                </a:cubicBezTo>
                <a:cubicBezTo>
                  <a:pt x="8246596" y="2202937"/>
                  <a:pt x="8245861" y="2202818"/>
                  <a:pt x="8245458" y="2203008"/>
                </a:cubicBezTo>
                <a:close/>
                <a:moveTo>
                  <a:pt x="3867477" y="3422704"/>
                </a:moveTo>
                <a:cubicBezTo>
                  <a:pt x="3863777" y="3424882"/>
                  <a:pt x="3863777" y="3427036"/>
                  <a:pt x="3867477" y="3429213"/>
                </a:cubicBezTo>
                <a:cubicBezTo>
                  <a:pt x="3871177" y="3427059"/>
                  <a:pt x="3871177" y="3424882"/>
                  <a:pt x="3867477" y="3422704"/>
                </a:cubicBezTo>
                <a:close/>
                <a:moveTo>
                  <a:pt x="3687954" y="1250904"/>
                </a:moveTo>
                <a:cubicBezTo>
                  <a:pt x="3690587" y="1250005"/>
                  <a:pt x="3690658" y="1246786"/>
                  <a:pt x="3688073" y="1245579"/>
                </a:cubicBezTo>
                <a:cubicBezTo>
                  <a:pt x="3687670" y="1245389"/>
                  <a:pt x="3686934" y="1245508"/>
                  <a:pt x="3686342" y="1245484"/>
                </a:cubicBezTo>
                <a:cubicBezTo>
                  <a:pt x="3683756" y="1246431"/>
                  <a:pt x="3683661" y="1249626"/>
                  <a:pt x="3686247" y="1250857"/>
                </a:cubicBezTo>
                <a:cubicBezTo>
                  <a:pt x="3686650" y="1250999"/>
                  <a:pt x="3687528" y="1251046"/>
                  <a:pt x="3687954" y="1250904"/>
                </a:cubicBezTo>
                <a:close/>
                <a:moveTo>
                  <a:pt x="3323977" y="3184176"/>
                </a:moveTo>
                <a:cubicBezTo>
                  <a:pt x="3327416" y="3186519"/>
                  <a:pt x="3330855" y="3186519"/>
                  <a:pt x="3334294" y="3184176"/>
                </a:cubicBezTo>
                <a:cubicBezTo>
                  <a:pt x="3330855" y="3181832"/>
                  <a:pt x="3327416" y="3181832"/>
                  <a:pt x="3323977" y="3184176"/>
                </a:cubicBezTo>
                <a:close/>
                <a:moveTo>
                  <a:pt x="522300" y="562276"/>
                </a:moveTo>
                <a:cubicBezTo>
                  <a:pt x="523818" y="563909"/>
                  <a:pt x="528894" y="563956"/>
                  <a:pt x="530815" y="562347"/>
                </a:cubicBezTo>
                <a:cubicBezTo>
                  <a:pt x="531100" y="562087"/>
                  <a:pt x="531147" y="561377"/>
                  <a:pt x="530934" y="561306"/>
                </a:cubicBezTo>
                <a:cubicBezTo>
                  <a:pt x="529582" y="560856"/>
                  <a:pt x="528135" y="560524"/>
                  <a:pt x="526736" y="560146"/>
                </a:cubicBezTo>
                <a:cubicBezTo>
                  <a:pt x="523581" y="560146"/>
                  <a:pt x="521328" y="561235"/>
                  <a:pt x="522300" y="562276"/>
                </a:cubicBezTo>
                <a:close/>
                <a:moveTo>
                  <a:pt x="3771181" y="1727394"/>
                </a:moveTo>
                <a:cubicBezTo>
                  <a:pt x="3771964" y="1725571"/>
                  <a:pt x="3769426" y="1725145"/>
                  <a:pt x="3766865" y="1725287"/>
                </a:cubicBezTo>
                <a:cubicBezTo>
                  <a:pt x="3765489" y="1725642"/>
                  <a:pt x="3764042" y="1725974"/>
                  <a:pt x="3762714" y="1726423"/>
                </a:cubicBezTo>
                <a:cubicBezTo>
                  <a:pt x="3762500" y="1726494"/>
                  <a:pt x="3762548" y="1727228"/>
                  <a:pt x="3762832" y="1727465"/>
                </a:cubicBezTo>
                <a:cubicBezTo>
                  <a:pt x="3764777" y="1729122"/>
                  <a:pt x="3770446" y="1729145"/>
                  <a:pt x="3771181" y="1727394"/>
                </a:cubicBezTo>
                <a:close/>
                <a:moveTo>
                  <a:pt x="4884106" y="1979556"/>
                </a:moveTo>
                <a:cubicBezTo>
                  <a:pt x="4882588" y="1977922"/>
                  <a:pt x="4877512" y="1977875"/>
                  <a:pt x="4875591" y="1979484"/>
                </a:cubicBezTo>
                <a:cubicBezTo>
                  <a:pt x="4875306" y="1979745"/>
                  <a:pt x="4875235" y="1980289"/>
                  <a:pt x="4875472" y="1980573"/>
                </a:cubicBezTo>
                <a:cubicBezTo>
                  <a:pt x="4876895" y="1982230"/>
                  <a:pt x="4882018" y="1982277"/>
                  <a:pt x="4883939" y="1980644"/>
                </a:cubicBezTo>
                <a:cubicBezTo>
                  <a:pt x="4884248" y="1980384"/>
                  <a:pt x="4884058" y="1979911"/>
                  <a:pt x="4884106" y="1979556"/>
                </a:cubicBezTo>
                <a:close/>
                <a:moveTo>
                  <a:pt x="10283862" y="2327337"/>
                </a:moveTo>
                <a:cubicBezTo>
                  <a:pt x="10280423" y="2325017"/>
                  <a:pt x="10276983" y="2325017"/>
                  <a:pt x="10273544" y="2327337"/>
                </a:cubicBezTo>
                <a:cubicBezTo>
                  <a:pt x="10276983" y="2329680"/>
                  <a:pt x="10280423" y="2329680"/>
                  <a:pt x="10283862" y="2327337"/>
                </a:cubicBezTo>
                <a:close/>
                <a:moveTo>
                  <a:pt x="10314624" y="2338721"/>
                </a:moveTo>
                <a:cubicBezTo>
                  <a:pt x="10313248" y="2339076"/>
                  <a:pt x="10311802" y="2339408"/>
                  <a:pt x="10310473" y="2339858"/>
                </a:cubicBezTo>
                <a:cubicBezTo>
                  <a:pt x="10310260" y="2339929"/>
                  <a:pt x="10310307" y="2340662"/>
                  <a:pt x="10310591" y="2340899"/>
                </a:cubicBezTo>
                <a:cubicBezTo>
                  <a:pt x="10312513" y="2342532"/>
                  <a:pt x="10318181" y="2342556"/>
                  <a:pt x="10318941" y="2340804"/>
                </a:cubicBezTo>
                <a:cubicBezTo>
                  <a:pt x="10319699" y="2338982"/>
                  <a:pt x="10317185" y="2338556"/>
                  <a:pt x="10314624" y="2338721"/>
                </a:cubicBezTo>
                <a:close/>
                <a:moveTo>
                  <a:pt x="885590" y="458893"/>
                </a:moveTo>
                <a:cubicBezTo>
                  <a:pt x="888176" y="457686"/>
                  <a:pt x="888081" y="454491"/>
                  <a:pt x="885495" y="453520"/>
                </a:cubicBezTo>
                <a:cubicBezTo>
                  <a:pt x="884902" y="453544"/>
                  <a:pt x="884167" y="453426"/>
                  <a:pt x="883764" y="453615"/>
                </a:cubicBezTo>
                <a:cubicBezTo>
                  <a:pt x="881179" y="454822"/>
                  <a:pt x="881250" y="458041"/>
                  <a:pt x="883883" y="458940"/>
                </a:cubicBezTo>
                <a:cubicBezTo>
                  <a:pt x="884310" y="459130"/>
                  <a:pt x="885187" y="459082"/>
                  <a:pt x="885590" y="458893"/>
                </a:cubicBezTo>
                <a:close/>
                <a:moveTo>
                  <a:pt x="4646379" y="1189816"/>
                </a:moveTo>
                <a:cubicBezTo>
                  <a:pt x="4645098" y="1190266"/>
                  <a:pt x="4643106" y="1190858"/>
                  <a:pt x="4642940" y="1191521"/>
                </a:cubicBezTo>
                <a:cubicBezTo>
                  <a:pt x="4642181" y="1194526"/>
                  <a:pt x="4645976" y="1192633"/>
                  <a:pt x="4647612" y="1192941"/>
                </a:cubicBezTo>
                <a:cubicBezTo>
                  <a:pt x="4649984" y="1193414"/>
                  <a:pt x="4652048" y="1192657"/>
                  <a:pt x="4652451" y="1191094"/>
                </a:cubicBezTo>
                <a:cubicBezTo>
                  <a:pt x="4652522" y="1190787"/>
                  <a:pt x="4650055" y="1190219"/>
                  <a:pt x="4648751" y="1189769"/>
                </a:cubicBezTo>
                <a:cubicBezTo>
                  <a:pt x="4647944" y="1189769"/>
                  <a:pt x="4646996" y="1189603"/>
                  <a:pt x="4646379" y="1189816"/>
                </a:cubicBezTo>
                <a:close/>
                <a:moveTo>
                  <a:pt x="4663408" y="1139474"/>
                </a:moveTo>
                <a:cubicBezTo>
                  <a:pt x="4659970" y="1137155"/>
                  <a:pt x="4656530" y="1137155"/>
                  <a:pt x="4653091" y="1139474"/>
                </a:cubicBezTo>
                <a:cubicBezTo>
                  <a:pt x="4656530" y="1141793"/>
                  <a:pt x="4659970" y="1141793"/>
                  <a:pt x="4663408" y="1139474"/>
                </a:cubicBezTo>
                <a:close/>
                <a:moveTo>
                  <a:pt x="4696898" y="1283898"/>
                </a:moveTo>
                <a:cubicBezTo>
                  <a:pt x="4693199" y="1286075"/>
                  <a:pt x="4693199" y="1288229"/>
                  <a:pt x="4696898" y="1290406"/>
                </a:cubicBezTo>
                <a:cubicBezTo>
                  <a:pt x="4700599" y="1288229"/>
                  <a:pt x="4700599" y="1286052"/>
                  <a:pt x="4696898" y="1283898"/>
                </a:cubicBezTo>
                <a:close/>
                <a:moveTo>
                  <a:pt x="7829086" y="1475374"/>
                </a:moveTo>
                <a:cubicBezTo>
                  <a:pt x="7825387" y="1477551"/>
                  <a:pt x="7825387" y="1479705"/>
                  <a:pt x="7829086" y="1481883"/>
                </a:cubicBezTo>
                <a:cubicBezTo>
                  <a:pt x="7832786" y="1479705"/>
                  <a:pt x="7832786" y="1477551"/>
                  <a:pt x="7829086" y="1475374"/>
                </a:cubicBezTo>
                <a:close/>
                <a:moveTo>
                  <a:pt x="5090168" y="1132468"/>
                </a:moveTo>
                <a:cubicBezTo>
                  <a:pt x="5088650" y="1130835"/>
                  <a:pt x="5083575" y="1130788"/>
                  <a:pt x="5081653" y="1132397"/>
                </a:cubicBezTo>
                <a:cubicBezTo>
                  <a:pt x="5081369" y="1132658"/>
                  <a:pt x="5081298" y="1133202"/>
                  <a:pt x="5081535" y="1133486"/>
                </a:cubicBezTo>
                <a:cubicBezTo>
                  <a:pt x="5082958" y="1135143"/>
                  <a:pt x="5088081" y="1135190"/>
                  <a:pt x="5090002" y="1133557"/>
                </a:cubicBezTo>
                <a:cubicBezTo>
                  <a:pt x="5090311" y="1133297"/>
                  <a:pt x="5090145" y="1132823"/>
                  <a:pt x="5090168" y="1132468"/>
                </a:cubicBezTo>
                <a:close/>
                <a:moveTo>
                  <a:pt x="2897217" y="2992179"/>
                </a:moveTo>
                <a:cubicBezTo>
                  <a:pt x="2897264" y="2992557"/>
                  <a:pt x="2897075" y="2993031"/>
                  <a:pt x="2897383" y="2993267"/>
                </a:cubicBezTo>
                <a:cubicBezTo>
                  <a:pt x="2899304" y="2994900"/>
                  <a:pt x="2904427" y="2994853"/>
                  <a:pt x="2905850" y="2993197"/>
                </a:cubicBezTo>
                <a:cubicBezTo>
                  <a:pt x="2906087" y="2992912"/>
                  <a:pt x="2906016" y="2992368"/>
                  <a:pt x="2905732" y="2992108"/>
                </a:cubicBezTo>
                <a:cubicBezTo>
                  <a:pt x="2903810" y="2990475"/>
                  <a:pt x="2898711" y="2990546"/>
                  <a:pt x="2897217" y="2992179"/>
                </a:cubicBezTo>
                <a:close/>
                <a:moveTo>
                  <a:pt x="2907677" y="3349120"/>
                </a:moveTo>
                <a:cubicBezTo>
                  <a:pt x="2907392" y="3349380"/>
                  <a:pt x="2907321" y="3349924"/>
                  <a:pt x="2907558" y="3350209"/>
                </a:cubicBezTo>
                <a:cubicBezTo>
                  <a:pt x="2908981" y="3351865"/>
                  <a:pt x="2914104" y="3351913"/>
                  <a:pt x="2916025" y="3350279"/>
                </a:cubicBezTo>
                <a:cubicBezTo>
                  <a:pt x="2916310" y="3350019"/>
                  <a:pt x="2916144" y="3349546"/>
                  <a:pt x="2916191" y="3349191"/>
                </a:cubicBezTo>
                <a:cubicBezTo>
                  <a:pt x="2914673" y="3347558"/>
                  <a:pt x="2909598" y="3347487"/>
                  <a:pt x="2907677" y="3349120"/>
                </a:cubicBezTo>
                <a:close/>
                <a:moveTo>
                  <a:pt x="2916144" y="3067823"/>
                </a:moveTo>
                <a:cubicBezTo>
                  <a:pt x="2916381" y="3067538"/>
                  <a:pt x="2916310" y="3066994"/>
                  <a:pt x="2916025" y="3066734"/>
                </a:cubicBezTo>
                <a:cubicBezTo>
                  <a:pt x="2914104" y="3065101"/>
                  <a:pt x="2909028" y="3065172"/>
                  <a:pt x="2907510" y="3066805"/>
                </a:cubicBezTo>
                <a:cubicBezTo>
                  <a:pt x="2907558" y="3067183"/>
                  <a:pt x="2907368" y="3067657"/>
                  <a:pt x="2907677" y="3067893"/>
                </a:cubicBezTo>
                <a:cubicBezTo>
                  <a:pt x="2909598" y="3069526"/>
                  <a:pt x="2914721" y="3069479"/>
                  <a:pt x="2916144" y="3067823"/>
                </a:cubicBezTo>
                <a:close/>
                <a:moveTo>
                  <a:pt x="972256" y="1235212"/>
                </a:moveTo>
                <a:cubicBezTo>
                  <a:pt x="968556" y="1237390"/>
                  <a:pt x="968556" y="1239543"/>
                  <a:pt x="972256" y="1241721"/>
                </a:cubicBezTo>
                <a:cubicBezTo>
                  <a:pt x="975956" y="1239543"/>
                  <a:pt x="975956" y="1237366"/>
                  <a:pt x="972256" y="1235212"/>
                </a:cubicBezTo>
                <a:close/>
                <a:moveTo>
                  <a:pt x="5039459" y="1147498"/>
                </a:moveTo>
                <a:cubicBezTo>
                  <a:pt x="5038890" y="1146645"/>
                  <a:pt x="5038368" y="1145722"/>
                  <a:pt x="5037656" y="1144870"/>
                </a:cubicBezTo>
                <a:cubicBezTo>
                  <a:pt x="5037538" y="1144728"/>
                  <a:pt x="5036376" y="1144752"/>
                  <a:pt x="5035996" y="1144941"/>
                </a:cubicBezTo>
                <a:cubicBezTo>
                  <a:pt x="5033411" y="1146148"/>
                  <a:pt x="5033363" y="1149722"/>
                  <a:pt x="5036139" y="1150196"/>
                </a:cubicBezTo>
                <a:cubicBezTo>
                  <a:pt x="5039032" y="1150693"/>
                  <a:pt x="5039696" y="1149107"/>
                  <a:pt x="5039459" y="1147498"/>
                </a:cubicBezTo>
                <a:close/>
                <a:moveTo>
                  <a:pt x="4947599" y="464881"/>
                </a:moveTo>
                <a:cubicBezTo>
                  <a:pt x="4949022" y="466538"/>
                  <a:pt x="4954145" y="466585"/>
                  <a:pt x="4956066" y="464952"/>
                </a:cubicBezTo>
                <a:cubicBezTo>
                  <a:pt x="4956351" y="464692"/>
                  <a:pt x="4956185" y="464218"/>
                  <a:pt x="4956232" y="463863"/>
                </a:cubicBezTo>
                <a:cubicBezTo>
                  <a:pt x="4954714" y="462230"/>
                  <a:pt x="4949639" y="462183"/>
                  <a:pt x="4947717" y="463792"/>
                </a:cubicBezTo>
                <a:cubicBezTo>
                  <a:pt x="4947433" y="464053"/>
                  <a:pt x="4947362" y="464621"/>
                  <a:pt x="4947599" y="464881"/>
                </a:cubicBezTo>
                <a:close/>
                <a:moveTo>
                  <a:pt x="4956920" y="1209248"/>
                </a:moveTo>
                <a:cubicBezTo>
                  <a:pt x="4955544" y="1209603"/>
                  <a:pt x="4954098" y="1209934"/>
                  <a:pt x="4952770" y="1210384"/>
                </a:cubicBezTo>
                <a:cubicBezTo>
                  <a:pt x="4952556" y="1210455"/>
                  <a:pt x="4952603" y="1211189"/>
                  <a:pt x="4952888" y="1211426"/>
                </a:cubicBezTo>
                <a:cubicBezTo>
                  <a:pt x="4954809" y="1213059"/>
                  <a:pt x="4960478" y="1213082"/>
                  <a:pt x="4961237" y="1211331"/>
                </a:cubicBezTo>
                <a:cubicBezTo>
                  <a:pt x="4961996" y="1209532"/>
                  <a:pt x="4959458" y="1209106"/>
                  <a:pt x="4956920" y="1209248"/>
                </a:cubicBezTo>
                <a:close/>
                <a:moveTo>
                  <a:pt x="10199757" y="2123885"/>
                </a:moveTo>
                <a:cubicBezTo>
                  <a:pt x="10202342" y="2122678"/>
                  <a:pt x="10202247" y="2119482"/>
                  <a:pt x="10199662" y="2118512"/>
                </a:cubicBezTo>
                <a:cubicBezTo>
                  <a:pt x="10199069" y="2118535"/>
                  <a:pt x="10198334" y="2118417"/>
                  <a:pt x="10197931" y="2118607"/>
                </a:cubicBezTo>
                <a:cubicBezTo>
                  <a:pt x="10195346" y="2119814"/>
                  <a:pt x="10195417" y="2123033"/>
                  <a:pt x="10198049" y="2123932"/>
                </a:cubicBezTo>
                <a:cubicBezTo>
                  <a:pt x="10198476" y="2124098"/>
                  <a:pt x="10199377" y="2124074"/>
                  <a:pt x="10199757" y="2123885"/>
                </a:cubicBezTo>
                <a:close/>
                <a:moveTo>
                  <a:pt x="4972527" y="2067696"/>
                </a:moveTo>
                <a:cubicBezTo>
                  <a:pt x="4969087" y="2065353"/>
                  <a:pt x="4965648" y="2065353"/>
                  <a:pt x="4962209" y="2067696"/>
                </a:cubicBezTo>
                <a:cubicBezTo>
                  <a:pt x="4965648" y="2070039"/>
                  <a:pt x="4969064" y="2070039"/>
                  <a:pt x="4972527" y="2067696"/>
                </a:cubicBezTo>
                <a:close/>
                <a:moveTo>
                  <a:pt x="4981824" y="1490474"/>
                </a:moveTo>
                <a:cubicBezTo>
                  <a:pt x="4982607" y="1488652"/>
                  <a:pt x="4980069" y="1488226"/>
                  <a:pt x="4977507" y="1488368"/>
                </a:cubicBezTo>
                <a:cubicBezTo>
                  <a:pt x="4976132" y="1488723"/>
                  <a:pt x="4974685" y="1489054"/>
                  <a:pt x="4973357" y="1489504"/>
                </a:cubicBezTo>
                <a:cubicBezTo>
                  <a:pt x="4973143" y="1489575"/>
                  <a:pt x="4973191" y="1490309"/>
                  <a:pt x="4973475" y="1490545"/>
                </a:cubicBezTo>
                <a:cubicBezTo>
                  <a:pt x="4975396" y="1492202"/>
                  <a:pt x="4981089" y="1492226"/>
                  <a:pt x="4981824" y="1490474"/>
                </a:cubicBezTo>
                <a:close/>
                <a:moveTo>
                  <a:pt x="10567198" y="2080690"/>
                </a:moveTo>
                <a:cubicBezTo>
                  <a:pt x="10563759" y="2078370"/>
                  <a:pt x="10560320" y="2078370"/>
                  <a:pt x="10556880" y="2080690"/>
                </a:cubicBezTo>
                <a:cubicBezTo>
                  <a:pt x="10560320" y="2083009"/>
                  <a:pt x="10563759" y="2083009"/>
                  <a:pt x="10567198" y="2080690"/>
                </a:cubicBezTo>
                <a:close/>
                <a:moveTo>
                  <a:pt x="8923794" y="1623064"/>
                </a:moveTo>
                <a:cubicBezTo>
                  <a:pt x="8927234" y="1625383"/>
                  <a:pt x="8930673" y="1625383"/>
                  <a:pt x="8934113" y="1623064"/>
                </a:cubicBezTo>
                <a:cubicBezTo>
                  <a:pt x="8930697" y="1620721"/>
                  <a:pt x="8927258" y="1620721"/>
                  <a:pt x="8923794" y="1623064"/>
                </a:cubicBezTo>
                <a:close/>
                <a:moveTo>
                  <a:pt x="3163286" y="3035373"/>
                </a:moveTo>
                <a:cubicBezTo>
                  <a:pt x="3164069" y="3033551"/>
                  <a:pt x="3161531" y="3033125"/>
                  <a:pt x="3158970" y="3033267"/>
                </a:cubicBezTo>
                <a:cubicBezTo>
                  <a:pt x="3157594" y="3033622"/>
                  <a:pt x="3156147" y="3033953"/>
                  <a:pt x="3154819" y="3034403"/>
                </a:cubicBezTo>
                <a:cubicBezTo>
                  <a:pt x="3154606" y="3034474"/>
                  <a:pt x="3154653" y="3035208"/>
                  <a:pt x="3154938" y="3035444"/>
                </a:cubicBezTo>
                <a:cubicBezTo>
                  <a:pt x="3156883" y="3037077"/>
                  <a:pt x="3162551" y="3037125"/>
                  <a:pt x="3163286" y="3035373"/>
                </a:cubicBezTo>
                <a:close/>
                <a:moveTo>
                  <a:pt x="10500241" y="2061211"/>
                </a:moveTo>
                <a:cubicBezTo>
                  <a:pt x="10496803" y="2058891"/>
                  <a:pt x="10493364" y="2058891"/>
                  <a:pt x="10489924" y="2061211"/>
                </a:cubicBezTo>
                <a:cubicBezTo>
                  <a:pt x="10493340" y="2063530"/>
                  <a:pt x="10496779" y="2063530"/>
                  <a:pt x="10500241" y="2061211"/>
                </a:cubicBezTo>
                <a:close/>
                <a:moveTo>
                  <a:pt x="4497572" y="1175734"/>
                </a:moveTo>
                <a:cubicBezTo>
                  <a:pt x="4497880" y="1175473"/>
                  <a:pt x="4497904" y="1174763"/>
                  <a:pt x="4497690" y="1174692"/>
                </a:cubicBezTo>
                <a:cubicBezTo>
                  <a:pt x="4496338" y="1174243"/>
                  <a:pt x="4494892" y="1173911"/>
                  <a:pt x="4493540" y="1173556"/>
                </a:cubicBezTo>
                <a:cubicBezTo>
                  <a:pt x="4490978" y="1173414"/>
                  <a:pt x="4488464" y="1173840"/>
                  <a:pt x="4489223" y="1175663"/>
                </a:cubicBezTo>
                <a:cubicBezTo>
                  <a:pt x="4489982" y="1177414"/>
                  <a:pt x="4495650" y="1177367"/>
                  <a:pt x="4497572" y="1175734"/>
                </a:cubicBezTo>
                <a:close/>
                <a:moveTo>
                  <a:pt x="4620408" y="1728009"/>
                </a:moveTo>
                <a:cubicBezTo>
                  <a:pt x="4623040" y="1727110"/>
                  <a:pt x="4623112" y="1723891"/>
                  <a:pt x="4620526" y="1722684"/>
                </a:cubicBezTo>
                <a:cubicBezTo>
                  <a:pt x="4620123" y="1722494"/>
                  <a:pt x="4619388" y="1722613"/>
                  <a:pt x="4618795" y="1722589"/>
                </a:cubicBezTo>
                <a:cubicBezTo>
                  <a:pt x="4616210" y="1723536"/>
                  <a:pt x="4616115" y="1726731"/>
                  <a:pt x="4618700" y="1727962"/>
                </a:cubicBezTo>
                <a:cubicBezTo>
                  <a:pt x="4619103" y="1728104"/>
                  <a:pt x="4619981" y="1728151"/>
                  <a:pt x="4620408" y="1728009"/>
                </a:cubicBezTo>
                <a:close/>
                <a:moveTo>
                  <a:pt x="10607424" y="2207836"/>
                </a:moveTo>
                <a:cubicBezTo>
                  <a:pt x="10607708" y="2207576"/>
                  <a:pt x="10607542" y="2207102"/>
                  <a:pt x="10607590" y="2206747"/>
                </a:cubicBezTo>
                <a:cubicBezTo>
                  <a:pt x="10606072" y="2205114"/>
                  <a:pt x="10600996" y="2205067"/>
                  <a:pt x="10599075" y="2206676"/>
                </a:cubicBezTo>
                <a:cubicBezTo>
                  <a:pt x="10598790" y="2206936"/>
                  <a:pt x="10598719" y="2207481"/>
                  <a:pt x="10598957" y="2207765"/>
                </a:cubicBezTo>
                <a:cubicBezTo>
                  <a:pt x="10600380" y="2209422"/>
                  <a:pt x="10605503" y="2209469"/>
                  <a:pt x="10607424" y="2207836"/>
                </a:cubicBezTo>
                <a:close/>
                <a:moveTo>
                  <a:pt x="4632172" y="1176728"/>
                </a:moveTo>
                <a:cubicBezTo>
                  <a:pt x="4634544" y="1177201"/>
                  <a:pt x="4636607" y="1176444"/>
                  <a:pt x="4637010" y="1174882"/>
                </a:cubicBezTo>
                <a:cubicBezTo>
                  <a:pt x="4637081" y="1174574"/>
                  <a:pt x="4634591" y="1174006"/>
                  <a:pt x="4633310" y="1173556"/>
                </a:cubicBezTo>
                <a:cubicBezTo>
                  <a:pt x="4632504" y="1173556"/>
                  <a:pt x="4631555" y="1173391"/>
                  <a:pt x="4630939" y="1173604"/>
                </a:cubicBezTo>
                <a:cubicBezTo>
                  <a:pt x="4629634" y="1174053"/>
                  <a:pt x="4627666" y="1174645"/>
                  <a:pt x="4627499" y="1175308"/>
                </a:cubicBezTo>
                <a:cubicBezTo>
                  <a:pt x="4626741" y="1178290"/>
                  <a:pt x="4630535" y="1176397"/>
                  <a:pt x="4632172" y="1176728"/>
                </a:cubicBezTo>
                <a:close/>
                <a:moveTo>
                  <a:pt x="1561366" y="1613786"/>
                </a:moveTo>
                <a:cubicBezTo>
                  <a:pt x="1560773" y="1613100"/>
                  <a:pt x="1560157" y="1612413"/>
                  <a:pt x="1559540" y="1611703"/>
                </a:cubicBezTo>
                <a:cubicBezTo>
                  <a:pt x="1558971" y="1612058"/>
                  <a:pt x="1557832" y="1612508"/>
                  <a:pt x="1557927" y="1612768"/>
                </a:cubicBezTo>
                <a:cubicBezTo>
                  <a:pt x="1558188" y="1613526"/>
                  <a:pt x="1558971" y="1614236"/>
                  <a:pt x="1559540" y="1614946"/>
                </a:cubicBezTo>
                <a:cubicBezTo>
                  <a:pt x="1560109" y="1614591"/>
                  <a:pt x="1560678" y="1614212"/>
                  <a:pt x="1561366" y="1613786"/>
                </a:cubicBezTo>
                <a:close/>
                <a:moveTo>
                  <a:pt x="1665892" y="2366768"/>
                </a:moveTo>
                <a:cubicBezTo>
                  <a:pt x="1666580" y="2367194"/>
                  <a:pt x="1667149" y="2367573"/>
                  <a:pt x="1667718" y="2367928"/>
                </a:cubicBezTo>
                <a:cubicBezTo>
                  <a:pt x="1668288" y="2367218"/>
                  <a:pt x="1669070" y="2366508"/>
                  <a:pt x="1669331" y="2365751"/>
                </a:cubicBezTo>
                <a:cubicBezTo>
                  <a:pt x="1669426" y="2365490"/>
                  <a:pt x="1668288" y="2365041"/>
                  <a:pt x="1667718" y="2364686"/>
                </a:cubicBezTo>
                <a:cubicBezTo>
                  <a:pt x="1667102" y="2365372"/>
                  <a:pt x="1666485" y="2366082"/>
                  <a:pt x="1665892" y="2366768"/>
                </a:cubicBezTo>
                <a:close/>
                <a:moveTo>
                  <a:pt x="1860902" y="1561384"/>
                </a:moveTo>
                <a:cubicBezTo>
                  <a:pt x="1860333" y="1561029"/>
                  <a:pt x="1859764" y="1560674"/>
                  <a:pt x="1859076" y="1560225"/>
                </a:cubicBezTo>
                <a:cubicBezTo>
                  <a:pt x="1857985" y="1560603"/>
                  <a:pt x="1856870" y="1560982"/>
                  <a:pt x="1855755" y="1561384"/>
                </a:cubicBezTo>
                <a:cubicBezTo>
                  <a:pt x="1856324" y="1561740"/>
                  <a:pt x="1857036" y="1562450"/>
                  <a:pt x="1857439" y="1562402"/>
                </a:cubicBezTo>
                <a:cubicBezTo>
                  <a:pt x="1858673" y="1562237"/>
                  <a:pt x="1859764" y="1561740"/>
                  <a:pt x="1860902" y="1561384"/>
                </a:cubicBezTo>
                <a:close/>
                <a:moveTo>
                  <a:pt x="1711526" y="1165438"/>
                </a:moveTo>
                <a:cubicBezTo>
                  <a:pt x="1710956" y="1165083"/>
                  <a:pt x="1710387" y="1164704"/>
                  <a:pt x="1709699" y="1164278"/>
                </a:cubicBezTo>
                <a:cubicBezTo>
                  <a:pt x="1708608" y="1164657"/>
                  <a:pt x="1707494" y="1165036"/>
                  <a:pt x="1706379" y="1165438"/>
                </a:cubicBezTo>
                <a:cubicBezTo>
                  <a:pt x="1706948" y="1165793"/>
                  <a:pt x="1707659" y="1166503"/>
                  <a:pt x="1708063" y="1166456"/>
                </a:cubicBezTo>
                <a:cubicBezTo>
                  <a:pt x="1709272" y="1166266"/>
                  <a:pt x="1710363" y="1165793"/>
                  <a:pt x="1711526" y="1165438"/>
                </a:cubicBezTo>
                <a:close/>
                <a:moveTo>
                  <a:pt x="9186544" y="1817783"/>
                </a:moveTo>
                <a:cubicBezTo>
                  <a:pt x="9187113" y="1818138"/>
                  <a:pt x="9187682" y="1818493"/>
                  <a:pt x="9188370" y="1818943"/>
                </a:cubicBezTo>
                <a:cubicBezTo>
                  <a:pt x="9189437" y="1818564"/>
                  <a:pt x="9190576" y="1818185"/>
                  <a:pt x="9191691" y="1817783"/>
                </a:cubicBezTo>
                <a:cubicBezTo>
                  <a:pt x="9191122" y="1817428"/>
                  <a:pt x="9190410" y="1816718"/>
                  <a:pt x="9190006" y="1816765"/>
                </a:cubicBezTo>
                <a:cubicBezTo>
                  <a:pt x="9188797" y="1816954"/>
                  <a:pt x="9187706" y="1817428"/>
                  <a:pt x="9186544" y="1817783"/>
                </a:cubicBezTo>
                <a:close/>
                <a:moveTo>
                  <a:pt x="1844726" y="1145486"/>
                </a:moveTo>
                <a:cubicBezTo>
                  <a:pt x="1844039" y="1145060"/>
                  <a:pt x="1843469" y="1144681"/>
                  <a:pt x="1842900" y="1144326"/>
                </a:cubicBezTo>
                <a:cubicBezTo>
                  <a:pt x="1842331" y="1145036"/>
                  <a:pt x="1841548" y="1145746"/>
                  <a:pt x="1841287" y="1146503"/>
                </a:cubicBezTo>
                <a:cubicBezTo>
                  <a:pt x="1841192" y="1146764"/>
                  <a:pt x="1842331" y="1147213"/>
                  <a:pt x="1842900" y="1147569"/>
                </a:cubicBezTo>
                <a:cubicBezTo>
                  <a:pt x="1843493" y="1146882"/>
                  <a:pt x="1844110" y="1146172"/>
                  <a:pt x="1844726" y="1145486"/>
                </a:cubicBezTo>
                <a:close/>
                <a:moveTo>
                  <a:pt x="9135028" y="1863226"/>
                </a:moveTo>
                <a:cubicBezTo>
                  <a:pt x="9134459" y="1862871"/>
                  <a:pt x="9133748" y="1862161"/>
                  <a:pt x="9133344" y="1862208"/>
                </a:cubicBezTo>
                <a:cubicBezTo>
                  <a:pt x="9132135" y="1862374"/>
                  <a:pt x="9131043" y="1862871"/>
                  <a:pt x="9129882" y="1863226"/>
                </a:cubicBezTo>
                <a:cubicBezTo>
                  <a:pt x="9130451" y="1863581"/>
                  <a:pt x="9131019" y="1863936"/>
                  <a:pt x="9131708" y="1864386"/>
                </a:cubicBezTo>
                <a:cubicBezTo>
                  <a:pt x="9132799" y="1864007"/>
                  <a:pt x="9133913" y="1863605"/>
                  <a:pt x="9135028" y="1863226"/>
                </a:cubicBezTo>
                <a:close/>
                <a:moveTo>
                  <a:pt x="8825934" y="2103388"/>
                </a:moveTo>
                <a:cubicBezTo>
                  <a:pt x="8827049" y="2103766"/>
                  <a:pt x="8828164" y="2104169"/>
                  <a:pt x="8829254" y="2104548"/>
                </a:cubicBezTo>
                <a:cubicBezTo>
                  <a:pt x="8829942" y="2104122"/>
                  <a:pt x="8830512" y="2103743"/>
                  <a:pt x="8831081" y="2103388"/>
                </a:cubicBezTo>
                <a:cubicBezTo>
                  <a:pt x="8829942" y="2103033"/>
                  <a:pt x="8828827" y="2102536"/>
                  <a:pt x="8827618" y="2102370"/>
                </a:cubicBezTo>
                <a:cubicBezTo>
                  <a:pt x="8827215" y="2102323"/>
                  <a:pt x="8826503" y="2103033"/>
                  <a:pt x="8825934" y="2103388"/>
                </a:cubicBezTo>
                <a:close/>
                <a:moveTo>
                  <a:pt x="1615325" y="1750636"/>
                </a:moveTo>
                <a:cubicBezTo>
                  <a:pt x="1616535" y="1750470"/>
                  <a:pt x="1617649" y="1749973"/>
                  <a:pt x="1618788" y="1749618"/>
                </a:cubicBezTo>
                <a:cubicBezTo>
                  <a:pt x="1618219" y="1749263"/>
                  <a:pt x="1617507" y="1748553"/>
                  <a:pt x="1617104" y="1748600"/>
                </a:cubicBezTo>
                <a:cubicBezTo>
                  <a:pt x="1615894" y="1748766"/>
                  <a:pt x="1614779" y="1749263"/>
                  <a:pt x="1613641" y="1749618"/>
                </a:cubicBezTo>
                <a:cubicBezTo>
                  <a:pt x="1614210" y="1749997"/>
                  <a:pt x="1614898" y="1750707"/>
                  <a:pt x="1615325" y="1750636"/>
                </a:cubicBezTo>
                <a:close/>
                <a:moveTo>
                  <a:pt x="1768188" y="1710684"/>
                </a:moveTo>
                <a:cubicBezTo>
                  <a:pt x="1767073" y="1710305"/>
                  <a:pt x="1765959" y="1709903"/>
                  <a:pt x="1764868" y="1709524"/>
                </a:cubicBezTo>
                <a:cubicBezTo>
                  <a:pt x="1764180" y="1709950"/>
                  <a:pt x="1763611" y="1710329"/>
                  <a:pt x="1763041" y="1710684"/>
                </a:cubicBezTo>
                <a:cubicBezTo>
                  <a:pt x="1764180" y="1711039"/>
                  <a:pt x="1765294" y="1711536"/>
                  <a:pt x="1766504" y="1711702"/>
                </a:cubicBezTo>
                <a:cubicBezTo>
                  <a:pt x="1766907" y="1711749"/>
                  <a:pt x="1767619" y="1711039"/>
                  <a:pt x="1768188" y="1710684"/>
                </a:cubicBezTo>
                <a:close/>
                <a:moveTo>
                  <a:pt x="9135028" y="1801570"/>
                </a:moveTo>
                <a:cubicBezTo>
                  <a:pt x="9134459" y="1801215"/>
                  <a:pt x="9133889" y="1800836"/>
                  <a:pt x="9133202" y="1800410"/>
                </a:cubicBezTo>
                <a:cubicBezTo>
                  <a:pt x="9132111" y="1800789"/>
                  <a:pt x="9130996" y="1801168"/>
                  <a:pt x="9129882" y="1801570"/>
                </a:cubicBezTo>
                <a:cubicBezTo>
                  <a:pt x="9130451" y="1801925"/>
                  <a:pt x="9131138" y="1802635"/>
                  <a:pt x="9131565" y="1802588"/>
                </a:cubicBezTo>
                <a:cubicBezTo>
                  <a:pt x="9132799" y="1802399"/>
                  <a:pt x="9133889" y="1801925"/>
                  <a:pt x="9135028" y="1801570"/>
                </a:cubicBezTo>
                <a:close/>
                <a:moveTo>
                  <a:pt x="1567272" y="1045345"/>
                </a:moveTo>
                <a:cubicBezTo>
                  <a:pt x="1566703" y="1044990"/>
                  <a:pt x="1566134" y="1044635"/>
                  <a:pt x="1565446" y="1044185"/>
                </a:cubicBezTo>
                <a:cubicBezTo>
                  <a:pt x="1564378" y="1044564"/>
                  <a:pt x="1563240" y="1044943"/>
                  <a:pt x="1562125" y="1045345"/>
                </a:cubicBezTo>
                <a:cubicBezTo>
                  <a:pt x="1562695" y="1045700"/>
                  <a:pt x="1563406" y="1046410"/>
                  <a:pt x="1563809" y="1046363"/>
                </a:cubicBezTo>
                <a:cubicBezTo>
                  <a:pt x="1565019" y="1046197"/>
                  <a:pt x="1566134" y="1045700"/>
                  <a:pt x="1567272" y="1045345"/>
                </a:cubicBezTo>
                <a:close/>
                <a:moveTo>
                  <a:pt x="1629082" y="1110267"/>
                </a:moveTo>
                <a:cubicBezTo>
                  <a:pt x="1628512" y="1109912"/>
                  <a:pt x="1627801" y="1109202"/>
                  <a:pt x="1627397" y="1109250"/>
                </a:cubicBezTo>
                <a:cubicBezTo>
                  <a:pt x="1626188" y="1109415"/>
                  <a:pt x="1625073" y="1109912"/>
                  <a:pt x="1623935" y="1110267"/>
                </a:cubicBezTo>
                <a:cubicBezTo>
                  <a:pt x="1624504" y="1110622"/>
                  <a:pt x="1625215" y="1111332"/>
                  <a:pt x="1625619" y="1111285"/>
                </a:cubicBezTo>
                <a:cubicBezTo>
                  <a:pt x="1626852" y="1111096"/>
                  <a:pt x="1627943" y="1110622"/>
                  <a:pt x="1629082" y="1110267"/>
                </a:cubicBezTo>
                <a:close/>
                <a:moveTo>
                  <a:pt x="8919620" y="2154772"/>
                </a:moveTo>
                <a:cubicBezTo>
                  <a:pt x="8919882" y="2155529"/>
                  <a:pt x="8920664" y="2156239"/>
                  <a:pt x="8921233" y="2156949"/>
                </a:cubicBezTo>
                <a:cubicBezTo>
                  <a:pt x="8921803" y="2156594"/>
                  <a:pt x="8922941" y="2156144"/>
                  <a:pt x="8922846" y="2155884"/>
                </a:cubicBezTo>
                <a:cubicBezTo>
                  <a:pt x="8922585" y="2155127"/>
                  <a:pt x="8921803" y="2154417"/>
                  <a:pt x="8921233" y="2153707"/>
                </a:cubicBezTo>
                <a:cubicBezTo>
                  <a:pt x="8920664" y="2154062"/>
                  <a:pt x="8919525" y="2154511"/>
                  <a:pt x="8919620" y="2154772"/>
                </a:cubicBezTo>
                <a:close/>
                <a:moveTo>
                  <a:pt x="10623125" y="2145115"/>
                </a:moveTo>
                <a:cubicBezTo>
                  <a:pt x="10622437" y="2144689"/>
                  <a:pt x="10621868" y="2144310"/>
                  <a:pt x="10621299" y="2143955"/>
                </a:cubicBezTo>
                <a:cubicBezTo>
                  <a:pt x="10620730" y="2144665"/>
                  <a:pt x="10619970" y="2145375"/>
                  <a:pt x="10619686" y="2146133"/>
                </a:cubicBezTo>
                <a:cubicBezTo>
                  <a:pt x="10619591" y="2146393"/>
                  <a:pt x="10620730" y="2146843"/>
                  <a:pt x="10621299" y="2147198"/>
                </a:cubicBezTo>
                <a:cubicBezTo>
                  <a:pt x="10621891" y="2146511"/>
                  <a:pt x="10622508" y="2145801"/>
                  <a:pt x="10623125" y="2145115"/>
                </a:cubicBezTo>
                <a:close/>
                <a:moveTo>
                  <a:pt x="876957" y="1694447"/>
                </a:moveTo>
                <a:cubicBezTo>
                  <a:pt x="876388" y="1694092"/>
                  <a:pt x="875818" y="1693714"/>
                  <a:pt x="875131" y="1693288"/>
                </a:cubicBezTo>
                <a:cubicBezTo>
                  <a:pt x="874040" y="1693666"/>
                  <a:pt x="872925" y="1694045"/>
                  <a:pt x="871810" y="1694447"/>
                </a:cubicBezTo>
                <a:cubicBezTo>
                  <a:pt x="872379" y="1694802"/>
                  <a:pt x="873091" y="1695513"/>
                  <a:pt x="873494" y="1695465"/>
                </a:cubicBezTo>
                <a:cubicBezTo>
                  <a:pt x="874704" y="1695300"/>
                  <a:pt x="875795" y="1694826"/>
                  <a:pt x="876957" y="1694447"/>
                </a:cubicBezTo>
                <a:close/>
                <a:moveTo>
                  <a:pt x="10575666" y="2582599"/>
                </a:moveTo>
                <a:cubicBezTo>
                  <a:pt x="10574598" y="2582978"/>
                  <a:pt x="10573459" y="2583357"/>
                  <a:pt x="10572345" y="2583759"/>
                </a:cubicBezTo>
                <a:cubicBezTo>
                  <a:pt x="10572914" y="2584114"/>
                  <a:pt x="10573602" y="2584824"/>
                  <a:pt x="10574029" y="2584777"/>
                </a:cubicBezTo>
                <a:cubicBezTo>
                  <a:pt x="10575238" y="2584611"/>
                  <a:pt x="10576353" y="2584114"/>
                  <a:pt x="10577492" y="2583759"/>
                </a:cubicBezTo>
                <a:cubicBezTo>
                  <a:pt x="10576922" y="2583380"/>
                  <a:pt x="10576353" y="2583025"/>
                  <a:pt x="10575666" y="2582599"/>
                </a:cubicBezTo>
                <a:close/>
                <a:moveTo>
                  <a:pt x="10555932" y="2063885"/>
                </a:moveTo>
                <a:cubicBezTo>
                  <a:pt x="10556027" y="2063625"/>
                  <a:pt x="10554888" y="2063175"/>
                  <a:pt x="10554319" y="2062820"/>
                </a:cubicBezTo>
                <a:cubicBezTo>
                  <a:pt x="10553702" y="2063530"/>
                  <a:pt x="10553085" y="2064240"/>
                  <a:pt x="10552492" y="2064903"/>
                </a:cubicBezTo>
                <a:cubicBezTo>
                  <a:pt x="10553181" y="2065329"/>
                  <a:pt x="10553750" y="2065708"/>
                  <a:pt x="10554319" y="2066063"/>
                </a:cubicBezTo>
                <a:cubicBezTo>
                  <a:pt x="10554888" y="2065353"/>
                  <a:pt x="10555647" y="2064666"/>
                  <a:pt x="10555932" y="2063885"/>
                </a:cubicBezTo>
                <a:close/>
                <a:moveTo>
                  <a:pt x="10524149" y="3426444"/>
                </a:moveTo>
                <a:cubicBezTo>
                  <a:pt x="10523058" y="3426823"/>
                  <a:pt x="10521944" y="3427201"/>
                  <a:pt x="10520829" y="3427604"/>
                </a:cubicBezTo>
                <a:cubicBezTo>
                  <a:pt x="10521398" y="3427959"/>
                  <a:pt x="10522086" y="3428669"/>
                  <a:pt x="10522513" y="3428621"/>
                </a:cubicBezTo>
                <a:cubicBezTo>
                  <a:pt x="10523723" y="3428456"/>
                  <a:pt x="10524838" y="3427959"/>
                  <a:pt x="10525976" y="3427604"/>
                </a:cubicBezTo>
                <a:cubicBezTo>
                  <a:pt x="10525406" y="3427225"/>
                  <a:pt x="10524838" y="3426870"/>
                  <a:pt x="10524149" y="3426444"/>
                </a:cubicBezTo>
                <a:close/>
                <a:moveTo>
                  <a:pt x="799683" y="717540"/>
                </a:moveTo>
                <a:cubicBezTo>
                  <a:pt x="800253" y="717895"/>
                  <a:pt x="800964" y="718605"/>
                  <a:pt x="801367" y="718557"/>
                </a:cubicBezTo>
                <a:cubicBezTo>
                  <a:pt x="802577" y="718392"/>
                  <a:pt x="803692" y="717895"/>
                  <a:pt x="804830" y="717540"/>
                </a:cubicBezTo>
                <a:cubicBezTo>
                  <a:pt x="804261" y="717185"/>
                  <a:pt x="803549" y="716475"/>
                  <a:pt x="803146" y="716522"/>
                </a:cubicBezTo>
                <a:cubicBezTo>
                  <a:pt x="801913" y="716688"/>
                  <a:pt x="800822" y="717185"/>
                  <a:pt x="799683" y="717540"/>
                </a:cubicBezTo>
                <a:close/>
                <a:moveTo>
                  <a:pt x="10786875" y="2615049"/>
                </a:moveTo>
                <a:cubicBezTo>
                  <a:pt x="10785807" y="2615427"/>
                  <a:pt x="10784669" y="2615806"/>
                  <a:pt x="10783554" y="2616208"/>
                </a:cubicBezTo>
                <a:cubicBezTo>
                  <a:pt x="10784124" y="2616563"/>
                  <a:pt x="10784812" y="2617273"/>
                  <a:pt x="10785239" y="2617226"/>
                </a:cubicBezTo>
                <a:cubicBezTo>
                  <a:pt x="10786448" y="2617060"/>
                  <a:pt x="10787563" y="2616563"/>
                  <a:pt x="10788701" y="2616208"/>
                </a:cubicBezTo>
                <a:cubicBezTo>
                  <a:pt x="10788132" y="2615829"/>
                  <a:pt x="10787563" y="2615474"/>
                  <a:pt x="10786875" y="2615049"/>
                </a:cubicBezTo>
                <a:close/>
                <a:moveTo>
                  <a:pt x="10785262" y="2870358"/>
                </a:moveTo>
                <a:cubicBezTo>
                  <a:pt x="10786472" y="2870192"/>
                  <a:pt x="10787587" y="2869695"/>
                  <a:pt x="10788725" y="2869340"/>
                </a:cubicBezTo>
                <a:cubicBezTo>
                  <a:pt x="10788156" y="2868985"/>
                  <a:pt x="10787587" y="2868630"/>
                  <a:pt x="10786898" y="2868181"/>
                </a:cubicBezTo>
                <a:cubicBezTo>
                  <a:pt x="10785831" y="2868559"/>
                  <a:pt x="10784693" y="2868938"/>
                  <a:pt x="10783578" y="2869340"/>
                </a:cubicBezTo>
                <a:cubicBezTo>
                  <a:pt x="10784124" y="2869719"/>
                  <a:pt x="10784835" y="2870429"/>
                  <a:pt x="10785262" y="2870358"/>
                </a:cubicBezTo>
                <a:close/>
                <a:moveTo>
                  <a:pt x="859240" y="884732"/>
                </a:moveTo>
                <a:cubicBezTo>
                  <a:pt x="857556" y="885490"/>
                  <a:pt x="855421" y="886413"/>
                  <a:pt x="858528" y="887549"/>
                </a:cubicBezTo>
                <a:cubicBezTo>
                  <a:pt x="858931" y="887691"/>
                  <a:pt x="860473" y="886650"/>
                  <a:pt x="861493" y="886153"/>
                </a:cubicBezTo>
                <a:cubicBezTo>
                  <a:pt x="861493" y="885679"/>
                  <a:pt x="861801" y="884993"/>
                  <a:pt x="861398" y="884756"/>
                </a:cubicBezTo>
                <a:cubicBezTo>
                  <a:pt x="860995" y="884519"/>
                  <a:pt x="859738" y="884496"/>
                  <a:pt x="859240" y="884732"/>
                </a:cubicBezTo>
                <a:close/>
                <a:moveTo>
                  <a:pt x="861588" y="884638"/>
                </a:moveTo>
                <a:cubicBezTo>
                  <a:pt x="861967" y="884874"/>
                  <a:pt x="863295" y="884898"/>
                  <a:pt x="863746" y="884638"/>
                </a:cubicBezTo>
                <a:cubicBezTo>
                  <a:pt x="864718" y="884141"/>
                  <a:pt x="865477" y="883431"/>
                  <a:pt x="866094" y="882721"/>
                </a:cubicBezTo>
                <a:cubicBezTo>
                  <a:pt x="866189" y="882602"/>
                  <a:pt x="865098" y="882058"/>
                  <a:pt x="864505" y="881703"/>
                </a:cubicBezTo>
                <a:cubicBezTo>
                  <a:pt x="863509" y="882224"/>
                  <a:pt x="862370" y="882650"/>
                  <a:pt x="861564" y="883265"/>
                </a:cubicBezTo>
                <a:cubicBezTo>
                  <a:pt x="861184" y="883573"/>
                  <a:pt x="861184" y="884401"/>
                  <a:pt x="861588" y="884638"/>
                </a:cubicBezTo>
                <a:close/>
                <a:moveTo>
                  <a:pt x="10329163" y="3096911"/>
                </a:moveTo>
                <a:cubicBezTo>
                  <a:pt x="10329519" y="3096792"/>
                  <a:pt x="10329875" y="3096674"/>
                  <a:pt x="10330230" y="3096532"/>
                </a:cubicBezTo>
                <a:cubicBezTo>
                  <a:pt x="10329661" y="3096177"/>
                  <a:pt x="10328974" y="3095467"/>
                  <a:pt x="10328547" y="3095514"/>
                </a:cubicBezTo>
                <a:cubicBezTo>
                  <a:pt x="10328688" y="3096011"/>
                  <a:pt x="10328974" y="3096437"/>
                  <a:pt x="10329163" y="3096911"/>
                </a:cubicBezTo>
                <a:close/>
                <a:moveTo>
                  <a:pt x="10314766" y="2226723"/>
                </a:moveTo>
                <a:cubicBezTo>
                  <a:pt x="10313628" y="2226368"/>
                  <a:pt x="10312513" y="2225871"/>
                  <a:pt x="10311303" y="2225705"/>
                </a:cubicBezTo>
                <a:cubicBezTo>
                  <a:pt x="10310877" y="2225634"/>
                  <a:pt x="10310188" y="2226368"/>
                  <a:pt x="10309619" y="2226723"/>
                </a:cubicBezTo>
                <a:cubicBezTo>
                  <a:pt x="10310734" y="2227102"/>
                  <a:pt x="10311849" y="2227504"/>
                  <a:pt x="10312940" y="2227883"/>
                </a:cubicBezTo>
                <a:cubicBezTo>
                  <a:pt x="10313604" y="2227457"/>
                  <a:pt x="10314197" y="2227102"/>
                  <a:pt x="10314766" y="2226723"/>
                </a:cubicBezTo>
                <a:close/>
                <a:moveTo>
                  <a:pt x="10267425" y="3389190"/>
                </a:moveTo>
                <a:cubicBezTo>
                  <a:pt x="10267164" y="3388433"/>
                  <a:pt x="10266381" y="3387723"/>
                  <a:pt x="10265812" y="3387013"/>
                </a:cubicBezTo>
                <a:cubicBezTo>
                  <a:pt x="10265670" y="3387107"/>
                  <a:pt x="10265480" y="3387202"/>
                  <a:pt x="10265291" y="3387296"/>
                </a:cubicBezTo>
                <a:cubicBezTo>
                  <a:pt x="10264982" y="3387652"/>
                  <a:pt x="10264721" y="3388054"/>
                  <a:pt x="10264413" y="3388409"/>
                </a:cubicBezTo>
                <a:cubicBezTo>
                  <a:pt x="10264745" y="3389048"/>
                  <a:pt x="10265291" y="3389663"/>
                  <a:pt x="10265789" y="3390279"/>
                </a:cubicBezTo>
                <a:cubicBezTo>
                  <a:pt x="10266381" y="3389900"/>
                  <a:pt x="10267520" y="3389474"/>
                  <a:pt x="10267425" y="3389190"/>
                </a:cubicBezTo>
                <a:close/>
                <a:moveTo>
                  <a:pt x="10180806" y="2366295"/>
                </a:moveTo>
                <a:cubicBezTo>
                  <a:pt x="10181945" y="2366650"/>
                  <a:pt x="10183060" y="2367147"/>
                  <a:pt x="10184269" y="2367313"/>
                </a:cubicBezTo>
                <a:cubicBezTo>
                  <a:pt x="10184696" y="2367384"/>
                  <a:pt x="10185384" y="2366650"/>
                  <a:pt x="10185954" y="2366295"/>
                </a:cubicBezTo>
                <a:cubicBezTo>
                  <a:pt x="10184838" y="2365916"/>
                  <a:pt x="10183723" y="2365514"/>
                  <a:pt x="10182633" y="2365135"/>
                </a:cubicBezTo>
                <a:cubicBezTo>
                  <a:pt x="10181969" y="2365561"/>
                  <a:pt x="10181399" y="2365940"/>
                  <a:pt x="10180806" y="2366295"/>
                </a:cubicBezTo>
                <a:close/>
                <a:moveTo>
                  <a:pt x="10490873" y="3544975"/>
                </a:moveTo>
                <a:cubicBezTo>
                  <a:pt x="10490778" y="3545235"/>
                  <a:pt x="10491917" y="3545685"/>
                  <a:pt x="10492486" y="3546040"/>
                </a:cubicBezTo>
                <a:cubicBezTo>
                  <a:pt x="10493102" y="3545330"/>
                  <a:pt x="10493719" y="3544620"/>
                  <a:pt x="10494312" y="3543957"/>
                </a:cubicBezTo>
                <a:cubicBezTo>
                  <a:pt x="10493624" y="3543531"/>
                  <a:pt x="10493055" y="3543152"/>
                  <a:pt x="10492486" y="3542797"/>
                </a:cubicBezTo>
                <a:cubicBezTo>
                  <a:pt x="10491917" y="3543531"/>
                  <a:pt x="10491157" y="3544217"/>
                  <a:pt x="10490873" y="3544975"/>
                </a:cubicBezTo>
                <a:close/>
                <a:moveTo>
                  <a:pt x="10458261" y="2898097"/>
                </a:moveTo>
                <a:cubicBezTo>
                  <a:pt x="10457573" y="2897671"/>
                  <a:pt x="10457003" y="2897292"/>
                  <a:pt x="10456434" y="2896937"/>
                </a:cubicBezTo>
                <a:cubicBezTo>
                  <a:pt x="10455865" y="2897647"/>
                  <a:pt x="10455082" y="2898358"/>
                  <a:pt x="10454822" y="2899115"/>
                </a:cubicBezTo>
                <a:cubicBezTo>
                  <a:pt x="10454727" y="2899375"/>
                  <a:pt x="10455865" y="2899825"/>
                  <a:pt x="10456434" y="2900180"/>
                </a:cubicBezTo>
                <a:cubicBezTo>
                  <a:pt x="10457051" y="2899470"/>
                  <a:pt x="10457668" y="2898784"/>
                  <a:pt x="10458261" y="2898097"/>
                </a:cubicBezTo>
                <a:close/>
                <a:moveTo>
                  <a:pt x="10418533" y="2998711"/>
                </a:moveTo>
                <a:cubicBezTo>
                  <a:pt x="10419126" y="2999397"/>
                  <a:pt x="10419743" y="3000107"/>
                  <a:pt x="10420359" y="3000794"/>
                </a:cubicBezTo>
                <a:cubicBezTo>
                  <a:pt x="10420928" y="3000439"/>
                  <a:pt x="10422067" y="2999989"/>
                  <a:pt x="10421972" y="2999729"/>
                </a:cubicBezTo>
                <a:cubicBezTo>
                  <a:pt x="10421711" y="2998971"/>
                  <a:pt x="10420928" y="2998261"/>
                  <a:pt x="10420359" y="2997551"/>
                </a:cubicBezTo>
                <a:cubicBezTo>
                  <a:pt x="10419790" y="2997906"/>
                  <a:pt x="10419221" y="2998285"/>
                  <a:pt x="10418533" y="2998711"/>
                </a:cubicBezTo>
                <a:close/>
                <a:moveTo>
                  <a:pt x="10385043" y="3484857"/>
                </a:moveTo>
                <a:cubicBezTo>
                  <a:pt x="10383952" y="3485236"/>
                  <a:pt x="10382837" y="3485615"/>
                  <a:pt x="10381723" y="3486017"/>
                </a:cubicBezTo>
                <a:cubicBezTo>
                  <a:pt x="10382292" y="3486372"/>
                  <a:pt x="10382979" y="3487082"/>
                  <a:pt x="10383406" y="3487035"/>
                </a:cubicBezTo>
                <a:cubicBezTo>
                  <a:pt x="10384616" y="3486869"/>
                  <a:pt x="10385730" y="3486372"/>
                  <a:pt x="10386869" y="3486017"/>
                </a:cubicBezTo>
                <a:cubicBezTo>
                  <a:pt x="10386300" y="3485662"/>
                  <a:pt x="10385730" y="3485283"/>
                  <a:pt x="10385043" y="3484857"/>
                </a:cubicBezTo>
                <a:close/>
                <a:moveTo>
                  <a:pt x="382387" y="39207"/>
                </a:moveTo>
                <a:cubicBezTo>
                  <a:pt x="382956" y="39562"/>
                  <a:pt x="383668" y="40272"/>
                  <a:pt x="384071" y="40225"/>
                </a:cubicBezTo>
                <a:cubicBezTo>
                  <a:pt x="385281" y="40059"/>
                  <a:pt x="386396" y="39562"/>
                  <a:pt x="387534" y="39207"/>
                </a:cubicBezTo>
                <a:cubicBezTo>
                  <a:pt x="386965" y="38852"/>
                  <a:pt x="386253" y="38142"/>
                  <a:pt x="385850" y="38189"/>
                </a:cubicBezTo>
                <a:cubicBezTo>
                  <a:pt x="384640" y="38379"/>
                  <a:pt x="383526" y="38852"/>
                  <a:pt x="382387" y="39207"/>
                </a:cubicBezTo>
                <a:close/>
                <a:moveTo>
                  <a:pt x="500883" y="136578"/>
                </a:moveTo>
                <a:cubicBezTo>
                  <a:pt x="500314" y="136223"/>
                  <a:pt x="499602" y="135513"/>
                  <a:pt x="499175" y="135561"/>
                </a:cubicBezTo>
                <a:cubicBezTo>
                  <a:pt x="497965" y="135726"/>
                  <a:pt x="496851" y="136223"/>
                  <a:pt x="495712" y="136578"/>
                </a:cubicBezTo>
                <a:cubicBezTo>
                  <a:pt x="496282" y="136933"/>
                  <a:pt x="496993" y="137644"/>
                  <a:pt x="497396" y="137596"/>
                </a:cubicBezTo>
                <a:cubicBezTo>
                  <a:pt x="498630" y="137431"/>
                  <a:pt x="499744" y="136957"/>
                  <a:pt x="500883" y="136578"/>
                </a:cubicBezTo>
                <a:close/>
                <a:moveTo>
                  <a:pt x="10943272" y="3090047"/>
                </a:moveTo>
                <a:cubicBezTo>
                  <a:pt x="10942702" y="3089692"/>
                  <a:pt x="10941991" y="3088982"/>
                  <a:pt x="10941588" y="3089029"/>
                </a:cubicBezTo>
                <a:cubicBezTo>
                  <a:pt x="10940378" y="3089195"/>
                  <a:pt x="10939264" y="3089692"/>
                  <a:pt x="10938125" y="3090047"/>
                </a:cubicBezTo>
                <a:cubicBezTo>
                  <a:pt x="10938695" y="3090402"/>
                  <a:pt x="10939264" y="3090757"/>
                  <a:pt x="10939951" y="3091207"/>
                </a:cubicBezTo>
                <a:cubicBezTo>
                  <a:pt x="10941019" y="3090828"/>
                  <a:pt x="10942134" y="3090449"/>
                  <a:pt x="10943272" y="3090047"/>
                </a:cubicBezTo>
                <a:close/>
                <a:moveTo>
                  <a:pt x="10922661" y="2466909"/>
                </a:moveTo>
                <a:cubicBezTo>
                  <a:pt x="10922092" y="2466554"/>
                  <a:pt x="10921380" y="2465844"/>
                  <a:pt x="10920977" y="2465891"/>
                </a:cubicBezTo>
                <a:cubicBezTo>
                  <a:pt x="10919768" y="2466057"/>
                  <a:pt x="10918653" y="2466554"/>
                  <a:pt x="10917514" y="2466909"/>
                </a:cubicBezTo>
                <a:cubicBezTo>
                  <a:pt x="10918083" y="2467264"/>
                  <a:pt x="10918771" y="2467974"/>
                  <a:pt x="10919198" y="2467926"/>
                </a:cubicBezTo>
                <a:cubicBezTo>
                  <a:pt x="10920407" y="2467737"/>
                  <a:pt x="10921499" y="2467264"/>
                  <a:pt x="10922661" y="2466909"/>
                </a:cubicBezTo>
                <a:close/>
                <a:moveTo>
                  <a:pt x="10871145" y="3141975"/>
                </a:moveTo>
                <a:cubicBezTo>
                  <a:pt x="10870576" y="3141620"/>
                  <a:pt x="10869888" y="3140910"/>
                  <a:pt x="10869461" y="3140957"/>
                </a:cubicBezTo>
                <a:cubicBezTo>
                  <a:pt x="10868252" y="3141123"/>
                  <a:pt x="10867137" y="3141620"/>
                  <a:pt x="10865999" y="3141975"/>
                </a:cubicBezTo>
                <a:cubicBezTo>
                  <a:pt x="10866568" y="3142330"/>
                  <a:pt x="10867137" y="3142685"/>
                  <a:pt x="10867825" y="3143135"/>
                </a:cubicBezTo>
                <a:cubicBezTo>
                  <a:pt x="10868892" y="3142756"/>
                  <a:pt x="10870006" y="3142377"/>
                  <a:pt x="10871145" y="3141975"/>
                </a:cubicBezTo>
                <a:close/>
                <a:moveTo>
                  <a:pt x="10860828" y="2119624"/>
                </a:moveTo>
                <a:cubicBezTo>
                  <a:pt x="10859713" y="2119246"/>
                  <a:pt x="10858598" y="2118843"/>
                  <a:pt x="10857508" y="2118465"/>
                </a:cubicBezTo>
                <a:cubicBezTo>
                  <a:pt x="10856819" y="2118891"/>
                  <a:pt x="10856250" y="2119269"/>
                  <a:pt x="10855681" y="2119624"/>
                </a:cubicBezTo>
                <a:cubicBezTo>
                  <a:pt x="10856819" y="2119979"/>
                  <a:pt x="10857935" y="2120476"/>
                  <a:pt x="10859144" y="2120642"/>
                </a:cubicBezTo>
                <a:cubicBezTo>
                  <a:pt x="10859571" y="2120689"/>
                  <a:pt x="10860259" y="2119979"/>
                  <a:pt x="10860828" y="2119624"/>
                </a:cubicBezTo>
                <a:close/>
                <a:moveTo>
                  <a:pt x="10856653" y="2910996"/>
                </a:moveTo>
                <a:cubicBezTo>
                  <a:pt x="10856915" y="2911754"/>
                  <a:pt x="10857697" y="2912464"/>
                  <a:pt x="10858266" y="2913174"/>
                </a:cubicBezTo>
                <a:cubicBezTo>
                  <a:pt x="10858836" y="2912819"/>
                  <a:pt x="10859974" y="2912369"/>
                  <a:pt x="10859879" y="2912109"/>
                </a:cubicBezTo>
                <a:cubicBezTo>
                  <a:pt x="10859618" y="2911351"/>
                  <a:pt x="10858836" y="2910641"/>
                  <a:pt x="10858266" y="2909931"/>
                </a:cubicBezTo>
                <a:cubicBezTo>
                  <a:pt x="10857697" y="2910286"/>
                  <a:pt x="10856559" y="2910712"/>
                  <a:pt x="10856653" y="2910996"/>
                </a:cubicBezTo>
                <a:close/>
                <a:moveTo>
                  <a:pt x="10810285" y="3392456"/>
                </a:moveTo>
                <a:cubicBezTo>
                  <a:pt x="10810190" y="3392717"/>
                  <a:pt x="10811328" y="3393166"/>
                  <a:pt x="10811898" y="3393521"/>
                </a:cubicBezTo>
                <a:cubicBezTo>
                  <a:pt x="10812514" y="3392811"/>
                  <a:pt x="10813131" y="3392101"/>
                  <a:pt x="10813724" y="3391439"/>
                </a:cubicBezTo>
                <a:cubicBezTo>
                  <a:pt x="10813036" y="3391013"/>
                  <a:pt x="10812466" y="3390634"/>
                  <a:pt x="10811898" y="3390279"/>
                </a:cubicBezTo>
                <a:cubicBezTo>
                  <a:pt x="10811328" y="3390989"/>
                  <a:pt x="10810545" y="3391675"/>
                  <a:pt x="10810285" y="3392456"/>
                </a:cubicBezTo>
                <a:close/>
                <a:moveTo>
                  <a:pt x="594356" y="1168207"/>
                </a:moveTo>
                <a:cubicBezTo>
                  <a:pt x="594949" y="1168894"/>
                  <a:pt x="595565" y="1169604"/>
                  <a:pt x="596182" y="1170290"/>
                </a:cubicBezTo>
                <a:cubicBezTo>
                  <a:pt x="596751" y="1169935"/>
                  <a:pt x="597890" y="1169485"/>
                  <a:pt x="597795" y="1169225"/>
                </a:cubicBezTo>
                <a:cubicBezTo>
                  <a:pt x="597534" y="1168468"/>
                  <a:pt x="596751" y="1167758"/>
                  <a:pt x="596182" y="1167048"/>
                </a:cubicBezTo>
                <a:cubicBezTo>
                  <a:pt x="595613" y="1167426"/>
                  <a:pt x="595044" y="1167781"/>
                  <a:pt x="594356" y="1168207"/>
                </a:cubicBezTo>
                <a:close/>
                <a:moveTo>
                  <a:pt x="10963859" y="3460053"/>
                </a:moveTo>
                <a:cubicBezTo>
                  <a:pt x="10964998" y="3460408"/>
                  <a:pt x="10966112" y="3460905"/>
                  <a:pt x="10967322" y="3461071"/>
                </a:cubicBezTo>
                <a:cubicBezTo>
                  <a:pt x="10967749" y="3461142"/>
                  <a:pt x="10968437" y="3460408"/>
                  <a:pt x="10969006" y="3460053"/>
                </a:cubicBezTo>
                <a:cubicBezTo>
                  <a:pt x="10967891" y="3459674"/>
                  <a:pt x="10966777" y="3459272"/>
                  <a:pt x="10965686" y="3458893"/>
                </a:cubicBezTo>
                <a:cubicBezTo>
                  <a:pt x="10965021" y="3459319"/>
                  <a:pt x="10964452" y="3459674"/>
                  <a:pt x="10963859" y="3460053"/>
                </a:cubicBezTo>
                <a:close/>
                <a:moveTo>
                  <a:pt x="10958713" y="3476266"/>
                </a:moveTo>
                <a:cubicBezTo>
                  <a:pt x="10959282" y="3476621"/>
                  <a:pt x="10959851" y="3476976"/>
                  <a:pt x="10960539" y="3477426"/>
                </a:cubicBezTo>
                <a:cubicBezTo>
                  <a:pt x="10961606" y="3477047"/>
                  <a:pt x="10962744" y="3476668"/>
                  <a:pt x="10963859" y="3476266"/>
                </a:cubicBezTo>
                <a:cubicBezTo>
                  <a:pt x="10963290" y="3475911"/>
                  <a:pt x="10962602" y="3475201"/>
                  <a:pt x="10962175" y="3475248"/>
                </a:cubicBezTo>
                <a:cubicBezTo>
                  <a:pt x="10960966" y="3475437"/>
                  <a:pt x="10959851" y="3475911"/>
                  <a:pt x="10958713" y="3476266"/>
                </a:cubicBezTo>
                <a:close/>
                <a:moveTo>
                  <a:pt x="9408071" y="2156949"/>
                </a:moveTo>
                <a:cubicBezTo>
                  <a:pt x="9408071" y="2156476"/>
                  <a:pt x="9408379" y="2155813"/>
                  <a:pt x="9408000" y="2155529"/>
                </a:cubicBezTo>
                <a:cubicBezTo>
                  <a:pt x="9407193" y="2154914"/>
                  <a:pt x="9406079" y="2154440"/>
                  <a:pt x="9404964" y="2154062"/>
                </a:cubicBezTo>
                <a:cubicBezTo>
                  <a:pt x="9404774" y="2153991"/>
                  <a:pt x="9403920" y="2154677"/>
                  <a:pt x="9403327" y="2155056"/>
                </a:cubicBezTo>
                <a:cubicBezTo>
                  <a:pt x="9404134" y="2155671"/>
                  <a:pt x="9404821" y="2156405"/>
                  <a:pt x="9405818" y="2156902"/>
                </a:cubicBezTo>
                <a:cubicBezTo>
                  <a:pt x="9406292" y="2157139"/>
                  <a:pt x="9407312" y="2156949"/>
                  <a:pt x="9408071" y="2156949"/>
                </a:cubicBezTo>
                <a:close/>
                <a:moveTo>
                  <a:pt x="9387460" y="2145588"/>
                </a:moveTo>
                <a:cubicBezTo>
                  <a:pt x="9388029" y="2145943"/>
                  <a:pt x="9388741" y="2146653"/>
                  <a:pt x="9389144" y="2146606"/>
                </a:cubicBezTo>
                <a:cubicBezTo>
                  <a:pt x="9390354" y="2146440"/>
                  <a:pt x="9391468" y="2145943"/>
                  <a:pt x="9392607" y="2145588"/>
                </a:cubicBezTo>
                <a:cubicBezTo>
                  <a:pt x="9392037" y="2145233"/>
                  <a:pt x="9391468" y="2144878"/>
                  <a:pt x="9390781" y="2144429"/>
                </a:cubicBezTo>
                <a:cubicBezTo>
                  <a:pt x="9389713" y="2144807"/>
                  <a:pt x="9388574" y="2145210"/>
                  <a:pt x="9387460" y="2145588"/>
                </a:cubicBezTo>
                <a:close/>
                <a:moveTo>
                  <a:pt x="1268472" y="1158929"/>
                </a:moveTo>
                <a:cubicBezTo>
                  <a:pt x="1269041" y="1159284"/>
                  <a:pt x="1269752" y="1159994"/>
                  <a:pt x="1270156" y="1159947"/>
                </a:cubicBezTo>
                <a:cubicBezTo>
                  <a:pt x="1271365" y="1159781"/>
                  <a:pt x="1272480" y="1159284"/>
                  <a:pt x="1273618" y="1158929"/>
                </a:cubicBezTo>
                <a:cubicBezTo>
                  <a:pt x="1273049" y="1158574"/>
                  <a:pt x="1272338" y="1157864"/>
                  <a:pt x="1271934" y="1157912"/>
                </a:cubicBezTo>
                <a:cubicBezTo>
                  <a:pt x="1270725" y="1158101"/>
                  <a:pt x="1269610" y="1158574"/>
                  <a:pt x="1268472" y="1158929"/>
                </a:cubicBezTo>
                <a:close/>
                <a:moveTo>
                  <a:pt x="9542007" y="2291645"/>
                </a:moveTo>
                <a:cubicBezTo>
                  <a:pt x="9542576" y="2292000"/>
                  <a:pt x="9543288" y="2292710"/>
                  <a:pt x="9543691" y="2292663"/>
                </a:cubicBezTo>
                <a:cubicBezTo>
                  <a:pt x="9544900" y="2292497"/>
                  <a:pt x="9546015" y="2292000"/>
                  <a:pt x="9547154" y="2291645"/>
                </a:cubicBezTo>
                <a:cubicBezTo>
                  <a:pt x="9546585" y="2291290"/>
                  <a:pt x="9545873" y="2290580"/>
                  <a:pt x="9545469" y="2290628"/>
                </a:cubicBezTo>
                <a:cubicBezTo>
                  <a:pt x="9544260" y="2290793"/>
                  <a:pt x="9543169" y="2291290"/>
                  <a:pt x="9542007" y="2291645"/>
                </a:cubicBezTo>
                <a:close/>
                <a:moveTo>
                  <a:pt x="9449293" y="2171553"/>
                </a:moveTo>
                <a:cubicBezTo>
                  <a:pt x="9450266" y="2171860"/>
                  <a:pt x="9451238" y="2172215"/>
                  <a:pt x="9452257" y="2172428"/>
                </a:cubicBezTo>
                <a:cubicBezTo>
                  <a:pt x="9452352" y="2171908"/>
                  <a:pt x="9452376" y="2171387"/>
                  <a:pt x="9452447" y="2170866"/>
                </a:cubicBezTo>
                <a:cubicBezTo>
                  <a:pt x="9451997" y="2170724"/>
                  <a:pt x="9451546" y="2170558"/>
                  <a:pt x="9451119" y="2170416"/>
                </a:cubicBezTo>
                <a:cubicBezTo>
                  <a:pt x="9450431" y="2170842"/>
                  <a:pt x="9449862" y="2171198"/>
                  <a:pt x="9449293" y="2171553"/>
                </a:cubicBezTo>
                <a:close/>
                <a:moveTo>
                  <a:pt x="1216956" y="918767"/>
                </a:moveTo>
                <a:cubicBezTo>
                  <a:pt x="1215841" y="918389"/>
                  <a:pt x="1214726" y="917986"/>
                  <a:pt x="1213635" y="917608"/>
                </a:cubicBezTo>
                <a:cubicBezTo>
                  <a:pt x="1212948" y="918034"/>
                  <a:pt x="1212378" y="918412"/>
                  <a:pt x="1211809" y="918767"/>
                </a:cubicBezTo>
                <a:cubicBezTo>
                  <a:pt x="1212948" y="919122"/>
                  <a:pt x="1214062" y="919619"/>
                  <a:pt x="1215272" y="919785"/>
                </a:cubicBezTo>
                <a:cubicBezTo>
                  <a:pt x="1215699" y="919832"/>
                  <a:pt x="1216387" y="919122"/>
                  <a:pt x="1216956" y="918767"/>
                </a:cubicBezTo>
                <a:close/>
                <a:moveTo>
                  <a:pt x="9409043" y="2172120"/>
                </a:moveTo>
                <a:cubicBezTo>
                  <a:pt x="9408948" y="2172381"/>
                  <a:pt x="9410087" y="2172831"/>
                  <a:pt x="9410656" y="2173186"/>
                </a:cubicBezTo>
                <a:cubicBezTo>
                  <a:pt x="9411273" y="2172475"/>
                  <a:pt x="9411889" y="2171765"/>
                  <a:pt x="9412482" y="2171103"/>
                </a:cubicBezTo>
                <a:cubicBezTo>
                  <a:pt x="9411795" y="2170677"/>
                  <a:pt x="9411226" y="2170298"/>
                  <a:pt x="9410656" y="2169943"/>
                </a:cubicBezTo>
                <a:cubicBezTo>
                  <a:pt x="9410063" y="2170653"/>
                  <a:pt x="9409304" y="2171339"/>
                  <a:pt x="9409043" y="2172120"/>
                </a:cubicBezTo>
                <a:close/>
                <a:moveTo>
                  <a:pt x="1417872" y="1989804"/>
                </a:moveTo>
                <a:cubicBezTo>
                  <a:pt x="1418987" y="1990183"/>
                  <a:pt x="1420101" y="1990585"/>
                  <a:pt x="1421192" y="1990963"/>
                </a:cubicBezTo>
                <a:cubicBezTo>
                  <a:pt x="1421880" y="1990538"/>
                  <a:pt x="1422449" y="1990159"/>
                  <a:pt x="1423019" y="1989804"/>
                </a:cubicBezTo>
                <a:cubicBezTo>
                  <a:pt x="1421880" y="1989449"/>
                  <a:pt x="1420765" y="1988952"/>
                  <a:pt x="1419556" y="1988786"/>
                </a:cubicBezTo>
                <a:cubicBezTo>
                  <a:pt x="1419129" y="1988739"/>
                  <a:pt x="1418441" y="1989449"/>
                  <a:pt x="1417872" y="1989804"/>
                </a:cubicBezTo>
                <a:close/>
                <a:moveTo>
                  <a:pt x="1469387" y="1074552"/>
                </a:moveTo>
                <a:cubicBezTo>
                  <a:pt x="1468273" y="1074173"/>
                  <a:pt x="1467158" y="1073771"/>
                  <a:pt x="1466067" y="1073392"/>
                </a:cubicBezTo>
                <a:cubicBezTo>
                  <a:pt x="1465379" y="1073818"/>
                  <a:pt x="1464810" y="1074197"/>
                  <a:pt x="1464241" y="1074552"/>
                </a:cubicBezTo>
                <a:cubicBezTo>
                  <a:pt x="1465379" y="1074907"/>
                  <a:pt x="1466494" y="1075404"/>
                  <a:pt x="1467704" y="1075570"/>
                </a:cubicBezTo>
                <a:cubicBezTo>
                  <a:pt x="1468107" y="1075641"/>
                  <a:pt x="1468818" y="1074907"/>
                  <a:pt x="1469387" y="1074552"/>
                </a:cubicBezTo>
                <a:close/>
                <a:moveTo>
                  <a:pt x="9346997" y="3125289"/>
                </a:moveTo>
                <a:cubicBezTo>
                  <a:pt x="9347590" y="3125976"/>
                  <a:pt x="9348206" y="3126686"/>
                  <a:pt x="9348823" y="3127372"/>
                </a:cubicBezTo>
                <a:cubicBezTo>
                  <a:pt x="9349392" y="3127017"/>
                  <a:pt x="9350531" y="3126567"/>
                  <a:pt x="9350436" y="3126307"/>
                </a:cubicBezTo>
                <a:cubicBezTo>
                  <a:pt x="9350175" y="3125549"/>
                  <a:pt x="9349392" y="3124839"/>
                  <a:pt x="9348823" y="3124129"/>
                </a:cubicBezTo>
                <a:cubicBezTo>
                  <a:pt x="9348254" y="3124484"/>
                  <a:pt x="9347684" y="3124863"/>
                  <a:pt x="9346997" y="3125289"/>
                </a:cubicBezTo>
                <a:close/>
                <a:moveTo>
                  <a:pt x="9342063" y="2274864"/>
                </a:moveTo>
                <a:cubicBezTo>
                  <a:pt x="9342325" y="2275622"/>
                  <a:pt x="9343107" y="2276332"/>
                  <a:pt x="9343676" y="2277042"/>
                </a:cubicBezTo>
                <a:cubicBezTo>
                  <a:pt x="9344246" y="2276687"/>
                  <a:pt x="9345384" y="2276237"/>
                  <a:pt x="9345289" y="2275977"/>
                </a:cubicBezTo>
                <a:cubicBezTo>
                  <a:pt x="9345028" y="2275219"/>
                  <a:pt x="9344246" y="2274509"/>
                  <a:pt x="9343676" y="2273799"/>
                </a:cubicBezTo>
                <a:cubicBezTo>
                  <a:pt x="9343107" y="2274154"/>
                  <a:pt x="9341968" y="2274580"/>
                  <a:pt x="9342063" y="2274864"/>
                </a:cubicBezTo>
                <a:close/>
                <a:moveTo>
                  <a:pt x="1361209" y="1223851"/>
                </a:moveTo>
                <a:cubicBezTo>
                  <a:pt x="1361779" y="1224206"/>
                  <a:pt x="1362490" y="1224916"/>
                  <a:pt x="1362893" y="1224869"/>
                </a:cubicBezTo>
                <a:cubicBezTo>
                  <a:pt x="1364103" y="1224703"/>
                  <a:pt x="1365218" y="1224206"/>
                  <a:pt x="1366356" y="1223851"/>
                </a:cubicBezTo>
                <a:cubicBezTo>
                  <a:pt x="1365787" y="1223496"/>
                  <a:pt x="1365075" y="1222786"/>
                  <a:pt x="1364672" y="1222834"/>
                </a:cubicBezTo>
                <a:cubicBezTo>
                  <a:pt x="1363439" y="1222999"/>
                  <a:pt x="1362348" y="1223496"/>
                  <a:pt x="1361209" y="1223851"/>
                </a:cubicBezTo>
                <a:close/>
                <a:moveTo>
                  <a:pt x="9335944" y="3122496"/>
                </a:moveTo>
                <a:cubicBezTo>
                  <a:pt x="9336513" y="3122851"/>
                  <a:pt x="9337225" y="3123561"/>
                  <a:pt x="9337628" y="3123514"/>
                </a:cubicBezTo>
                <a:cubicBezTo>
                  <a:pt x="9338838" y="3123348"/>
                  <a:pt x="9339953" y="3122851"/>
                  <a:pt x="9341091" y="3122496"/>
                </a:cubicBezTo>
                <a:cubicBezTo>
                  <a:pt x="9340522" y="3122141"/>
                  <a:pt x="9339810" y="3121431"/>
                  <a:pt x="9339407" y="3121478"/>
                </a:cubicBezTo>
                <a:cubicBezTo>
                  <a:pt x="9338197" y="3121668"/>
                  <a:pt x="9337083" y="3122141"/>
                  <a:pt x="9335944" y="3122496"/>
                </a:cubicBezTo>
                <a:close/>
                <a:moveTo>
                  <a:pt x="9316092" y="2297657"/>
                </a:moveTo>
                <a:cubicBezTo>
                  <a:pt x="9316685" y="2298343"/>
                  <a:pt x="9317301" y="2299054"/>
                  <a:pt x="9317918" y="2299740"/>
                </a:cubicBezTo>
                <a:cubicBezTo>
                  <a:pt x="9318488" y="2299385"/>
                  <a:pt x="9319626" y="2298935"/>
                  <a:pt x="9319532" y="2298675"/>
                </a:cubicBezTo>
                <a:cubicBezTo>
                  <a:pt x="9319270" y="2297917"/>
                  <a:pt x="9318488" y="2297207"/>
                  <a:pt x="9317918" y="2296497"/>
                </a:cubicBezTo>
                <a:cubicBezTo>
                  <a:pt x="9317349" y="2296876"/>
                  <a:pt x="9316780" y="2297231"/>
                  <a:pt x="9316092" y="2297657"/>
                </a:cubicBezTo>
                <a:close/>
                <a:moveTo>
                  <a:pt x="9304067" y="2190463"/>
                </a:moveTo>
                <a:cubicBezTo>
                  <a:pt x="9304162" y="2190203"/>
                  <a:pt x="9303023" y="2189753"/>
                  <a:pt x="9302454" y="2189398"/>
                </a:cubicBezTo>
                <a:cubicBezTo>
                  <a:pt x="9301838" y="2190108"/>
                  <a:pt x="9301221" y="2190818"/>
                  <a:pt x="9300628" y="2191481"/>
                </a:cubicBezTo>
                <a:cubicBezTo>
                  <a:pt x="9301316" y="2191907"/>
                  <a:pt x="9301885" y="2192286"/>
                  <a:pt x="9302454" y="2192641"/>
                </a:cubicBezTo>
                <a:cubicBezTo>
                  <a:pt x="9303023" y="2191931"/>
                  <a:pt x="9303806" y="2191245"/>
                  <a:pt x="9304067" y="2190463"/>
                </a:cubicBezTo>
                <a:close/>
                <a:moveTo>
                  <a:pt x="1393086" y="2028194"/>
                </a:moveTo>
                <a:cubicBezTo>
                  <a:pt x="1393347" y="2028951"/>
                  <a:pt x="1394130" y="2029661"/>
                  <a:pt x="1394699" y="2030371"/>
                </a:cubicBezTo>
                <a:cubicBezTo>
                  <a:pt x="1395268" y="2030016"/>
                  <a:pt x="1395838" y="2029661"/>
                  <a:pt x="1396526" y="2029212"/>
                </a:cubicBezTo>
                <a:cubicBezTo>
                  <a:pt x="1395933" y="2028525"/>
                  <a:pt x="1395316" y="2027815"/>
                  <a:pt x="1394699" y="2027129"/>
                </a:cubicBezTo>
                <a:cubicBezTo>
                  <a:pt x="1394106" y="2027484"/>
                  <a:pt x="1392992" y="2027933"/>
                  <a:pt x="1393086" y="2028194"/>
                </a:cubicBezTo>
                <a:close/>
                <a:moveTo>
                  <a:pt x="1021187" y="1233579"/>
                </a:moveTo>
                <a:cubicBezTo>
                  <a:pt x="1021756" y="1233934"/>
                  <a:pt x="1022467" y="1234644"/>
                  <a:pt x="1022871" y="1234597"/>
                </a:cubicBezTo>
                <a:cubicBezTo>
                  <a:pt x="1024080" y="1234431"/>
                  <a:pt x="1025195" y="1233934"/>
                  <a:pt x="1026334" y="1233579"/>
                </a:cubicBezTo>
                <a:cubicBezTo>
                  <a:pt x="1025764" y="1233224"/>
                  <a:pt x="1025195" y="1232845"/>
                  <a:pt x="1024507" y="1232419"/>
                </a:cubicBezTo>
                <a:cubicBezTo>
                  <a:pt x="1023440" y="1232798"/>
                  <a:pt x="1022325" y="1233200"/>
                  <a:pt x="1021187" y="1233579"/>
                </a:cubicBezTo>
                <a:close/>
                <a:moveTo>
                  <a:pt x="9882029" y="2622693"/>
                </a:moveTo>
                <a:cubicBezTo>
                  <a:pt x="9882599" y="2623048"/>
                  <a:pt x="9883310" y="2623758"/>
                  <a:pt x="9883714" y="2623711"/>
                </a:cubicBezTo>
                <a:cubicBezTo>
                  <a:pt x="9884923" y="2623545"/>
                  <a:pt x="9886038" y="2623048"/>
                  <a:pt x="9887176" y="2622693"/>
                </a:cubicBezTo>
                <a:cubicBezTo>
                  <a:pt x="9886607" y="2622338"/>
                  <a:pt x="9886038" y="2621983"/>
                  <a:pt x="9885350" y="2621534"/>
                </a:cubicBezTo>
                <a:cubicBezTo>
                  <a:pt x="9884259" y="2621912"/>
                  <a:pt x="9883145" y="2622291"/>
                  <a:pt x="9882029" y="2622693"/>
                </a:cubicBezTo>
                <a:close/>
                <a:moveTo>
                  <a:pt x="1026334" y="957725"/>
                </a:moveTo>
                <a:cubicBezTo>
                  <a:pt x="1027472" y="958080"/>
                  <a:pt x="1028587" y="958577"/>
                  <a:pt x="1029796" y="958743"/>
                </a:cubicBezTo>
                <a:cubicBezTo>
                  <a:pt x="1030223" y="958814"/>
                  <a:pt x="1030911" y="958080"/>
                  <a:pt x="1031480" y="957725"/>
                </a:cubicBezTo>
                <a:cubicBezTo>
                  <a:pt x="1030366" y="957347"/>
                  <a:pt x="1029251" y="956944"/>
                  <a:pt x="1028160" y="956566"/>
                </a:cubicBezTo>
                <a:cubicBezTo>
                  <a:pt x="1027496" y="956992"/>
                  <a:pt x="1026926" y="957347"/>
                  <a:pt x="1026334" y="957725"/>
                </a:cubicBezTo>
                <a:close/>
                <a:moveTo>
                  <a:pt x="10137023" y="2705461"/>
                </a:moveTo>
                <a:cubicBezTo>
                  <a:pt x="10136454" y="2706171"/>
                  <a:pt x="10135671" y="2706881"/>
                  <a:pt x="10135410" y="2707639"/>
                </a:cubicBezTo>
                <a:cubicBezTo>
                  <a:pt x="10135315" y="2707899"/>
                  <a:pt x="10136454" y="2708349"/>
                  <a:pt x="10137023" y="2708704"/>
                </a:cubicBezTo>
                <a:cubicBezTo>
                  <a:pt x="10137639" y="2707994"/>
                  <a:pt x="10138256" y="2707284"/>
                  <a:pt x="10138849" y="2706621"/>
                </a:cubicBezTo>
                <a:cubicBezTo>
                  <a:pt x="10138161" y="2706171"/>
                  <a:pt x="10137592" y="2705816"/>
                  <a:pt x="10137023" y="2705461"/>
                </a:cubicBezTo>
                <a:close/>
                <a:moveTo>
                  <a:pt x="10115534" y="2115364"/>
                </a:moveTo>
                <a:cubicBezTo>
                  <a:pt x="10115108" y="2115293"/>
                  <a:pt x="10114419" y="2116027"/>
                  <a:pt x="10113850" y="2116382"/>
                </a:cubicBezTo>
                <a:cubicBezTo>
                  <a:pt x="10114965" y="2116760"/>
                  <a:pt x="10116080" y="2117163"/>
                  <a:pt x="10117170" y="2117541"/>
                </a:cubicBezTo>
                <a:cubicBezTo>
                  <a:pt x="10117859" y="2117115"/>
                  <a:pt x="10118428" y="2116737"/>
                  <a:pt x="10118997" y="2116382"/>
                </a:cubicBezTo>
                <a:cubicBezTo>
                  <a:pt x="10117859" y="2116027"/>
                  <a:pt x="10116744" y="2115530"/>
                  <a:pt x="10115534" y="2115364"/>
                </a:cubicBezTo>
                <a:close/>
                <a:moveTo>
                  <a:pt x="990282" y="1272537"/>
                </a:moveTo>
                <a:cubicBezTo>
                  <a:pt x="990851" y="1272892"/>
                  <a:pt x="991563" y="1273602"/>
                  <a:pt x="991966" y="1273555"/>
                </a:cubicBezTo>
                <a:cubicBezTo>
                  <a:pt x="993176" y="1273389"/>
                  <a:pt x="994290" y="1272892"/>
                  <a:pt x="995429" y="1272537"/>
                </a:cubicBezTo>
                <a:cubicBezTo>
                  <a:pt x="994860" y="1272182"/>
                  <a:pt x="994290" y="1271827"/>
                  <a:pt x="993603" y="1271377"/>
                </a:cubicBezTo>
                <a:cubicBezTo>
                  <a:pt x="992535" y="1271756"/>
                  <a:pt x="991397" y="1272135"/>
                  <a:pt x="990282" y="1272537"/>
                </a:cubicBezTo>
                <a:close/>
                <a:moveTo>
                  <a:pt x="9670796" y="1645786"/>
                </a:moveTo>
                <a:cubicBezTo>
                  <a:pt x="9670227" y="1645430"/>
                  <a:pt x="9669515" y="1644720"/>
                  <a:pt x="9669112" y="1644768"/>
                </a:cubicBezTo>
                <a:cubicBezTo>
                  <a:pt x="9667903" y="1644934"/>
                  <a:pt x="9666788" y="1645430"/>
                  <a:pt x="9665649" y="1645786"/>
                </a:cubicBezTo>
                <a:cubicBezTo>
                  <a:pt x="9666218" y="1646141"/>
                  <a:pt x="9666788" y="1646496"/>
                  <a:pt x="9667476" y="1646945"/>
                </a:cubicBezTo>
                <a:cubicBezTo>
                  <a:pt x="9668566" y="1646543"/>
                  <a:pt x="9669682" y="1646164"/>
                  <a:pt x="9670796" y="1645786"/>
                </a:cubicBezTo>
                <a:close/>
                <a:moveTo>
                  <a:pt x="9647292" y="2273752"/>
                </a:moveTo>
                <a:cubicBezTo>
                  <a:pt x="9648264" y="2273255"/>
                  <a:pt x="9649023" y="2272545"/>
                  <a:pt x="9649640" y="2271835"/>
                </a:cubicBezTo>
                <a:cubicBezTo>
                  <a:pt x="9649735" y="2271717"/>
                  <a:pt x="9648643" y="2271196"/>
                  <a:pt x="9648050" y="2270817"/>
                </a:cubicBezTo>
                <a:cubicBezTo>
                  <a:pt x="9647054" y="2271314"/>
                  <a:pt x="9645916" y="2271764"/>
                  <a:pt x="9645110" y="2272379"/>
                </a:cubicBezTo>
                <a:cubicBezTo>
                  <a:pt x="9644730" y="2272663"/>
                  <a:pt x="9644753" y="2273492"/>
                  <a:pt x="9645133" y="2273728"/>
                </a:cubicBezTo>
                <a:cubicBezTo>
                  <a:pt x="9645513" y="2273989"/>
                  <a:pt x="9646841" y="2273989"/>
                  <a:pt x="9647292" y="2273752"/>
                </a:cubicBezTo>
                <a:close/>
                <a:moveTo>
                  <a:pt x="1062409" y="1353672"/>
                </a:moveTo>
                <a:cubicBezTo>
                  <a:pt x="1062978" y="1354027"/>
                  <a:pt x="1063666" y="1354737"/>
                  <a:pt x="1064093" y="1354689"/>
                </a:cubicBezTo>
                <a:cubicBezTo>
                  <a:pt x="1065302" y="1354524"/>
                  <a:pt x="1066417" y="1354027"/>
                  <a:pt x="1067556" y="1353672"/>
                </a:cubicBezTo>
                <a:cubicBezTo>
                  <a:pt x="1066986" y="1353317"/>
                  <a:pt x="1066417" y="1352938"/>
                  <a:pt x="1065729" y="1352512"/>
                </a:cubicBezTo>
                <a:cubicBezTo>
                  <a:pt x="1064638" y="1352891"/>
                  <a:pt x="1063523" y="1353293"/>
                  <a:pt x="1062409" y="1353672"/>
                </a:cubicBezTo>
                <a:close/>
                <a:moveTo>
                  <a:pt x="4884936" y="1100516"/>
                </a:moveTo>
                <a:cubicBezTo>
                  <a:pt x="4885505" y="1100871"/>
                  <a:pt x="4886217" y="1101581"/>
                  <a:pt x="4886620" y="1101534"/>
                </a:cubicBezTo>
                <a:cubicBezTo>
                  <a:pt x="4887829" y="1101368"/>
                  <a:pt x="4888944" y="1100871"/>
                  <a:pt x="4890082" y="1100516"/>
                </a:cubicBezTo>
                <a:cubicBezTo>
                  <a:pt x="4889513" y="1100161"/>
                  <a:pt x="4888944" y="1099782"/>
                  <a:pt x="4888256" y="1099356"/>
                </a:cubicBezTo>
                <a:cubicBezTo>
                  <a:pt x="4887165" y="1099735"/>
                  <a:pt x="4886050" y="1100137"/>
                  <a:pt x="4884936" y="1100516"/>
                </a:cubicBezTo>
                <a:close/>
                <a:moveTo>
                  <a:pt x="4879765" y="2229966"/>
                </a:moveTo>
                <a:cubicBezTo>
                  <a:pt x="4880334" y="2230321"/>
                  <a:pt x="4881046" y="2231031"/>
                  <a:pt x="4881449" y="2230983"/>
                </a:cubicBezTo>
                <a:cubicBezTo>
                  <a:pt x="4882659" y="2230818"/>
                  <a:pt x="4883773" y="2230321"/>
                  <a:pt x="4884912" y="2229966"/>
                </a:cubicBezTo>
                <a:cubicBezTo>
                  <a:pt x="4884343" y="2229611"/>
                  <a:pt x="4883773" y="2229256"/>
                  <a:pt x="4883086" y="2228806"/>
                </a:cubicBezTo>
                <a:cubicBezTo>
                  <a:pt x="4882018" y="2229208"/>
                  <a:pt x="4880903" y="2229587"/>
                  <a:pt x="4879765" y="2229966"/>
                </a:cubicBezTo>
                <a:close/>
                <a:moveTo>
                  <a:pt x="4878816" y="653186"/>
                </a:moveTo>
                <a:cubicBezTo>
                  <a:pt x="4878555" y="652428"/>
                  <a:pt x="4877773" y="651718"/>
                  <a:pt x="4877204" y="651008"/>
                </a:cubicBezTo>
                <a:cubicBezTo>
                  <a:pt x="4876634" y="651363"/>
                  <a:pt x="4875496" y="651813"/>
                  <a:pt x="4875591" y="652073"/>
                </a:cubicBezTo>
                <a:cubicBezTo>
                  <a:pt x="4875851" y="652831"/>
                  <a:pt x="4876634" y="653541"/>
                  <a:pt x="4877204" y="654251"/>
                </a:cubicBezTo>
                <a:cubicBezTo>
                  <a:pt x="4877773" y="653896"/>
                  <a:pt x="4878911" y="653446"/>
                  <a:pt x="4878816" y="653186"/>
                </a:cubicBezTo>
                <a:close/>
                <a:moveTo>
                  <a:pt x="4879765" y="925252"/>
                </a:moveTo>
                <a:cubicBezTo>
                  <a:pt x="4879196" y="924897"/>
                  <a:pt x="4878484" y="924187"/>
                  <a:pt x="4878081" y="924235"/>
                </a:cubicBezTo>
                <a:cubicBezTo>
                  <a:pt x="4876871" y="924400"/>
                  <a:pt x="4875757" y="924897"/>
                  <a:pt x="4874618" y="925252"/>
                </a:cubicBezTo>
                <a:cubicBezTo>
                  <a:pt x="4875187" y="925608"/>
                  <a:pt x="4875899" y="926318"/>
                  <a:pt x="4876302" y="926270"/>
                </a:cubicBezTo>
                <a:cubicBezTo>
                  <a:pt x="4877535" y="926105"/>
                  <a:pt x="4878627" y="925631"/>
                  <a:pt x="4879765" y="925252"/>
                </a:cubicBezTo>
                <a:close/>
                <a:moveTo>
                  <a:pt x="4841887" y="1423919"/>
                </a:moveTo>
                <a:cubicBezTo>
                  <a:pt x="4840820" y="1424298"/>
                  <a:pt x="4839682" y="1424677"/>
                  <a:pt x="4838567" y="1425079"/>
                </a:cubicBezTo>
                <a:cubicBezTo>
                  <a:pt x="4839136" y="1425434"/>
                  <a:pt x="4839848" y="1426144"/>
                  <a:pt x="4840251" y="1426097"/>
                </a:cubicBezTo>
                <a:cubicBezTo>
                  <a:pt x="4841460" y="1425931"/>
                  <a:pt x="4842575" y="1425434"/>
                  <a:pt x="4843714" y="1425079"/>
                </a:cubicBezTo>
                <a:cubicBezTo>
                  <a:pt x="4843144" y="1424724"/>
                  <a:pt x="4842575" y="1424345"/>
                  <a:pt x="4841887" y="1423919"/>
                </a:cubicBezTo>
                <a:close/>
                <a:moveTo>
                  <a:pt x="4828250" y="3537945"/>
                </a:moveTo>
                <a:cubicBezTo>
                  <a:pt x="4828818" y="3538300"/>
                  <a:pt x="4829530" y="3539010"/>
                  <a:pt x="4829933" y="3538963"/>
                </a:cubicBezTo>
                <a:cubicBezTo>
                  <a:pt x="4831143" y="3538797"/>
                  <a:pt x="4832234" y="3538300"/>
                  <a:pt x="4833396" y="3537945"/>
                </a:cubicBezTo>
                <a:cubicBezTo>
                  <a:pt x="4832827" y="3537590"/>
                  <a:pt x="4832115" y="3536880"/>
                  <a:pt x="4831712" y="3536927"/>
                </a:cubicBezTo>
                <a:cubicBezTo>
                  <a:pt x="4830502" y="3537093"/>
                  <a:pt x="4829412" y="3537567"/>
                  <a:pt x="4828250" y="3537945"/>
                </a:cubicBezTo>
                <a:close/>
                <a:moveTo>
                  <a:pt x="4766440" y="1210857"/>
                </a:moveTo>
                <a:cubicBezTo>
                  <a:pt x="4765325" y="1210479"/>
                  <a:pt x="4764210" y="1210076"/>
                  <a:pt x="4763120" y="1209698"/>
                </a:cubicBezTo>
                <a:cubicBezTo>
                  <a:pt x="4762432" y="1210124"/>
                  <a:pt x="4761862" y="1210502"/>
                  <a:pt x="4761293" y="1210857"/>
                </a:cubicBezTo>
                <a:cubicBezTo>
                  <a:pt x="4762432" y="1211212"/>
                  <a:pt x="4763546" y="1211710"/>
                  <a:pt x="4764756" y="1211875"/>
                </a:cubicBezTo>
                <a:cubicBezTo>
                  <a:pt x="4765159" y="1211946"/>
                  <a:pt x="4765871" y="1211236"/>
                  <a:pt x="4766440" y="1210857"/>
                </a:cubicBezTo>
                <a:close/>
                <a:moveTo>
                  <a:pt x="4741417" y="3570868"/>
                </a:moveTo>
                <a:cubicBezTo>
                  <a:pt x="4742105" y="3571294"/>
                  <a:pt x="4742675" y="3571672"/>
                  <a:pt x="4743244" y="3572027"/>
                </a:cubicBezTo>
                <a:cubicBezTo>
                  <a:pt x="4743813" y="3571317"/>
                  <a:pt x="4744596" y="3570607"/>
                  <a:pt x="4744857" y="3569850"/>
                </a:cubicBezTo>
                <a:cubicBezTo>
                  <a:pt x="4744951" y="3569590"/>
                  <a:pt x="4743813" y="3569140"/>
                  <a:pt x="4743244" y="3568785"/>
                </a:cubicBezTo>
                <a:cubicBezTo>
                  <a:pt x="4742651" y="3569471"/>
                  <a:pt x="4742011" y="3570181"/>
                  <a:pt x="4741417" y="3570868"/>
                </a:cubicBezTo>
                <a:close/>
                <a:moveTo>
                  <a:pt x="5023283" y="1204846"/>
                </a:moveTo>
                <a:cubicBezTo>
                  <a:pt x="5022690" y="1204159"/>
                  <a:pt x="5022074" y="1203449"/>
                  <a:pt x="5021457" y="1202763"/>
                </a:cubicBezTo>
                <a:cubicBezTo>
                  <a:pt x="5020888" y="1203118"/>
                  <a:pt x="5019749" y="1203568"/>
                  <a:pt x="5019844" y="1203828"/>
                </a:cubicBezTo>
                <a:cubicBezTo>
                  <a:pt x="5020105" y="1204585"/>
                  <a:pt x="5020888" y="1205295"/>
                  <a:pt x="5021457" y="1206005"/>
                </a:cubicBezTo>
                <a:cubicBezTo>
                  <a:pt x="5022026" y="1205650"/>
                  <a:pt x="5022596" y="1205272"/>
                  <a:pt x="5023283" y="1204846"/>
                </a:cubicBezTo>
                <a:close/>
                <a:moveTo>
                  <a:pt x="5003408" y="1496486"/>
                </a:moveTo>
                <a:cubicBezTo>
                  <a:pt x="5002838" y="1496131"/>
                  <a:pt x="5002269" y="1495776"/>
                  <a:pt x="5001581" y="1495326"/>
                </a:cubicBezTo>
                <a:cubicBezTo>
                  <a:pt x="5000490" y="1495705"/>
                  <a:pt x="4999375" y="1496084"/>
                  <a:pt x="4998261" y="1496486"/>
                </a:cubicBezTo>
                <a:cubicBezTo>
                  <a:pt x="4998830" y="1496841"/>
                  <a:pt x="4999542" y="1497551"/>
                  <a:pt x="4999945" y="1497504"/>
                </a:cubicBezTo>
                <a:cubicBezTo>
                  <a:pt x="5001178" y="1497315"/>
                  <a:pt x="5002269" y="1496841"/>
                  <a:pt x="5003408" y="1496486"/>
                </a:cubicBezTo>
                <a:close/>
                <a:moveTo>
                  <a:pt x="4992379" y="840402"/>
                </a:moveTo>
                <a:cubicBezTo>
                  <a:pt x="4991691" y="839976"/>
                  <a:pt x="4991121" y="839597"/>
                  <a:pt x="4990552" y="839242"/>
                </a:cubicBezTo>
                <a:cubicBezTo>
                  <a:pt x="4989983" y="839952"/>
                  <a:pt x="4989200" y="840662"/>
                  <a:pt x="4988939" y="841420"/>
                </a:cubicBezTo>
                <a:cubicBezTo>
                  <a:pt x="4988845" y="841680"/>
                  <a:pt x="4989983" y="842130"/>
                  <a:pt x="4990552" y="842485"/>
                </a:cubicBezTo>
                <a:cubicBezTo>
                  <a:pt x="4991145" y="841798"/>
                  <a:pt x="4991762" y="841088"/>
                  <a:pt x="4992379" y="840402"/>
                </a:cubicBezTo>
                <a:close/>
                <a:moveTo>
                  <a:pt x="2937609" y="3034876"/>
                </a:moveTo>
                <a:cubicBezTo>
                  <a:pt x="2938178" y="3035231"/>
                  <a:pt x="2938890" y="3035941"/>
                  <a:pt x="2939293" y="3035894"/>
                </a:cubicBezTo>
                <a:cubicBezTo>
                  <a:pt x="2940502" y="3035728"/>
                  <a:pt x="2941617" y="3035231"/>
                  <a:pt x="2942756" y="3034876"/>
                </a:cubicBezTo>
                <a:cubicBezTo>
                  <a:pt x="2942186" y="3034521"/>
                  <a:pt x="2941475" y="3033811"/>
                  <a:pt x="2941072" y="3033858"/>
                </a:cubicBezTo>
                <a:cubicBezTo>
                  <a:pt x="2939862" y="3034024"/>
                  <a:pt x="2938747" y="3034521"/>
                  <a:pt x="2937609" y="3034876"/>
                </a:cubicBezTo>
                <a:close/>
                <a:moveTo>
                  <a:pt x="4971768" y="1190929"/>
                </a:moveTo>
                <a:cubicBezTo>
                  <a:pt x="4971080" y="1190503"/>
                  <a:pt x="4970510" y="1190124"/>
                  <a:pt x="4969941" y="1189769"/>
                </a:cubicBezTo>
                <a:cubicBezTo>
                  <a:pt x="4969372" y="1190479"/>
                  <a:pt x="4968589" y="1191189"/>
                  <a:pt x="4968328" y="1191947"/>
                </a:cubicBezTo>
                <a:cubicBezTo>
                  <a:pt x="4968234" y="1192207"/>
                  <a:pt x="4969372" y="1192657"/>
                  <a:pt x="4969941" y="1193012"/>
                </a:cubicBezTo>
                <a:cubicBezTo>
                  <a:pt x="4970558" y="1192302"/>
                  <a:pt x="4971174" y="1191615"/>
                  <a:pt x="4971768" y="1190929"/>
                </a:cubicBezTo>
                <a:close/>
                <a:moveTo>
                  <a:pt x="4971768" y="1227567"/>
                </a:moveTo>
                <a:cubicBezTo>
                  <a:pt x="4971174" y="1226881"/>
                  <a:pt x="4970558" y="1226171"/>
                  <a:pt x="4969941" y="1225484"/>
                </a:cubicBezTo>
                <a:cubicBezTo>
                  <a:pt x="4969372" y="1225839"/>
                  <a:pt x="4968234" y="1226289"/>
                  <a:pt x="4968328" y="1226550"/>
                </a:cubicBezTo>
                <a:cubicBezTo>
                  <a:pt x="4968589" y="1227307"/>
                  <a:pt x="4969372" y="1228017"/>
                  <a:pt x="4969941" y="1228727"/>
                </a:cubicBezTo>
                <a:cubicBezTo>
                  <a:pt x="4970510" y="1228348"/>
                  <a:pt x="4971080" y="1227993"/>
                  <a:pt x="4971768" y="1227567"/>
                </a:cubicBezTo>
                <a:close/>
                <a:moveTo>
                  <a:pt x="4968328" y="1875652"/>
                </a:moveTo>
                <a:cubicBezTo>
                  <a:pt x="4968589" y="1876409"/>
                  <a:pt x="4969372" y="1877119"/>
                  <a:pt x="4969941" y="1877829"/>
                </a:cubicBezTo>
                <a:cubicBezTo>
                  <a:pt x="4970510" y="1877474"/>
                  <a:pt x="4971080" y="1877119"/>
                  <a:pt x="4971768" y="1876670"/>
                </a:cubicBezTo>
                <a:cubicBezTo>
                  <a:pt x="4971174" y="1875983"/>
                  <a:pt x="4970558" y="1875273"/>
                  <a:pt x="4969941" y="1874587"/>
                </a:cubicBezTo>
                <a:cubicBezTo>
                  <a:pt x="4969348" y="1874942"/>
                  <a:pt x="4968234" y="1875391"/>
                  <a:pt x="4968328" y="1875652"/>
                </a:cubicBezTo>
                <a:close/>
                <a:moveTo>
                  <a:pt x="4901135" y="2203552"/>
                </a:moveTo>
                <a:cubicBezTo>
                  <a:pt x="4901728" y="2204238"/>
                  <a:pt x="4902345" y="2204948"/>
                  <a:pt x="4902961" y="2205635"/>
                </a:cubicBezTo>
                <a:cubicBezTo>
                  <a:pt x="4903531" y="2205280"/>
                  <a:pt x="4904669" y="2204830"/>
                  <a:pt x="4904574" y="2204570"/>
                </a:cubicBezTo>
                <a:cubicBezTo>
                  <a:pt x="4904313" y="2203812"/>
                  <a:pt x="4903531" y="2203102"/>
                  <a:pt x="4902961" y="2202392"/>
                </a:cubicBezTo>
                <a:cubicBezTo>
                  <a:pt x="4902392" y="2202747"/>
                  <a:pt x="4901823" y="2203102"/>
                  <a:pt x="4901135" y="2203552"/>
                </a:cubicBezTo>
                <a:close/>
                <a:moveTo>
                  <a:pt x="4899641" y="376291"/>
                </a:moveTo>
                <a:cubicBezTo>
                  <a:pt x="4898953" y="375865"/>
                  <a:pt x="4898384" y="375486"/>
                  <a:pt x="4897815" y="375131"/>
                </a:cubicBezTo>
                <a:cubicBezTo>
                  <a:pt x="4897245" y="375841"/>
                  <a:pt x="4896463" y="376551"/>
                  <a:pt x="4896202" y="377308"/>
                </a:cubicBezTo>
                <a:cubicBezTo>
                  <a:pt x="4896107" y="377569"/>
                  <a:pt x="4897245" y="378018"/>
                  <a:pt x="4897815" y="378373"/>
                </a:cubicBezTo>
                <a:cubicBezTo>
                  <a:pt x="4898431" y="377687"/>
                  <a:pt x="4899048" y="376977"/>
                  <a:pt x="4899641" y="376291"/>
                </a:cubicBezTo>
                <a:close/>
                <a:moveTo>
                  <a:pt x="4897815" y="923643"/>
                </a:moveTo>
                <a:cubicBezTo>
                  <a:pt x="4898384" y="923288"/>
                  <a:pt x="4899522" y="922838"/>
                  <a:pt x="4899427" y="922578"/>
                </a:cubicBezTo>
                <a:cubicBezTo>
                  <a:pt x="4899166" y="921821"/>
                  <a:pt x="4898384" y="921110"/>
                  <a:pt x="4897815" y="920400"/>
                </a:cubicBezTo>
                <a:cubicBezTo>
                  <a:pt x="4897245" y="920755"/>
                  <a:pt x="4896676" y="921110"/>
                  <a:pt x="4895988" y="921560"/>
                </a:cubicBezTo>
                <a:cubicBezTo>
                  <a:pt x="4896581" y="922223"/>
                  <a:pt x="4897198" y="922933"/>
                  <a:pt x="4897815" y="923643"/>
                </a:cubicBezTo>
                <a:close/>
                <a:moveTo>
                  <a:pt x="4629919" y="1949236"/>
                </a:moveTo>
                <a:cubicBezTo>
                  <a:pt x="4630535" y="1948526"/>
                  <a:pt x="4631152" y="1947816"/>
                  <a:pt x="4631745" y="1947154"/>
                </a:cubicBezTo>
                <a:cubicBezTo>
                  <a:pt x="4631057" y="1946728"/>
                  <a:pt x="4630488" y="1946349"/>
                  <a:pt x="4629919" y="1945994"/>
                </a:cubicBezTo>
                <a:cubicBezTo>
                  <a:pt x="4629350" y="1946728"/>
                  <a:pt x="4628567" y="1947414"/>
                  <a:pt x="4628306" y="1948171"/>
                </a:cubicBezTo>
                <a:cubicBezTo>
                  <a:pt x="4628211" y="1948432"/>
                  <a:pt x="4629350" y="1948881"/>
                  <a:pt x="4629919" y="1949236"/>
                </a:cubicBezTo>
                <a:close/>
                <a:moveTo>
                  <a:pt x="4588317" y="1192633"/>
                </a:moveTo>
                <a:cubicBezTo>
                  <a:pt x="4588720" y="1192775"/>
                  <a:pt x="4590262" y="1191734"/>
                  <a:pt x="4591282" y="1191213"/>
                </a:cubicBezTo>
                <a:cubicBezTo>
                  <a:pt x="4591282" y="1190739"/>
                  <a:pt x="4591282" y="1190242"/>
                  <a:pt x="4591282" y="1189769"/>
                </a:cubicBezTo>
                <a:cubicBezTo>
                  <a:pt x="4590523" y="1189769"/>
                  <a:pt x="4589527" y="1189580"/>
                  <a:pt x="4589029" y="1189793"/>
                </a:cubicBezTo>
                <a:cubicBezTo>
                  <a:pt x="4587345" y="1190550"/>
                  <a:pt x="4585210" y="1191497"/>
                  <a:pt x="4588317" y="1192633"/>
                </a:cubicBezTo>
                <a:close/>
                <a:moveTo>
                  <a:pt x="4519155" y="3486017"/>
                </a:moveTo>
                <a:cubicBezTo>
                  <a:pt x="4519724" y="3486372"/>
                  <a:pt x="4520436" y="3487082"/>
                  <a:pt x="4520839" y="3487035"/>
                </a:cubicBezTo>
                <a:cubicBezTo>
                  <a:pt x="4522049" y="3486869"/>
                  <a:pt x="4523164" y="3486372"/>
                  <a:pt x="4524302" y="3486017"/>
                </a:cubicBezTo>
                <a:cubicBezTo>
                  <a:pt x="4523733" y="3485662"/>
                  <a:pt x="4523164" y="3485307"/>
                  <a:pt x="4522476" y="3484857"/>
                </a:cubicBezTo>
                <a:cubicBezTo>
                  <a:pt x="4521408" y="3485236"/>
                  <a:pt x="4520270" y="3485615"/>
                  <a:pt x="4519155" y="3486017"/>
                </a:cubicBezTo>
                <a:close/>
                <a:moveTo>
                  <a:pt x="4503715" y="3557424"/>
                </a:moveTo>
                <a:cubicBezTo>
                  <a:pt x="4504284" y="3557779"/>
                  <a:pt x="4504995" y="3558489"/>
                  <a:pt x="4505399" y="3558442"/>
                </a:cubicBezTo>
                <a:cubicBezTo>
                  <a:pt x="4506608" y="3558276"/>
                  <a:pt x="4507723" y="3557779"/>
                  <a:pt x="4508862" y="3557424"/>
                </a:cubicBezTo>
                <a:cubicBezTo>
                  <a:pt x="4508292" y="3557069"/>
                  <a:pt x="4507581" y="3556359"/>
                  <a:pt x="4507178" y="3556406"/>
                </a:cubicBezTo>
                <a:cubicBezTo>
                  <a:pt x="4505944" y="3556572"/>
                  <a:pt x="4504853" y="3557046"/>
                  <a:pt x="4503715" y="3557424"/>
                </a:cubicBezTo>
                <a:close/>
                <a:moveTo>
                  <a:pt x="4494370" y="1402902"/>
                </a:moveTo>
                <a:cubicBezTo>
                  <a:pt x="4494275" y="1403162"/>
                  <a:pt x="4495413" y="1403612"/>
                  <a:pt x="4495983" y="1403967"/>
                </a:cubicBezTo>
                <a:cubicBezTo>
                  <a:pt x="4496599" y="1403257"/>
                  <a:pt x="4497216" y="1402547"/>
                  <a:pt x="4497809" y="1401884"/>
                </a:cubicBezTo>
                <a:cubicBezTo>
                  <a:pt x="4497121" y="1401458"/>
                  <a:pt x="4496552" y="1401079"/>
                  <a:pt x="4495983" y="1400724"/>
                </a:cubicBezTo>
                <a:cubicBezTo>
                  <a:pt x="4495413" y="1401458"/>
                  <a:pt x="4494631" y="1402144"/>
                  <a:pt x="4494370" y="1402902"/>
                </a:cubicBezTo>
                <a:close/>
                <a:moveTo>
                  <a:pt x="4488250" y="1181651"/>
                </a:moveTo>
                <a:cubicBezTo>
                  <a:pt x="4487681" y="1181296"/>
                  <a:pt x="4487112" y="1180941"/>
                  <a:pt x="4486424" y="1180491"/>
                </a:cubicBezTo>
                <a:cubicBezTo>
                  <a:pt x="4485333" y="1180870"/>
                  <a:pt x="4484218" y="1181248"/>
                  <a:pt x="4483104" y="1181651"/>
                </a:cubicBezTo>
                <a:cubicBezTo>
                  <a:pt x="4483673" y="1182006"/>
                  <a:pt x="4484385" y="1182716"/>
                  <a:pt x="4484788" y="1182669"/>
                </a:cubicBezTo>
                <a:cubicBezTo>
                  <a:pt x="4485997" y="1182503"/>
                  <a:pt x="4487112" y="1182030"/>
                  <a:pt x="4488250" y="1181651"/>
                </a:cubicBezTo>
                <a:close/>
                <a:moveTo>
                  <a:pt x="4739947" y="1028635"/>
                </a:moveTo>
                <a:cubicBezTo>
                  <a:pt x="4739259" y="1028209"/>
                  <a:pt x="4738690" y="1027831"/>
                  <a:pt x="4738121" y="1027476"/>
                </a:cubicBezTo>
                <a:cubicBezTo>
                  <a:pt x="4737551" y="1028186"/>
                  <a:pt x="4736769" y="1028896"/>
                  <a:pt x="4736508" y="1029653"/>
                </a:cubicBezTo>
                <a:cubicBezTo>
                  <a:pt x="4736413" y="1029914"/>
                  <a:pt x="4737551" y="1030363"/>
                  <a:pt x="4738121" y="1030718"/>
                </a:cubicBezTo>
                <a:cubicBezTo>
                  <a:pt x="4738714" y="1030032"/>
                  <a:pt x="4739330" y="1029322"/>
                  <a:pt x="4739947" y="1028635"/>
                </a:cubicBezTo>
                <a:close/>
                <a:moveTo>
                  <a:pt x="4727803" y="1059949"/>
                </a:moveTo>
                <a:cubicBezTo>
                  <a:pt x="4728372" y="1059594"/>
                  <a:pt x="4729511" y="1059144"/>
                  <a:pt x="4729416" y="1058884"/>
                </a:cubicBezTo>
                <a:cubicBezTo>
                  <a:pt x="4729155" y="1058126"/>
                  <a:pt x="4728372" y="1057416"/>
                  <a:pt x="4727803" y="1056706"/>
                </a:cubicBezTo>
                <a:cubicBezTo>
                  <a:pt x="4727234" y="1057061"/>
                  <a:pt x="4726096" y="1057511"/>
                  <a:pt x="4726190" y="1057771"/>
                </a:cubicBezTo>
                <a:cubicBezTo>
                  <a:pt x="4726451" y="1058529"/>
                  <a:pt x="4727234" y="1059239"/>
                  <a:pt x="4727803" y="1059949"/>
                </a:cubicBezTo>
                <a:close/>
                <a:moveTo>
                  <a:pt x="4725977" y="2431667"/>
                </a:moveTo>
                <a:cubicBezTo>
                  <a:pt x="4726665" y="2432093"/>
                  <a:pt x="4727234" y="2432471"/>
                  <a:pt x="4727803" y="2432826"/>
                </a:cubicBezTo>
                <a:cubicBezTo>
                  <a:pt x="4728372" y="2432093"/>
                  <a:pt x="4729155" y="2431406"/>
                  <a:pt x="4729416" y="2430649"/>
                </a:cubicBezTo>
                <a:cubicBezTo>
                  <a:pt x="4729511" y="2430389"/>
                  <a:pt x="4728372" y="2429939"/>
                  <a:pt x="4727803" y="2429584"/>
                </a:cubicBezTo>
                <a:cubicBezTo>
                  <a:pt x="4727187" y="2430294"/>
                  <a:pt x="4726570" y="2430980"/>
                  <a:pt x="4725977" y="2431667"/>
                </a:cubicBezTo>
                <a:close/>
                <a:moveTo>
                  <a:pt x="4702923" y="1278004"/>
                </a:moveTo>
                <a:cubicBezTo>
                  <a:pt x="4701713" y="1278170"/>
                  <a:pt x="4700599" y="1278667"/>
                  <a:pt x="4699460" y="1279022"/>
                </a:cubicBezTo>
                <a:cubicBezTo>
                  <a:pt x="4700029" y="1279377"/>
                  <a:pt x="4700599" y="1279732"/>
                  <a:pt x="4701286" y="1280182"/>
                </a:cubicBezTo>
                <a:cubicBezTo>
                  <a:pt x="4702354" y="1279803"/>
                  <a:pt x="4703492" y="1279424"/>
                  <a:pt x="4704607" y="1279022"/>
                </a:cubicBezTo>
                <a:cubicBezTo>
                  <a:pt x="4704038" y="1278667"/>
                  <a:pt x="4703350" y="1277957"/>
                  <a:pt x="4702923" y="1278004"/>
                </a:cubicBezTo>
                <a:close/>
                <a:moveTo>
                  <a:pt x="3020765" y="3238873"/>
                </a:moveTo>
                <a:cubicBezTo>
                  <a:pt x="3021357" y="3239559"/>
                  <a:pt x="3021974" y="3240269"/>
                  <a:pt x="3022591" y="3240956"/>
                </a:cubicBezTo>
                <a:cubicBezTo>
                  <a:pt x="3023160" y="3240601"/>
                  <a:pt x="3024298" y="3240151"/>
                  <a:pt x="3024203" y="3239891"/>
                </a:cubicBezTo>
                <a:cubicBezTo>
                  <a:pt x="3023942" y="3239133"/>
                  <a:pt x="3023160" y="3238423"/>
                  <a:pt x="3022591" y="3237713"/>
                </a:cubicBezTo>
                <a:cubicBezTo>
                  <a:pt x="3022045" y="3238092"/>
                  <a:pt x="3021452" y="3238447"/>
                  <a:pt x="3020765" y="3238873"/>
                </a:cubicBezTo>
                <a:close/>
                <a:moveTo>
                  <a:pt x="4669528" y="1234147"/>
                </a:moveTo>
                <a:cubicBezTo>
                  <a:pt x="4669433" y="1234407"/>
                  <a:pt x="4670571" y="1234857"/>
                  <a:pt x="4671141" y="1235212"/>
                </a:cubicBezTo>
                <a:cubicBezTo>
                  <a:pt x="4671757" y="1234502"/>
                  <a:pt x="4672374" y="1233792"/>
                  <a:pt x="4672967" y="1233129"/>
                </a:cubicBezTo>
                <a:cubicBezTo>
                  <a:pt x="4672279" y="1232703"/>
                  <a:pt x="4671710" y="1232325"/>
                  <a:pt x="4671141" y="1231970"/>
                </a:cubicBezTo>
                <a:cubicBezTo>
                  <a:pt x="4670571" y="1232680"/>
                  <a:pt x="4669789" y="1233390"/>
                  <a:pt x="4669528" y="1234147"/>
                </a:cubicBezTo>
                <a:close/>
                <a:moveTo>
                  <a:pt x="4655344" y="1202716"/>
                </a:moveTo>
                <a:cubicBezTo>
                  <a:pt x="4656317" y="1202219"/>
                  <a:pt x="4657076" y="1201508"/>
                  <a:pt x="4657692" y="1200798"/>
                </a:cubicBezTo>
                <a:cubicBezTo>
                  <a:pt x="4657787" y="1200680"/>
                  <a:pt x="4656697" y="1200136"/>
                  <a:pt x="4656103" y="1199781"/>
                </a:cubicBezTo>
                <a:cubicBezTo>
                  <a:pt x="4655107" y="1200301"/>
                  <a:pt x="4653969" y="1200727"/>
                  <a:pt x="4653162" y="1201343"/>
                </a:cubicBezTo>
                <a:cubicBezTo>
                  <a:pt x="4652783" y="1201627"/>
                  <a:pt x="4652807" y="1202455"/>
                  <a:pt x="4653186" y="1202716"/>
                </a:cubicBezTo>
                <a:cubicBezTo>
                  <a:pt x="4653566" y="1202976"/>
                  <a:pt x="4654894" y="1202952"/>
                  <a:pt x="4655344" y="1202716"/>
                </a:cubicBezTo>
                <a:close/>
                <a:moveTo>
                  <a:pt x="4650126" y="1205603"/>
                </a:moveTo>
                <a:cubicBezTo>
                  <a:pt x="4650530" y="1205745"/>
                  <a:pt x="4652071" y="1204704"/>
                  <a:pt x="4653091" y="1204207"/>
                </a:cubicBezTo>
                <a:cubicBezTo>
                  <a:pt x="4653091" y="1203733"/>
                  <a:pt x="4653091" y="1203236"/>
                  <a:pt x="4653091" y="1202763"/>
                </a:cubicBezTo>
                <a:cubicBezTo>
                  <a:pt x="4652332" y="1202763"/>
                  <a:pt x="4651336" y="1202574"/>
                  <a:pt x="4650838" y="1202787"/>
                </a:cubicBezTo>
                <a:cubicBezTo>
                  <a:pt x="4649154" y="1203544"/>
                  <a:pt x="4647043" y="1204467"/>
                  <a:pt x="4650126" y="1205603"/>
                </a:cubicBezTo>
                <a:close/>
                <a:moveTo>
                  <a:pt x="4641825" y="1181106"/>
                </a:moveTo>
                <a:cubicBezTo>
                  <a:pt x="4641920" y="1180846"/>
                  <a:pt x="4640782" y="1180396"/>
                  <a:pt x="4640212" y="1180041"/>
                </a:cubicBezTo>
                <a:cubicBezTo>
                  <a:pt x="4639596" y="1180751"/>
                  <a:pt x="4638979" y="1181461"/>
                  <a:pt x="4638386" y="1182124"/>
                </a:cubicBezTo>
                <a:cubicBezTo>
                  <a:pt x="4639074" y="1182550"/>
                  <a:pt x="4639643" y="1182929"/>
                  <a:pt x="4640212" y="1183284"/>
                </a:cubicBezTo>
                <a:cubicBezTo>
                  <a:pt x="4640805" y="1182550"/>
                  <a:pt x="4641564" y="1181864"/>
                  <a:pt x="4641825" y="1181106"/>
                </a:cubicBezTo>
                <a:close/>
                <a:moveTo>
                  <a:pt x="4637651" y="1155687"/>
                </a:moveTo>
                <a:cubicBezTo>
                  <a:pt x="4637081" y="1155332"/>
                  <a:pt x="4636394" y="1154622"/>
                  <a:pt x="4635967" y="1154669"/>
                </a:cubicBezTo>
                <a:cubicBezTo>
                  <a:pt x="4634757" y="1154835"/>
                  <a:pt x="4633643" y="1155332"/>
                  <a:pt x="4632504" y="1155687"/>
                </a:cubicBezTo>
                <a:cubicBezTo>
                  <a:pt x="4633073" y="1156042"/>
                  <a:pt x="4633785" y="1156752"/>
                  <a:pt x="4634188" y="1156704"/>
                </a:cubicBezTo>
                <a:cubicBezTo>
                  <a:pt x="4635397" y="1156539"/>
                  <a:pt x="4636512" y="1156065"/>
                  <a:pt x="4637651" y="1155687"/>
                </a:cubicBezTo>
                <a:close/>
                <a:moveTo>
                  <a:pt x="4636678" y="1262241"/>
                </a:moveTo>
                <a:cubicBezTo>
                  <a:pt x="4636773" y="1261981"/>
                  <a:pt x="4635635" y="1261531"/>
                  <a:pt x="4635066" y="1261176"/>
                </a:cubicBezTo>
                <a:cubicBezTo>
                  <a:pt x="4634449" y="1261886"/>
                  <a:pt x="4633832" y="1262596"/>
                  <a:pt x="4633239" y="1263259"/>
                </a:cubicBezTo>
                <a:cubicBezTo>
                  <a:pt x="4633927" y="1263685"/>
                  <a:pt x="4634496" y="1264064"/>
                  <a:pt x="4635066" y="1264419"/>
                </a:cubicBezTo>
                <a:cubicBezTo>
                  <a:pt x="4635635" y="1263709"/>
                  <a:pt x="4636417" y="1262999"/>
                  <a:pt x="4636678" y="1262241"/>
                </a:cubicBezTo>
                <a:close/>
                <a:moveTo>
                  <a:pt x="4636916" y="1272064"/>
                </a:moveTo>
                <a:cubicBezTo>
                  <a:pt x="4636228" y="1271638"/>
                  <a:pt x="4635658" y="1271259"/>
                  <a:pt x="4635089" y="1270904"/>
                </a:cubicBezTo>
                <a:cubicBezTo>
                  <a:pt x="4634520" y="1271614"/>
                  <a:pt x="4633761" y="1272324"/>
                  <a:pt x="4633476" y="1273081"/>
                </a:cubicBezTo>
                <a:cubicBezTo>
                  <a:pt x="4633382" y="1273342"/>
                  <a:pt x="4634520" y="1273791"/>
                  <a:pt x="4635089" y="1274146"/>
                </a:cubicBezTo>
                <a:cubicBezTo>
                  <a:pt x="4635682" y="1273460"/>
                  <a:pt x="4636299" y="1272750"/>
                  <a:pt x="4636916" y="1272064"/>
                </a:cubicBezTo>
                <a:close/>
                <a:moveTo>
                  <a:pt x="5394946" y="3719694"/>
                </a:moveTo>
                <a:cubicBezTo>
                  <a:pt x="5395515" y="3720049"/>
                  <a:pt x="5396227" y="3720759"/>
                  <a:pt x="5396630" y="3720711"/>
                </a:cubicBezTo>
                <a:cubicBezTo>
                  <a:pt x="5397840" y="3720546"/>
                  <a:pt x="5398954" y="3720049"/>
                  <a:pt x="5400093" y="3719694"/>
                </a:cubicBezTo>
                <a:cubicBezTo>
                  <a:pt x="5399524" y="3719339"/>
                  <a:pt x="5398812" y="3718629"/>
                  <a:pt x="5398408" y="3718676"/>
                </a:cubicBezTo>
                <a:cubicBezTo>
                  <a:pt x="5397175" y="3718842"/>
                  <a:pt x="5396084" y="3719339"/>
                  <a:pt x="5394946" y="3719694"/>
                </a:cubicBezTo>
                <a:close/>
                <a:moveTo>
                  <a:pt x="5110637" y="675907"/>
                </a:moveTo>
                <a:cubicBezTo>
                  <a:pt x="5110376" y="675150"/>
                  <a:pt x="5109594" y="674440"/>
                  <a:pt x="5109024" y="673730"/>
                </a:cubicBezTo>
                <a:cubicBezTo>
                  <a:pt x="5108455" y="674085"/>
                  <a:pt x="5107886" y="674464"/>
                  <a:pt x="5107198" y="674890"/>
                </a:cubicBezTo>
                <a:cubicBezTo>
                  <a:pt x="5107791" y="675576"/>
                  <a:pt x="5108408" y="676286"/>
                  <a:pt x="5109024" y="676972"/>
                </a:cubicBezTo>
                <a:cubicBezTo>
                  <a:pt x="5109594" y="676617"/>
                  <a:pt x="5110732" y="676168"/>
                  <a:pt x="5110637" y="675907"/>
                </a:cubicBezTo>
                <a:close/>
                <a:moveTo>
                  <a:pt x="5101292" y="568240"/>
                </a:moveTo>
                <a:cubicBezTo>
                  <a:pt x="5100723" y="567885"/>
                  <a:pt x="5100154" y="567530"/>
                  <a:pt x="5099466" y="567081"/>
                </a:cubicBezTo>
                <a:cubicBezTo>
                  <a:pt x="5098399" y="567459"/>
                  <a:pt x="5097260" y="567838"/>
                  <a:pt x="5096145" y="568240"/>
                </a:cubicBezTo>
                <a:cubicBezTo>
                  <a:pt x="5096715" y="568595"/>
                  <a:pt x="5097426" y="569305"/>
                  <a:pt x="5097829" y="569258"/>
                </a:cubicBezTo>
                <a:cubicBezTo>
                  <a:pt x="5099063" y="569092"/>
                  <a:pt x="5100154" y="568595"/>
                  <a:pt x="5101292" y="568240"/>
                </a:cubicBezTo>
                <a:close/>
                <a:moveTo>
                  <a:pt x="5095173" y="1191947"/>
                </a:moveTo>
                <a:cubicBezTo>
                  <a:pt x="5094912" y="1191189"/>
                  <a:pt x="5094129" y="1190479"/>
                  <a:pt x="5093560" y="1189769"/>
                </a:cubicBezTo>
                <a:cubicBezTo>
                  <a:pt x="5092991" y="1190124"/>
                  <a:pt x="5092422" y="1190479"/>
                  <a:pt x="5091734" y="1190929"/>
                </a:cubicBezTo>
                <a:cubicBezTo>
                  <a:pt x="5092326" y="1191615"/>
                  <a:pt x="5092943" y="1192325"/>
                  <a:pt x="5093560" y="1193012"/>
                </a:cubicBezTo>
                <a:cubicBezTo>
                  <a:pt x="5094153" y="1192657"/>
                  <a:pt x="5095268" y="1192207"/>
                  <a:pt x="5095173" y="1191947"/>
                </a:cubicBezTo>
                <a:close/>
                <a:moveTo>
                  <a:pt x="5090239" y="944258"/>
                </a:moveTo>
                <a:cubicBezTo>
                  <a:pt x="5089552" y="943832"/>
                  <a:pt x="5088982" y="943453"/>
                  <a:pt x="5088413" y="943098"/>
                </a:cubicBezTo>
                <a:cubicBezTo>
                  <a:pt x="5087844" y="943808"/>
                  <a:pt x="5087061" y="944518"/>
                  <a:pt x="5086800" y="945276"/>
                </a:cubicBezTo>
                <a:cubicBezTo>
                  <a:pt x="5086705" y="945536"/>
                  <a:pt x="5087844" y="945986"/>
                  <a:pt x="5088413" y="946341"/>
                </a:cubicBezTo>
                <a:cubicBezTo>
                  <a:pt x="5089030" y="945655"/>
                  <a:pt x="5089647" y="944944"/>
                  <a:pt x="5090239" y="944258"/>
                </a:cubicBezTo>
                <a:close/>
                <a:moveTo>
                  <a:pt x="5061778" y="2027744"/>
                </a:moveTo>
                <a:cubicBezTo>
                  <a:pt x="5061351" y="2027673"/>
                  <a:pt x="5060663" y="2028407"/>
                  <a:pt x="5060094" y="2028762"/>
                </a:cubicBezTo>
                <a:cubicBezTo>
                  <a:pt x="5061208" y="2029140"/>
                  <a:pt x="5062323" y="2029543"/>
                  <a:pt x="5063414" y="2029922"/>
                </a:cubicBezTo>
                <a:cubicBezTo>
                  <a:pt x="5064102" y="2029495"/>
                  <a:pt x="5064671" y="2029117"/>
                  <a:pt x="5065240" y="2028762"/>
                </a:cubicBezTo>
                <a:cubicBezTo>
                  <a:pt x="5064102" y="2028383"/>
                  <a:pt x="5062987" y="2027910"/>
                  <a:pt x="5061778" y="2027744"/>
                </a:cubicBezTo>
                <a:close/>
                <a:moveTo>
                  <a:pt x="5039483" y="2281894"/>
                </a:moveTo>
                <a:cubicBezTo>
                  <a:pt x="5040621" y="2282249"/>
                  <a:pt x="5041736" y="2282746"/>
                  <a:pt x="5042945" y="2282912"/>
                </a:cubicBezTo>
                <a:cubicBezTo>
                  <a:pt x="5043372" y="2282983"/>
                  <a:pt x="5044060" y="2282249"/>
                  <a:pt x="5044629" y="2281894"/>
                </a:cubicBezTo>
                <a:cubicBezTo>
                  <a:pt x="5043515" y="2281515"/>
                  <a:pt x="5042400" y="2281113"/>
                  <a:pt x="5041309" y="2280734"/>
                </a:cubicBezTo>
                <a:cubicBezTo>
                  <a:pt x="5040621" y="2281184"/>
                  <a:pt x="5040052" y="2281539"/>
                  <a:pt x="5039483" y="2281894"/>
                </a:cubicBezTo>
                <a:close/>
                <a:moveTo>
                  <a:pt x="5028217" y="662913"/>
                </a:moveTo>
                <a:cubicBezTo>
                  <a:pt x="5027956" y="662156"/>
                  <a:pt x="5027173" y="661446"/>
                  <a:pt x="5026604" y="660736"/>
                </a:cubicBezTo>
                <a:cubicBezTo>
                  <a:pt x="5026034" y="661091"/>
                  <a:pt x="5025465" y="661470"/>
                  <a:pt x="5024778" y="661896"/>
                </a:cubicBezTo>
                <a:cubicBezTo>
                  <a:pt x="5025370" y="662582"/>
                  <a:pt x="5025987" y="663292"/>
                  <a:pt x="5026604" y="663978"/>
                </a:cubicBezTo>
                <a:cubicBezTo>
                  <a:pt x="5027173" y="663623"/>
                  <a:pt x="5028312" y="663197"/>
                  <a:pt x="5028217" y="662913"/>
                </a:cubicBezTo>
                <a:close/>
                <a:moveTo>
                  <a:pt x="5023283" y="643363"/>
                </a:moveTo>
                <a:cubicBezTo>
                  <a:pt x="5022690" y="642677"/>
                  <a:pt x="5022074" y="641967"/>
                  <a:pt x="5021457" y="641281"/>
                </a:cubicBezTo>
                <a:cubicBezTo>
                  <a:pt x="5020888" y="641636"/>
                  <a:pt x="5019749" y="642085"/>
                  <a:pt x="5019844" y="642346"/>
                </a:cubicBezTo>
                <a:cubicBezTo>
                  <a:pt x="5020105" y="643103"/>
                  <a:pt x="5020888" y="643813"/>
                  <a:pt x="5021457" y="644523"/>
                </a:cubicBezTo>
                <a:cubicBezTo>
                  <a:pt x="5022026" y="644168"/>
                  <a:pt x="5022596" y="643789"/>
                  <a:pt x="5023283" y="643363"/>
                </a:cubicBezTo>
                <a:close/>
                <a:moveTo>
                  <a:pt x="5344165" y="905324"/>
                </a:moveTo>
                <a:cubicBezTo>
                  <a:pt x="5344758" y="906010"/>
                  <a:pt x="5345375" y="906720"/>
                  <a:pt x="5345992" y="907407"/>
                </a:cubicBezTo>
                <a:cubicBezTo>
                  <a:pt x="5346561" y="907052"/>
                  <a:pt x="5347699" y="906602"/>
                  <a:pt x="5347604" y="906342"/>
                </a:cubicBezTo>
                <a:cubicBezTo>
                  <a:pt x="5347343" y="905584"/>
                  <a:pt x="5346561" y="904874"/>
                  <a:pt x="5345992" y="904164"/>
                </a:cubicBezTo>
                <a:cubicBezTo>
                  <a:pt x="5345422" y="904519"/>
                  <a:pt x="5344853" y="904874"/>
                  <a:pt x="5344165" y="905324"/>
                </a:cubicBezTo>
                <a:close/>
                <a:moveTo>
                  <a:pt x="5324550" y="1400062"/>
                </a:moveTo>
                <a:cubicBezTo>
                  <a:pt x="5327634" y="1400511"/>
                  <a:pt x="5328156" y="1399067"/>
                  <a:pt x="5327966" y="1397482"/>
                </a:cubicBezTo>
                <a:cubicBezTo>
                  <a:pt x="5326258" y="1397482"/>
                  <a:pt x="5324527" y="1397482"/>
                  <a:pt x="5322819" y="1397482"/>
                </a:cubicBezTo>
                <a:cubicBezTo>
                  <a:pt x="5323388" y="1398381"/>
                  <a:pt x="5323721" y="1399943"/>
                  <a:pt x="5324550" y="1400062"/>
                </a:cubicBezTo>
                <a:close/>
                <a:moveTo>
                  <a:pt x="5230081" y="558513"/>
                </a:moveTo>
                <a:cubicBezTo>
                  <a:pt x="5229512" y="558158"/>
                  <a:pt x="5228943" y="557803"/>
                  <a:pt x="5228255" y="557353"/>
                </a:cubicBezTo>
                <a:cubicBezTo>
                  <a:pt x="5227164" y="557732"/>
                  <a:pt x="5226049" y="558110"/>
                  <a:pt x="5224934" y="558513"/>
                </a:cubicBezTo>
                <a:cubicBezTo>
                  <a:pt x="5225504" y="558868"/>
                  <a:pt x="5226215" y="559578"/>
                  <a:pt x="5226618" y="559530"/>
                </a:cubicBezTo>
                <a:cubicBezTo>
                  <a:pt x="5227852" y="559365"/>
                  <a:pt x="5228943" y="558868"/>
                  <a:pt x="5230081" y="558513"/>
                </a:cubicBezTo>
                <a:close/>
                <a:moveTo>
                  <a:pt x="5208521" y="1211426"/>
                </a:moveTo>
                <a:cubicBezTo>
                  <a:pt x="5208261" y="1210668"/>
                  <a:pt x="5207478" y="1209958"/>
                  <a:pt x="5206909" y="1209248"/>
                </a:cubicBezTo>
                <a:cubicBezTo>
                  <a:pt x="5206340" y="1209603"/>
                  <a:pt x="5205770" y="1209958"/>
                  <a:pt x="5205083" y="1210408"/>
                </a:cubicBezTo>
                <a:cubicBezTo>
                  <a:pt x="5205675" y="1211094"/>
                  <a:pt x="5206292" y="1211804"/>
                  <a:pt x="5206909" y="1212491"/>
                </a:cubicBezTo>
                <a:cubicBezTo>
                  <a:pt x="5207478" y="1212136"/>
                  <a:pt x="5208616" y="1211686"/>
                  <a:pt x="5208521" y="1211426"/>
                </a:cubicBezTo>
                <a:close/>
                <a:moveTo>
                  <a:pt x="5208521" y="1512155"/>
                </a:moveTo>
                <a:cubicBezTo>
                  <a:pt x="5208616" y="1511894"/>
                  <a:pt x="5207478" y="1511445"/>
                  <a:pt x="5206909" y="1511089"/>
                </a:cubicBezTo>
                <a:cubicBezTo>
                  <a:pt x="5206292" y="1511800"/>
                  <a:pt x="5205675" y="1512510"/>
                  <a:pt x="5205083" y="1513172"/>
                </a:cubicBezTo>
                <a:cubicBezTo>
                  <a:pt x="5205770" y="1513598"/>
                  <a:pt x="5206340" y="1513977"/>
                  <a:pt x="5206909" y="1514332"/>
                </a:cubicBezTo>
                <a:cubicBezTo>
                  <a:pt x="5207478" y="1513598"/>
                  <a:pt x="5208237" y="1512912"/>
                  <a:pt x="5208521" y="1512155"/>
                </a:cubicBezTo>
                <a:close/>
                <a:moveTo>
                  <a:pt x="5168699" y="970435"/>
                </a:moveTo>
                <a:cubicBezTo>
                  <a:pt x="5169505" y="971051"/>
                  <a:pt x="5170193" y="971784"/>
                  <a:pt x="5171189" y="972281"/>
                </a:cubicBezTo>
                <a:cubicBezTo>
                  <a:pt x="5171664" y="972518"/>
                  <a:pt x="5172968" y="972518"/>
                  <a:pt x="5173348" y="972281"/>
                </a:cubicBezTo>
                <a:cubicBezTo>
                  <a:pt x="5173727" y="972045"/>
                  <a:pt x="5173751" y="971216"/>
                  <a:pt x="5173371" y="970932"/>
                </a:cubicBezTo>
                <a:cubicBezTo>
                  <a:pt x="5172565" y="970317"/>
                  <a:pt x="5171450" y="969843"/>
                  <a:pt x="5170335" y="969465"/>
                </a:cubicBezTo>
                <a:cubicBezTo>
                  <a:pt x="5170122" y="969370"/>
                  <a:pt x="5169292" y="970056"/>
                  <a:pt x="5168699" y="970435"/>
                </a:cubicBezTo>
                <a:close/>
                <a:moveTo>
                  <a:pt x="5152808" y="1292016"/>
                </a:moveTo>
                <a:cubicBezTo>
                  <a:pt x="5153377" y="1292371"/>
                  <a:pt x="5154089" y="1293081"/>
                  <a:pt x="5154492" y="1293034"/>
                </a:cubicBezTo>
                <a:cubicBezTo>
                  <a:pt x="5155702" y="1292868"/>
                  <a:pt x="5156816" y="1292371"/>
                  <a:pt x="5157954" y="1292016"/>
                </a:cubicBezTo>
                <a:cubicBezTo>
                  <a:pt x="5157386" y="1291661"/>
                  <a:pt x="5156674" y="1290951"/>
                  <a:pt x="5156270" y="1290998"/>
                </a:cubicBezTo>
                <a:cubicBezTo>
                  <a:pt x="5155061" y="1291164"/>
                  <a:pt x="5153970" y="1291637"/>
                  <a:pt x="5152808" y="1292016"/>
                </a:cubicBezTo>
                <a:close/>
                <a:moveTo>
                  <a:pt x="5132197" y="1042103"/>
                </a:moveTo>
                <a:cubicBezTo>
                  <a:pt x="5131628" y="1041748"/>
                  <a:pt x="5131058" y="1041393"/>
                  <a:pt x="5130370" y="1040943"/>
                </a:cubicBezTo>
                <a:cubicBezTo>
                  <a:pt x="5129279" y="1041322"/>
                  <a:pt x="5128165" y="1041700"/>
                  <a:pt x="5127050" y="1042103"/>
                </a:cubicBezTo>
                <a:cubicBezTo>
                  <a:pt x="5127619" y="1042458"/>
                  <a:pt x="5128331" y="1043168"/>
                  <a:pt x="5128734" y="1043120"/>
                </a:cubicBezTo>
                <a:cubicBezTo>
                  <a:pt x="5129967" y="1042955"/>
                  <a:pt x="5131058" y="1042458"/>
                  <a:pt x="5132197" y="1042103"/>
                </a:cubicBezTo>
                <a:close/>
                <a:moveTo>
                  <a:pt x="3792693" y="1543586"/>
                </a:moveTo>
                <a:cubicBezTo>
                  <a:pt x="3792314" y="1543349"/>
                  <a:pt x="3791033" y="1543349"/>
                  <a:pt x="3790511" y="1543562"/>
                </a:cubicBezTo>
                <a:cubicBezTo>
                  <a:pt x="3788828" y="1544320"/>
                  <a:pt x="3786693" y="1545243"/>
                  <a:pt x="3789800" y="1546379"/>
                </a:cubicBezTo>
                <a:cubicBezTo>
                  <a:pt x="3790203" y="1546521"/>
                  <a:pt x="3791745" y="1545479"/>
                  <a:pt x="3792765" y="1544959"/>
                </a:cubicBezTo>
                <a:cubicBezTo>
                  <a:pt x="3792788" y="1544509"/>
                  <a:pt x="3793073" y="1543823"/>
                  <a:pt x="3792693" y="1543586"/>
                </a:cubicBezTo>
                <a:close/>
                <a:moveTo>
                  <a:pt x="3756713" y="1165438"/>
                </a:moveTo>
                <a:cubicBezTo>
                  <a:pt x="3755575" y="1165083"/>
                  <a:pt x="3754460" y="1164586"/>
                  <a:pt x="3753250" y="1164420"/>
                </a:cubicBezTo>
                <a:cubicBezTo>
                  <a:pt x="3752823" y="1164349"/>
                  <a:pt x="3752136" y="1165083"/>
                  <a:pt x="3751566" y="1165438"/>
                </a:cubicBezTo>
                <a:cubicBezTo>
                  <a:pt x="3752681" y="1165817"/>
                  <a:pt x="3753796" y="1166219"/>
                  <a:pt x="3754887" y="1166598"/>
                </a:cubicBezTo>
                <a:cubicBezTo>
                  <a:pt x="3755575" y="1166148"/>
                  <a:pt x="3756144" y="1165793"/>
                  <a:pt x="3756713" y="1165438"/>
                </a:cubicBezTo>
                <a:close/>
                <a:moveTo>
                  <a:pt x="3754152" y="1390997"/>
                </a:moveTo>
                <a:cubicBezTo>
                  <a:pt x="3754768" y="1390287"/>
                  <a:pt x="3755385" y="1389577"/>
                  <a:pt x="3755978" y="1388914"/>
                </a:cubicBezTo>
                <a:cubicBezTo>
                  <a:pt x="3755290" y="1388488"/>
                  <a:pt x="3754721" y="1388109"/>
                  <a:pt x="3754152" y="1387754"/>
                </a:cubicBezTo>
                <a:cubicBezTo>
                  <a:pt x="3753582" y="1388464"/>
                  <a:pt x="3752800" y="1389174"/>
                  <a:pt x="3752539" y="1389932"/>
                </a:cubicBezTo>
                <a:cubicBezTo>
                  <a:pt x="3752444" y="1390192"/>
                  <a:pt x="3753559" y="1390642"/>
                  <a:pt x="3754152" y="1390997"/>
                </a:cubicBezTo>
                <a:close/>
                <a:moveTo>
                  <a:pt x="3751566" y="1382878"/>
                </a:moveTo>
                <a:cubicBezTo>
                  <a:pt x="3750997" y="1382523"/>
                  <a:pt x="3750428" y="1382145"/>
                  <a:pt x="3749740" y="1381719"/>
                </a:cubicBezTo>
                <a:cubicBezTo>
                  <a:pt x="3748649" y="1382097"/>
                  <a:pt x="3747534" y="1382476"/>
                  <a:pt x="3746420" y="1382878"/>
                </a:cubicBezTo>
                <a:cubicBezTo>
                  <a:pt x="3746989" y="1383233"/>
                  <a:pt x="3747700" y="1383943"/>
                  <a:pt x="3748104" y="1383896"/>
                </a:cubicBezTo>
                <a:cubicBezTo>
                  <a:pt x="3749313" y="1383730"/>
                  <a:pt x="3750428" y="1383233"/>
                  <a:pt x="3751566" y="1382878"/>
                </a:cubicBezTo>
                <a:close/>
                <a:moveTo>
                  <a:pt x="3329123" y="1256301"/>
                </a:moveTo>
                <a:cubicBezTo>
                  <a:pt x="3329693" y="1256656"/>
                  <a:pt x="3330404" y="1257366"/>
                  <a:pt x="3330807" y="1257318"/>
                </a:cubicBezTo>
                <a:cubicBezTo>
                  <a:pt x="3332017" y="1257153"/>
                  <a:pt x="3333132" y="1256656"/>
                  <a:pt x="3334270" y="1256301"/>
                </a:cubicBezTo>
                <a:cubicBezTo>
                  <a:pt x="3333701" y="1255946"/>
                  <a:pt x="3333132" y="1255567"/>
                  <a:pt x="3332444" y="1255141"/>
                </a:cubicBezTo>
                <a:cubicBezTo>
                  <a:pt x="3331377" y="1255519"/>
                  <a:pt x="3330262" y="1255922"/>
                  <a:pt x="3329123" y="1256301"/>
                </a:cubicBezTo>
                <a:close/>
                <a:moveTo>
                  <a:pt x="3697465" y="1251449"/>
                </a:moveTo>
                <a:cubicBezTo>
                  <a:pt x="3696896" y="1251804"/>
                  <a:pt x="3695758" y="1252253"/>
                  <a:pt x="3695853" y="1252514"/>
                </a:cubicBezTo>
                <a:cubicBezTo>
                  <a:pt x="3696114" y="1253271"/>
                  <a:pt x="3696896" y="1253981"/>
                  <a:pt x="3697465" y="1254691"/>
                </a:cubicBezTo>
                <a:cubicBezTo>
                  <a:pt x="3698035" y="1254336"/>
                  <a:pt x="3699173" y="1253886"/>
                  <a:pt x="3699078" y="1253626"/>
                </a:cubicBezTo>
                <a:cubicBezTo>
                  <a:pt x="3698817" y="1252845"/>
                  <a:pt x="3698058" y="1252159"/>
                  <a:pt x="3697465" y="1251449"/>
                </a:cubicBezTo>
                <a:close/>
                <a:moveTo>
                  <a:pt x="3864275" y="1204633"/>
                </a:moveTo>
                <a:cubicBezTo>
                  <a:pt x="3864512" y="1204372"/>
                  <a:pt x="3862828" y="1203402"/>
                  <a:pt x="3862045" y="1202763"/>
                </a:cubicBezTo>
                <a:cubicBezTo>
                  <a:pt x="3861286" y="1202763"/>
                  <a:pt x="3860219" y="1202574"/>
                  <a:pt x="3859840" y="1202810"/>
                </a:cubicBezTo>
                <a:cubicBezTo>
                  <a:pt x="3859460" y="1203047"/>
                  <a:pt x="3859460" y="1203852"/>
                  <a:pt x="3859816" y="1204183"/>
                </a:cubicBezTo>
                <a:cubicBezTo>
                  <a:pt x="3861002" y="1205248"/>
                  <a:pt x="3862472" y="1206573"/>
                  <a:pt x="3864275" y="1204633"/>
                </a:cubicBezTo>
                <a:close/>
                <a:moveTo>
                  <a:pt x="3862045" y="3552549"/>
                </a:moveTo>
                <a:cubicBezTo>
                  <a:pt x="3861286" y="3552549"/>
                  <a:pt x="3860219" y="3552359"/>
                  <a:pt x="3859840" y="3552596"/>
                </a:cubicBezTo>
                <a:cubicBezTo>
                  <a:pt x="3859460" y="3552832"/>
                  <a:pt x="3859460" y="3553637"/>
                  <a:pt x="3859816" y="3553969"/>
                </a:cubicBezTo>
                <a:cubicBezTo>
                  <a:pt x="3860219" y="3554324"/>
                  <a:pt x="3860669" y="3554584"/>
                  <a:pt x="3861144" y="3554868"/>
                </a:cubicBezTo>
                <a:cubicBezTo>
                  <a:pt x="3861689" y="3554773"/>
                  <a:pt x="3862235" y="3554750"/>
                  <a:pt x="3862757" y="3554655"/>
                </a:cubicBezTo>
                <a:cubicBezTo>
                  <a:pt x="3863278" y="3554560"/>
                  <a:pt x="3863777" y="3554513"/>
                  <a:pt x="3864298" y="3554442"/>
                </a:cubicBezTo>
                <a:lnTo>
                  <a:pt x="3864298" y="3554442"/>
                </a:lnTo>
                <a:cubicBezTo>
                  <a:pt x="3864536" y="3554158"/>
                  <a:pt x="3862852" y="3553187"/>
                  <a:pt x="3862045" y="3552549"/>
                </a:cubicBezTo>
                <a:close/>
                <a:moveTo>
                  <a:pt x="3855025" y="3550655"/>
                </a:moveTo>
                <a:cubicBezTo>
                  <a:pt x="3855831" y="3551270"/>
                  <a:pt x="3856519" y="3552004"/>
                  <a:pt x="3857515" y="3552501"/>
                </a:cubicBezTo>
                <a:cubicBezTo>
                  <a:pt x="3857989" y="3552738"/>
                  <a:pt x="3859294" y="3552738"/>
                  <a:pt x="3859673" y="3552477"/>
                </a:cubicBezTo>
                <a:cubicBezTo>
                  <a:pt x="3860053" y="3552241"/>
                  <a:pt x="3860077" y="3551412"/>
                  <a:pt x="3859697" y="3551129"/>
                </a:cubicBezTo>
                <a:cubicBezTo>
                  <a:pt x="3858891" y="3550513"/>
                  <a:pt x="3857776" y="3550040"/>
                  <a:pt x="3856661" y="3549661"/>
                </a:cubicBezTo>
                <a:cubicBezTo>
                  <a:pt x="3856448" y="3549590"/>
                  <a:pt x="3855618" y="3550276"/>
                  <a:pt x="3855025" y="3550655"/>
                </a:cubicBezTo>
                <a:close/>
                <a:moveTo>
                  <a:pt x="3805335" y="1540249"/>
                </a:moveTo>
                <a:cubicBezTo>
                  <a:pt x="3806308" y="1539752"/>
                  <a:pt x="3807067" y="1539042"/>
                  <a:pt x="3807683" y="1538332"/>
                </a:cubicBezTo>
                <a:cubicBezTo>
                  <a:pt x="3807778" y="1538213"/>
                  <a:pt x="3806687" y="1537669"/>
                  <a:pt x="3806094" y="1537314"/>
                </a:cubicBezTo>
                <a:cubicBezTo>
                  <a:pt x="3805098" y="1537811"/>
                  <a:pt x="3803960" y="1538261"/>
                  <a:pt x="3803153" y="1538876"/>
                </a:cubicBezTo>
                <a:cubicBezTo>
                  <a:pt x="3802774" y="1539160"/>
                  <a:pt x="3802798" y="1539988"/>
                  <a:pt x="3803177" y="1540249"/>
                </a:cubicBezTo>
                <a:cubicBezTo>
                  <a:pt x="3803557" y="1540509"/>
                  <a:pt x="3804885" y="1540485"/>
                  <a:pt x="3805335" y="1540249"/>
                </a:cubicBezTo>
                <a:close/>
                <a:moveTo>
                  <a:pt x="3797935" y="1944361"/>
                </a:moveTo>
                <a:cubicBezTo>
                  <a:pt x="3797366" y="1944006"/>
                  <a:pt x="3796678" y="1943296"/>
                  <a:pt x="3796251" y="1943343"/>
                </a:cubicBezTo>
                <a:cubicBezTo>
                  <a:pt x="3795042" y="1943509"/>
                  <a:pt x="3793927" y="1944006"/>
                  <a:pt x="3792788" y="1944361"/>
                </a:cubicBezTo>
                <a:cubicBezTo>
                  <a:pt x="3793358" y="1944716"/>
                  <a:pt x="3794069" y="1945426"/>
                  <a:pt x="3794472" y="1945379"/>
                </a:cubicBezTo>
                <a:cubicBezTo>
                  <a:pt x="3795682" y="1945213"/>
                  <a:pt x="3796797" y="1944716"/>
                  <a:pt x="3797935" y="1944361"/>
                </a:cubicBezTo>
                <a:close/>
                <a:moveTo>
                  <a:pt x="3519746" y="1240088"/>
                </a:moveTo>
                <a:cubicBezTo>
                  <a:pt x="3519176" y="1239733"/>
                  <a:pt x="3518607" y="1239378"/>
                  <a:pt x="3517920" y="1238928"/>
                </a:cubicBezTo>
                <a:cubicBezTo>
                  <a:pt x="3516852" y="1239307"/>
                  <a:pt x="3515714" y="1239685"/>
                  <a:pt x="3514599" y="1240088"/>
                </a:cubicBezTo>
                <a:cubicBezTo>
                  <a:pt x="3515168" y="1240443"/>
                  <a:pt x="3515856" y="1241153"/>
                  <a:pt x="3516283" y="1241105"/>
                </a:cubicBezTo>
                <a:cubicBezTo>
                  <a:pt x="3517492" y="1240916"/>
                  <a:pt x="3518607" y="1240443"/>
                  <a:pt x="3519746" y="1240088"/>
                </a:cubicBezTo>
                <a:close/>
                <a:moveTo>
                  <a:pt x="3519651" y="1837286"/>
                </a:moveTo>
                <a:cubicBezTo>
                  <a:pt x="3519674" y="1837286"/>
                  <a:pt x="3519722" y="1837262"/>
                  <a:pt x="3519746" y="1837262"/>
                </a:cubicBezTo>
                <a:cubicBezTo>
                  <a:pt x="3519722" y="1837238"/>
                  <a:pt x="3519674" y="1837215"/>
                  <a:pt x="3519651" y="1837191"/>
                </a:cubicBezTo>
                <a:cubicBezTo>
                  <a:pt x="3519651" y="1837238"/>
                  <a:pt x="3519651" y="1837262"/>
                  <a:pt x="3519651" y="1837286"/>
                </a:cubicBezTo>
                <a:close/>
                <a:moveTo>
                  <a:pt x="3511278" y="1268135"/>
                </a:moveTo>
                <a:cubicBezTo>
                  <a:pt x="3510590" y="1268561"/>
                  <a:pt x="3510021" y="1268939"/>
                  <a:pt x="3509452" y="1269294"/>
                </a:cubicBezTo>
                <a:cubicBezTo>
                  <a:pt x="3510590" y="1269649"/>
                  <a:pt x="3511705" y="1270146"/>
                  <a:pt x="3512915" y="1270312"/>
                </a:cubicBezTo>
                <a:cubicBezTo>
                  <a:pt x="3513342" y="1270383"/>
                  <a:pt x="3514030" y="1269649"/>
                  <a:pt x="3514599" y="1269294"/>
                </a:cubicBezTo>
                <a:cubicBezTo>
                  <a:pt x="3513460" y="1268892"/>
                  <a:pt x="3512346" y="1268513"/>
                  <a:pt x="3511278" y="1268135"/>
                </a:cubicBezTo>
                <a:close/>
                <a:moveTo>
                  <a:pt x="3509523" y="1332631"/>
                </a:moveTo>
                <a:cubicBezTo>
                  <a:pt x="3509144" y="1332867"/>
                  <a:pt x="3509144" y="1333672"/>
                  <a:pt x="3509499" y="1334004"/>
                </a:cubicBezTo>
                <a:cubicBezTo>
                  <a:pt x="3510685" y="1335069"/>
                  <a:pt x="3512156" y="1336394"/>
                  <a:pt x="3513982" y="1334453"/>
                </a:cubicBezTo>
                <a:cubicBezTo>
                  <a:pt x="3514219" y="1334193"/>
                  <a:pt x="3512535" y="1333222"/>
                  <a:pt x="3511753" y="1332583"/>
                </a:cubicBezTo>
                <a:cubicBezTo>
                  <a:pt x="3510970" y="1332583"/>
                  <a:pt x="3509903" y="1332394"/>
                  <a:pt x="3509523" y="1332631"/>
                </a:cubicBezTo>
                <a:close/>
                <a:moveTo>
                  <a:pt x="3504708" y="1330690"/>
                </a:moveTo>
                <a:cubicBezTo>
                  <a:pt x="3505515" y="1331305"/>
                  <a:pt x="3506203" y="1332039"/>
                  <a:pt x="3507199" y="1332536"/>
                </a:cubicBezTo>
                <a:cubicBezTo>
                  <a:pt x="3507673" y="1332773"/>
                  <a:pt x="3508978" y="1332773"/>
                  <a:pt x="3509357" y="1332536"/>
                </a:cubicBezTo>
                <a:cubicBezTo>
                  <a:pt x="3509737" y="1332299"/>
                  <a:pt x="3509760" y="1331471"/>
                  <a:pt x="3509381" y="1331187"/>
                </a:cubicBezTo>
                <a:cubicBezTo>
                  <a:pt x="3508575" y="1330572"/>
                  <a:pt x="3507460" y="1330098"/>
                  <a:pt x="3506345" y="1329719"/>
                </a:cubicBezTo>
                <a:cubicBezTo>
                  <a:pt x="3506155" y="1329625"/>
                  <a:pt x="3505302" y="1330311"/>
                  <a:pt x="3504708" y="1330690"/>
                </a:cubicBezTo>
                <a:close/>
                <a:moveTo>
                  <a:pt x="3421861" y="951217"/>
                </a:moveTo>
                <a:cubicBezTo>
                  <a:pt x="3421292" y="950861"/>
                  <a:pt x="3420723" y="950506"/>
                  <a:pt x="3420035" y="950057"/>
                </a:cubicBezTo>
                <a:cubicBezTo>
                  <a:pt x="3418967" y="950436"/>
                  <a:pt x="3417829" y="950814"/>
                  <a:pt x="3416714" y="951217"/>
                </a:cubicBezTo>
                <a:cubicBezTo>
                  <a:pt x="3417283" y="951572"/>
                  <a:pt x="3417995" y="952282"/>
                  <a:pt x="3418398" y="952234"/>
                </a:cubicBezTo>
                <a:cubicBezTo>
                  <a:pt x="3419608" y="952069"/>
                  <a:pt x="3420723" y="951572"/>
                  <a:pt x="3421861" y="951217"/>
                </a:cubicBezTo>
                <a:close/>
                <a:moveTo>
                  <a:pt x="3494960" y="3222566"/>
                </a:moveTo>
                <a:cubicBezTo>
                  <a:pt x="3495221" y="3223323"/>
                  <a:pt x="3496004" y="3224033"/>
                  <a:pt x="3496573" y="3224743"/>
                </a:cubicBezTo>
                <a:cubicBezTo>
                  <a:pt x="3497142" y="3224388"/>
                  <a:pt x="3498281" y="3223938"/>
                  <a:pt x="3498186" y="3223678"/>
                </a:cubicBezTo>
                <a:cubicBezTo>
                  <a:pt x="3497925" y="3222921"/>
                  <a:pt x="3497142" y="3222211"/>
                  <a:pt x="3496573" y="3221501"/>
                </a:cubicBezTo>
                <a:cubicBezTo>
                  <a:pt x="3495980" y="3221856"/>
                  <a:pt x="3494866" y="3222305"/>
                  <a:pt x="3494960" y="3222566"/>
                </a:cubicBezTo>
                <a:close/>
                <a:moveTo>
                  <a:pt x="3443445" y="1586804"/>
                </a:moveTo>
                <a:cubicBezTo>
                  <a:pt x="3443706" y="1587562"/>
                  <a:pt x="3444488" y="1588272"/>
                  <a:pt x="3445057" y="1588982"/>
                </a:cubicBezTo>
                <a:cubicBezTo>
                  <a:pt x="3445627" y="1588627"/>
                  <a:pt x="3446765" y="1588177"/>
                  <a:pt x="3446670" y="1587917"/>
                </a:cubicBezTo>
                <a:cubicBezTo>
                  <a:pt x="3446409" y="1587159"/>
                  <a:pt x="3445627" y="1586449"/>
                  <a:pt x="3445057" y="1585739"/>
                </a:cubicBezTo>
                <a:cubicBezTo>
                  <a:pt x="3444465" y="1586094"/>
                  <a:pt x="3443350" y="1586520"/>
                  <a:pt x="3443445" y="1586804"/>
                </a:cubicBezTo>
                <a:close/>
                <a:moveTo>
                  <a:pt x="3334294" y="3326966"/>
                </a:moveTo>
                <a:cubicBezTo>
                  <a:pt x="3334863" y="3327321"/>
                  <a:pt x="3335551" y="3328031"/>
                  <a:pt x="3335978" y="3327984"/>
                </a:cubicBezTo>
                <a:cubicBezTo>
                  <a:pt x="3337187" y="3327818"/>
                  <a:pt x="3338302" y="3327321"/>
                  <a:pt x="3339441" y="3326966"/>
                </a:cubicBezTo>
                <a:cubicBezTo>
                  <a:pt x="3338871" y="3326611"/>
                  <a:pt x="3338302" y="3326256"/>
                  <a:pt x="3337614" y="3325807"/>
                </a:cubicBezTo>
                <a:cubicBezTo>
                  <a:pt x="3336523" y="3326209"/>
                  <a:pt x="3335409" y="3326588"/>
                  <a:pt x="3334294" y="3326966"/>
                </a:cubicBezTo>
                <a:close/>
                <a:moveTo>
                  <a:pt x="3673676" y="1162432"/>
                </a:moveTo>
                <a:cubicBezTo>
                  <a:pt x="3673913" y="1162172"/>
                  <a:pt x="3672229" y="1161201"/>
                  <a:pt x="3671447" y="1160562"/>
                </a:cubicBezTo>
                <a:cubicBezTo>
                  <a:pt x="3670688" y="1160562"/>
                  <a:pt x="3669620" y="1160373"/>
                  <a:pt x="3669241" y="1160610"/>
                </a:cubicBezTo>
                <a:cubicBezTo>
                  <a:pt x="3668861" y="1160846"/>
                  <a:pt x="3668861" y="1161651"/>
                  <a:pt x="3669217" y="1161983"/>
                </a:cubicBezTo>
                <a:cubicBezTo>
                  <a:pt x="3670379" y="1163048"/>
                  <a:pt x="3671850" y="1164373"/>
                  <a:pt x="3673676" y="1162432"/>
                </a:cubicBezTo>
                <a:close/>
                <a:moveTo>
                  <a:pt x="3673676" y="1207875"/>
                </a:moveTo>
                <a:cubicBezTo>
                  <a:pt x="3673913" y="1207615"/>
                  <a:pt x="3672229" y="1206645"/>
                  <a:pt x="3671447" y="1206005"/>
                </a:cubicBezTo>
                <a:cubicBezTo>
                  <a:pt x="3670688" y="1206005"/>
                  <a:pt x="3669620" y="1205816"/>
                  <a:pt x="3669241" y="1206053"/>
                </a:cubicBezTo>
                <a:cubicBezTo>
                  <a:pt x="3668861" y="1206290"/>
                  <a:pt x="3668861" y="1207094"/>
                  <a:pt x="3669217" y="1207426"/>
                </a:cubicBezTo>
                <a:cubicBezTo>
                  <a:pt x="3670379" y="1208491"/>
                  <a:pt x="3671850" y="1209816"/>
                  <a:pt x="3673676" y="1207875"/>
                </a:cubicBezTo>
                <a:close/>
                <a:moveTo>
                  <a:pt x="3674293" y="1830777"/>
                </a:moveTo>
                <a:cubicBezTo>
                  <a:pt x="3673724" y="1830422"/>
                  <a:pt x="3673154" y="1830067"/>
                  <a:pt x="3672466" y="1829617"/>
                </a:cubicBezTo>
                <a:cubicBezTo>
                  <a:pt x="3671399" y="1829996"/>
                  <a:pt x="3670261" y="1830374"/>
                  <a:pt x="3669146" y="1830777"/>
                </a:cubicBezTo>
                <a:cubicBezTo>
                  <a:pt x="3669715" y="1831132"/>
                  <a:pt x="3670427" y="1831842"/>
                  <a:pt x="3670830" y="1831794"/>
                </a:cubicBezTo>
                <a:cubicBezTo>
                  <a:pt x="3672040" y="1831605"/>
                  <a:pt x="3673154" y="1831132"/>
                  <a:pt x="3674293" y="1830777"/>
                </a:cubicBezTo>
                <a:close/>
                <a:moveTo>
                  <a:pt x="3669075" y="1204585"/>
                </a:moveTo>
                <a:cubicBezTo>
                  <a:pt x="3668268" y="1203970"/>
                  <a:pt x="3667154" y="1203497"/>
                  <a:pt x="3666039" y="1203118"/>
                </a:cubicBezTo>
                <a:cubicBezTo>
                  <a:pt x="3665849" y="1203047"/>
                  <a:pt x="3664995" y="1203733"/>
                  <a:pt x="3664402" y="1204112"/>
                </a:cubicBezTo>
                <a:cubicBezTo>
                  <a:pt x="3665209" y="1204727"/>
                  <a:pt x="3665897" y="1205461"/>
                  <a:pt x="3666893" y="1205958"/>
                </a:cubicBezTo>
                <a:cubicBezTo>
                  <a:pt x="3667367" y="1206195"/>
                  <a:pt x="3668672" y="1206195"/>
                  <a:pt x="3669051" y="1205958"/>
                </a:cubicBezTo>
                <a:cubicBezTo>
                  <a:pt x="3669431" y="1205698"/>
                  <a:pt x="3669454" y="1204869"/>
                  <a:pt x="3669075" y="1204585"/>
                </a:cubicBezTo>
                <a:close/>
                <a:moveTo>
                  <a:pt x="3390956" y="3239346"/>
                </a:moveTo>
                <a:cubicBezTo>
                  <a:pt x="3392095" y="3239701"/>
                  <a:pt x="3393210" y="3240198"/>
                  <a:pt x="3394419" y="3240364"/>
                </a:cubicBezTo>
                <a:cubicBezTo>
                  <a:pt x="3394846" y="3240435"/>
                  <a:pt x="3395534" y="3239701"/>
                  <a:pt x="3396103" y="3239346"/>
                </a:cubicBezTo>
                <a:cubicBezTo>
                  <a:pt x="3394989" y="3238968"/>
                  <a:pt x="3393874" y="3238565"/>
                  <a:pt x="3392783" y="3238187"/>
                </a:cubicBezTo>
                <a:cubicBezTo>
                  <a:pt x="3392095" y="3238636"/>
                  <a:pt x="3391526" y="3238991"/>
                  <a:pt x="3390956" y="3239346"/>
                </a:cubicBezTo>
                <a:close/>
                <a:moveTo>
                  <a:pt x="3401250" y="3275038"/>
                </a:moveTo>
                <a:cubicBezTo>
                  <a:pt x="3402389" y="3275393"/>
                  <a:pt x="3403503" y="3275890"/>
                  <a:pt x="3404713" y="3276056"/>
                </a:cubicBezTo>
                <a:cubicBezTo>
                  <a:pt x="3405140" y="3276127"/>
                  <a:pt x="3405828" y="3275393"/>
                  <a:pt x="3406397" y="3275038"/>
                </a:cubicBezTo>
                <a:cubicBezTo>
                  <a:pt x="3405282" y="3274660"/>
                  <a:pt x="3404167" y="3274257"/>
                  <a:pt x="3403076" y="3273878"/>
                </a:cubicBezTo>
                <a:cubicBezTo>
                  <a:pt x="3402389" y="3274328"/>
                  <a:pt x="3401819" y="3274683"/>
                  <a:pt x="3401250" y="3275038"/>
                </a:cubicBezTo>
                <a:close/>
                <a:moveTo>
                  <a:pt x="3638976" y="3264837"/>
                </a:moveTo>
                <a:cubicBezTo>
                  <a:pt x="3639570" y="3265524"/>
                  <a:pt x="3640186" y="3266234"/>
                  <a:pt x="3640803" y="3266920"/>
                </a:cubicBezTo>
                <a:cubicBezTo>
                  <a:pt x="3641372" y="3266565"/>
                  <a:pt x="3642510" y="3266115"/>
                  <a:pt x="3642416" y="3265855"/>
                </a:cubicBezTo>
                <a:cubicBezTo>
                  <a:pt x="3642155" y="3265097"/>
                  <a:pt x="3641372" y="3264387"/>
                  <a:pt x="3640803" y="3263677"/>
                </a:cubicBezTo>
                <a:cubicBezTo>
                  <a:pt x="3640234" y="3264056"/>
                  <a:pt x="3639664" y="3264411"/>
                  <a:pt x="3638976" y="3264837"/>
                </a:cubicBezTo>
                <a:close/>
                <a:moveTo>
                  <a:pt x="3617630" y="1772340"/>
                </a:moveTo>
                <a:cubicBezTo>
                  <a:pt x="3616492" y="1771985"/>
                  <a:pt x="3615377" y="1771488"/>
                  <a:pt x="3614168" y="1771322"/>
                </a:cubicBezTo>
                <a:cubicBezTo>
                  <a:pt x="3613740" y="1771251"/>
                  <a:pt x="3613053" y="1771985"/>
                  <a:pt x="3612484" y="1772340"/>
                </a:cubicBezTo>
                <a:cubicBezTo>
                  <a:pt x="3613598" y="1772718"/>
                  <a:pt x="3614713" y="1773121"/>
                  <a:pt x="3615804" y="1773500"/>
                </a:cubicBezTo>
                <a:cubicBezTo>
                  <a:pt x="3616468" y="1773073"/>
                  <a:pt x="3617061" y="1772718"/>
                  <a:pt x="3617630" y="1772340"/>
                </a:cubicBezTo>
                <a:close/>
                <a:moveTo>
                  <a:pt x="3405448" y="1685288"/>
                </a:moveTo>
                <a:cubicBezTo>
                  <a:pt x="3405187" y="1684530"/>
                  <a:pt x="3404404" y="1683820"/>
                  <a:pt x="3403836" y="1683110"/>
                </a:cubicBezTo>
                <a:cubicBezTo>
                  <a:pt x="3403266" y="1683465"/>
                  <a:pt x="3402128" y="1683915"/>
                  <a:pt x="3402223" y="1684175"/>
                </a:cubicBezTo>
                <a:cubicBezTo>
                  <a:pt x="3402483" y="1684933"/>
                  <a:pt x="3403266" y="1685643"/>
                  <a:pt x="3403836" y="1686353"/>
                </a:cubicBezTo>
                <a:cubicBezTo>
                  <a:pt x="3404404" y="1685974"/>
                  <a:pt x="3405543" y="1685548"/>
                  <a:pt x="3405448" y="1685288"/>
                </a:cubicBezTo>
                <a:close/>
                <a:moveTo>
                  <a:pt x="4338115" y="1246100"/>
                </a:moveTo>
                <a:cubicBezTo>
                  <a:pt x="4337427" y="1245673"/>
                  <a:pt x="4336858" y="1245295"/>
                  <a:pt x="4336289" y="1244940"/>
                </a:cubicBezTo>
                <a:cubicBezTo>
                  <a:pt x="4335719" y="1245650"/>
                  <a:pt x="4334937" y="1246360"/>
                  <a:pt x="4334676" y="1247117"/>
                </a:cubicBezTo>
                <a:cubicBezTo>
                  <a:pt x="4334581" y="1247378"/>
                  <a:pt x="4335719" y="1247827"/>
                  <a:pt x="4336289" y="1248182"/>
                </a:cubicBezTo>
                <a:cubicBezTo>
                  <a:pt x="4336905" y="1247496"/>
                  <a:pt x="4337522" y="1246786"/>
                  <a:pt x="4338115" y="1246100"/>
                </a:cubicBezTo>
                <a:close/>
                <a:moveTo>
                  <a:pt x="4306261" y="1699939"/>
                </a:moveTo>
                <a:cubicBezTo>
                  <a:pt x="4305052" y="1700104"/>
                  <a:pt x="4303937" y="1700601"/>
                  <a:pt x="4302799" y="1700956"/>
                </a:cubicBezTo>
                <a:cubicBezTo>
                  <a:pt x="4303368" y="1701311"/>
                  <a:pt x="4304080" y="1702021"/>
                  <a:pt x="4304483" y="1701974"/>
                </a:cubicBezTo>
                <a:cubicBezTo>
                  <a:pt x="4305692" y="1701808"/>
                  <a:pt x="4306807" y="1701311"/>
                  <a:pt x="4307945" y="1700956"/>
                </a:cubicBezTo>
                <a:cubicBezTo>
                  <a:pt x="4307376" y="1700578"/>
                  <a:pt x="4306665" y="1699868"/>
                  <a:pt x="4306261" y="1699939"/>
                </a:cubicBezTo>
                <a:close/>
                <a:moveTo>
                  <a:pt x="4292481" y="3453544"/>
                </a:moveTo>
                <a:cubicBezTo>
                  <a:pt x="4293620" y="3453899"/>
                  <a:pt x="4294735" y="3454396"/>
                  <a:pt x="4295944" y="3454562"/>
                </a:cubicBezTo>
                <a:cubicBezTo>
                  <a:pt x="4296371" y="3454633"/>
                  <a:pt x="4297059" y="3453899"/>
                  <a:pt x="4297628" y="3453544"/>
                </a:cubicBezTo>
                <a:cubicBezTo>
                  <a:pt x="4296513" y="3453165"/>
                  <a:pt x="4295399" y="3452763"/>
                  <a:pt x="4294308" y="3452384"/>
                </a:cubicBezTo>
                <a:cubicBezTo>
                  <a:pt x="4293643" y="3452834"/>
                  <a:pt x="4293051" y="3453189"/>
                  <a:pt x="4292481" y="3453544"/>
                </a:cubicBezTo>
                <a:close/>
                <a:moveTo>
                  <a:pt x="4289517" y="1637265"/>
                </a:moveTo>
                <a:cubicBezTo>
                  <a:pt x="4289920" y="1637407"/>
                  <a:pt x="4291462" y="1636366"/>
                  <a:pt x="4292481" y="1635845"/>
                </a:cubicBezTo>
                <a:cubicBezTo>
                  <a:pt x="4292481" y="1635372"/>
                  <a:pt x="4292790" y="1634685"/>
                  <a:pt x="4292387" y="1634448"/>
                </a:cubicBezTo>
                <a:cubicBezTo>
                  <a:pt x="4292007" y="1634212"/>
                  <a:pt x="4290726" y="1634212"/>
                  <a:pt x="4290204" y="1634425"/>
                </a:cubicBezTo>
                <a:cubicBezTo>
                  <a:pt x="4288544" y="1635206"/>
                  <a:pt x="4286410" y="1636129"/>
                  <a:pt x="4289517" y="1637265"/>
                </a:cubicBezTo>
                <a:close/>
                <a:moveTo>
                  <a:pt x="4237503" y="2033022"/>
                </a:moveTo>
                <a:cubicBezTo>
                  <a:pt x="4238713" y="2032856"/>
                  <a:pt x="4239827" y="2032359"/>
                  <a:pt x="4240966" y="2032004"/>
                </a:cubicBezTo>
                <a:cubicBezTo>
                  <a:pt x="4240396" y="2031649"/>
                  <a:pt x="4239827" y="2031294"/>
                  <a:pt x="4239139" y="2030845"/>
                </a:cubicBezTo>
                <a:cubicBezTo>
                  <a:pt x="4238072" y="2031223"/>
                  <a:pt x="4236934" y="2031602"/>
                  <a:pt x="4235819" y="2032004"/>
                </a:cubicBezTo>
                <a:cubicBezTo>
                  <a:pt x="4236388" y="2032359"/>
                  <a:pt x="4237099" y="2033069"/>
                  <a:pt x="4237503" y="2033022"/>
                </a:cubicBezTo>
                <a:close/>
                <a:moveTo>
                  <a:pt x="4230672" y="1107001"/>
                </a:moveTo>
                <a:cubicBezTo>
                  <a:pt x="4230103" y="1106646"/>
                  <a:pt x="4229415" y="1105936"/>
                  <a:pt x="4228988" y="1105983"/>
                </a:cubicBezTo>
                <a:cubicBezTo>
                  <a:pt x="4227779" y="1106149"/>
                  <a:pt x="4226663" y="1106646"/>
                  <a:pt x="4225525" y="1107001"/>
                </a:cubicBezTo>
                <a:cubicBezTo>
                  <a:pt x="4226095" y="1107356"/>
                  <a:pt x="4226806" y="1108066"/>
                  <a:pt x="4227209" y="1108019"/>
                </a:cubicBezTo>
                <a:cubicBezTo>
                  <a:pt x="4228419" y="1107853"/>
                  <a:pt x="4229533" y="1107380"/>
                  <a:pt x="4230672" y="1107001"/>
                </a:cubicBezTo>
                <a:close/>
                <a:moveTo>
                  <a:pt x="4225525" y="1243330"/>
                </a:moveTo>
                <a:cubicBezTo>
                  <a:pt x="4224956" y="1242975"/>
                  <a:pt x="4224244" y="1242265"/>
                  <a:pt x="4223841" y="1242313"/>
                </a:cubicBezTo>
                <a:cubicBezTo>
                  <a:pt x="4222631" y="1242478"/>
                  <a:pt x="4221517" y="1242975"/>
                  <a:pt x="4220378" y="1243330"/>
                </a:cubicBezTo>
                <a:cubicBezTo>
                  <a:pt x="4220947" y="1243685"/>
                  <a:pt x="4221517" y="1244064"/>
                  <a:pt x="4222205" y="1244490"/>
                </a:cubicBezTo>
                <a:cubicBezTo>
                  <a:pt x="4223272" y="1244111"/>
                  <a:pt x="4224387" y="1243709"/>
                  <a:pt x="4225525" y="1243330"/>
                </a:cubicBezTo>
                <a:close/>
                <a:moveTo>
                  <a:pt x="4206598" y="1244348"/>
                </a:moveTo>
                <a:cubicBezTo>
                  <a:pt x="4207808" y="1244182"/>
                  <a:pt x="4208923" y="1243685"/>
                  <a:pt x="4210061" y="1243330"/>
                </a:cubicBezTo>
                <a:cubicBezTo>
                  <a:pt x="4209492" y="1242975"/>
                  <a:pt x="4208923" y="1242620"/>
                  <a:pt x="4208235" y="1242171"/>
                </a:cubicBezTo>
                <a:cubicBezTo>
                  <a:pt x="4207167" y="1242549"/>
                  <a:pt x="4206029" y="1242928"/>
                  <a:pt x="4204914" y="1243330"/>
                </a:cubicBezTo>
                <a:cubicBezTo>
                  <a:pt x="4205483" y="1243685"/>
                  <a:pt x="4206171" y="1244395"/>
                  <a:pt x="4206598" y="1244348"/>
                </a:cubicBezTo>
                <a:close/>
                <a:moveTo>
                  <a:pt x="4197182" y="1637667"/>
                </a:moveTo>
                <a:cubicBezTo>
                  <a:pt x="4196613" y="1638377"/>
                  <a:pt x="4195830" y="1639087"/>
                  <a:pt x="4195569" y="1639845"/>
                </a:cubicBezTo>
                <a:cubicBezTo>
                  <a:pt x="4195474" y="1640105"/>
                  <a:pt x="4196613" y="1640555"/>
                  <a:pt x="4197182" y="1640910"/>
                </a:cubicBezTo>
                <a:cubicBezTo>
                  <a:pt x="4197799" y="1640200"/>
                  <a:pt x="4198415" y="1639490"/>
                  <a:pt x="4199008" y="1638827"/>
                </a:cubicBezTo>
                <a:cubicBezTo>
                  <a:pt x="4198321" y="1638377"/>
                  <a:pt x="4197751" y="1638022"/>
                  <a:pt x="4197182" y="1637667"/>
                </a:cubicBezTo>
                <a:close/>
                <a:moveTo>
                  <a:pt x="4192343" y="2023910"/>
                </a:moveTo>
                <a:cubicBezTo>
                  <a:pt x="4190660" y="2024667"/>
                  <a:pt x="4188525" y="2025590"/>
                  <a:pt x="4191632" y="2026726"/>
                </a:cubicBezTo>
                <a:cubicBezTo>
                  <a:pt x="4192035" y="2026868"/>
                  <a:pt x="4193577" y="2025827"/>
                  <a:pt x="4194597" y="2025306"/>
                </a:cubicBezTo>
                <a:cubicBezTo>
                  <a:pt x="4194597" y="2024833"/>
                  <a:pt x="4194905" y="2024146"/>
                  <a:pt x="4194502" y="2023910"/>
                </a:cubicBezTo>
                <a:cubicBezTo>
                  <a:pt x="4194099" y="2023673"/>
                  <a:pt x="4192865" y="2023697"/>
                  <a:pt x="4192343" y="2023910"/>
                </a:cubicBezTo>
                <a:close/>
                <a:moveTo>
                  <a:pt x="4465078" y="1790209"/>
                </a:moveTo>
                <a:cubicBezTo>
                  <a:pt x="4465694" y="1789499"/>
                  <a:pt x="4466311" y="1788789"/>
                  <a:pt x="4466904" y="1788126"/>
                </a:cubicBezTo>
                <a:cubicBezTo>
                  <a:pt x="4466216" y="1787700"/>
                  <a:pt x="4465647" y="1787322"/>
                  <a:pt x="4465078" y="1786967"/>
                </a:cubicBezTo>
                <a:cubicBezTo>
                  <a:pt x="4464509" y="1787677"/>
                  <a:pt x="4463726" y="1788387"/>
                  <a:pt x="4463465" y="1789144"/>
                </a:cubicBezTo>
                <a:cubicBezTo>
                  <a:pt x="4463370" y="1789405"/>
                  <a:pt x="4464485" y="1789831"/>
                  <a:pt x="4465078" y="1790209"/>
                </a:cubicBezTo>
                <a:close/>
                <a:moveTo>
                  <a:pt x="4441882" y="3531437"/>
                </a:moveTo>
                <a:cubicBezTo>
                  <a:pt x="4441312" y="3531081"/>
                  <a:pt x="4440743" y="3530726"/>
                  <a:pt x="4440055" y="3530276"/>
                </a:cubicBezTo>
                <a:cubicBezTo>
                  <a:pt x="4438964" y="3530655"/>
                  <a:pt x="4437850" y="3531034"/>
                  <a:pt x="4436735" y="3531437"/>
                </a:cubicBezTo>
                <a:cubicBezTo>
                  <a:pt x="4437304" y="3531792"/>
                  <a:pt x="4437992" y="3532502"/>
                  <a:pt x="4438419" y="3532454"/>
                </a:cubicBezTo>
                <a:cubicBezTo>
                  <a:pt x="4439652" y="3532288"/>
                  <a:pt x="4440743" y="3531815"/>
                  <a:pt x="4441882" y="3531437"/>
                </a:cubicBezTo>
                <a:close/>
                <a:moveTo>
                  <a:pt x="4415151" y="1194077"/>
                </a:moveTo>
                <a:cubicBezTo>
                  <a:pt x="4415246" y="1193816"/>
                  <a:pt x="4414108" y="1193367"/>
                  <a:pt x="4413539" y="1193012"/>
                </a:cubicBezTo>
                <a:cubicBezTo>
                  <a:pt x="4412922" y="1193722"/>
                  <a:pt x="4412305" y="1194432"/>
                  <a:pt x="4411712" y="1195094"/>
                </a:cubicBezTo>
                <a:cubicBezTo>
                  <a:pt x="4412400" y="1195520"/>
                  <a:pt x="4412969" y="1195899"/>
                  <a:pt x="4413539" y="1196254"/>
                </a:cubicBezTo>
                <a:cubicBezTo>
                  <a:pt x="4414131" y="1195544"/>
                  <a:pt x="4414890" y="1194858"/>
                  <a:pt x="4415151" y="1194077"/>
                </a:cubicBezTo>
                <a:close/>
                <a:moveTo>
                  <a:pt x="4406779" y="2087719"/>
                </a:moveTo>
                <a:cubicBezTo>
                  <a:pt x="4406684" y="2087980"/>
                  <a:pt x="4407822" y="2088430"/>
                  <a:pt x="4408392" y="2088785"/>
                </a:cubicBezTo>
                <a:cubicBezTo>
                  <a:pt x="4409008" y="2088074"/>
                  <a:pt x="4409625" y="2087364"/>
                  <a:pt x="4410218" y="2086702"/>
                </a:cubicBezTo>
                <a:cubicBezTo>
                  <a:pt x="4409530" y="2086276"/>
                  <a:pt x="4408961" y="2085897"/>
                  <a:pt x="4408392" y="2085542"/>
                </a:cubicBezTo>
                <a:cubicBezTo>
                  <a:pt x="4407822" y="2086276"/>
                  <a:pt x="4407063" y="2086962"/>
                  <a:pt x="4406779" y="2087719"/>
                </a:cubicBezTo>
                <a:close/>
                <a:moveTo>
                  <a:pt x="4373953" y="1513267"/>
                </a:moveTo>
                <a:cubicBezTo>
                  <a:pt x="4373692" y="1512510"/>
                  <a:pt x="4372909" y="1511800"/>
                  <a:pt x="4372340" y="1511089"/>
                </a:cubicBezTo>
                <a:cubicBezTo>
                  <a:pt x="4371771" y="1511445"/>
                  <a:pt x="4370632" y="1511894"/>
                  <a:pt x="4370727" y="1512155"/>
                </a:cubicBezTo>
                <a:cubicBezTo>
                  <a:pt x="4370988" y="1512912"/>
                  <a:pt x="4371771" y="1513622"/>
                  <a:pt x="4372340" y="1514332"/>
                </a:cubicBezTo>
                <a:cubicBezTo>
                  <a:pt x="4372909" y="1513977"/>
                  <a:pt x="4374048" y="1513527"/>
                  <a:pt x="4373953" y="1513267"/>
                </a:cubicBezTo>
                <a:close/>
                <a:moveTo>
                  <a:pt x="4354314" y="1246573"/>
                </a:moveTo>
                <a:cubicBezTo>
                  <a:pt x="4353745" y="1246218"/>
                  <a:pt x="4353034" y="1245508"/>
                  <a:pt x="4352630" y="1245555"/>
                </a:cubicBezTo>
                <a:cubicBezTo>
                  <a:pt x="4351421" y="1245721"/>
                  <a:pt x="4350306" y="1246218"/>
                  <a:pt x="4349168" y="1246573"/>
                </a:cubicBezTo>
                <a:cubicBezTo>
                  <a:pt x="4349737" y="1246928"/>
                  <a:pt x="4350448" y="1247638"/>
                  <a:pt x="4350852" y="1247591"/>
                </a:cubicBezTo>
                <a:cubicBezTo>
                  <a:pt x="4352061" y="1247425"/>
                  <a:pt x="4353152" y="1246928"/>
                  <a:pt x="4354314" y="1246573"/>
                </a:cubicBezTo>
                <a:close/>
                <a:moveTo>
                  <a:pt x="4032341" y="1793452"/>
                </a:moveTo>
                <a:cubicBezTo>
                  <a:pt x="4031772" y="1793807"/>
                  <a:pt x="4030633" y="1794257"/>
                  <a:pt x="4030728" y="1794517"/>
                </a:cubicBezTo>
                <a:cubicBezTo>
                  <a:pt x="4030989" y="1795274"/>
                  <a:pt x="4031772" y="1795984"/>
                  <a:pt x="4032341" y="1796694"/>
                </a:cubicBezTo>
                <a:cubicBezTo>
                  <a:pt x="4032910" y="1796339"/>
                  <a:pt x="4034049" y="1795890"/>
                  <a:pt x="4033954" y="1795629"/>
                </a:cubicBezTo>
                <a:cubicBezTo>
                  <a:pt x="4033669" y="1794872"/>
                  <a:pt x="4032910" y="1794162"/>
                  <a:pt x="4032341" y="1793452"/>
                </a:cubicBezTo>
                <a:close/>
                <a:moveTo>
                  <a:pt x="4013343" y="1226550"/>
                </a:moveTo>
                <a:cubicBezTo>
                  <a:pt x="4013438" y="1226289"/>
                  <a:pt x="4012299" y="1225839"/>
                  <a:pt x="4011730" y="1225484"/>
                </a:cubicBezTo>
                <a:cubicBezTo>
                  <a:pt x="4011113" y="1226195"/>
                  <a:pt x="4010497" y="1226905"/>
                  <a:pt x="4009904" y="1227567"/>
                </a:cubicBezTo>
                <a:cubicBezTo>
                  <a:pt x="4010591" y="1227993"/>
                  <a:pt x="4011161" y="1228372"/>
                  <a:pt x="4011730" y="1228727"/>
                </a:cubicBezTo>
                <a:cubicBezTo>
                  <a:pt x="4012299" y="1227993"/>
                  <a:pt x="4013058" y="1227307"/>
                  <a:pt x="4013343" y="1226550"/>
                </a:cubicBezTo>
                <a:close/>
                <a:moveTo>
                  <a:pt x="3927697" y="3232293"/>
                </a:moveTo>
                <a:cubicBezTo>
                  <a:pt x="3927958" y="3233050"/>
                  <a:pt x="3928741" y="3233760"/>
                  <a:pt x="3929310" y="3234471"/>
                </a:cubicBezTo>
                <a:cubicBezTo>
                  <a:pt x="3929879" y="3234116"/>
                  <a:pt x="3930448" y="3233760"/>
                  <a:pt x="3931136" y="3233311"/>
                </a:cubicBezTo>
                <a:cubicBezTo>
                  <a:pt x="3930543" y="3232625"/>
                  <a:pt x="3929927" y="3231915"/>
                  <a:pt x="3929310" y="3231228"/>
                </a:cubicBezTo>
                <a:cubicBezTo>
                  <a:pt x="3928717" y="3231583"/>
                  <a:pt x="3927602" y="3232033"/>
                  <a:pt x="3927697" y="3232293"/>
                </a:cubicBezTo>
                <a:close/>
                <a:moveTo>
                  <a:pt x="3911260" y="3252340"/>
                </a:moveTo>
                <a:cubicBezTo>
                  <a:pt x="3912375" y="3252719"/>
                  <a:pt x="3913490" y="3253121"/>
                  <a:pt x="3914581" y="3253500"/>
                </a:cubicBezTo>
                <a:cubicBezTo>
                  <a:pt x="3915269" y="3253074"/>
                  <a:pt x="3915838" y="3252695"/>
                  <a:pt x="3916407" y="3252340"/>
                </a:cubicBezTo>
                <a:cubicBezTo>
                  <a:pt x="3915269" y="3251985"/>
                  <a:pt x="3914154" y="3251488"/>
                  <a:pt x="3912944" y="3251322"/>
                </a:cubicBezTo>
                <a:cubicBezTo>
                  <a:pt x="3912541" y="3251252"/>
                  <a:pt x="3911830" y="3251962"/>
                  <a:pt x="3911260" y="3252340"/>
                </a:cubicBezTo>
                <a:close/>
                <a:moveTo>
                  <a:pt x="3911260" y="3275038"/>
                </a:moveTo>
                <a:cubicBezTo>
                  <a:pt x="3912399" y="3275393"/>
                  <a:pt x="3913514" y="3275890"/>
                  <a:pt x="3914723" y="3276056"/>
                </a:cubicBezTo>
                <a:cubicBezTo>
                  <a:pt x="3915150" y="3276127"/>
                  <a:pt x="3915838" y="3275393"/>
                  <a:pt x="3916407" y="3275038"/>
                </a:cubicBezTo>
                <a:cubicBezTo>
                  <a:pt x="3915292" y="3274660"/>
                  <a:pt x="3914178" y="3274257"/>
                  <a:pt x="3913087" y="3273878"/>
                </a:cubicBezTo>
                <a:cubicBezTo>
                  <a:pt x="3912422" y="3274328"/>
                  <a:pt x="3911830" y="3274683"/>
                  <a:pt x="3911260" y="3275038"/>
                </a:cubicBezTo>
                <a:close/>
                <a:moveTo>
                  <a:pt x="3906113" y="1207615"/>
                </a:moveTo>
                <a:cubicBezTo>
                  <a:pt x="3905544" y="1207260"/>
                  <a:pt x="3904833" y="1206550"/>
                  <a:pt x="3904429" y="1206597"/>
                </a:cubicBezTo>
                <a:cubicBezTo>
                  <a:pt x="3903220" y="1206763"/>
                  <a:pt x="3902105" y="1207260"/>
                  <a:pt x="3900967" y="1207615"/>
                </a:cubicBezTo>
                <a:cubicBezTo>
                  <a:pt x="3901536" y="1207970"/>
                  <a:pt x="3902247" y="1208680"/>
                  <a:pt x="3902651" y="1208633"/>
                </a:cubicBezTo>
                <a:cubicBezTo>
                  <a:pt x="3903860" y="1208467"/>
                  <a:pt x="3904975" y="1207994"/>
                  <a:pt x="3906113" y="1207615"/>
                </a:cubicBezTo>
                <a:close/>
                <a:moveTo>
                  <a:pt x="4179156" y="1243330"/>
                </a:moveTo>
                <a:cubicBezTo>
                  <a:pt x="4178587" y="1242975"/>
                  <a:pt x="4177899" y="1242265"/>
                  <a:pt x="4177472" y="1242313"/>
                </a:cubicBezTo>
                <a:cubicBezTo>
                  <a:pt x="4176262" y="1242478"/>
                  <a:pt x="4175148" y="1242975"/>
                  <a:pt x="4174010" y="1243330"/>
                </a:cubicBezTo>
                <a:cubicBezTo>
                  <a:pt x="4174578" y="1243685"/>
                  <a:pt x="4175290" y="1244395"/>
                  <a:pt x="4175693" y="1244348"/>
                </a:cubicBezTo>
                <a:cubicBezTo>
                  <a:pt x="4176903" y="1244159"/>
                  <a:pt x="4178018" y="1243685"/>
                  <a:pt x="4179156" y="1243330"/>
                </a:cubicBezTo>
                <a:close/>
                <a:moveTo>
                  <a:pt x="4163692" y="1243330"/>
                </a:moveTo>
                <a:cubicBezTo>
                  <a:pt x="4163123" y="1242975"/>
                  <a:pt x="4162411" y="1242265"/>
                  <a:pt x="4162008" y="1242313"/>
                </a:cubicBezTo>
                <a:cubicBezTo>
                  <a:pt x="4160798" y="1242478"/>
                  <a:pt x="4159684" y="1242975"/>
                  <a:pt x="4158545" y="1243330"/>
                </a:cubicBezTo>
                <a:cubicBezTo>
                  <a:pt x="4159114" y="1243685"/>
                  <a:pt x="4159684" y="1244040"/>
                  <a:pt x="4160371" y="1244490"/>
                </a:cubicBezTo>
                <a:cubicBezTo>
                  <a:pt x="4161462" y="1244111"/>
                  <a:pt x="4162577" y="1243709"/>
                  <a:pt x="4163692" y="1243330"/>
                </a:cubicBezTo>
                <a:close/>
                <a:moveTo>
                  <a:pt x="4153398" y="1243330"/>
                </a:moveTo>
                <a:cubicBezTo>
                  <a:pt x="4152829" y="1242975"/>
                  <a:pt x="4152260" y="1242620"/>
                  <a:pt x="4151572" y="1242171"/>
                </a:cubicBezTo>
                <a:cubicBezTo>
                  <a:pt x="4150505" y="1242549"/>
                  <a:pt x="4149366" y="1242928"/>
                  <a:pt x="4148251" y="1243330"/>
                </a:cubicBezTo>
                <a:cubicBezTo>
                  <a:pt x="4148821" y="1243685"/>
                  <a:pt x="4149532" y="1244395"/>
                  <a:pt x="4149935" y="1244348"/>
                </a:cubicBezTo>
                <a:cubicBezTo>
                  <a:pt x="4151145" y="1244159"/>
                  <a:pt x="4152260" y="1243685"/>
                  <a:pt x="4153398" y="1243330"/>
                </a:cubicBezTo>
                <a:close/>
                <a:moveTo>
                  <a:pt x="4144054" y="1872409"/>
                </a:moveTo>
                <a:cubicBezTo>
                  <a:pt x="4144314" y="1873167"/>
                  <a:pt x="4145097" y="1873877"/>
                  <a:pt x="4145666" y="1874587"/>
                </a:cubicBezTo>
                <a:cubicBezTo>
                  <a:pt x="4146235" y="1874232"/>
                  <a:pt x="4147374" y="1873782"/>
                  <a:pt x="4147279" y="1873522"/>
                </a:cubicBezTo>
                <a:cubicBezTo>
                  <a:pt x="4147018" y="1872764"/>
                  <a:pt x="4146235" y="1872054"/>
                  <a:pt x="4145666" y="1871344"/>
                </a:cubicBezTo>
                <a:cubicBezTo>
                  <a:pt x="4145097" y="1871699"/>
                  <a:pt x="4143958" y="1872149"/>
                  <a:pt x="4144054" y="1872409"/>
                </a:cubicBezTo>
                <a:close/>
                <a:moveTo>
                  <a:pt x="4143081" y="1791819"/>
                </a:moveTo>
                <a:cubicBezTo>
                  <a:pt x="4142512" y="1791464"/>
                  <a:pt x="4141800" y="1790754"/>
                  <a:pt x="4141397" y="1790801"/>
                </a:cubicBezTo>
                <a:cubicBezTo>
                  <a:pt x="4140187" y="1790967"/>
                  <a:pt x="4139073" y="1791464"/>
                  <a:pt x="4137934" y="1791819"/>
                </a:cubicBezTo>
                <a:cubicBezTo>
                  <a:pt x="4138503" y="1792174"/>
                  <a:pt x="4139215" y="1792884"/>
                  <a:pt x="4139618" y="1792837"/>
                </a:cubicBezTo>
                <a:cubicBezTo>
                  <a:pt x="4140851" y="1792671"/>
                  <a:pt x="4141943" y="1792174"/>
                  <a:pt x="4143081" y="1791819"/>
                </a:cubicBezTo>
                <a:close/>
                <a:moveTo>
                  <a:pt x="4136985" y="1242762"/>
                </a:moveTo>
                <a:cubicBezTo>
                  <a:pt x="4137080" y="1242502"/>
                  <a:pt x="4135942" y="1242052"/>
                  <a:pt x="4135372" y="1241697"/>
                </a:cubicBezTo>
                <a:cubicBezTo>
                  <a:pt x="4134756" y="1242407"/>
                  <a:pt x="4134139" y="1243117"/>
                  <a:pt x="4133546" y="1243780"/>
                </a:cubicBezTo>
                <a:cubicBezTo>
                  <a:pt x="4134234" y="1244206"/>
                  <a:pt x="4134803" y="1244585"/>
                  <a:pt x="4135372" y="1244940"/>
                </a:cubicBezTo>
                <a:cubicBezTo>
                  <a:pt x="4135942" y="1244230"/>
                  <a:pt x="4136701" y="1243543"/>
                  <a:pt x="4136985" y="1242762"/>
                </a:cubicBezTo>
                <a:close/>
                <a:moveTo>
                  <a:pt x="4127641" y="1240088"/>
                </a:moveTo>
                <a:cubicBezTo>
                  <a:pt x="4127071" y="1239733"/>
                  <a:pt x="4126383" y="1239023"/>
                  <a:pt x="4125957" y="1239070"/>
                </a:cubicBezTo>
                <a:cubicBezTo>
                  <a:pt x="4124747" y="1239236"/>
                  <a:pt x="4123632" y="1239733"/>
                  <a:pt x="4122494" y="1240088"/>
                </a:cubicBezTo>
                <a:cubicBezTo>
                  <a:pt x="4123063" y="1240443"/>
                  <a:pt x="4123774" y="1241153"/>
                  <a:pt x="4124177" y="1241105"/>
                </a:cubicBezTo>
                <a:cubicBezTo>
                  <a:pt x="4125387" y="1240916"/>
                  <a:pt x="4126502" y="1240443"/>
                  <a:pt x="4127641" y="1240088"/>
                </a:cubicBezTo>
                <a:close/>
                <a:moveTo>
                  <a:pt x="4070978" y="1236822"/>
                </a:moveTo>
                <a:cubicBezTo>
                  <a:pt x="4070409" y="1236467"/>
                  <a:pt x="4069839" y="1236088"/>
                  <a:pt x="4069152" y="1235662"/>
                </a:cubicBezTo>
                <a:cubicBezTo>
                  <a:pt x="4068061" y="1236041"/>
                  <a:pt x="4066946" y="1236419"/>
                  <a:pt x="4065831" y="1236822"/>
                </a:cubicBezTo>
                <a:cubicBezTo>
                  <a:pt x="4066400" y="1237177"/>
                  <a:pt x="4067112" y="1237887"/>
                  <a:pt x="4067515" y="1237839"/>
                </a:cubicBezTo>
                <a:cubicBezTo>
                  <a:pt x="4068725" y="1237674"/>
                  <a:pt x="4069816" y="1237200"/>
                  <a:pt x="4070978" y="1236822"/>
                </a:cubicBezTo>
                <a:close/>
                <a:moveTo>
                  <a:pt x="4043512" y="1498711"/>
                </a:moveTo>
                <a:cubicBezTo>
                  <a:pt x="4042303" y="1498877"/>
                  <a:pt x="4041188" y="1499374"/>
                  <a:pt x="4040049" y="1499729"/>
                </a:cubicBezTo>
                <a:cubicBezTo>
                  <a:pt x="4040619" y="1500084"/>
                  <a:pt x="4041330" y="1500794"/>
                  <a:pt x="4041733" y="1500746"/>
                </a:cubicBezTo>
                <a:cubicBezTo>
                  <a:pt x="4042943" y="1500581"/>
                  <a:pt x="4044058" y="1500084"/>
                  <a:pt x="4045197" y="1499729"/>
                </a:cubicBezTo>
                <a:cubicBezTo>
                  <a:pt x="4044627" y="1499374"/>
                  <a:pt x="4043939" y="1498640"/>
                  <a:pt x="4043512" y="1498711"/>
                </a:cubicBezTo>
                <a:close/>
                <a:moveTo>
                  <a:pt x="2185460" y="2505843"/>
                </a:moveTo>
                <a:cubicBezTo>
                  <a:pt x="2186030" y="2506198"/>
                  <a:pt x="2186741" y="2506908"/>
                  <a:pt x="2187145" y="2506861"/>
                </a:cubicBezTo>
                <a:cubicBezTo>
                  <a:pt x="2188354" y="2506695"/>
                  <a:pt x="2189469" y="2506198"/>
                  <a:pt x="2190607" y="2505843"/>
                </a:cubicBezTo>
                <a:cubicBezTo>
                  <a:pt x="2190038" y="2505488"/>
                  <a:pt x="2189327" y="2504778"/>
                  <a:pt x="2188923" y="2504825"/>
                </a:cubicBezTo>
                <a:cubicBezTo>
                  <a:pt x="2187714" y="2505015"/>
                  <a:pt x="2186599" y="2505488"/>
                  <a:pt x="2185460" y="2505843"/>
                </a:cubicBezTo>
                <a:close/>
                <a:moveTo>
                  <a:pt x="2218547" y="2685580"/>
                </a:moveTo>
                <a:cubicBezTo>
                  <a:pt x="2218950" y="2685722"/>
                  <a:pt x="2220492" y="2684681"/>
                  <a:pt x="2221512" y="2684160"/>
                </a:cubicBezTo>
                <a:cubicBezTo>
                  <a:pt x="2221512" y="2683687"/>
                  <a:pt x="2221512" y="2683189"/>
                  <a:pt x="2221512" y="2682716"/>
                </a:cubicBezTo>
                <a:cubicBezTo>
                  <a:pt x="2220753" y="2682716"/>
                  <a:pt x="2219757" y="2682527"/>
                  <a:pt x="2219259" y="2682763"/>
                </a:cubicBezTo>
                <a:cubicBezTo>
                  <a:pt x="2217575" y="2683521"/>
                  <a:pt x="2215464" y="2684444"/>
                  <a:pt x="2218547" y="2685580"/>
                </a:cubicBezTo>
                <a:close/>
                <a:moveTo>
                  <a:pt x="2221583" y="2681320"/>
                </a:moveTo>
                <a:cubicBezTo>
                  <a:pt x="2221204" y="2681604"/>
                  <a:pt x="2221227" y="2682432"/>
                  <a:pt x="2221607" y="2682669"/>
                </a:cubicBezTo>
                <a:cubicBezTo>
                  <a:pt x="2221986" y="2682905"/>
                  <a:pt x="2223315" y="2682929"/>
                  <a:pt x="2223765" y="2682692"/>
                </a:cubicBezTo>
                <a:cubicBezTo>
                  <a:pt x="2224738" y="2682195"/>
                  <a:pt x="2225497" y="2681485"/>
                  <a:pt x="2226113" y="2680775"/>
                </a:cubicBezTo>
                <a:cubicBezTo>
                  <a:pt x="2226208" y="2680657"/>
                  <a:pt x="2225117" y="2680136"/>
                  <a:pt x="2224524" y="2679758"/>
                </a:cubicBezTo>
                <a:cubicBezTo>
                  <a:pt x="2223528" y="2680255"/>
                  <a:pt x="2222390" y="2680704"/>
                  <a:pt x="2221583" y="2681320"/>
                </a:cubicBezTo>
                <a:close/>
                <a:moveTo>
                  <a:pt x="2110772" y="1829144"/>
                </a:moveTo>
                <a:cubicBezTo>
                  <a:pt x="2110203" y="1829854"/>
                  <a:pt x="2109420" y="1830564"/>
                  <a:pt x="2109159" y="1831321"/>
                </a:cubicBezTo>
                <a:cubicBezTo>
                  <a:pt x="2109065" y="1831581"/>
                  <a:pt x="2110203" y="1832031"/>
                  <a:pt x="2110772" y="1832386"/>
                </a:cubicBezTo>
                <a:cubicBezTo>
                  <a:pt x="2111389" y="1831676"/>
                  <a:pt x="2112006" y="1830966"/>
                  <a:pt x="2112599" y="1830303"/>
                </a:cubicBezTo>
                <a:cubicBezTo>
                  <a:pt x="2111911" y="1829877"/>
                  <a:pt x="2111341" y="1829499"/>
                  <a:pt x="2110772" y="1829144"/>
                </a:cubicBezTo>
                <a:close/>
                <a:moveTo>
                  <a:pt x="7835134" y="1255283"/>
                </a:moveTo>
                <a:cubicBezTo>
                  <a:pt x="7833925" y="1255449"/>
                  <a:pt x="7832810" y="1255946"/>
                  <a:pt x="7831672" y="1256301"/>
                </a:cubicBezTo>
                <a:cubicBezTo>
                  <a:pt x="7832241" y="1256656"/>
                  <a:pt x="7832953" y="1257366"/>
                  <a:pt x="7833356" y="1257318"/>
                </a:cubicBezTo>
                <a:cubicBezTo>
                  <a:pt x="7834565" y="1257153"/>
                  <a:pt x="7835656" y="1256656"/>
                  <a:pt x="7836819" y="1256301"/>
                </a:cubicBezTo>
                <a:cubicBezTo>
                  <a:pt x="7836249" y="1255946"/>
                  <a:pt x="7835537" y="1255235"/>
                  <a:pt x="7835134" y="1255283"/>
                </a:cubicBezTo>
                <a:close/>
                <a:moveTo>
                  <a:pt x="7823062" y="1104776"/>
                </a:moveTo>
                <a:cubicBezTo>
                  <a:pt x="7824271" y="1104611"/>
                  <a:pt x="7825387" y="1104114"/>
                  <a:pt x="7826525" y="1103759"/>
                </a:cubicBezTo>
                <a:cubicBezTo>
                  <a:pt x="7825956" y="1103404"/>
                  <a:pt x="7825387" y="1103025"/>
                  <a:pt x="7824698" y="1102599"/>
                </a:cubicBezTo>
                <a:cubicBezTo>
                  <a:pt x="7823608" y="1102978"/>
                  <a:pt x="7822493" y="1103356"/>
                  <a:pt x="7821378" y="1103759"/>
                </a:cubicBezTo>
                <a:cubicBezTo>
                  <a:pt x="7821947" y="1104114"/>
                  <a:pt x="7822635" y="1104847"/>
                  <a:pt x="7823062" y="1104776"/>
                </a:cubicBezTo>
                <a:close/>
                <a:moveTo>
                  <a:pt x="2273455" y="2093400"/>
                </a:moveTo>
                <a:cubicBezTo>
                  <a:pt x="2274261" y="2094015"/>
                  <a:pt x="2274949" y="2094749"/>
                  <a:pt x="2275945" y="2095246"/>
                </a:cubicBezTo>
                <a:cubicBezTo>
                  <a:pt x="2276420" y="2095483"/>
                  <a:pt x="2277724" y="2095483"/>
                  <a:pt x="2278103" y="2095246"/>
                </a:cubicBezTo>
                <a:cubicBezTo>
                  <a:pt x="2278483" y="2095009"/>
                  <a:pt x="2278507" y="2094181"/>
                  <a:pt x="2278127" y="2093897"/>
                </a:cubicBezTo>
                <a:cubicBezTo>
                  <a:pt x="2277321" y="2093282"/>
                  <a:pt x="2276206" y="2092808"/>
                  <a:pt x="2275091" y="2092429"/>
                </a:cubicBezTo>
                <a:cubicBezTo>
                  <a:pt x="2274902" y="2092335"/>
                  <a:pt x="2274071" y="2093021"/>
                  <a:pt x="2273455" y="2093400"/>
                </a:cubicBezTo>
                <a:close/>
                <a:moveTo>
                  <a:pt x="7089841" y="1019381"/>
                </a:moveTo>
                <a:cubicBezTo>
                  <a:pt x="7089272" y="1019026"/>
                  <a:pt x="7088584" y="1018316"/>
                  <a:pt x="7088157" y="1018363"/>
                </a:cubicBezTo>
                <a:cubicBezTo>
                  <a:pt x="7086947" y="1018529"/>
                  <a:pt x="7085856" y="1019026"/>
                  <a:pt x="7084694" y="1019381"/>
                </a:cubicBezTo>
                <a:cubicBezTo>
                  <a:pt x="7085263" y="1019736"/>
                  <a:pt x="7085975" y="1020446"/>
                  <a:pt x="7086378" y="1020399"/>
                </a:cubicBezTo>
                <a:cubicBezTo>
                  <a:pt x="7087587" y="1020233"/>
                  <a:pt x="7088679" y="1019736"/>
                  <a:pt x="7089841" y="1019381"/>
                </a:cubicBezTo>
                <a:close/>
                <a:moveTo>
                  <a:pt x="7522578" y="2272166"/>
                </a:moveTo>
                <a:cubicBezTo>
                  <a:pt x="7523147" y="2272521"/>
                  <a:pt x="7523858" y="2273231"/>
                  <a:pt x="7524261" y="2273184"/>
                </a:cubicBezTo>
                <a:cubicBezTo>
                  <a:pt x="7525471" y="2273018"/>
                  <a:pt x="7526586" y="2272521"/>
                  <a:pt x="7527724" y="2272166"/>
                </a:cubicBezTo>
                <a:cubicBezTo>
                  <a:pt x="7527155" y="2271811"/>
                  <a:pt x="7526586" y="2271432"/>
                  <a:pt x="7525898" y="2271007"/>
                </a:cubicBezTo>
                <a:cubicBezTo>
                  <a:pt x="7524807" y="2271385"/>
                  <a:pt x="7523692" y="2271788"/>
                  <a:pt x="7522578" y="2272166"/>
                </a:cubicBezTo>
                <a:close/>
                <a:moveTo>
                  <a:pt x="7464065" y="2215836"/>
                </a:moveTo>
                <a:cubicBezTo>
                  <a:pt x="7462997" y="2216215"/>
                  <a:pt x="7461859" y="2216593"/>
                  <a:pt x="7460744" y="2216996"/>
                </a:cubicBezTo>
                <a:cubicBezTo>
                  <a:pt x="7461314" y="2217351"/>
                  <a:pt x="7462025" y="2218061"/>
                  <a:pt x="7462428" y="2218013"/>
                </a:cubicBezTo>
                <a:cubicBezTo>
                  <a:pt x="7463638" y="2217848"/>
                  <a:pt x="7464753" y="2217351"/>
                  <a:pt x="7465891" y="2216996"/>
                </a:cubicBezTo>
                <a:cubicBezTo>
                  <a:pt x="7465322" y="2216641"/>
                  <a:pt x="7464753" y="2216262"/>
                  <a:pt x="7464065" y="2215836"/>
                </a:cubicBezTo>
                <a:close/>
                <a:moveTo>
                  <a:pt x="2006863" y="1409860"/>
                </a:moveTo>
                <a:cubicBezTo>
                  <a:pt x="2008073" y="1409695"/>
                  <a:pt x="2009188" y="1409198"/>
                  <a:pt x="2010326" y="1408843"/>
                </a:cubicBezTo>
                <a:cubicBezTo>
                  <a:pt x="2009757" y="1408488"/>
                  <a:pt x="2009045" y="1407777"/>
                  <a:pt x="2008642" y="1407825"/>
                </a:cubicBezTo>
                <a:cubicBezTo>
                  <a:pt x="2007432" y="1407990"/>
                  <a:pt x="2006318" y="1408488"/>
                  <a:pt x="2005179" y="1408843"/>
                </a:cubicBezTo>
                <a:cubicBezTo>
                  <a:pt x="2005725" y="1409198"/>
                  <a:pt x="2006436" y="1409931"/>
                  <a:pt x="2006863" y="1409860"/>
                </a:cubicBezTo>
                <a:close/>
                <a:moveTo>
                  <a:pt x="1943346" y="2648657"/>
                </a:moveTo>
                <a:cubicBezTo>
                  <a:pt x="1943915" y="2649012"/>
                  <a:pt x="1944603" y="2649722"/>
                  <a:pt x="1945030" y="2649675"/>
                </a:cubicBezTo>
                <a:cubicBezTo>
                  <a:pt x="1946240" y="2649510"/>
                  <a:pt x="1947355" y="2649012"/>
                  <a:pt x="1948493" y="2648657"/>
                </a:cubicBezTo>
                <a:cubicBezTo>
                  <a:pt x="1947924" y="2648302"/>
                  <a:pt x="1947355" y="2647924"/>
                  <a:pt x="1946667" y="2647498"/>
                </a:cubicBezTo>
                <a:cubicBezTo>
                  <a:pt x="1945576" y="2647876"/>
                  <a:pt x="1944461" y="2648255"/>
                  <a:pt x="1943346" y="2648657"/>
                </a:cubicBezTo>
                <a:close/>
                <a:moveTo>
                  <a:pt x="8011976" y="1314737"/>
                </a:moveTo>
                <a:cubicBezTo>
                  <a:pt x="8012546" y="1315092"/>
                  <a:pt x="8013257" y="1315803"/>
                  <a:pt x="8013661" y="1315755"/>
                </a:cubicBezTo>
                <a:cubicBezTo>
                  <a:pt x="8014870" y="1315590"/>
                  <a:pt x="8015985" y="1315092"/>
                  <a:pt x="8017123" y="1314737"/>
                </a:cubicBezTo>
                <a:cubicBezTo>
                  <a:pt x="8016554" y="1314382"/>
                  <a:pt x="8015843" y="1313672"/>
                  <a:pt x="8015440" y="1313720"/>
                </a:cubicBezTo>
                <a:cubicBezTo>
                  <a:pt x="8014230" y="1313885"/>
                  <a:pt x="8013115" y="1314359"/>
                  <a:pt x="8011976" y="1314737"/>
                </a:cubicBezTo>
                <a:close/>
                <a:moveTo>
                  <a:pt x="2092746" y="2272166"/>
                </a:moveTo>
                <a:cubicBezTo>
                  <a:pt x="2093316" y="2272521"/>
                  <a:pt x="2094027" y="2273231"/>
                  <a:pt x="2094430" y="2273184"/>
                </a:cubicBezTo>
                <a:cubicBezTo>
                  <a:pt x="2095640" y="2273018"/>
                  <a:pt x="2096755" y="2272521"/>
                  <a:pt x="2097893" y="2272166"/>
                </a:cubicBezTo>
                <a:cubicBezTo>
                  <a:pt x="2097324" y="2271811"/>
                  <a:pt x="2096755" y="2271456"/>
                  <a:pt x="2096067" y="2271007"/>
                </a:cubicBezTo>
                <a:cubicBezTo>
                  <a:pt x="2094976" y="2271385"/>
                  <a:pt x="2093861" y="2271788"/>
                  <a:pt x="2092746" y="2272166"/>
                </a:cubicBezTo>
                <a:close/>
                <a:moveTo>
                  <a:pt x="2096921" y="2262983"/>
                </a:moveTo>
                <a:cubicBezTo>
                  <a:pt x="2096660" y="2262226"/>
                  <a:pt x="2095877" y="2261516"/>
                  <a:pt x="2095308" y="2260805"/>
                </a:cubicBezTo>
                <a:cubicBezTo>
                  <a:pt x="2094739" y="2261160"/>
                  <a:pt x="2094169" y="2261516"/>
                  <a:pt x="2093482" y="2261965"/>
                </a:cubicBezTo>
                <a:cubicBezTo>
                  <a:pt x="2094075" y="2262652"/>
                  <a:pt x="2094691" y="2263362"/>
                  <a:pt x="2095308" y="2264048"/>
                </a:cubicBezTo>
                <a:cubicBezTo>
                  <a:pt x="2095877" y="2263693"/>
                  <a:pt x="2097016" y="2263243"/>
                  <a:pt x="2096921" y="2262983"/>
                </a:cubicBezTo>
                <a:close/>
                <a:moveTo>
                  <a:pt x="2047113" y="2141872"/>
                </a:moveTo>
                <a:cubicBezTo>
                  <a:pt x="2047706" y="2142559"/>
                  <a:pt x="2048322" y="2143269"/>
                  <a:pt x="2048939" y="2143955"/>
                </a:cubicBezTo>
                <a:cubicBezTo>
                  <a:pt x="2049508" y="2143600"/>
                  <a:pt x="2050647" y="2143151"/>
                  <a:pt x="2050552" y="2142890"/>
                </a:cubicBezTo>
                <a:cubicBezTo>
                  <a:pt x="2050291" y="2142133"/>
                  <a:pt x="2049508" y="2141423"/>
                  <a:pt x="2048939" y="2140713"/>
                </a:cubicBezTo>
                <a:cubicBezTo>
                  <a:pt x="2048370" y="2141091"/>
                  <a:pt x="2047801" y="2141446"/>
                  <a:pt x="2047113" y="2141872"/>
                </a:cubicBezTo>
                <a:close/>
                <a:moveTo>
                  <a:pt x="2046378" y="2038489"/>
                </a:moveTo>
                <a:cubicBezTo>
                  <a:pt x="2047492" y="2038868"/>
                  <a:pt x="2048607" y="2039270"/>
                  <a:pt x="2049698" y="2039649"/>
                </a:cubicBezTo>
                <a:cubicBezTo>
                  <a:pt x="2050386" y="2039223"/>
                  <a:pt x="2050955" y="2038844"/>
                  <a:pt x="2051524" y="2038489"/>
                </a:cubicBezTo>
                <a:cubicBezTo>
                  <a:pt x="2050386" y="2038134"/>
                  <a:pt x="2049271" y="2037637"/>
                  <a:pt x="2048062" y="2037472"/>
                </a:cubicBezTo>
                <a:cubicBezTo>
                  <a:pt x="2047635" y="2037424"/>
                  <a:pt x="2046947" y="2038134"/>
                  <a:pt x="2046378" y="2038489"/>
                </a:cubicBezTo>
                <a:close/>
                <a:moveTo>
                  <a:pt x="6240543" y="1155213"/>
                </a:moveTo>
                <a:cubicBezTo>
                  <a:pt x="6241136" y="1155900"/>
                  <a:pt x="6241753" y="1156610"/>
                  <a:pt x="6242370" y="1157296"/>
                </a:cubicBezTo>
                <a:cubicBezTo>
                  <a:pt x="6242939" y="1156941"/>
                  <a:pt x="6244077" y="1156492"/>
                  <a:pt x="6243982" y="1156231"/>
                </a:cubicBezTo>
                <a:cubicBezTo>
                  <a:pt x="6243722" y="1155474"/>
                  <a:pt x="6242939" y="1154764"/>
                  <a:pt x="6242370" y="1154054"/>
                </a:cubicBezTo>
                <a:cubicBezTo>
                  <a:pt x="6241824" y="1154432"/>
                  <a:pt x="6241231" y="1154787"/>
                  <a:pt x="6240543" y="1155213"/>
                </a:cubicBezTo>
                <a:close/>
                <a:moveTo>
                  <a:pt x="6235634" y="2224049"/>
                </a:moveTo>
                <a:cubicBezTo>
                  <a:pt x="6235539" y="2224309"/>
                  <a:pt x="6236678" y="2224759"/>
                  <a:pt x="6237246" y="2225114"/>
                </a:cubicBezTo>
                <a:cubicBezTo>
                  <a:pt x="6237863" y="2224404"/>
                  <a:pt x="6238480" y="2223694"/>
                  <a:pt x="6239073" y="2223031"/>
                </a:cubicBezTo>
                <a:cubicBezTo>
                  <a:pt x="6238385" y="2222605"/>
                  <a:pt x="6237816" y="2222226"/>
                  <a:pt x="6237246" y="2221871"/>
                </a:cubicBezTo>
                <a:cubicBezTo>
                  <a:pt x="6236654" y="2222581"/>
                  <a:pt x="6235894" y="2223268"/>
                  <a:pt x="6235634" y="2224049"/>
                </a:cubicBezTo>
                <a:close/>
                <a:moveTo>
                  <a:pt x="6197850" y="2239244"/>
                </a:moveTo>
                <a:cubicBezTo>
                  <a:pt x="6197163" y="2238818"/>
                  <a:pt x="6196594" y="2238439"/>
                  <a:pt x="6196024" y="2238084"/>
                </a:cubicBezTo>
                <a:cubicBezTo>
                  <a:pt x="6195455" y="2238794"/>
                  <a:pt x="6194673" y="2239504"/>
                  <a:pt x="6194412" y="2240262"/>
                </a:cubicBezTo>
                <a:cubicBezTo>
                  <a:pt x="6194317" y="2240522"/>
                  <a:pt x="6195455" y="2240972"/>
                  <a:pt x="6196024" y="2241327"/>
                </a:cubicBezTo>
                <a:cubicBezTo>
                  <a:pt x="6196641" y="2240640"/>
                  <a:pt x="6197258" y="2239930"/>
                  <a:pt x="6197850" y="2239244"/>
                </a:cubicBezTo>
                <a:close/>
                <a:moveTo>
                  <a:pt x="6191352" y="1082126"/>
                </a:moveTo>
                <a:cubicBezTo>
                  <a:pt x="6190854" y="1082126"/>
                  <a:pt x="6190356" y="1082126"/>
                  <a:pt x="6189858" y="1082126"/>
                </a:cubicBezTo>
                <a:cubicBezTo>
                  <a:pt x="6190190" y="1082315"/>
                  <a:pt x="6190593" y="1082504"/>
                  <a:pt x="6190878" y="1082670"/>
                </a:cubicBezTo>
                <a:cubicBezTo>
                  <a:pt x="6191020" y="1082481"/>
                  <a:pt x="6191186" y="1082315"/>
                  <a:pt x="6191352" y="1082126"/>
                </a:cubicBezTo>
                <a:close/>
                <a:moveTo>
                  <a:pt x="6148043" y="3655340"/>
                </a:moveTo>
                <a:cubicBezTo>
                  <a:pt x="6147948" y="3655600"/>
                  <a:pt x="6149086" y="3656050"/>
                  <a:pt x="6149656" y="3656405"/>
                </a:cubicBezTo>
                <a:cubicBezTo>
                  <a:pt x="6150272" y="3655695"/>
                  <a:pt x="6150889" y="3654985"/>
                  <a:pt x="6151482" y="3654322"/>
                </a:cubicBezTo>
                <a:cubicBezTo>
                  <a:pt x="6150794" y="3653896"/>
                  <a:pt x="6150225" y="3653517"/>
                  <a:pt x="6149656" y="3653162"/>
                </a:cubicBezTo>
                <a:cubicBezTo>
                  <a:pt x="6149086" y="3653872"/>
                  <a:pt x="6148327" y="3654583"/>
                  <a:pt x="6148043" y="3655340"/>
                </a:cubicBezTo>
                <a:close/>
                <a:moveTo>
                  <a:pt x="6358304" y="2437702"/>
                </a:moveTo>
                <a:cubicBezTo>
                  <a:pt x="6357735" y="2437347"/>
                  <a:pt x="6357165" y="2436992"/>
                  <a:pt x="6356477" y="2436542"/>
                </a:cubicBezTo>
                <a:cubicBezTo>
                  <a:pt x="6355386" y="2436921"/>
                  <a:pt x="6354271" y="2437300"/>
                  <a:pt x="6353157" y="2437702"/>
                </a:cubicBezTo>
                <a:cubicBezTo>
                  <a:pt x="6353726" y="2438057"/>
                  <a:pt x="6354438" y="2438767"/>
                  <a:pt x="6354841" y="2438720"/>
                </a:cubicBezTo>
                <a:cubicBezTo>
                  <a:pt x="6356050" y="2438531"/>
                  <a:pt x="6357165" y="2438057"/>
                  <a:pt x="6358304" y="2437702"/>
                </a:cubicBezTo>
                <a:close/>
                <a:moveTo>
                  <a:pt x="6336720" y="1899486"/>
                </a:moveTo>
                <a:cubicBezTo>
                  <a:pt x="6336460" y="1898728"/>
                  <a:pt x="6335676" y="1898018"/>
                  <a:pt x="6335107" y="1897308"/>
                </a:cubicBezTo>
                <a:cubicBezTo>
                  <a:pt x="6334538" y="1897663"/>
                  <a:pt x="6333400" y="1898113"/>
                  <a:pt x="6333495" y="1898373"/>
                </a:cubicBezTo>
                <a:cubicBezTo>
                  <a:pt x="6333755" y="1899131"/>
                  <a:pt x="6334538" y="1899841"/>
                  <a:pt x="6335107" y="1900551"/>
                </a:cubicBezTo>
                <a:cubicBezTo>
                  <a:pt x="6335676" y="1900196"/>
                  <a:pt x="6336815" y="1899746"/>
                  <a:pt x="6336720" y="1899486"/>
                </a:cubicBezTo>
                <a:close/>
                <a:moveTo>
                  <a:pt x="6322987" y="2473867"/>
                </a:moveTo>
                <a:cubicBezTo>
                  <a:pt x="6323675" y="2474293"/>
                  <a:pt x="6324244" y="2474672"/>
                  <a:pt x="6324814" y="2475027"/>
                </a:cubicBezTo>
                <a:cubicBezTo>
                  <a:pt x="6325383" y="2474293"/>
                  <a:pt x="6326142" y="2473607"/>
                  <a:pt x="6326427" y="2472849"/>
                </a:cubicBezTo>
                <a:cubicBezTo>
                  <a:pt x="6326522" y="2472589"/>
                  <a:pt x="6325383" y="2472139"/>
                  <a:pt x="6324814" y="2471784"/>
                </a:cubicBezTo>
                <a:cubicBezTo>
                  <a:pt x="6324197" y="2472471"/>
                  <a:pt x="6323581" y="2473181"/>
                  <a:pt x="6322987" y="2473867"/>
                </a:cubicBezTo>
                <a:close/>
                <a:moveTo>
                  <a:pt x="6311935" y="2486364"/>
                </a:moveTo>
                <a:cubicBezTo>
                  <a:pt x="6312504" y="2486719"/>
                  <a:pt x="6313073" y="2487098"/>
                  <a:pt x="6313761" y="2487524"/>
                </a:cubicBezTo>
                <a:cubicBezTo>
                  <a:pt x="6314852" y="2487145"/>
                  <a:pt x="6315967" y="2486767"/>
                  <a:pt x="6317081" y="2486364"/>
                </a:cubicBezTo>
                <a:cubicBezTo>
                  <a:pt x="6316513" y="2486009"/>
                  <a:pt x="6315801" y="2485299"/>
                  <a:pt x="6315398" y="2485346"/>
                </a:cubicBezTo>
                <a:cubicBezTo>
                  <a:pt x="6314188" y="2485536"/>
                  <a:pt x="6313073" y="2486009"/>
                  <a:pt x="6311935" y="2486364"/>
                </a:cubicBezTo>
                <a:close/>
                <a:moveTo>
                  <a:pt x="6296471" y="2057968"/>
                </a:moveTo>
                <a:cubicBezTo>
                  <a:pt x="6295356" y="2057590"/>
                  <a:pt x="6294241" y="2057187"/>
                  <a:pt x="6293150" y="2056809"/>
                </a:cubicBezTo>
                <a:cubicBezTo>
                  <a:pt x="6292462" y="2057235"/>
                  <a:pt x="6291893" y="2057613"/>
                  <a:pt x="6291324" y="2057968"/>
                </a:cubicBezTo>
                <a:cubicBezTo>
                  <a:pt x="6292462" y="2058323"/>
                  <a:pt x="6293577" y="2058821"/>
                  <a:pt x="6294786" y="2058986"/>
                </a:cubicBezTo>
                <a:cubicBezTo>
                  <a:pt x="6295213" y="2059033"/>
                  <a:pt x="6295901" y="2058323"/>
                  <a:pt x="6296471" y="2057968"/>
                </a:cubicBezTo>
                <a:close/>
                <a:moveTo>
                  <a:pt x="2728225" y="3127845"/>
                </a:moveTo>
                <a:cubicBezTo>
                  <a:pt x="2727538" y="3128271"/>
                  <a:pt x="2726968" y="3128650"/>
                  <a:pt x="2726399" y="3129005"/>
                </a:cubicBezTo>
                <a:cubicBezTo>
                  <a:pt x="2727538" y="3129360"/>
                  <a:pt x="2728652" y="3129857"/>
                  <a:pt x="2729862" y="3130023"/>
                </a:cubicBezTo>
                <a:cubicBezTo>
                  <a:pt x="2730289" y="3130070"/>
                  <a:pt x="2730977" y="3129360"/>
                  <a:pt x="2731546" y="3129005"/>
                </a:cubicBezTo>
                <a:cubicBezTo>
                  <a:pt x="2730431" y="3128603"/>
                  <a:pt x="2729293" y="3128224"/>
                  <a:pt x="2728225" y="3127845"/>
                </a:cubicBezTo>
                <a:close/>
                <a:moveTo>
                  <a:pt x="5904956" y="1834019"/>
                </a:moveTo>
                <a:cubicBezTo>
                  <a:pt x="5904387" y="1833664"/>
                  <a:pt x="5903675" y="1832954"/>
                  <a:pt x="5903272" y="1833002"/>
                </a:cubicBezTo>
                <a:cubicBezTo>
                  <a:pt x="5902062" y="1833167"/>
                  <a:pt x="5900948" y="1833664"/>
                  <a:pt x="5899809" y="1834019"/>
                </a:cubicBezTo>
                <a:cubicBezTo>
                  <a:pt x="5900378" y="1834374"/>
                  <a:pt x="5900948" y="1834729"/>
                  <a:pt x="5901636" y="1835179"/>
                </a:cubicBezTo>
                <a:cubicBezTo>
                  <a:pt x="5902703" y="1834800"/>
                  <a:pt x="5903841" y="1834398"/>
                  <a:pt x="5904956" y="1834019"/>
                </a:cubicBezTo>
                <a:close/>
                <a:moveTo>
                  <a:pt x="5900544" y="3913963"/>
                </a:moveTo>
                <a:cubicBezTo>
                  <a:pt x="5901138" y="3914649"/>
                  <a:pt x="5901754" y="3915359"/>
                  <a:pt x="5902371" y="3916046"/>
                </a:cubicBezTo>
                <a:cubicBezTo>
                  <a:pt x="5902940" y="3915691"/>
                  <a:pt x="5904078" y="3915241"/>
                  <a:pt x="5903984" y="3914981"/>
                </a:cubicBezTo>
                <a:cubicBezTo>
                  <a:pt x="5903723" y="3914223"/>
                  <a:pt x="5902940" y="3913513"/>
                  <a:pt x="5902371" y="3912803"/>
                </a:cubicBezTo>
                <a:cubicBezTo>
                  <a:pt x="5901802" y="3913158"/>
                  <a:pt x="5901232" y="3913513"/>
                  <a:pt x="5900544" y="3913963"/>
                </a:cubicBezTo>
                <a:close/>
                <a:moveTo>
                  <a:pt x="5892077" y="1997922"/>
                </a:moveTo>
                <a:cubicBezTo>
                  <a:pt x="5891508" y="1998632"/>
                  <a:pt x="5890725" y="1999342"/>
                  <a:pt x="5890464" y="2000099"/>
                </a:cubicBezTo>
                <a:cubicBezTo>
                  <a:pt x="5890369" y="2000360"/>
                  <a:pt x="5891508" y="2000810"/>
                  <a:pt x="5892077" y="2001165"/>
                </a:cubicBezTo>
                <a:cubicBezTo>
                  <a:pt x="5892694" y="2000454"/>
                  <a:pt x="5893311" y="1999744"/>
                  <a:pt x="5893903" y="1999082"/>
                </a:cubicBezTo>
                <a:cubicBezTo>
                  <a:pt x="5893215" y="1998632"/>
                  <a:pt x="5892646" y="1998277"/>
                  <a:pt x="5892077" y="1997922"/>
                </a:cubicBezTo>
                <a:close/>
                <a:moveTo>
                  <a:pt x="2731546" y="3271796"/>
                </a:moveTo>
                <a:cubicBezTo>
                  <a:pt x="2732115" y="3272151"/>
                  <a:pt x="2732827" y="3272861"/>
                  <a:pt x="2733230" y="3272813"/>
                </a:cubicBezTo>
                <a:cubicBezTo>
                  <a:pt x="2734440" y="3272648"/>
                  <a:pt x="2735554" y="3272151"/>
                  <a:pt x="2736693" y="3271796"/>
                </a:cubicBezTo>
                <a:cubicBezTo>
                  <a:pt x="2736124" y="3271441"/>
                  <a:pt x="2735554" y="3271086"/>
                  <a:pt x="2734866" y="3270636"/>
                </a:cubicBezTo>
                <a:cubicBezTo>
                  <a:pt x="2733775" y="3271014"/>
                  <a:pt x="2732661" y="3271417"/>
                  <a:pt x="2731546" y="3271796"/>
                </a:cubicBezTo>
                <a:close/>
                <a:moveTo>
                  <a:pt x="5817365" y="1483492"/>
                </a:moveTo>
                <a:cubicBezTo>
                  <a:pt x="5816796" y="1483137"/>
                  <a:pt x="5816227" y="1482758"/>
                  <a:pt x="5815539" y="1482332"/>
                </a:cubicBezTo>
                <a:cubicBezTo>
                  <a:pt x="5814448" y="1482711"/>
                  <a:pt x="5813333" y="1483090"/>
                  <a:pt x="5812218" y="1483492"/>
                </a:cubicBezTo>
                <a:cubicBezTo>
                  <a:pt x="5812788" y="1483847"/>
                  <a:pt x="5813475" y="1484557"/>
                  <a:pt x="5813902" y="1484510"/>
                </a:cubicBezTo>
                <a:cubicBezTo>
                  <a:pt x="5815136" y="1484344"/>
                  <a:pt x="5816227" y="1483847"/>
                  <a:pt x="5817365" y="1483492"/>
                </a:cubicBezTo>
                <a:close/>
                <a:moveTo>
                  <a:pt x="6097405" y="3598441"/>
                </a:moveTo>
                <a:cubicBezTo>
                  <a:pt x="6096717" y="3598867"/>
                  <a:pt x="6096147" y="3599246"/>
                  <a:pt x="6095578" y="3599601"/>
                </a:cubicBezTo>
                <a:cubicBezTo>
                  <a:pt x="6096717" y="3599956"/>
                  <a:pt x="6097832" y="3600453"/>
                  <a:pt x="6099041" y="3600619"/>
                </a:cubicBezTo>
                <a:cubicBezTo>
                  <a:pt x="6099468" y="3600690"/>
                  <a:pt x="6100156" y="3599956"/>
                  <a:pt x="6100725" y="3599601"/>
                </a:cubicBezTo>
                <a:cubicBezTo>
                  <a:pt x="6099587" y="3599222"/>
                  <a:pt x="6098472" y="3598820"/>
                  <a:pt x="6097405" y="3598441"/>
                </a:cubicBezTo>
                <a:close/>
                <a:moveTo>
                  <a:pt x="6069797" y="3622323"/>
                </a:moveTo>
                <a:cubicBezTo>
                  <a:pt x="6070366" y="3622678"/>
                  <a:pt x="6071054" y="3623388"/>
                  <a:pt x="6071481" y="3623340"/>
                </a:cubicBezTo>
                <a:cubicBezTo>
                  <a:pt x="6072691" y="3623175"/>
                  <a:pt x="6073781" y="3622678"/>
                  <a:pt x="6074944" y="3622323"/>
                </a:cubicBezTo>
                <a:cubicBezTo>
                  <a:pt x="6074374" y="3621968"/>
                  <a:pt x="6073805" y="3621613"/>
                  <a:pt x="6073118" y="3621163"/>
                </a:cubicBezTo>
                <a:cubicBezTo>
                  <a:pt x="6072050" y="3621541"/>
                  <a:pt x="6070935" y="3621944"/>
                  <a:pt x="6069797" y="3622323"/>
                </a:cubicBezTo>
                <a:close/>
                <a:moveTo>
                  <a:pt x="6015720" y="2621060"/>
                </a:moveTo>
                <a:cubicBezTo>
                  <a:pt x="6015980" y="2620895"/>
                  <a:pt x="6016336" y="2620729"/>
                  <a:pt x="6016668" y="2620563"/>
                </a:cubicBezTo>
                <a:cubicBezTo>
                  <a:pt x="6016692" y="2620113"/>
                  <a:pt x="6016739" y="2619664"/>
                  <a:pt x="6016763" y="2619214"/>
                </a:cubicBezTo>
                <a:cubicBezTo>
                  <a:pt x="6016431" y="2618741"/>
                  <a:pt x="6016099" y="2618291"/>
                  <a:pt x="6015743" y="2617818"/>
                </a:cubicBezTo>
                <a:cubicBezTo>
                  <a:pt x="6015174" y="2618173"/>
                  <a:pt x="6014036" y="2618622"/>
                  <a:pt x="6014130" y="2618883"/>
                </a:cubicBezTo>
                <a:cubicBezTo>
                  <a:pt x="6014367" y="2619640"/>
                  <a:pt x="6015150" y="2620350"/>
                  <a:pt x="6015720" y="2621060"/>
                </a:cubicBezTo>
                <a:close/>
                <a:moveTo>
                  <a:pt x="6014106" y="3587175"/>
                </a:moveTo>
                <a:cubicBezTo>
                  <a:pt x="6014012" y="3587436"/>
                  <a:pt x="6015150" y="3587885"/>
                  <a:pt x="6015720" y="3588240"/>
                </a:cubicBezTo>
                <a:cubicBezTo>
                  <a:pt x="6016336" y="3587530"/>
                  <a:pt x="6016953" y="3586820"/>
                  <a:pt x="6017546" y="3586157"/>
                </a:cubicBezTo>
                <a:cubicBezTo>
                  <a:pt x="6016858" y="3585731"/>
                  <a:pt x="6016289" y="3585353"/>
                  <a:pt x="6015720" y="3584998"/>
                </a:cubicBezTo>
                <a:cubicBezTo>
                  <a:pt x="6015150" y="3585731"/>
                  <a:pt x="6014367" y="3586418"/>
                  <a:pt x="6014106" y="3587175"/>
                </a:cubicBezTo>
                <a:close/>
                <a:moveTo>
                  <a:pt x="6013134" y="1340702"/>
                </a:moveTo>
                <a:cubicBezTo>
                  <a:pt x="6012565" y="1340347"/>
                  <a:pt x="6011854" y="1339637"/>
                  <a:pt x="6011450" y="1339684"/>
                </a:cubicBezTo>
                <a:cubicBezTo>
                  <a:pt x="6010241" y="1339850"/>
                  <a:pt x="6009126" y="1340347"/>
                  <a:pt x="6007987" y="1340702"/>
                </a:cubicBezTo>
                <a:cubicBezTo>
                  <a:pt x="6008557" y="1341057"/>
                  <a:pt x="6009268" y="1341767"/>
                  <a:pt x="6009671" y="1341719"/>
                </a:cubicBezTo>
                <a:cubicBezTo>
                  <a:pt x="6010881" y="1341530"/>
                  <a:pt x="6011996" y="1341057"/>
                  <a:pt x="6013134" y="1340702"/>
                </a:cubicBezTo>
                <a:close/>
                <a:moveTo>
                  <a:pt x="5992523" y="2434436"/>
                </a:moveTo>
                <a:cubicBezTo>
                  <a:pt x="5993661" y="2434791"/>
                  <a:pt x="5994777" y="2435288"/>
                  <a:pt x="5995986" y="2435454"/>
                </a:cubicBezTo>
                <a:cubicBezTo>
                  <a:pt x="5996413" y="2435525"/>
                  <a:pt x="5997101" y="2434791"/>
                  <a:pt x="5997670" y="2434436"/>
                </a:cubicBezTo>
                <a:cubicBezTo>
                  <a:pt x="5996555" y="2434057"/>
                  <a:pt x="5995441" y="2433655"/>
                  <a:pt x="5994349" y="2433276"/>
                </a:cubicBezTo>
                <a:cubicBezTo>
                  <a:pt x="5993685" y="2433726"/>
                  <a:pt x="5993093" y="2434081"/>
                  <a:pt x="5992523" y="2434436"/>
                </a:cubicBezTo>
                <a:close/>
                <a:moveTo>
                  <a:pt x="6909536" y="1269294"/>
                </a:moveTo>
                <a:cubicBezTo>
                  <a:pt x="6910105" y="1269649"/>
                  <a:pt x="6910793" y="1270359"/>
                  <a:pt x="6911220" y="1270312"/>
                </a:cubicBezTo>
                <a:cubicBezTo>
                  <a:pt x="6912430" y="1270146"/>
                  <a:pt x="6913544" y="1269649"/>
                  <a:pt x="6914683" y="1269294"/>
                </a:cubicBezTo>
                <a:cubicBezTo>
                  <a:pt x="6914113" y="1268939"/>
                  <a:pt x="6913544" y="1268561"/>
                  <a:pt x="6912857" y="1268135"/>
                </a:cubicBezTo>
                <a:cubicBezTo>
                  <a:pt x="6911765" y="1268513"/>
                  <a:pt x="6910651" y="1268892"/>
                  <a:pt x="6909536" y="1269294"/>
                </a:cubicBezTo>
                <a:close/>
                <a:moveTo>
                  <a:pt x="2473967" y="2736277"/>
                </a:moveTo>
                <a:cubicBezTo>
                  <a:pt x="2475106" y="2736632"/>
                  <a:pt x="2476221" y="2737129"/>
                  <a:pt x="2477430" y="2737295"/>
                </a:cubicBezTo>
                <a:cubicBezTo>
                  <a:pt x="2477857" y="2737366"/>
                  <a:pt x="2478545" y="2736632"/>
                  <a:pt x="2479114" y="2736277"/>
                </a:cubicBezTo>
                <a:cubicBezTo>
                  <a:pt x="2478000" y="2735899"/>
                  <a:pt x="2476885" y="2735496"/>
                  <a:pt x="2475794" y="2735118"/>
                </a:cubicBezTo>
                <a:cubicBezTo>
                  <a:pt x="2475106" y="2735567"/>
                  <a:pt x="2474537" y="2735922"/>
                  <a:pt x="2473967" y="2736277"/>
                </a:cubicBezTo>
                <a:close/>
                <a:moveTo>
                  <a:pt x="2491116" y="2234226"/>
                </a:moveTo>
                <a:cubicBezTo>
                  <a:pt x="2492325" y="2234060"/>
                  <a:pt x="2493440" y="2233563"/>
                  <a:pt x="2494579" y="2233208"/>
                </a:cubicBezTo>
                <a:cubicBezTo>
                  <a:pt x="2494009" y="2232853"/>
                  <a:pt x="2493298" y="2232143"/>
                  <a:pt x="2492895" y="2232191"/>
                </a:cubicBezTo>
                <a:cubicBezTo>
                  <a:pt x="2491685" y="2232356"/>
                  <a:pt x="2490570" y="2232853"/>
                  <a:pt x="2489432" y="2233208"/>
                </a:cubicBezTo>
                <a:cubicBezTo>
                  <a:pt x="2489977" y="2233587"/>
                  <a:pt x="2490689" y="2234297"/>
                  <a:pt x="2491116" y="2234226"/>
                </a:cubicBezTo>
                <a:close/>
                <a:moveTo>
                  <a:pt x="6791040" y="3534703"/>
                </a:moveTo>
                <a:cubicBezTo>
                  <a:pt x="6789926" y="3534324"/>
                  <a:pt x="6788811" y="3533922"/>
                  <a:pt x="6787720" y="3533543"/>
                </a:cubicBezTo>
                <a:cubicBezTo>
                  <a:pt x="6787032" y="3533969"/>
                  <a:pt x="6786463" y="3534348"/>
                  <a:pt x="6785893" y="3534703"/>
                </a:cubicBezTo>
                <a:cubicBezTo>
                  <a:pt x="6787032" y="3535058"/>
                  <a:pt x="6788146" y="3535555"/>
                  <a:pt x="6789357" y="3535720"/>
                </a:cubicBezTo>
                <a:cubicBezTo>
                  <a:pt x="6789760" y="3535768"/>
                  <a:pt x="6790471" y="3535058"/>
                  <a:pt x="6791040" y="3534703"/>
                </a:cubicBezTo>
                <a:close/>
                <a:moveTo>
                  <a:pt x="6729207" y="4063712"/>
                </a:moveTo>
                <a:cubicBezTo>
                  <a:pt x="6729776" y="4064067"/>
                  <a:pt x="6730488" y="4064777"/>
                  <a:pt x="6730891" y="4064730"/>
                </a:cubicBezTo>
                <a:cubicBezTo>
                  <a:pt x="6732101" y="4064564"/>
                  <a:pt x="6733216" y="4064067"/>
                  <a:pt x="6734354" y="4063712"/>
                </a:cubicBezTo>
                <a:cubicBezTo>
                  <a:pt x="6733785" y="4063357"/>
                  <a:pt x="6733073" y="4062647"/>
                  <a:pt x="6732670" y="4062694"/>
                </a:cubicBezTo>
                <a:cubicBezTo>
                  <a:pt x="6731460" y="4062884"/>
                  <a:pt x="6730370" y="4063357"/>
                  <a:pt x="6729207" y="4063712"/>
                </a:cubicBezTo>
                <a:close/>
                <a:moveTo>
                  <a:pt x="6688009" y="1217366"/>
                </a:moveTo>
                <a:cubicBezTo>
                  <a:pt x="6687439" y="1217011"/>
                  <a:pt x="6686870" y="1216632"/>
                  <a:pt x="6686183" y="1216207"/>
                </a:cubicBezTo>
                <a:cubicBezTo>
                  <a:pt x="6685091" y="1216585"/>
                  <a:pt x="6683977" y="1216964"/>
                  <a:pt x="6682862" y="1217366"/>
                </a:cubicBezTo>
                <a:cubicBezTo>
                  <a:pt x="6683431" y="1217721"/>
                  <a:pt x="6684143" y="1218431"/>
                  <a:pt x="6684546" y="1218384"/>
                </a:cubicBezTo>
                <a:cubicBezTo>
                  <a:pt x="6685756" y="1218195"/>
                  <a:pt x="6686870" y="1217721"/>
                  <a:pt x="6688009" y="1217366"/>
                </a:cubicBezTo>
                <a:close/>
                <a:moveTo>
                  <a:pt x="6678664" y="4105368"/>
                </a:moveTo>
                <a:cubicBezTo>
                  <a:pt x="6678925" y="4106125"/>
                  <a:pt x="6679707" y="4106835"/>
                  <a:pt x="6680277" y="4107546"/>
                </a:cubicBezTo>
                <a:cubicBezTo>
                  <a:pt x="6680846" y="4107190"/>
                  <a:pt x="6681985" y="4106741"/>
                  <a:pt x="6681890" y="4106480"/>
                </a:cubicBezTo>
                <a:cubicBezTo>
                  <a:pt x="6681628" y="4105723"/>
                  <a:pt x="6680846" y="4105013"/>
                  <a:pt x="6680277" y="4104303"/>
                </a:cubicBezTo>
                <a:cubicBezTo>
                  <a:pt x="6679707" y="4104658"/>
                  <a:pt x="6678569" y="4105084"/>
                  <a:pt x="6678664" y="4105368"/>
                </a:cubicBezTo>
                <a:close/>
                <a:moveTo>
                  <a:pt x="7054738" y="1097842"/>
                </a:moveTo>
                <a:cubicBezTo>
                  <a:pt x="7054643" y="1098102"/>
                  <a:pt x="7055782" y="1098552"/>
                  <a:pt x="7056351" y="1098907"/>
                </a:cubicBezTo>
                <a:cubicBezTo>
                  <a:pt x="7056968" y="1098197"/>
                  <a:pt x="7057584" y="1097487"/>
                  <a:pt x="7058177" y="1096824"/>
                </a:cubicBezTo>
                <a:cubicBezTo>
                  <a:pt x="7057489" y="1096398"/>
                  <a:pt x="7056920" y="1096019"/>
                  <a:pt x="7056351" y="1095664"/>
                </a:cubicBezTo>
                <a:cubicBezTo>
                  <a:pt x="7055782" y="1096374"/>
                  <a:pt x="7054999" y="1097060"/>
                  <a:pt x="7054738" y="1097842"/>
                </a:cubicBezTo>
                <a:close/>
                <a:moveTo>
                  <a:pt x="7048619" y="1119995"/>
                </a:moveTo>
                <a:cubicBezTo>
                  <a:pt x="7048049" y="1119640"/>
                  <a:pt x="7047362" y="1118930"/>
                  <a:pt x="7046935" y="1118977"/>
                </a:cubicBezTo>
                <a:cubicBezTo>
                  <a:pt x="7045725" y="1119143"/>
                  <a:pt x="7044611" y="1119640"/>
                  <a:pt x="7043472" y="1119995"/>
                </a:cubicBezTo>
                <a:cubicBezTo>
                  <a:pt x="7044041" y="1120350"/>
                  <a:pt x="7044752" y="1121060"/>
                  <a:pt x="7045156" y="1121013"/>
                </a:cubicBezTo>
                <a:cubicBezTo>
                  <a:pt x="7046366" y="1120847"/>
                  <a:pt x="7047481" y="1120350"/>
                  <a:pt x="7048619" y="1119995"/>
                </a:cubicBezTo>
                <a:close/>
                <a:moveTo>
                  <a:pt x="6997103" y="3901442"/>
                </a:moveTo>
                <a:cubicBezTo>
                  <a:pt x="6997672" y="3901797"/>
                  <a:pt x="6998384" y="3902507"/>
                  <a:pt x="6998787" y="3902460"/>
                </a:cubicBezTo>
                <a:cubicBezTo>
                  <a:pt x="6999997" y="3902294"/>
                  <a:pt x="7001111" y="3901797"/>
                  <a:pt x="7002250" y="3901442"/>
                </a:cubicBezTo>
                <a:cubicBezTo>
                  <a:pt x="7001681" y="3901087"/>
                  <a:pt x="7001111" y="3900709"/>
                  <a:pt x="7000424" y="3900283"/>
                </a:cubicBezTo>
                <a:cubicBezTo>
                  <a:pt x="6999333" y="3900661"/>
                  <a:pt x="6998218" y="3901064"/>
                  <a:pt x="6997103" y="3901442"/>
                </a:cubicBezTo>
                <a:close/>
                <a:moveTo>
                  <a:pt x="2406988" y="2703828"/>
                </a:moveTo>
                <a:cubicBezTo>
                  <a:pt x="2407557" y="2704183"/>
                  <a:pt x="2408268" y="2704893"/>
                  <a:pt x="2408672" y="2704846"/>
                </a:cubicBezTo>
                <a:cubicBezTo>
                  <a:pt x="2409881" y="2704680"/>
                  <a:pt x="2410996" y="2704183"/>
                  <a:pt x="2412134" y="2703828"/>
                </a:cubicBezTo>
                <a:cubicBezTo>
                  <a:pt x="2411565" y="2703473"/>
                  <a:pt x="2410996" y="2703118"/>
                  <a:pt x="2410308" y="2702668"/>
                </a:cubicBezTo>
                <a:cubicBezTo>
                  <a:pt x="2409217" y="2703047"/>
                  <a:pt x="2408102" y="2703449"/>
                  <a:pt x="2406988" y="2703828"/>
                </a:cubicBezTo>
                <a:close/>
                <a:moveTo>
                  <a:pt x="6918857" y="1278478"/>
                </a:moveTo>
                <a:cubicBezTo>
                  <a:pt x="6918952" y="1278217"/>
                  <a:pt x="6917813" y="1277768"/>
                  <a:pt x="6917245" y="1277413"/>
                </a:cubicBezTo>
                <a:cubicBezTo>
                  <a:pt x="6916628" y="1278123"/>
                  <a:pt x="6916011" y="1278833"/>
                  <a:pt x="6915418" y="1279495"/>
                </a:cubicBezTo>
                <a:cubicBezTo>
                  <a:pt x="6916106" y="1279922"/>
                  <a:pt x="6916675" y="1280300"/>
                  <a:pt x="6917245" y="1280655"/>
                </a:cubicBezTo>
                <a:cubicBezTo>
                  <a:pt x="6917813" y="1279922"/>
                  <a:pt x="6918596" y="1279235"/>
                  <a:pt x="6918857" y="1278478"/>
                </a:cubicBezTo>
                <a:close/>
                <a:moveTo>
                  <a:pt x="6481946" y="2307882"/>
                </a:moveTo>
                <a:cubicBezTo>
                  <a:pt x="6483061" y="2308260"/>
                  <a:pt x="6484176" y="2308663"/>
                  <a:pt x="6485267" y="2309041"/>
                </a:cubicBezTo>
                <a:cubicBezTo>
                  <a:pt x="6485954" y="2308615"/>
                  <a:pt x="6486524" y="2308237"/>
                  <a:pt x="6487093" y="2307882"/>
                </a:cubicBezTo>
                <a:cubicBezTo>
                  <a:pt x="6485954" y="2307527"/>
                  <a:pt x="6484840" y="2307030"/>
                  <a:pt x="6483630" y="2306864"/>
                </a:cubicBezTo>
                <a:cubicBezTo>
                  <a:pt x="6483203" y="2306793"/>
                  <a:pt x="6482515" y="2307503"/>
                  <a:pt x="6481946" y="2307882"/>
                </a:cubicBezTo>
                <a:close/>
                <a:moveTo>
                  <a:pt x="6469802" y="2628019"/>
                </a:moveTo>
                <a:cubicBezTo>
                  <a:pt x="6468711" y="2628397"/>
                  <a:pt x="6467597" y="2628776"/>
                  <a:pt x="6466482" y="2629178"/>
                </a:cubicBezTo>
                <a:cubicBezTo>
                  <a:pt x="6467051" y="2629533"/>
                  <a:pt x="6467762" y="2630243"/>
                  <a:pt x="6468166" y="2630196"/>
                </a:cubicBezTo>
                <a:cubicBezTo>
                  <a:pt x="6469375" y="2630030"/>
                  <a:pt x="6470491" y="2629533"/>
                  <a:pt x="6471628" y="2629178"/>
                </a:cubicBezTo>
                <a:cubicBezTo>
                  <a:pt x="6471059" y="2628823"/>
                  <a:pt x="6470491" y="2628468"/>
                  <a:pt x="6469802" y="2628019"/>
                </a:cubicBezTo>
                <a:close/>
                <a:moveTo>
                  <a:pt x="6446630" y="2425182"/>
                </a:moveTo>
                <a:cubicBezTo>
                  <a:pt x="6447317" y="2425608"/>
                  <a:pt x="6447887" y="2425986"/>
                  <a:pt x="6448456" y="2426341"/>
                </a:cubicBezTo>
                <a:cubicBezTo>
                  <a:pt x="6449026" y="2425608"/>
                  <a:pt x="6449808" y="2424921"/>
                  <a:pt x="6450069" y="2424164"/>
                </a:cubicBezTo>
                <a:cubicBezTo>
                  <a:pt x="6450164" y="2423903"/>
                  <a:pt x="6449026" y="2423454"/>
                  <a:pt x="6448456" y="2423099"/>
                </a:cubicBezTo>
                <a:cubicBezTo>
                  <a:pt x="6447839" y="2423785"/>
                  <a:pt x="6447223" y="2424495"/>
                  <a:pt x="6446630" y="2425182"/>
                </a:cubicBezTo>
                <a:close/>
                <a:moveTo>
                  <a:pt x="6362478" y="2649202"/>
                </a:moveTo>
                <a:cubicBezTo>
                  <a:pt x="6362217" y="2648444"/>
                  <a:pt x="6361434" y="2647734"/>
                  <a:pt x="6360865" y="2647024"/>
                </a:cubicBezTo>
                <a:cubicBezTo>
                  <a:pt x="6360296" y="2647379"/>
                  <a:pt x="6359727" y="2647734"/>
                  <a:pt x="6359039" y="2648184"/>
                </a:cubicBezTo>
                <a:cubicBezTo>
                  <a:pt x="6359632" y="2648870"/>
                  <a:pt x="6360249" y="2649580"/>
                  <a:pt x="6360865" y="2650267"/>
                </a:cubicBezTo>
                <a:cubicBezTo>
                  <a:pt x="6361434" y="2649912"/>
                  <a:pt x="6362573" y="2649486"/>
                  <a:pt x="6362478" y="2649202"/>
                </a:cubicBezTo>
                <a:close/>
                <a:moveTo>
                  <a:pt x="6543755" y="1209248"/>
                </a:moveTo>
                <a:cubicBezTo>
                  <a:pt x="6543874" y="1207000"/>
                  <a:pt x="6542166" y="1205911"/>
                  <a:pt x="6538608" y="1206005"/>
                </a:cubicBezTo>
                <a:cubicBezTo>
                  <a:pt x="6538467" y="1208254"/>
                  <a:pt x="6540198" y="1209319"/>
                  <a:pt x="6543755" y="1209248"/>
                </a:cubicBezTo>
                <a:close/>
                <a:moveTo>
                  <a:pt x="6538514" y="1205958"/>
                </a:moveTo>
                <a:cubicBezTo>
                  <a:pt x="6538894" y="1205721"/>
                  <a:pt x="6538917" y="1204893"/>
                  <a:pt x="6538537" y="1204609"/>
                </a:cubicBezTo>
                <a:cubicBezTo>
                  <a:pt x="6537731" y="1203994"/>
                  <a:pt x="6536616" y="1203520"/>
                  <a:pt x="6535502" y="1203142"/>
                </a:cubicBezTo>
                <a:cubicBezTo>
                  <a:pt x="6535312" y="1203071"/>
                  <a:pt x="6534458" y="1203757"/>
                  <a:pt x="6533865" y="1204136"/>
                </a:cubicBezTo>
                <a:cubicBezTo>
                  <a:pt x="6534672" y="1204751"/>
                  <a:pt x="6535359" y="1205485"/>
                  <a:pt x="6536355" y="1205982"/>
                </a:cubicBezTo>
                <a:cubicBezTo>
                  <a:pt x="6536830" y="1206195"/>
                  <a:pt x="6538134" y="1206195"/>
                  <a:pt x="6538514" y="1205958"/>
                </a:cubicBezTo>
                <a:close/>
                <a:moveTo>
                  <a:pt x="6508652" y="2707639"/>
                </a:moveTo>
                <a:cubicBezTo>
                  <a:pt x="6508558" y="2707899"/>
                  <a:pt x="6509696" y="2708349"/>
                  <a:pt x="6510266" y="2708704"/>
                </a:cubicBezTo>
                <a:cubicBezTo>
                  <a:pt x="6510882" y="2707994"/>
                  <a:pt x="6511498" y="2707284"/>
                  <a:pt x="6512092" y="2706621"/>
                </a:cubicBezTo>
                <a:cubicBezTo>
                  <a:pt x="6511404" y="2706195"/>
                  <a:pt x="6510835" y="2705816"/>
                  <a:pt x="6510266" y="2705461"/>
                </a:cubicBezTo>
                <a:cubicBezTo>
                  <a:pt x="6509696" y="2706171"/>
                  <a:pt x="6508938" y="2706858"/>
                  <a:pt x="6508652" y="2707639"/>
                </a:cubicBezTo>
                <a:close/>
                <a:moveTo>
                  <a:pt x="7186682" y="1064824"/>
                </a:moveTo>
                <a:cubicBezTo>
                  <a:pt x="7182507" y="1066670"/>
                  <a:pt x="7179045" y="1069061"/>
                  <a:pt x="7175345" y="1071262"/>
                </a:cubicBezTo>
                <a:cubicBezTo>
                  <a:pt x="7170814" y="1073960"/>
                  <a:pt x="7162822" y="1072067"/>
                  <a:pt x="7158671" y="1076019"/>
                </a:cubicBezTo>
                <a:cubicBezTo>
                  <a:pt x="7155327" y="1079191"/>
                  <a:pt x="7149563" y="1081534"/>
                  <a:pt x="7144867" y="1084232"/>
                </a:cubicBezTo>
                <a:cubicBezTo>
                  <a:pt x="7146148" y="1087806"/>
                  <a:pt x="7142115" y="1091806"/>
                  <a:pt x="7147974" y="1095333"/>
                </a:cubicBezTo>
                <a:cubicBezTo>
                  <a:pt x="7156465" y="1095333"/>
                  <a:pt x="7165359" y="1095333"/>
                  <a:pt x="7173210" y="1095333"/>
                </a:cubicBezTo>
                <a:cubicBezTo>
                  <a:pt x="7179803" y="1092516"/>
                  <a:pt x="7183551" y="1088114"/>
                  <a:pt x="7190833" y="1086978"/>
                </a:cubicBezTo>
                <a:cubicBezTo>
                  <a:pt x="7197307" y="1078339"/>
                  <a:pt x="7202668" y="1069085"/>
                  <a:pt x="7206629" y="1059120"/>
                </a:cubicBezTo>
                <a:cubicBezTo>
                  <a:pt x="7205087" y="1059239"/>
                  <a:pt x="7203712" y="1059499"/>
                  <a:pt x="7203237" y="1059972"/>
                </a:cubicBezTo>
                <a:cubicBezTo>
                  <a:pt x="7199347" y="1063783"/>
                  <a:pt x="7191544" y="1062670"/>
                  <a:pt x="7186682" y="1064824"/>
                </a:cubicBezTo>
                <a:close/>
                <a:moveTo>
                  <a:pt x="7801194" y="990719"/>
                </a:moveTo>
                <a:cubicBezTo>
                  <a:pt x="7807408" y="987879"/>
                  <a:pt x="7811654" y="983666"/>
                  <a:pt x="7818935" y="981536"/>
                </a:cubicBezTo>
                <a:cubicBezTo>
                  <a:pt x="7814761" y="973867"/>
                  <a:pt x="7812887" y="966009"/>
                  <a:pt x="7814334" y="957725"/>
                </a:cubicBezTo>
                <a:cubicBezTo>
                  <a:pt x="7812223" y="958151"/>
                  <a:pt x="7809590" y="958317"/>
                  <a:pt x="7808286" y="959145"/>
                </a:cubicBezTo>
                <a:cubicBezTo>
                  <a:pt x="7804775" y="961394"/>
                  <a:pt x="7800909" y="963169"/>
                  <a:pt x="7795644" y="962199"/>
                </a:cubicBezTo>
                <a:cubicBezTo>
                  <a:pt x="7789715" y="961110"/>
                  <a:pt x="7790449" y="958009"/>
                  <a:pt x="7790639" y="955216"/>
                </a:cubicBezTo>
                <a:cubicBezTo>
                  <a:pt x="7790687" y="954506"/>
                  <a:pt x="7790639" y="953796"/>
                  <a:pt x="7790639" y="953063"/>
                </a:cubicBezTo>
                <a:cubicBezTo>
                  <a:pt x="7783050" y="952731"/>
                  <a:pt x="7783405" y="955784"/>
                  <a:pt x="7782457" y="958814"/>
                </a:cubicBezTo>
                <a:cubicBezTo>
                  <a:pt x="7781674" y="961347"/>
                  <a:pt x="7773870" y="963216"/>
                  <a:pt x="7770621" y="962222"/>
                </a:cubicBezTo>
                <a:cubicBezTo>
                  <a:pt x="7766589" y="960968"/>
                  <a:pt x="7765593" y="957820"/>
                  <a:pt x="7768249" y="954483"/>
                </a:cubicBezTo>
                <a:cubicBezTo>
                  <a:pt x="7769577" y="952826"/>
                  <a:pt x="7775128" y="952495"/>
                  <a:pt x="7772898" y="949702"/>
                </a:cubicBezTo>
                <a:cubicBezTo>
                  <a:pt x="7765593" y="948045"/>
                  <a:pt x="7758407" y="947217"/>
                  <a:pt x="7750769" y="950649"/>
                </a:cubicBezTo>
                <a:cubicBezTo>
                  <a:pt x="7750769" y="954009"/>
                  <a:pt x="7750010" y="957773"/>
                  <a:pt x="7750959" y="961394"/>
                </a:cubicBezTo>
                <a:cubicBezTo>
                  <a:pt x="7752169" y="965915"/>
                  <a:pt x="7743132" y="966956"/>
                  <a:pt x="7742705" y="970790"/>
                </a:cubicBezTo>
                <a:cubicBezTo>
                  <a:pt x="7742420" y="973299"/>
                  <a:pt x="7743867" y="975334"/>
                  <a:pt x="7747804" y="975950"/>
                </a:cubicBezTo>
                <a:cubicBezTo>
                  <a:pt x="7751339" y="976494"/>
                  <a:pt x="7755916" y="976518"/>
                  <a:pt x="7758003" y="974104"/>
                </a:cubicBezTo>
                <a:cubicBezTo>
                  <a:pt x="7759924" y="971879"/>
                  <a:pt x="7756746" y="968281"/>
                  <a:pt x="7763008" y="967429"/>
                </a:cubicBezTo>
                <a:cubicBezTo>
                  <a:pt x="7768249" y="968707"/>
                  <a:pt x="7766328" y="971240"/>
                  <a:pt x="7766708" y="973346"/>
                </a:cubicBezTo>
                <a:cubicBezTo>
                  <a:pt x="7767182" y="975903"/>
                  <a:pt x="7776432" y="975997"/>
                  <a:pt x="7772874" y="979477"/>
                </a:cubicBezTo>
                <a:cubicBezTo>
                  <a:pt x="7767704" y="981701"/>
                  <a:pt x="7757932" y="979121"/>
                  <a:pt x="7758739" y="985252"/>
                </a:cubicBezTo>
                <a:cubicBezTo>
                  <a:pt x="7768937" y="986080"/>
                  <a:pt x="7779634" y="983642"/>
                  <a:pt x="7789975" y="986577"/>
                </a:cubicBezTo>
                <a:cubicBezTo>
                  <a:pt x="7788457" y="987973"/>
                  <a:pt x="7787722" y="989346"/>
                  <a:pt x="7786109" y="990056"/>
                </a:cubicBezTo>
                <a:cubicBezTo>
                  <a:pt x="7783121" y="991358"/>
                  <a:pt x="7782243" y="992494"/>
                  <a:pt x="7784828" y="993299"/>
                </a:cubicBezTo>
                <a:cubicBezTo>
                  <a:pt x="7786940" y="993961"/>
                  <a:pt x="7789999" y="994719"/>
                  <a:pt x="7791849" y="994316"/>
                </a:cubicBezTo>
                <a:cubicBezTo>
                  <a:pt x="7795288" y="993606"/>
                  <a:pt x="7798229" y="992068"/>
                  <a:pt x="7801194" y="990719"/>
                </a:cubicBezTo>
                <a:close/>
                <a:moveTo>
                  <a:pt x="4897008" y="1708033"/>
                </a:moveTo>
                <a:cubicBezTo>
                  <a:pt x="4895704" y="1708033"/>
                  <a:pt x="4894542" y="1708033"/>
                  <a:pt x="4893308" y="1708033"/>
                </a:cubicBezTo>
                <a:cubicBezTo>
                  <a:pt x="4894209" y="1707915"/>
                  <a:pt x="4895063" y="1707820"/>
                  <a:pt x="4895704" y="1707938"/>
                </a:cubicBezTo>
                <a:cubicBezTo>
                  <a:pt x="4899356" y="1708601"/>
                  <a:pt x="4902558" y="1707560"/>
                  <a:pt x="4903198" y="1705311"/>
                </a:cubicBezTo>
                <a:cubicBezTo>
                  <a:pt x="4903317" y="1704862"/>
                  <a:pt x="4899475" y="1704057"/>
                  <a:pt x="4897459" y="1703418"/>
                </a:cubicBezTo>
                <a:cubicBezTo>
                  <a:pt x="4896226" y="1703418"/>
                  <a:pt x="4894731" y="1703157"/>
                  <a:pt x="4893806" y="1703465"/>
                </a:cubicBezTo>
                <a:cubicBezTo>
                  <a:pt x="4891814" y="1704104"/>
                  <a:pt x="4888754" y="1704933"/>
                  <a:pt x="4888493" y="1705903"/>
                </a:cubicBezTo>
                <a:cubicBezTo>
                  <a:pt x="4888161" y="1707086"/>
                  <a:pt x="4888422" y="1707702"/>
                  <a:pt x="4888968" y="1708033"/>
                </a:cubicBezTo>
                <a:cubicBezTo>
                  <a:pt x="4876041" y="1708033"/>
                  <a:pt x="4868191" y="1708057"/>
                  <a:pt x="4860435" y="1707962"/>
                </a:cubicBezTo>
                <a:cubicBezTo>
                  <a:pt x="4859510" y="1707938"/>
                  <a:pt x="4858632" y="1706921"/>
                  <a:pt x="4857541" y="1706258"/>
                </a:cubicBezTo>
                <a:cubicBezTo>
                  <a:pt x="4858537" y="1705311"/>
                  <a:pt x="4859581" y="1704222"/>
                  <a:pt x="4860791" y="1703205"/>
                </a:cubicBezTo>
                <a:cubicBezTo>
                  <a:pt x="4863566" y="1700814"/>
                  <a:pt x="4862949" y="1699015"/>
                  <a:pt x="4859107" y="1698850"/>
                </a:cubicBezTo>
                <a:cubicBezTo>
                  <a:pt x="4855169" y="1698684"/>
                  <a:pt x="4849026" y="1698779"/>
                  <a:pt x="4849121" y="1700956"/>
                </a:cubicBezTo>
                <a:cubicBezTo>
                  <a:pt x="4849359" y="1707394"/>
                  <a:pt x="4843903" y="1708648"/>
                  <a:pt x="4834582" y="1708104"/>
                </a:cubicBezTo>
                <a:cubicBezTo>
                  <a:pt x="4832187" y="1707962"/>
                  <a:pt x="4828368" y="1708033"/>
                  <a:pt x="4827372" y="1708885"/>
                </a:cubicBezTo>
                <a:cubicBezTo>
                  <a:pt x="4820707" y="1714565"/>
                  <a:pt x="4810817" y="1712459"/>
                  <a:pt x="4802088" y="1712577"/>
                </a:cubicBezTo>
                <a:cubicBezTo>
                  <a:pt x="4792886" y="1712672"/>
                  <a:pt x="4788261" y="1718684"/>
                  <a:pt x="4777469" y="1717548"/>
                </a:cubicBezTo>
                <a:cubicBezTo>
                  <a:pt x="4765918" y="1716341"/>
                  <a:pt x="4752589" y="1715560"/>
                  <a:pt x="4742081" y="1717784"/>
                </a:cubicBezTo>
                <a:cubicBezTo>
                  <a:pt x="4732167" y="1719867"/>
                  <a:pt x="4722467" y="1723701"/>
                  <a:pt x="4712386" y="1726234"/>
                </a:cubicBezTo>
                <a:cubicBezTo>
                  <a:pt x="4708591" y="1727204"/>
                  <a:pt x="4706030" y="1728530"/>
                  <a:pt x="4703042" y="1729832"/>
                </a:cubicBezTo>
                <a:cubicBezTo>
                  <a:pt x="4698156" y="1731962"/>
                  <a:pt x="4693697" y="1731607"/>
                  <a:pt x="4689404" y="1729122"/>
                </a:cubicBezTo>
                <a:cubicBezTo>
                  <a:pt x="4687909" y="1728246"/>
                  <a:pt x="4684233" y="1727086"/>
                  <a:pt x="4684043" y="1727228"/>
                </a:cubicBezTo>
                <a:cubicBezTo>
                  <a:pt x="4674746" y="1733808"/>
                  <a:pt x="4661985" y="1730163"/>
                  <a:pt x="4650862" y="1731015"/>
                </a:cubicBezTo>
                <a:cubicBezTo>
                  <a:pt x="4646996" y="1731299"/>
                  <a:pt x="4643485" y="1731370"/>
                  <a:pt x="4641470" y="1733618"/>
                </a:cubicBezTo>
                <a:cubicBezTo>
                  <a:pt x="4642394" y="1734139"/>
                  <a:pt x="4643296" y="1735157"/>
                  <a:pt x="4644268" y="1735157"/>
                </a:cubicBezTo>
                <a:cubicBezTo>
                  <a:pt x="4660064" y="1735417"/>
                  <a:pt x="4676145" y="1734542"/>
                  <a:pt x="4691562" y="1736009"/>
                </a:cubicBezTo>
                <a:cubicBezTo>
                  <a:pt x="4704631" y="1737263"/>
                  <a:pt x="4712790" y="1731441"/>
                  <a:pt x="4724151" y="1731039"/>
                </a:cubicBezTo>
                <a:cubicBezTo>
                  <a:pt x="4727851" y="1730920"/>
                  <a:pt x="4733187" y="1730920"/>
                  <a:pt x="4734824" y="1729618"/>
                </a:cubicBezTo>
                <a:cubicBezTo>
                  <a:pt x="4740919" y="1724766"/>
                  <a:pt x="4751806" y="1728577"/>
                  <a:pt x="4756099" y="1726163"/>
                </a:cubicBezTo>
                <a:cubicBezTo>
                  <a:pt x="4763973" y="1721737"/>
                  <a:pt x="4772061" y="1721832"/>
                  <a:pt x="4781193" y="1721855"/>
                </a:cubicBezTo>
                <a:cubicBezTo>
                  <a:pt x="4799717" y="1721926"/>
                  <a:pt x="4818240" y="1721879"/>
                  <a:pt x="4836314" y="1721879"/>
                </a:cubicBezTo>
                <a:cubicBezTo>
                  <a:pt x="4840630" y="1719891"/>
                  <a:pt x="4843049" y="1716577"/>
                  <a:pt x="4849477" y="1717287"/>
                </a:cubicBezTo>
                <a:cubicBezTo>
                  <a:pt x="4864538" y="1718944"/>
                  <a:pt x="4875875" y="1713690"/>
                  <a:pt x="4897008" y="1708033"/>
                </a:cubicBezTo>
                <a:close/>
                <a:moveTo>
                  <a:pt x="6646953" y="2568824"/>
                </a:moveTo>
                <a:cubicBezTo>
                  <a:pt x="6641474" y="2569345"/>
                  <a:pt x="6636826" y="2568611"/>
                  <a:pt x="6633244" y="2565866"/>
                </a:cubicBezTo>
                <a:cubicBezTo>
                  <a:pt x="6629236" y="2562789"/>
                  <a:pt x="6621456" y="2564753"/>
                  <a:pt x="6616570" y="2561227"/>
                </a:cubicBezTo>
                <a:cubicBezTo>
                  <a:pt x="6611281" y="2557392"/>
                  <a:pt x="6601841" y="2560020"/>
                  <a:pt x="6594251" y="2559712"/>
                </a:cubicBezTo>
                <a:cubicBezTo>
                  <a:pt x="6585072" y="2559333"/>
                  <a:pt x="6575846" y="2559617"/>
                  <a:pt x="6566714" y="2559617"/>
                </a:cubicBezTo>
                <a:cubicBezTo>
                  <a:pt x="6554429" y="2553984"/>
                  <a:pt x="6554429" y="2553984"/>
                  <a:pt x="6515791" y="2556777"/>
                </a:cubicBezTo>
                <a:cubicBezTo>
                  <a:pt x="6518804" y="2563617"/>
                  <a:pt x="6532086" y="2562458"/>
                  <a:pt x="6538490" y="2566505"/>
                </a:cubicBezTo>
                <a:cubicBezTo>
                  <a:pt x="6542712" y="2569156"/>
                  <a:pt x="6547621" y="2568848"/>
                  <a:pt x="6552697" y="2568824"/>
                </a:cubicBezTo>
                <a:cubicBezTo>
                  <a:pt x="6560453" y="2568801"/>
                  <a:pt x="6567355" y="2568753"/>
                  <a:pt x="6574067" y="2572493"/>
                </a:cubicBezTo>
                <a:cubicBezTo>
                  <a:pt x="6577577" y="2574457"/>
                  <a:pt x="6586543" y="2573747"/>
                  <a:pt x="6592852" y="2573298"/>
                </a:cubicBezTo>
                <a:cubicBezTo>
                  <a:pt x="6596077" y="2573061"/>
                  <a:pt x="6598425" y="2573818"/>
                  <a:pt x="6600608" y="2574741"/>
                </a:cubicBezTo>
                <a:cubicBezTo>
                  <a:pt x="6601130" y="2574292"/>
                  <a:pt x="6601722" y="2573842"/>
                  <a:pt x="6602220" y="2573676"/>
                </a:cubicBezTo>
                <a:cubicBezTo>
                  <a:pt x="6602885" y="2573440"/>
                  <a:pt x="6604047" y="2574505"/>
                  <a:pt x="6604925" y="2574954"/>
                </a:cubicBezTo>
                <a:cubicBezTo>
                  <a:pt x="6604925" y="2575475"/>
                  <a:pt x="6604853" y="2575949"/>
                  <a:pt x="6604877" y="2576469"/>
                </a:cubicBezTo>
                <a:cubicBezTo>
                  <a:pt x="6607225" y="2577487"/>
                  <a:pt x="6609740" y="2578386"/>
                  <a:pt x="6613320" y="2578244"/>
                </a:cubicBezTo>
                <a:cubicBezTo>
                  <a:pt x="6630137" y="2577487"/>
                  <a:pt x="6647143" y="2578031"/>
                  <a:pt x="6671454" y="2578031"/>
                </a:cubicBezTo>
                <a:cubicBezTo>
                  <a:pt x="6660069" y="2572801"/>
                  <a:pt x="6656630" y="2567901"/>
                  <a:pt x="6646953" y="2568824"/>
                </a:cubicBezTo>
                <a:close/>
                <a:moveTo>
                  <a:pt x="10895504" y="3402563"/>
                </a:moveTo>
                <a:cubicBezTo>
                  <a:pt x="10890428" y="3405876"/>
                  <a:pt x="10885613" y="3408645"/>
                  <a:pt x="10883289" y="3413545"/>
                </a:cubicBezTo>
                <a:cubicBezTo>
                  <a:pt x="10881154" y="3418018"/>
                  <a:pt x="10871122" y="3421261"/>
                  <a:pt x="10864647" y="3425000"/>
                </a:cubicBezTo>
                <a:cubicBezTo>
                  <a:pt x="10861871" y="3423533"/>
                  <a:pt x="10859096" y="3422065"/>
                  <a:pt x="10856226" y="3420551"/>
                </a:cubicBezTo>
                <a:cubicBezTo>
                  <a:pt x="10849894" y="3428787"/>
                  <a:pt x="10843585" y="3436787"/>
                  <a:pt x="10826294" y="3438965"/>
                </a:cubicBezTo>
                <a:cubicBezTo>
                  <a:pt x="10824184" y="3439225"/>
                  <a:pt x="10820768" y="3440834"/>
                  <a:pt x="10820958" y="3441568"/>
                </a:cubicBezTo>
                <a:cubicBezTo>
                  <a:pt x="10822191" y="3446231"/>
                  <a:pt x="10816949" y="3449189"/>
                  <a:pt x="10811589" y="3450704"/>
                </a:cubicBezTo>
                <a:cubicBezTo>
                  <a:pt x="10810380" y="3451059"/>
                  <a:pt x="10809479" y="3451485"/>
                  <a:pt x="10808719" y="3451935"/>
                </a:cubicBezTo>
                <a:cubicBezTo>
                  <a:pt x="10805897" y="3452053"/>
                  <a:pt x="10804331" y="3453165"/>
                  <a:pt x="10804094" y="3455201"/>
                </a:cubicBezTo>
                <a:cubicBezTo>
                  <a:pt x="10803975" y="3456242"/>
                  <a:pt x="10804355" y="3456952"/>
                  <a:pt x="10805114" y="3457473"/>
                </a:cubicBezTo>
                <a:cubicBezTo>
                  <a:pt x="10804450" y="3459248"/>
                  <a:pt x="10803525" y="3460905"/>
                  <a:pt x="10800442" y="3461923"/>
                </a:cubicBezTo>
                <a:cubicBezTo>
                  <a:pt x="10795224" y="3461923"/>
                  <a:pt x="10789958" y="3461923"/>
                  <a:pt x="10784717" y="3461923"/>
                </a:cubicBezTo>
                <a:cubicBezTo>
                  <a:pt x="10780922" y="3464124"/>
                  <a:pt x="10776296" y="3465994"/>
                  <a:pt x="10773783" y="3468550"/>
                </a:cubicBezTo>
                <a:cubicBezTo>
                  <a:pt x="10772360" y="3469993"/>
                  <a:pt x="10773806" y="3472739"/>
                  <a:pt x="10775253" y="3474562"/>
                </a:cubicBezTo>
                <a:cubicBezTo>
                  <a:pt x="10775917" y="3475366"/>
                  <a:pt x="10780637" y="3476100"/>
                  <a:pt x="10781989" y="3475579"/>
                </a:cubicBezTo>
                <a:cubicBezTo>
                  <a:pt x="10790195" y="3472360"/>
                  <a:pt x="10800987" y="3471745"/>
                  <a:pt x="10807699" y="3467082"/>
                </a:cubicBezTo>
                <a:cubicBezTo>
                  <a:pt x="10818254" y="3459745"/>
                  <a:pt x="10833931" y="3454917"/>
                  <a:pt x="10838960" y="3444739"/>
                </a:cubicBezTo>
                <a:cubicBezTo>
                  <a:pt x="10840122" y="3442373"/>
                  <a:pt x="10846217" y="3439343"/>
                  <a:pt x="10850321" y="3439201"/>
                </a:cubicBezTo>
                <a:cubicBezTo>
                  <a:pt x="10858266" y="3438917"/>
                  <a:pt x="10861611" y="3435817"/>
                  <a:pt x="10866093" y="3433308"/>
                </a:cubicBezTo>
                <a:cubicBezTo>
                  <a:pt x="10876553" y="3427462"/>
                  <a:pt x="10886799" y="3421497"/>
                  <a:pt x="10896951" y="3415486"/>
                </a:cubicBezTo>
                <a:cubicBezTo>
                  <a:pt x="10898587" y="3414515"/>
                  <a:pt x="10899275" y="3413024"/>
                  <a:pt x="10900911" y="3411202"/>
                </a:cubicBezTo>
                <a:cubicBezTo>
                  <a:pt x="10897638" y="3408906"/>
                  <a:pt x="10904849" y="3404243"/>
                  <a:pt x="10895504" y="3402563"/>
                </a:cubicBezTo>
                <a:close/>
                <a:moveTo>
                  <a:pt x="7111448" y="3537448"/>
                </a:moveTo>
                <a:cubicBezTo>
                  <a:pt x="7112492" y="3536241"/>
                  <a:pt x="7113606" y="3535247"/>
                  <a:pt x="7114555" y="3533756"/>
                </a:cubicBezTo>
                <a:cubicBezTo>
                  <a:pt x="7106871" y="3529046"/>
                  <a:pt x="7099067" y="3525590"/>
                  <a:pt x="7091264" y="3523129"/>
                </a:cubicBezTo>
                <a:cubicBezTo>
                  <a:pt x="7090505" y="3523507"/>
                  <a:pt x="7089627" y="3523649"/>
                  <a:pt x="7088987" y="3524289"/>
                </a:cubicBezTo>
                <a:cubicBezTo>
                  <a:pt x="7088987" y="3529590"/>
                  <a:pt x="7088987" y="3534868"/>
                  <a:pt x="7088987" y="3540146"/>
                </a:cubicBezTo>
                <a:cubicBezTo>
                  <a:pt x="7091240" y="3539602"/>
                  <a:pt x="7093683" y="3539247"/>
                  <a:pt x="7095723" y="3538489"/>
                </a:cubicBezTo>
                <a:cubicBezTo>
                  <a:pt x="7097881" y="3537685"/>
                  <a:pt x="7099375" y="3536265"/>
                  <a:pt x="7101629" y="3535602"/>
                </a:cubicBezTo>
                <a:cubicBezTo>
                  <a:pt x="7104855" y="3534655"/>
                  <a:pt x="7109219" y="3535720"/>
                  <a:pt x="7111448" y="3537448"/>
                </a:cubicBezTo>
                <a:close/>
                <a:moveTo>
                  <a:pt x="10216692" y="2071554"/>
                </a:moveTo>
                <a:cubicBezTo>
                  <a:pt x="10217996" y="2071814"/>
                  <a:pt x="10220511" y="2070110"/>
                  <a:pt x="10223025" y="2069093"/>
                </a:cubicBezTo>
                <a:cubicBezTo>
                  <a:pt x="10217783" y="2066844"/>
                  <a:pt x="10212162" y="2062536"/>
                  <a:pt x="10207703" y="2062891"/>
                </a:cubicBezTo>
                <a:cubicBezTo>
                  <a:pt x="10193946" y="2064004"/>
                  <a:pt x="10185479" y="2054702"/>
                  <a:pt x="10171248" y="2057637"/>
                </a:cubicBezTo>
                <a:cubicBezTo>
                  <a:pt x="10169516" y="2057992"/>
                  <a:pt x="10165626" y="2054868"/>
                  <a:pt x="10162591" y="2053282"/>
                </a:cubicBezTo>
                <a:cubicBezTo>
                  <a:pt x="10152297" y="2053282"/>
                  <a:pt x="10141767" y="2053543"/>
                  <a:pt x="10131260" y="2053211"/>
                </a:cubicBezTo>
                <a:cubicBezTo>
                  <a:pt x="10120112" y="2052856"/>
                  <a:pt x="10107375" y="2055862"/>
                  <a:pt x="10098884" y="2048714"/>
                </a:cubicBezTo>
                <a:cubicBezTo>
                  <a:pt x="10098457" y="2048359"/>
                  <a:pt x="10096370" y="2048667"/>
                  <a:pt x="10095042" y="2048667"/>
                </a:cubicBezTo>
                <a:cubicBezTo>
                  <a:pt x="10084511" y="2048667"/>
                  <a:pt x="10073980" y="2048572"/>
                  <a:pt x="10063449" y="2048738"/>
                </a:cubicBezTo>
                <a:cubicBezTo>
                  <a:pt x="10061148" y="2048761"/>
                  <a:pt x="10058872" y="2049637"/>
                  <a:pt x="10056595" y="2050134"/>
                </a:cubicBezTo>
                <a:cubicBezTo>
                  <a:pt x="10055954" y="2057329"/>
                  <a:pt x="10055930" y="2057424"/>
                  <a:pt x="10063236" y="2057826"/>
                </a:cubicBezTo>
                <a:cubicBezTo>
                  <a:pt x="10067150" y="2058039"/>
                  <a:pt x="10072699" y="2056903"/>
                  <a:pt x="10074787" y="2058039"/>
                </a:cubicBezTo>
                <a:cubicBezTo>
                  <a:pt x="10082163" y="2062063"/>
                  <a:pt x="10086575" y="2063744"/>
                  <a:pt x="10097509" y="2059507"/>
                </a:cubicBezTo>
                <a:cubicBezTo>
                  <a:pt x="10109082" y="2055010"/>
                  <a:pt x="10125211" y="2058276"/>
                  <a:pt x="10139371" y="2058158"/>
                </a:cubicBezTo>
                <a:cubicBezTo>
                  <a:pt x="10148906" y="2067459"/>
                  <a:pt x="10171034" y="2057471"/>
                  <a:pt x="10180379" y="2067081"/>
                </a:cubicBezTo>
                <a:cubicBezTo>
                  <a:pt x="10193780" y="2065211"/>
                  <a:pt x="10204904" y="2069116"/>
                  <a:pt x="10216692" y="2071554"/>
                </a:cubicBezTo>
                <a:close/>
                <a:moveTo>
                  <a:pt x="7965370" y="890791"/>
                </a:moveTo>
                <a:cubicBezTo>
                  <a:pt x="7956951" y="894223"/>
                  <a:pt x="7944641" y="894957"/>
                  <a:pt x="7942150" y="902436"/>
                </a:cubicBezTo>
                <a:cubicBezTo>
                  <a:pt x="7945922" y="902436"/>
                  <a:pt x="7949764" y="902436"/>
                  <a:pt x="7953583" y="902436"/>
                </a:cubicBezTo>
                <a:cubicBezTo>
                  <a:pt x="7957662" y="898815"/>
                  <a:pt x="7961647" y="894933"/>
                  <a:pt x="7965370" y="890791"/>
                </a:cubicBezTo>
                <a:close/>
                <a:moveTo>
                  <a:pt x="10761710" y="3480502"/>
                </a:moveTo>
                <a:cubicBezTo>
                  <a:pt x="10756279" y="3482514"/>
                  <a:pt x="10752223" y="3485686"/>
                  <a:pt x="10747219" y="3488124"/>
                </a:cubicBezTo>
                <a:cubicBezTo>
                  <a:pt x="10742451" y="3490443"/>
                  <a:pt x="10739794" y="3494372"/>
                  <a:pt x="10731682" y="3494206"/>
                </a:cubicBezTo>
                <a:cubicBezTo>
                  <a:pt x="10721270" y="3493993"/>
                  <a:pt x="10727319" y="3500171"/>
                  <a:pt x="10722622" y="3502585"/>
                </a:cubicBezTo>
                <a:cubicBezTo>
                  <a:pt x="10716693" y="3505614"/>
                  <a:pt x="10711854" y="3509212"/>
                  <a:pt x="10702557" y="3508005"/>
                </a:cubicBezTo>
                <a:cubicBezTo>
                  <a:pt x="10698715" y="3507508"/>
                  <a:pt x="10695323" y="3508241"/>
                  <a:pt x="10693639" y="3510585"/>
                </a:cubicBezTo>
                <a:cubicBezTo>
                  <a:pt x="10699260" y="3513614"/>
                  <a:pt x="10712092" y="3512431"/>
                  <a:pt x="10710289" y="3520028"/>
                </a:cubicBezTo>
                <a:cubicBezTo>
                  <a:pt x="10710194" y="3520430"/>
                  <a:pt x="10714464" y="3521709"/>
                  <a:pt x="10716669" y="3521661"/>
                </a:cubicBezTo>
                <a:cubicBezTo>
                  <a:pt x="10729074" y="3521449"/>
                  <a:pt x="10731327" y="3510821"/>
                  <a:pt x="10745605" y="3512005"/>
                </a:cubicBezTo>
                <a:cubicBezTo>
                  <a:pt x="10746388" y="3512076"/>
                  <a:pt x="10747930" y="3509685"/>
                  <a:pt x="10748902" y="3508384"/>
                </a:cubicBezTo>
                <a:cubicBezTo>
                  <a:pt x="10752768" y="3503105"/>
                  <a:pt x="10760619" y="3498466"/>
                  <a:pt x="10755662" y="3489827"/>
                </a:cubicBezTo>
                <a:cubicBezTo>
                  <a:pt x="10760714" y="3487958"/>
                  <a:pt x="10767236" y="3485543"/>
                  <a:pt x="10773237" y="3483343"/>
                </a:cubicBezTo>
                <a:cubicBezTo>
                  <a:pt x="10769513" y="3479745"/>
                  <a:pt x="10764319" y="3479532"/>
                  <a:pt x="10761710" y="3480502"/>
                </a:cubicBezTo>
                <a:close/>
                <a:moveTo>
                  <a:pt x="9749517" y="2168357"/>
                </a:moveTo>
                <a:cubicBezTo>
                  <a:pt x="9740314" y="2174345"/>
                  <a:pt x="9728313" y="2173020"/>
                  <a:pt x="9716833" y="2172973"/>
                </a:cubicBezTo>
                <a:cubicBezTo>
                  <a:pt x="9716311" y="2175623"/>
                  <a:pt x="9715694" y="2178085"/>
                  <a:pt x="9715244" y="2180925"/>
                </a:cubicBezTo>
                <a:cubicBezTo>
                  <a:pt x="9715030" y="2182298"/>
                  <a:pt x="9714960" y="2183718"/>
                  <a:pt x="9714817" y="2185138"/>
                </a:cubicBezTo>
                <a:cubicBezTo>
                  <a:pt x="9715173" y="2185375"/>
                  <a:pt x="9715291" y="2185801"/>
                  <a:pt x="9715718" y="2185966"/>
                </a:cubicBezTo>
                <a:cubicBezTo>
                  <a:pt x="9719513" y="2187387"/>
                  <a:pt x="9727909" y="2187931"/>
                  <a:pt x="9730542" y="2186534"/>
                </a:cubicBezTo>
                <a:cubicBezTo>
                  <a:pt x="9738179" y="2182416"/>
                  <a:pt x="9750608" y="2183245"/>
                  <a:pt x="9756134" y="2177659"/>
                </a:cubicBezTo>
                <a:cubicBezTo>
                  <a:pt x="9758885" y="2179103"/>
                  <a:pt x="9761684" y="2180570"/>
                  <a:pt x="9764554" y="2182085"/>
                </a:cubicBezTo>
                <a:cubicBezTo>
                  <a:pt x="9767922" y="2176665"/>
                  <a:pt x="9779070" y="2179150"/>
                  <a:pt x="9784216" y="2175150"/>
                </a:cubicBezTo>
                <a:cubicBezTo>
                  <a:pt x="9780374" y="2173186"/>
                  <a:pt x="9776484" y="2171174"/>
                  <a:pt x="9771076" y="2168381"/>
                </a:cubicBezTo>
                <a:cubicBezTo>
                  <a:pt x="9765194" y="2168357"/>
                  <a:pt x="9757343" y="2168357"/>
                  <a:pt x="9749517" y="2168357"/>
                </a:cubicBezTo>
                <a:close/>
                <a:moveTo>
                  <a:pt x="6395256" y="2787519"/>
                </a:moveTo>
                <a:cubicBezTo>
                  <a:pt x="6399692" y="2790407"/>
                  <a:pt x="6405123" y="2790265"/>
                  <a:pt x="6410602" y="2789933"/>
                </a:cubicBezTo>
                <a:cubicBezTo>
                  <a:pt x="6410152" y="2786927"/>
                  <a:pt x="6409772" y="2783921"/>
                  <a:pt x="6409179" y="2780916"/>
                </a:cubicBezTo>
                <a:cubicBezTo>
                  <a:pt x="6404174" y="2782123"/>
                  <a:pt x="6399645" y="2784632"/>
                  <a:pt x="6395256" y="2787519"/>
                </a:cubicBezTo>
                <a:close/>
                <a:moveTo>
                  <a:pt x="6477155" y="2789815"/>
                </a:moveTo>
                <a:cubicBezTo>
                  <a:pt x="6483393" y="2793602"/>
                  <a:pt x="6489702" y="2795164"/>
                  <a:pt x="6496011" y="2795046"/>
                </a:cubicBezTo>
                <a:cubicBezTo>
                  <a:pt x="6492975" y="2793294"/>
                  <a:pt x="6490010" y="2791566"/>
                  <a:pt x="6486951" y="2789815"/>
                </a:cubicBezTo>
                <a:cubicBezTo>
                  <a:pt x="6483749" y="2789815"/>
                  <a:pt x="6480428" y="2789815"/>
                  <a:pt x="6477155" y="2789815"/>
                </a:cubicBezTo>
                <a:close/>
                <a:moveTo>
                  <a:pt x="1718902" y="1454996"/>
                </a:moveTo>
                <a:cubicBezTo>
                  <a:pt x="1712735" y="1455422"/>
                  <a:pt x="1706023" y="1453481"/>
                  <a:pt x="1699951" y="1456416"/>
                </a:cubicBezTo>
                <a:cubicBezTo>
                  <a:pt x="1699951" y="1462948"/>
                  <a:pt x="1699880" y="1469599"/>
                  <a:pt x="1700070" y="1476250"/>
                </a:cubicBezTo>
                <a:cubicBezTo>
                  <a:pt x="1700093" y="1476794"/>
                  <a:pt x="1701825" y="1477339"/>
                  <a:pt x="1702679" y="1477812"/>
                </a:cubicBezTo>
                <a:cubicBezTo>
                  <a:pt x="1705454" y="1476344"/>
                  <a:pt x="1708229" y="1474877"/>
                  <a:pt x="1710577" y="1473623"/>
                </a:cubicBezTo>
                <a:cubicBezTo>
                  <a:pt x="1716744" y="1476652"/>
                  <a:pt x="1722531" y="1479634"/>
                  <a:pt x="1728603" y="1482427"/>
                </a:cubicBezTo>
                <a:cubicBezTo>
                  <a:pt x="1730832" y="1483445"/>
                  <a:pt x="1738422" y="1481599"/>
                  <a:pt x="1738540" y="1480084"/>
                </a:cubicBezTo>
                <a:cubicBezTo>
                  <a:pt x="1738825" y="1477054"/>
                  <a:pt x="1740794" y="1472771"/>
                  <a:pt x="1738161" y="1471161"/>
                </a:cubicBezTo>
                <a:cubicBezTo>
                  <a:pt x="1730120" y="1466309"/>
                  <a:pt x="1730548" y="1458238"/>
                  <a:pt x="1718902" y="1454996"/>
                </a:cubicBezTo>
                <a:close/>
                <a:moveTo>
                  <a:pt x="7195552" y="3710274"/>
                </a:moveTo>
                <a:cubicBezTo>
                  <a:pt x="7162726" y="3709990"/>
                  <a:pt x="7135095" y="3710582"/>
                  <a:pt x="7130256" y="3712049"/>
                </a:cubicBezTo>
                <a:cubicBezTo>
                  <a:pt x="7129877" y="3712167"/>
                  <a:pt x="7130209" y="3713067"/>
                  <a:pt x="7130209" y="3713611"/>
                </a:cubicBezTo>
                <a:cubicBezTo>
                  <a:pt x="7132534" y="3714108"/>
                  <a:pt x="7134811" y="3715008"/>
                  <a:pt x="7137087" y="3715031"/>
                </a:cubicBezTo>
                <a:cubicBezTo>
                  <a:pt x="7148922" y="3715173"/>
                  <a:pt x="7160758" y="3715102"/>
                  <a:pt x="7172617" y="3715102"/>
                </a:cubicBezTo>
                <a:cubicBezTo>
                  <a:pt x="7180515" y="3715102"/>
                  <a:pt x="7188413" y="3715197"/>
                  <a:pt x="7196288" y="3715079"/>
                </a:cubicBezTo>
                <a:cubicBezTo>
                  <a:pt x="7197450" y="3715055"/>
                  <a:pt x="7198612" y="3715055"/>
                  <a:pt x="7199774" y="3715031"/>
                </a:cubicBezTo>
                <a:cubicBezTo>
                  <a:pt x="7198707" y="3713801"/>
                  <a:pt x="7197758" y="3712546"/>
                  <a:pt x="7196572" y="3711339"/>
                </a:cubicBezTo>
                <a:cubicBezTo>
                  <a:pt x="7196240" y="3710960"/>
                  <a:pt x="7195884" y="3710605"/>
                  <a:pt x="7195552" y="3710274"/>
                </a:cubicBezTo>
                <a:close/>
                <a:moveTo>
                  <a:pt x="5043088" y="2209587"/>
                </a:moveTo>
                <a:cubicBezTo>
                  <a:pt x="5043349" y="2209564"/>
                  <a:pt x="5043491" y="2209635"/>
                  <a:pt x="5043752" y="2209611"/>
                </a:cubicBezTo>
                <a:cubicBezTo>
                  <a:pt x="5043562" y="2208144"/>
                  <a:pt x="5043349" y="2206700"/>
                  <a:pt x="5043159" y="2205232"/>
                </a:cubicBezTo>
                <a:cubicBezTo>
                  <a:pt x="5033956" y="2205398"/>
                  <a:pt x="5024778" y="2205469"/>
                  <a:pt x="5017188" y="2200735"/>
                </a:cubicBezTo>
                <a:cubicBezTo>
                  <a:pt x="5015172" y="2199481"/>
                  <a:pt x="5010167" y="2200877"/>
                  <a:pt x="5008341" y="2203150"/>
                </a:cubicBezTo>
                <a:cubicBezTo>
                  <a:pt x="5012065" y="2205303"/>
                  <a:pt x="5015788" y="2207457"/>
                  <a:pt x="5019820" y="2209777"/>
                </a:cubicBezTo>
                <a:cubicBezTo>
                  <a:pt x="5027387" y="2209800"/>
                  <a:pt x="5035569" y="2210581"/>
                  <a:pt x="5043088" y="2209587"/>
                </a:cubicBezTo>
                <a:close/>
                <a:moveTo>
                  <a:pt x="4995106" y="1874279"/>
                </a:moveTo>
                <a:cubicBezTo>
                  <a:pt x="4989532" y="1880172"/>
                  <a:pt x="4977745" y="1876456"/>
                  <a:pt x="4971246" y="1879178"/>
                </a:cubicBezTo>
                <a:cubicBezTo>
                  <a:pt x="4963419" y="1882492"/>
                  <a:pt x="4954833" y="1884314"/>
                  <a:pt x="4946413" y="1886610"/>
                </a:cubicBezTo>
                <a:cubicBezTo>
                  <a:pt x="4944563" y="1885545"/>
                  <a:pt x="4942713" y="1884480"/>
                  <a:pt x="4941100" y="1883533"/>
                </a:cubicBezTo>
                <a:cubicBezTo>
                  <a:pt x="4934862" y="1887628"/>
                  <a:pt x="4928648" y="1891722"/>
                  <a:pt x="4922387" y="1895841"/>
                </a:cubicBezTo>
                <a:cubicBezTo>
                  <a:pt x="4927107" y="1898208"/>
                  <a:pt x="4933913" y="1896101"/>
                  <a:pt x="4940033" y="1896740"/>
                </a:cubicBezTo>
                <a:cubicBezTo>
                  <a:pt x="4944753" y="1892267"/>
                  <a:pt x="4952034" y="1891912"/>
                  <a:pt x="4960240" y="1892030"/>
                </a:cubicBezTo>
                <a:cubicBezTo>
                  <a:pt x="4968992" y="1892172"/>
                  <a:pt x="4990268" y="1886302"/>
                  <a:pt x="4996411" y="1882515"/>
                </a:cubicBezTo>
                <a:cubicBezTo>
                  <a:pt x="4998000" y="1881521"/>
                  <a:pt x="4999423" y="1880101"/>
                  <a:pt x="4999636" y="1878823"/>
                </a:cubicBezTo>
                <a:cubicBezTo>
                  <a:pt x="4999850" y="1877522"/>
                  <a:pt x="4998593" y="1876101"/>
                  <a:pt x="4997644" y="1874823"/>
                </a:cubicBezTo>
                <a:cubicBezTo>
                  <a:pt x="4997407" y="1874516"/>
                  <a:pt x="4995177" y="1874208"/>
                  <a:pt x="4995106" y="1874279"/>
                </a:cubicBezTo>
                <a:close/>
                <a:moveTo>
                  <a:pt x="7814595" y="956660"/>
                </a:moveTo>
                <a:cubicBezTo>
                  <a:pt x="7815140" y="954104"/>
                  <a:pt x="7816018" y="951501"/>
                  <a:pt x="7817275" y="948850"/>
                </a:cubicBezTo>
                <a:cubicBezTo>
                  <a:pt x="7816279" y="948684"/>
                  <a:pt x="7815520" y="948376"/>
                  <a:pt x="7814262" y="948376"/>
                </a:cubicBezTo>
                <a:cubicBezTo>
                  <a:pt x="7809400" y="948353"/>
                  <a:pt x="7803708" y="949867"/>
                  <a:pt x="7797755" y="945347"/>
                </a:cubicBezTo>
                <a:cubicBezTo>
                  <a:pt x="7807883" y="944921"/>
                  <a:pt x="7814642" y="941300"/>
                  <a:pt x="7823133" y="939501"/>
                </a:cubicBezTo>
                <a:cubicBezTo>
                  <a:pt x="7824176" y="938152"/>
                  <a:pt x="7824983" y="936850"/>
                  <a:pt x="7826216" y="935477"/>
                </a:cubicBezTo>
                <a:cubicBezTo>
                  <a:pt x="7827308" y="934246"/>
                  <a:pt x="7828090" y="932992"/>
                  <a:pt x="7828755" y="931738"/>
                </a:cubicBezTo>
                <a:cubicBezTo>
                  <a:pt x="7826999" y="930436"/>
                  <a:pt x="7824319" y="929702"/>
                  <a:pt x="7821165" y="930152"/>
                </a:cubicBezTo>
                <a:cubicBezTo>
                  <a:pt x="7818887" y="930483"/>
                  <a:pt x="7816563" y="931335"/>
                  <a:pt x="7814879" y="932306"/>
                </a:cubicBezTo>
                <a:cubicBezTo>
                  <a:pt x="7808381" y="936093"/>
                  <a:pt x="7800814" y="934980"/>
                  <a:pt x="7793509" y="933820"/>
                </a:cubicBezTo>
                <a:cubicBezTo>
                  <a:pt x="7792110" y="933607"/>
                  <a:pt x="7791612" y="931454"/>
                  <a:pt x="7790735" y="930152"/>
                </a:cubicBezTo>
                <a:cubicBezTo>
                  <a:pt x="7795620" y="929442"/>
                  <a:pt x="7801360" y="931548"/>
                  <a:pt x="7805629" y="928377"/>
                </a:cubicBezTo>
                <a:cubicBezTo>
                  <a:pt x="7804325" y="925134"/>
                  <a:pt x="7799107" y="923170"/>
                  <a:pt x="7797945" y="919312"/>
                </a:cubicBezTo>
                <a:cubicBezTo>
                  <a:pt x="7796521" y="914696"/>
                  <a:pt x="7788861" y="915430"/>
                  <a:pt x="7783002" y="918270"/>
                </a:cubicBezTo>
                <a:cubicBezTo>
                  <a:pt x="7789121" y="921466"/>
                  <a:pt x="7792158" y="925252"/>
                  <a:pt x="7790687" y="930081"/>
                </a:cubicBezTo>
                <a:cubicBezTo>
                  <a:pt x="7788030" y="930081"/>
                  <a:pt x="7785374" y="930081"/>
                  <a:pt x="7782741" y="930081"/>
                </a:cubicBezTo>
                <a:cubicBezTo>
                  <a:pt x="7783880" y="934791"/>
                  <a:pt x="7781840" y="938767"/>
                  <a:pt x="7774795" y="941607"/>
                </a:cubicBezTo>
                <a:cubicBezTo>
                  <a:pt x="7783073" y="944092"/>
                  <a:pt x="7796498" y="944163"/>
                  <a:pt x="7790711" y="953086"/>
                </a:cubicBezTo>
                <a:cubicBezTo>
                  <a:pt x="7796877" y="953086"/>
                  <a:pt x="7803092" y="952779"/>
                  <a:pt x="7809163" y="953205"/>
                </a:cubicBezTo>
                <a:cubicBezTo>
                  <a:pt x="7812152" y="953418"/>
                  <a:pt x="7814476" y="954696"/>
                  <a:pt x="7814595" y="956660"/>
                </a:cubicBezTo>
                <a:close/>
                <a:moveTo>
                  <a:pt x="4957205" y="1583065"/>
                </a:moveTo>
                <a:cubicBezTo>
                  <a:pt x="4951346" y="1578402"/>
                  <a:pt x="4945464" y="1573716"/>
                  <a:pt x="4940744" y="1569929"/>
                </a:cubicBezTo>
                <a:cubicBezTo>
                  <a:pt x="4926110" y="1569929"/>
                  <a:pt x="4914156" y="1569810"/>
                  <a:pt x="4902202" y="1570047"/>
                </a:cubicBezTo>
                <a:cubicBezTo>
                  <a:pt x="4900234" y="1570094"/>
                  <a:pt x="4898360" y="1571562"/>
                  <a:pt x="4896510" y="1572343"/>
                </a:cubicBezTo>
                <a:cubicBezTo>
                  <a:pt x="4903056" y="1576153"/>
                  <a:pt x="4909602" y="1579964"/>
                  <a:pt x="4916125" y="1583751"/>
                </a:cubicBezTo>
                <a:cubicBezTo>
                  <a:pt x="4929455" y="1583751"/>
                  <a:pt x="4942737" y="1583775"/>
                  <a:pt x="4956019" y="1583680"/>
                </a:cubicBezTo>
                <a:cubicBezTo>
                  <a:pt x="4956967" y="1583656"/>
                  <a:pt x="4957892" y="1582662"/>
                  <a:pt x="4957205" y="1583065"/>
                </a:cubicBezTo>
                <a:close/>
                <a:moveTo>
                  <a:pt x="9272664" y="1649502"/>
                </a:moveTo>
                <a:cubicBezTo>
                  <a:pt x="9281511" y="1653217"/>
                  <a:pt x="9283195" y="1653312"/>
                  <a:pt x="9299466" y="1651679"/>
                </a:cubicBezTo>
                <a:cubicBezTo>
                  <a:pt x="9298636" y="1650496"/>
                  <a:pt x="9297545" y="1649407"/>
                  <a:pt x="9296620" y="1648271"/>
                </a:cubicBezTo>
                <a:cubicBezTo>
                  <a:pt x="9288365" y="1646235"/>
                  <a:pt x="9280634" y="1644389"/>
                  <a:pt x="9274847" y="1641360"/>
                </a:cubicBezTo>
                <a:cubicBezTo>
                  <a:pt x="9266379" y="1636910"/>
                  <a:pt x="9252979" y="1642401"/>
                  <a:pt x="9247025" y="1635443"/>
                </a:cubicBezTo>
                <a:cubicBezTo>
                  <a:pt x="9246930" y="1635348"/>
                  <a:pt x="9238819" y="1638496"/>
                  <a:pt x="9236613" y="1637809"/>
                </a:cubicBezTo>
                <a:cubicBezTo>
                  <a:pt x="9232272" y="1636460"/>
                  <a:pt x="9229189" y="1633549"/>
                  <a:pt x="9223331" y="1634472"/>
                </a:cubicBezTo>
                <a:cubicBezTo>
                  <a:pt x="9221528" y="1634756"/>
                  <a:pt x="9220295" y="1636224"/>
                  <a:pt x="9218801" y="1637170"/>
                </a:cubicBezTo>
                <a:cubicBezTo>
                  <a:pt x="9222287" y="1639182"/>
                  <a:pt x="9225987" y="1641312"/>
                  <a:pt x="9229687" y="1643466"/>
                </a:cubicBezTo>
                <a:cubicBezTo>
                  <a:pt x="9236945" y="1644200"/>
                  <a:pt x="9245317" y="1642022"/>
                  <a:pt x="9251105" y="1646567"/>
                </a:cubicBezTo>
                <a:cubicBezTo>
                  <a:pt x="9256583" y="1650851"/>
                  <a:pt x="9265549" y="1646519"/>
                  <a:pt x="9272664" y="1649502"/>
                </a:cubicBezTo>
                <a:close/>
                <a:moveTo>
                  <a:pt x="4004164" y="3204199"/>
                </a:moveTo>
                <a:cubicBezTo>
                  <a:pt x="3995697" y="3204530"/>
                  <a:pt x="3992851" y="3197714"/>
                  <a:pt x="3983505" y="3199442"/>
                </a:cubicBezTo>
                <a:cubicBezTo>
                  <a:pt x="3975845" y="3200862"/>
                  <a:pt x="3972073" y="3197004"/>
                  <a:pt x="3966713" y="3195063"/>
                </a:cubicBezTo>
                <a:cubicBezTo>
                  <a:pt x="3963843" y="3194022"/>
                  <a:pt x="3958886" y="3194637"/>
                  <a:pt x="3954973" y="3194921"/>
                </a:cubicBezTo>
                <a:cubicBezTo>
                  <a:pt x="3944798" y="3195655"/>
                  <a:pt x="3934030" y="3193075"/>
                  <a:pt x="3924187" y="3196365"/>
                </a:cubicBezTo>
                <a:cubicBezTo>
                  <a:pt x="3924661" y="3197170"/>
                  <a:pt x="3924685" y="3197998"/>
                  <a:pt x="3925325" y="3198235"/>
                </a:cubicBezTo>
                <a:cubicBezTo>
                  <a:pt x="3932583" y="3200885"/>
                  <a:pt x="3940955" y="3198353"/>
                  <a:pt x="3948237" y="3199631"/>
                </a:cubicBezTo>
                <a:cubicBezTo>
                  <a:pt x="3956467" y="3201075"/>
                  <a:pt x="3962942" y="3205785"/>
                  <a:pt x="3972904" y="3204080"/>
                </a:cubicBezTo>
                <a:cubicBezTo>
                  <a:pt x="3981869" y="3202566"/>
                  <a:pt x="3986708" y="3208175"/>
                  <a:pt x="3993538" y="3208412"/>
                </a:cubicBezTo>
                <a:cubicBezTo>
                  <a:pt x="4004496" y="3208767"/>
                  <a:pt x="4016355" y="3210353"/>
                  <a:pt x="4030847" y="3205761"/>
                </a:cubicBezTo>
                <a:cubicBezTo>
                  <a:pt x="4019652" y="3203536"/>
                  <a:pt x="4011730" y="3203915"/>
                  <a:pt x="4004164" y="3204199"/>
                </a:cubicBezTo>
                <a:close/>
                <a:moveTo>
                  <a:pt x="9699851" y="2297444"/>
                </a:moveTo>
                <a:cubicBezTo>
                  <a:pt x="9696246" y="2300781"/>
                  <a:pt x="9688324" y="2301917"/>
                  <a:pt x="9688372" y="2306462"/>
                </a:cubicBezTo>
                <a:cubicBezTo>
                  <a:pt x="9681659" y="2306462"/>
                  <a:pt x="9675089" y="2306462"/>
                  <a:pt x="9664060" y="2306462"/>
                </a:cubicBezTo>
                <a:cubicBezTo>
                  <a:pt x="9661665" y="2308639"/>
                  <a:pt x="9657491" y="2312402"/>
                  <a:pt x="9653529" y="2315976"/>
                </a:cubicBezTo>
                <a:cubicBezTo>
                  <a:pt x="9645964" y="2312734"/>
                  <a:pt x="9642927" y="2308284"/>
                  <a:pt x="9631661" y="2306864"/>
                </a:cubicBezTo>
                <a:cubicBezTo>
                  <a:pt x="9638136" y="2315858"/>
                  <a:pt x="9620680" y="2316947"/>
                  <a:pt x="9617905" y="2323290"/>
                </a:cubicBezTo>
                <a:cubicBezTo>
                  <a:pt x="9620182" y="2323810"/>
                  <a:pt x="9622364" y="2324544"/>
                  <a:pt x="9624712" y="2324805"/>
                </a:cubicBezTo>
                <a:cubicBezTo>
                  <a:pt x="9631211" y="2325538"/>
                  <a:pt x="9632468" y="2320805"/>
                  <a:pt x="9637282" y="2320378"/>
                </a:cubicBezTo>
                <a:cubicBezTo>
                  <a:pt x="9643734" y="2319811"/>
                  <a:pt x="9651703" y="2321562"/>
                  <a:pt x="9656802" y="2319976"/>
                </a:cubicBezTo>
                <a:cubicBezTo>
                  <a:pt x="9668235" y="2316379"/>
                  <a:pt x="9684268" y="2315834"/>
                  <a:pt x="9688585" y="2306438"/>
                </a:cubicBezTo>
                <a:cubicBezTo>
                  <a:pt x="9688537" y="2306438"/>
                  <a:pt x="9688490" y="2306438"/>
                  <a:pt x="9688442" y="2306438"/>
                </a:cubicBezTo>
                <a:cubicBezTo>
                  <a:pt x="9695985" y="2305846"/>
                  <a:pt x="9704026" y="2307858"/>
                  <a:pt x="9711235" y="2304805"/>
                </a:cubicBezTo>
                <a:cubicBezTo>
                  <a:pt x="9710168" y="2303763"/>
                  <a:pt x="9709362" y="2302556"/>
                  <a:pt x="9707939" y="2301681"/>
                </a:cubicBezTo>
                <a:cubicBezTo>
                  <a:pt x="9705472" y="2300190"/>
                  <a:pt x="9702602" y="2298864"/>
                  <a:pt x="9699851" y="2297444"/>
                </a:cubicBezTo>
                <a:close/>
                <a:moveTo>
                  <a:pt x="10509183" y="3086071"/>
                </a:moveTo>
                <a:cubicBezTo>
                  <a:pt x="10520165" y="3084674"/>
                  <a:pt x="10517295" y="3079586"/>
                  <a:pt x="10517675" y="3075089"/>
                </a:cubicBezTo>
                <a:cubicBezTo>
                  <a:pt x="10509824" y="3075207"/>
                  <a:pt x="10507689" y="3079657"/>
                  <a:pt x="10502448" y="3081692"/>
                </a:cubicBezTo>
                <a:cubicBezTo>
                  <a:pt x="10505318" y="3089645"/>
                  <a:pt x="10490992" y="3087680"/>
                  <a:pt x="10486248" y="3091017"/>
                </a:cubicBezTo>
                <a:cubicBezTo>
                  <a:pt x="10488880" y="3095349"/>
                  <a:pt x="10500953" y="3092059"/>
                  <a:pt x="10501166" y="3096059"/>
                </a:cubicBezTo>
                <a:cubicBezTo>
                  <a:pt x="10501499" y="3101621"/>
                  <a:pt x="10508329" y="3103751"/>
                  <a:pt x="10513595" y="3107467"/>
                </a:cubicBezTo>
                <a:cubicBezTo>
                  <a:pt x="10516322" y="3104295"/>
                  <a:pt x="10518742" y="3101266"/>
                  <a:pt x="10521541" y="3098331"/>
                </a:cubicBezTo>
                <a:cubicBezTo>
                  <a:pt x="10524340" y="3095396"/>
                  <a:pt x="10532071" y="3094497"/>
                  <a:pt x="10532166" y="3089715"/>
                </a:cubicBezTo>
                <a:cubicBezTo>
                  <a:pt x="10527992" y="3089479"/>
                  <a:pt x="10524292" y="3089148"/>
                  <a:pt x="10520568" y="3089053"/>
                </a:cubicBezTo>
                <a:cubicBezTo>
                  <a:pt x="10516702" y="3088935"/>
                  <a:pt x="10512670" y="3089266"/>
                  <a:pt x="10509183" y="3086071"/>
                </a:cubicBezTo>
                <a:close/>
                <a:moveTo>
                  <a:pt x="3763947" y="2140760"/>
                </a:moveTo>
                <a:cubicBezTo>
                  <a:pt x="3763947" y="2139979"/>
                  <a:pt x="3764516" y="2138843"/>
                  <a:pt x="3763852" y="2138512"/>
                </a:cubicBezTo>
                <a:cubicBezTo>
                  <a:pt x="3753464" y="2133376"/>
                  <a:pt x="3738545" y="2133163"/>
                  <a:pt x="3728251" y="2127459"/>
                </a:cubicBezTo>
                <a:cubicBezTo>
                  <a:pt x="3725453" y="2125920"/>
                  <a:pt x="3716274" y="2125731"/>
                  <a:pt x="3713475" y="2127175"/>
                </a:cubicBezTo>
                <a:cubicBezTo>
                  <a:pt x="3707332" y="2130322"/>
                  <a:pt x="3698556" y="2130796"/>
                  <a:pt x="3692911" y="2134204"/>
                </a:cubicBezTo>
                <a:cubicBezTo>
                  <a:pt x="3697513" y="2137541"/>
                  <a:pt x="3703181" y="2135837"/>
                  <a:pt x="3708091" y="2136050"/>
                </a:cubicBezTo>
                <a:cubicBezTo>
                  <a:pt x="3714637" y="2136334"/>
                  <a:pt x="3721231" y="2136121"/>
                  <a:pt x="3727801" y="2136121"/>
                </a:cubicBezTo>
                <a:cubicBezTo>
                  <a:pt x="3737430" y="2143979"/>
                  <a:pt x="3751756" y="2139577"/>
                  <a:pt x="3763947" y="2140760"/>
                </a:cubicBezTo>
                <a:close/>
                <a:moveTo>
                  <a:pt x="10521564" y="3388172"/>
                </a:moveTo>
                <a:cubicBezTo>
                  <a:pt x="10511816" y="3395178"/>
                  <a:pt x="10499815" y="3392409"/>
                  <a:pt x="10488904" y="3392338"/>
                </a:cubicBezTo>
                <a:cubicBezTo>
                  <a:pt x="10466254" y="3379273"/>
                  <a:pt x="10466254" y="3379273"/>
                  <a:pt x="10462648" y="3380693"/>
                </a:cubicBezTo>
                <a:cubicBezTo>
                  <a:pt x="10462648" y="3383959"/>
                  <a:pt x="10462648" y="3387557"/>
                  <a:pt x="10462648" y="3391107"/>
                </a:cubicBezTo>
                <a:cubicBezTo>
                  <a:pt x="10469195" y="3393379"/>
                  <a:pt x="10477781" y="3393214"/>
                  <a:pt x="10482287" y="3397379"/>
                </a:cubicBezTo>
                <a:cubicBezTo>
                  <a:pt x="10482666" y="3397711"/>
                  <a:pt x="10484801" y="3397427"/>
                  <a:pt x="10486106" y="3397427"/>
                </a:cubicBezTo>
                <a:cubicBezTo>
                  <a:pt x="10500621" y="3397427"/>
                  <a:pt x="10515113" y="3397450"/>
                  <a:pt x="10529605" y="3397356"/>
                </a:cubicBezTo>
                <a:cubicBezTo>
                  <a:pt x="10530554" y="3397356"/>
                  <a:pt x="10531479" y="3396338"/>
                  <a:pt x="10529984" y="3397214"/>
                </a:cubicBezTo>
                <a:cubicBezTo>
                  <a:pt x="10527233" y="3394255"/>
                  <a:pt x="10524434" y="3391249"/>
                  <a:pt x="10521564" y="3388172"/>
                </a:cubicBezTo>
                <a:close/>
                <a:moveTo>
                  <a:pt x="6626769" y="1337151"/>
                </a:moveTo>
                <a:cubicBezTo>
                  <a:pt x="6635236" y="1340276"/>
                  <a:pt x="6633315" y="1346477"/>
                  <a:pt x="6640075" y="1350122"/>
                </a:cubicBezTo>
                <a:cubicBezTo>
                  <a:pt x="6643893" y="1352181"/>
                  <a:pt x="6647973" y="1354121"/>
                  <a:pt x="6651507" y="1356346"/>
                </a:cubicBezTo>
                <a:cubicBezTo>
                  <a:pt x="6656985" y="1356228"/>
                  <a:pt x="6662417" y="1356441"/>
                  <a:pt x="6667872" y="1356559"/>
                </a:cubicBezTo>
                <a:cubicBezTo>
                  <a:pt x="6662915" y="1353530"/>
                  <a:pt x="6657934" y="1350477"/>
                  <a:pt x="6652242" y="1347944"/>
                </a:cubicBezTo>
                <a:cubicBezTo>
                  <a:pt x="6643703" y="1344133"/>
                  <a:pt x="6644106" y="1337364"/>
                  <a:pt x="6635948" y="1333696"/>
                </a:cubicBezTo>
                <a:cubicBezTo>
                  <a:pt x="6633054" y="1332394"/>
                  <a:pt x="6631417" y="1329814"/>
                  <a:pt x="6626484" y="1330548"/>
                </a:cubicBezTo>
                <a:cubicBezTo>
                  <a:pt x="6626507" y="1332844"/>
                  <a:pt x="6624966" y="1336489"/>
                  <a:pt x="6626769" y="1337151"/>
                </a:cubicBezTo>
                <a:close/>
                <a:moveTo>
                  <a:pt x="7131229" y="3802698"/>
                </a:moveTo>
                <a:cubicBezTo>
                  <a:pt x="7122382" y="3802462"/>
                  <a:pt x="7120651" y="3800355"/>
                  <a:pt x="7120485" y="3795811"/>
                </a:cubicBezTo>
                <a:cubicBezTo>
                  <a:pt x="7120390" y="3793704"/>
                  <a:pt x="7114982" y="3792876"/>
                  <a:pt x="7110997" y="3793421"/>
                </a:cubicBezTo>
                <a:cubicBezTo>
                  <a:pt x="7108768" y="3793728"/>
                  <a:pt x="7105495" y="3794817"/>
                  <a:pt x="7105210" y="3795764"/>
                </a:cubicBezTo>
                <a:cubicBezTo>
                  <a:pt x="7104641" y="3797799"/>
                  <a:pt x="7103977" y="3800000"/>
                  <a:pt x="7107653" y="3801965"/>
                </a:cubicBezTo>
                <a:cubicBezTo>
                  <a:pt x="7116358" y="3806580"/>
                  <a:pt x="7124422" y="3811574"/>
                  <a:pt x="7132628" y="3816355"/>
                </a:cubicBezTo>
                <a:cubicBezTo>
                  <a:pt x="7144653" y="3816379"/>
                  <a:pt x="7146622" y="3811811"/>
                  <a:pt x="7151959" y="3809894"/>
                </a:cubicBezTo>
                <a:cubicBezTo>
                  <a:pt x="7141641" y="3803480"/>
                  <a:pt x="7141665" y="3802959"/>
                  <a:pt x="7131229" y="3802698"/>
                </a:cubicBezTo>
                <a:close/>
                <a:moveTo>
                  <a:pt x="7829964" y="922294"/>
                </a:moveTo>
                <a:cubicBezTo>
                  <a:pt x="7829916" y="922318"/>
                  <a:pt x="7829893" y="922318"/>
                  <a:pt x="7829845" y="922341"/>
                </a:cubicBezTo>
                <a:cubicBezTo>
                  <a:pt x="7829893" y="922389"/>
                  <a:pt x="7829964" y="922389"/>
                  <a:pt x="7830011" y="922412"/>
                </a:cubicBezTo>
                <a:cubicBezTo>
                  <a:pt x="7829988" y="922389"/>
                  <a:pt x="7829964" y="922341"/>
                  <a:pt x="7829964" y="922294"/>
                </a:cubicBezTo>
                <a:close/>
                <a:moveTo>
                  <a:pt x="10795176" y="2009401"/>
                </a:moveTo>
                <a:cubicBezTo>
                  <a:pt x="10787776" y="2007271"/>
                  <a:pt x="10780068" y="2006466"/>
                  <a:pt x="10772122" y="2007011"/>
                </a:cubicBezTo>
                <a:cubicBezTo>
                  <a:pt x="10776534" y="2008431"/>
                  <a:pt x="10780898" y="2009851"/>
                  <a:pt x="10784740" y="2011626"/>
                </a:cubicBezTo>
                <a:cubicBezTo>
                  <a:pt x="10788274" y="2013283"/>
                  <a:pt x="10792852" y="2011957"/>
                  <a:pt x="10795176" y="2009401"/>
                </a:cubicBezTo>
                <a:close/>
                <a:moveTo>
                  <a:pt x="3563624" y="2038016"/>
                </a:moveTo>
                <a:cubicBezTo>
                  <a:pt x="3562414" y="2038513"/>
                  <a:pt x="3561158" y="2038703"/>
                  <a:pt x="3559900" y="2038986"/>
                </a:cubicBezTo>
                <a:cubicBezTo>
                  <a:pt x="3560019" y="2040572"/>
                  <a:pt x="3559805" y="2042205"/>
                  <a:pt x="3559995" y="2043767"/>
                </a:cubicBezTo>
                <a:cubicBezTo>
                  <a:pt x="3563387" y="2043886"/>
                  <a:pt x="3566779" y="2043933"/>
                  <a:pt x="3570147" y="2044146"/>
                </a:cubicBezTo>
                <a:cubicBezTo>
                  <a:pt x="3573681" y="2044383"/>
                  <a:pt x="3577736" y="2045093"/>
                  <a:pt x="3580298" y="2046418"/>
                </a:cubicBezTo>
                <a:cubicBezTo>
                  <a:pt x="3583879" y="2048264"/>
                  <a:pt x="3586465" y="2048548"/>
                  <a:pt x="3588362" y="2046040"/>
                </a:cubicBezTo>
                <a:cubicBezTo>
                  <a:pt x="3589311" y="2044809"/>
                  <a:pt x="3589287" y="2042726"/>
                  <a:pt x="3588077" y="2041637"/>
                </a:cubicBezTo>
                <a:cubicBezTo>
                  <a:pt x="3580820" y="2035105"/>
                  <a:pt x="3573823" y="2033850"/>
                  <a:pt x="3563624" y="2038016"/>
                </a:cubicBezTo>
                <a:close/>
                <a:moveTo>
                  <a:pt x="4019913" y="2313609"/>
                </a:moveTo>
                <a:cubicBezTo>
                  <a:pt x="4021099" y="2315314"/>
                  <a:pt x="4022925" y="2316473"/>
                  <a:pt x="4025012" y="2317420"/>
                </a:cubicBezTo>
                <a:cubicBezTo>
                  <a:pt x="4031250" y="2315621"/>
                  <a:pt x="4036705" y="2312497"/>
                  <a:pt x="4041378" y="2308308"/>
                </a:cubicBezTo>
                <a:cubicBezTo>
                  <a:pt x="4040144" y="2307953"/>
                  <a:pt x="4038745" y="2307692"/>
                  <a:pt x="4037488" y="2307361"/>
                </a:cubicBezTo>
                <a:cubicBezTo>
                  <a:pt x="4035543" y="2313089"/>
                  <a:pt x="4022285" y="2308521"/>
                  <a:pt x="4019913" y="2313609"/>
                </a:cubicBezTo>
                <a:close/>
                <a:moveTo>
                  <a:pt x="10393842" y="2660776"/>
                </a:moveTo>
                <a:cubicBezTo>
                  <a:pt x="10395241" y="2659663"/>
                  <a:pt x="10397589" y="2658645"/>
                  <a:pt x="10397898" y="2657438"/>
                </a:cubicBezTo>
                <a:cubicBezTo>
                  <a:pt x="10399938" y="2649604"/>
                  <a:pt x="10379469" y="2648752"/>
                  <a:pt x="10381817" y="2640539"/>
                </a:cubicBezTo>
                <a:cubicBezTo>
                  <a:pt x="10382007" y="2639853"/>
                  <a:pt x="10378449" y="2638172"/>
                  <a:pt x="10376386" y="2638007"/>
                </a:cubicBezTo>
                <a:cubicBezTo>
                  <a:pt x="10371310" y="2637628"/>
                  <a:pt x="10366116" y="2637888"/>
                  <a:pt x="10358170" y="2637888"/>
                </a:cubicBezTo>
                <a:cubicBezTo>
                  <a:pt x="10358170" y="2642504"/>
                  <a:pt x="10358502" y="2644823"/>
                  <a:pt x="10358075" y="2647095"/>
                </a:cubicBezTo>
                <a:cubicBezTo>
                  <a:pt x="10357530" y="2650030"/>
                  <a:pt x="10360661" y="2651971"/>
                  <a:pt x="10364432" y="2651545"/>
                </a:cubicBezTo>
                <a:cubicBezTo>
                  <a:pt x="10379066" y="2649888"/>
                  <a:pt x="10385470" y="2656255"/>
                  <a:pt x="10393842" y="2660776"/>
                </a:cubicBezTo>
                <a:close/>
                <a:moveTo>
                  <a:pt x="10647270" y="2300260"/>
                </a:moveTo>
                <a:cubicBezTo>
                  <a:pt x="10652227" y="2302864"/>
                  <a:pt x="10660695" y="2302959"/>
                  <a:pt x="10666126" y="2305917"/>
                </a:cubicBezTo>
                <a:cubicBezTo>
                  <a:pt x="10671581" y="2299006"/>
                  <a:pt x="10686002" y="2304403"/>
                  <a:pt x="10692999" y="2299479"/>
                </a:cubicBezTo>
                <a:cubicBezTo>
                  <a:pt x="10687781" y="2295787"/>
                  <a:pt x="10679835" y="2298675"/>
                  <a:pt x="10674736" y="2297042"/>
                </a:cubicBezTo>
                <a:cubicBezTo>
                  <a:pt x="10668071" y="2294888"/>
                  <a:pt x="10663043" y="2291077"/>
                  <a:pt x="10657137" y="2288119"/>
                </a:cubicBezTo>
                <a:cubicBezTo>
                  <a:pt x="10656378" y="2287740"/>
                  <a:pt x="10654457" y="2287882"/>
                  <a:pt x="10653247" y="2288095"/>
                </a:cubicBezTo>
                <a:cubicBezTo>
                  <a:pt x="10650922" y="2288497"/>
                  <a:pt x="10647246" y="2288829"/>
                  <a:pt x="10646677" y="2289728"/>
                </a:cubicBezTo>
                <a:cubicBezTo>
                  <a:pt x="10644424" y="2293231"/>
                  <a:pt x="10642622" y="2297823"/>
                  <a:pt x="10647270" y="2300260"/>
                </a:cubicBezTo>
                <a:close/>
                <a:moveTo>
                  <a:pt x="4265656" y="3409308"/>
                </a:moveTo>
                <a:cubicBezTo>
                  <a:pt x="4265158" y="3408409"/>
                  <a:pt x="4264660" y="3407533"/>
                  <a:pt x="4264186" y="3406633"/>
                </a:cubicBezTo>
                <a:cubicBezTo>
                  <a:pt x="4240942" y="3406633"/>
                  <a:pt x="4217698" y="3406610"/>
                  <a:pt x="4194455" y="3406657"/>
                </a:cubicBezTo>
                <a:cubicBezTo>
                  <a:pt x="4186082" y="3406681"/>
                  <a:pt x="4185157" y="3409024"/>
                  <a:pt x="4190778" y="3415722"/>
                </a:cubicBezTo>
                <a:cubicBezTo>
                  <a:pt x="4196257" y="3412835"/>
                  <a:pt x="4200858" y="3407935"/>
                  <a:pt x="4209753" y="3413095"/>
                </a:cubicBezTo>
                <a:cubicBezTo>
                  <a:pt x="4211342" y="3414018"/>
                  <a:pt x="4214852" y="3415414"/>
                  <a:pt x="4215042" y="3415296"/>
                </a:cubicBezTo>
                <a:cubicBezTo>
                  <a:pt x="4228016" y="3407249"/>
                  <a:pt x="4244689" y="3413048"/>
                  <a:pt x="4259228" y="3411202"/>
                </a:cubicBezTo>
                <a:cubicBezTo>
                  <a:pt x="4261482" y="3410917"/>
                  <a:pt x="4263521" y="3409971"/>
                  <a:pt x="4265656" y="3409308"/>
                </a:cubicBezTo>
                <a:close/>
                <a:moveTo>
                  <a:pt x="7394642" y="2216925"/>
                </a:moveTo>
                <a:cubicBezTo>
                  <a:pt x="7394547" y="2217848"/>
                  <a:pt x="7394334" y="2218652"/>
                  <a:pt x="7394215" y="2219552"/>
                </a:cubicBezTo>
                <a:cubicBezTo>
                  <a:pt x="7395875" y="2218487"/>
                  <a:pt x="7398342" y="2217398"/>
                  <a:pt x="7400524" y="2216072"/>
                </a:cubicBezTo>
                <a:cubicBezTo>
                  <a:pt x="7398271" y="2215576"/>
                  <a:pt x="7396587" y="2214960"/>
                  <a:pt x="7395306" y="2214250"/>
                </a:cubicBezTo>
                <a:cubicBezTo>
                  <a:pt x="7395140" y="2215173"/>
                  <a:pt x="7394737" y="2216002"/>
                  <a:pt x="7394642" y="2216925"/>
                </a:cubicBezTo>
                <a:close/>
                <a:moveTo>
                  <a:pt x="6825835" y="1233887"/>
                </a:moveTo>
                <a:cubicBezTo>
                  <a:pt x="6825763" y="1233887"/>
                  <a:pt x="6825692" y="1233887"/>
                  <a:pt x="6825621" y="1233887"/>
                </a:cubicBezTo>
                <a:cubicBezTo>
                  <a:pt x="6835251" y="1233555"/>
                  <a:pt x="6848414" y="1229887"/>
                  <a:pt x="6855743" y="1225839"/>
                </a:cubicBezTo>
                <a:cubicBezTo>
                  <a:pt x="6840967" y="1222573"/>
                  <a:pt x="6830958" y="1225200"/>
                  <a:pt x="6825527" y="1233887"/>
                </a:cubicBezTo>
                <a:cubicBezTo>
                  <a:pt x="6818031" y="1233887"/>
                  <a:pt x="6810465" y="1234265"/>
                  <a:pt x="6803065" y="1233792"/>
                </a:cubicBezTo>
                <a:cubicBezTo>
                  <a:pt x="6794693" y="1233248"/>
                  <a:pt x="6792392" y="1239449"/>
                  <a:pt x="6783498" y="1238644"/>
                </a:cubicBezTo>
                <a:cubicBezTo>
                  <a:pt x="6772018" y="1237603"/>
                  <a:pt x="6764998" y="1241342"/>
                  <a:pt x="6762057" y="1247709"/>
                </a:cubicBezTo>
                <a:cubicBezTo>
                  <a:pt x="6767132" y="1247709"/>
                  <a:pt x="6772374" y="1248182"/>
                  <a:pt x="6777236" y="1247614"/>
                </a:cubicBezTo>
                <a:cubicBezTo>
                  <a:pt x="6786439" y="1246502"/>
                  <a:pt x="6793223" y="1240680"/>
                  <a:pt x="6804465" y="1242975"/>
                </a:cubicBezTo>
                <a:cubicBezTo>
                  <a:pt x="6805745" y="1243236"/>
                  <a:pt x="6809090" y="1241721"/>
                  <a:pt x="6810062" y="1240608"/>
                </a:cubicBezTo>
                <a:cubicBezTo>
                  <a:pt x="6813430" y="1236727"/>
                  <a:pt x="6826736" y="1240869"/>
                  <a:pt x="6825835" y="1233887"/>
                </a:cubicBezTo>
                <a:close/>
                <a:moveTo>
                  <a:pt x="10460182" y="2528683"/>
                </a:moveTo>
                <a:cubicBezTo>
                  <a:pt x="10451572" y="2526174"/>
                  <a:pt x="10442441" y="2527689"/>
                  <a:pt x="10434210" y="2527689"/>
                </a:cubicBezTo>
                <a:cubicBezTo>
                  <a:pt x="10430819" y="2529085"/>
                  <a:pt x="10425600" y="2531476"/>
                  <a:pt x="10425364" y="2531310"/>
                </a:cubicBezTo>
                <a:cubicBezTo>
                  <a:pt x="10415781" y="2525085"/>
                  <a:pt x="10403899" y="2527807"/>
                  <a:pt x="10391186" y="2529511"/>
                </a:cubicBezTo>
                <a:cubicBezTo>
                  <a:pt x="10403187" y="2532375"/>
                  <a:pt x="10414003" y="2538198"/>
                  <a:pt x="10429348" y="2536825"/>
                </a:cubicBezTo>
                <a:cubicBezTo>
                  <a:pt x="10435586" y="2536257"/>
                  <a:pt x="10437531" y="2533204"/>
                  <a:pt x="10442014" y="2532162"/>
                </a:cubicBezTo>
                <a:cubicBezTo>
                  <a:pt x="10447801" y="2530813"/>
                  <a:pt x="10455201" y="2533819"/>
                  <a:pt x="10460609" y="2530363"/>
                </a:cubicBezTo>
                <a:cubicBezTo>
                  <a:pt x="10460988" y="2530103"/>
                  <a:pt x="10460348" y="2529322"/>
                  <a:pt x="10460182" y="2528683"/>
                </a:cubicBezTo>
                <a:close/>
                <a:moveTo>
                  <a:pt x="6203899" y="2048667"/>
                </a:moveTo>
                <a:cubicBezTo>
                  <a:pt x="6199914" y="2048667"/>
                  <a:pt x="6195502" y="2048028"/>
                  <a:pt x="6192087" y="2048832"/>
                </a:cubicBezTo>
                <a:cubicBezTo>
                  <a:pt x="6187605" y="2049874"/>
                  <a:pt x="6185920" y="2053424"/>
                  <a:pt x="6179398" y="2053471"/>
                </a:cubicBezTo>
                <a:cubicBezTo>
                  <a:pt x="6176244" y="2053495"/>
                  <a:pt x="6172899" y="2055436"/>
                  <a:pt x="6170030" y="2056809"/>
                </a:cubicBezTo>
                <a:cubicBezTo>
                  <a:pt x="6166969" y="2058252"/>
                  <a:pt x="6164740" y="2060382"/>
                  <a:pt x="6161444" y="2061542"/>
                </a:cubicBezTo>
                <a:cubicBezTo>
                  <a:pt x="6157317" y="2063010"/>
                  <a:pt x="6152169" y="2063507"/>
                  <a:pt x="6148066" y="2064974"/>
                </a:cubicBezTo>
                <a:cubicBezTo>
                  <a:pt x="6145030" y="2066063"/>
                  <a:pt x="6142944" y="2068027"/>
                  <a:pt x="6140524" y="2069542"/>
                </a:cubicBezTo>
                <a:cubicBezTo>
                  <a:pt x="6143251" y="2072122"/>
                  <a:pt x="6149086" y="2072619"/>
                  <a:pt x="6150889" y="2071530"/>
                </a:cubicBezTo>
                <a:cubicBezTo>
                  <a:pt x="6156534" y="2068146"/>
                  <a:pt x="6164456" y="2067838"/>
                  <a:pt x="6170551" y="2065471"/>
                </a:cubicBezTo>
                <a:cubicBezTo>
                  <a:pt x="6175888" y="2063389"/>
                  <a:pt x="6179967" y="2058536"/>
                  <a:pt x="6185090" y="2058300"/>
                </a:cubicBezTo>
                <a:cubicBezTo>
                  <a:pt x="6194791" y="2057850"/>
                  <a:pt x="6197969" y="2053590"/>
                  <a:pt x="6203828" y="2050915"/>
                </a:cubicBezTo>
                <a:cubicBezTo>
                  <a:pt x="6204444" y="2050608"/>
                  <a:pt x="6203899" y="2049448"/>
                  <a:pt x="6203899" y="2048667"/>
                </a:cubicBezTo>
                <a:close/>
                <a:moveTo>
                  <a:pt x="2486491" y="3093692"/>
                </a:moveTo>
                <a:cubicBezTo>
                  <a:pt x="2486182" y="3095159"/>
                  <a:pt x="2486016" y="3096674"/>
                  <a:pt x="2485732" y="3098165"/>
                </a:cubicBezTo>
                <a:cubicBezTo>
                  <a:pt x="2490523" y="3098165"/>
                  <a:pt x="2495314" y="3098189"/>
                  <a:pt x="2500105" y="3098165"/>
                </a:cubicBezTo>
                <a:cubicBezTo>
                  <a:pt x="2501030" y="3098165"/>
                  <a:pt x="2501978" y="3097148"/>
                  <a:pt x="2504279" y="3095822"/>
                </a:cubicBezTo>
                <a:cubicBezTo>
                  <a:pt x="2501504" y="3094544"/>
                  <a:pt x="2500508" y="3093692"/>
                  <a:pt x="2499512" y="3093692"/>
                </a:cubicBezTo>
                <a:cubicBezTo>
                  <a:pt x="2495172" y="3093668"/>
                  <a:pt x="2490831" y="3093716"/>
                  <a:pt x="2486491" y="3093692"/>
                </a:cubicBezTo>
                <a:close/>
                <a:moveTo>
                  <a:pt x="6267676" y="2077069"/>
                </a:moveTo>
                <a:cubicBezTo>
                  <a:pt x="6271685" y="2081424"/>
                  <a:pt x="6275670" y="2085755"/>
                  <a:pt x="6283616" y="2094394"/>
                </a:cubicBezTo>
                <a:cubicBezTo>
                  <a:pt x="6283616" y="2093897"/>
                  <a:pt x="6283616" y="2093471"/>
                  <a:pt x="6283616" y="2093021"/>
                </a:cubicBezTo>
                <a:cubicBezTo>
                  <a:pt x="6283829" y="2093542"/>
                  <a:pt x="6283995" y="2094039"/>
                  <a:pt x="6283781" y="2094418"/>
                </a:cubicBezTo>
                <a:cubicBezTo>
                  <a:pt x="6282643" y="2096524"/>
                  <a:pt x="6284445" y="2098370"/>
                  <a:pt x="6288335" y="2098749"/>
                </a:cubicBezTo>
                <a:cubicBezTo>
                  <a:pt x="6289094" y="2098820"/>
                  <a:pt x="6290493" y="2096595"/>
                  <a:pt x="6291608" y="2095435"/>
                </a:cubicBezTo>
                <a:cubicBezTo>
                  <a:pt x="6291608" y="2094725"/>
                  <a:pt x="6292035" y="2093873"/>
                  <a:pt x="6291513" y="2093329"/>
                </a:cubicBezTo>
                <a:cubicBezTo>
                  <a:pt x="6290399" y="2092169"/>
                  <a:pt x="6288976" y="2090418"/>
                  <a:pt x="6287315" y="2090252"/>
                </a:cubicBezTo>
                <a:cubicBezTo>
                  <a:pt x="6285228" y="2090063"/>
                  <a:pt x="6284161" y="2090205"/>
                  <a:pt x="6283616" y="2090536"/>
                </a:cubicBezTo>
                <a:cubicBezTo>
                  <a:pt x="6283544" y="2085021"/>
                  <a:pt x="6283378" y="2081850"/>
                  <a:pt x="6283758" y="2078749"/>
                </a:cubicBezTo>
                <a:cubicBezTo>
                  <a:pt x="6284161" y="2075507"/>
                  <a:pt x="6282951" y="2072998"/>
                  <a:pt x="6278374" y="2070868"/>
                </a:cubicBezTo>
                <a:cubicBezTo>
                  <a:pt x="6273345" y="2068524"/>
                  <a:pt x="6277544" y="2063246"/>
                  <a:pt x="6270025" y="2061519"/>
                </a:cubicBezTo>
                <a:cubicBezTo>
                  <a:pt x="6264475" y="2060241"/>
                  <a:pt x="6271993" y="2053874"/>
                  <a:pt x="6261866" y="2054134"/>
                </a:cubicBezTo>
                <a:cubicBezTo>
                  <a:pt x="6261059" y="2055791"/>
                  <a:pt x="6260301" y="2057116"/>
                  <a:pt x="6259779" y="2058513"/>
                </a:cubicBezTo>
                <a:cubicBezTo>
                  <a:pt x="6259518" y="2059246"/>
                  <a:pt x="6259874" y="2060027"/>
                  <a:pt x="6259707" y="2060785"/>
                </a:cubicBezTo>
                <a:cubicBezTo>
                  <a:pt x="6258308" y="2066868"/>
                  <a:pt x="6273678" y="2070228"/>
                  <a:pt x="6267676" y="2077069"/>
                </a:cubicBezTo>
                <a:close/>
                <a:moveTo>
                  <a:pt x="10479820" y="3202968"/>
                </a:moveTo>
                <a:cubicBezTo>
                  <a:pt x="10471210" y="3200199"/>
                  <a:pt x="10472041" y="3193951"/>
                  <a:pt x="10465827" y="3190282"/>
                </a:cubicBezTo>
                <a:cubicBezTo>
                  <a:pt x="10460395" y="3200483"/>
                  <a:pt x="10461154" y="3203797"/>
                  <a:pt x="10471922" y="3207441"/>
                </a:cubicBezTo>
                <a:cubicBezTo>
                  <a:pt x="10479228" y="3209927"/>
                  <a:pt x="10487529" y="3211441"/>
                  <a:pt x="10498273" y="3214116"/>
                </a:cubicBezTo>
                <a:cubicBezTo>
                  <a:pt x="10501333" y="3211655"/>
                  <a:pt x="10504985" y="3208743"/>
                  <a:pt x="10508685" y="3205785"/>
                </a:cubicBezTo>
                <a:cubicBezTo>
                  <a:pt x="10500716" y="3201169"/>
                  <a:pt x="10488809" y="3206589"/>
                  <a:pt x="10479820" y="3202968"/>
                </a:cubicBezTo>
                <a:close/>
                <a:moveTo>
                  <a:pt x="6171998" y="1832315"/>
                </a:moveTo>
                <a:cubicBezTo>
                  <a:pt x="6145410" y="1832315"/>
                  <a:pt x="6118846" y="1832315"/>
                  <a:pt x="6092258" y="1832315"/>
                </a:cubicBezTo>
                <a:cubicBezTo>
                  <a:pt x="6093183" y="1833617"/>
                  <a:pt x="6094084" y="1836055"/>
                  <a:pt x="6095033" y="1836055"/>
                </a:cubicBezTo>
                <a:cubicBezTo>
                  <a:pt x="6119747" y="1836268"/>
                  <a:pt x="6144485" y="1836268"/>
                  <a:pt x="6169199" y="1836055"/>
                </a:cubicBezTo>
                <a:cubicBezTo>
                  <a:pt x="6170172" y="1836055"/>
                  <a:pt x="6171073" y="1833617"/>
                  <a:pt x="6171998" y="1832315"/>
                </a:cubicBezTo>
                <a:close/>
                <a:moveTo>
                  <a:pt x="7758359" y="930317"/>
                </a:moveTo>
                <a:cubicBezTo>
                  <a:pt x="7757505" y="931312"/>
                  <a:pt x="7756770" y="932400"/>
                  <a:pt x="7755964" y="933442"/>
                </a:cubicBezTo>
                <a:cubicBezTo>
                  <a:pt x="7756675" y="933229"/>
                  <a:pt x="7757434" y="933110"/>
                  <a:pt x="7758122" y="932850"/>
                </a:cubicBezTo>
                <a:cubicBezTo>
                  <a:pt x="7758193" y="932045"/>
                  <a:pt x="7758217" y="931170"/>
                  <a:pt x="7758359" y="930317"/>
                </a:cubicBezTo>
                <a:close/>
                <a:moveTo>
                  <a:pt x="6578929" y="1305081"/>
                </a:moveTo>
                <a:cubicBezTo>
                  <a:pt x="6588559" y="1311874"/>
                  <a:pt x="6602078" y="1316844"/>
                  <a:pt x="6607106" y="1325885"/>
                </a:cubicBezTo>
                <a:cubicBezTo>
                  <a:pt x="6607486" y="1326548"/>
                  <a:pt x="6614554" y="1325980"/>
                  <a:pt x="6618538" y="1325980"/>
                </a:cubicBezTo>
                <a:cubicBezTo>
                  <a:pt x="6602861" y="1309104"/>
                  <a:pt x="6602861" y="1309104"/>
                  <a:pt x="6578668" y="1298359"/>
                </a:cubicBezTo>
                <a:cubicBezTo>
                  <a:pt x="6578645" y="1300631"/>
                  <a:pt x="6576985" y="1303708"/>
                  <a:pt x="6578929" y="1305081"/>
                </a:cubicBezTo>
                <a:close/>
                <a:moveTo>
                  <a:pt x="4795352" y="662369"/>
                </a:moveTo>
                <a:cubicBezTo>
                  <a:pt x="4802634" y="664239"/>
                  <a:pt x="4798483" y="669280"/>
                  <a:pt x="4803630" y="671884"/>
                </a:cubicBezTo>
                <a:cubicBezTo>
                  <a:pt x="4809583" y="674890"/>
                  <a:pt x="4814706" y="678440"/>
                  <a:pt x="4820707" y="681375"/>
                </a:cubicBezTo>
                <a:cubicBezTo>
                  <a:pt x="4822225" y="682132"/>
                  <a:pt x="4827111" y="682085"/>
                  <a:pt x="4828178" y="681327"/>
                </a:cubicBezTo>
                <a:cubicBezTo>
                  <a:pt x="4830384" y="679789"/>
                  <a:pt x="4831760" y="677540"/>
                  <a:pt x="4832115" y="675529"/>
                </a:cubicBezTo>
                <a:cubicBezTo>
                  <a:pt x="4832282" y="674535"/>
                  <a:pt x="4829530" y="672546"/>
                  <a:pt x="4827775" y="672404"/>
                </a:cubicBezTo>
                <a:cubicBezTo>
                  <a:pt x="4815963" y="671529"/>
                  <a:pt x="4809892" y="667931"/>
                  <a:pt x="4808208" y="661115"/>
                </a:cubicBezTo>
                <a:cubicBezTo>
                  <a:pt x="4807662" y="658866"/>
                  <a:pt x="4803013" y="658132"/>
                  <a:pt x="4798554" y="658511"/>
                </a:cubicBezTo>
                <a:cubicBezTo>
                  <a:pt x="4797629" y="658700"/>
                  <a:pt x="4796420" y="658866"/>
                  <a:pt x="4795329" y="659150"/>
                </a:cubicBezTo>
                <a:cubicBezTo>
                  <a:pt x="4791605" y="660215"/>
                  <a:pt x="4791557" y="661399"/>
                  <a:pt x="4795352" y="662369"/>
                </a:cubicBezTo>
                <a:close/>
                <a:moveTo>
                  <a:pt x="8379417" y="2205730"/>
                </a:moveTo>
                <a:cubicBezTo>
                  <a:pt x="8386699" y="2210676"/>
                  <a:pt x="8396969" y="2210013"/>
                  <a:pt x="8401095" y="2214392"/>
                </a:cubicBezTo>
                <a:cubicBezTo>
                  <a:pt x="8414141" y="2214392"/>
                  <a:pt x="8427161" y="2214463"/>
                  <a:pt x="8440207" y="2214274"/>
                </a:cubicBezTo>
                <a:cubicBezTo>
                  <a:pt x="8441321" y="2214250"/>
                  <a:pt x="8442317" y="2212404"/>
                  <a:pt x="8445093" y="2209800"/>
                </a:cubicBezTo>
                <a:cubicBezTo>
                  <a:pt x="8434586" y="2209800"/>
                  <a:pt x="8425738" y="2209800"/>
                  <a:pt x="8416892" y="2209800"/>
                </a:cubicBezTo>
                <a:cubicBezTo>
                  <a:pt x="8407049" y="2202345"/>
                  <a:pt x="8394288" y="2205658"/>
                  <a:pt x="8379417" y="2205730"/>
                </a:cubicBezTo>
                <a:close/>
                <a:moveTo>
                  <a:pt x="3422644" y="1462664"/>
                </a:moveTo>
                <a:cubicBezTo>
                  <a:pt x="3425751" y="1464463"/>
                  <a:pt x="3428573" y="1466096"/>
                  <a:pt x="3433507" y="1468936"/>
                </a:cubicBezTo>
                <a:cubicBezTo>
                  <a:pt x="3440931" y="1459019"/>
                  <a:pt x="3440931" y="1459019"/>
                  <a:pt x="3461186" y="1451564"/>
                </a:cubicBezTo>
                <a:cubicBezTo>
                  <a:pt x="3450228" y="1449576"/>
                  <a:pt x="3440361" y="1449789"/>
                  <a:pt x="3430945" y="1451019"/>
                </a:cubicBezTo>
                <a:cubicBezTo>
                  <a:pt x="3427838" y="1455398"/>
                  <a:pt x="3425205" y="1459067"/>
                  <a:pt x="3422644" y="1462664"/>
                </a:cubicBezTo>
                <a:close/>
                <a:moveTo>
                  <a:pt x="2035135" y="1907486"/>
                </a:moveTo>
                <a:cubicBezTo>
                  <a:pt x="2035633" y="1908574"/>
                  <a:pt x="2037460" y="1910491"/>
                  <a:pt x="2037744" y="1910444"/>
                </a:cubicBezTo>
                <a:cubicBezTo>
                  <a:pt x="2046947" y="1908574"/>
                  <a:pt x="2049698" y="1915722"/>
                  <a:pt x="2057667" y="1915130"/>
                </a:cubicBezTo>
                <a:cubicBezTo>
                  <a:pt x="2059944" y="1914965"/>
                  <a:pt x="2063858" y="1914255"/>
                  <a:pt x="2063976" y="1913592"/>
                </a:cubicBezTo>
                <a:cubicBezTo>
                  <a:pt x="2064973" y="1908622"/>
                  <a:pt x="2065234" y="1903580"/>
                  <a:pt x="2065992" y="1895628"/>
                </a:cubicBezTo>
                <a:cubicBezTo>
                  <a:pt x="2053493" y="1899699"/>
                  <a:pt x="2050101" y="1906823"/>
                  <a:pt x="2037697" y="1906065"/>
                </a:cubicBezTo>
                <a:cubicBezTo>
                  <a:pt x="2036914" y="1905995"/>
                  <a:pt x="2034993" y="1907130"/>
                  <a:pt x="2035135" y="1907486"/>
                </a:cubicBezTo>
                <a:close/>
                <a:moveTo>
                  <a:pt x="5095339" y="1850327"/>
                </a:moveTo>
                <a:cubicBezTo>
                  <a:pt x="5095671" y="1849214"/>
                  <a:pt x="5093442" y="1847865"/>
                  <a:pt x="5092326" y="1846540"/>
                </a:cubicBezTo>
                <a:cubicBezTo>
                  <a:pt x="5081013" y="1846540"/>
                  <a:pt x="5069652" y="1846540"/>
                  <a:pt x="5055279" y="1846540"/>
                </a:cubicBezTo>
                <a:cubicBezTo>
                  <a:pt x="5057058" y="1855250"/>
                  <a:pt x="5061754" y="1857664"/>
                  <a:pt x="5068656" y="1854303"/>
                </a:cubicBezTo>
                <a:cubicBezTo>
                  <a:pt x="5075297" y="1851060"/>
                  <a:pt x="5077455" y="1852078"/>
                  <a:pt x="5083053" y="1854682"/>
                </a:cubicBezTo>
                <a:cubicBezTo>
                  <a:pt x="5088532" y="1857214"/>
                  <a:pt x="5093892" y="1855084"/>
                  <a:pt x="5095339" y="1850327"/>
                </a:cubicBezTo>
                <a:close/>
                <a:moveTo>
                  <a:pt x="10523177" y="3066118"/>
                </a:moveTo>
                <a:cubicBezTo>
                  <a:pt x="10521184" y="3066260"/>
                  <a:pt x="10519169" y="3067586"/>
                  <a:pt x="10517746" y="3068627"/>
                </a:cubicBezTo>
                <a:cubicBezTo>
                  <a:pt x="10516252" y="3069740"/>
                  <a:pt x="10519050" y="3073952"/>
                  <a:pt x="10521446" y="3075207"/>
                </a:cubicBezTo>
                <a:cubicBezTo>
                  <a:pt x="10525976" y="3077621"/>
                  <a:pt x="10529723" y="3081124"/>
                  <a:pt x="10537195" y="3079680"/>
                </a:cubicBezTo>
                <a:cubicBezTo>
                  <a:pt x="10539045" y="3079325"/>
                  <a:pt x="10541131" y="3077692"/>
                  <a:pt x="10541369" y="3076509"/>
                </a:cubicBezTo>
                <a:cubicBezTo>
                  <a:pt x="10541985" y="3073668"/>
                  <a:pt x="10541558" y="3070757"/>
                  <a:pt x="10541558" y="3065976"/>
                </a:cubicBezTo>
                <a:cubicBezTo>
                  <a:pt x="10533162" y="3066000"/>
                  <a:pt x="10528111" y="3065763"/>
                  <a:pt x="10523177" y="3066118"/>
                </a:cubicBezTo>
                <a:close/>
                <a:moveTo>
                  <a:pt x="8293511" y="2150322"/>
                </a:moveTo>
                <a:cubicBezTo>
                  <a:pt x="8299440" y="2151103"/>
                  <a:pt x="8304563" y="2153896"/>
                  <a:pt x="8309710" y="2156429"/>
                </a:cubicBezTo>
                <a:cubicBezTo>
                  <a:pt x="8302523" y="2151647"/>
                  <a:pt x="8295289" y="2146985"/>
                  <a:pt x="8287604" y="2143269"/>
                </a:cubicBezTo>
                <a:cubicBezTo>
                  <a:pt x="8286751" y="2142866"/>
                  <a:pt x="8285897" y="2142559"/>
                  <a:pt x="8285067" y="2142156"/>
                </a:cubicBezTo>
                <a:cubicBezTo>
                  <a:pt x="8285280" y="2145683"/>
                  <a:pt x="8283620" y="2149020"/>
                  <a:pt x="8293511" y="2150322"/>
                </a:cubicBezTo>
                <a:close/>
                <a:moveTo>
                  <a:pt x="7758786" y="987500"/>
                </a:moveTo>
                <a:cubicBezTo>
                  <a:pt x="7756580" y="986104"/>
                  <a:pt x="7749299" y="984494"/>
                  <a:pt x="7747378" y="985370"/>
                </a:cubicBezTo>
                <a:cubicBezTo>
                  <a:pt x="7745552" y="986198"/>
                  <a:pt x="7743274" y="987358"/>
                  <a:pt x="7743013" y="988494"/>
                </a:cubicBezTo>
                <a:cubicBezTo>
                  <a:pt x="7742396" y="991334"/>
                  <a:pt x="7742800" y="994269"/>
                  <a:pt x="7742800" y="999121"/>
                </a:cubicBezTo>
                <a:cubicBezTo>
                  <a:pt x="7751077" y="999121"/>
                  <a:pt x="7756130" y="999358"/>
                  <a:pt x="7761039" y="999003"/>
                </a:cubicBezTo>
                <a:cubicBezTo>
                  <a:pt x="7763079" y="998861"/>
                  <a:pt x="7765925" y="997654"/>
                  <a:pt x="7766542" y="996589"/>
                </a:cubicBezTo>
                <a:cubicBezTo>
                  <a:pt x="7769032" y="992281"/>
                  <a:pt x="7762960" y="990127"/>
                  <a:pt x="7758786" y="987500"/>
                </a:cubicBezTo>
                <a:close/>
                <a:moveTo>
                  <a:pt x="10797263" y="2317349"/>
                </a:moveTo>
                <a:cubicBezTo>
                  <a:pt x="10791642" y="2316213"/>
                  <a:pt x="10786353" y="2315787"/>
                  <a:pt x="10782605" y="2314178"/>
                </a:cubicBezTo>
                <a:cubicBezTo>
                  <a:pt x="10778692" y="2312497"/>
                  <a:pt x="10782440" y="2308189"/>
                  <a:pt x="10776724" y="2306509"/>
                </a:cubicBezTo>
                <a:cubicBezTo>
                  <a:pt x="10773972" y="2308095"/>
                  <a:pt x="10770937" y="2309610"/>
                  <a:pt x="10768398" y="2311361"/>
                </a:cubicBezTo>
                <a:cubicBezTo>
                  <a:pt x="10762682" y="2315314"/>
                  <a:pt x="10763252" y="2319692"/>
                  <a:pt x="10770201" y="2319905"/>
                </a:cubicBezTo>
                <a:cubicBezTo>
                  <a:pt x="10777292" y="2320142"/>
                  <a:pt x="10780139" y="2323787"/>
                  <a:pt x="10786092" y="2324236"/>
                </a:cubicBezTo>
                <a:cubicBezTo>
                  <a:pt x="10789697" y="2322012"/>
                  <a:pt x="10793089" y="2319905"/>
                  <a:pt x="10797263" y="2317349"/>
                </a:cubicBezTo>
                <a:close/>
                <a:moveTo>
                  <a:pt x="10723120" y="2315574"/>
                </a:moveTo>
                <a:cubicBezTo>
                  <a:pt x="10729620" y="2315976"/>
                  <a:pt x="10736308" y="2315976"/>
                  <a:pt x="10742807" y="2315574"/>
                </a:cubicBezTo>
                <a:cubicBezTo>
                  <a:pt x="10750065" y="2315148"/>
                  <a:pt x="10749092" y="2311692"/>
                  <a:pt x="10748926" y="2308734"/>
                </a:cubicBezTo>
                <a:cubicBezTo>
                  <a:pt x="10748878" y="2307976"/>
                  <a:pt x="10748926" y="2307219"/>
                  <a:pt x="10748926" y="2306462"/>
                </a:cubicBezTo>
                <a:cubicBezTo>
                  <a:pt x="10738300" y="2306462"/>
                  <a:pt x="10727675" y="2306462"/>
                  <a:pt x="10717025" y="2306462"/>
                </a:cubicBezTo>
                <a:cubicBezTo>
                  <a:pt x="10717025" y="2307219"/>
                  <a:pt x="10717072" y="2307976"/>
                  <a:pt x="10717025" y="2308734"/>
                </a:cubicBezTo>
                <a:cubicBezTo>
                  <a:pt x="10716812" y="2311692"/>
                  <a:pt x="10715863" y="2315148"/>
                  <a:pt x="10723120" y="2315574"/>
                </a:cubicBezTo>
                <a:close/>
                <a:moveTo>
                  <a:pt x="3880735" y="1280703"/>
                </a:moveTo>
                <a:cubicBezTo>
                  <a:pt x="3878648" y="1280111"/>
                  <a:pt x="3875043" y="1279472"/>
                  <a:pt x="3873786" y="1280040"/>
                </a:cubicBezTo>
                <a:cubicBezTo>
                  <a:pt x="3866054" y="1283566"/>
                  <a:pt x="3858796" y="1287448"/>
                  <a:pt x="3850898" y="1291472"/>
                </a:cubicBezTo>
                <a:cubicBezTo>
                  <a:pt x="3869777" y="1294335"/>
                  <a:pt x="3876395" y="1293436"/>
                  <a:pt x="3883273" y="1286549"/>
                </a:cubicBezTo>
                <a:cubicBezTo>
                  <a:pt x="3884720" y="1285081"/>
                  <a:pt x="3885194" y="1281981"/>
                  <a:pt x="3880735" y="1280703"/>
                </a:cubicBezTo>
                <a:close/>
                <a:moveTo>
                  <a:pt x="10704810" y="2973741"/>
                </a:moveTo>
                <a:cubicBezTo>
                  <a:pt x="10710076" y="2971729"/>
                  <a:pt x="10714914" y="2969007"/>
                  <a:pt x="10718472" y="2965978"/>
                </a:cubicBezTo>
                <a:cubicBezTo>
                  <a:pt x="10721816" y="2963138"/>
                  <a:pt x="10731849" y="2967303"/>
                  <a:pt x="10731541" y="2961552"/>
                </a:cubicBezTo>
                <a:cubicBezTo>
                  <a:pt x="10716147" y="2956274"/>
                  <a:pt x="10706447" y="2964534"/>
                  <a:pt x="10694327" y="2966641"/>
                </a:cubicBezTo>
                <a:cubicBezTo>
                  <a:pt x="10693449" y="2966783"/>
                  <a:pt x="10693094" y="2971114"/>
                  <a:pt x="10694873" y="2972297"/>
                </a:cubicBezTo>
                <a:cubicBezTo>
                  <a:pt x="10696818" y="2973575"/>
                  <a:pt x="10702747" y="2974522"/>
                  <a:pt x="10704810" y="2973741"/>
                </a:cubicBezTo>
                <a:close/>
                <a:moveTo>
                  <a:pt x="4680913" y="2200593"/>
                </a:moveTo>
                <a:cubicBezTo>
                  <a:pt x="4676122" y="2200499"/>
                  <a:pt x="4673631" y="2201706"/>
                  <a:pt x="4673133" y="2204096"/>
                </a:cubicBezTo>
                <a:cubicBezTo>
                  <a:pt x="4657218" y="2210155"/>
                  <a:pt x="4647707" y="2217540"/>
                  <a:pt x="4642513" y="2226984"/>
                </a:cubicBezTo>
                <a:cubicBezTo>
                  <a:pt x="4648300" y="2228901"/>
                  <a:pt x="4655985" y="2228735"/>
                  <a:pt x="4656056" y="2226084"/>
                </a:cubicBezTo>
                <a:cubicBezTo>
                  <a:pt x="4656246" y="2219623"/>
                  <a:pt x="4664737" y="2217303"/>
                  <a:pt x="4670500" y="2213658"/>
                </a:cubicBezTo>
                <a:cubicBezTo>
                  <a:pt x="4674366" y="2211220"/>
                  <a:pt x="4672421" y="2208593"/>
                  <a:pt x="4673228" y="2205185"/>
                </a:cubicBezTo>
                <a:cubicBezTo>
                  <a:pt x="4678517" y="2205232"/>
                  <a:pt x="4681102" y="2203718"/>
                  <a:pt x="4680913" y="2200593"/>
                </a:cubicBezTo>
                <a:close/>
                <a:moveTo>
                  <a:pt x="4541213" y="1744932"/>
                </a:moveTo>
                <a:cubicBezTo>
                  <a:pt x="4522808" y="1744837"/>
                  <a:pt x="4504379" y="1744837"/>
                  <a:pt x="4485974" y="1744932"/>
                </a:cubicBezTo>
                <a:cubicBezTo>
                  <a:pt x="4485001" y="1744932"/>
                  <a:pt x="4484029" y="1745831"/>
                  <a:pt x="4480163" y="1747772"/>
                </a:cubicBezTo>
                <a:cubicBezTo>
                  <a:pt x="4527267" y="1750565"/>
                  <a:pt x="4533742" y="1750399"/>
                  <a:pt x="4544083" y="1746423"/>
                </a:cubicBezTo>
                <a:cubicBezTo>
                  <a:pt x="4543111" y="1745879"/>
                  <a:pt x="4542162" y="1744932"/>
                  <a:pt x="4541213" y="1744932"/>
                </a:cubicBezTo>
                <a:close/>
                <a:moveTo>
                  <a:pt x="10205070" y="2544541"/>
                </a:moveTo>
                <a:cubicBezTo>
                  <a:pt x="10208343" y="2541274"/>
                  <a:pt x="10206351" y="2537653"/>
                  <a:pt x="10206232" y="2534127"/>
                </a:cubicBezTo>
                <a:cubicBezTo>
                  <a:pt x="10206208" y="2533606"/>
                  <a:pt x="10204548" y="2533085"/>
                  <a:pt x="10203694" y="2532588"/>
                </a:cubicBezTo>
                <a:cubicBezTo>
                  <a:pt x="10198571" y="2531500"/>
                  <a:pt x="10190436" y="2532233"/>
                  <a:pt x="10191456" y="2534411"/>
                </a:cubicBezTo>
                <a:cubicBezTo>
                  <a:pt x="10194159" y="2540233"/>
                  <a:pt x="10181565" y="2541156"/>
                  <a:pt x="10182751" y="2545842"/>
                </a:cubicBezTo>
                <a:cubicBezTo>
                  <a:pt x="10190104" y="2545369"/>
                  <a:pt x="10197765" y="2546931"/>
                  <a:pt x="10205070" y="2544541"/>
                </a:cubicBezTo>
                <a:close/>
                <a:moveTo>
                  <a:pt x="10355111" y="3499271"/>
                </a:moveTo>
                <a:cubicBezTo>
                  <a:pt x="10351481" y="3497023"/>
                  <a:pt x="10347426" y="3495011"/>
                  <a:pt x="10343939" y="3492715"/>
                </a:cubicBezTo>
                <a:cubicBezTo>
                  <a:pt x="10340595" y="3490514"/>
                  <a:pt x="10343892" y="3486609"/>
                  <a:pt x="10338128" y="3484928"/>
                </a:cubicBezTo>
                <a:cubicBezTo>
                  <a:pt x="10331440" y="3487721"/>
                  <a:pt x="10335282" y="3491887"/>
                  <a:pt x="10334144" y="3495650"/>
                </a:cubicBezTo>
                <a:cubicBezTo>
                  <a:pt x="10341591" y="3499200"/>
                  <a:pt x="10349181" y="3502822"/>
                  <a:pt x="10355965" y="3506064"/>
                </a:cubicBezTo>
                <a:cubicBezTo>
                  <a:pt x="10357814" y="3501094"/>
                  <a:pt x="10357933" y="3501023"/>
                  <a:pt x="10355111" y="3499271"/>
                </a:cubicBezTo>
                <a:close/>
                <a:moveTo>
                  <a:pt x="3368068" y="1496415"/>
                </a:moveTo>
                <a:cubicBezTo>
                  <a:pt x="3362803" y="1496107"/>
                  <a:pt x="3347576" y="1501575"/>
                  <a:pt x="3341338" y="1505480"/>
                </a:cubicBezTo>
                <a:cubicBezTo>
                  <a:pt x="3338824" y="1505480"/>
                  <a:pt x="3336286" y="1505551"/>
                  <a:pt x="3333772" y="1505456"/>
                </a:cubicBezTo>
                <a:cubicBezTo>
                  <a:pt x="3327178" y="1505243"/>
                  <a:pt x="3325139" y="1507373"/>
                  <a:pt x="3325400" y="1510734"/>
                </a:cubicBezTo>
                <a:cubicBezTo>
                  <a:pt x="3325589" y="1513243"/>
                  <a:pt x="3327914" y="1514711"/>
                  <a:pt x="3332230" y="1514640"/>
                </a:cubicBezTo>
                <a:cubicBezTo>
                  <a:pt x="3337093" y="1514545"/>
                  <a:pt x="3342050" y="1514379"/>
                  <a:pt x="3346698" y="1513693"/>
                </a:cubicBezTo>
                <a:cubicBezTo>
                  <a:pt x="3348027" y="1513504"/>
                  <a:pt x="3348454" y="1511350"/>
                  <a:pt x="3349307" y="1510095"/>
                </a:cubicBezTo>
                <a:cubicBezTo>
                  <a:pt x="3357324" y="1510214"/>
                  <a:pt x="3360502" y="1504273"/>
                  <a:pt x="3369705" y="1504983"/>
                </a:cubicBezTo>
                <a:cubicBezTo>
                  <a:pt x="3373192" y="1505243"/>
                  <a:pt x="3373856" y="1501433"/>
                  <a:pt x="3373002" y="1499279"/>
                </a:cubicBezTo>
                <a:cubicBezTo>
                  <a:pt x="3372551" y="1498119"/>
                  <a:pt x="3369942" y="1496533"/>
                  <a:pt x="3368068" y="1496415"/>
                </a:cubicBezTo>
                <a:close/>
                <a:moveTo>
                  <a:pt x="6367672" y="2385111"/>
                </a:moveTo>
                <a:cubicBezTo>
                  <a:pt x="6362762" y="2384330"/>
                  <a:pt x="6357118" y="2385230"/>
                  <a:pt x="6352090" y="2384591"/>
                </a:cubicBezTo>
                <a:cubicBezTo>
                  <a:pt x="6347299" y="2383975"/>
                  <a:pt x="6346041" y="2379478"/>
                  <a:pt x="6339471" y="2380094"/>
                </a:cubicBezTo>
                <a:cubicBezTo>
                  <a:pt x="6339471" y="2379407"/>
                  <a:pt x="6339946" y="2378555"/>
                  <a:pt x="6339377" y="2378082"/>
                </a:cubicBezTo>
                <a:cubicBezTo>
                  <a:pt x="6337526" y="2376567"/>
                  <a:pt x="6335249" y="2374674"/>
                  <a:pt x="6332451" y="2377443"/>
                </a:cubicBezTo>
                <a:cubicBezTo>
                  <a:pt x="6332072" y="2377821"/>
                  <a:pt x="6334680" y="2379194"/>
                  <a:pt x="6335914" y="2380094"/>
                </a:cubicBezTo>
                <a:cubicBezTo>
                  <a:pt x="6337099" y="2380094"/>
                  <a:pt x="6338286" y="2380094"/>
                  <a:pt x="6339471" y="2380094"/>
                </a:cubicBezTo>
                <a:cubicBezTo>
                  <a:pt x="6339471" y="2382389"/>
                  <a:pt x="6339471" y="2384685"/>
                  <a:pt x="6339471" y="2386981"/>
                </a:cubicBezTo>
                <a:cubicBezTo>
                  <a:pt x="6347061" y="2389301"/>
                  <a:pt x="6354485" y="2391857"/>
                  <a:pt x="6362336" y="2393821"/>
                </a:cubicBezTo>
                <a:cubicBezTo>
                  <a:pt x="6366297" y="2394815"/>
                  <a:pt x="6370139" y="2393253"/>
                  <a:pt x="6371183" y="2390934"/>
                </a:cubicBezTo>
                <a:cubicBezTo>
                  <a:pt x="6372108" y="2388804"/>
                  <a:pt x="6371918" y="2385798"/>
                  <a:pt x="6367672" y="2385111"/>
                </a:cubicBezTo>
                <a:close/>
                <a:moveTo>
                  <a:pt x="4993209" y="1849191"/>
                </a:moveTo>
                <a:cubicBezTo>
                  <a:pt x="4994157" y="1849711"/>
                  <a:pt x="4995106" y="1850658"/>
                  <a:pt x="4996055" y="1850658"/>
                </a:cubicBezTo>
                <a:cubicBezTo>
                  <a:pt x="5011827" y="1850753"/>
                  <a:pt x="5027576" y="1850753"/>
                  <a:pt x="5043349" y="1850658"/>
                </a:cubicBezTo>
                <a:cubicBezTo>
                  <a:pt x="5044321" y="1850658"/>
                  <a:pt x="5045270" y="1849735"/>
                  <a:pt x="5049112" y="1847818"/>
                </a:cubicBezTo>
                <a:cubicBezTo>
                  <a:pt x="5003953" y="1845167"/>
                  <a:pt x="5003408" y="1845191"/>
                  <a:pt x="4993209" y="1849191"/>
                </a:cubicBezTo>
                <a:close/>
                <a:moveTo>
                  <a:pt x="7057086" y="3756474"/>
                </a:moveTo>
                <a:cubicBezTo>
                  <a:pt x="7058296" y="3751930"/>
                  <a:pt x="7045393" y="3750841"/>
                  <a:pt x="7049117" y="3745682"/>
                </a:cubicBezTo>
                <a:cubicBezTo>
                  <a:pt x="7044421" y="3742723"/>
                  <a:pt x="7041551" y="3738487"/>
                  <a:pt x="7033179" y="3738108"/>
                </a:cubicBezTo>
                <a:cubicBezTo>
                  <a:pt x="7032348" y="3742581"/>
                  <a:pt x="7033155" y="3746699"/>
                  <a:pt x="7040650" y="3749326"/>
                </a:cubicBezTo>
                <a:cubicBezTo>
                  <a:pt x="7039036" y="3757113"/>
                  <a:pt x="7048073" y="3756806"/>
                  <a:pt x="7057086" y="3756522"/>
                </a:cubicBezTo>
                <a:cubicBezTo>
                  <a:pt x="7058082" y="3760877"/>
                  <a:pt x="7053410" y="3767504"/>
                  <a:pt x="7059979" y="3768995"/>
                </a:cubicBezTo>
                <a:cubicBezTo>
                  <a:pt x="7069419" y="3771148"/>
                  <a:pt x="7059126" y="3778723"/>
                  <a:pt x="7070558" y="3778770"/>
                </a:cubicBezTo>
                <a:cubicBezTo>
                  <a:pt x="7074069" y="3776616"/>
                  <a:pt x="7077436" y="3774557"/>
                  <a:pt x="7080781" y="3772498"/>
                </a:cubicBezTo>
                <a:cubicBezTo>
                  <a:pt x="7075705" y="3769587"/>
                  <a:pt x="7070819" y="3767054"/>
                  <a:pt x="7066573" y="3764190"/>
                </a:cubicBezTo>
                <a:cubicBezTo>
                  <a:pt x="7063016" y="3761823"/>
                  <a:pt x="7067569" y="3756095"/>
                  <a:pt x="7057086" y="3756474"/>
                </a:cubicBezTo>
                <a:close/>
                <a:moveTo>
                  <a:pt x="2085679" y="2324876"/>
                </a:moveTo>
                <a:cubicBezTo>
                  <a:pt x="2083093" y="2324876"/>
                  <a:pt x="2080484" y="2324876"/>
                  <a:pt x="2077899" y="2324876"/>
                </a:cubicBezTo>
                <a:cubicBezTo>
                  <a:pt x="2074128" y="2327384"/>
                  <a:pt x="2068127" y="2328875"/>
                  <a:pt x="2066918" y="2332639"/>
                </a:cubicBezTo>
                <a:cubicBezTo>
                  <a:pt x="2092391" y="2334556"/>
                  <a:pt x="2092391" y="2334556"/>
                  <a:pt x="2096067" y="2332568"/>
                </a:cubicBezTo>
                <a:cubicBezTo>
                  <a:pt x="2096850" y="2324946"/>
                  <a:pt x="2096850" y="2324852"/>
                  <a:pt x="2085679" y="2324876"/>
                </a:cubicBezTo>
                <a:close/>
                <a:moveTo>
                  <a:pt x="5047689" y="1632105"/>
                </a:moveTo>
                <a:cubicBezTo>
                  <a:pt x="5044321" y="1631253"/>
                  <a:pt x="5040953" y="1630117"/>
                  <a:pt x="5037419" y="1629880"/>
                </a:cubicBezTo>
                <a:cubicBezTo>
                  <a:pt x="5032296" y="1629549"/>
                  <a:pt x="5026865" y="1630236"/>
                  <a:pt x="5023378" y="1627230"/>
                </a:cubicBezTo>
                <a:cubicBezTo>
                  <a:pt x="5020793" y="1625005"/>
                  <a:pt x="5016832" y="1625028"/>
                  <a:pt x="5012942" y="1625194"/>
                </a:cubicBezTo>
                <a:cubicBezTo>
                  <a:pt x="5008412" y="1625383"/>
                  <a:pt x="5002672" y="1623963"/>
                  <a:pt x="5000632" y="1627963"/>
                </a:cubicBezTo>
                <a:cubicBezTo>
                  <a:pt x="5006538" y="1630614"/>
                  <a:pt x="5014033" y="1631656"/>
                  <a:pt x="5020437" y="1633833"/>
                </a:cubicBezTo>
                <a:cubicBezTo>
                  <a:pt x="5027339" y="1636176"/>
                  <a:pt x="5038439" y="1634354"/>
                  <a:pt x="5047713" y="1634354"/>
                </a:cubicBezTo>
                <a:cubicBezTo>
                  <a:pt x="5044629" y="1631869"/>
                  <a:pt x="5052575" y="1633312"/>
                  <a:pt x="5047689" y="1632105"/>
                </a:cubicBezTo>
                <a:close/>
                <a:moveTo>
                  <a:pt x="3636344" y="2122441"/>
                </a:moveTo>
                <a:cubicBezTo>
                  <a:pt x="3628873" y="2122536"/>
                  <a:pt x="3620975" y="2121068"/>
                  <a:pt x="3613907" y="2123719"/>
                </a:cubicBezTo>
                <a:cubicBezTo>
                  <a:pt x="3613290" y="2126725"/>
                  <a:pt x="3616468" y="2126985"/>
                  <a:pt x="3620405" y="2126938"/>
                </a:cubicBezTo>
                <a:cubicBezTo>
                  <a:pt x="3626714" y="2126867"/>
                  <a:pt x="3633498" y="2126015"/>
                  <a:pt x="3637743" y="2129991"/>
                </a:cubicBezTo>
                <a:cubicBezTo>
                  <a:pt x="3640376" y="2132453"/>
                  <a:pt x="3645475" y="2132145"/>
                  <a:pt x="3648179" y="2131340"/>
                </a:cubicBezTo>
                <a:cubicBezTo>
                  <a:pt x="3653302" y="2129825"/>
                  <a:pt x="3653540" y="2126772"/>
                  <a:pt x="3650859" y="2123719"/>
                </a:cubicBezTo>
                <a:cubicBezTo>
                  <a:pt x="3646756" y="2120997"/>
                  <a:pt x="3641159" y="2122370"/>
                  <a:pt x="3636344" y="2122441"/>
                </a:cubicBezTo>
                <a:close/>
                <a:moveTo>
                  <a:pt x="6289355" y="3586607"/>
                </a:moveTo>
                <a:cubicBezTo>
                  <a:pt x="6285964" y="3588051"/>
                  <a:pt x="6282643" y="3588974"/>
                  <a:pt x="6279299" y="3590015"/>
                </a:cubicBezTo>
                <a:cubicBezTo>
                  <a:pt x="6279512" y="3590299"/>
                  <a:pt x="6279583" y="3590489"/>
                  <a:pt x="6279821" y="3590796"/>
                </a:cubicBezTo>
                <a:cubicBezTo>
                  <a:pt x="6288549" y="3590228"/>
                  <a:pt x="6297656" y="3592146"/>
                  <a:pt x="6308187" y="3588784"/>
                </a:cubicBezTo>
                <a:cubicBezTo>
                  <a:pt x="6304582" y="3586891"/>
                  <a:pt x="6301499" y="3584998"/>
                  <a:pt x="6298249" y="3583246"/>
                </a:cubicBezTo>
                <a:cubicBezTo>
                  <a:pt x="6295308" y="3584311"/>
                  <a:pt x="6292344" y="3585329"/>
                  <a:pt x="6289355" y="3586607"/>
                </a:cubicBezTo>
                <a:close/>
                <a:moveTo>
                  <a:pt x="6553077" y="2826572"/>
                </a:moveTo>
                <a:cubicBezTo>
                  <a:pt x="6560121" y="2826572"/>
                  <a:pt x="6567165" y="2826619"/>
                  <a:pt x="6574209" y="2826572"/>
                </a:cubicBezTo>
                <a:cubicBezTo>
                  <a:pt x="6575182" y="2826572"/>
                  <a:pt x="6576154" y="2825696"/>
                  <a:pt x="6580092" y="2823755"/>
                </a:cubicBezTo>
                <a:cubicBezTo>
                  <a:pt x="6567806" y="2822998"/>
                  <a:pt x="6559077" y="2822501"/>
                  <a:pt x="6552341" y="2822193"/>
                </a:cubicBezTo>
                <a:cubicBezTo>
                  <a:pt x="6552484" y="2823684"/>
                  <a:pt x="6552768" y="2825128"/>
                  <a:pt x="6553077" y="2826572"/>
                </a:cubicBezTo>
                <a:close/>
                <a:moveTo>
                  <a:pt x="4846892" y="1364110"/>
                </a:moveTo>
                <a:cubicBezTo>
                  <a:pt x="4838306" y="1361482"/>
                  <a:pt x="4829222" y="1363163"/>
                  <a:pt x="4820446" y="1362950"/>
                </a:cubicBezTo>
                <a:cubicBezTo>
                  <a:pt x="4819213" y="1362926"/>
                  <a:pt x="4817149" y="1365056"/>
                  <a:pt x="4816604" y="1366334"/>
                </a:cubicBezTo>
                <a:cubicBezTo>
                  <a:pt x="4815655" y="1368606"/>
                  <a:pt x="4816888" y="1371281"/>
                  <a:pt x="4820707" y="1371825"/>
                </a:cubicBezTo>
                <a:cubicBezTo>
                  <a:pt x="4825593" y="1372512"/>
                  <a:pt x="4831001" y="1371991"/>
                  <a:pt x="4836195" y="1371991"/>
                </a:cubicBezTo>
                <a:cubicBezTo>
                  <a:pt x="4839705" y="1369364"/>
                  <a:pt x="4846014" y="1368015"/>
                  <a:pt x="4846892" y="1364110"/>
                </a:cubicBezTo>
                <a:close/>
                <a:moveTo>
                  <a:pt x="3435001" y="1533811"/>
                </a:moveTo>
                <a:cubicBezTo>
                  <a:pt x="3433388" y="1533882"/>
                  <a:pt x="3432202" y="1533716"/>
                  <a:pt x="3431633" y="1533977"/>
                </a:cubicBezTo>
                <a:cubicBezTo>
                  <a:pt x="3429688" y="1534923"/>
                  <a:pt x="3427886" y="1535988"/>
                  <a:pt x="3426154" y="1537101"/>
                </a:cubicBezTo>
                <a:cubicBezTo>
                  <a:pt x="3419205" y="1541503"/>
                  <a:pt x="3419300" y="1543065"/>
                  <a:pt x="3426747" y="1547870"/>
                </a:cubicBezTo>
                <a:cubicBezTo>
                  <a:pt x="3428455" y="1548982"/>
                  <a:pt x="3430352" y="1549976"/>
                  <a:pt x="3434716" y="1552485"/>
                </a:cubicBezTo>
                <a:cubicBezTo>
                  <a:pt x="3437705" y="1544888"/>
                  <a:pt x="3438701" y="1539326"/>
                  <a:pt x="3435001" y="1533811"/>
                </a:cubicBezTo>
                <a:close/>
                <a:moveTo>
                  <a:pt x="10448915" y="2471998"/>
                </a:moveTo>
                <a:cubicBezTo>
                  <a:pt x="10452236" y="2475903"/>
                  <a:pt x="10455130" y="2479287"/>
                  <a:pt x="10457170" y="2481701"/>
                </a:cubicBezTo>
                <a:cubicBezTo>
                  <a:pt x="10466135" y="2480873"/>
                  <a:pt x="10473108" y="2482932"/>
                  <a:pt x="10474745" y="2481607"/>
                </a:cubicBezTo>
                <a:cubicBezTo>
                  <a:pt x="10471424" y="2477702"/>
                  <a:pt x="10468531" y="2474317"/>
                  <a:pt x="10466490" y="2471903"/>
                </a:cubicBezTo>
                <a:cubicBezTo>
                  <a:pt x="10457549" y="2472708"/>
                  <a:pt x="10450552" y="2470648"/>
                  <a:pt x="10448915" y="2471998"/>
                </a:cubicBezTo>
                <a:close/>
                <a:moveTo>
                  <a:pt x="3296914" y="1523397"/>
                </a:moveTo>
                <a:cubicBezTo>
                  <a:pt x="3291720" y="1529953"/>
                  <a:pt x="3292147" y="1536059"/>
                  <a:pt x="3296321" y="1542355"/>
                </a:cubicBezTo>
                <a:cubicBezTo>
                  <a:pt x="3304955" y="1540580"/>
                  <a:pt x="3297981" y="1530521"/>
                  <a:pt x="3313019" y="1532959"/>
                </a:cubicBezTo>
                <a:cubicBezTo>
                  <a:pt x="3313588" y="1533054"/>
                  <a:pt x="3315391" y="1531160"/>
                  <a:pt x="3316055" y="1530095"/>
                </a:cubicBezTo>
                <a:cubicBezTo>
                  <a:pt x="3316244" y="1529787"/>
                  <a:pt x="3314229" y="1528557"/>
                  <a:pt x="3313517" y="1528628"/>
                </a:cubicBezTo>
                <a:cubicBezTo>
                  <a:pt x="3305975" y="1529456"/>
                  <a:pt x="3301705" y="1526734"/>
                  <a:pt x="3296914" y="1523397"/>
                </a:cubicBezTo>
                <a:close/>
                <a:moveTo>
                  <a:pt x="10760737" y="2426010"/>
                </a:moveTo>
                <a:cubicBezTo>
                  <a:pt x="10762611" y="2425489"/>
                  <a:pt x="10763512" y="2423809"/>
                  <a:pt x="10764841" y="2422649"/>
                </a:cubicBezTo>
                <a:cubicBezTo>
                  <a:pt x="10764508" y="2418223"/>
                  <a:pt x="10758081" y="2413916"/>
                  <a:pt x="10748689" y="2412448"/>
                </a:cubicBezTo>
                <a:cubicBezTo>
                  <a:pt x="10746862" y="2412164"/>
                  <a:pt x="10744372" y="2413371"/>
                  <a:pt x="10742166" y="2413916"/>
                </a:cubicBezTo>
                <a:cubicBezTo>
                  <a:pt x="10745819" y="2417986"/>
                  <a:pt x="10749210" y="2422176"/>
                  <a:pt x="10753409" y="2426057"/>
                </a:cubicBezTo>
                <a:cubicBezTo>
                  <a:pt x="10754144" y="2426720"/>
                  <a:pt x="10758674" y="2426602"/>
                  <a:pt x="10760737" y="2426010"/>
                </a:cubicBezTo>
                <a:close/>
                <a:moveTo>
                  <a:pt x="10995855" y="3639032"/>
                </a:moveTo>
                <a:cubicBezTo>
                  <a:pt x="10996092" y="3637659"/>
                  <a:pt x="10996400" y="3636263"/>
                  <a:pt x="10996614" y="3634891"/>
                </a:cubicBezTo>
                <a:cubicBezTo>
                  <a:pt x="10995642" y="3636216"/>
                  <a:pt x="10995594" y="3637612"/>
                  <a:pt x="10995855" y="3639032"/>
                </a:cubicBezTo>
                <a:close/>
                <a:moveTo>
                  <a:pt x="5990412" y="2295172"/>
                </a:moveTo>
                <a:cubicBezTo>
                  <a:pt x="5988017" y="2294651"/>
                  <a:pt x="5985574" y="2294131"/>
                  <a:pt x="5983226" y="2293562"/>
                </a:cubicBezTo>
                <a:cubicBezTo>
                  <a:pt x="5982443" y="2294651"/>
                  <a:pt x="5980640" y="2295953"/>
                  <a:pt x="5980806" y="2297160"/>
                </a:cubicBezTo>
                <a:cubicBezTo>
                  <a:pt x="5981304" y="2301136"/>
                  <a:pt x="5985716" y="2303432"/>
                  <a:pt x="5990887" y="2305089"/>
                </a:cubicBezTo>
                <a:cubicBezTo>
                  <a:pt x="5990721" y="2301799"/>
                  <a:pt x="5990578" y="2298485"/>
                  <a:pt x="5990412" y="2295172"/>
                </a:cubicBezTo>
                <a:close/>
                <a:moveTo>
                  <a:pt x="9019616" y="2310935"/>
                </a:moveTo>
                <a:cubicBezTo>
                  <a:pt x="9018264" y="2304805"/>
                  <a:pt x="9025000" y="2301657"/>
                  <a:pt x="9024265" y="2297255"/>
                </a:cubicBezTo>
                <a:cubicBezTo>
                  <a:pt x="9019521" y="2297255"/>
                  <a:pt x="9015631" y="2297420"/>
                  <a:pt x="9011812" y="2297207"/>
                </a:cubicBezTo>
                <a:cubicBezTo>
                  <a:pt x="9007401" y="2296971"/>
                  <a:pt x="9003891" y="2297894"/>
                  <a:pt x="9002847" y="2300213"/>
                </a:cubicBezTo>
                <a:cubicBezTo>
                  <a:pt x="9001898" y="2302320"/>
                  <a:pt x="9002515" y="2304592"/>
                  <a:pt x="9006168" y="2306249"/>
                </a:cubicBezTo>
                <a:cubicBezTo>
                  <a:pt x="9009251" y="2307669"/>
                  <a:pt x="9011812" y="2309444"/>
                  <a:pt x="9021537" y="2315124"/>
                </a:cubicBezTo>
                <a:cubicBezTo>
                  <a:pt x="9021323" y="2314840"/>
                  <a:pt x="9021276" y="2314604"/>
                  <a:pt x="9021087" y="2314319"/>
                </a:cubicBezTo>
                <a:cubicBezTo>
                  <a:pt x="9021822" y="2314627"/>
                  <a:pt x="9022604" y="2314911"/>
                  <a:pt x="9023411" y="2315172"/>
                </a:cubicBezTo>
                <a:cubicBezTo>
                  <a:pt x="9023719" y="2315266"/>
                  <a:pt x="9025023" y="2314296"/>
                  <a:pt x="9025925" y="2313751"/>
                </a:cubicBezTo>
                <a:cubicBezTo>
                  <a:pt x="9024668" y="2312852"/>
                  <a:pt x="9023600" y="2311834"/>
                  <a:pt x="9022083" y="2311124"/>
                </a:cubicBezTo>
                <a:cubicBezTo>
                  <a:pt x="9021585" y="2310888"/>
                  <a:pt x="9020446" y="2310840"/>
                  <a:pt x="9019616" y="2310935"/>
                </a:cubicBezTo>
                <a:close/>
                <a:moveTo>
                  <a:pt x="5087559" y="1638945"/>
                </a:moveTo>
                <a:cubicBezTo>
                  <a:pt x="5086397" y="1634496"/>
                  <a:pt x="5080610" y="1632366"/>
                  <a:pt x="5073969" y="1630022"/>
                </a:cubicBezTo>
                <a:cubicBezTo>
                  <a:pt x="5068229" y="1637478"/>
                  <a:pt x="5056845" y="1633431"/>
                  <a:pt x="5047689" y="1634378"/>
                </a:cubicBezTo>
                <a:cubicBezTo>
                  <a:pt x="5046788" y="1637076"/>
                  <a:pt x="5049705" y="1638780"/>
                  <a:pt x="5053429" y="1638874"/>
                </a:cubicBezTo>
                <a:cubicBezTo>
                  <a:pt x="5064766" y="1639182"/>
                  <a:pt x="5076151" y="1638993"/>
                  <a:pt x="5087536" y="1638993"/>
                </a:cubicBezTo>
                <a:cubicBezTo>
                  <a:pt x="5088413" y="1640295"/>
                  <a:pt x="5088888" y="1642448"/>
                  <a:pt x="5090216" y="1642638"/>
                </a:cubicBezTo>
                <a:cubicBezTo>
                  <a:pt x="5099822" y="1644081"/>
                  <a:pt x="5109546" y="1644484"/>
                  <a:pt x="5121832" y="1641265"/>
                </a:cubicBezTo>
                <a:cubicBezTo>
                  <a:pt x="5109261" y="1637454"/>
                  <a:pt x="5098043" y="1639703"/>
                  <a:pt x="5087559" y="1638945"/>
                </a:cubicBezTo>
                <a:close/>
                <a:moveTo>
                  <a:pt x="9168305" y="1751038"/>
                </a:moveTo>
                <a:cubicBezTo>
                  <a:pt x="9166882" y="1749784"/>
                  <a:pt x="9160857" y="1749026"/>
                  <a:pt x="9158367" y="1749713"/>
                </a:cubicBezTo>
                <a:cubicBezTo>
                  <a:pt x="9155995" y="1750376"/>
                  <a:pt x="9153528" y="1753760"/>
                  <a:pt x="9154525" y="1755062"/>
                </a:cubicBezTo>
                <a:cubicBezTo>
                  <a:pt x="9157466" y="1758943"/>
                  <a:pt x="9161664" y="1762801"/>
                  <a:pt x="9170250" y="1763156"/>
                </a:cubicBezTo>
                <a:cubicBezTo>
                  <a:pt x="9172360" y="1763251"/>
                  <a:pt x="9174614" y="1762210"/>
                  <a:pt x="9176511" y="1761760"/>
                </a:cubicBezTo>
                <a:cubicBezTo>
                  <a:pt x="9173878" y="1758162"/>
                  <a:pt x="9171957" y="1754281"/>
                  <a:pt x="9168305" y="1751038"/>
                </a:cubicBezTo>
                <a:close/>
                <a:moveTo>
                  <a:pt x="5997789" y="1706424"/>
                </a:moveTo>
                <a:cubicBezTo>
                  <a:pt x="5998714" y="1706968"/>
                  <a:pt x="5999639" y="1707962"/>
                  <a:pt x="6000563" y="1707962"/>
                </a:cubicBezTo>
                <a:cubicBezTo>
                  <a:pt x="6013680" y="1708057"/>
                  <a:pt x="6026796" y="1708057"/>
                  <a:pt x="6039912" y="1707962"/>
                </a:cubicBezTo>
                <a:cubicBezTo>
                  <a:pt x="6040908" y="1707962"/>
                  <a:pt x="6041880" y="1707086"/>
                  <a:pt x="6045889" y="1705193"/>
                </a:cubicBezTo>
                <a:cubicBezTo>
                  <a:pt x="6008106" y="1702826"/>
                  <a:pt x="6008106" y="1702826"/>
                  <a:pt x="5997789" y="1706424"/>
                </a:cubicBezTo>
                <a:close/>
                <a:moveTo>
                  <a:pt x="8986932" y="2271811"/>
                </a:moveTo>
                <a:cubicBezTo>
                  <a:pt x="8986838" y="2271930"/>
                  <a:pt x="8990111" y="2272995"/>
                  <a:pt x="8991771" y="2273610"/>
                </a:cubicBezTo>
                <a:cubicBezTo>
                  <a:pt x="8992862" y="2272995"/>
                  <a:pt x="8994522" y="2272474"/>
                  <a:pt x="8994546" y="2271930"/>
                </a:cubicBezTo>
                <a:cubicBezTo>
                  <a:pt x="8994759" y="2267456"/>
                  <a:pt x="8994664" y="2262983"/>
                  <a:pt x="8994664" y="2260190"/>
                </a:cubicBezTo>
                <a:cubicBezTo>
                  <a:pt x="8990253" y="2256308"/>
                  <a:pt x="8987003" y="2253468"/>
                  <a:pt x="8981738" y="2248829"/>
                </a:cubicBezTo>
                <a:cubicBezTo>
                  <a:pt x="8974362" y="2259314"/>
                  <a:pt x="8993384" y="2264379"/>
                  <a:pt x="8986932" y="2271811"/>
                </a:cubicBezTo>
                <a:close/>
                <a:moveTo>
                  <a:pt x="6524093" y="2267788"/>
                </a:moveTo>
                <a:cubicBezTo>
                  <a:pt x="6525919" y="2268521"/>
                  <a:pt x="6527295" y="2268853"/>
                  <a:pt x="6528718" y="2269208"/>
                </a:cubicBezTo>
                <a:cubicBezTo>
                  <a:pt x="6529643" y="2266273"/>
                  <a:pt x="6530734" y="2263314"/>
                  <a:pt x="6531445" y="2260403"/>
                </a:cubicBezTo>
                <a:cubicBezTo>
                  <a:pt x="6523334" y="2260711"/>
                  <a:pt x="6516195" y="2260971"/>
                  <a:pt x="6509483" y="2261326"/>
                </a:cubicBezTo>
                <a:cubicBezTo>
                  <a:pt x="6508558" y="2261374"/>
                  <a:pt x="6507372" y="2262226"/>
                  <a:pt x="6506969" y="2262865"/>
                </a:cubicBezTo>
                <a:cubicBezTo>
                  <a:pt x="6505522" y="2265018"/>
                  <a:pt x="6506826" y="2265587"/>
                  <a:pt x="6510740" y="2265113"/>
                </a:cubicBezTo>
                <a:cubicBezTo>
                  <a:pt x="6515982" y="2264427"/>
                  <a:pt x="6519705" y="2266013"/>
                  <a:pt x="6524093" y="2267788"/>
                </a:cubicBezTo>
                <a:close/>
                <a:moveTo>
                  <a:pt x="10410350" y="2955706"/>
                </a:moveTo>
                <a:cubicBezTo>
                  <a:pt x="10405061" y="2957126"/>
                  <a:pt x="10404919" y="2960179"/>
                  <a:pt x="10408595" y="2964818"/>
                </a:cubicBezTo>
                <a:cubicBezTo>
                  <a:pt x="10418746" y="2964179"/>
                  <a:pt x="10427854" y="2966001"/>
                  <a:pt x="10438314" y="2962854"/>
                </a:cubicBezTo>
                <a:cubicBezTo>
                  <a:pt x="10434163" y="2958759"/>
                  <a:pt x="10423656" y="2961244"/>
                  <a:pt x="10420644" y="2957126"/>
                </a:cubicBezTo>
                <a:cubicBezTo>
                  <a:pt x="10418651" y="2954451"/>
                  <a:pt x="10413149" y="2954948"/>
                  <a:pt x="10410350" y="2955706"/>
                </a:cubicBezTo>
                <a:close/>
                <a:moveTo>
                  <a:pt x="7758762" y="1850918"/>
                </a:moveTo>
                <a:cubicBezTo>
                  <a:pt x="7758762" y="1846918"/>
                  <a:pt x="7758762" y="1843108"/>
                  <a:pt x="7758762" y="1839274"/>
                </a:cubicBezTo>
                <a:cubicBezTo>
                  <a:pt x="7754066" y="1837380"/>
                  <a:pt x="7751884" y="1833451"/>
                  <a:pt x="7744911" y="1833309"/>
                </a:cubicBezTo>
                <a:cubicBezTo>
                  <a:pt x="7739171" y="1841995"/>
                  <a:pt x="7743678" y="1847794"/>
                  <a:pt x="7758762" y="1850918"/>
                </a:cubicBezTo>
                <a:close/>
                <a:moveTo>
                  <a:pt x="6481401" y="1603561"/>
                </a:moveTo>
                <a:cubicBezTo>
                  <a:pt x="6462901" y="1602094"/>
                  <a:pt x="6462901" y="1602094"/>
                  <a:pt x="6444685" y="1609975"/>
                </a:cubicBezTo>
                <a:cubicBezTo>
                  <a:pt x="6463185" y="1611419"/>
                  <a:pt x="6463185" y="1611419"/>
                  <a:pt x="6481401" y="1603561"/>
                </a:cubicBezTo>
                <a:close/>
                <a:moveTo>
                  <a:pt x="4143958" y="1849806"/>
                </a:moveTo>
                <a:cubicBezTo>
                  <a:pt x="4145571" y="1849049"/>
                  <a:pt x="4146093" y="1847392"/>
                  <a:pt x="4146615" y="1846066"/>
                </a:cubicBezTo>
                <a:cubicBezTo>
                  <a:pt x="4147706" y="1843274"/>
                  <a:pt x="4144457" y="1841688"/>
                  <a:pt x="4140590" y="1841664"/>
                </a:cubicBezTo>
                <a:cubicBezTo>
                  <a:pt x="4134566" y="1841640"/>
                  <a:pt x="4127688" y="1840149"/>
                  <a:pt x="4122517" y="1844031"/>
                </a:cubicBezTo>
                <a:cubicBezTo>
                  <a:pt x="4127332" y="1846256"/>
                  <a:pt x="4131934" y="1848694"/>
                  <a:pt x="4137104" y="1850611"/>
                </a:cubicBezTo>
                <a:cubicBezTo>
                  <a:pt x="4138575" y="1851155"/>
                  <a:pt x="4142298" y="1850587"/>
                  <a:pt x="4143958" y="1849806"/>
                </a:cubicBezTo>
                <a:close/>
                <a:moveTo>
                  <a:pt x="3600411" y="2034750"/>
                </a:moveTo>
                <a:cubicBezTo>
                  <a:pt x="3589145" y="2042111"/>
                  <a:pt x="3603447" y="2044477"/>
                  <a:pt x="3606507" y="2047057"/>
                </a:cubicBezTo>
                <a:cubicBezTo>
                  <a:pt x="3611155" y="2045637"/>
                  <a:pt x="3616373" y="2044028"/>
                  <a:pt x="3622564" y="2042111"/>
                </a:cubicBezTo>
                <a:cubicBezTo>
                  <a:pt x="3612863" y="2038939"/>
                  <a:pt x="3604443" y="2039199"/>
                  <a:pt x="3600411" y="2034750"/>
                </a:cubicBezTo>
                <a:close/>
                <a:moveTo>
                  <a:pt x="4982085" y="1853853"/>
                </a:moveTo>
                <a:cubicBezTo>
                  <a:pt x="4983200" y="1852007"/>
                  <a:pt x="4984077" y="1849404"/>
                  <a:pt x="4982583" y="1847936"/>
                </a:cubicBezTo>
                <a:cubicBezTo>
                  <a:pt x="4980045" y="1845451"/>
                  <a:pt x="4975586" y="1843629"/>
                  <a:pt x="4971957" y="1841522"/>
                </a:cubicBezTo>
                <a:cubicBezTo>
                  <a:pt x="4965601" y="1844268"/>
                  <a:pt x="4968162" y="1848244"/>
                  <a:pt x="4968162" y="1851723"/>
                </a:cubicBezTo>
                <a:cubicBezTo>
                  <a:pt x="4968162" y="1854019"/>
                  <a:pt x="4970866" y="1855818"/>
                  <a:pt x="4975657" y="1855297"/>
                </a:cubicBezTo>
                <a:cubicBezTo>
                  <a:pt x="4977958" y="1855037"/>
                  <a:pt x="4981587" y="1854682"/>
                  <a:pt x="4982085" y="1853853"/>
                </a:cubicBezTo>
                <a:close/>
                <a:moveTo>
                  <a:pt x="10675756" y="2958759"/>
                </a:moveTo>
                <a:cubicBezTo>
                  <a:pt x="10676064" y="2955303"/>
                  <a:pt x="10670111" y="2954593"/>
                  <a:pt x="10667691" y="2952416"/>
                </a:cubicBezTo>
                <a:cubicBezTo>
                  <a:pt x="10667027" y="2951824"/>
                  <a:pt x="10665960" y="2951067"/>
                  <a:pt x="10664917" y="2950996"/>
                </a:cubicBezTo>
                <a:cubicBezTo>
                  <a:pt x="10662378" y="2950783"/>
                  <a:pt x="10658536" y="2950310"/>
                  <a:pt x="10657469" y="2951067"/>
                </a:cubicBezTo>
                <a:cubicBezTo>
                  <a:pt x="10655263" y="2952558"/>
                  <a:pt x="10653864" y="2954735"/>
                  <a:pt x="10653508" y="2956700"/>
                </a:cubicBezTo>
                <a:cubicBezTo>
                  <a:pt x="10653318" y="2957765"/>
                  <a:pt x="10656069" y="2960013"/>
                  <a:pt x="10657279" y="2959966"/>
                </a:cubicBezTo>
                <a:cubicBezTo>
                  <a:pt x="10663375" y="2959729"/>
                  <a:pt x="10670039" y="2961505"/>
                  <a:pt x="10675756" y="2958759"/>
                </a:cubicBezTo>
                <a:close/>
                <a:moveTo>
                  <a:pt x="4319971" y="1482617"/>
                </a:moveTo>
                <a:cubicBezTo>
                  <a:pt x="4316128" y="1482640"/>
                  <a:pt x="4313092" y="1484439"/>
                  <a:pt x="4314183" y="1487137"/>
                </a:cubicBezTo>
                <a:cubicBezTo>
                  <a:pt x="4314729" y="1488463"/>
                  <a:pt x="4315369" y="1490119"/>
                  <a:pt x="4317006" y="1490829"/>
                </a:cubicBezTo>
                <a:cubicBezTo>
                  <a:pt x="4318714" y="1491587"/>
                  <a:pt x="4322437" y="1492108"/>
                  <a:pt x="4323932" y="1491539"/>
                </a:cubicBezTo>
                <a:cubicBezTo>
                  <a:pt x="4329007" y="1489622"/>
                  <a:pt x="4333514" y="1487161"/>
                  <a:pt x="4338234" y="1484912"/>
                </a:cubicBezTo>
                <a:cubicBezTo>
                  <a:pt x="4332849" y="1481054"/>
                  <a:pt x="4325971" y="1482569"/>
                  <a:pt x="4319971" y="1482617"/>
                </a:cubicBezTo>
                <a:close/>
                <a:moveTo>
                  <a:pt x="5289305" y="519105"/>
                </a:moveTo>
                <a:cubicBezTo>
                  <a:pt x="5288878" y="518040"/>
                  <a:pt x="5288072" y="516951"/>
                  <a:pt x="5287550" y="515886"/>
                </a:cubicBezTo>
                <a:cubicBezTo>
                  <a:pt x="5287740" y="516928"/>
                  <a:pt x="5288214" y="518016"/>
                  <a:pt x="5288736" y="518916"/>
                </a:cubicBezTo>
                <a:cubicBezTo>
                  <a:pt x="5288807" y="518987"/>
                  <a:pt x="5289187" y="519034"/>
                  <a:pt x="5289305" y="519105"/>
                </a:cubicBezTo>
                <a:close/>
                <a:moveTo>
                  <a:pt x="10182300" y="2800324"/>
                </a:moveTo>
                <a:cubicBezTo>
                  <a:pt x="10188111" y="2804750"/>
                  <a:pt x="10199259" y="2803353"/>
                  <a:pt x="10202509" y="2808110"/>
                </a:cubicBezTo>
                <a:cubicBezTo>
                  <a:pt x="10206232" y="2805625"/>
                  <a:pt x="10212114" y="2804182"/>
                  <a:pt x="10213443" y="2800134"/>
                </a:cubicBezTo>
                <a:cubicBezTo>
                  <a:pt x="10203623" y="2798241"/>
                  <a:pt x="10194041" y="2798430"/>
                  <a:pt x="10182300" y="2800324"/>
                </a:cubicBezTo>
                <a:close/>
                <a:moveTo>
                  <a:pt x="10368155" y="2813980"/>
                </a:moveTo>
                <a:cubicBezTo>
                  <a:pt x="10362511" y="2822501"/>
                  <a:pt x="10367041" y="2828299"/>
                  <a:pt x="10382126" y="2831424"/>
                </a:cubicBezTo>
                <a:cubicBezTo>
                  <a:pt x="10381604" y="2825862"/>
                  <a:pt x="10375200" y="2818217"/>
                  <a:pt x="10368155" y="2813980"/>
                </a:cubicBezTo>
                <a:close/>
                <a:moveTo>
                  <a:pt x="856844" y="1206431"/>
                </a:moveTo>
                <a:cubicBezTo>
                  <a:pt x="857176" y="1207875"/>
                  <a:pt x="857437" y="1209343"/>
                  <a:pt x="857769" y="1210786"/>
                </a:cubicBezTo>
                <a:cubicBezTo>
                  <a:pt x="866521" y="1210526"/>
                  <a:pt x="875676" y="1212254"/>
                  <a:pt x="888176" y="1208136"/>
                </a:cubicBezTo>
                <a:cubicBezTo>
                  <a:pt x="869841" y="1206668"/>
                  <a:pt x="861849" y="1206076"/>
                  <a:pt x="856844" y="1206431"/>
                </a:cubicBezTo>
                <a:close/>
                <a:moveTo>
                  <a:pt x="10328309" y="3461875"/>
                </a:moveTo>
                <a:cubicBezTo>
                  <a:pt x="10327763" y="3466656"/>
                  <a:pt x="10324728" y="3470467"/>
                  <a:pt x="10318703" y="3473615"/>
                </a:cubicBezTo>
                <a:cubicBezTo>
                  <a:pt x="10323399" y="3475342"/>
                  <a:pt x="10325392" y="3479484"/>
                  <a:pt x="10333005" y="3479153"/>
                </a:cubicBezTo>
                <a:cubicBezTo>
                  <a:pt x="10334310" y="3473094"/>
                  <a:pt x="10336563" y="3467295"/>
                  <a:pt x="10328309" y="3461875"/>
                </a:cubicBezTo>
                <a:close/>
                <a:moveTo>
                  <a:pt x="1539356" y="1620484"/>
                </a:moveTo>
                <a:cubicBezTo>
                  <a:pt x="1541491" y="1620603"/>
                  <a:pt x="1543815" y="1619514"/>
                  <a:pt x="1551547" y="1617668"/>
                </a:cubicBezTo>
                <a:cubicBezTo>
                  <a:pt x="1515496" y="1615798"/>
                  <a:pt x="1515496" y="1615798"/>
                  <a:pt x="1508499" y="1619395"/>
                </a:cubicBezTo>
                <a:cubicBezTo>
                  <a:pt x="1518745" y="1621975"/>
                  <a:pt x="1529228" y="1619964"/>
                  <a:pt x="1539356" y="1620484"/>
                </a:cubicBezTo>
                <a:close/>
                <a:moveTo>
                  <a:pt x="4960549" y="1620579"/>
                </a:moveTo>
                <a:cubicBezTo>
                  <a:pt x="4962992" y="1620437"/>
                  <a:pt x="4965506" y="1620555"/>
                  <a:pt x="4967973" y="1620555"/>
                </a:cubicBezTo>
                <a:cubicBezTo>
                  <a:pt x="4967973" y="1619845"/>
                  <a:pt x="4968234" y="1618543"/>
                  <a:pt x="4967925" y="1618496"/>
                </a:cubicBezTo>
                <a:cubicBezTo>
                  <a:pt x="4956849" y="1616792"/>
                  <a:pt x="4949283" y="1609810"/>
                  <a:pt x="4936072" y="1611348"/>
                </a:cubicBezTo>
                <a:cubicBezTo>
                  <a:pt x="4939321" y="1618780"/>
                  <a:pt x="4948120" y="1621242"/>
                  <a:pt x="4960549" y="1620579"/>
                </a:cubicBezTo>
                <a:close/>
                <a:moveTo>
                  <a:pt x="1662714" y="2214297"/>
                </a:moveTo>
                <a:cubicBezTo>
                  <a:pt x="1658492" y="2211599"/>
                  <a:pt x="1654317" y="2208593"/>
                  <a:pt x="1646989" y="2209895"/>
                </a:cubicBezTo>
                <a:cubicBezTo>
                  <a:pt x="1645684" y="2210132"/>
                  <a:pt x="1644000" y="2212428"/>
                  <a:pt x="1644522" y="2212806"/>
                </a:cubicBezTo>
                <a:cubicBezTo>
                  <a:pt x="1650143" y="2216664"/>
                  <a:pt x="1656168" y="2220333"/>
                  <a:pt x="1662571" y="2224356"/>
                </a:cubicBezTo>
                <a:cubicBezTo>
                  <a:pt x="1667196" y="2217185"/>
                  <a:pt x="1667196" y="2217185"/>
                  <a:pt x="1662714" y="2214297"/>
                </a:cubicBezTo>
                <a:close/>
                <a:moveTo>
                  <a:pt x="8316375" y="2193067"/>
                </a:moveTo>
                <a:cubicBezTo>
                  <a:pt x="8325648" y="2199434"/>
                  <a:pt x="8334566" y="2204475"/>
                  <a:pt x="8348750" y="2198440"/>
                </a:cubicBezTo>
                <a:cubicBezTo>
                  <a:pt x="8341421" y="2196049"/>
                  <a:pt x="8334495" y="2193375"/>
                  <a:pt x="8326953" y="2191552"/>
                </a:cubicBezTo>
                <a:cubicBezTo>
                  <a:pt x="8324392" y="2190937"/>
                  <a:pt x="8320264" y="2192452"/>
                  <a:pt x="8316375" y="2193067"/>
                </a:cubicBezTo>
                <a:close/>
                <a:moveTo>
                  <a:pt x="10647982" y="3508833"/>
                </a:moveTo>
                <a:cubicBezTo>
                  <a:pt x="10641293" y="3512076"/>
                  <a:pt x="10634937" y="3515555"/>
                  <a:pt x="10628415" y="3519010"/>
                </a:cubicBezTo>
                <a:cubicBezTo>
                  <a:pt x="10635032" y="3522750"/>
                  <a:pt x="10640131" y="3522466"/>
                  <a:pt x="10645444" y="3519365"/>
                </a:cubicBezTo>
                <a:cubicBezTo>
                  <a:pt x="10649855" y="3516786"/>
                  <a:pt x="10655263" y="3514490"/>
                  <a:pt x="10653010" y="3510253"/>
                </a:cubicBezTo>
                <a:cubicBezTo>
                  <a:pt x="10652631" y="3509519"/>
                  <a:pt x="10648622" y="3508526"/>
                  <a:pt x="10647982" y="3508833"/>
                </a:cubicBezTo>
                <a:close/>
                <a:moveTo>
                  <a:pt x="6178189" y="1812884"/>
                </a:moveTo>
                <a:cubicBezTo>
                  <a:pt x="6181153" y="1809428"/>
                  <a:pt x="6180537" y="1806848"/>
                  <a:pt x="6175959" y="1804671"/>
                </a:cubicBezTo>
                <a:cubicBezTo>
                  <a:pt x="6171144" y="1808883"/>
                  <a:pt x="6164100" y="1809830"/>
                  <a:pt x="6155941" y="1809310"/>
                </a:cubicBezTo>
                <a:cubicBezTo>
                  <a:pt x="6152028" y="1809049"/>
                  <a:pt x="6148873" y="1809499"/>
                  <a:pt x="6149632" y="1812860"/>
                </a:cubicBezTo>
                <a:cubicBezTo>
                  <a:pt x="6159285" y="1814540"/>
                  <a:pt x="6168938" y="1814682"/>
                  <a:pt x="6178189" y="1812884"/>
                </a:cubicBezTo>
                <a:close/>
                <a:moveTo>
                  <a:pt x="7818319" y="999263"/>
                </a:moveTo>
                <a:cubicBezTo>
                  <a:pt x="7814097" y="1001701"/>
                  <a:pt x="7810349" y="1003855"/>
                  <a:pt x="7806601" y="1006032"/>
                </a:cubicBezTo>
                <a:cubicBezTo>
                  <a:pt x="7810349" y="1008186"/>
                  <a:pt x="7814097" y="1010364"/>
                  <a:pt x="7817892" y="1012541"/>
                </a:cubicBezTo>
                <a:cubicBezTo>
                  <a:pt x="7822659" y="1010624"/>
                  <a:pt x="7827592" y="1008801"/>
                  <a:pt x="7829253" y="1005180"/>
                </a:cubicBezTo>
                <a:cubicBezTo>
                  <a:pt x="7825576" y="1003192"/>
                  <a:pt x="7821947" y="1001228"/>
                  <a:pt x="7818319" y="999263"/>
                </a:cubicBezTo>
                <a:close/>
                <a:moveTo>
                  <a:pt x="4559215" y="1953118"/>
                </a:moveTo>
                <a:cubicBezTo>
                  <a:pt x="4551175" y="1949023"/>
                  <a:pt x="4546810" y="1953757"/>
                  <a:pt x="4541521" y="1956526"/>
                </a:cubicBezTo>
                <a:cubicBezTo>
                  <a:pt x="4535924" y="1959461"/>
                  <a:pt x="4535592" y="1962514"/>
                  <a:pt x="4539529" y="1964810"/>
                </a:cubicBezTo>
                <a:cubicBezTo>
                  <a:pt x="4546146" y="1960881"/>
                  <a:pt x="4552716" y="1956976"/>
                  <a:pt x="4559215" y="1953118"/>
                </a:cubicBezTo>
                <a:close/>
                <a:moveTo>
                  <a:pt x="4322034" y="3406728"/>
                </a:moveTo>
                <a:cubicBezTo>
                  <a:pt x="4321512" y="3405403"/>
                  <a:pt x="4320967" y="3403746"/>
                  <a:pt x="4319378" y="3402989"/>
                </a:cubicBezTo>
                <a:cubicBezTo>
                  <a:pt x="4317717" y="3402208"/>
                  <a:pt x="4314018" y="3401640"/>
                  <a:pt x="4312523" y="3402184"/>
                </a:cubicBezTo>
                <a:cubicBezTo>
                  <a:pt x="4307353" y="3404101"/>
                  <a:pt x="4302751" y="3406539"/>
                  <a:pt x="4297936" y="3408764"/>
                </a:cubicBezTo>
                <a:cubicBezTo>
                  <a:pt x="4303107" y="3412646"/>
                  <a:pt x="4310009" y="3411154"/>
                  <a:pt x="4316010" y="3411131"/>
                </a:cubicBezTo>
                <a:cubicBezTo>
                  <a:pt x="4319899" y="3411107"/>
                  <a:pt x="4323149" y="3409521"/>
                  <a:pt x="4322034" y="3406728"/>
                </a:cubicBezTo>
                <a:close/>
                <a:moveTo>
                  <a:pt x="6437356" y="2260545"/>
                </a:moveTo>
                <a:cubicBezTo>
                  <a:pt x="6425995" y="2260237"/>
                  <a:pt x="6414610" y="2260427"/>
                  <a:pt x="6403226" y="2260427"/>
                </a:cubicBezTo>
                <a:cubicBezTo>
                  <a:pt x="6402324" y="2263125"/>
                  <a:pt x="6405242" y="2264829"/>
                  <a:pt x="6408965" y="2264924"/>
                </a:cubicBezTo>
                <a:cubicBezTo>
                  <a:pt x="6420326" y="2265232"/>
                  <a:pt x="6431711" y="2265042"/>
                  <a:pt x="6443096" y="2265042"/>
                </a:cubicBezTo>
                <a:cubicBezTo>
                  <a:pt x="6443997" y="2262320"/>
                  <a:pt x="6441080" y="2260640"/>
                  <a:pt x="6437356" y="2260545"/>
                </a:cubicBezTo>
                <a:close/>
                <a:moveTo>
                  <a:pt x="10972944" y="3242944"/>
                </a:moveTo>
                <a:cubicBezTo>
                  <a:pt x="10976193" y="3248672"/>
                  <a:pt x="10963527" y="3250021"/>
                  <a:pt x="10964144" y="3254754"/>
                </a:cubicBezTo>
                <a:cubicBezTo>
                  <a:pt x="10964167" y="3254754"/>
                  <a:pt x="10964167" y="3254754"/>
                  <a:pt x="10964191" y="3254754"/>
                </a:cubicBezTo>
                <a:cubicBezTo>
                  <a:pt x="10968200" y="3254754"/>
                  <a:pt x="10972137" y="3254754"/>
                  <a:pt x="10976382" y="3254754"/>
                </a:cubicBezTo>
                <a:cubicBezTo>
                  <a:pt x="10979869" y="3250660"/>
                  <a:pt x="10983403" y="3246494"/>
                  <a:pt x="10987079" y="3242163"/>
                </a:cubicBezTo>
                <a:cubicBezTo>
                  <a:pt x="10974414" y="3241169"/>
                  <a:pt x="10972184" y="3241595"/>
                  <a:pt x="10972944" y="3242944"/>
                </a:cubicBezTo>
                <a:close/>
                <a:moveTo>
                  <a:pt x="10450457" y="2232688"/>
                </a:moveTo>
                <a:cubicBezTo>
                  <a:pt x="10452639" y="2233232"/>
                  <a:pt x="10455509" y="2232806"/>
                  <a:pt x="10458095" y="2232806"/>
                </a:cubicBezTo>
                <a:cubicBezTo>
                  <a:pt x="10459375" y="2232806"/>
                  <a:pt x="10460751" y="2232972"/>
                  <a:pt x="10461937" y="2232759"/>
                </a:cubicBezTo>
                <a:cubicBezTo>
                  <a:pt x="10464214" y="2232356"/>
                  <a:pt x="10466349" y="2231741"/>
                  <a:pt x="10468554" y="2231220"/>
                </a:cubicBezTo>
                <a:cubicBezTo>
                  <a:pt x="10467558" y="2230179"/>
                  <a:pt x="10466894" y="2228948"/>
                  <a:pt x="10465518" y="2228096"/>
                </a:cubicBezTo>
                <a:cubicBezTo>
                  <a:pt x="10462957" y="2226487"/>
                  <a:pt x="10460300" y="2224759"/>
                  <a:pt x="10457075" y="2223717"/>
                </a:cubicBezTo>
                <a:cubicBezTo>
                  <a:pt x="10455177" y="2223102"/>
                  <a:pt x="10450860" y="2223126"/>
                  <a:pt x="10449840" y="2223883"/>
                </a:cubicBezTo>
                <a:cubicBezTo>
                  <a:pt x="10447730" y="2225422"/>
                  <a:pt x="10446425" y="2227599"/>
                  <a:pt x="10446164" y="2229587"/>
                </a:cubicBezTo>
                <a:cubicBezTo>
                  <a:pt x="10446045" y="2230581"/>
                  <a:pt x="10448536" y="2232191"/>
                  <a:pt x="10450457" y="2232688"/>
                </a:cubicBezTo>
                <a:close/>
                <a:moveTo>
                  <a:pt x="7175510" y="1105344"/>
                </a:moveTo>
                <a:cubicBezTo>
                  <a:pt x="7176815" y="1103853"/>
                  <a:pt x="7178096" y="1102386"/>
                  <a:pt x="7179377" y="1100895"/>
                </a:cubicBezTo>
                <a:cubicBezTo>
                  <a:pt x="7174704" y="1100303"/>
                  <a:pt x="7169699" y="1100753"/>
                  <a:pt x="7164624" y="1100279"/>
                </a:cubicBezTo>
                <a:cubicBezTo>
                  <a:pt x="7161256" y="1102386"/>
                  <a:pt x="7157769" y="1104540"/>
                  <a:pt x="7152599" y="1107782"/>
                </a:cubicBezTo>
                <a:cubicBezTo>
                  <a:pt x="7156417" y="1108611"/>
                  <a:pt x="7158600" y="1109202"/>
                  <a:pt x="7160877" y="1109557"/>
                </a:cubicBezTo>
                <a:cubicBezTo>
                  <a:pt x="7165739" y="1110338"/>
                  <a:pt x="7167162" y="1107593"/>
                  <a:pt x="7170197" y="1106480"/>
                </a:cubicBezTo>
                <a:cubicBezTo>
                  <a:pt x="7171787" y="1105936"/>
                  <a:pt x="7173684" y="1105581"/>
                  <a:pt x="7175510" y="1105344"/>
                </a:cubicBezTo>
                <a:close/>
                <a:moveTo>
                  <a:pt x="10400104" y="2467453"/>
                </a:moveTo>
                <a:cubicBezTo>
                  <a:pt x="10403946" y="2467430"/>
                  <a:pt x="10407077" y="2465702"/>
                  <a:pt x="10405963" y="2462980"/>
                </a:cubicBezTo>
                <a:cubicBezTo>
                  <a:pt x="10405417" y="2461654"/>
                  <a:pt x="10404824" y="2459998"/>
                  <a:pt x="10403187" y="2459264"/>
                </a:cubicBezTo>
                <a:cubicBezTo>
                  <a:pt x="10401503" y="2458483"/>
                  <a:pt x="10397780" y="2457962"/>
                  <a:pt x="10396285" y="2458507"/>
                </a:cubicBezTo>
                <a:cubicBezTo>
                  <a:pt x="10391162" y="2460424"/>
                  <a:pt x="10386632" y="2462885"/>
                  <a:pt x="10381888" y="2465134"/>
                </a:cubicBezTo>
                <a:cubicBezTo>
                  <a:pt x="10387225" y="2468992"/>
                  <a:pt x="10394104" y="2467477"/>
                  <a:pt x="10400104" y="2467453"/>
                </a:cubicBezTo>
                <a:close/>
                <a:moveTo>
                  <a:pt x="10344390" y="2499642"/>
                </a:moveTo>
                <a:cubicBezTo>
                  <a:pt x="10346193" y="2499737"/>
                  <a:pt x="10350011" y="2498104"/>
                  <a:pt x="10349917" y="2497370"/>
                </a:cubicBezTo>
                <a:cubicBezTo>
                  <a:pt x="10349466" y="2493843"/>
                  <a:pt x="10352715" y="2489985"/>
                  <a:pt x="10347616" y="2486624"/>
                </a:cubicBezTo>
                <a:cubicBezTo>
                  <a:pt x="10341046" y="2487405"/>
                  <a:pt x="10338271" y="2490766"/>
                  <a:pt x="10334452" y="2493228"/>
                </a:cubicBezTo>
                <a:cubicBezTo>
                  <a:pt x="10333195" y="2494033"/>
                  <a:pt x="10333290" y="2496802"/>
                  <a:pt x="10334571" y="2497417"/>
                </a:cubicBezTo>
                <a:cubicBezTo>
                  <a:pt x="10337203" y="2498672"/>
                  <a:pt x="10340974" y="2499453"/>
                  <a:pt x="10344390" y="2499642"/>
                </a:cubicBezTo>
                <a:close/>
                <a:moveTo>
                  <a:pt x="3740300" y="1146432"/>
                </a:moveTo>
                <a:cubicBezTo>
                  <a:pt x="3745115" y="1146835"/>
                  <a:pt x="3747179" y="1145154"/>
                  <a:pt x="3747938" y="1142811"/>
                </a:cubicBezTo>
                <a:cubicBezTo>
                  <a:pt x="3748673" y="1140492"/>
                  <a:pt x="3747487" y="1138030"/>
                  <a:pt x="3743692" y="1137391"/>
                </a:cubicBezTo>
                <a:cubicBezTo>
                  <a:pt x="3740490" y="1136847"/>
                  <a:pt x="3736197" y="1136421"/>
                  <a:pt x="3733209" y="1138764"/>
                </a:cubicBezTo>
                <a:cubicBezTo>
                  <a:pt x="3730955" y="1140539"/>
                  <a:pt x="3727824" y="1141959"/>
                  <a:pt x="3723769" y="1144302"/>
                </a:cubicBezTo>
                <a:cubicBezTo>
                  <a:pt x="3730102" y="1147426"/>
                  <a:pt x="3735438" y="1146030"/>
                  <a:pt x="3740300" y="1146432"/>
                </a:cubicBezTo>
                <a:close/>
                <a:moveTo>
                  <a:pt x="4314658" y="3238802"/>
                </a:moveTo>
                <a:cubicBezTo>
                  <a:pt x="4319567" y="3241879"/>
                  <a:pt x="4324928" y="3242352"/>
                  <a:pt x="4329458" y="3238281"/>
                </a:cubicBezTo>
                <a:cubicBezTo>
                  <a:pt x="4322983" y="3234305"/>
                  <a:pt x="4317338" y="3229713"/>
                  <a:pt x="4306119" y="3231749"/>
                </a:cubicBezTo>
                <a:cubicBezTo>
                  <a:pt x="4305242" y="3235559"/>
                  <a:pt x="4311337" y="3236719"/>
                  <a:pt x="4314658" y="3238802"/>
                </a:cubicBezTo>
                <a:close/>
                <a:moveTo>
                  <a:pt x="7206178" y="1023026"/>
                </a:moveTo>
                <a:cubicBezTo>
                  <a:pt x="7200984" y="1022482"/>
                  <a:pt x="7200225" y="1024423"/>
                  <a:pt x="7200675" y="1026576"/>
                </a:cubicBezTo>
                <a:cubicBezTo>
                  <a:pt x="7201458" y="1030316"/>
                  <a:pt x="7195386" y="1031286"/>
                  <a:pt x="7191117" y="1035121"/>
                </a:cubicBezTo>
                <a:cubicBezTo>
                  <a:pt x="7208170" y="1035452"/>
                  <a:pt x="7208598" y="1035452"/>
                  <a:pt x="7208431" y="1031428"/>
                </a:cubicBezTo>
                <a:cubicBezTo>
                  <a:pt x="7208313" y="1028635"/>
                  <a:pt x="7210732" y="1025488"/>
                  <a:pt x="7206178" y="1023026"/>
                </a:cubicBezTo>
                <a:close/>
                <a:moveTo>
                  <a:pt x="10502139" y="2976061"/>
                </a:moveTo>
                <a:cubicBezTo>
                  <a:pt x="10508946" y="2978309"/>
                  <a:pt x="10515563" y="2980487"/>
                  <a:pt x="10524481" y="2983421"/>
                </a:cubicBezTo>
                <a:cubicBezTo>
                  <a:pt x="10524648" y="2974191"/>
                  <a:pt x="10524624" y="2973930"/>
                  <a:pt x="10517556" y="2974025"/>
                </a:cubicBezTo>
                <a:cubicBezTo>
                  <a:pt x="10512741" y="2974096"/>
                  <a:pt x="10507215" y="2972605"/>
                  <a:pt x="10502139" y="2976061"/>
                </a:cubicBezTo>
                <a:close/>
                <a:moveTo>
                  <a:pt x="10637451" y="2888843"/>
                </a:moveTo>
                <a:cubicBezTo>
                  <a:pt x="10630051" y="2885908"/>
                  <a:pt x="10625971" y="2877648"/>
                  <a:pt x="10613164" y="2884109"/>
                </a:cubicBezTo>
                <a:cubicBezTo>
                  <a:pt x="10620563" y="2887044"/>
                  <a:pt x="10624643" y="2895304"/>
                  <a:pt x="10637451" y="2888843"/>
                </a:cubicBezTo>
                <a:close/>
                <a:moveTo>
                  <a:pt x="4848007" y="690700"/>
                </a:moveTo>
                <a:cubicBezTo>
                  <a:pt x="4852608" y="691173"/>
                  <a:pt x="4855241" y="689682"/>
                  <a:pt x="4856189" y="687434"/>
                </a:cubicBezTo>
                <a:cubicBezTo>
                  <a:pt x="4856735" y="686156"/>
                  <a:pt x="4856474" y="684333"/>
                  <a:pt x="4855241" y="683268"/>
                </a:cubicBezTo>
                <a:cubicBezTo>
                  <a:pt x="4851185" y="679813"/>
                  <a:pt x="4848410" y="683434"/>
                  <a:pt x="4847437" y="684546"/>
                </a:cubicBezTo>
                <a:cubicBezTo>
                  <a:pt x="4844425" y="688002"/>
                  <a:pt x="4833966" y="683481"/>
                  <a:pt x="4833610" y="689304"/>
                </a:cubicBezTo>
                <a:cubicBezTo>
                  <a:pt x="4837689" y="691907"/>
                  <a:pt x="4843216" y="690203"/>
                  <a:pt x="4848007" y="690700"/>
                </a:cubicBezTo>
                <a:close/>
                <a:moveTo>
                  <a:pt x="2930256" y="3355913"/>
                </a:moveTo>
                <a:cubicBezTo>
                  <a:pt x="2926864" y="3356954"/>
                  <a:pt x="2920034" y="3354374"/>
                  <a:pt x="2920081" y="3359155"/>
                </a:cubicBezTo>
                <a:cubicBezTo>
                  <a:pt x="2924422" y="3361900"/>
                  <a:pt x="2929877" y="3360480"/>
                  <a:pt x="2934691" y="3360552"/>
                </a:cubicBezTo>
                <a:cubicBezTo>
                  <a:pt x="2941688" y="3360646"/>
                  <a:pt x="2941688" y="3360386"/>
                  <a:pt x="2941238" y="3350066"/>
                </a:cubicBezTo>
                <a:cubicBezTo>
                  <a:pt x="2935925" y="3352978"/>
                  <a:pt x="2933529" y="3354895"/>
                  <a:pt x="2930256" y="3355913"/>
                </a:cubicBezTo>
                <a:close/>
                <a:moveTo>
                  <a:pt x="10574882" y="3290233"/>
                </a:moveTo>
                <a:cubicBezTo>
                  <a:pt x="10580670" y="3292955"/>
                  <a:pt x="10587382" y="3291180"/>
                  <a:pt x="10593572" y="3291488"/>
                </a:cubicBezTo>
                <a:cubicBezTo>
                  <a:pt x="10597154" y="3291653"/>
                  <a:pt x="10601541" y="3292553"/>
                  <a:pt x="10605574" y="3288505"/>
                </a:cubicBezTo>
                <a:cubicBezTo>
                  <a:pt x="10581073" y="3286801"/>
                  <a:pt x="10581073" y="3286825"/>
                  <a:pt x="10574882" y="3290233"/>
                </a:cubicBezTo>
                <a:close/>
                <a:moveTo>
                  <a:pt x="10094971" y="1919840"/>
                </a:moveTo>
                <a:cubicBezTo>
                  <a:pt x="10100995" y="1919556"/>
                  <a:pt x="10103912" y="1917734"/>
                  <a:pt x="10103035" y="1914113"/>
                </a:cubicBezTo>
                <a:cubicBezTo>
                  <a:pt x="10102465" y="1911746"/>
                  <a:pt x="10099809" y="1910562"/>
                  <a:pt x="10095161" y="1910586"/>
                </a:cubicBezTo>
                <a:cubicBezTo>
                  <a:pt x="10089112" y="1910610"/>
                  <a:pt x="10086005" y="1912645"/>
                  <a:pt x="10087167" y="1916243"/>
                </a:cubicBezTo>
                <a:cubicBezTo>
                  <a:pt x="10087903" y="1918539"/>
                  <a:pt x="10089990" y="1920077"/>
                  <a:pt x="10094971" y="1919840"/>
                </a:cubicBezTo>
                <a:close/>
                <a:moveTo>
                  <a:pt x="10924653" y="3272009"/>
                </a:moveTo>
                <a:cubicBezTo>
                  <a:pt x="10940165" y="3275251"/>
                  <a:pt x="10943627" y="3269074"/>
                  <a:pt x="10949486" y="3264056"/>
                </a:cubicBezTo>
                <a:cubicBezTo>
                  <a:pt x="10936845" y="3262943"/>
                  <a:pt x="10930013" y="3266044"/>
                  <a:pt x="10924653" y="3272009"/>
                </a:cubicBezTo>
                <a:close/>
                <a:moveTo>
                  <a:pt x="7681773" y="1082741"/>
                </a:moveTo>
                <a:cubicBezTo>
                  <a:pt x="7677409" y="1085794"/>
                  <a:pt x="7677812" y="1086717"/>
                  <a:pt x="7684193" y="1090504"/>
                </a:cubicBezTo>
                <a:cubicBezTo>
                  <a:pt x="7688889" y="1086859"/>
                  <a:pt x="7699918" y="1084635"/>
                  <a:pt x="7691308" y="1077203"/>
                </a:cubicBezTo>
                <a:cubicBezTo>
                  <a:pt x="7687110" y="1079617"/>
                  <a:pt x="7684193" y="1081061"/>
                  <a:pt x="7681773" y="1082741"/>
                </a:cubicBezTo>
                <a:close/>
                <a:moveTo>
                  <a:pt x="10637261" y="3066071"/>
                </a:moveTo>
                <a:cubicBezTo>
                  <a:pt x="10637237" y="3062568"/>
                  <a:pt x="10633680" y="3060793"/>
                  <a:pt x="10627466" y="3061456"/>
                </a:cubicBezTo>
                <a:cubicBezTo>
                  <a:pt x="10623481" y="3061882"/>
                  <a:pt x="10620825" y="3063089"/>
                  <a:pt x="10621228" y="3065953"/>
                </a:cubicBezTo>
                <a:cubicBezTo>
                  <a:pt x="10621702" y="3069432"/>
                  <a:pt x="10624880" y="3071112"/>
                  <a:pt x="10631166" y="3070615"/>
                </a:cubicBezTo>
                <a:cubicBezTo>
                  <a:pt x="10635221" y="3070284"/>
                  <a:pt x="10637285" y="3068745"/>
                  <a:pt x="10637261" y="3066071"/>
                </a:cubicBezTo>
                <a:close/>
                <a:moveTo>
                  <a:pt x="4212291" y="1081936"/>
                </a:moveTo>
                <a:cubicBezTo>
                  <a:pt x="4216275" y="1081510"/>
                  <a:pt x="4219382" y="1080303"/>
                  <a:pt x="4218433" y="1077510"/>
                </a:cubicBezTo>
                <a:cubicBezTo>
                  <a:pt x="4218410" y="1073937"/>
                  <a:pt x="4214852" y="1072138"/>
                  <a:pt x="4208638" y="1072800"/>
                </a:cubicBezTo>
                <a:cubicBezTo>
                  <a:pt x="4204653" y="1073227"/>
                  <a:pt x="4201997" y="1074434"/>
                  <a:pt x="4202400" y="1077297"/>
                </a:cubicBezTo>
                <a:cubicBezTo>
                  <a:pt x="4202851" y="1080800"/>
                  <a:pt x="4206076" y="1082623"/>
                  <a:pt x="4212291" y="1081936"/>
                </a:cubicBezTo>
                <a:close/>
                <a:moveTo>
                  <a:pt x="4286338" y="1974916"/>
                </a:moveTo>
                <a:cubicBezTo>
                  <a:pt x="4281263" y="1979177"/>
                  <a:pt x="4266961" y="1981544"/>
                  <a:pt x="4278132" y="1988928"/>
                </a:cubicBezTo>
                <a:cubicBezTo>
                  <a:pt x="4283184" y="1984668"/>
                  <a:pt x="4297509" y="1982301"/>
                  <a:pt x="4286338" y="1974916"/>
                </a:cubicBezTo>
                <a:close/>
                <a:moveTo>
                  <a:pt x="7906621" y="911762"/>
                </a:moveTo>
                <a:cubicBezTo>
                  <a:pt x="7910037" y="910720"/>
                  <a:pt x="7916843" y="913324"/>
                  <a:pt x="7916891" y="908543"/>
                </a:cubicBezTo>
                <a:cubicBezTo>
                  <a:pt x="7912621" y="905750"/>
                  <a:pt x="7907143" y="907194"/>
                  <a:pt x="7902328" y="907123"/>
                </a:cubicBezTo>
                <a:cubicBezTo>
                  <a:pt x="7895308" y="907028"/>
                  <a:pt x="7895284" y="907288"/>
                  <a:pt x="7895616" y="917655"/>
                </a:cubicBezTo>
                <a:cubicBezTo>
                  <a:pt x="7901000" y="914696"/>
                  <a:pt x="7903372" y="912756"/>
                  <a:pt x="7906621" y="911762"/>
                </a:cubicBezTo>
                <a:close/>
                <a:moveTo>
                  <a:pt x="471188" y="1132729"/>
                </a:moveTo>
                <a:cubicBezTo>
                  <a:pt x="472540" y="1133983"/>
                  <a:pt x="473607" y="1135427"/>
                  <a:pt x="475054" y="1136634"/>
                </a:cubicBezTo>
                <a:cubicBezTo>
                  <a:pt x="475979" y="1135947"/>
                  <a:pt x="476999" y="1135285"/>
                  <a:pt x="478493" y="1134764"/>
                </a:cubicBezTo>
                <a:cubicBezTo>
                  <a:pt x="476429" y="1134054"/>
                  <a:pt x="474366" y="1133344"/>
                  <a:pt x="472421" y="1132658"/>
                </a:cubicBezTo>
                <a:cubicBezTo>
                  <a:pt x="471994" y="1132610"/>
                  <a:pt x="471638" y="1132729"/>
                  <a:pt x="471188" y="1132729"/>
                </a:cubicBezTo>
                <a:close/>
                <a:moveTo>
                  <a:pt x="5614077" y="3564856"/>
                </a:moveTo>
                <a:cubicBezTo>
                  <a:pt x="5614599" y="3566962"/>
                  <a:pt x="5618252" y="3568335"/>
                  <a:pt x="5622473" y="3567720"/>
                </a:cubicBezTo>
                <a:cubicBezTo>
                  <a:pt x="5624703" y="3567412"/>
                  <a:pt x="5626743" y="3566631"/>
                  <a:pt x="5628759" y="3565992"/>
                </a:cubicBezTo>
                <a:cubicBezTo>
                  <a:pt x="5628996" y="3565921"/>
                  <a:pt x="5614979" y="3554560"/>
                  <a:pt x="5613816" y="3553969"/>
                </a:cubicBezTo>
                <a:cubicBezTo>
                  <a:pt x="5613840" y="3557590"/>
                  <a:pt x="5613200" y="3561282"/>
                  <a:pt x="5614077" y="3564856"/>
                </a:cubicBezTo>
                <a:close/>
                <a:moveTo>
                  <a:pt x="10643736" y="2978404"/>
                </a:moveTo>
                <a:cubicBezTo>
                  <a:pt x="10644116" y="2978380"/>
                  <a:pt x="10644448" y="2978404"/>
                  <a:pt x="10644756" y="2978451"/>
                </a:cubicBezTo>
                <a:cubicBezTo>
                  <a:pt x="10648409" y="2979114"/>
                  <a:pt x="10651611" y="2978072"/>
                  <a:pt x="10652251" y="2975824"/>
                </a:cubicBezTo>
                <a:cubicBezTo>
                  <a:pt x="10652369" y="2975374"/>
                  <a:pt x="10648527" y="2974569"/>
                  <a:pt x="10646511" y="2973930"/>
                </a:cubicBezTo>
                <a:cubicBezTo>
                  <a:pt x="10645278" y="2973930"/>
                  <a:pt x="10643783" y="2973670"/>
                  <a:pt x="10642858" y="2973978"/>
                </a:cubicBezTo>
                <a:cubicBezTo>
                  <a:pt x="10640866" y="2974617"/>
                  <a:pt x="10637807" y="2975445"/>
                  <a:pt x="10637545" y="2976416"/>
                </a:cubicBezTo>
                <a:cubicBezTo>
                  <a:pt x="10637285" y="2977362"/>
                  <a:pt x="10637427" y="2977930"/>
                  <a:pt x="10637735" y="2978309"/>
                </a:cubicBezTo>
                <a:cubicBezTo>
                  <a:pt x="10623695" y="2978759"/>
                  <a:pt x="10614207" y="2977552"/>
                  <a:pt x="10605977" y="2981599"/>
                </a:cubicBezTo>
                <a:cubicBezTo>
                  <a:pt x="10616199" y="2982190"/>
                  <a:pt x="10626541" y="2984889"/>
                  <a:pt x="10643736" y="2978404"/>
                </a:cubicBezTo>
                <a:close/>
                <a:moveTo>
                  <a:pt x="10342161" y="1883013"/>
                </a:moveTo>
                <a:cubicBezTo>
                  <a:pt x="10348185" y="1882729"/>
                  <a:pt x="10351102" y="1880906"/>
                  <a:pt x="10350225" y="1877285"/>
                </a:cubicBezTo>
                <a:cubicBezTo>
                  <a:pt x="10349655" y="1874918"/>
                  <a:pt x="10346999" y="1873735"/>
                  <a:pt x="10342350" y="1873758"/>
                </a:cubicBezTo>
                <a:cubicBezTo>
                  <a:pt x="10336302" y="1873782"/>
                  <a:pt x="10333195" y="1875817"/>
                  <a:pt x="10334357" y="1879415"/>
                </a:cubicBezTo>
                <a:cubicBezTo>
                  <a:pt x="10335093" y="1881711"/>
                  <a:pt x="10337180" y="1883249"/>
                  <a:pt x="10342161" y="1883013"/>
                </a:cubicBezTo>
                <a:close/>
                <a:moveTo>
                  <a:pt x="10804308" y="2283456"/>
                </a:moveTo>
                <a:cubicBezTo>
                  <a:pt x="10810902" y="2283669"/>
                  <a:pt x="10812941" y="2281539"/>
                  <a:pt x="10812680" y="2278178"/>
                </a:cubicBezTo>
                <a:cubicBezTo>
                  <a:pt x="10812490" y="2275693"/>
                  <a:pt x="10810166" y="2274344"/>
                  <a:pt x="10805849" y="2274225"/>
                </a:cubicBezTo>
                <a:cubicBezTo>
                  <a:pt x="10800038" y="2274083"/>
                  <a:pt x="10796338" y="2275243"/>
                  <a:pt x="10796718" y="2279054"/>
                </a:cubicBezTo>
                <a:cubicBezTo>
                  <a:pt x="10796860" y="2280498"/>
                  <a:pt x="10796741" y="2281965"/>
                  <a:pt x="10796741" y="2283432"/>
                </a:cubicBezTo>
                <a:cubicBezTo>
                  <a:pt x="10799256" y="2283456"/>
                  <a:pt x="10801794" y="2283385"/>
                  <a:pt x="10804308" y="2283456"/>
                </a:cubicBezTo>
                <a:close/>
                <a:moveTo>
                  <a:pt x="10797999" y="2283551"/>
                </a:moveTo>
                <a:cubicBezTo>
                  <a:pt x="10785357" y="2282415"/>
                  <a:pt x="10778526" y="2285539"/>
                  <a:pt x="10773166" y="2291503"/>
                </a:cubicBezTo>
                <a:cubicBezTo>
                  <a:pt x="10788654" y="2294746"/>
                  <a:pt x="10792116" y="2288568"/>
                  <a:pt x="10797999" y="2283551"/>
                </a:cubicBezTo>
                <a:close/>
                <a:moveTo>
                  <a:pt x="9462266" y="2292048"/>
                </a:moveTo>
                <a:cubicBezTo>
                  <a:pt x="9462552" y="2293468"/>
                  <a:pt x="9463050" y="2295125"/>
                  <a:pt x="9463405" y="2296639"/>
                </a:cubicBezTo>
                <a:cubicBezTo>
                  <a:pt x="9471232" y="2297444"/>
                  <a:pt x="9475667" y="2292852"/>
                  <a:pt x="9484633" y="2288994"/>
                </a:cubicBezTo>
                <a:cubicBezTo>
                  <a:pt x="9472750" y="2287503"/>
                  <a:pt x="9466821" y="2289278"/>
                  <a:pt x="9462266" y="2292048"/>
                </a:cubicBezTo>
                <a:close/>
                <a:moveTo>
                  <a:pt x="6334894" y="2262391"/>
                </a:moveTo>
                <a:cubicBezTo>
                  <a:pt x="6350690" y="2258675"/>
                  <a:pt x="6360486" y="2262723"/>
                  <a:pt x="6373460" y="2257492"/>
                </a:cubicBezTo>
                <a:cubicBezTo>
                  <a:pt x="6347037" y="2255646"/>
                  <a:pt x="6347037" y="2255693"/>
                  <a:pt x="6334894" y="2262391"/>
                </a:cubicBezTo>
                <a:close/>
                <a:moveTo>
                  <a:pt x="10561505" y="2637888"/>
                </a:moveTo>
                <a:cubicBezTo>
                  <a:pt x="10558232" y="2640563"/>
                  <a:pt x="10551900" y="2641888"/>
                  <a:pt x="10550951" y="2645675"/>
                </a:cubicBezTo>
                <a:cubicBezTo>
                  <a:pt x="10565656" y="2646930"/>
                  <a:pt x="10565656" y="2646930"/>
                  <a:pt x="10572321" y="2644137"/>
                </a:cubicBezTo>
                <a:cubicBezTo>
                  <a:pt x="10568716" y="2642054"/>
                  <a:pt x="10565111" y="2639971"/>
                  <a:pt x="10561505" y="2637888"/>
                </a:cubicBezTo>
                <a:close/>
                <a:moveTo>
                  <a:pt x="2537840" y="2633297"/>
                </a:moveTo>
                <a:cubicBezTo>
                  <a:pt x="2531579" y="2632800"/>
                  <a:pt x="2528401" y="2634480"/>
                  <a:pt x="2527926" y="2637959"/>
                </a:cubicBezTo>
                <a:cubicBezTo>
                  <a:pt x="2527547" y="2640823"/>
                  <a:pt x="2530179" y="2642030"/>
                  <a:pt x="2534164" y="2642456"/>
                </a:cubicBezTo>
                <a:cubicBezTo>
                  <a:pt x="2537556" y="2642835"/>
                  <a:pt x="2539880" y="2642338"/>
                  <a:pt x="2541517" y="2641368"/>
                </a:cubicBezTo>
                <a:cubicBezTo>
                  <a:pt x="2541208" y="2638953"/>
                  <a:pt x="2540852" y="2636539"/>
                  <a:pt x="2540544" y="2634125"/>
                </a:cubicBezTo>
                <a:cubicBezTo>
                  <a:pt x="2539667" y="2633841"/>
                  <a:pt x="2538955" y="2633486"/>
                  <a:pt x="2537840" y="2633297"/>
                </a:cubicBezTo>
                <a:close/>
                <a:moveTo>
                  <a:pt x="10336113" y="2637888"/>
                </a:moveTo>
                <a:cubicBezTo>
                  <a:pt x="10340192" y="2637557"/>
                  <a:pt x="10342256" y="2636042"/>
                  <a:pt x="10342232" y="2633344"/>
                </a:cubicBezTo>
                <a:cubicBezTo>
                  <a:pt x="10342208" y="2629841"/>
                  <a:pt x="10338650" y="2628066"/>
                  <a:pt x="10332436" y="2628729"/>
                </a:cubicBezTo>
                <a:cubicBezTo>
                  <a:pt x="10328452" y="2629155"/>
                  <a:pt x="10325795" y="2630362"/>
                  <a:pt x="10326198" y="2633226"/>
                </a:cubicBezTo>
                <a:cubicBezTo>
                  <a:pt x="10326673" y="2636705"/>
                  <a:pt x="10329827" y="2638409"/>
                  <a:pt x="10336113" y="2637888"/>
                </a:cubicBezTo>
                <a:close/>
                <a:moveTo>
                  <a:pt x="4564979" y="2279148"/>
                </a:moveTo>
                <a:cubicBezTo>
                  <a:pt x="4559642" y="2281989"/>
                  <a:pt x="4558812" y="2285089"/>
                  <a:pt x="4565880" y="2287693"/>
                </a:cubicBezTo>
                <a:cubicBezTo>
                  <a:pt x="4572758" y="2283953"/>
                  <a:pt x="4580704" y="2280687"/>
                  <a:pt x="4577193" y="2274202"/>
                </a:cubicBezTo>
                <a:cubicBezTo>
                  <a:pt x="4570624" y="2273728"/>
                  <a:pt x="4568607" y="2277231"/>
                  <a:pt x="4564979" y="2279148"/>
                </a:cubicBezTo>
                <a:close/>
                <a:moveTo>
                  <a:pt x="6655776" y="4134835"/>
                </a:moveTo>
                <a:cubicBezTo>
                  <a:pt x="6653879" y="4135143"/>
                  <a:pt x="6651934" y="4135735"/>
                  <a:pt x="6650534" y="4136516"/>
                </a:cubicBezTo>
                <a:cubicBezTo>
                  <a:pt x="6649894" y="4136871"/>
                  <a:pt x="6650416" y="4137959"/>
                  <a:pt x="6650416" y="4138717"/>
                </a:cubicBezTo>
                <a:cubicBezTo>
                  <a:pt x="6650416" y="4141722"/>
                  <a:pt x="6650155" y="4144752"/>
                  <a:pt x="6650534" y="4147735"/>
                </a:cubicBezTo>
                <a:cubicBezTo>
                  <a:pt x="6650700" y="4149060"/>
                  <a:pt x="6651981" y="4150385"/>
                  <a:pt x="6653119" y="4151616"/>
                </a:cubicBezTo>
                <a:cubicBezTo>
                  <a:pt x="6654566" y="4153178"/>
                  <a:pt x="6658266" y="4150480"/>
                  <a:pt x="6658385" y="4147663"/>
                </a:cubicBezTo>
                <a:cubicBezTo>
                  <a:pt x="6658385" y="4143900"/>
                  <a:pt x="6658504" y="4140137"/>
                  <a:pt x="6658266" y="4136374"/>
                </a:cubicBezTo>
                <a:cubicBezTo>
                  <a:pt x="6658243" y="4135805"/>
                  <a:pt x="6656369" y="4134740"/>
                  <a:pt x="6655776" y="4134835"/>
                </a:cubicBezTo>
                <a:close/>
                <a:moveTo>
                  <a:pt x="6355576" y="2364070"/>
                </a:moveTo>
                <a:cubicBezTo>
                  <a:pt x="6348176" y="2361135"/>
                  <a:pt x="6344097" y="2352875"/>
                  <a:pt x="6331289" y="2359337"/>
                </a:cubicBezTo>
                <a:cubicBezTo>
                  <a:pt x="6338689" y="2362248"/>
                  <a:pt x="6342768" y="2370532"/>
                  <a:pt x="6355576" y="2364070"/>
                </a:cubicBezTo>
                <a:close/>
                <a:moveTo>
                  <a:pt x="5806455" y="2364686"/>
                </a:moveTo>
                <a:cubicBezTo>
                  <a:pt x="5809016" y="2367265"/>
                  <a:pt x="5813428" y="2366390"/>
                  <a:pt x="5817009" y="2366200"/>
                </a:cubicBezTo>
                <a:cubicBezTo>
                  <a:pt x="5823200" y="2365893"/>
                  <a:pt x="5829912" y="2367644"/>
                  <a:pt x="5838664" y="2363550"/>
                </a:cubicBezTo>
                <a:cubicBezTo>
                  <a:pt x="5814424" y="2361206"/>
                  <a:pt x="5814424" y="2361396"/>
                  <a:pt x="5806455" y="2364686"/>
                </a:cubicBezTo>
                <a:close/>
                <a:moveTo>
                  <a:pt x="10372710" y="2363029"/>
                </a:moveTo>
                <a:cubicBezTo>
                  <a:pt x="10366922" y="2360307"/>
                  <a:pt x="10360210" y="2362082"/>
                  <a:pt x="10354020" y="2361774"/>
                </a:cubicBezTo>
                <a:cubicBezTo>
                  <a:pt x="10350462" y="2361609"/>
                  <a:pt x="10346051" y="2360709"/>
                  <a:pt x="10342018" y="2364756"/>
                </a:cubicBezTo>
                <a:cubicBezTo>
                  <a:pt x="10366543" y="2366484"/>
                  <a:pt x="10366543" y="2366437"/>
                  <a:pt x="10372710" y="2363029"/>
                </a:cubicBezTo>
                <a:close/>
                <a:moveTo>
                  <a:pt x="3271417" y="1514687"/>
                </a:moveTo>
                <a:cubicBezTo>
                  <a:pt x="3267100" y="1514332"/>
                  <a:pt x="3264752" y="1515373"/>
                  <a:pt x="3263234" y="1516959"/>
                </a:cubicBezTo>
                <a:cubicBezTo>
                  <a:pt x="3263448" y="1518995"/>
                  <a:pt x="3264112" y="1520959"/>
                  <a:pt x="3264587" y="1522971"/>
                </a:cubicBezTo>
                <a:cubicBezTo>
                  <a:pt x="3265559" y="1523326"/>
                  <a:pt x="3266413" y="1523705"/>
                  <a:pt x="3267741" y="1523847"/>
                </a:cubicBezTo>
                <a:cubicBezTo>
                  <a:pt x="3273955" y="1524533"/>
                  <a:pt x="3277181" y="1522711"/>
                  <a:pt x="3277655" y="1519231"/>
                </a:cubicBezTo>
                <a:cubicBezTo>
                  <a:pt x="3278035" y="1516368"/>
                  <a:pt x="3275354" y="1515350"/>
                  <a:pt x="3271417" y="1514687"/>
                </a:cubicBezTo>
                <a:close/>
                <a:moveTo>
                  <a:pt x="8998364" y="2334224"/>
                </a:moveTo>
                <a:cubicBezTo>
                  <a:pt x="8992554" y="2334035"/>
                  <a:pt x="8986743" y="2334106"/>
                  <a:pt x="8980908" y="2334177"/>
                </a:cubicBezTo>
                <a:cubicBezTo>
                  <a:pt x="8981857" y="2335668"/>
                  <a:pt x="8982805" y="2337159"/>
                  <a:pt x="8983565" y="2338650"/>
                </a:cubicBezTo>
                <a:cubicBezTo>
                  <a:pt x="8984655" y="2338627"/>
                  <a:pt x="8985723" y="2338698"/>
                  <a:pt x="8986790" y="2338698"/>
                </a:cubicBezTo>
                <a:cubicBezTo>
                  <a:pt x="8990704" y="2338698"/>
                  <a:pt x="8994617" y="2338792"/>
                  <a:pt x="8998507" y="2338627"/>
                </a:cubicBezTo>
                <a:cubicBezTo>
                  <a:pt x="8999503" y="2338579"/>
                  <a:pt x="9001329" y="2337514"/>
                  <a:pt x="9001163" y="2337183"/>
                </a:cubicBezTo>
                <a:cubicBezTo>
                  <a:pt x="9000618" y="2336071"/>
                  <a:pt x="8999432" y="2334248"/>
                  <a:pt x="8998364" y="2334224"/>
                </a:cubicBezTo>
                <a:close/>
                <a:moveTo>
                  <a:pt x="10438005" y="2450223"/>
                </a:moveTo>
                <a:cubicBezTo>
                  <a:pt x="10438765" y="2452518"/>
                  <a:pt x="10440851" y="2454057"/>
                  <a:pt x="10445809" y="2453820"/>
                </a:cubicBezTo>
                <a:cubicBezTo>
                  <a:pt x="10451833" y="2453536"/>
                  <a:pt x="10454964" y="2451690"/>
                  <a:pt x="10453802" y="2448093"/>
                </a:cubicBezTo>
                <a:cubicBezTo>
                  <a:pt x="10453043" y="2445797"/>
                  <a:pt x="10450955" y="2443998"/>
                  <a:pt x="10446164" y="2444542"/>
                </a:cubicBezTo>
                <a:cubicBezTo>
                  <a:pt x="10439950" y="2444566"/>
                  <a:pt x="10436843" y="2446625"/>
                  <a:pt x="10438005" y="2450223"/>
                </a:cubicBezTo>
                <a:close/>
                <a:moveTo>
                  <a:pt x="1976551" y="1623608"/>
                </a:moveTo>
                <a:cubicBezTo>
                  <a:pt x="1966708" y="1616768"/>
                  <a:pt x="1966780" y="1616555"/>
                  <a:pt x="1961680" y="1616082"/>
                </a:cubicBezTo>
                <a:cubicBezTo>
                  <a:pt x="1959712" y="1615892"/>
                  <a:pt x="1957316" y="1616958"/>
                  <a:pt x="1955253" y="1617573"/>
                </a:cubicBezTo>
                <a:cubicBezTo>
                  <a:pt x="1954921" y="1617691"/>
                  <a:pt x="1954921" y="1618851"/>
                  <a:pt x="1955371" y="1619017"/>
                </a:cubicBezTo>
                <a:cubicBezTo>
                  <a:pt x="1960328" y="1621005"/>
                  <a:pt x="1962297" y="1625502"/>
                  <a:pt x="1970005" y="1625099"/>
                </a:cubicBezTo>
                <a:cubicBezTo>
                  <a:pt x="1972259" y="1624981"/>
                  <a:pt x="1974370" y="1624129"/>
                  <a:pt x="1976551" y="1623608"/>
                </a:cubicBezTo>
                <a:close/>
                <a:moveTo>
                  <a:pt x="5914254" y="2448353"/>
                </a:moveTo>
                <a:cubicBezTo>
                  <a:pt x="5916554" y="2442294"/>
                  <a:pt x="5916554" y="2442294"/>
                  <a:pt x="5903462" y="2436164"/>
                </a:cubicBezTo>
                <a:cubicBezTo>
                  <a:pt x="5901185" y="2442223"/>
                  <a:pt x="5901185" y="2442223"/>
                  <a:pt x="5914254" y="2448353"/>
                </a:cubicBezTo>
                <a:close/>
                <a:moveTo>
                  <a:pt x="3847506" y="2154488"/>
                </a:moveTo>
                <a:cubicBezTo>
                  <a:pt x="3848479" y="2154464"/>
                  <a:pt x="3850305" y="2153375"/>
                  <a:pt x="3850139" y="2153044"/>
                </a:cubicBezTo>
                <a:cubicBezTo>
                  <a:pt x="3849593" y="2151955"/>
                  <a:pt x="3848597" y="2150819"/>
                  <a:pt x="3847222" y="2150014"/>
                </a:cubicBezTo>
                <a:cubicBezTo>
                  <a:pt x="3846605" y="2149636"/>
                  <a:pt x="3844731" y="2149943"/>
                  <a:pt x="3843427" y="2149943"/>
                </a:cubicBezTo>
                <a:cubicBezTo>
                  <a:pt x="3838209" y="2149943"/>
                  <a:pt x="3832991" y="2149801"/>
                  <a:pt x="3827796" y="2150014"/>
                </a:cubicBezTo>
                <a:cubicBezTo>
                  <a:pt x="3825496" y="2150109"/>
                  <a:pt x="3823195" y="2150866"/>
                  <a:pt x="3821084" y="2151506"/>
                </a:cubicBezTo>
                <a:cubicBezTo>
                  <a:pt x="3818380" y="2152334"/>
                  <a:pt x="3823053" y="2154464"/>
                  <a:pt x="3827939" y="2154535"/>
                </a:cubicBezTo>
                <a:cubicBezTo>
                  <a:pt x="3834485" y="2154559"/>
                  <a:pt x="3841007" y="2154606"/>
                  <a:pt x="3847506" y="2154488"/>
                </a:cubicBezTo>
                <a:close/>
                <a:moveTo>
                  <a:pt x="4178492" y="1323518"/>
                </a:moveTo>
                <a:cubicBezTo>
                  <a:pt x="4171116" y="1326359"/>
                  <a:pt x="4169479" y="1330430"/>
                  <a:pt x="4170594" y="1335163"/>
                </a:cubicBezTo>
                <a:cubicBezTo>
                  <a:pt x="4179085" y="1334501"/>
                  <a:pt x="4183686" y="1330879"/>
                  <a:pt x="4186200" y="1326927"/>
                </a:cubicBezTo>
                <a:cubicBezTo>
                  <a:pt x="4187956" y="1324157"/>
                  <a:pt x="4185892" y="1321033"/>
                  <a:pt x="4178563" y="1321365"/>
                </a:cubicBezTo>
                <a:cubicBezTo>
                  <a:pt x="4178563" y="1322098"/>
                  <a:pt x="4179085" y="1323305"/>
                  <a:pt x="4178492" y="1323518"/>
                </a:cubicBezTo>
                <a:close/>
                <a:moveTo>
                  <a:pt x="3111273" y="2161399"/>
                </a:moveTo>
                <a:cubicBezTo>
                  <a:pt x="3110917" y="2161848"/>
                  <a:pt x="3110348" y="2162156"/>
                  <a:pt x="3110158" y="2162701"/>
                </a:cubicBezTo>
                <a:cubicBezTo>
                  <a:pt x="3109589" y="2164428"/>
                  <a:pt x="3110087" y="2165777"/>
                  <a:pt x="3111368" y="2166724"/>
                </a:cubicBezTo>
                <a:cubicBezTo>
                  <a:pt x="3111391" y="2164925"/>
                  <a:pt x="3111344" y="2163150"/>
                  <a:pt x="3111273" y="2161399"/>
                </a:cubicBezTo>
                <a:close/>
                <a:moveTo>
                  <a:pt x="1539285" y="2168357"/>
                </a:moveTo>
                <a:cubicBezTo>
                  <a:pt x="1542415" y="2175623"/>
                  <a:pt x="1550835" y="2178298"/>
                  <a:pt x="1563216" y="2177564"/>
                </a:cubicBezTo>
                <a:cubicBezTo>
                  <a:pt x="1560086" y="2170298"/>
                  <a:pt x="1551642" y="2167624"/>
                  <a:pt x="1539285" y="2168357"/>
                </a:cubicBezTo>
                <a:close/>
                <a:moveTo>
                  <a:pt x="849373" y="589494"/>
                </a:moveTo>
                <a:cubicBezTo>
                  <a:pt x="846811" y="589281"/>
                  <a:pt x="844179" y="589423"/>
                  <a:pt x="841570" y="589423"/>
                </a:cubicBezTo>
                <a:cubicBezTo>
                  <a:pt x="836352" y="589423"/>
                  <a:pt x="831110" y="589234"/>
                  <a:pt x="825963" y="589565"/>
                </a:cubicBezTo>
                <a:cubicBezTo>
                  <a:pt x="824801" y="589636"/>
                  <a:pt x="823686" y="591435"/>
                  <a:pt x="823141" y="592524"/>
                </a:cubicBezTo>
                <a:cubicBezTo>
                  <a:pt x="822975" y="592855"/>
                  <a:pt x="824825" y="593944"/>
                  <a:pt x="825773" y="593968"/>
                </a:cubicBezTo>
                <a:cubicBezTo>
                  <a:pt x="833600" y="594086"/>
                  <a:pt x="841427" y="594157"/>
                  <a:pt x="849230" y="593897"/>
                </a:cubicBezTo>
                <a:cubicBezTo>
                  <a:pt x="850322" y="593873"/>
                  <a:pt x="851507" y="592027"/>
                  <a:pt x="852029" y="590938"/>
                </a:cubicBezTo>
                <a:cubicBezTo>
                  <a:pt x="852195" y="590607"/>
                  <a:pt x="850416" y="589589"/>
                  <a:pt x="849373" y="589494"/>
                </a:cubicBezTo>
                <a:close/>
                <a:moveTo>
                  <a:pt x="733700" y="584832"/>
                </a:moveTo>
                <a:cubicBezTo>
                  <a:pt x="728482" y="584832"/>
                  <a:pt x="723264" y="584690"/>
                  <a:pt x="718069" y="584903"/>
                </a:cubicBezTo>
                <a:cubicBezTo>
                  <a:pt x="715769" y="584997"/>
                  <a:pt x="713468" y="585755"/>
                  <a:pt x="711357" y="586394"/>
                </a:cubicBezTo>
                <a:cubicBezTo>
                  <a:pt x="708653" y="587222"/>
                  <a:pt x="713326" y="589352"/>
                  <a:pt x="718212" y="589423"/>
                </a:cubicBezTo>
                <a:cubicBezTo>
                  <a:pt x="724734" y="589423"/>
                  <a:pt x="731257" y="589494"/>
                  <a:pt x="737755" y="589352"/>
                </a:cubicBezTo>
                <a:cubicBezTo>
                  <a:pt x="738728" y="589329"/>
                  <a:pt x="740554" y="588240"/>
                  <a:pt x="740388" y="587909"/>
                </a:cubicBezTo>
                <a:cubicBezTo>
                  <a:pt x="739843" y="586820"/>
                  <a:pt x="738846" y="585684"/>
                  <a:pt x="737495" y="584879"/>
                </a:cubicBezTo>
                <a:cubicBezTo>
                  <a:pt x="736878" y="584500"/>
                  <a:pt x="735004" y="584832"/>
                  <a:pt x="733700" y="584832"/>
                </a:cubicBezTo>
                <a:close/>
                <a:moveTo>
                  <a:pt x="6420991" y="1782186"/>
                </a:moveTo>
                <a:cubicBezTo>
                  <a:pt x="6418310" y="1788197"/>
                  <a:pt x="6417789" y="1793807"/>
                  <a:pt x="6423694" y="1804032"/>
                </a:cubicBezTo>
                <a:cubicBezTo>
                  <a:pt x="6427465" y="1786067"/>
                  <a:pt x="6427394" y="1786067"/>
                  <a:pt x="6420991" y="1782186"/>
                </a:cubicBezTo>
                <a:close/>
                <a:moveTo>
                  <a:pt x="10504369" y="2241066"/>
                </a:moveTo>
                <a:cubicBezTo>
                  <a:pt x="10513974" y="2242510"/>
                  <a:pt x="10523699" y="2242889"/>
                  <a:pt x="10535534" y="2239812"/>
                </a:cubicBezTo>
                <a:cubicBezTo>
                  <a:pt x="10523414" y="2235741"/>
                  <a:pt x="10512148" y="2238202"/>
                  <a:pt x="10501664" y="2237398"/>
                </a:cubicBezTo>
                <a:cubicBezTo>
                  <a:pt x="10502566" y="2238676"/>
                  <a:pt x="10503017" y="2240853"/>
                  <a:pt x="10504369" y="2241066"/>
                </a:cubicBezTo>
                <a:close/>
                <a:moveTo>
                  <a:pt x="10796409" y="2220143"/>
                </a:moveTo>
                <a:cubicBezTo>
                  <a:pt x="10780898" y="2216901"/>
                  <a:pt x="10777435" y="2223078"/>
                  <a:pt x="10771576" y="2228096"/>
                </a:cubicBezTo>
                <a:cubicBezTo>
                  <a:pt x="10784219" y="2229232"/>
                  <a:pt x="10791049" y="2226108"/>
                  <a:pt x="10796409" y="2220143"/>
                </a:cubicBezTo>
                <a:close/>
                <a:moveTo>
                  <a:pt x="5705606" y="2219244"/>
                </a:moveTo>
                <a:cubicBezTo>
                  <a:pt x="5702214" y="2218913"/>
                  <a:pt x="5698561" y="2219552"/>
                  <a:pt x="5692845" y="2219930"/>
                </a:cubicBezTo>
                <a:cubicBezTo>
                  <a:pt x="5696189" y="2222274"/>
                  <a:pt x="5698443" y="2223623"/>
                  <a:pt x="5700198" y="2225161"/>
                </a:cubicBezTo>
                <a:cubicBezTo>
                  <a:pt x="5702830" y="2227481"/>
                  <a:pt x="5700150" y="2231078"/>
                  <a:pt x="5705629" y="2232759"/>
                </a:cubicBezTo>
                <a:cubicBezTo>
                  <a:pt x="5711914" y="2230061"/>
                  <a:pt x="5709187" y="2226084"/>
                  <a:pt x="5709329" y="2222581"/>
                </a:cubicBezTo>
                <a:cubicBezTo>
                  <a:pt x="5709353" y="2221445"/>
                  <a:pt x="5707195" y="2219386"/>
                  <a:pt x="5705606" y="2219244"/>
                </a:cubicBezTo>
                <a:close/>
                <a:moveTo>
                  <a:pt x="10501688" y="2237421"/>
                </a:moveTo>
                <a:cubicBezTo>
                  <a:pt x="10502661" y="2234699"/>
                  <a:pt x="10499649" y="2232972"/>
                  <a:pt x="10495996" y="2232972"/>
                </a:cubicBezTo>
                <a:cubicBezTo>
                  <a:pt x="10490114" y="2232948"/>
                  <a:pt x="10483402" y="2231386"/>
                  <a:pt x="10478184" y="2234841"/>
                </a:cubicBezTo>
                <a:cubicBezTo>
                  <a:pt x="10484778" y="2239741"/>
                  <a:pt x="10493956" y="2236522"/>
                  <a:pt x="10501688" y="2237421"/>
                </a:cubicBezTo>
                <a:close/>
                <a:moveTo>
                  <a:pt x="1980038" y="2352686"/>
                </a:moveTo>
                <a:cubicBezTo>
                  <a:pt x="1979753" y="2356141"/>
                  <a:pt x="1970385" y="2356118"/>
                  <a:pt x="1971571" y="2361254"/>
                </a:cubicBezTo>
                <a:cubicBezTo>
                  <a:pt x="1976386" y="2361467"/>
                  <a:pt x="1981082" y="2361656"/>
                  <a:pt x="1985897" y="2361869"/>
                </a:cubicBezTo>
                <a:cubicBezTo>
                  <a:pt x="1984284" y="2358768"/>
                  <a:pt x="1989739" y="2354579"/>
                  <a:pt x="1980038" y="2352686"/>
                </a:cubicBezTo>
                <a:close/>
                <a:moveTo>
                  <a:pt x="4947883" y="2343360"/>
                </a:moveTo>
                <a:cubicBezTo>
                  <a:pt x="4943401" y="2345491"/>
                  <a:pt x="4942310" y="2348354"/>
                  <a:pt x="4945559" y="2350887"/>
                </a:cubicBezTo>
                <a:cubicBezTo>
                  <a:pt x="4949164" y="2353704"/>
                  <a:pt x="4954145" y="2353135"/>
                  <a:pt x="4958699" y="2351076"/>
                </a:cubicBezTo>
                <a:cubicBezTo>
                  <a:pt x="4957442" y="2347337"/>
                  <a:pt x="4951512" y="2345893"/>
                  <a:pt x="4947883" y="2343360"/>
                </a:cubicBezTo>
                <a:close/>
                <a:moveTo>
                  <a:pt x="4967997" y="1620555"/>
                </a:moveTo>
                <a:cubicBezTo>
                  <a:pt x="4967024" y="1623277"/>
                  <a:pt x="4970036" y="1625005"/>
                  <a:pt x="4973689" y="1625005"/>
                </a:cubicBezTo>
                <a:cubicBezTo>
                  <a:pt x="4979571" y="1625028"/>
                  <a:pt x="4986283" y="1626591"/>
                  <a:pt x="4991501" y="1623135"/>
                </a:cubicBezTo>
                <a:cubicBezTo>
                  <a:pt x="4984907" y="1618236"/>
                  <a:pt x="4975728" y="1621478"/>
                  <a:pt x="4967997" y="1620555"/>
                </a:cubicBezTo>
                <a:close/>
                <a:moveTo>
                  <a:pt x="10466254" y="2380259"/>
                </a:moveTo>
                <a:cubicBezTo>
                  <a:pt x="10465020" y="2380330"/>
                  <a:pt x="10463858" y="2382082"/>
                  <a:pt x="10463265" y="2383170"/>
                </a:cubicBezTo>
                <a:cubicBezTo>
                  <a:pt x="10463075" y="2383502"/>
                  <a:pt x="10464831" y="2384567"/>
                  <a:pt x="10465874" y="2384662"/>
                </a:cubicBezTo>
                <a:cubicBezTo>
                  <a:pt x="10468412" y="2384875"/>
                  <a:pt x="10471045" y="2384733"/>
                  <a:pt x="10473630" y="2384733"/>
                </a:cubicBezTo>
                <a:cubicBezTo>
                  <a:pt x="10476215" y="2384733"/>
                  <a:pt x="10479062" y="2385088"/>
                  <a:pt x="10481314" y="2384614"/>
                </a:cubicBezTo>
                <a:cubicBezTo>
                  <a:pt x="10482809" y="2384283"/>
                  <a:pt x="10483781" y="2382792"/>
                  <a:pt x="10484375" y="2381703"/>
                </a:cubicBezTo>
                <a:cubicBezTo>
                  <a:pt x="10484564" y="2381372"/>
                  <a:pt x="10482761" y="2380236"/>
                  <a:pt x="10481789" y="2380212"/>
                </a:cubicBezTo>
                <a:cubicBezTo>
                  <a:pt x="10476595" y="2380046"/>
                  <a:pt x="10471377" y="2379928"/>
                  <a:pt x="10466254" y="2380259"/>
                </a:cubicBezTo>
                <a:close/>
                <a:moveTo>
                  <a:pt x="10644258" y="2383005"/>
                </a:moveTo>
                <a:cubicBezTo>
                  <a:pt x="10640819" y="2379478"/>
                  <a:pt x="10637000" y="2376212"/>
                  <a:pt x="10629292" y="2375526"/>
                </a:cubicBezTo>
                <a:cubicBezTo>
                  <a:pt x="10630122" y="2385301"/>
                  <a:pt x="10630122" y="2385301"/>
                  <a:pt x="10644258" y="2383005"/>
                </a:cubicBezTo>
                <a:close/>
                <a:moveTo>
                  <a:pt x="6273013" y="2130701"/>
                </a:moveTo>
                <a:cubicBezTo>
                  <a:pt x="6277282" y="2129210"/>
                  <a:pt x="6275172" y="2126725"/>
                  <a:pt x="6275978" y="2123506"/>
                </a:cubicBezTo>
                <a:cubicBezTo>
                  <a:pt x="6275385" y="2122464"/>
                  <a:pt x="6274270" y="2120476"/>
                  <a:pt x="6272942" y="2118535"/>
                </a:cubicBezTo>
                <a:cubicBezTo>
                  <a:pt x="6272824" y="2118346"/>
                  <a:pt x="6270760" y="2118275"/>
                  <a:pt x="6270357" y="2118535"/>
                </a:cubicBezTo>
                <a:cubicBezTo>
                  <a:pt x="6266586" y="2121021"/>
                  <a:pt x="6266586" y="2128216"/>
                  <a:pt x="6270357" y="2130677"/>
                </a:cubicBezTo>
                <a:cubicBezTo>
                  <a:pt x="6270760" y="2130961"/>
                  <a:pt x="6272349" y="2130938"/>
                  <a:pt x="6273013" y="2130701"/>
                </a:cubicBezTo>
                <a:close/>
                <a:moveTo>
                  <a:pt x="1897214" y="2119530"/>
                </a:moveTo>
                <a:cubicBezTo>
                  <a:pt x="1899302" y="2120737"/>
                  <a:pt x="1900155" y="2121683"/>
                  <a:pt x="1901104" y="2121707"/>
                </a:cubicBezTo>
                <a:cubicBezTo>
                  <a:pt x="1904567" y="2121802"/>
                  <a:pt x="1909216" y="2122323"/>
                  <a:pt x="1911256" y="2121281"/>
                </a:cubicBezTo>
                <a:cubicBezTo>
                  <a:pt x="1913438" y="2120169"/>
                  <a:pt x="1913556" y="2117470"/>
                  <a:pt x="1913770" y="2115435"/>
                </a:cubicBezTo>
                <a:cubicBezTo>
                  <a:pt x="1913817" y="2115009"/>
                  <a:pt x="1909619" y="2113755"/>
                  <a:pt x="1908765" y="2114086"/>
                </a:cubicBezTo>
                <a:cubicBezTo>
                  <a:pt x="1904662" y="2115648"/>
                  <a:pt x="1901009" y="2117660"/>
                  <a:pt x="1897214" y="2119530"/>
                </a:cubicBezTo>
                <a:close/>
                <a:moveTo>
                  <a:pt x="4650008" y="996234"/>
                </a:moveTo>
                <a:cubicBezTo>
                  <a:pt x="4653447" y="999760"/>
                  <a:pt x="4657266" y="1003026"/>
                  <a:pt x="4664974" y="1003713"/>
                </a:cubicBezTo>
                <a:cubicBezTo>
                  <a:pt x="4664144" y="993938"/>
                  <a:pt x="4664144" y="993938"/>
                  <a:pt x="4650008" y="996234"/>
                </a:cubicBezTo>
                <a:close/>
                <a:moveTo>
                  <a:pt x="8902021" y="2252001"/>
                </a:moveTo>
                <a:cubicBezTo>
                  <a:pt x="8898108" y="2253871"/>
                  <a:pt x="8894646" y="2256048"/>
                  <a:pt x="8891016" y="2258131"/>
                </a:cubicBezTo>
                <a:cubicBezTo>
                  <a:pt x="8891917" y="2258652"/>
                  <a:pt x="8892748" y="2259575"/>
                  <a:pt x="8893744" y="2259622"/>
                </a:cubicBezTo>
                <a:cubicBezTo>
                  <a:pt x="8897207" y="2259811"/>
                  <a:pt x="8901049" y="2260261"/>
                  <a:pt x="8904109" y="2259598"/>
                </a:cubicBezTo>
                <a:cubicBezTo>
                  <a:pt x="8908686" y="2258628"/>
                  <a:pt x="8907026" y="2255812"/>
                  <a:pt x="8906717" y="2253776"/>
                </a:cubicBezTo>
                <a:cubicBezTo>
                  <a:pt x="8906599" y="2253066"/>
                  <a:pt x="8902496" y="2251764"/>
                  <a:pt x="8902021" y="2252001"/>
                </a:cubicBezTo>
                <a:close/>
                <a:moveTo>
                  <a:pt x="5915249" y="2259196"/>
                </a:moveTo>
                <a:cubicBezTo>
                  <a:pt x="5912095" y="2256261"/>
                  <a:pt x="5909012" y="2253445"/>
                  <a:pt x="5905762" y="2250415"/>
                </a:cubicBezTo>
                <a:cubicBezTo>
                  <a:pt x="5899548" y="2254439"/>
                  <a:pt x="5898932" y="2257326"/>
                  <a:pt x="5903533" y="2259456"/>
                </a:cubicBezTo>
                <a:cubicBezTo>
                  <a:pt x="5907826" y="2261468"/>
                  <a:pt x="5912759" y="2260853"/>
                  <a:pt x="5915249" y="2259196"/>
                </a:cubicBezTo>
                <a:close/>
                <a:moveTo>
                  <a:pt x="7403916" y="2237563"/>
                </a:moveTo>
                <a:cubicBezTo>
                  <a:pt x="7403180" y="2237540"/>
                  <a:pt x="7401023" y="2239954"/>
                  <a:pt x="7401568" y="2240451"/>
                </a:cubicBezTo>
                <a:cubicBezTo>
                  <a:pt x="7404319" y="2242818"/>
                  <a:pt x="7407805" y="2244924"/>
                  <a:pt x="7411008" y="2247125"/>
                </a:cubicBezTo>
                <a:cubicBezTo>
                  <a:pt x="7413094" y="2245918"/>
                  <a:pt x="7414731" y="2245421"/>
                  <a:pt x="7414755" y="2244877"/>
                </a:cubicBezTo>
                <a:cubicBezTo>
                  <a:pt x="7414921" y="2242865"/>
                  <a:pt x="7415822" y="2240190"/>
                  <a:pt x="7414019" y="2239031"/>
                </a:cubicBezTo>
                <a:cubicBezTo>
                  <a:pt x="7412098" y="2237753"/>
                  <a:pt x="7407450" y="2237705"/>
                  <a:pt x="7403916" y="2237563"/>
                </a:cubicBezTo>
                <a:close/>
                <a:moveTo>
                  <a:pt x="6421323" y="1619656"/>
                </a:moveTo>
                <a:cubicBezTo>
                  <a:pt x="6426398" y="1617833"/>
                  <a:pt x="6431308" y="1616058"/>
                  <a:pt x="6436526" y="1614188"/>
                </a:cubicBezTo>
                <a:cubicBezTo>
                  <a:pt x="6429553" y="1610591"/>
                  <a:pt x="6424572" y="1610259"/>
                  <a:pt x="6420872" y="1612887"/>
                </a:cubicBezTo>
                <a:cubicBezTo>
                  <a:pt x="6417385" y="1615348"/>
                  <a:pt x="6418429" y="1618212"/>
                  <a:pt x="6421323" y="1619656"/>
                </a:cubicBezTo>
                <a:close/>
                <a:moveTo>
                  <a:pt x="1893586" y="2218771"/>
                </a:moveTo>
                <a:cubicBezTo>
                  <a:pt x="1891570" y="2222061"/>
                  <a:pt x="1883980" y="2222723"/>
                  <a:pt x="1883339" y="2226747"/>
                </a:cubicBezTo>
                <a:cubicBezTo>
                  <a:pt x="1887964" y="2228877"/>
                  <a:pt x="1892945" y="2229421"/>
                  <a:pt x="1896550" y="2226605"/>
                </a:cubicBezTo>
                <a:cubicBezTo>
                  <a:pt x="1899847" y="2224072"/>
                  <a:pt x="1898756" y="2221209"/>
                  <a:pt x="1893586" y="2218771"/>
                </a:cubicBezTo>
                <a:close/>
                <a:moveTo>
                  <a:pt x="4804958" y="2108666"/>
                </a:moveTo>
                <a:cubicBezTo>
                  <a:pt x="4803725" y="2108737"/>
                  <a:pt x="4801471" y="2111104"/>
                  <a:pt x="4801851" y="2111388"/>
                </a:cubicBezTo>
                <a:cubicBezTo>
                  <a:pt x="4805100" y="2113636"/>
                  <a:pt x="4808872" y="2115648"/>
                  <a:pt x="4812477" y="2117731"/>
                </a:cubicBezTo>
                <a:cubicBezTo>
                  <a:pt x="4813378" y="2117210"/>
                  <a:pt x="4814967" y="2116737"/>
                  <a:pt x="4815062" y="2116169"/>
                </a:cubicBezTo>
                <a:cubicBezTo>
                  <a:pt x="4815394" y="2114181"/>
                  <a:pt x="4816177" y="2111956"/>
                  <a:pt x="4815038" y="2110181"/>
                </a:cubicBezTo>
                <a:cubicBezTo>
                  <a:pt x="4813354" y="2107530"/>
                  <a:pt x="4808469" y="2108477"/>
                  <a:pt x="4804958" y="2108666"/>
                </a:cubicBezTo>
                <a:close/>
                <a:moveTo>
                  <a:pt x="5955594" y="2281705"/>
                </a:moveTo>
                <a:cubicBezTo>
                  <a:pt x="5955760" y="2279693"/>
                  <a:pt x="5956661" y="2277018"/>
                  <a:pt x="5954859" y="2275859"/>
                </a:cubicBezTo>
                <a:cubicBezTo>
                  <a:pt x="5952914" y="2274580"/>
                  <a:pt x="5948265" y="2274533"/>
                  <a:pt x="5944731" y="2274391"/>
                </a:cubicBezTo>
                <a:cubicBezTo>
                  <a:pt x="5943996" y="2274367"/>
                  <a:pt x="5941814" y="2276782"/>
                  <a:pt x="5942383" y="2277279"/>
                </a:cubicBezTo>
                <a:cubicBezTo>
                  <a:pt x="5945135" y="2279645"/>
                  <a:pt x="5948621" y="2281752"/>
                  <a:pt x="5951823" y="2283953"/>
                </a:cubicBezTo>
                <a:cubicBezTo>
                  <a:pt x="5953910" y="2282746"/>
                  <a:pt x="5955547" y="2282249"/>
                  <a:pt x="5955594" y="2281705"/>
                </a:cubicBezTo>
                <a:close/>
                <a:moveTo>
                  <a:pt x="3969014" y="1671063"/>
                </a:moveTo>
                <a:cubicBezTo>
                  <a:pt x="3974896" y="1671087"/>
                  <a:pt x="3981608" y="1672649"/>
                  <a:pt x="3986826" y="1669193"/>
                </a:cubicBezTo>
                <a:cubicBezTo>
                  <a:pt x="3980232" y="1664294"/>
                  <a:pt x="3971054" y="1667513"/>
                  <a:pt x="3963321" y="1666614"/>
                </a:cubicBezTo>
                <a:cubicBezTo>
                  <a:pt x="3962349" y="1669312"/>
                  <a:pt x="3965361" y="1671040"/>
                  <a:pt x="3969014" y="1671063"/>
                </a:cubicBezTo>
                <a:close/>
                <a:moveTo>
                  <a:pt x="6101413" y="2275693"/>
                </a:moveTo>
                <a:cubicBezTo>
                  <a:pt x="6102361" y="2276782"/>
                  <a:pt x="6102978" y="2277918"/>
                  <a:pt x="6104188" y="2278770"/>
                </a:cubicBezTo>
                <a:cubicBezTo>
                  <a:pt x="6106607" y="2280450"/>
                  <a:pt x="6109335" y="2281989"/>
                  <a:pt x="6111920" y="2283551"/>
                </a:cubicBezTo>
                <a:cubicBezTo>
                  <a:pt x="6116782" y="2281278"/>
                  <a:pt x="6117897" y="2278438"/>
                  <a:pt x="6114719" y="2275859"/>
                </a:cubicBezTo>
                <a:cubicBezTo>
                  <a:pt x="6111161" y="2272971"/>
                  <a:pt x="6106180" y="2273634"/>
                  <a:pt x="6101413" y="2275693"/>
                </a:cubicBezTo>
                <a:close/>
                <a:moveTo>
                  <a:pt x="7924077" y="2288971"/>
                </a:moveTo>
                <a:cubicBezTo>
                  <a:pt x="7919002" y="2290793"/>
                  <a:pt x="7914092" y="2292568"/>
                  <a:pt x="7908898" y="2294438"/>
                </a:cubicBezTo>
                <a:cubicBezTo>
                  <a:pt x="7915871" y="2298036"/>
                  <a:pt x="7920852" y="2298367"/>
                  <a:pt x="7924552" y="2295740"/>
                </a:cubicBezTo>
                <a:cubicBezTo>
                  <a:pt x="7927991" y="2293255"/>
                  <a:pt x="7926947" y="2290391"/>
                  <a:pt x="7924077" y="2288971"/>
                </a:cubicBezTo>
                <a:close/>
                <a:moveTo>
                  <a:pt x="7475687" y="2288024"/>
                </a:moveTo>
                <a:cubicBezTo>
                  <a:pt x="7472058" y="2288332"/>
                  <a:pt x="7467765" y="2287101"/>
                  <a:pt x="7465156" y="2289563"/>
                </a:cubicBezTo>
                <a:cubicBezTo>
                  <a:pt x="7464753" y="2289941"/>
                  <a:pt x="7464706" y="2290864"/>
                  <a:pt x="7465156" y="2291101"/>
                </a:cubicBezTo>
                <a:cubicBezTo>
                  <a:pt x="7469449" y="2293278"/>
                  <a:pt x="7481925" y="2293278"/>
                  <a:pt x="7486217" y="2291101"/>
                </a:cubicBezTo>
                <a:cubicBezTo>
                  <a:pt x="7486668" y="2290864"/>
                  <a:pt x="7486621" y="2289965"/>
                  <a:pt x="7486217" y="2289563"/>
                </a:cubicBezTo>
                <a:cubicBezTo>
                  <a:pt x="7483632" y="2287125"/>
                  <a:pt x="7479316" y="2288332"/>
                  <a:pt x="7475687" y="2288024"/>
                </a:cubicBezTo>
                <a:close/>
                <a:moveTo>
                  <a:pt x="9117050" y="1916053"/>
                </a:moveTo>
                <a:cubicBezTo>
                  <a:pt x="9112164" y="1918136"/>
                  <a:pt x="9113136" y="1921000"/>
                  <a:pt x="9116860" y="1923722"/>
                </a:cubicBezTo>
                <a:cubicBezTo>
                  <a:pt x="9118734" y="1923154"/>
                  <a:pt x="9120679" y="1922752"/>
                  <a:pt x="9122221" y="1922042"/>
                </a:cubicBezTo>
                <a:cubicBezTo>
                  <a:pt x="9125162" y="1920693"/>
                  <a:pt x="9127889" y="1919178"/>
                  <a:pt x="9130640" y="1917758"/>
                </a:cubicBezTo>
                <a:cubicBezTo>
                  <a:pt x="9126395" y="1914799"/>
                  <a:pt x="9121461" y="1914184"/>
                  <a:pt x="9117050" y="1916053"/>
                </a:cubicBezTo>
                <a:close/>
                <a:moveTo>
                  <a:pt x="2494602" y="2188357"/>
                </a:moveTo>
                <a:cubicBezTo>
                  <a:pt x="2490997" y="2185540"/>
                  <a:pt x="2486016" y="2186108"/>
                  <a:pt x="2481320" y="2188239"/>
                </a:cubicBezTo>
                <a:cubicBezTo>
                  <a:pt x="2482316" y="2189327"/>
                  <a:pt x="2483004" y="2190440"/>
                  <a:pt x="2484214" y="2191339"/>
                </a:cubicBezTo>
                <a:cubicBezTo>
                  <a:pt x="2486538" y="2193043"/>
                  <a:pt x="2489171" y="2194605"/>
                  <a:pt x="2491637" y="2196191"/>
                </a:cubicBezTo>
                <a:cubicBezTo>
                  <a:pt x="2496784" y="2193753"/>
                  <a:pt x="2497875" y="2190913"/>
                  <a:pt x="2494602" y="2188357"/>
                </a:cubicBezTo>
                <a:close/>
                <a:moveTo>
                  <a:pt x="3648511" y="1675797"/>
                </a:moveTo>
                <a:cubicBezTo>
                  <a:pt x="3645926" y="1675797"/>
                  <a:pt x="3643080" y="1675442"/>
                  <a:pt x="3640826" y="1675915"/>
                </a:cubicBezTo>
                <a:cubicBezTo>
                  <a:pt x="3639332" y="1676247"/>
                  <a:pt x="3638360" y="1677738"/>
                  <a:pt x="3637767" y="1678826"/>
                </a:cubicBezTo>
                <a:cubicBezTo>
                  <a:pt x="3637577" y="1679158"/>
                  <a:pt x="3639403" y="1680294"/>
                  <a:pt x="3640352" y="1680317"/>
                </a:cubicBezTo>
                <a:cubicBezTo>
                  <a:pt x="3645523" y="1680460"/>
                  <a:pt x="3650741" y="1680578"/>
                  <a:pt x="3655888" y="1680247"/>
                </a:cubicBezTo>
                <a:cubicBezTo>
                  <a:pt x="3657121" y="1680176"/>
                  <a:pt x="3658283" y="1678424"/>
                  <a:pt x="3658876" y="1677335"/>
                </a:cubicBezTo>
                <a:cubicBezTo>
                  <a:pt x="3659066" y="1677004"/>
                  <a:pt x="3657311" y="1675939"/>
                  <a:pt x="3656267" y="1675844"/>
                </a:cubicBezTo>
                <a:cubicBezTo>
                  <a:pt x="3653729" y="1675655"/>
                  <a:pt x="3651120" y="1675797"/>
                  <a:pt x="3648511" y="1675797"/>
                </a:cubicBezTo>
                <a:close/>
                <a:moveTo>
                  <a:pt x="4589693" y="1740127"/>
                </a:moveTo>
                <a:cubicBezTo>
                  <a:pt x="4591970" y="1740624"/>
                  <a:pt x="4594792" y="1740246"/>
                  <a:pt x="4597377" y="1740246"/>
                </a:cubicBezTo>
                <a:cubicBezTo>
                  <a:pt x="4599963" y="1740246"/>
                  <a:pt x="4602595" y="1740388"/>
                  <a:pt x="4605133" y="1740175"/>
                </a:cubicBezTo>
                <a:cubicBezTo>
                  <a:pt x="4606177" y="1740080"/>
                  <a:pt x="4607908" y="1739015"/>
                  <a:pt x="4607742" y="1738684"/>
                </a:cubicBezTo>
                <a:cubicBezTo>
                  <a:pt x="4607149" y="1737595"/>
                  <a:pt x="4605963" y="1735843"/>
                  <a:pt x="4604754" y="1735772"/>
                </a:cubicBezTo>
                <a:cubicBezTo>
                  <a:pt x="4599631" y="1735441"/>
                  <a:pt x="4594413" y="1735559"/>
                  <a:pt x="4589242" y="1735701"/>
                </a:cubicBezTo>
                <a:cubicBezTo>
                  <a:pt x="4588270" y="1735725"/>
                  <a:pt x="4586467" y="1736861"/>
                  <a:pt x="4586657" y="1737192"/>
                </a:cubicBezTo>
                <a:cubicBezTo>
                  <a:pt x="4587226" y="1738305"/>
                  <a:pt x="4588199" y="1739796"/>
                  <a:pt x="4589693" y="1740127"/>
                </a:cubicBezTo>
                <a:close/>
                <a:moveTo>
                  <a:pt x="6055732" y="2094418"/>
                </a:moveTo>
                <a:cubicBezTo>
                  <a:pt x="6054048" y="2097826"/>
                  <a:pt x="6046055" y="2098370"/>
                  <a:pt x="6045675" y="2102512"/>
                </a:cubicBezTo>
                <a:cubicBezTo>
                  <a:pt x="6050372" y="2104524"/>
                  <a:pt x="6055329" y="2105187"/>
                  <a:pt x="6058910" y="2102299"/>
                </a:cubicBezTo>
                <a:cubicBezTo>
                  <a:pt x="6062088" y="2099719"/>
                  <a:pt x="6060973" y="2096855"/>
                  <a:pt x="6055732" y="2094418"/>
                </a:cubicBezTo>
                <a:close/>
                <a:moveTo>
                  <a:pt x="4577265" y="2274249"/>
                </a:moveTo>
                <a:cubicBezTo>
                  <a:pt x="4584973" y="2273563"/>
                  <a:pt x="4588791" y="2270296"/>
                  <a:pt x="4592231" y="2266770"/>
                </a:cubicBezTo>
                <a:cubicBezTo>
                  <a:pt x="4578094" y="2264450"/>
                  <a:pt x="4578094" y="2264450"/>
                  <a:pt x="4577265" y="2274249"/>
                </a:cubicBezTo>
                <a:close/>
                <a:moveTo>
                  <a:pt x="5146902" y="1634472"/>
                </a:moveTo>
                <a:cubicBezTo>
                  <a:pt x="5141186" y="1633312"/>
                  <a:pt x="5135731" y="1634922"/>
                  <a:pt x="5135636" y="1637904"/>
                </a:cubicBezTo>
                <a:cubicBezTo>
                  <a:pt x="5135565" y="1639845"/>
                  <a:pt x="5137439" y="1641786"/>
                  <a:pt x="5138624" y="1644034"/>
                </a:cubicBezTo>
                <a:cubicBezTo>
                  <a:pt x="5143036" y="1641478"/>
                  <a:pt x="5146807" y="1639466"/>
                  <a:pt x="5150056" y="1637218"/>
                </a:cubicBezTo>
                <a:cubicBezTo>
                  <a:pt x="5150412" y="1636957"/>
                  <a:pt x="5148396" y="1634780"/>
                  <a:pt x="5146902" y="1634472"/>
                </a:cubicBezTo>
                <a:close/>
                <a:moveTo>
                  <a:pt x="6443143" y="2265042"/>
                </a:moveTo>
                <a:cubicBezTo>
                  <a:pt x="6442171" y="2267764"/>
                  <a:pt x="6445183" y="2269492"/>
                  <a:pt x="6448835" y="2269492"/>
                </a:cubicBezTo>
                <a:cubicBezTo>
                  <a:pt x="6454718" y="2269515"/>
                  <a:pt x="6461430" y="2271077"/>
                  <a:pt x="6466648" y="2267622"/>
                </a:cubicBezTo>
                <a:cubicBezTo>
                  <a:pt x="6460031" y="2262699"/>
                  <a:pt x="6450852" y="2265942"/>
                  <a:pt x="6443143" y="2265042"/>
                </a:cubicBezTo>
                <a:close/>
                <a:moveTo>
                  <a:pt x="10905916" y="3278494"/>
                </a:moveTo>
                <a:cubicBezTo>
                  <a:pt x="10899441" y="3279227"/>
                  <a:pt x="10896927" y="3282635"/>
                  <a:pt x="10892563" y="3284742"/>
                </a:cubicBezTo>
                <a:cubicBezTo>
                  <a:pt x="10896263" y="3287346"/>
                  <a:pt x="10901196" y="3287961"/>
                  <a:pt x="10905607" y="3286067"/>
                </a:cubicBezTo>
                <a:cubicBezTo>
                  <a:pt x="10910493" y="3284008"/>
                  <a:pt x="10909521" y="3281121"/>
                  <a:pt x="10905916" y="3278494"/>
                </a:cubicBezTo>
                <a:close/>
                <a:moveTo>
                  <a:pt x="10748902" y="2306462"/>
                </a:moveTo>
                <a:cubicBezTo>
                  <a:pt x="10756611" y="2305775"/>
                  <a:pt x="10760429" y="2302509"/>
                  <a:pt x="10763869" y="2298982"/>
                </a:cubicBezTo>
                <a:cubicBezTo>
                  <a:pt x="10749732" y="2296663"/>
                  <a:pt x="10749732" y="2296663"/>
                  <a:pt x="10748902" y="2306462"/>
                </a:cubicBezTo>
                <a:close/>
                <a:moveTo>
                  <a:pt x="4800309" y="1373056"/>
                </a:moveTo>
                <a:cubicBezTo>
                  <a:pt x="4800381" y="1371115"/>
                  <a:pt x="4798483" y="1369175"/>
                  <a:pt x="4797321" y="1366926"/>
                </a:cubicBezTo>
                <a:cubicBezTo>
                  <a:pt x="4792909" y="1369482"/>
                  <a:pt x="4789138" y="1371494"/>
                  <a:pt x="4785889" y="1373742"/>
                </a:cubicBezTo>
                <a:cubicBezTo>
                  <a:pt x="4785509" y="1374003"/>
                  <a:pt x="4787525" y="1376180"/>
                  <a:pt x="4789020" y="1376488"/>
                </a:cubicBezTo>
                <a:cubicBezTo>
                  <a:pt x="4794760" y="1377648"/>
                  <a:pt x="4800215" y="1376038"/>
                  <a:pt x="4800309" y="1373056"/>
                </a:cubicBezTo>
                <a:close/>
                <a:moveTo>
                  <a:pt x="4696875" y="1376583"/>
                </a:moveTo>
                <a:cubicBezTo>
                  <a:pt x="4695689" y="1372133"/>
                  <a:pt x="4690044" y="1369932"/>
                  <a:pt x="4683901" y="1367944"/>
                </a:cubicBezTo>
                <a:cubicBezTo>
                  <a:pt x="4679893" y="1376109"/>
                  <a:pt x="4679893" y="1376109"/>
                  <a:pt x="4696875" y="1376583"/>
                </a:cubicBezTo>
                <a:close/>
                <a:moveTo>
                  <a:pt x="10584275" y="3078970"/>
                </a:moveTo>
                <a:cubicBezTo>
                  <a:pt x="10588734" y="3080793"/>
                  <a:pt x="10593667" y="3080154"/>
                  <a:pt x="10597913" y="3077124"/>
                </a:cubicBezTo>
                <a:cubicBezTo>
                  <a:pt x="10592007" y="3076154"/>
                  <a:pt x="10591058" y="3071538"/>
                  <a:pt x="10583895" y="3071325"/>
                </a:cubicBezTo>
                <a:cubicBezTo>
                  <a:pt x="10580409" y="3074047"/>
                  <a:pt x="10579247" y="3076911"/>
                  <a:pt x="10584275" y="3078970"/>
                </a:cubicBezTo>
                <a:close/>
                <a:moveTo>
                  <a:pt x="6203899" y="2048667"/>
                </a:moveTo>
                <a:cubicBezTo>
                  <a:pt x="6211607" y="2047980"/>
                  <a:pt x="6215426" y="2044714"/>
                  <a:pt x="6218865" y="2041188"/>
                </a:cubicBezTo>
                <a:cubicBezTo>
                  <a:pt x="6204729" y="2038892"/>
                  <a:pt x="6204729" y="2038892"/>
                  <a:pt x="6203899" y="2048667"/>
                </a:cubicBezTo>
                <a:close/>
                <a:moveTo>
                  <a:pt x="5842245" y="2809057"/>
                </a:moveTo>
                <a:cubicBezTo>
                  <a:pt x="5837786" y="2807235"/>
                  <a:pt x="5832853" y="2807874"/>
                  <a:pt x="5828940" y="2810667"/>
                </a:cubicBezTo>
                <a:cubicBezTo>
                  <a:pt x="5830766" y="2811637"/>
                  <a:pt x="5832568" y="2812655"/>
                  <a:pt x="5834489" y="2813602"/>
                </a:cubicBezTo>
                <a:cubicBezTo>
                  <a:pt x="5836909" y="2814785"/>
                  <a:pt x="5839399" y="2815945"/>
                  <a:pt x="5842032" y="2817176"/>
                </a:cubicBezTo>
                <a:cubicBezTo>
                  <a:pt x="5846111" y="2814004"/>
                  <a:pt x="5847273" y="2811116"/>
                  <a:pt x="5842245" y="2809057"/>
                </a:cubicBezTo>
                <a:close/>
                <a:moveTo>
                  <a:pt x="10382102" y="2831234"/>
                </a:moveTo>
                <a:cubicBezTo>
                  <a:pt x="10383287" y="2835684"/>
                  <a:pt x="10388933" y="2837885"/>
                  <a:pt x="10395076" y="2839873"/>
                </a:cubicBezTo>
                <a:cubicBezTo>
                  <a:pt x="10399084" y="2831708"/>
                  <a:pt x="10399084" y="2831708"/>
                  <a:pt x="10382102" y="2831234"/>
                </a:cubicBezTo>
                <a:close/>
                <a:moveTo>
                  <a:pt x="9378945" y="2869648"/>
                </a:moveTo>
                <a:cubicBezTo>
                  <a:pt x="9375672" y="2872181"/>
                  <a:pt x="9376763" y="2875044"/>
                  <a:pt x="9381270" y="2877174"/>
                </a:cubicBezTo>
                <a:cubicBezTo>
                  <a:pt x="9384898" y="2874666"/>
                  <a:pt x="9390828" y="2873222"/>
                  <a:pt x="9392085" y="2869459"/>
                </a:cubicBezTo>
                <a:cubicBezTo>
                  <a:pt x="9387531" y="2867399"/>
                  <a:pt x="9382574" y="2866855"/>
                  <a:pt x="9378945" y="2869648"/>
                </a:cubicBezTo>
                <a:close/>
                <a:moveTo>
                  <a:pt x="6829820" y="1344299"/>
                </a:moveTo>
                <a:cubicBezTo>
                  <a:pt x="6823155" y="1348986"/>
                  <a:pt x="6823155" y="1353577"/>
                  <a:pt x="6829820" y="1358240"/>
                </a:cubicBezTo>
                <a:cubicBezTo>
                  <a:pt x="6836508" y="1353577"/>
                  <a:pt x="6836508" y="1348962"/>
                  <a:pt x="6829820" y="1344299"/>
                </a:cubicBezTo>
                <a:close/>
                <a:moveTo>
                  <a:pt x="6481851" y="2769650"/>
                </a:moveTo>
                <a:cubicBezTo>
                  <a:pt x="6482017" y="2767638"/>
                  <a:pt x="6482918" y="2764963"/>
                  <a:pt x="6481116" y="2763803"/>
                </a:cubicBezTo>
                <a:cubicBezTo>
                  <a:pt x="6479171" y="2762525"/>
                  <a:pt x="6474522" y="2762478"/>
                  <a:pt x="6470989" y="2762336"/>
                </a:cubicBezTo>
                <a:cubicBezTo>
                  <a:pt x="6470253" y="2762312"/>
                  <a:pt x="6468095" y="2764727"/>
                  <a:pt x="6468664" y="2765224"/>
                </a:cubicBezTo>
                <a:cubicBezTo>
                  <a:pt x="6471416" y="2767590"/>
                  <a:pt x="6474901" y="2769697"/>
                  <a:pt x="6478104" y="2771898"/>
                </a:cubicBezTo>
                <a:cubicBezTo>
                  <a:pt x="6480191" y="2770691"/>
                  <a:pt x="6481828" y="2770194"/>
                  <a:pt x="6481851" y="2769650"/>
                </a:cubicBezTo>
                <a:close/>
                <a:moveTo>
                  <a:pt x="10701940" y="2953741"/>
                </a:moveTo>
                <a:cubicBezTo>
                  <a:pt x="10699853" y="2952534"/>
                  <a:pt x="10698999" y="2951588"/>
                  <a:pt x="10698050" y="2951564"/>
                </a:cubicBezTo>
                <a:cubicBezTo>
                  <a:pt x="10694587" y="2951469"/>
                  <a:pt x="10689939" y="2950949"/>
                  <a:pt x="10687899" y="2951990"/>
                </a:cubicBezTo>
                <a:cubicBezTo>
                  <a:pt x="10685693" y="2953102"/>
                  <a:pt x="10685598" y="2955800"/>
                  <a:pt x="10685385" y="2957836"/>
                </a:cubicBezTo>
                <a:cubicBezTo>
                  <a:pt x="10685338" y="2958262"/>
                  <a:pt x="10689536" y="2959516"/>
                  <a:pt x="10690389" y="2959185"/>
                </a:cubicBezTo>
                <a:cubicBezTo>
                  <a:pt x="10694493" y="2957599"/>
                  <a:pt x="10698122" y="2955588"/>
                  <a:pt x="10701940" y="2953741"/>
                </a:cubicBezTo>
                <a:close/>
                <a:moveTo>
                  <a:pt x="6371348" y="2775993"/>
                </a:moveTo>
                <a:cubicBezTo>
                  <a:pt x="6356786" y="2774857"/>
                  <a:pt x="6353442" y="2776916"/>
                  <a:pt x="6355410" y="2785200"/>
                </a:cubicBezTo>
                <a:cubicBezTo>
                  <a:pt x="6364091" y="2784087"/>
                  <a:pt x="6369403" y="2781010"/>
                  <a:pt x="6371348" y="2775993"/>
                </a:cubicBezTo>
                <a:close/>
                <a:moveTo>
                  <a:pt x="4098823" y="1259259"/>
                </a:moveTo>
                <a:cubicBezTo>
                  <a:pt x="4098823" y="1259969"/>
                  <a:pt x="4098918" y="1260679"/>
                  <a:pt x="4098799" y="1261389"/>
                </a:cubicBezTo>
                <a:cubicBezTo>
                  <a:pt x="4098016" y="1266052"/>
                  <a:pt x="4110350" y="1267661"/>
                  <a:pt x="4106792" y="1272963"/>
                </a:cubicBezTo>
                <a:cubicBezTo>
                  <a:pt x="4111417" y="1275496"/>
                  <a:pt x="4116540" y="1277862"/>
                  <a:pt x="4114975" y="1282288"/>
                </a:cubicBezTo>
                <a:cubicBezTo>
                  <a:pt x="4114833" y="1282691"/>
                  <a:pt x="4116659" y="1283330"/>
                  <a:pt x="4117584" y="1283850"/>
                </a:cubicBezTo>
                <a:cubicBezTo>
                  <a:pt x="4123087" y="1287022"/>
                  <a:pt x="4128423" y="1290312"/>
                  <a:pt x="4134116" y="1293341"/>
                </a:cubicBezTo>
                <a:cubicBezTo>
                  <a:pt x="4140638" y="1296821"/>
                  <a:pt x="4138622" y="1303306"/>
                  <a:pt x="4147682" y="1305838"/>
                </a:cubicBezTo>
                <a:cubicBezTo>
                  <a:pt x="4155533" y="1308039"/>
                  <a:pt x="4153588" y="1313412"/>
                  <a:pt x="4158332" y="1316797"/>
                </a:cubicBezTo>
                <a:cubicBezTo>
                  <a:pt x="4163905" y="1320773"/>
                  <a:pt x="4170357" y="1321980"/>
                  <a:pt x="4178540" y="1321341"/>
                </a:cubicBezTo>
                <a:cubicBezTo>
                  <a:pt x="4177472" y="1315803"/>
                  <a:pt x="4167843" y="1304016"/>
                  <a:pt x="4161771" y="1300110"/>
                </a:cubicBezTo>
                <a:cubicBezTo>
                  <a:pt x="4152449" y="1294122"/>
                  <a:pt x="4142037" y="1289057"/>
                  <a:pt x="4135633" y="1281176"/>
                </a:cubicBezTo>
                <a:cubicBezTo>
                  <a:pt x="4129989" y="1274217"/>
                  <a:pt x="4115544" y="1270099"/>
                  <a:pt x="4110753" y="1261839"/>
                </a:cubicBezTo>
                <a:cubicBezTo>
                  <a:pt x="4109544" y="1259756"/>
                  <a:pt x="4105654" y="1256514"/>
                  <a:pt x="4099226" y="1256892"/>
                </a:cubicBezTo>
                <a:cubicBezTo>
                  <a:pt x="4098586" y="1250951"/>
                  <a:pt x="4101622" y="1246573"/>
                  <a:pt x="4094245" y="1243259"/>
                </a:cubicBezTo>
                <a:cubicBezTo>
                  <a:pt x="4088933" y="1247898"/>
                  <a:pt x="4088150" y="1252277"/>
                  <a:pt x="4098823" y="1259259"/>
                </a:cubicBezTo>
                <a:close/>
                <a:moveTo>
                  <a:pt x="6946892" y="1244656"/>
                </a:moveTo>
                <a:cubicBezTo>
                  <a:pt x="6946441" y="1244892"/>
                  <a:pt x="6946489" y="1245792"/>
                  <a:pt x="6946892" y="1246194"/>
                </a:cubicBezTo>
                <a:cubicBezTo>
                  <a:pt x="6949477" y="1248656"/>
                  <a:pt x="6953794" y="1247425"/>
                  <a:pt x="6957423" y="1247733"/>
                </a:cubicBezTo>
                <a:cubicBezTo>
                  <a:pt x="6961051" y="1247425"/>
                  <a:pt x="6965344" y="1248656"/>
                  <a:pt x="6967954" y="1246194"/>
                </a:cubicBezTo>
                <a:cubicBezTo>
                  <a:pt x="6968357" y="1245816"/>
                  <a:pt x="6968404" y="1244892"/>
                  <a:pt x="6967954" y="1244656"/>
                </a:cubicBezTo>
                <a:cubicBezTo>
                  <a:pt x="6963637" y="1242455"/>
                  <a:pt x="6951161" y="1242455"/>
                  <a:pt x="6946892" y="1244656"/>
                </a:cubicBezTo>
                <a:close/>
                <a:moveTo>
                  <a:pt x="10146463" y="2780750"/>
                </a:moveTo>
                <a:cubicBezTo>
                  <a:pt x="10143925" y="2780584"/>
                  <a:pt x="10141339" y="2780703"/>
                  <a:pt x="10138778" y="2780726"/>
                </a:cubicBezTo>
                <a:cubicBezTo>
                  <a:pt x="10140580" y="2782217"/>
                  <a:pt x="10142383" y="2783661"/>
                  <a:pt x="10144162" y="2785176"/>
                </a:cubicBezTo>
                <a:cubicBezTo>
                  <a:pt x="10145064" y="2785176"/>
                  <a:pt x="10145965" y="2785223"/>
                  <a:pt x="10146842" y="2785152"/>
                </a:cubicBezTo>
                <a:cubicBezTo>
                  <a:pt x="10147886" y="2785058"/>
                  <a:pt x="10149617" y="2783993"/>
                  <a:pt x="10149451" y="2783661"/>
                </a:cubicBezTo>
                <a:cubicBezTo>
                  <a:pt x="10148858" y="2782572"/>
                  <a:pt x="10147696" y="2780821"/>
                  <a:pt x="10146463" y="2780750"/>
                </a:cubicBezTo>
                <a:close/>
                <a:moveTo>
                  <a:pt x="4166752" y="1864457"/>
                </a:moveTo>
                <a:cubicBezTo>
                  <a:pt x="4171234" y="1862327"/>
                  <a:pt x="4172325" y="1859463"/>
                  <a:pt x="4169076" y="1856930"/>
                </a:cubicBezTo>
                <a:cubicBezTo>
                  <a:pt x="4165471" y="1854114"/>
                  <a:pt x="4160490" y="1854682"/>
                  <a:pt x="4155936" y="1856741"/>
                </a:cubicBezTo>
                <a:cubicBezTo>
                  <a:pt x="4157193" y="1860504"/>
                  <a:pt x="4163123" y="1861948"/>
                  <a:pt x="4166752" y="1864457"/>
                </a:cubicBezTo>
                <a:close/>
                <a:moveTo>
                  <a:pt x="6137346" y="1813026"/>
                </a:moveTo>
                <a:cubicBezTo>
                  <a:pt x="6142231" y="1810943"/>
                  <a:pt x="6141259" y="1808079"/>
                  <a:pt x="6136350" y="1804505"/>
                </a:cubicBezTo>
                <a:cubicBezTo>
                  <a:pt x="6132341" y="1807014"/>
                  <a:pt x="6128048" y="1809168"/>
                  <a:pt x="6124301" y="1811700"/>
                </a:cubicBezTo>
                <a:cubicBezTo>
                  <a:pt x="6128001" y="1814280"/>
                  <a:pt x="6132934" y="1814919"/>
                  <a:pt x="6137346" y="1813026"/>
                </a:cubicBezTo>
                <a:close/>
                <a:moveTo>
                  <a:pt x="2009733" y="2384709"/>
                </a:moveTo>
                <a:cubicBezTo>
                  <a:pt x="2010919" y="2389159"/>
                  <a:pt x="2016564" y="2391360"/>
                  <a:pt x="2022707" y="2393348"/>
                </a:cubicBezTo>
                <a:cubicBezTo>
                  <a:pt x="2026692" y="2385206"/>
                  <a:pt x="2026692" y="2385206"/>
                  <a:pt x="2009733" y="2384709"/>
                </a:cubicBezTo>
                <a:close/>
                <a:moveTo>
                  <a:pt x="5025086" y="1600745"/>
                </a:moveTo>
                <a:cubicBezTo>
                  <a:pt x="5029640" y="1602828"/>
                  <a:pt x="5034597" y="1603372"/>
                  <a:pt x="5038226" y="1600556"/>
                </a:cubicBezTo>
                <a:cubicBezTo>
                  <a:pt x="5041499" y="1598023"/>
                  <a:pt x="5040408" y="1595159"/>
                  <a:pt x="5035901" y="1593029"/>
                </a:cubicBezTo>
                <a:cubicBezTo>
                  <a:pt x="5032249" y="1595538"/>
                  <a:pt x="5026343" y="1597005"/>
                  <a:pt x="5025086" y="1600745"/>
                </a:cubicBezTo>
                <a:close/>
                <a:moveTo>
                  <a:pt x="4459789" y="1596627"/>
                </a:moveTo>
                <a:cubicBezTo>
                  <a:pt x="4464864" y="1594804"/>
                  <a:pt x="4469774" y="1593029"/>
                  <a:pt x="4474992" y="1591159"/>
                </a:cubicBezTo>
                <a:cubicBezTo>
                  <a:pt x="4468019" y="1587562"/>
                  <a:pt x="4463015" y="1587230"/>
                  <a:pt x="4459338" y="1589857"/>
                </a:cubicBezTo>
                <a:cubicBezTo>
                  <a:pt x="4455875" y="1592343"/>
                  <a:pt x="4456895" y="1595206"/>
                  <a:pt x="4459789" y="1596627"/>
                </a:cubicBezTo>
                <a:close/>
                <a:moveTo>
                  <a:pt x="4948026" y="2407667"/>
                </a:moveTo>
                <a:cubicBezTo>
                  <a:pt x="4945488" y="2409442"/>
                  <a:pt x="4944207" y="2411217"/>
                  <a:pt x="4943614" y="2412992"/>
                </a:cubicBezTo>
                <a:cubicBezTo>
                  <a:pt x="4945915" y="2415123"/>
                  <a:pt x="4948144" y="2417347"/>
                  <a:pt x="4950659" y="2419170"/>
                </a:cubicBezTo>
                <a:cubicBezTo>
                  <a:pt x="4954240" y="2415312"/>
                  <a:pt x="4953528" y="2411525"/>
                  <a:pt x="4948026" y="2407667"/>
                </a:cubicBezTo>
                <a:close/>
                <a:moveTo>
                  <a:pt x="4236768" y="2001851"/>
                </a:moveTo>
                <a:cubicBezTo>
                  <a:pt x="4243361" y="2001236"/>
                  <a:pt x="4245757" y="1997685"/>
                  <a:pt x="4250239" y="1995697"/>
                </a:cubicBezTo>
                <a:cubicBezTo>
                  <a:pt x="4246610" y="1993046"/>
                  <a:pt x="4241677" y="1992431"/>
                  <a:pt x="4237218" y="1994253"/>
                </a:cubicBezTo>
                <a:cubicBezTo>
                  <a:pt x="4232190" y="1996336"/>
                  <a:pt x="4233352" y="1999200"/>
                  <a:pt x="4236768" y="2001851"/>
                </a:cubicBezTo>
                <a:close/>
                <a:moveTo>
                  <a:pt x="10354186" y="2417016"/>
                </a:moveTo>
                <a:cubicBezTo>
                  <a:pt x="10351648" y="2416803"/>
                  <a:pt x="10349015" y="2416945"/>
                  <a:pt x="10346430" y="2416945"/>
                </a:cubicBezTo>
                <a:cubicBezTo>
                  <a:pt x="10343844" y="2416945"/>
                  <a:pt x="10340998" y="2416590"/>
                  <a:pt x="10338745" y="2417063"/>
                </a:cubicBezTo>
                <a:cubicBezTo>
                  <a:pt x="10337251" y="2417395"/>
                  <a:pt x="10336278" y="2418886"/>
                  <a:pt x="10335686" y="2419975"/>
                </a:cubicBezTo>
                <a:cubicBezTo>
                  <a:pt x="10335496" y="2420306"/>
                  <a:pt x="10337298" y="2421442"/>
                  <a:pt x="10338271" y="2421466"/>
                </a:cubicBezTo>
                <a:cubicBezTo>
                  <a:pt x="10343441" y="2421608"/>
                  <a:pt x="10348683" y="2421726"/>
                  <a:pt x="10353806" y="2421395"/>
                </a:cubicBezTo>
                <a:cubicBezTo>
                  <a:pt x="10355040" y="2421324"/>
                  <a:pt x="10356201" y="2419572"/>
                  <a:pt x="10356794" y="2418484"/>
                </a:cubicBezTo>
                <a:cubicBezTo>
                  <a:pt x="10356961" y="2418176"/>
                  <a:pt x="10355206" y="2417111"/>
                  <a:pt x="10354186" y="2417016"/>
                </a:cubicBezTo>
                <a:close/>
                <a:moveTo>
                  <a:pt x="10896476" y="2426105"/>
                </a:moveTo>
                <a:cubicBezTo>
                  <a:pt x="10901006" y="2423998"/>
                  <a:pt x="10902121" y="2421134"/>
                  <a:pt x="10898943" y="2418578"/>
                </a:cubicBezTo>
                <a:cubicBezTo>
                  <a:pt x="10895361" y="2415667"/>
                  <a:pt x="10890404" y="2416330"/>
                  <a:pt x="10885803" y="2418318"/>
                </a:cubicBezTo>
                <a:cubicBezTo>
                  <a:pt x="10886870" y="2422128"/>
                  <a:pt x="10893037" y="2423501"/>
                  <a:pt x="10896476" y="2426105"/>
                </a:cubicBezTo>
                <a:close/>
                <a:moveTo>
                  <a:pt x="4350496" y="1477764"/>
                </a:moveTo>
                <a:cubicBezTo>
                  <a:pt x="4356212" y="1478924"/>
                  <a:pt x="4361667" y="1477315"/>
                  <a:pt x="4361762" y="1474333"/>
                </a:cubicBezTo>
                <a:cubicBezTo>
                  <a:pt x="4361833" y="1472392"/>
                  <a:pt x="4359936" y="1470451"/>
                  <a:pt x="4358773" y="1468203"/>
                </a:cubicBezTo>
                <a:cubicBezTo>
                  <a:pt x="4354362" y="1470759"/>
                  <a:pt x="4350591" y="1472771"/>
                  <a:pt x="4347341" y="1475019"/>
                </a:cubicBezTo>
                <a:cubicBezTo>
                  <a:pt x="4346962" y="1475279"/>
                  <a:pt x="4348978" y="1477457"/>
                  <a:pt x="4350496" y="1477764"/>
                </a:cubicBezTo>
                <a:close/>
                <a:moveTo>
                  <a:pt x="10628011" y="3076627"/>
                </a:moveTo>
                <a:cubicBezTo>
                  <a:pt x="10623457" y="3074544"/>
                  <a:pt x="10618500" y="3074000"/>
                  <a:pt x="10614871" y="3076816"/>
                </a:cubicBezTo>
                <a:cubicBezTo>
                  <a:pt x="10611598" y="3079349"/>
                  <a:pt x="10612689" y="3082213"/>
                  <a:pt x="10617195" y="3084343"/>
                </a:cubicBezTo>
                <a:cubicBezTo>
                  <a:pt x="10620825" y="3081810"/>
                  <a:pt x="10626754" y="3080367"/>
                  <a:pt x="10628011" y="3076627"/>
                </a:cubicBezTo>
                <a:close/>
                <a:moveTo>
                  <a:pt x="3260483" y="1121675"/>
                </a:moveTo>
                <a:cubicBezTo>
                  <a:pt x="3260649" y="1119664"/>
                  <a:pt x="3261550" y="1116989"/>
                  <a:pt x="3259748" y="1115829"/>
                </a:cubicBezTo>
                <a:cubicBezTo>
                  <a:pt x="3258989" y="1115332"/>
                  <a:pt x="3257590" y="1115119"/>
                  <a:pt x="3256214" y="1114930"/>
                </a:cubicBezTo>
                <a:cubicBezTo>
                  <a:pt x="3255929" y="1117699"/>
                  <a:pt x="3255953" y="1120539"/>
                  <a:pt x="3255858" y="1123332"/>
                </a:cubicBezTo>
                <a:cubicBezTo>
                  <a:pt x="3256143" y="1123522"/>
                  <a:pt x="3256427" y="1123735"/>
                  <a:pt x="3256712" y="1123948"/>
                </a:cubicBezTo>
                <a:cubicBezTo>
                  <a:pt x="3258799" y="1122717"/>
                  <a:pt x="3260436" y="1122220"/>
                  <a:pt x="3260483" y="1121675"/>
                </a:cubicBezTo>
                <a:close/>
                <a:moveTo>
                  <a:pt x="2659775" y="3139655"/>
                </a:moveTo>
                <a:cubicBezTo>
                  <a:pt x="2657190" y="3139655"/>
                  <a:pt x="2654344" y="3139300"/>
                  <a:pt x="2652090" y="3139774"/>
                </a:cubicBezTo>
                <a:cubicBezTo>
                  <a:pt x="2650596" y="3140105"/>
                  <a:pt x="2649624" y="3141596"/>
                  <a:pt x="2649031" y="3142685"/>
                </a:cubicBezTo>
                <a:cubicBezTo>
                  <a:pt x="2648841" y="3143016"/>
                  <a:pt x="2650667" y="3144153"/>
                  <a:pt x="2651616" y="3144176"/>
                </a:cubicBezTo>
                <a:cubicBezTo>
                  <a:pt x="2656786" y="3144318"/>
                  <a:pt x="2662005" y="3144437"/>
                  <a:pt x="2667128" y="3144105"/>
                </a:cubicBezTo>
                <a:cubicBezTo>
                  <a:pt x="2668361" y="3144034"/>
                  <a:pt x="2669523" y="3142283"/>
                  <a:pt x="2670116" y="3141194"/>
                </a:cubicBezTo>
                <a:cubicBezTo>
                  <a:pt x="2670306" y="3140863"/>
                  <a:pt x="2668551" y="3139798"/>
                  <a:pt x="2667507" y="3139703"/>
                </a:cubicBezTo>
                <a:cubicBezTo>
                  <a:pt x="2664993" y="3139514"/>
                  <a:pt x="2662384" y="3139655"/>
                  <a:pt x="2659775" y="3139655"/>
                </a:cubicBezTo>
                <a:close/>
                <a:moveTo>
                  <a:pt x="4202471" y="2007247"/>
                </a:moveTo>
                <a:cubicBezTo>
                  <a:pt x="4203444" y="2004526"/>
                  <a:pt x="4200432" y="2002798"/>
                  <a:pt x="4196779" y="2002798"/>
                </a:cubicBezTo>
                <a:cubicBezTo>
                  <a:pt x="4190897" y="2002774"/>
                  <a:pt x="4184184" y="2001212"/>
                  <a:pt x="4178967" y="2004667"/>
                </a:cubicBezTo>
                <a:cubicBezTo>
                  <a:pt x="4185560" y="2009567"/>
                  <a:pt x="4194739" y="2006348"/>
                  <a:pt x="4202471" y="2007247"/>
                </a:cubicBezTo>
                <a:close/>
                <a:moveTo>
                  <a:pt x="7951472" y="1129770"/>
                </a:moveTo>
                <a:cubicBezTo>
                  <a:pt x="7951092" y="1130030"/>
                  <a:pt x="7953108" y="1132208"/>
                  <a:pt x="7954603" y="1132516"/>
                </a:cubicBezTo>
                <a:cubicBezTo>
                  <a:pt x="7960319" y="1133675"/>
                  <a:pt x="7965773" y="1132066"/>
                  <a:pt x="7965868" y="1129084"/>
                </a:cubicBezTo>
                <a:cubicBezTo>
                  <a:pt x="7965940" y="1127143"/>
                  <a:pt x="7964042" y="1125202"/>
                  <a:pt x="7962880" y="1122930"/>
                </a:cubicBezTo>
                <a:cubicBezTo>
                  <a:pt x="7958469" y="1125486"/>
                  <a:pt x="7954721" y="1127498"/>
                  <a:pt x="7951472" y="1129770"/>
                </a:cubicBezTo>
                <a:close/>
                <a:moveTo>
                  <a:pt x="8008775" y="1136373"/>
                </a:moveTo>
                <a:cubicBezTo>
                  <a:pt x="8013234" y="1138196"/>
                  <a:pt x="8018167" y="1137557"/>
                  <a:pt x="8021820" y="1134953"/>
                </a:cubicBezTo>
                <a:cubicBezTo>
                  <a:pt x="8017313" y="1132965"/>
                  <a:pt x="8014918" y="1129415"/>
                  <a:pt x="8008324" y="1128800"/>
                </a:cubicBezTo>
                <a:cubicBezTo>
                  <a:pt x="8004909" y="1131450"/>
                  <a:pt x="8003746" y="1134314"/>
                  <a:pt x="8008775" y="1136373"/>
                </a:cubicBezTo>
                <a:close/>
                <a:moveTo>
                  <a:pt x="10352810" y="2528044"/>
                </a:moveTo>
                <a:cubicBezTo>
                  <a:pt x="10353023" y="2528020"/>
                  <a:pt x="10353213" y="2528020"/>
                  <a:pt x="10353426" y="2527997"/>
                </a:cubicBezTo>
                <a:cubicBezTo>
                  <a:pt x="10351221" y="2528967"/>
                  <a:pt x="10349537" y="2530103"/>
                  <a:pt x="10353569" y="2531476"/>
                </a:cubicBezTo>
                <a:cubicBezTo>
                  <a:pt x="10354210" y="2531689"/>
                  <a:pt x="10356581" y="2530198"/>
                  <a:pt x="10358170" y="2529488"/>
                </a:cubicBezTo>
                <a:cubicBezTo>
                  <a:pt x="10358170" y="2528872"/>
                  <a:pt x="10358455" y="2528091"/>
                  <a:pt x="10358099" y="2527689"/>
                </a:cubicBezTo>
                <a:cubicBezTo>
                  <a:pt x="10368441" y="2527310"/>
                  <a:pt x="10376054" y="2529085"/>
                  <a:pt x="10381770" y="2524801"/>
                </a:cubicBezTo>
                <a:cubicBezTo>
                  <a:pt x="10373492" y="2521606"/>
                  <a:pt x="10365689" y="2521156"/>
                  <a:pt x="10352810" y="2528044"/>
                </a:cubicBezTo>
                <a:close/>
                <a:moveTo>
                  <a:pt x="7942862" y="1134433"/>
                </a:moveTo>
                <a:cubicBezTo>
                  <a:pt x="7935106" y="1132113"/>
                  <a:pt x="7930031" y="1131734"/>
                  <a:pt x="7927208" y="1134598"/>
                </a:cubicBezTo>
                <a:cubicBezTo>
                  <a:pt x="7925809" y="1136018"/>
                  <a:pt x="7926923" y="1138527"/>
                  <a:pt x="7927872" y="1140397"/>
                </a:cubicBezTo>
                <a:cubicBezTo>
                  <a:pt x="7929011" y="1142622"/>
                  <a:pt x="7930387" y="1142362"/>
                  <a:pt x="7934205" y="1139711"/>
                </a:cubicBezTo>
                <a:cubicBezTo>
                  <a:pt x="7936577" y="1138054"/>
                  <a:pt x="7939304" y="1136586"/>
                  <a:pt x="7942862" y="1134433"/>
                </a:cubicBezTo>
                <a:close/>
                <a:moveTo>
                  <a:pt x="10490754" y="2536068"/>
                </a:moveTo>
                <a:cubicBezTo>
                  <a:pt x="10494763" y="2527902"/>
                  <a:pt x="10494763" y="2527902"/>
                  <a:pt x="10477781" y="2527428"/>
                </a:cubicBezTo>
                <a:cubicBezTo>
                  <a:pt x="10478966" y="2531878"/>
                  <a:pt x="10484635" y="2534079"/>
                  <a:pt x="10490754" y="2536068"/>
                </a:cubicBezTo>
                <a:close/>
                <a:moveTo>
                  <a:pt x="4069768" y="3577803"/>
                </a:moveTo>
                <a:cubicBezTo>
                  <a:pt x="4064740" y="3579862"/>
                  <a:pt x="4065902" y="3582725"/>
                  <a:pt x="4070599" y="3586394"/>
                </a:cubicBezTo>
                <a:cubicBezTo>
                  <a:pt x="4074725" y="3583909"/>
                  <a:pt x="4078900" y="3581660"/>
                  <a:pt x="4082813" y="3579246"/>
                </a:cubicBezTo>
                <a:cubicBezTo>
                  <a:pt x="4079161" y="3576619"/>
                  <a:pt x="4074227" y="3575980"/>
                  <a:pt x="4069768" y="3577803"/>
                </a:cubicBezTo>
                <a:close/>
                <a:moveTo>
                  <a:pt x="773807" y="566418"/>
                </a:moveTo>
                <a:cubicBezTo>
                  <a:pt x="782488" y="565305"/>
                  <a:pt x="787824" y="562229"/>
                  <a:pt x="789745" y="557211"/>
                </a:cubicBezTo>
                <a:cubicBezTo>
                  <a:pt x="775277" y="556075"/>
                  <a:pt x="771838" y="558063"/>
                  <a:pt x="773807" y="566418"/>
                </a:cubicBezTo>
                <a:close/>
                <a:moveTo>
                  <a:pt x="6667350" y="4126480"/>
                </a:moveTo>
                <a:cubicBezTo>
                  <a:pt x="6670789" y="4130007"/>
                  <a:pt x="6674608" y="4133273"/>
                  <a:pt x="6682317" y="4133960"/>
                </a:cubicBezTo>
                <a:cubicBezTo>
                  <a:pt x="6681487" y="4124184"/>
                  <a:pt x="6681487" y="4124184"/>
                  <a:pt x="6667350" y="4126480"/>
                </a:cubicBezTo>
                <a:close/>
                <a:moveTo>
                  <a:pt x="5640404" y="3587009"/>
                </a:moveTo>
                <a:cubicBezTo>
                  <a:pt x="5636135" y="3588501"/>
                  <a:pt x="5638246" y="3590986"/>
                  <a:pt x="5637724" y="3593092"/>
                </a:cubicBezTo>
                <a:cubicBezTo>
                  <a:pt x="5638246" y="3595175"/>
                  <a:pt x="5636135" y="3597660"/>
                  <a:pt x="5640404" y="3599175"/>
                </a:cubicBezTo>
                <a:cubicBezTo>
                  <a:pt x="5641068" y="3599412"/>
                  <a:pt x="5642658" y="3599435"/>
                  <a:pt x="5643061" y="3599175"/>
                </a:cubicBezTo>
                <a:cubicBezTo>
                  <a:pt x="5646832" y="3596690"/>
                  <a:pt x="5646832" y="3589495"/>
                  <a:pt x="5643061" y="3587033"/>
                </a:cubicBezTo>
                <a:cubicBezTo>
                  <a:pt x="5642658" y="3586749"/>
                  <a:pt x="5641068" y="3586773"/>
                  <a:pt x="5640404" y="3587009"/>
                </a:cubicBezTo>
                <a:close/>
                <a:moveTo>
                  <a:pt x="1353050" y="889490"/>
                </a:moveTo>
                <a:cubicBezTo>
                  <a:pt x="1348591" y="887667"/>
                  <a:pt x="1343658" y="888306"/>
                  <a:pt x="1339436" y="891336"/>
                </a:cubicBezTo>
                <a:cubicBezTo>
                  <a:pt x="1345342" y="892306"/>
                  <a:pt x="1346291" y="896922"/>
                  <a:pt x="1353430" y="897135"/>
                </a:cubicBezTo>
                <a:cubicBezTo>
                  <a:pt x="1356940" y="894413"/>
                  <a:pt x="1358079" y="891549"/>
                  <a:pt x="1353050" y="889490"/>
                </a:cubicBezTo>
                <a:close/>
                <a:moveTo>
                  <a:pt x="3823408" y="3544501"/>
                </a:moveTo>
                <a:cubicBezTo>
                  <a:pt x="3820017" y="3544856"/>
                  <a:pt x="3817716" y="3545117"/>
                  <a:pt x="3820017" y="3546773"/>
                </a:cubicBezTo>
                <a:cubicBezTo>
                  <a:pt x="3821890" y="3548146"/>
                  <a:pt x="3825828" y="3548998"/>
                  <a:pt x="3829053" y="3549211"/>
                </a:cubicBezTo>
                <a:cubicBezTo>
                  <a:pt x="3833133" y="3549495"/>
                  <a:pt x="3835718" y="3547862"/>
                  <a:pt x="3835647" y="3545401"/>
                </a:cubicBezTo>
                <a:cubicBezTo>
                  <a:pt x="3835600" y="3544099"/>
                  <a:pt x="3834651" y="3542797"/>
                  <a:pt x="3833252" y="3539342"/>
                </a:cubicBezTo>
                <a:cubicBezTo>
                  <a:pt x="3828816" y="3541803"/>
                  <a:pt x="3826444" y="3544194"/>
                  <a:pt x="3823408" y="3544501"/>
                </a:cubicBezTo>
                <a:close/>
                <a:moveTo>
                  <a:pt x="4433485" y="3551886"/>
                </a:moveTo>
                <a:cubicBezTo>
                  <a:pt x="4433343" y="3551176"/>
                  <a:pt x="4430331" y="3550489"/>
                  <a:pt x="4428457" y="3550158"/>
                </a:cubicBezTo>
                <a:cubicBezTo>
                  <a:pt x="4427888" y="3550063"/>
                  <a:pt x="4426038" y="3551057"/>
                  <a:pt x="4425896" y="3551649"/>
                </a:cubicBezTo>
                <a:cubicBezTo>
                  <a:pt x="4425516" y="3553117"/>
                  <a:pt x="4425777" y="3554631"/>
                  <a:pt x="4425777" y="3556122"/>
                </a:cubicBezTo>
                <a:cubicBezTo>
                  <a:pt x="4425777" y="3557614"/>
                  <a:pt x="4425137" y="3559247"/>
                  <a:pt x="4425990" y="3560572"/>
                </a:cubicBezTo>
                <a:cubicBezTo>
                  <a:pt x="4426560" y="3561424"/>
                  <a:pt x="4429169" y="3561992"/>
                  <a:pt x="4431042" y="3562347"/>
                </a:cubicBezTo>
                <a:cubicBezTo>
                  <a:pt x="4431612" y="3562442"/>
                  <a:pt x="4433557" y="3561400"/>
                  <a:pt x="4433604" y="3560856"/>
                </a:cubicBezTo>
                <a:cubicBezTo>
                  <a:pt x="4433865" y="3557874"/>
                  <a:pt x="4434055" y="3554844"/>
                  <a:pt x="4433485" y="3551886"/>
                </a:cubicBezTo>
                <a:close/>
                <a:moveTo>
                  <a:pt x="823093" y="544951"/>
                </a:moveTo>
                <a:cubicBezTo>
                  <a:pt x="822643" y="545187"/>
                  <a:pt x="822690" y="546087"/>
                  <a:pt x="823093" y="546489"/>
                </a:cubicBezTo>
                <a:cubicBezTo>
                  <a:pt x="825678" y="548951"/>
                  <a:pt x="829995" y="547744"/>
                  <a:pt x="833624" y="548028"/>
                </a:cubicBezTo>
                <a:cubicBezTo>
                  <a:pt x="837253" y="547720"/>
                  <a:pt x="841546" y="548951"/>
                  <a:pt x="844155" y="546489"/>
                </a:cubicBezTo>
                <a:cubicBezTo>
                  <a:pt x="844558" y="546111"/>
                  <a:pt x="844605" y="545187"/>
                  <a:pt x="844155" y="544951"/>
                </a:cubicBezTo>
                <a:cubicBezTo>
                  <a:pt x="839838" y="542750"/>
                  <a:pt x="827362" y="542750"/>
                  <a:pt x="823093" y="544951"/>
                </a:cubicBezTo>
                <a:close/>
                <a:moveTo>
                  <a:pt x="5336172" y="765918"/>
                </a:moveTo>
                <a:cubicBezTo>
                  <a:pt x="5335840" y="767906"/>
                  <a:pt x="5335058" y="770131"/>
                  <a:pt x="5336196" y="771906"/>
                </a:cubicBezTo>
                <a:cubicBezTo>
                  <a:pt x="5337904" y="774557"/>
                  <a:pt x="5342766" y="773586"/>
                  <a:pt x="5346276" y="773421"/>
                </a:cubicBezTo>
                <a:cubicBezTo>
                  <a:pt x="5347510" y="773349"/>
                  <a:pt x="5349763" y="770983"/>
                  <a:pt x="5349384" y="770699"/>
                </a:cubicBezTo>
                <a:cubicBezTo>
                  <a:pt x="5346134" y="768450"/>
                  <a:pt x="5342363" y="766438"/>
                  <a:pt x="5338757" y="764356"/>
                </a:cubicBezTo>
                <a:cubicBezTo>
                  <a:pt x="5337833" y="764876"/>
                  <a:pt x="5336267" y="765350"/>
                  <a:pt x="5336172" y="765918"/>
                </a:cubicBezTo>
                <a:close/>
                <a:moveTo>
                  <a:pt x="5024967" y="3670488"/>
                </a:moveTo>
                <a:cubicBezTo>
                  <a:pt x="5025916" y="3671576"/>
                  <a:pt x="5026533" y="3672712"/>
                  <a:pt x="5027742" y="3673564"/>
                </a:cubicBezTo>
                <a:cubicBezTo>
                  <a:pt x="5030162" y="3675245"/>
                  <a:pt x="5032889" y="3676783"/>
                  <a:pt x="5035475" y="3678345"/>
                </a:cubicBezTo>
                <a:cubicBezTo>
                  <a:pt x="5040336" y="3676073"/>
                  <a:pt x="5041451" y="3673233"/>
                  <a:pt x="5038273" y="3670653"/>
                </a:cubicBezTo>
                <a:cubicBezTo>
                  <a:pt x="5034715" y="3667766"/>
                  <a:pt x="5029735" y="3668428"/>
                  <a:pt x="5024967" y="3670488"/>
                </a:cubicBezTo>
                <a:close/>
                <a:moveTo>
                  <a:pt x="5410600" y="787835"/>
                </a:moveTo>
                <a:cubicBezTo>
                  <a:pt x="5409319" y="788190"/>
                  <a:pt x="5408086" y="788616"/>
                  <a:pt x="5406923" y="789373"/>
                </a:cubicBezTo>
                <a:cubicBezTo>
                  <a:pt x="5408465" y="790533"/>
                  <a:pt x="5410173" y="791148"/>
                  <a:pt x="5411952" y="791574"/>
                </a:cubicBezTo>
                <a:cubicBezTo>
                  <a:pt x="5411501" y="790343"/>
                  <a:pt x="5411027" y="789089"/>
                  <a:pt x="5410600" y="787835"/>
                </a:cubicBezTo>
                <a:close/>
                <a:moveTo>
                  <a:pt x="7001135" y="3781823"/>
                </a:moveTo>
                <a:cubicBezTo>
                  <a:pt x="7009223" y="3785681"/>
                  <a:pt x="7017192" y="3785681"/>
                  <a:pt x="7025304" y="3781823"/>
                </a:cubicBezTo>
                <a:cubicBezTo>
                  <a:pt x="7017216" y="3777965"/>
                  <a:pt x="7009223" y="3777965"/>
                  <a:pt x="7001135" y="3781823"/>
                </a:cubicBezTo>
                <a:close/>
                <a:moveTo>
                  <a:pt x="642243" y="216601"/>
                </a:moveTo>
                <a:cubicBezTo>
                  <a:pt x="647081" y="216672"/>
                  <a:pt x="651943" y="216767"/>
                  <a:pt x="656687" y="216435"/>
                </a:cubicBezTo>
                <a:cubicBezTo>
                  <a:pt x="660268" y="216175"/>
                  <a:pt x="663043" y="214542"/>
                  <a:pt x="662166" y="211962"/>
                </a:cubicBezTo>
                <a:cubicBezTo>
                  <a:pt x="655999" y="211962"/>
                  <a:pt x="649785" y="211654"/>
                  <a:pt x="643713" y="212080"/>
                </a:cubicBezTo>
                <a:cubicBezTo>
                  <a:pt x="640274" y="212317"/>
                  <a:pt x="637618" y="213879"/>
                  <a:pt x="638234" y="216317"/>
                </a:cubicBezTo>
                <a:cubicBezTo>
                  <a:pt x="627917" y="216696"/>
                  <a:pt x="620351" y="214944"/>
                  <a:pt x="614635" y="219204"/>
                </a:cubicBezTo>
                <a:cubicBezTo>
                  <a:pt x="622652" y="222258"/>
                  <a:pt x="630218" y="222731"/>
                  <a:pt x="642243" y="216601"/>
                </a:cubicBezTo>
                <a:close/>
                <a:moveTo>
                  <a:pt x="983949" y="972329"/>
                </a:moveTo>
                <a:cubicBezTo>
                  <a:pt x="978921" y="974388"/>
                  <a:pt x="980083" y="977252"/>
                  <a:pt x="983617" y="980021"/>
                </a:cubicBezTo>
                <a:cubicBezTo>
                  <a:pt x="985491" y="979477"/>
                  <a:pt x="987483" y="979121"/>
                  <a:pt x="988954" y="978411"/>
                </a:cubicBezTo>
                <a:cubicBezTo>
                  <a:pt x="991871" y="977015"/>
                  <a:pt x="994527" y="975429"/>
                  <a:pt x="997231" y="973962"/>
                </a:cubicBezTo>
                <a:cubicBezTo>
                  <a:pt x="993342" y="971145"/>
                  <a:pt x="988408" y="970506"/>
                  <a:pt x="983949" y="972329"/>
                </a:cubicBezTo>
                <a:close/>
                <a:moveTo>
                  <a:pt x="10523177" y="3444219"/>
                </a:moveTo>
                <a:cubicBezTo>
                  <a:pt x="10516702" y="3444952"/>
                  <a:pt x="10514188" y="3448361"/>
                  <a:pt x="10509824" y="3450467"/>
                </a:cubicBezTo>
                <a:cubicBezTo>
                  <a:pt x="10513523" y="3453071"/>
                  <a:pt x="10518457" y="3453686"/>
                  <a:pt x="10522869" y="3451793"/>
                </a:cubicBezTo>
                <a:cubicBezTo>
                  <a:pt x="10527754" y="3449710"/>
                  <a:pt x="10526782" y="3446846"/>
                  <a:pt x="10523177" y="3444219"/>
                </a:cubicBezTo>
                <a:close/>
                <a:moveTo>
                  <a:pt x="10287822" y="3486467"/>
                </a:moveTo>
                <a:cubicBezTo>
                  <a:pt x="10287490" y="3488455"/>
                  <a:pt x="10286708" y="3490680"/>
                  <a:pt x="10287846" y="3492455"/>
                </a:cubicBezTo>
                <a:cubicBezTo>
                  <a:pt x="10289554" y="3495106"/>
                  <a:pt x="10294416" y="3494135"/>
                  <a:pt x="10297950" y="3493969"/>
                </a:cubicBezTo>
                <a:cubicBezTo>
                  <a:pt x="10299183" y="3493899"/>
                  <a:pt x="10301437" y="3491532"/>
                  <a:pt x="10301057" y="3491248"/>
                </a:cubicBezTo>
                <a:cubicBezTo>
                  <a:pt x="10297807" y="3488999"/>
                  <a:pt x="10294036" y="3486987"/>
                  <a:pt x="10290432" y="3484905"/>
                </a:cubicBezTo>
                <a:cubicBezTo>
                  <a:pt x="10289507" y="3485425"/>
                  <a:pt x="10287917" y="3485922"/>
                  <a:pt x="10287822" y="3486467"/>
                </a:cubicBezTo>
                <a:close/>
                <a:moveTo>
                  <a:pt x="4478052" y="3475934"/>
                </a:moveTo>
                <a:cubicBezTo>
                  <a:pt x="4469608" y="3479721"/>
                  <a:pt x="4475063" y="3484976"/>
                  <a:pt x="4473593" y="3489402"/>
                </a:cubicBezTo>
                <a:cubicBezTo>
                  <a:pt x="4465647" y="3489567"/>
                  <a:pt x="4459884" y="3493591"/>
                  <a:pt x="4459101" y="3496076"/>
                </a:cubicBezTo>
                <a:cubicBezTo>
                  <a:pt x="4457417" y="3501496"/>
                  <a:pt x="4454002" y="3503815"/>
                  <a:pt x="4444775" y="3504005"/>
                </a:cubicBezTo>
                <a:cubicBezTo>
                  <a:pt x="4443660" y="3504029"/>
                  <a:pt x="4442522" y="3506372"/>
                  <a:pt x="4441692" y="3507697"/>
                </a:cubicBezTo>
                <a:cubicBezTo>
                  <a:pt x="4436569" y="3515981"/>
                  <a:pt x="4422931" y="3520005"/>
                  <a:pt x="4413586" y="3526158"/>
                </a:cubicBezTo>
                <a:cubicBezTo>
                  <a:pt x="4411689" y="3527413"/>
                  <a:pt x="4405759" y="3525378"/>
                  <a:pt x="4402154" y="3528833"/>
                </a:cubicBezTo>
                <a:cubicBezTo>
                  <a:pt x="4409791" y="3533235"/>
                  <a:pt x="4417950" y="3537803"/>
                  <a:pt x="4425777" y="3542561"/>
                </a:cubicBezTo>
                <a:cubicBezTo>
                  <a:pt x="4428196" y="3544028"/>
                  <a:pt x="4429619" y="3544691"/>
                  <a:pt x="4433865" y="3542537"/>
                </a:cubicBezTo>
                <a:cubicBezTo>
                  <a:pt x="4425777" y="3535247"/>
                  <a:pt x="4441810" y="3530750"/>
                  <a:pt x="4442688" y="3523460"/>
                </a:cubicBezTo>
                <a:cubicBezTo>
                  <a:pt x="4457488" y="3516975"/>
                  <a:pt x="4461188" y="3506419"/>
                  <a:pt x="4471079" y="3498159"/>
                </a:cubicBezTo>
                <a:cubicBezTo>
                  <a:pt x="4474684" y="3495129"/>
                  <a:pt x="4472430" y="3492407"/>
                  <a:pt x="4473735" y="3489520"/>
                </a:cubicBezTo>
                <a:cubicBezTo>
                  <a:pt x="4478336" y="3490017"/>
                  <a:pt x="4481277" y="3488313"/>
                  <a:pt x="4481301" y="3486230"/>
                </a:cubicBezTo>
                <a:cubicBezTo>
                  <a:pt x="4481349" y="3482822"/>
                  <a:pt x="4484052" y="3478940"/>
                  <a:pt x="4478052" y="3475934"/>
                </a:cubicBezTo>
                <a:close/>
                <a:moveTo>
                  <a:pt x="10242758" y="3475697"/>
                </a:moveTo>
                <a:cubicBezTo>
                  <a:pt x="10240173" y="3475697"/>
                  <a:pt x="10237327" y="3475342"/>
                  <a:pt x="10235073" y="3475816"/>
                </a:cubicBezTo>
                <a:cubicBezTo>
                  <a:pt x="10233579" y="3476147"/>
                  <a:pt x="10232607" y="3477638"/>
                  <a:pt x="10232014" y="3478727"/>
                </a:cubicBezTo>
                <a:cubicBezTo>
                  <a:pt x="10231824" y="3479059"/>
                  <a:pt x="10233626" y="3480195"/>
                  <a:pt x="10234599" y="3480218"/>
                </a:cubicBezTo>
                <a:cubicBezTo>
                  <a:pt x="10239769" y="3480360"/>
                  <a:pt x="10245011" y="3480479"/>
                  <a:pt x="10250111" y="3480147"/>
                </a:cubicBezTo>
                <a:cubicBezTo>
                  <a:pt x="10251344" y="3480076"/>
                  <a:pt x="10252506" y="3478325"/>
                  <a:pt x="10253099" y="3477236"/>
                </a:cubicBezTo>
                <a:cubicBezTo>
                  <a:pt x="10253289" y="3476905"/>
                  <a:pt x="10251534" y="3475840"/>
                  <a:pt x="10250490" y="3475745"/>
                </a:cubicBezTo>
                <a:cubicBezTo>
                  <a:pt x="10248000" y="3475556"/>
                  <a:pt x="10245367" y="3475697"/>
                  <a:pt x="10242758" y="3475697"/>
                </a:cubicBezTo>
                <a:close/>
                <a:moveTo>
                  <a:pt x="10798259" y="3477283"/>
                </a:moveTo>
                <a:cubicBezTo>
                  <a:pt x="10794986" y="3479816"/>
                  <a:pt x="10796078" y="3482680"/>
                  <a:pt x="10800584" y="3484810"/>
                </a:cubicBezTo>
                <a:cubicBezTo>
                  <a:pt x="10804213" y="3482301"/>
                  <a:pt x="10810142" y="3480857"/>
                  <a:pt x="10811400" y="3477094"/>
                </a:cubicBezTo>
                <a:cubicBezTo>
                  <a:pt x="10806845" y="3475035"/>
                  <a:pt x="10801889" y="3474491"/>
                  <a:pt x="10798259" y="3477283"/>
                </a:cubicBezTo>
                <a:close/>
                <a:moveTo>
                  <a:pt x="1048415" y="939382"/>
                </a:moveTo>
                <a:cubicBezTo>
                  <a:pt x="1042699" y="938223"/>
                  <a:pt x="1037244" y="939832"/>
                  <a:pt x="1037149" y="942814"/>
                </a:cubicBezTo>
                <a:cubicBezTo>
                  <a:pt x="1037078" y="944755"/>
                  <a:pt x="1038951" y="946696"/>
                  <a:pt x="1040137" y="948944"/>
                </a:cubicBezTo>
                <a:cubicBezTo>
                  <a:pt x="1044549" y="946388"/>
                  <a:pt x="1048320" y="944376"/>
                  <a:pt x="1051570" y="942128"/>
                </a:cubicBezTo>
                <a:cubicBezTo>
                  <a:pt x="1051949" y="941868"/>
                  <a:pt x="1049909" y="939690"/>
                  <a:pt x="1048415" y="939382"/>
                </a:cubicBezTo>
                <a:close/>
                <a:moveTo>
                  <a:pt x="2009567" y="2384709"/>
                </a:moveTo>
                <a:cubicBezTo>
                  <a:pt x="2009733" y="2382579"/>
                  <a:pt x="2010184" y="2380378"/>
                  <a:pt x="2009520" y="2378295"/>
                </a:cubicBezTo>
                <a:cubicBezTo>
                  <a:pt x="2009211" y="2377372"/>
                  <a:pt x="2006697" y="2376614"/>
                  <a:pt x="2004966" y="2375975"/>
                </a:cubicBezTo>
                <a:cubicBezTo>
                  <a:pt x="2004752" y="2375904"/>
                  <a:pt x="2002831" y="2376827"/>
                  <a:pt x="2002523" y="2377419"/>
                </a:cubicBezTo>
                <a:cubicBezTo>
                  <a:pt x="2001005" y="2380236"/>
                  <a:pt x="2001076" y="2382910"/>
                  <a:pt x="2006152" y="2384662"/>
                </a:cubicBezTo>
                <a:cubicBezTo>
                  <a:pt x="2007006" y="2384969"/>
                  <a:pt x="2009567" y="2384756"/>
                  <a:pt x="2009567" y="2384709"/>
                </a:cubicBezTo>
                <a:close/>
                <a:moveTo>
                  <a:pt x="10620825" y="2333988"/>
                </a:moveTo>
                <a:cubicBezTo>
                  <a:pt x="10624477" y="2334651"/>
                  <a:pt x="10627679" y="2333609"/>
                  <a:pt x="10628320" y="2331361"/>
                </a:cubicBezTo>
                <a:cubicBezTo>
                  <a:pt x="10628438" y="2330911"/>
                  <a:pt x="10624596" y="2330106"/>
                  <a:pt x="10622580" y="2329467"/>
                </a:cubicBezTo>
                <a:cubicBezTo>
                  <a:pt x="10621346" y="2329467"/>
                  <a:pt x="10619852" y="2329207"/>
                  <a:pt x="10618904" y="2329514"/>
                </a:cubicBezTo>
                <a:cubicBezTo>
                  <a:pt x="10616911" y="2330154"/>
                  <a:pt x="10613851" y="2330982"/>
                  <a:pt x="10613591" y="2331952"/>
                </a:cubicBezTo>
                <a:cubicBezTo>
                  <a:pt x="10612404" y="2336213"/>
                  <a:pt x="10618287" y="2333538"/>
                  <a:pt x="10620825" y="2333988"/>
                </a:cubicBezTo>
                <a:close/>
                <a:moveTo>
                  <a:pt x="1989478" y="2361845"/>
                </a:moveTo>
                <a:cubicBezTo>
                  <a:pt x="1982102" y="2361159"/>
                  <a:pt x="1986750" y="2364567"/>
                  <a:pt x="1985968" y="2366035"/>
                </a:cubicBezTo>
                <a:cubicBezTo>
                  <a:pt x="1984829" y="2368141"/>
                  <a:pt x="1986655" y="2369987"/>
                  <a:pt x="1990522" y="2370366"/>
                </a:cubicBezTo>
                <a:cubicBezTo>
                  <a:pt x="1991280" y="2370437"/>
                  <a:pt x="1992680" y="2368212"/>
                  <a:pt x="1993771" y="2367052"/>
                </a:cubicBezTo>
                <a:cubicBezTo>
                  <a:pt x="1993771" y="2366342"/>
                  <a:pt x="1994198" y="2365490"/>
                  <a:pt x="1993676" y="2364946"/>
                </a:cubicBezTo>
                <a:cubicBezTo>
                  <a:pt x="1992561" y="2363739"/>
                  <a:pt x="1991138" y="2361987"/>
                  <a:pt x="1989478" y="2361845"/>
                </a:cubicBezTo>
                <a:close/>
                <a:moveTo>
                  <a:pt x="10787254" y="2351005"/>
                </a:moveTo>
                <a:cubicBezTo>
                  <a:pt x="10787705" y="2350650"/>
                  <a:pt x="10787444" y="2349987"/>
                  <a:pt x="10787492" y="2349467"/>
                </a:cubicBezTo>
                <a:cubicBezTo>
                  <a:pt x="10785144" y="2347171"/>
                  <a:pt x="10777292" y="2347076"/>
                  <a:pt x="10774328" y="2349372"/>
                </a:cubicBezTo>
                <a:cubicBezTo>
                  <a:pt x="10773877" y="2349727"/>
                  <a:pt x="10773783" y="2350508"/>
                  <a:pt x="10774138" y="2350911"/>
                </a:cubicBezTo>
                <a:cubicBezTo>
                  <a:pt x="10776367" y="2353254"/>
                  <a:pt x="10784290" y="2353325"/>
                  <a:pt x="10787254" y="2351005"/>
                </a:cubicBezTo>
                <a:close/>
                <a:moveTo>
                  <a:pt x="5831691" y="2347005"/>
                </a:moveTo>
                <a:cubicBezTo>
                  <a:pt x="5832307" y="2347266"/>
                  <a:pt x="5834086" y="2347313"/>
                  <a:pt x="5834276" y="2347124"/>
                </a:cubicBezTo>
                <a:cubicBezTo>
                  <a:pt x="5835391" y="2345917"/>
                  <a:pt x="5836197" y="2344638"/>
                  <a:pt x="5837075" y="2343408"/>
                </a:cubicBezTo>
                <a:cubicBezTo>
                  <a:pt x="5837431" y="2341112"/>
                  <a:pt x="5836387" y="2338864"/>
                  <a:pt x="5831904" y="2339550"/>
                </a:cubicBezTo>
                <a:cubicBezTo>
                  <a:pt x="5827611" y="2340236"/>
                  <a:pt x="5827706" y="2345301"/>
                  <a:pt x="5831691" y="2347005"/>
                </a:cubicBezTo>
                <a:close/>
                <a:moveTo>
                  <a:pt x="10287751" y="2369324"/>
                </a:moveTo>
                <a:cubicBezTo>
                  <a:pt x="10289957" y="2371668"/>
                  <a:pt x="10297879" y="2371739"/>
                  <a:pt x="10300868" y="2369443"/>
                </a:cubicBezTo>
                <a:cubicBezTo>
                  <a:pt x="10301318" y="2369088"/>
                  <a:pt x="10301057" y="2368425"/>
                  <a:pt x="10301128" y="2367904"/>
                </a:cubicBezTo>
                <a:cubicBezTo>
                  <a:pt x="10298780" y="2365609"/>
                  <a:pt x="10290930" y="2365514"/>
                  <a:pt x="10287965" y="2367810"/>
                </a:cubicBezTo>
                <a:cubicBezTo>
                  <a:pt x="10287490" y="2368141"/>
                  <a:pt x="10287372" y="2368922"/>
                  <a:pt x="10287751" y="2369324"/>
                </a:cubicBezTo>
                <a:close/>
                <a:moveTo>
                  <a:pt x="10785950" y="2367076"/>
                </a:moveTo>
                <a:cubicBezTo>
                  <a:pt x="10785784" y="2366887"/>
                  <a:pt x="10783981" y="2366934"/>
                  <a:pt x="10783365" y="2367194"/>
                </a:cubicBezTo>
                <a:cubicBezTo>
                  <a:pt x="10779380" y="2368898"/>
                  <a:pt x="10779261" y="2373987"/>
                  <a:pt x="10783578" y="2374650"/>
                </a:cubicBezTo>
                <a:cubicBezTo>
                  <a:pt x="10788061" y="2375336"/>
                  <a:pt x="10789104" y="2373088"/>
                  <a:pt x="10788748" y="2370792"/>
                </a:cubicBezTo>
                <a:cubicBezTo>
                  <a:pt x="10787871" y="2369561"/>
                  <a:pt x="10787065" y="2368259"/>
                  <a:pt x="10785950" y="2367076"/>
                </a:cubicBezTo>
                <a:close/>
                <a:moveTo>
                  <a:pt x="9535627" y="2482956"/>
                </a:moveTo>
                <a:cubicBezTo>
                  <a:pt x="9533279" y="2480636"/>
                  <a:pt x="9525428" y="2480565"/>
                  <a:pt x="9522464" y="2482861"/>
                </a:cubicBezTo>
                <a:cubicBezTo>
                  <a:pt x="9522013" y="2483216"/>
                  <a:pt x="9521918" y="2483997"/>
                  <a:pt x="9522273" y="2484400"/>
                </a:cubicBezTo>
                <a:cubicBezTo>
                  <a:pt x="9524479" y="2486743"/>
                  <a:pt x="9532401" y="2486814"/>
                  <a:pt x="9535390" y="2484518"/>
                </a:cubicBezTo>
                <a:cubicBezTo>
                  <a:pt x="9535840" y="2484139"/>
                  <a:pt x="9535579" y="2483477"/>
                  <a:pt x="9535627" y="2482956"/>
                </a:cubicBezTo>
                <a:close/>
                <a:moveTo>
                  <a:pt x="10415331" y="2470601"/>
                </a:moveTo>
                <a:cubicBezTo>
                  <a:pt x="10417536" y="2472944"/>
                  <a:pt x="10425459" y="2473015"/>
                  <a:pt x="10428447" y="2470719"/>
                </a:cubicBezTo>
                <a:cubicBezTo>
                  <a:pt x="10428897" y="2470364"/>
                  <a:pt x="10428637" y="2469702"/>
                  <a:pt x="10428684" y="2469181"/>
                </a:cubicBezTo>
                <a:cubicBezTo>
                  <a:pt x="10426336" y="2466885"/>
                  <a:pt x="10418485" y="2466790"/>
                  <a:pt x="10415521" y="2469086"/>
                </a:cubicBezTo>
                <a:cubicBezTo>
                  <a:pt x="10415046" y="2469418"/>
                  <a:pt x="10414952" y="2470199"/>
                  <a:pt x="10415331" y="2470601"/>
                </a:cubicBezTo>
                <a:close/>
                <a:moveTo>
                  <a:pt x="9713654" y="2505985"/>
                </a:moveTo>
                <a:cubicBezTo>
                  <a:pt x="9713275" y="2506364"/>
                  <a:pt x="9713394" y="2507169"/>
                  <a:pt x="9713845" y="2507524"/>
                </a:cubicBezTo>
                <a:cubicBezTo>
                  <a:pt x="9716810" y="2509819"/>
                  <a:pt x="9724683" y="2509748"/>
                  <a:pt x="9727008" y="2507429"/>
                </a:cubicBezTo>
                <a:cubicBezTo>
                  <a:pt x="9726937" y="2506908"/>
                  <a:pt x="9727222" y="2506245"/>
                  <a:pt x="9726747" y="2505890"/>
                </a:cubicBezTo>
                <a:cubicBezTo>
                  <a:pt x="9723782" y="2503571"/>
                  <a:pt x="9715861" y="2503642"/>
                  <a:pt x="9713654" y="2505985"/>
                </a:cubicBezTo>
                <a:close/>
                <a:moveTo>
                  <a:pt x="6513349" y="2505890"/>
                </a:moveTo>
                <a:cubicBezTo>
                  <a:pt x="6510384" y="2503595"/>
                  <a:pt x="6502462" y="2503642"/>
                  <a:pt x="6500233" y="2506009"/>
                </a:cubicBezTo>
                <a:cubicBezTo>
                  <a:pt x="6499877" y="2506387"/>
                  <a:pt x="6499972" y="2507192"/>
                  <a:pt x="6500423" y="2507547"/>
                </a:cubicBezTo>
                <a:cubicBezTo>
                  <a:pt x="6503387" y="2509843"/>
                  <a:pt x="6511262" y="2509772"/>
                  <a:pt x="6513586" y="2507452"/>
                </a:cubicBezTo>
                <a:cubicBezTo>
                  <a:pt x="6513539" y="2506908"/>
                  <a:pt x="6513799" y="2506245"/>
                  <a:pt x="6513349" y="2505890"/>
                </a:cubicBezTo>
                <a:close/>
                <a:moveTo>
                  <a:pt x="10182822" y="2501938"/>
                </a:moveTo>
                <a:cubicBezTo>
                  <a:pt x="10183225" y="2502553"/>
                  <a:pt x="10184221" y="2503192"/>
                  <a:pt x="10185218" y="2503476"/>
                </a:cubicBezTo>
                <a:cubicBezTo>
                  <a:pt x="10190697" y="2505038"/>
                  <a:pt x="10197148" y="2504494"/>
                  <a:pt x="10198025" y="2502506"/>
                </a:cubicBezTo>
                <a:cubicBezTo>
                  <a:pt x="10197599" y="2502009"/>
                  <a:pt x="10197338" y="2501133"/>
                  <a:pt x="10196745" y="2501038"/>
                </a:cubicBezTo>
                <a:cubicBezTo>
                  <a:pt x="10193377" y="2500518"/>
                  <a:pt x="10189866" y="2500305"/>
                  <a:pt x="10186499" y="2499784"/>
                </a:cubicBezTo>
                <a:cubicBezTo>
                  <a:pt x="10182727" y="2499192"/>
                  <a:pt x="10181423" y="2499831"/>
                  <a:pt x="10182822" y="2501938"/>
                </a:cubicBezTo>
                <a:close/>
                <a:moveTo>
                  <a:pt x="7495515" y="2417347"/>
                </a:moveTo>
                <a:cubicBezTo>
                  <a:pt x="7497911" y="2417986"/>
                  <a:pt x="7500211" y="2418815"/>
                  <a:pt x="7502631" y="2419407"/>
                </a:cubicBezTo>
                <a:cubicBezTo>
                  <a:pt x="7504955" y="2417040"/>
                  <a:pt x="7504006" y="2414697"/>
                  <a:pt x="7499618" y="2412330"/>
                </a:cubicBezTo>
                <a:cubicBezTo>
                  <a:pt x="7496512" y="2414010"/>
                  <a:pt x="7495230" y="2415667"/>
                  <a:pt x="7495515" y="2417347"/>
                </a:cubicBezTo>
                <a:close/>
                <a:moveTo>
                  <a:pt x="1790459" y="2403123"/>
                </a:moveTo>
                <a:cubicBezTo>
                  <a:pt x="1784743" y="2406200"/>
                  <a:pt x="1784743" y="2409277"/>
                  <a:pt x="1790459" y="2412353"/>
                </a:cubicBezTo>
                <a:cubicBezTo>
                  <a:pt x="1796175" y="2409277"/>
                  <a:pt x="1796175" y="2406200"/>
                  <a:pt x="1790459" y="2403123"/>
                </a:cubicBezTo>
                <a:close/>
                <a:moveTo>
                  <a:pt x="2395034" y="2406862"/>
                </a:moveTo>
                <a:cubicBezTo>
                  <a:pt x="2395650" y="2407123"/>
                  <a:pt x="2397429" y="2407170"/>
                  <a:pt x="2397619" y="2406981"/>
                </a:cubicBezTo>
                <a:cubicBezTo>
                  <a:pt x="2398734" y="2405774"/>
                  <a:pt x="2399540" y="2404496"/>
                  <a:pt x="2400418" y="2403265"/>
                </a:cubicBezTo>
                <a:cubicBezTo>
                  <a:pt x="2400773" y="2400969"/>
                  <a:pt x="2399730" y="2398721"/>
                  <a:pt x="2395247" y="2399407"/>
                </a:cubicBezTo>
                <a:cubicBezTo>
                  <a:pt x="2390930" y="2400070"/>
                  <a:pt x="2391049" y="2405135"/>
                  <a:pt x="2395034" y="2406862"/>
                </a:cubicBezTo>
                <a:close/>
                <a:moveTo>
                  <a:pt x="10569499" y="2393939"/>
                </a:moveTo>
                <a:cubicBezTo>
                  <a:pt x="10575215" y="2390863"/>
                  <a:pt x="10575215" y="2387786"/>
                  <a:pt x="10569499" y="2384709"/>
                </a:cubicBezTo>
                <a:cubicBezTo>
                  <a:pt x="10563759" y="2387786"/>
                  <a:pt x="10563759" y="2390863"/>
                  <a:pt x="10569499" y="2393939"/>
                </a:cubicBezTo>
                <a:close/>
                <a:moveTo>
                  <a:pt x="9271052" y="2380851"/>
                </a:moveTo>
                <a:cubicBezTo>
                  <a:pt x="9270150" y="2380898"/>
                  <a:pt x="9268988" y="2380733"/>
                  <a:pt x="9268371" y="2380993"/>
                </a:cubicBezTo>
                <a:cubicBezTo>
                  <a:pt x="9264363" y="2382721"/>
                  <a:pt x="9264482" y="2387289"/>
                  <a:pt x="9268561" y="2388567"/>
                </a:cubicBezTo>
                <a:cubicBezTo>
                  <a:pt x="9269225" y="2388780"/>
                  <a:pt x="9270601" y="2388732"/>
                  <a:pt x="9271217" y="2388448"/>
                </a:cubicBezTo>
                <a:cubicBezTo>
                  <a:pt x="9275202" y="2386721"/>
                  <a:pt x="9275036" y="2382200"/>
                  <a:pt x="9271052" y="2380851"/>
                </a:cubicBezTo>
                <a:close/>
                <a:moveTo>
                  <a:pt x="3710890" y="2057116"/>
                </a:moveTo>
                <a:cubicBezTo>
                  <a:pt x="3711554" y="2057329"/>
                  <a:pt x="3712930" y="2057282"/>
                  <a:pt x="3713546" y="2056998"/>
                </a:cubicBezTo>
                <a:cubicBezTo>
                  <a:pt x="3717555" y="2055294"/>
                  <a:pt x="3717388" y="2050750"/>
                  <a:pt x="3713404" y="2049400"/>
                </a:cubicBezTo>
                <a:cubicBezTo>
                  <a:pt x="3712503" y="2049448"/>
                  <a:pt x="3711341" y="2049282"/>
                  <a:pt x="3710724" y="2049542"/>
                </a:cubicBezTo>
                <a:cubicBezTo>
                  <a:pt x="3706692" y="2051270"/>
                  <a:pt x="3706810" y="2055838"/>
                  <a:pt x="3710890" y="2057116"/>
                </a:cubicBezTo>
                <a:close/>
                <a:moveTo>
                  <a:pt x="3649579" y="2049400"/>
                </a:moveTo>
                <a:cubicBezTo>
                  <a:pt x="3648677" y="2049448"/>
                  <a:pt x="3647515" y="2049282"/>
                  <a:pt x="3646898" y="2049542"/>
                </a:cubicBezTo>
                <a:cubicBezTo>
                  <a:pt x="3642890" y="2051247"/>
                  <a:pt x="3643009" y="2055838"/>
                  <a:pt x="3647088" y="2057116"/>
                </a:cubicBezTo>
                <a:cubicBezTo>
                  <a:pt x="3647752" y="2057329"/>
                  <a:pt x="3649128" y="2057282"/>
                  <a:pt x="3649745" y="2056998"/>
                </a:cubicBezTo>
                <a:cubicBezTo>
                  <a:pt x="3653729" y="2055294"/>
                  <a:pt x="3653587" y="2050750"/>
                  <a:pt x="3649579" y="2049400"/>
                </a:cubicBezTo>
                <a:close/>
                <a:moveTo>
                  <a:pt x="4207334" y="2044193"/>
                </a:moveTo>
                <a:cubicBezTo>
                  <a:pt x="4205720" y="2044359"/>
                  <a:pt x="4204440" y="2045827"/>
                  <a:pt x="4203301" y="2046821"/>
                </a:cubicBezTo>
                <a:cubicBezTo>
                  <a:pt x="4203159" y="2046939"/>
                  <a:pt x="4204772" y="2048051"/>
                  <a:pt x="4205815" y="2048241"/>
                </a:cubicBezTo>
                <a:cubicBezTo>
                  <a:pt x="4210701" y="2049116"/>
                  <a:pt x="4215350" y="2049069"/>
                  <a:pt x="4218362" y="2046134"/>
                </a:cubicBezTo>
                <a:cubicBezTo>
                  <a:pt x="4218860" y="2045637"/>
                  <a:pt x="4218481" y="2044170"/>
                  <a:pt x="4218433" y="2044170"/>
                </a:cubicBezTo>
                <a:cubicBezTo>
                  <a:pt x="4214733" y="2044075"/>
                  <a:pt x="4210938" y="2043791"/>
                  <a:pt x="4207334" y="2044193"/>
                </a:cubicBezTo>
                <a:close/>
                <a:moveTo>
                  <a:pt x="3787831" y="2143032"/>
                </a:moveTo>
                <a:cubicBezTo>
                  <a:pt x="3793168" y="2146346"/>
                  <a:pt x="3798481" y="2146346"/>
                  <a:pt x="3803817" y="2143032"/>
                </a:cubicBezTo>
                <a:cubicBezTo>
                  <a:pt x="3798505" y="2139742"/>
                  <a:pt x="3793168" y="2139742"/>
                  <a:pt x="3787831" y="2143032"/>
                </a:cubicBezTo>
                <a:close/>
                <a:moveTo>
                  <a:pt x="1900654" y="2137021"/>
                </a:moveTo>
                <a:cubicBezTo>
                  <a:pt x="1896645" y="2138725"/>
                  <a:pt x="1896574" y="2143813"/>
                  <a:pt x="1900867" y="2144476"/>
                </a:cubicBezTo>
                <a:cubicBezTo>
                  <a:pt x="1905350" y="2145162"/>
                  <a:pt x="1906393" y="2142914"/>
                  <a:pt x="1906038" y="2140618"/>
                </a:cubicBezTo>
                <a:cubicBezTo>
                  <a:pt x="1905160" y="2139387"/>
                  <a:pt x="1904354" y="2138109"/>
                  <a:pt x="1903239" y="2136902"/>
                </a:cubicBezTo>
                <a:cubicBezTo>
                  <a:pt x="1903073" y="2136713"/>
                  <a:pt x="1901270" y="2136737"/>
                  <a:pt x="1900654" y="2137021"/>
                </a:cubicBezTo>
                <a:close/>
                <a:moveTo>
                  <a:pt x="10495071" y="2134559"/>
                </a:moveTo>
                <a:cubicBezTo>
                  <a:pt x="10497277" y="2136902"/>
                  <a:pt x="10505199" y="2136973"/>
                  <a:pt x="10508187" y="2134677"/>
                </a:cubicBezTo>
                <a:cubicBezTo>
                  <a:pt x="10508638" y="2134322"/>
                  <a:pt x="10508377" y="2133660"/>
                  <a:pt x="10508424" y="2133139"/>
                </a:cubicBezTo>
                <a:cubicBezTo>
                  <a:pt x="10506076" y="2130843"/>
                  <a:pt x="10498226" y="2130748"/>
                  <a:pt x="10495261" y="2133044"/>
                </a:cubicBezTo>
                <a:cubicBezTo>
                  <a:pt x="10494787" y="2133376"/>
                  <a:pt x="10494692" y="2134157"/>
                  <a:pt x="10495071" y="2134559"/>
                </a:cubicBezTo>
                <a:close/>
                <a:moveTo>
                  <a:pt x="4221185" y="2139979"/>
                </a:moveTo>
                <a:cubicBezTo>
                  <a:pt x="4221849" y="2140192"/>
                  <a:pt x="4223225" y="2140145"/>
                  <a:pt x="4223841" y="2139861"/>
                </a:cubicBezTo>
                <a:cubicBezTo>
                  <a:pt x="4227849" y="2138157"/>
                  <a:pt x="4227683" y="2133612"/>
                  <a:pt x="4223699" y="2132263"/>
                </a:cubicBezTo>
                <a:cubicBezTo>
                  <a:pt x="4222798" y="2132310"/>
                  <a:pt x="4221635" y="2132145"/>
                  <a:pt x="4221019" y="2132405"/>
                </a:cubicBezTo>
                <a:cubicBezTo>
                  <a:pt x="4217010" y="2134133"/>
                  <a:pt x="4217129" y="2138701"/>
                  <a:pt x="4221185" y="2139979"/>
                </a:cubicBezTo>
                <a:close/>
                <a:moveTo>
                  <a:pt x="4837831" y="2123198"/>
                </a:moveTo>
                <a:cubicBezTo>
                  <a:pt x="4837215" y="2122938"/>
                  <a:pt x="4835863" y="2122891"/>
                  <a:pt x="4835175" y="2123080"/>
                </a:cubicBezTo>
                <a:cubicBezTo>
                  <a:pt x="4831119" y="2124358"/>
                  <a:pt x="4831001" y="2128926"/>
                  <a:pt x="4834985" y="2130654"/>
                </a:cubicBezTo>
                <a:cubicBezTo>
                  <a:pt x="4835602" y="2130914"/>
                  <a:pt x="4836764" y="2130772"/>
                  <a:pt x="4837665" y="2130796"/>
                </a:cubicBezTo>
                <a:cubicBezTo>
                  <a:pt x="4841674" y="2129447"/>
                  <a:pt x="4841816" y="2124926"/>
                  <a:pt x="4837831" y="2123198"/>
                </a:cubicBezTo>
                <a:close/>
                <a:moveTo>
                  <a:pt x="3628612" y="2117707"/>
                </a:moveTo>
                <a:cubicBezTo>
                  <a:pt x="3630723" y="2117210"/>
                  <a:pt x="3632976" y="2116737"/>
                  <a:pt x="3635039" y="2116098"/>
                </a:cubicBezTo>
                <a:cubicBezTo>
                  <a:pt x="3635371" y="2116003"/>
                  <a:pt x="3635300" y="2114962"/>
                  <a:pt x="3634850" y="2114607"/>
                </a:cubicBezTo>
                <a:cubicBezTo>
                  <a:pt x="3631885" y="2112287"/>
                  <a:pt x="3623085" y="2112240"/>
                  <a:pt x="3621923" y="2114725"/>
                </a:cubicBezTo>
                <a:cubicBezTo>
                  <a:pt x="3620737" y="2117329"/>
                  <a:pt x="3624651" y="2117920"/>
                  <a:pt x="3628612" y="2117707"/>
                </a:cubicBezTo>
                <a:close/>
                <a:moveTo>
                  <a:pt x="9248590" y="2064051"/>
                </a:moveTo>
                <a:cubicBezTo>
                  <a:pt x="9246242" y="2061755"/>
                  <a:pt x="9238391" y="2061661"/>
                  <a:pt x="9235427" y="2063956"/>
                </a:cubicBezTo>
                <a:cubicBezTo>
                  <a:pt x="9234976" y="2064311"/>
                  <a:pt x="9234882" y="2065093"/>
                  <a:pt x="9235237" y="2065495"/>
                </a:cubicBezTo>
                <a:cubicBezTo>
                  <a:pt x="9237443" y="2067838"/>
                  <a:pt x="9245365" y="2067909"/>
                  <a:pt x="9248353" y="2065613"/>
                </a:cubicBezTo>
                <a:cubicBezTo>
                  <a:pt x="9248780" y="2065258"/>
                  <a:pt x="9248519" y="2064572"/>
                  <a:pt x="9248590" y="2064051"/>
                </a:cubicBezTo>
                <a:close/>
                <a:moveTo>
                  <a:pt x="3893045" y="1949023"/>
                </a:moveTo>
                <a:cubicBezTo>
                  <a:pt x="3891835" y="1951603"/>
                  <a:pt x="3895749" y="1952219"/>
                  <a:pt x="3899710" y="1952006"/>
                </a:cubicBezTo>
                <a:cubicBezTo>
                  <a:pt x="3901820" y="1951508"/>
                  <a:pt x="3904074" y="1951035"/>
                  <a:pt x="3906137" y="1950396"/>
                </a:cubicBezTo>
                <a:cubicBezTo>
                  <a:pt x="3906469" y="1950302"/>
                  <a:pt x="3906398" y="1949260"/>
                  <a:pt x="3905948" y="1948905"/>
                </a:cubicBezTo>
                <a:cubicBezTo>
                  <a:pt x="3902983" y="1946585"/>
                  <a:pt x="3894183" y="1946515"/>
                  <a:pt x="3893045" y="1949023"/>
                </a:cubicBezTo>
                <a:close/>
                <a:moveTo>
                  <a:pt x="10096394" y="1930586"/>
                </a:moveTo>
                <a:cubicBezTo>
                  <a:pt x="10096014" y="1930965"/>
                  <a:pt x="10096133" y="1931769"/>
                  <a:pt x="10096584" y="1932124"/>
                </a:cubicBezTo>
                <a:cubicBezTo>
                  <a:pt x="10099548" y="1934420"/>
                  <a:pt x="10107423" y="1934349"/>
                  <a:pt x="10109747" y="1932030"/>
                </a:cubicBezTo>
                <a:cubicBezTo>
                  <a:pt x="10109676" y="1931509"/>
                  <a:pt x="10109960" y="1930846"/>
                  <a:pt x="10109510" y="1930491"/>
                </a:cubicBezTo>
                <a:cubicBezTo>
                  <a:pt x="10106522" y="1928172"/>
                  <a:pt x="10098599" y="1928243"/>
                  <a:pt x="10096394" y="1930586"/>
                </a:cubicBezTo>
                <a:close/>
                <a:moveTo>
                  <a:pt x="4831143" y="1918207"/>
                </a:moveTo>
                <a:cubicBezTo>
                  <a:pt x="4831072" y="1917687"/>
                  <a:pt x="4831357" y="1917024"/>
                  <a:pt x="4830906" y="1916669"/>
                </a:cubicBezTo>
                <a:cubicBezTo>
                  <a:pt x="4827941" y="1914373"/>
                  <a:pt x="4820019" y="1914420"/>
                  <a:pt x="4817790" y="1916787"/>
                </a:cubicBezTo>
                <a:cubicBezTo>
                  <a:pt x="4817434" y="1917166"/>
                  <a:pt x="4817529" y="1917971"/>
                  <a:pt x="4817979" y="1918326"/>
                </a:cubicBezTo>
                <a:cubicBezTo>
                  <a:pt x="4820944" y="1920598"/>
                  <a:pt x="4828818" y="1920527"/>
                  <a:pt x="4831143" y="1918207"/>
                </a:cubicBezTo>
                <a:close/>
                <a:moveTo>
                  <a:pt x="3923428" y="1912882"/>
                </a:moveTo>
                <a:cubicBezTo>
                  <a:pt x="3918091" y="1909568"/>
                  <a:pt x="3912778" y="1909568"/>
                  <a:pt x="3907442" y="1912882"/>
                </a:cubicBezTo>
                <a:cubicBezTo>
                  <a:pt x="3912778" y="1916172"/>
                  <a:pt x="3918091" y="1916172"/>
                  <a:pt x="3923428" y="1912882"/>
                </a:cubicBezTo>
                <a:close/>
                <a:moveTo>
                  <a:pt x="3505325" y="1901474"/>
                </a:moveTo>
                <a:cubicBezTo>
                  <a:pt x="3504756" y="1902847"/>
                  <a:pt x="3504234" y="1904219"/>
                  <a:pt x="3503760" y="1905521"/>
                </a:cubicBezTo>
                <a:cubicBezTo>
                  <a:pt x="3505088" y="1905971"/>
                  <a:pt x="3507033" y="1906065"/>
                  <a:pt x="3509025" y="1905971"/>
                </a:cubicBezTo>
                <a:cubicBezTo>
                  <a:pt x="3511136" y="1905474"/>
                  <a:pt x="3513389" y="1905000"/>
                  <a:pt x="3515453" y="1904361"/>
                </a:cubicBezTo>
                <a:cubicBezTo>
                  <a:pt x="3515785" y="1904267"/>
                  <a:pt x="3515714" y="1903225"/>
                  <a:pt x="3515263" y="1902870"/>
                </a:cubicBezTo>
                <a:cubicBezTo>
                  <a:pt x="3513199" y="1901261"/>
                  <a:pt x="3508479" y="1900835"/>
                  <a:pt x="3505325" y="1901474"/>
                </a:cubicBezTo>
                <a:close/>
                <a:moveTo>
                  <a:pt x="4352678" y="2019413"/>
                </a:moveTo>
                <a:cubicBezTo>
                  <a:pt x="4353010" y="2019318"/>
                  <a:pt x="4352939" y="2018277"/>
                  <a:pt x="4352488" y="2017922"/>
                </a:cubicBezTo>
                <a:cubicBezTo>
                  <a:pt x="4349523" y="2015602"/>
                  <a:pt x="4340724" y="2015555"/>
                  <a:pt x="4339585" y="2018040"/>
                </a:cubicBezTo>
                <a:cubicBezTo>
                  <a:pt x="4338376" y="2020620"/>
                  <a:pt x="4342289" y="2021235"/>
                  <a:pt x="4346250" y="2021022"/>
                </a:cubicBezTo>
                <a:cubicBezTo>
                  <a:pt x="4348361" y="2020525"/>
                  <a:pt x="4350591" y="2020076"/>
                  <a:pt x="4352678" y="2019413"/>
                </a:cubicBezTo>
                <a:close/>
                <a:moveTo>
                  <a:pt x="4210701" y="2005117"/>
                </a:moveTo>
                <a:cubicBezTo>
                  <a:pt x="4209539" y="2009377"/>
                  <a:pt x="4215398" y="2006679"/>
                  <a:pt x="4217935" y="2007153"/>
                </a:cubicBezTo>
                <a:cubicBezTo>
                  <a:pt x="4221588" y="2007815"/>
                  <a:pt x="4224790" y="2006774"/>
                  <a:pt x="4225430" y="2004526"/>
                </a:cubicBezTo>
                <a:cubicBezTo>
                  <a:pt x="4225549" y="2004076"/>
                  <a:pt x="4221706" y="2003271"/>
                  <a:pt x="4219691" y="2002632"/>
                </a:cubicBezTo>
                <a:cubicBezTo>
                  <a:pt x="4218457" y="2002632"/>
                  <a:pt x="4216963" y="2002372"/>
                  <a:pt x="4216038" y="2002679"/>
                </a:cubicBezTo>
                <a:cubicBezTo>
                  <a:pt x="4214022" y="2003342"/>
                  <a:pt x="4210962" y="2004170"/>
                  <a:pt x="4210701" y="2005117"/>
                </a:cubicBezTo>
                <a:close/>
                <a:moveTo>
                  <a:pt x="4169337" y="2001070"/>
                </a:moveTo>
                <a:cubicBezTo>
                  <a:pt x="4169266" y="2000549"/>
                  <a:pt x="4169550" y="1999886"/>
                  <a:pt x="4169100" y="1999531"/>
                </a:cubicBezTo>
                <a:cubicBezTo>
                  <a:pt x="4166135" y="1997212"/>
                  <a:pt x="4158213" y="1997283"/>
                  <a:pt x="4155984" y="1999626"/>
                </a:cubicBezTo>
                <a:cubicBezTo>
                  <a:pt x="4155628" y="2000005"/>
                  <a:pt x="4155723" y="2000810"/>
                  <a:pt x="4156173" y="2001165"/>
                </a:cubicBezTo>
                <a:cubicBezTo>
                  <a:pt x="4159138" y="2003460"/>
                  <a:pt x="4166989" y="2003389"/>
                  <a:pt x="4169337" y="2001070"/>
                </a:cubicBezTo>
                <a:close/>
                <a:moveTo>
                  <a:pt x="10162828" y="1998040"/>
                </a:moveTo>
                <a:cubicBezTo>
                  <a:pt x="10168544" y="1994963"/>
                  <a:pt x="10168544" y="1991887"/>
                  <a:pt x="10162828" y="1988810"/>
                </a:cubicBezTo>
                <a:cubicBezTo>
                  <a:pt x="10157112" y="1991910"/>
                  <a:pt x="10157112" y="1994963"/>
                  <a:pt x="10162828" y="1998040"/>
                </a:cubicBezTo>
                <a:close/>
                <a:moveTo>
                  <a:pt x="7934158" y="2281137"/>
                </a:moveTo>
                <a:cubicBezTo>
                  <a:pt x="7939494" y="2284450"/>
                  <a:pt x="7944807" y="2284450"/>
                  <a:pt x="7950143" y="2281137"/>
                </a:cubicBezTo>
                <a:cubicBezTo>
                  <a:pt x="7944807" y="2277847"/>
                  <a:pt x="7939494" y="2277847"/>
                  <a:pt x="7934158" y="2281137"/>
                </a:cubicBezTo>
                <a:close/>
                <a:moveTo>
                  <a:pt x="6143821" y="2278817"/>
                </a:moveTo>
                <a:cubicBezTo>
                  <a:pt x="6140050" y="2278225"/>
                  <a:pt x="6138769" y="2278864"/>
                  <a:pt x="6140169" y="2280971"/>
                </a:cubicBezTo>
                <a:cubicBezTo>
                  <a:pt x="6140572" y="2281586"/>
                  <a:pt x="6141568" y="2282225"/>
                  <a:pt x="6142564" y="2282509"/>
                </a:cubicBezTo>
                <a:cubicBezTo>
                  <a:pt x="6148019" y="2284071"/>
                  <a:pt x="6154494" y="2283527"/>
                  <a:pt x="6155372" y="2281539"/>
                </a:cubicBezTo>
                <a:cubicBezTo>
                  <a:pt x="6154945" y="2281042"/>
                  <a:pt x="6154684" y="2280166"/>
                  <a:pt x="6154091" y="2280072"/>
                </a:cubicBezTo>
                <a:cubicBezTo>
                  <a:pt x="6150699" y="2279574"/>
                  <a:pt x="6147189" y="2279338"/>
                  <a:pt x="6143821" y="2278817"/>
                </a:cubicBezTo>
                <a:close/>
                <a:moveTo>
                  <a:pt x="10481101" y="2283054"/>
                </a:moveTo>
                <a:cubicBezTo>
                  <a:pt x="10482666" y="2282249"/>
                  <a:pt x="10484967" y="2281610"/>
                  <a:pt x="10485584" y="2280639"/>
                </a:cubicBezTo>
                <a:cubicBezTo>
                  <a:pt x="10486367" y="2279362"/>
                  <a:pt x="10485774" y="2277823"/>
                  <a:pt x="10485774" y="2276379"/>
                </a:cubicBezTo>
                <a:cubicBezTo>
                  <a:pt x="10487007" y="2274225"/>
                  <a:pt x="10485726" y="2273468"/>
                  <a:pt x="10482074" y="2274273"/>
                </a:cubicBezTo>
                <a:cubicBezTo>
                  <a:pt x="10481006" y="2274509"/>
                  <a:pt x="10479820" y="2275078"/>
                  <a:pt x="10479441" y="2275669"/>
                </a:cubicBezTo>
                <a:cubicBezTo>
                  <a:pt x="10478635" y="2276900"/>
                  <a:pt x="10477686" y="2278296"/>
                  <a:pt x="10477970" y="2279551"/>
                </a:cubicBezTo>
                <a:cubicBezTo>
                  <a:pt x="10478255" y="2280782"/>
                  <a:pt x="10479986" y="2281894"/>
                  <a:pt x="10481101" y="2283054"/>
                </a:cubicBezTo>
                <a:close/>
                <a:moveTo>
                  <a:pt x="6513349" y="2277350"/>
                </a:moveTo>
                <a:cubicBezTo>
                  <a:pt x="6513799" y="2276995"/>
                  <a:pt x="6513870" y="2275953"/>
                  <a:pt x="6513539" y="2275859"/>
                </a:cubicBezTo>
                <a:cubicBezTo>
                  <a:pt x="6511451" y="2275219"/>
                  <a:pt x="6509222" y="2274746"/>
                  <a:pt x="6507111" y="2274249"/>
                </a:cubicBezTo>
                <a:cubicBezTo>
                  <a:pt x="6503150" y="2274036"/>
                  <a:pt x="6499236" y="2274651"/>
                  <a:pt x="6500446" y="2277231"/>
                </a:cubicBezTo>
                <a:cubicBezTo>
                  <a:pt x="6501584" y="2279717"/>
                  <a:pt x="6510384" y="2279669"/>
                  <a:pt x="6513349" y="2277350"/>
                </a:cubicBezTo>
                <a:close/>
                <a:moveTo>
                  <a:pt x="6140050" y="2276711"/>
                </a:moveTo>
                <a:cubicBezTo>
                  <a:pt x="6139647" y="2276095"/>
                  <a:pt x="6138651" y="2275409"/>
                  <a:pt x="6137654" y="2275196"/>
                </a:cubicBezTo>
                <a:cubicBezTo>
                  <a:pt x="6135496" y="2274722"/>
                  <a:pt x="6133077" y="2274178"/>
                  <a:pt x="6130918" y="2274344"/>
                </a:cubicBezTo>
                <a:cubicBezTo>
                  <a:pt x="6128784" y="2274509"/>
                  <a:pt x="6126863" y="2275504"/>
                  <a:pt x="6124847" y="2276143"/>
                </a:cubicBezTo>
                <a:cubicBezTo>
                  <a:pt x="6126222" y="2277042"/>
                  <a:pt x="6127337" y="2278367"/>
                  <a:pt x="6129044" y="2278722"/>
                </a:cubicBezTo>
                <a:cubicBezTo>
                  <a:pt x="6131250" y="2279172"/>
                  <a:pt x="6133931" y="2278841"/>
                  <a:pt x="6136397" y="2278841"/>
                </a:cubicBezTo>
                <a:cubicBezTo>
                  <a:pt x="6140097" y="2279551"/>
                  <a:pt x="6141449" y="2278817"/>
                  <a:pt x="6140050" y="2276711"/>
                </a:cubicBezTo>
                <a:close/>
                <a:moveTo>
                  <a:pt x="6506826" y="2267101"/>
                </a:moveTo>
                <a:cubicBezTo>
                  <a:pt x="6507324" y="2266604"/>
                  <a:pt x="6506897" y="2265752"/>
                  <a:pt x="6506897" y="2265042"/>
                </a:cubicBezTo>
                <a:cubicBezTo>
                  <a:pt x="6503174" y="2265042"/>
                  <a:pt x="6499379" y="2264782"/>
                  <a:pt x="6495797" y="2265160"/>
                </a:cubicBezTo>
                <a:cubicBezTo>
                  <a:pt x="6494185" y="2265326"/>
                  <a:pt x="6492904" y="2266794"/>
                  <a:pt x="6491765" y="2267788"/>
                </a:cubicBezTo>
                <a:cubicBezTo>
                  <a:pt x="6491623" y="2267906"/>
                  <a:pt x="6493236" y="2269018"/>
                  <a:pt x="6494280" y="2269208"/>
                </a:cubicBezTo>
                <a:cubicBezTo>
                  <a:pt x="6499141" y="2270083"/>
                  <a:pt x="6503791" y="2270036"/>
                  <a:pt x="6506826" y="2267101"/>
                </a:cubicBezTo>
                <a:close/>
                <a:moveTo>
                  <a:pt x="10577468" y="2269634"/>
                </a:moveTo>
                <a:cubicBezTo>
                  <a:pt x="10583184" y="2266557"/>
                  <a:pt x="10583184" y="2263480"/>
                  <a:pt x="10577468" y="2260403"/>
                </a:cubicBezTo>
                <a:cubicBezTo>
                  <a:pt x="10571728" y="2263504"/>
                  <a:pt x="10571728" y="2266557"/>
                  <a:pt x="10577468" y="2269634"/>
                </a:cubicBezTo>
                <a:close/>
                <a:moveTo>
                  <a:pt x="8086997" y="2257421"/>
                </a:moveTo>
                <a:cubicBezTo>
                  <a:pt x="8086641" y="2257800"/>
                  <a:pt x="8086736" y="2258604"/>
                  <a:pt x="8087187" y="2258959"/>
                </a:cubicBezTo>
                <a:cubicBezTo>
                  <a:pt x="8090152" y="2261255"/>
                  <a:pt x="8098026" y="2261184"/>
                  <a:pt x="8100350" y="2258865"/>
                </a:cubicBezTo>
                <a:cubicBezTo>
                  <a:pt x="8100279" y="2258344"/>
                  <a:pt x="8100564" y="2257681"/>
                  <a:pt x="8100113" y="2257326"/>
                </a:cubicBezTo>
                <a:cubicBezTo>
                  <a:pt x="8097148" y="2255007"/>
                  <a:pt x="8089227" y="2255078"/>
                  <a:pt x="8086997" y="2257421"/>
                </a:cubicBezTo>
                <a:close/>
                <a:moveTo>
                  <a:pt x="6399526" y="2260427"/>
                </a:moveTo>
                <a:cubicBezTo>
                  <a:pt x="6403249" y="2261137"/>
                  <a:pt x="6404577" y="2260403"/>
                  <a:pt x="6403178" y="2258297"/>
                </a:cubicBezTo>
                <a:cubicBezTo>
                  <a:pt x="6402775" y="2257681"/>
                  <a:pt x="6401779" y="2256995"/>
                  <a:pt x="6400782" y="2256782"/>
                </a:cubicBezTo>
                <a:cubicBezTo>
                  <a:pt x="6398625" y="2256308"/>
                  <a:pt x="6396205" y="2255764"/>
                  <a:pt x="6394070" y="2255930"/>
                </a:cubicBezTo>
                <a:cubicBezTo>
                  <a:pt x="6391936" y="2256096"/>
                  <a:pt x="6390015" y="2257090"/>
                  <a:pt x="6387998" y="2257729"/>
                </a:cubicBezTo>
                <a:cubicBezTo>
                  <a:pt x="6389374" y="2258628"/>
                  <a:pt x="6390489" y="2259954"/>
                  <a:pt x="6392196" y="2260309"/>
                </a:cubicBezTo>
                <a:cubicBezTo>
                  <a:pt x="6394355" y="2260758"/>
                  <a:pt x="6397059" y="2260427"/>
                  <a:pt x="6399526" y="2260427"/>
                </a:cubicBezTo>
                <a:close/>
                <a:moveTo>
                  <a:pt x="10585722" y="2255835"/>
                </a:moveTo>
                <a:cubicBezTo>
                  <a:pt x="10589446" y="2256545"/>
                  <a:pt x="10590774" y="2255812"/>
                  <a:pt x="10589374" y="2253705"/>
                </a:cubicBezTo>
                <a:cubicBezTo>
                  <a:pt x="10588971" y="2253090"/>
                  <a:pt x="10587975" y="2252403"/>
                  <a:pt x="10586979" y="2252190"/>
                </a:cubicBezTo>
                <a:cubicBezTo>
                  <a:pt x="10584820" y="2251717"/>
                  <a:pt x="10582401" y="2251173"/>
                  <a:pt x="10580267" y="2251338"/>
                </a:cubicBezTo>
                <a:cubicBezTo>
                  <a:pt x="10578132" y="2251504"/>
                  <a:pt x="10576211" y="2252498"/>
                  <a:pt x="10574195" y="2253137"/>
                </a:cubicBezTo>
                <a:cubicBezTo>
                  <a:pt x="10575570" y="2254036"/>
                  <a:pt x="10576685" y="2255362"/>
                  <a:pt x="10578393" y="2255717"/>
                </a:cubicBezTo>
                <a:cubicBezTo>
                  <a:pt x="10580551" y="2256167"/>
                  <a:pt x="10583232" y="2255835"/>
                  <a:pt x="10585722" y="2255835"/>
                </a:cubicBezTo>
                <a:close/>
                <a:moveTo>
                  <a:pt x="10686618" y="2326485"/>
                </a:moveTo>
                <a:cubicBezTo>
                  <a:pt x="10685409" y="2329065"/>
                  <a:pt x="10689322" y="2329680"/>
                  <a:pt x="10693283" y="2329467"/>
                </a:cubicBezTo>
                <a:cubicBezTo>
                  <a:pt x="10695394" y="2328946"/>
                  <a:pt x="10697647" y="2328497"/>
                  <a:pt x="10699711" y="2327858"/>
                </a:cubicBezTo>
                <a:cubicBezTo>
                  <a:pt x="10700043" y="2327763"/>
                  <a:pt x="10699972" y="2326722"/>
                  <a:pt x="10699521" y="2326367"/>
                </a:cubicBezTo>
                <a:cubicBezTo>
                  <a:pt x="10696580" y="2324047"/>
                  <a:pt x="10687781" y="2324000"/>
                  <a:pt x="10686618" y="2326485"/>
                </a:cubicBezTo>
                <a:close/>
                <a:moveTo>
                  <a:pt x="5992238" y="2333846"/>
                </a:moveTo>
                <a:cubicBezTo>
                  <a:pt x="5992120" y="2331029"/>
                  <a:pt x="5991954" y="2328213"/>
                  <a:pt x="5991835" y="2325396"/>
                </a:cubicBezTo>
                <a:cubicBezTo>
                  <a:pt x="5987210" y="2328213"/>
                  <a:pt x="5987281" y="2331029"/>
                  <a:pt x="5992238" y="2333846"/>
                </a:cubicBezTo>
                <a:close/>
                <a:moveTo>
                  <a:pt x="9695107" y="2321846"/>
                </a:moveTo>
                <a:cubicBezTo>
                  <a:pt x="9692783" y="2319550"/>
                  <a:pt x="9684909" y="2319456"/>
                  <a:pt x="9681944" y="2321751"/>
                </a:cubicBezTo>
                <a:cubicBezTo>
                  <a:pt x="9681493" y="2322106"/>
                  <a:pt x="9681398" y="2322887"/>
                  <a:pt x="9681754" y="2323290"/>
                </a:cubicBezTo>
                <a:cubicBezTo>
                  <a:pt x="9683960" y="2325633"/>
                  <a:pt x="9691881" y="2325704"/>
                  <a:pt x="9694870" y="2323408"/>
                </a:cubicBezTo>
                <a:cubicBezTo>
                  <a:pt x="9695321" y="2323029"/>
                  <a:pt x="9695036" y="2322367"/>
                  <a:pt x="9695107" y="2321846"/>
                </a:cubicBezTo>
                <a:close/>
                <a:moveTo>
                  <a:pt x="7560929" y="2312686"/>
                </a:moveTo>
                <a:cubicBezTo>
                  <a:pt x="7559720" y="2315266"/>
                  <a:pt x="7563634" y="2315882"/>
                  <a:pt x="7567594" y="2315669"/>
                </a:cubicBezTo>
                <a:cubicBezTo>
                  <a:pt x="7569706" y="2315172"/>
                  <a:pt x="7571959" y="2314698"/>
                  <a:pt x="7574022" y="2314059"/>
                </a:cubicBezTo>
                <a:cubicBezTo>
                  <a:pt x="7574354" y="2313964"/>
                  <a:pt x="7574283" y="2312923"/>
                  <a:pt x="7573832" y="2312568"/>
                </a:cubicBezTo>
                <a:cubicBezTo>
                  <a:pt x="7570891" y="2310249"/>
                  <a:pt x="7562092" y="2310177"/>
                  <a:pt x="7560929" y="2312686"/>
                </a:cubicBezTo>
                <a:close/>
                <a:moveTo>
                  <a:pt x="7999477" y="2298746"/>
                </a:moveTo>
                <a:cubicBezTo>
                  <a:pt x="7999026" y="2299101"/>
                  <a:pt x="7998932" y="2299882"/>
                  <a:pt x="7999288" y="2300284"/>
                </a:cubicBezTo>
                <a:cubicBezTo>
                  <a:pt x="8001493" y="2302627"/>
                  <a:pt x="8009415" y="2302698"/>
                  <a:pt x="8012403" y="2300403"/>
                </a:cubicBezTo>
                <a:cubicBezTo>
                  <a:pt x="8012854" y="2300048"/>
                  <a:pt x="8012593" y="2299385"/>
                  <a:pt x="8012641" y="2298864"/>
                </a:cubicBezTo>
                <a:cubicBezTo>
                  <a:pt x="8010317" y="2296521"/>
                  <a:pt x="8002465" y="2296426"/>
                  <a:pt x="7999477" y="2298746"/>
                </a:cubicBezTo>
                <a:close/>
                <a:moveTo>
                  <a:pt x="7415870" y="2294959"/>
                </a:moveTo>
                <a:cubicBezTo>
                  <a:pt x="7421206" y="2298272"/>
                  <a:pt x="7426519" y="2298272"/>
                  <a:pt x="7431856" y="2294959"/>
                </a:cubicBezTo>
                <a:cubicBezTo>
                  <a:pt x="7426519" y="2291645"/>
                  <a:pt x="7421206" y="2291645"/>
                  <a:pt x="7415870" y="2294959"/>
                </a:cubicBezTo>
                <a:close/>
                <a:moveTo>
                  <a:pt x="1619001" y="2202889"/>
                </a:moveTo>
                <a:cubicBezTo>
                  <a:pt x="1624338" y="2206203"/>
                  <a:pt x="1629651" y="2206203"/>
                  <a:pt x="1634987" y="2202889"/>
                </a:cubicBezTo>
                <a:cubicBezTo>
                  <a:pt x="1629651" y="2199576"/>
                  <a:pt x="1624338" y="2199576"/>
                  <a:pt x="1619001" y="2202889"/>
                </a:cubicBezTo>
                <a:close/>
                <a:moveTo>
                  <a:pt x="4105488" y="2189753"/>
                </a:moveTo>
                <a:cubicBezTo>
                  <a:pt x="4105820" y="2189659"/>
                  <a:pt x="4105749" y="2188617"/>
                  <a:pt x="4105298" y="2188262"/>
                </a:cubicBezTo>
                <a:cubicBezTo>
                  <a:pt x="4102333" y="2185966"/>
                  <a:pt x="4093534" y="2185895"/>
                  <a:pt x="4092395" y="2188381"/>
                </a:cubicBezTo>
                <a:cubicBezTo>
                  <a:pt x="4091186" y="2190961"/>
                  <a:pt x="4095099" y="2191576"/>
                  <a:pt x="4099060" y="2191363"/>
                </a:cubicBezTo>
                <a:cubicBezTo>
                  <a:pt x="4101171" y="2190866"/>
                  <a:pt x="4103401" y="2190392"/>
                  <a:pt x="4105488" y="2189753"/>
                </a:cubicBezTo>
                <a:close/>
                <a:moveTo>
                  <a:pt x="1573937" y="2177683"/>
                </a:moveTo>
                <a:cubicBezTo>
                  <a:pt x="1570545" y="2177186"/>
                  <a:pt x="1566798" y="2177564"/>
                  <a:pt x="1563192" y="2177564"/>
                </a:cubicBezTo>
                <a:cubicBezTo>
                  <a:pt x="1562315" y="2180073"/>
                  <a:pt x="1564995" y="2181564"/>
                  <a:pt x="1568387" y="2182061"/>
                </a:cubicBezTo>
                <a:cubicBezTo>
                  <a:pt x="1571779" y="2182558"/>
                  <a:pt x="1575526" y="2182180"/>
                  <a:pt x="1579131" y="2182180"/>
                </a:cubicBezTo>
                <a:cubicBezTo>
                  <a:pt x="1580033" y="2179671"/>
                  <a:pt x="1577352" y="2178180"/>
                  <a:pt x="1573937" y="2177683"/>
                </a:cubicBezTo>
                <a:close/>
                <a:moveTo>
                  <a:pt x="10892444" y="2175268"/>
                </a:moveTo>
                <a:cubicBezTo>
                  <a:pt x="10887107" y="2171955"/>
                  <a:pt x="10881795" y="2171955"/>
                  <a:pt x="10876458" y="2175268"/>
                </a:cubicBezTo>
                <a:cubicBezTo>
                  <a:pt x="10881795" y="2178582"/>
                  <a:pt x="10887107" y="2178582"/>
                  <a:pt x="10892444" y="2175268"/>
                </a:cubicBezTo>
                <a:close/>
                <a:moveTo>
                  <a:pt x="3948664" y="2174558"/>
                </a:moveTo>
                <a:cubicBezTo>
                  <a:pt x="3948308" y="2174937"/>
                  <a:pt x="3948403" y="2175742"/>
                  <a:pt x="3948853" y="2176097"/>
                </a:cubicBezTo>
                <a:cubicBezTo>
                  <a:pt x="3951818" y="2178393"/>
                  <a:pt x="3959693" y="2178322"/>
                  <a:pt x="3962017" y="2176002"/>
                </a:cubicBezTo>
                <a:cubicBezTo>
                  <a:pt x="3961946" y="2175481"/>
                  <a:pt x="3962231" y="2174819"/>
                  <a:pt x="3961780" y="2174464"/>
                </a:cubicBezTo>
                <a:cubicBezTo>
                  <a:pt x="3958791" y="2172144"/>
                  <a:pt x="3950870" y="2172215"/>
                  <a:pt x="3948664" y="2174558"/>
                </a:cubicBezTo>
                <a:close/>
                <a:moveTo>
                  <a:pt x="3985877" y="2166724"/>
                </a:moveTo>
                <a:cubicBezTo>
                  <a:pt x="3986209" y="2166630"/>
                  <a:pt x="3986138" y="2165588"/>
                  <a:pt x="3985688" y="2165233"/>
                </a:cubicBezTo>
                <a:cubicBezTo>
                  <a:pt x="3982723" y="2162913"/>
                  <a:pt x="3973924" y="2162866"/>
                  <a:pt x="3972785" y="2165351"/>
                </a:cubicBezTo>
                <a:cubicBezTo>
                  <a:pt x="3971575" y="2167931"/>
                  <a:pt x="3975489" y="2168547"/>
                  <a:pt x="3979450" y="2168334"/>
                </a:cubicBezTo>
                <a:cubicBezTo>
                  <a:pt x="3981561" y="2167837"/>
                  <a:pt x="3983814" y="2167363"/>
                  <a:pt x="3985877" y="2166724"/>
                </a:cubicBezTo>
                <a:close/>
                <a:moveTo>
                  <a:pt x="1534067" y="2163860"/>
                </a:moveTo>
                <a:cubicBezTo>
                  <a:pt x="1530675" y="2163363"/>
                  <a:pt x="1526928" y="2163742"/>
                  <a:pt x="1523322" y="2163742"/>
                </a:cubicBezTo>
                <a:cubicBezTo>
                  <a:pt x="1522445" y="2166251"/>
                  <a:pt x="1525125" y="2167742"/>
                  <a:pt x="1528517" y="2168239"/>
                </a:cubicBezTo>
                <a:cubicBezTo>
                  <a:pt x="1531909" y="2168736"/>
                  <a:pt x="1535656" y="2168357"/>
                  <a:pt x="1539261" y="2168357"/>
                </a:cubicBezTo>
                <a:cubicBezTo>
                  <a:pt x="1540162" y="2165848"/>
                  <a:pt x="1537482" y="2164357"/>
                  <a:pt x="1534067" y="2163860"/>
                </a:cubicBezTo>
                <a:close/>
                <a:moveTo>
                  <a:pt x="1523275" y="2161635"/>
                </a:moveTo>
                <a:cubicBezTo>
                  <a:pt x="1522872" y="2161020"/>
                  <a:pt x="1521876" y="2160334"/>
                  <a:pt x="1520879" y="2160121"/>
                </a:cubicBezTo>
                <a:cubicBezTo>
                  <a:pt x="1518721" y="2159647"/>
                  <a:pt x="1516302" y="2159103"/>
                  <a:pt x="1514167" y="2159269"/>
                </a:cubicBezTo>
                <a:cubicBezTo>
                  <a:pt x="1512033" y="2159434"/>
                  <a:pt x="1510111" y="2160428"/>
                  <a:pt x="1508095" y="2161067"/>
                </a:cubicBezTo>
                <a:cubicBezTo>
                  <a:pt x="1509471" y="2161967"/>
                  <a:pt x="1510586" y="2163292"/>
                  <a:pt x="1512294" y="2163647"/>
                </a:cubicBezTo>
                <a:cubicBezTo>
                  <a:pt x="1514499" y="2164097"/>
                  <a:pt x="1517180" y="2163766"/>
                  <a:pt x="1519646" y="2163766"/>
                </a:cubicBezTo>
                <a:cubicBezTo>
                  <a:pt x="1523322" y="2164476"/>
                  <a:pt x="1524674" y="2163742"/>
                  <a:pt x="1523275" y="2161635"/>
                </a:cubicBezTo>
                <a:close/>
                <a:moveTo>
                  <a:pt x="3867571" y="2159032"/>
                </a:moveTo>
                <a:cubicBezTo>
                  <a:pt x="3866694" y="2157801"/>
                  <a:pt x="3865887" y="2156523"/>
                  <a:pt x="3864773" y="2155316"/>
                </a:cubicBezTo>
                <a:cubicBezTo>
                  <a:pt x="3864607" y="2155127"/>
                  <a:pt x="3862804" y="2155174"/>
                  <a:pt x="3862188" y="2155434"/>
                </a:cubicBezTo>
                <a:cubicBezTo>
                  <a:pt x="3858179" y="2157139"/>
                  <a:pt x="3858108" y="2162227"/>
                  <a:pt x="3862401" y="2162890"/>
                </a:cubicBezTo>
                <a:cubicBezTo>
                  <a:pt x="3866907" y="2163576"/>
                  <a:pt x="3867927" y="2161304"/>
                  <a:pt x="3867571" y="2159032"/>
                </a:cubicBezTo>
                <a:close/>
                <a:moveTo>
                  <a:pt x="10836541" y="2147411"/>
                </a:moveTo>
                <a:cubicBezTo>
                  <a:pt x="10837039" y="2146914"/>
                  <a:pt x="10836659" y="2145446"/>
                  <a:pt x="10836612" y="2145446"/>
                </a:cubicBezTo>
                <a:cubicBezTo>
                  <a:pt x="10832911" y="2145352"/>
                  <a:pt x="10829116" y="2145091"/>
                  <a:pt x="10825512" y="2145470"/>
                </a:cubicBezTo>
                <a:cubicBezTo>
                  <a:pt x="10823898" y="2145659"/>
                  <a:pt x="10822618" y="2147103"/>
                  <a:pt x="10821479" y="2148097"/>
                </a:cubicBezTo>
                <a:cubicBezTo>
                  <a:pt x="10821338" y="2148216"/>
                  <a:pt x="10822950" y="2149328"/>
                  <a:pt x="10823994" y="2149517"/>
                </a:cubicBezTo>
                <a:cubicBezTo>
                  <a:pt x="10828856" y="2150393"/>
                  <a:pt x="10833504" y="2150346"/>
                  <a:pt x="10836541" y="2147411"/>
                </a:cubicBezTo>
                <a:close/>
                <a:moveTo>
                  <a:pt x="9123786" y="2248238"/>
                </a:moveTo>
                <a:cubicBezTo>
                  <a:pt x="9122576" y="2250818"/>
                  <a:pt x="9126490" y="2251433"/>
                  <a:pt x="9130451" y="2251220"/>
                </a:cubicBezTo>
                <a:cubicBezTo>
                  <a:pt x="9132561" y="2250723"/>
                  <a:pt x="9134814" y="2250249"/>
                  <a:pt x="9136878" y="2249610"/>
                </a:cubicBezTo>
                <a:cubicBezTo>
                  <a:pt x="9137210" y="2249516"/>
                  <a:pt x="9137139" y="2248474"/>
                  <a:pt x="9136688" y="2248119"/>
                </a:cubicBezTo>
                <a:cubicBezTo>
                  <a:pt x="9133724" y="2245800"/>
                  <a:pt x="9124948" y="2245729"/>
                  <a:pt x="9123786" y="2248238"/>
                </a:cubicBezTo>
                <a:close/>
                <a:moveTo>
                  <a:pt x="5720074" y="2242889"/>
                </a:moveTo>
                <a:cubicBezTo>
                  <a:pt x="5716065" y="2244593"/>
                  <a:pt x="5715970" y="2249681"/>
                  <a:pt x="5720287" y="2250344"/>
                </a:cubicBezTo>
                <a:cubicBezTo>
                  <a:pt x="5724770" y="2251030"/>
                  <a:pt x="5725813" y="2248782"/>
                  <a:pt x="5725457" y="2246486"/>
                </a:cubicBezTo>
                <a:cubicBezTo>
                  <a:pt x="5724580" y="2245255"/>
                  <a:pt x="5723773" y="2243977"/>
                  <a:pt x="5722659" y="2242770"/>
                </a:cubicBezTo>
                <a:cubicBezTo>
                  <a:pt x="5722469" y="2242581"/>
                  <a:pt x="5720690" y="2242628"/>
                  <a:pt x="5720074" y="2242889"/>
                </a:cubicBezTo>
                <a:close/>
                <a:moveTo>
                  <a:pt x="9713821" y="2238889"/>
                </a:moveTo>
                <a:cubicBezTo>
                  <a:pt x="9713370" y="2239244"/>
                  <a:pt x="9713275" y="2240025"/>
                  <a:pt x="9713631" y="2240427"/>
                </a:cubicBezTo>
                <a:cubicBezTo>
                  <a:pt x="9715837" y="2242770"/>
                  <a:pt x="9723759" y="2242841"/>
                  <a:pt x="9726747" y="2240546"/>
                </a:cubicBezTo>
                <a:cubicBezTo>
                  <a:pt x="9727198" y="2240190"/>
                  <a:pt x="9726937" y="2239528"/>
                  <a:pt x="9726984" y="2239007"/>
                </a:cubicBezTo>
                <a:cubicBezTo>
                  <a:pt x="9724660" y="2236688"/>
                  <a:pt x="9716810" y="2236593"/>
                  <a:pt x="9713821" y="2238889"/>
                </a:cubicBezTo>
                <a:close/>
                <a:moveTo>
                  <a:pt x="10764770" y="2234865"/>
                </a:moveTo>
                <a:cubicBezTo>
                  <a:pt x="10765268" y="2234368"/>
                  <a:pt x="10764888" y="2232901"/>
                  <a:pt x="10764841" y="2232901"/>
                </a:cubicBezTo>
                <a:cubicBezTo>
                  <a:pt x="10761140" y="2232806"/>
                  <a:pt x="10757345" y="2232546"/>
                  <a:pt x="10753741" y="2232924"/>
                </a:cubicBezTo>
                <a:cubicBezTo>
                  <a:pt x="10752127" y="2233090"/>
                  <a:pt x="10750847" y="2234557"/>
                  <a:pt x="10749708" y="2235551"/>
                </a:cubicBezTo>
                <a:cubicBezTo>
                  <a:pt x="10749567" y="2235670"/>
                  <a:pt x="10751179" y="2236782"/>
                  <a:pt x="10752223" y="2236972"/>
                </a:cubicBezTo>
                <a:cubicBezTo>
                  <a:pt x="10757109" y="2237847"/>
                  <a:pt x="10761757" y="2237800"/>
                  <a:pt x="10764770" y="2234865"/>
                </a:cubicBezTo>
                <a:close/>
                <a:moveTo>
                  <a:pt x="8957617" y="2229090"/>
                </a:moveTo>
                <a:cubicBezTo>
                  <a:pt x="8953300" y="2229753"/>
                  <a:pt x="8953395" y="2234841"/>
                  <a:pt x="8957404" y="2236545"/>
                </a:cubicBezTo>
                <a:cubicBezTo>
                  <a:pt x="8958020" y="2236806"/>
                  <a:pt x="8959799" y="2236853"/>
                  <a:pt x="8959988" y="2236664"/>
                </a:cubicBezTo>
                <a:cubicBezTo>
                  <a:pt x="8961104" y="2235457"/>
                  <a:pt x="8961910" y="2234179"/>
                  <a:pt x="8962787" y="2232948"/>
                </a:cubicBezTo>
                <a:cubicBezTo>
                  <a:pt x="8963120" y="2230652"/>
                  <a:pt x="8962100" y="2228380"/>
                  <a:pt x="8957617" y="2229090"/>
                </a:cubicBezTo>
                <a:close/>
                <a:moveTo>
                  <a:pt x="8899009" y="2237421"/>
                </a:moveTo>
                <a:cubicBezTo>
                  <a:pt x="8899009" y="2235173"/>
                  <a:pt x="8899175" y="2232901"/>
                  <a:pt x="8898891" y="2230652"/>
                </a:cubicBezTo>
                <a:cubicBezTo>
                  <a:pt x="8898820" y="2230084"/>
                  <a:pt x="8897041" y="2229019"/>
                  <a:pt x="8896448" y="2229114"/>
                </a:cubicBezTo>
                <a:cubicBezTo>
                  <a:pt x="8894550" y="2229398"/>
                  <a:pt x="8891490" y="2229966"/>
                  <a:pt x="8891278" y="2230676"/>
                </a:cubicBezTo>
                <a:cubicBezTo>
                  <a:pt x="8890589" y="2232853"/>
                  <a:pt x="8891040" y="2235173"/>
                  <a:pt x="8891040" y="2237421"/>
                </a:cubicBezTo>
                <a:cubicBezTo>
                  <a:pt x="8893697" y="2237421"/>
                  <a:pt x="8896353" y="2237421"/>
                  <a:pt x="8899009" y="2237421"/>
                </a:cubicBezTo>
                <a:close/>
                <a:moveTo>
                  <a:pt x="7423887" y="2212096"/>
                </a:moveTo>
                <a:cubicBezTo>
                  <a:pt x="7418550" y="2208783"/>
                  <a:pt x="7413237" y="2208783"/>
                  <a:pt x="7407900" y="2212096"/>
                </a:cubicBezTo>
                <a:cubicBezTo>
                  <a:pt x="7413237" y="2215410"/>
                  <a:pt x="7418550" y="2215410"/>
                  <a:pt x="7423887" y="2212096"/>
                </a:cubicBezTo>
                <a:close/>
                <a:moveTo>
                  <a:pt x="1923542" y="2206795"/>
                </a:moveTo>
                <a:cubicBezTo>
                  <a:pt x="1922332" y="2209374"/>
                  <a:pt x="1926246" y="2209990"/>
                  <a:pt x="1930206" y="2209777"/>
                </a:cubicBezTo>
                <a:cubicBezTo>
                  <a:pt x="1932317" y="2209256"/>
                  <a:pt x="1934571" y="2208806"/>
                  <a:pt x="1936658" y="2208167"/>
                </a:cubicBezTo>
                <a:cubicBezTo>
                  <a:pt x="1936990" y="2208073"/>
                  <a:pt x="1936919" y="2207031"/>
                  <a:pt x="1936468" y="2206676"/>
                </a:cubicBezTo>
                <a:cubicBezTo>
                  <a:pt x="1933480" y="2204357"/>
                  <a:pt x="1924680" y="2204309"/>
                  <a:pt x="1923542" y="2206795"/>
                </a:cubicBezTo>
                <a:close/>
                <a:moveTo>
                  <a:pt x="8358308" y="2202061"/>
                </a:moveTo>
                <a:cubicBezTo>
                  <a:pt x="8357857" y="2202416"/>
                  <a:pt x="8357763" y="2203197"/>
                  <a:pt x="8358119" y="2203599"/>
                </a:cubicBezTo>
                <a:cubicBezTo>
                  <a:pt x="8360324" y="2205942"/>
                  <a:pt x="8368246" y="2206013"/>
                  <a:pt x="8371234" y="2203718"/>
                </a:cubicBezTo>
                <a:cubicBezTo>
                  <a:pt x="8371685" y="2203363"/>
                  <a:pt x="8371424" y="2202700"/>
                  <a:pt x="8371472" y="2202179"/>
                </a:cubicBezTo>
                <a:cubicBezTo>
                  <a:pt x="8369148" y="2199860"/>
                  <a:pt x="8361273" y="2199765"/>
                  <a:pt x="8358308" y="2202061"/>
                </a:cubicBezTo>
                <a:close/>
                <a:moveTo>
                  <a:pt x="6226550" y="3596950"/>
                </a:moveTo>
                <a:cubicBezTo>
                  <a:pt x="6224202" y="3594654"/>
                  <a:pt x="6216351" y="3594560"/>
                  <a:pt x="6213386" y="3596855"/>
                </a:cubicBezTo>
                <a:cubicBezTo>
                  <a:pt x="6212936" y="3597210"/>
                  <a:pt x="6212841" y="3597992"/>
                  <a:pt x="6213196" y="3598394"/>
                </a:cubicBezTo>
                <a:cubicBezTo>
                  <a:pt x="6215402" y="3600737"/>
                  <a:pt x="6223324" y="3600808"/>
                  <a:pt x="6226312" y="3598512"/>
                </a:cubicBezTo>
                <a:cubicBezTo>
                  <a:pt x="6226763" y="3598157"/>
                  <a:pt x="6226478" y="3597495"/>
                  <a:pt x="6226550" y="3596950"/>
                </a:cubicBezTo>
                <a:close/>
                <a:moveTo>
                  <a:pt x="10742451" y="3596997"/>
                </a:moveTo>
                <a:cubicBezTo>
                  <a:pt x="10742309" y="3597329"/>
                  <a:pt x="10742427" y="3597542"/>
                  <a:pt x="10742451" y="3597802"/>
                </a:cubicBezTo>
                <a:cubicBezTo>
                  <a:pt x="10743044" y="3598394"/>
                  <a:pt x="10743613" y="3599009"/>
                  <a:pt x="10744230" y="3599601"/>
                </a:cubicBezTo>
                <a:cubicBezTo>
                  <a:pt x="10745534" y="3599980"/>
                  <a:pt x="10747313" y="3600074"/>
                  <a:pt x="10749140" y="3599980"/>
                </a:cubicBezTo>
                <a:cubicBezTo>
                  <a:pt x="10751250" y="3599483"/>
                  <a:pt x="10753503" y="3599009"/>
                  <a:pt x="10755567" y="3598370"/>
                </a:cubicBezTo>
                <a:cubicBezTo>
                  <a:pt x="10755899" y="3598275"/>
                  <a:pt x="10755828" y="3597234"/>
                  <a:pt x="10755377" y="3596879"/>
                </a:cubicBezTo>
                <a:cubicBezTo>
                  <a:pt x="10752389" y="3594560"/>
                  <a:pt x="10743589" y="3594512"/>
                  <a:pt x="10742451" y="3596997"/>
                </a:cubicBezTo>
                <a:close/>
                <a:moveTo>
                  <a:pt x="6275859" y="3600004"/>
                </a:moveTo>
                <a:cubicBezTo>
                  <a:pt x="6271899" y="3599790"/>
                  <a:pt x="6267985" y="3600406"/>
                  <a:pt x="6269195" y="3602986"/>
                </a:cubicBezTo>
                <a:cubicBezTo>
                  <a:pt x="6270357" y="3605471"/>
                  <a:pt x="6279132" y="3605423"/>
                  <a:pt x="6282097" y="3603104"/>
                </a:cubicBezTo>
                <a:cubicBezTo>
                  <a:pt x="6282548" y="3602749"/>
                  <a:pt x="6282619" y="3601707"/>
                  <a:pt x="6282287" y="3601613"/>
                </a:cubicBezTo>
                <a:cubicBezTo>
                  <a:pt x="6280224" y="3600974"/>
                  <a:pt x="6277995" y="3600500"/>
                  <a:pt x="6275859" y="3600004"/>
                </a:cubicBezTo>
                <a:close/>
                <a:moveTo>
                  <a:pt x="3067110" y="3116768"/>
                </a:moveTo>
                <a:cubicBezTo>
                  <a:pt x="3065497" y="3116934"/>
                  <a:pt x="3064216" y="3118401"/>
                  <a:pt x="3063078" y="3119396"/>
                </a:cubicBezTo>
                <a:cubicBezTo>
                  <a:pt x="3062935" y="3119514"/>
                  <a:pt x="3064548" y="3120626"/>
                  <a:pt x="3065592" y="3120816"/>
                </a:cubicBezTo>
                <a:cubicBezTo>
                  <a:pt x="3070478" y="3121692"/>
                  <a:pt x="3075103" y="3121644"/>
                  <a:pt x="3078138" y="3118709"/>
                </a:cubicBezTo>
                <a:cubicBezTo>
                  <a:pt x="3078636" y="3118212"/>
                  <a:pt x="3078210" y="3117360"/>
                  <a:pt x="3078210" y="3116650"/>
                </a:cubicBezTo>
                <a:cubicBezTo>
                  <a:pt x="3074486" y="3116650"/>
                  <a:pt x="3070691" y="3116366"/>
                  <a:pt x="3067110" y="3116768"/>
                </a:cubicBezTo>
                <a:close/>
                <a:moveTo>
                  <a:pt x="3083760" y="3112082"/>
                </a:moveTo>
                <a:cubicBezTo>
                  <a:pt x="3081767" y="3112721"/>
                  <a:pt x="3078708" y="3113549"/>
                  <a:pt x="3078447" y="3114520"/>
                </a:cubicBezTo>
                <a:cubicBezTo>
                  <a:pt x="3077285" y="3118780"/>
                  <a:pt x="3083143" y="3116082"/>
                  <a:pt x="3085681" y="3116555"/>
                </a:cubicBezTo>
                <a:cubicBezTo>
                  <a:pt x="3089333" y="3117218"/>
                  <a:pt x="3092536" y="3116177"/>
                  <a:pt x="3093176" y="3113928"/>
                </a:cubicBezTo>
                <a:cubicBezTo>
                  <a:pt x="3093294" y="3113479"/>
                  <a:pt x="3089452" y="3112674"/>
                  <a:pt x="3087436" y="3112035"/>
                </a:cubicBezTo>
                <a:cubicBezTo>
                  <a:pt x="3086179" y="3112035"/>
                  <a:pt x="3084685" y="3111798"/>
                  <a:pt x="3083760" y="3112082"/>
                </a:cubicBezTo>
                <a:close/>
                <a:moveTo>
                  <a:pt x="5787931" y="3615435"/>
                </a:moveTo>
                <a:cubicBezTo>
                  <a:pt x="5785844" y="3614796"/>
                  <a:pt x="5783614" y="3614323"/>
                  <a:pt x="5781503" y="3613826"/>
                </a:cubicBezTo>
                <a:cubicBezTo>
                  <a:pt x="5781005" y="3613802"/>
                  <a:pt x="5780554" y="3613826"/>
                  <a:pt x="5780080" y="3613826"/>
                </a:cubicBezTo>
                <a:cubicBezTo>
                  <a:pt x="5780483" y="3615411"/>
                  <a:pt x="5780839" y="3616997"/>
                  <a:pt x="5781337" y="3618583"/>
                </a:cubicBezTo>
                <a:cubicBezTo>
                  <a:pt x="5783828" y="3618488"/>
                  <a:pt x="5786389" y="3617967"/>
                  <a:pt x="5787741" y="3616926"/>
                </a:cubicBezTo>
                <a:cubicBezTo>
                  <a:pt x="5788216" y="3616571"/>
                  <a:pt x="5788263" y="3615530"/>
                  <a:pt x="5787931" y="3615435"/>
                </a:cubicBezTo>
                <a:close/>
                <a:moveTo>
                  <a:pt x="6195906" y="3616098"/>
                </a:moveTo>
                <a:cubicBezTo>
                  <a:pt x="6201242" y="3619411"/>
                  <a:pt x="6206555" y="3619411"/>
                  <a:pt x="6211892" y="3616098"/>
                </a:cubicBezTo>
                <a:cubicBezTo>
                  <a:pt x="6206555" y="3612808"/>
                  <a:pt x="6201242" y="3612808"/>
                  <a:pt x="6195906" y="3616098"/>
                </a:cubicBezTo>
                <a:close/>
                <a:moveTo>
                  <a:pt x="10836588" y="3565472"/>
                </a:moveTo>
                <a:cubicBezTo>
                  <a:pt x="10841924" y="3568785"/>
                  <a:pt x="10847237" y="3568785"/>
                  <a:pt x="10852574" y="3565472"/>
                </a:cubicBezTo>
                <a:cubicBezTo>
                  <a:pt x="10847237" y="3562158"/>
                  <a:pt x="10841924" y="3562158"/>
                  <a:pt x="10836588" y="3565472"/>
                </a:cubicBezTo>
                <a:close/>
                <a:moveTo>
                  <a:pt x="4437707" y="3567767"/>
                </a:moveTo>
                <a:cubicBezTo>
                  <a:pt x="4431991" y="3570844"/>
                  <a:pt x="4431991" y="3573921"/>
                  <a:pt x="4437707" y="3576998"/>
                </a:cubicBezTo>
                <a:cubicBezTo>
                  <a:pt x="4443447" y="3573897"/>
                  <a:pt x="4443447" y="3570844"/>
                  <a:pt x="4437707" y="3567767"/>
                </a:cubicBezTo>
                <a:close/>
                <a:moveTo>
                  <a:pt x="2623676" y="3146567"/>
                </a:moveTo>
                <a:cubicBezTo>
                  <a:pt x="2629013" y="3149880"/>
                  <a:pt x="2634325" y="3149880"/>
                  <a:pt x="2639662" y="3146567"/>
                </a:cubicBezTo>
                <a:cubicBezTo>
                  <a:pt x="2634325" y="3143253"/>
                  <a:pt x="2629013" y="3143253"/>
                  <a:pt x="2623676" y="3146567"/>
                </a:cubicBezTo>
                <a:close/>
                <a:moveTo>
                  <a:pt x="2687478" y="3137360"/>
                </a:moveTo>
                <a:cubicBezTo>
                  <a:pt x="2692814" y="3140673"/>
                  <a:pt x="2698127" y="3140673"/>
                  <a:pt x="2703464" y="3137360"/>
                </a:cubicBezTo>
                <a:cubicBezTo>
                  <a:pt x="2698127" y="3134046"/>
                  <a:pt x="2692814" y="3134046"/>
                  <a:pt x="2687478" y="3137360"/>
                </a:cubicBezTo>
                <a:close/>
                <a:moveTo>
                  <a:pt x="10468317" y="2972463"/>
                </a:moveTo>
                <a:cubicBezTo>
                  <a:pt x="10468768" y="2972108"/>
                  <a:pt x="10468839" y="2971067"/>
                  <a:pt x="10468507" y="2970972"/>
                </a:cubicBezTo>
                <a:cubicBezTo>
                  <a:pt x="10466420" y="2970333"/>
                  <a:pt x="10464190" y="2969859"/>
                  <a:pt x="10462080" y="2969362"/>
                </a:cubicBezTo>
                <a:cubicBezTo>
                  <a:pt x="10458118" y="2969149"/>
                  <a:pt x="10454205" y="2969765"/>
                  <a:pt x="10455415" y="2972345"/>
                </a:cubicBezTo>
                <a:cubicBezTo>
                  <a:pt x="10456553" y="2974830"/>
                  <a:pt x="10465329" y="2974759"/>
                  <a:pt x="10468317" y="2972463"/>
                </a:cubicBezTo>
                <a:close/>
                <a:moveTo>
                  <a:pt x="3746728" y="3090591"/>
                </a:moveTo>
                <a:cubicBezTo>
                  <a:pt x="3744380" y="3088295"/>
                  <a:pt x="3736529" y="3088201"/>
                  <a:pt x="3733564" y="3090497"/>
                </a:cubicBezTo>
                <a:cubicBezTo>
                  <a:pt x="3733114" y="3090852"/>
                  <a:pt x="3733019" y="3091633"/>
                  <a:pt x="3733375" y="3092035"/>
                </a:cubicBezTo>
                <a:cubicBezTo>
                  <a:pt x="3735581" y="3094378"/>
                  <a:pt x="3743502" y="3094449"/>
                  <a:pt x="3746491" y="3092154"/>
                </a:cubicBezTo>
                <a:cubicBezTo>
                  <a:pt x="3746941" y="3091799"/>
                  <a:pt x="3746657" y="3091112"/>
                  <a:pt x="3746728" y="3090591"/>
                </a:cubicBezTo>
                <a:close/>
                <a:moveTo>
                  <a:pt x="3964602" y="3270139"/>
                </a:moveTo>
                <a:cubicBezTo>
                  <a:pt x="3964246" y="3270517"/>
                  <a:pt x="3964341" y="3271322"/>
                  <a:pt x="3964792" y="3271677"/>
                </a:cubicBezTo>
                <a:cubicBezTo>
                  <a:pt x="3967757" y="3273973"/>
                  <a:pt x="3975631" y="3273902"/>
                  <a:pt x="3977956" y="3271583"/>
                </a:cubicBezTo>
                <a:cubicBezTo>
                  <a:pt x="3977884" y="3271062"/>
                  <a:pt x="3978169" y="3270399"/>
                  <a:pt x="3977719" y="3270044"/>
                </a:cubicBezTo>
                <a:cubicBezTo>
                  <a:pt x="3974754" y="3267725"/>
                  <a:pt x="3966832" y="3267796"/>
                  <a:pt x="3964602" y="3270139"/>
                </a:cubicBezTo>
                <a:close/>
                <a:moveTo>
                  <a:pt x="10705047" y="3397450"/>
                </a:moveTo>
                <a:cubicBezTo>
                  <a:pt x="10710763" y="3394374"/>
                  <a:pt x="10710763" y="3391297"/>
                  <a:pt x="10705047" y="3388220"/>
                </a:cubicBezTo>
                <a:cubicBezTo>
                  <a:pt x="10699308" y="3391320"/>
                  <a:pt x="10699308" y="3394374"/>
                  <a:pt x="10705047" y="3397450"/>
                </a:cubicBezTo>
                <a:close/>
                <a:moveTo>
                  <a:pt x="10926883" y="3389119"/>
                </a:moveTo>
                <a:cubicBezTo>
                  <a:pt x="10922898" y="3390847"/>
                  <a:pt x="10922803" y="3395912"/>
                  <a:pt x="10927096" y="3396575"/>
                </a:cubicBezTo>
                <a:cubicBezTo>
                  <a:pt x="10931579" y="3397261"/>
                  <a:pt x="10932623" y="3395012"/>
                  <a:pt x="10932266" y="3392717"/>
                </a:cubicBezTo>
                <a:cubicBezTo>
                  <a:pt x="10931389" y="3391486"/>
                  <a:pt x="10930583" y="3390208"/>
                  <a:pt x="10929468" y="3389001"/>
                </a:cubicBezTo>
                <a:cubicBezTo>
                  <a:pt x="10929302" y="3388812"/>
                  <a:pt x="10927499" y="3388859"/>
                  <a:pt x="10926883" y="3389119"/>
                </a:cubicBezTo>
                <a:close/>
                <a:moveTo>
                  <a:pt x="10948229" y="3390539"/>
                </a:moveTo>
                <a:cubicBezTo>
                  <a:pt x="10953566" y="3393853"/>
                  <a:pt x="10958878" y="3393853"/>
                  <a:pt x="10964215" y="3390539"/>
                </a:cubicBezTo>
                <a:cubicBezTo>
                  <a:pt x="10958878" y="3387226"/>
                  <a:pt x="10953566" y="3387226"/>
                  <a:pt x="10948229" y="3390539"/>
                </a:cubicBezTo>
                <a:close/>
                <a:moveTo>
                  <a:pt x="3755954" y="3245405"/>
                </a:moveTo>
                <a:cubicBezTo>
                  <a:pt x="3755077" y="3244175"/>
                  <a:pt x="3754270" y="3242896"/>
                  <a:pt x="3753156" y="3241689"/>
                </a:cubicBezTo>
                <a:cubicBezTo>
                  <a:pt x="3752989" y="3241500"/>
                  <a:pt x="3751187" y="3241548"/>
                  <a:pt x="3750570" y="3241808"/>
                </a:cubicBezTo>
                <a:cubicBezTo>
                  <a:pt x="3746562" y="3243512"/>
                  <a:pt x="3746467" y="3248601"/>
                  <a:pt x="3750784" y="3249263"/>
                </a:cubicBezTo>
                <a:cubicBezTo>
                  <a:pt x="3755266" y="3249950"/>
                  <a:pt x="3756310" y="3247701"/>
                  <a:pt x="3755954" y="3245405"/>
                </a:cubicBezTo>
                <a:close/>
                <a:moveTo>
                  <a:pt x="4275594" y="3408243"/>
                </a:moveTo>
                <a:cubicBezTo>
                  <a:pt x="4275238" y="3408622"/>
                  <a:pt x="4275333" y="3409427"/>
                  <a:pt x="4275784" y="3409782"/>
                </a:cubicBezTo>
                <a:cubicBezTo>
                  <a:pt x="4278748" y="3412077"/>
                  <a:pt x="4286623" y="3412006"/>
                  <a:pt x="4288947" y="3409687"/>
                </a:cubicBezTo>
                <a:cubicBezTo>
                  <a:pt x="4288876" y="3409166"/>
                  <a:pt x="4289161" y="3408504"/>
                  <a:pt x="4288710" y="3408149"/>
                </a:cubicBezTo>
                <a:cubicBezTo>
                  <a:pt x="4285722" y="3405829"/>
                  <a:pt x="4277800" y="3405900"/>
                  <a:pt x="4275594" y="3408243"/>
                </a:cubicBezTo>
                <a:close/>
                <a:moveTo>
                  <a:pt x="3771893" y="3234021"/>
                </a:moveTo>
                <a:cubicBezTo>
                  <a:pt x="3777229" y="3237334"/>
                  <a:pt x="3782542" y="3237334"/>
                  <a:pt x="3787879" y="3234021"/>
                </a:cubicBezTo>
                <a:cubicBezTo>
                  <a:pt x="3782542" y="3230731"/>
                  <a:pt x="3777229" y="3230731"/>
                  <a:pt x="3771893" y="3234021"/>
                </a:cubicBezTo>
                <a:close/>
                <a:moveTo>
                  <a:pt x="10815479" y="3322919"/>
                </a:moveTo>
                <a:cubicBezTo>
                  <a:pt x="10819962" y="3323605"/>
                  <a:pt x="10821005" y="3321357"/>
                  <a:pt x="10820649" y="3319061"/>
                </a:cubicBezTo>
                <a:cubicBezTo>
                  <a:pt x="10819772" y="3317830"/>
                  <a:pt x="10818966" y="3316552"/>
                  <a:pt x="10817851" y="3315345"/>
                </a:cubicBezTo>
                <a:cubicBezTo>
                  <a:pt x="10817684" y="3315156"/>
                  <a:pt x="10815882" y="3315203"/>
                  <a:pt x="10815265" y="3315464"/>
                </a:cubicBezTo>
                <a:cubicBezTo>
                  <a:pt x="10811257" y="3317167"/>
                  <a:pt x="10811162" y="3322256"/>
                  <a:pt x="10815479" y="3322919"/>
                </a:cubicBezTo>
                <a:close/>
                <a:moveTo>
                  <a:pt x="4100365" y="3320789"/>
                </a:moveTo>
                <a:cubicBezTo>
                  <a:pt x="4099155" y="3323369"/>
                  <a:pt x="4103068" y="3323984"/>
                  <a:pt x="4107029" y="3323771"/>
                </a:cubicBezTo>
                <a:cubicBezTo>
                  <a:pt x="4109140" y="3323274"/>
                  <a:pt x="4111393" y="3322801"/>
                  <a:pt x="4113481" y="3322161"/>
                </a:cubicBezTo>
                <a:cubicBezTo>
                  <a:pt x="4113813" y="3322067"/>
                  <a:pt x="4113742" y="3321026"/>
                  <a:pt x="4113291" y="3320671"/>
                </a:cubicBezTo>
                <a:cubicBezTo>
                  <a:pt x="4110303" y="3318375"/>
                  <a:pt x="4101503" y="3318304"/>
                  <a:pt x="4100365" y="3320789"/>
                </a:cubicBezTo>
                <a:close/>
                <a:moveTo>
                  <a:pt x="10803098" y="3326966"/>
                </a:moveTo>
                <a:cubicBezTo>
                  <a:pt x="10805802" y="3323818"/>
                  <a:pt x="10804877" y="3320079"/>
                  <a:pt x="10801414" y="3319582"/>
                </a:cubicBezTo>
                <a:cubicBezTo>
                  <a:pt x="10800536" y="3319818"/>
                  <a:pt x="10799043" y="3319984"/>
                  <a:pt x="10798900" y="3320316"/>
                </a:cubicBezTo>
                <a:cubicBezTo>
                  <a:pt x="10797999" y="3322256"/>
                  <a:pt x="10797619" y="3324292"/>
                  <a:pt x="10796718" y="3326233"/>
                </a:cubicBezTo>
                <a:cubicBezTo>
                  <a:pt x="10795698" y="3328410"/>
                  <a:pt x="10796812" y="3329144"/>
                  <a:pt x="10800466" y="3328339"/>
                </a:cubicBezTo>
                <a:cubicBezTo>
                  <a:pt x="10801485" y="3328126"/>
                  <a:pt x="10802600" y="3327558"/>
                  <a:pt x="10803098" y="3326966"/>
                </a:cubicBezTo>
                <a:close/>
                <a:moveTo>
                  <a:pt x="10792069" y="3337214"/>
                </a:moveTo>
                <a:cubicBezTo>
                  <a:pt x="10793634" y="3336410"/>
                  <a:pt x="10795935" y="3335771"/>
                  <a:pt x="10796552" y="3334801"/>
                </a:cubicBezTo>
                <a:cubicBezTo>
                  <a:pt x="10797334" y="3333522"/>
                  <a:pt x="10796741" y="3331984"/>
                  <a:pt x="10796741" y="3330564"/>
                </a:cubicBezTo>
                <a:cubicBezTo>
                  <a:pt x="10797975" y="3328410"/>
                  <a:pt x="10796694" y="3327653"/>
                  <a:pt x="10793041" y="3328457"/>
                </a:cubicBezTo>
                <a:cubicBezTo>
                  <a:pt x="10791974" y="3328694"/>
                  <a:pt x="10790788" y="3329262"/>
                  <a:pt x="10790409" y="3329854"/>
                </a:cubicBezTo>
                <a:cubicBezTo>
                  <a:pt x="10789602" y="3331084"/>
                  <a:pt x="10788654" y="3332481"/>
                  <a:pt x="10788938" y="3333736"/>
                </a:cubicBezTo>
                <a:cubicBezTo>
                  <a:pt x="10789223" y="3334919"/>
                  <a:pt x="10790978" y="3336055"/>
                  <a:pt x="10792069" y="3337214"/>
                </a:cubicBezTo>
                <a:close/>
                <a:moveTo>
                  <a:pt x="8716522" y="3277665"/>
                </a:moveTo>
                <a:cubicBezTo>
                  <a:pt x="8713771" y="3276529"/>
                  <a:pt x="8710853" y="3275819"/>
                  <a:pt x="8707818" y="3275535"/>
                </a:cubicBezTo>
                <a:cubicBezTo>
                  <a:pt x="8710712" y="3277287"/>
                  <a:pt x="8713605" y="3277855"/>
                  <a:pt x="8716522" y="3277665"/>
                </a:cubicBezTo>
                <a:close/>
                <a:moveTo>
                  <a:pt x="3757496" y="3527957"/>
                </a:moveTo>
                <a:cubicBezTo>
                  <a:pt x="3756286" y="3530537"/>
                  <a:pt x="3760200" y="3531152"/>
                  <a:pt x="3764160" y="3530939"/>
                </a:cubicBezTo>
                <a:cubicBezTo>
                  <a:pt x="3766272" y="3530442"/>
                  <a:pt x="3768525" y="3529969"/>
                  <a:pt x="3770612" y="3529330"/>
                </a:cubicBezTo>
                <a:cubicBezTo>
                  <a:pt x="3770944" y="3529235"/>
                  <a:pt x="3770873" y="3528194"/>
                  <a:pt x="3770422" y="3527839"/>
                </a:cubicBezTo>
                <a:cubicBezTo>
                  <a:pt x="3767434" y="3525519"/>
                  <a:pt x="3758635" y="3525448"/>
                  <a:pt x="3757496" y="3527957"/>
                </a:cubicBezTo>
                <a:close/>
                <a:moveTo>
                  <a:pt x="7067617" y="3531815"/>
                </a:moveTo>
                <a:cubicBezTo>
                  <a:pt x="7063609" y="3533543"/>
                  <a:pt x="7063514" y="3538608"/>
                  <a:pt x="7067831" y="3539271"/>
                </a:cubicBezTo>
                <a:cubicBezTo>
                  <a:pt x="7072313" y="3539957"/>
                  <a:pt x="7073357" y="3537709"/>
                  <a:pt x="7073001" y="3535413"/>
                </a:cubicBezTo>
                <a:cubicBezTo>
                  <a:pt x="7072124" y="3534182"/>
                  <a:pt x="7071317" y="3532904"/>
                  <a:pt x="7070202" y="3531697"/>
                </a:cubicBezTo>
                <a:cubicBezTo>
                  <a:pt x="7070012" y="3531507"/>
                  <a:pt x="7068234" y="3531555"/>
                  <a:pt x="7067617" y="3531815"/>
                </a:cubicBezTo>
                <a:close/>
                <a:moveTo>
                  <a:pt x="3819685" y="3542631"/>
                </a:moveTo>
                <a:cubicBezTo>
                  <a:pt x="3819281" y="3542016"/>
                  <a:pt x="3818285" y="3541330"/>
                  <a:pt x="3817289" y="3541117"/>
                </a:cubicBezTo>
                <a:cubicBezTo>
                  <a:pt x="3815131" y="3540643"/>
                  <a:pt x="3812712" y="3540099"/>
                  <a:pt x="3810577" y="3540265"/>
                </a:cubicBezTo>
                <a:cubicBezTo>
                  <a:pt x="3808442" y="3540430"/>
                  <a:pt x="3806521" y="3541424"/>
                  <a:pt x="3804505" y="3542063"/>
                </a:cubicBezTo>
                <a:cubicBezTo>
                  <a:pt x="3805881" y="3542963"/>
                  <a:pt x="3806995" y="3544288"/>
                  <a:pt x="3808703" y="3544643"/>
                </a:cubicBezTo>
                <a:cubicBezTo>
                  <a:pt x="3810909" y="3545093"/>
                  <a:pt x="3813589" y="3544762"/>
                  <a:pt x="3816056" y="3544762"/>
                </a:cubicBezTo>
                <a:cubicBezTo>
                  <a:pt x="3819756" y="3545472"/>
                  <a:pt x="3821084" y="3544738"/>
                  <a:pt x="3819685" y="3542631"/>
                </a:cubicBezTo>
                <a:close/>
                <a:moveTo>
                  <a:pt x="4302443" y="3231725"/>
                </a:moveTo>
                <a:cubicBezTo>
                  <a:pt x="4306143" y="3232435"/>
                  <a:pt x="4307495" y="3231702"/>
                  <a:pt x="4306096" y="3229595"/>
                </a:cubicBezTo>
                <a:cubicBezTo>
                  <a:pt x="4305692" y="3228980"/>
                  <a:pt x="4304696" y="3228293"/>
                  <a:pt x="4303700" y="3228080"/>
                </a:cubicBezTo>
                <a:cubicBezTo>
                  <a:pt x="4301542" y="3227607"/>
                  <a:pt x="4299122" y="3227063"/>
                  <a:pt x="4296988" y="3227228"/>
                </a:cubicBezTo>
                <a:cubicBezTo>
                  <a:pt x="4294853" y="3227394"/>
                  <a:pt x="4292932" y="3228388"/>
                  <a:pt x="4290916" y="3229027"/>
                </a:cubicBezTo>
                <a:cubicBezTo>
                  <a:pt x="4292292" y="3229926"/>
                  <a:pt x="4293406" y="3231252"/>
                  <a:pt x="4295114" y="3231607"/>
                </a:cubicBezTo>
                <a:cubicBezTo>
                  <a:pt x="4297272" y="3232057"/>
                  <a:pt x="4299976" y="3231725"/>
                  <a:pt x="4302443" y="3231725"/>
                </a:cubicBezTo>
                <a:close/>
                <a:moveTo>
                  <a:pt x="3811715" y="3224577"/>
                </a:moveTo>
                <a:cubicBezTo>
                  <a:pt x="3812213" y="3224080"/>
                  <a:pt x="3811834" y="3222613"/>
                  <a:pt x="3811787" y="3222613"/>
                </a:cubicBezTo>
                <a:cubicBezTo>
                  <a:pt x="3808087" y="3222518"/>
                  <a:pt x="3804292" y="3222258"/>
                  <a:pt x="3800687" y="3222637"/>
                </a:cubicBezTo>
                <a:cubicBezTo>
                  <a:pt x="3799074" y="3222802"/>
                  <a:pt x="3797793" y="3224270"/>
                  <a:pt x="3796655" y="3225264"/>
                </a:cubicBezTo>
                <a:cubicBezTo>
                  <a:pt x="3796512" y="3225382"/>
                  <a:pt x="3798125" y="3226494"/>
                  <a:pt x="3799169" y="3226684"/>
                </a:cubicBezTo>
                <a:cubicBezTo>
                  <a:pt x="3804031" y="3227560"/>
                  <a:pt x="3808680" y="3227512"/>
                  <a:pt x="3811715" y="3224577"/>
                </a:cubicBezTo>
                <a:close/>
                <a:moveTo>
                  <a:pt x="10584014" y="3425947"/>
                </a:moveTo>
                <a:cubicBezTo>
                  <a:pt x="10580006" y="3427651"/>
                  <a:pt x="10579911" y="3432740"/>
                  <a:pt x="10584228" y="3433403"/>
                </a:cubicBezTo>
                <a:cubicBezTo>
                  <a:pt x="10588710" y="3434089"/>
                  <a:pt x="10589754" y="3431840"/>
                  <a:pt x="10589398" y="3429544"/>
                </a:cubicBezTo>
                <a:cubicBezTo>
                  <a:pt x="10588521" y="3428314"/>
                  <a:pt x="10587714" y="3427036"/>
                  <a:pt x="10586600" y="3425829"/>
                </a:cubicBezTo>
                <a:cubicBezTo>
                  <a:pt x="10586433" y="3425639"/>
                  <a:pt x="10584631" y="3425687"/>
                  <a:pt x="10584014" y="3425947"/>
                </a:cubicBezTo>
                <a:close/>
                <a:moveTo>
                  <a:pt x="4259822" y="3219536"/>
                </a:moveTo>
                <a:cubicBezTo>
                  <a:pt x="4258612" y="3222116"/>
                  <a:pt x="4262525" y="3222731"/>
                  <a:pt x="4266486" y="3222518"/>
                </a:cubicBezTo>
                <a:cubicBezTo>
                  <a:pt x="4268597" y="3221997"/>
                  <a:pt x="4270850" y="3221548"/>
                  <a:pt x="4272914" y="3220909"/>
                </a:cubicBezTo>
                <a:cubicBezTo>
                  <a:pt x="4273246" y="3220814"/>
                  <a:pt x="4273175" y="3219773"/>
                  <a:pt x="4272724" y="3219418"/>
                </a:cubicBezTo>
                <a:cubicBezTo>
                  <a:pt x="4269783" y="3217098"/>
                  <a:pt x="4260984" y="3217027"/>
                  <a:pt x="4259822" y="3219536"/>
                </a:cubicBezTo>
                <a:close/>
                <a:moveTo>
                  <a:pt x="10681116" y="3443461"/>
                </a:moveTo>
                <a:cubicBezTo>
                  <a:pt x="10675400" y="3446538"/>
                  <a:pt x="10675400" y="3449615"/>
                  <a:pt x="10681116" y="3452692"/>
                </a:cubicBezTo>
                <a:cubicBezTo>
                  <a:pt x="10686856" y="3449615"/>
                  <a:pt x="10686856" y="3446538"/>
                  <a:pt x="10681116" y="3443461"/>
                </a:cubicBezTo>
                <a:close/>
                <a:moveTo>
                  <a:pt x="3952577" y="3453426"/>
                </a:moveTo>
                <a:cubicBezTo>
                  <a:pt x="3951676" y="3453473"/>
                  <a:pt x="3950514" y="3453307"/>
                  <a:pt x="3949897" y="3453568"/>
                </a:cubicBezTo>
                <a:cubicBezTo>
                  <a:pt x="3945889" y="3455272"/>
                  <a:pt x="3946031" y="3459864"/>
                  <a:pt x="3950087" y="3461142"/>
                </a:cubicBezTo>
                <a:cubicBezTo>
                  <a:pt x="3950751" y="3461355"/>
                  <a:pt x="3952126" y="3461307"/>
                  <a:pt x="3952743" y="3461023"/>
                </a:cubicBezTo>
                <a:cubicBezTo>
                  <a:pt x="3956728" y="3459296"/>
                  <a:pt x="3956586" y="3454775"/>
                  <a:pt x="3952577" y="3453426"/>
                </a:cubicBezTo>
                <a:close/>
                <a:moveTo>
                  <a:pt x="6374123" y="2647995"/>
                </a:moveTo>
                <a:cubicBezTo>
                  <a:pt x="6369807" y="2648657"/>
                  <a:pt x="6369902" y="2653722"/>
                  <a:pt x="6373910" y="2655450"/>
                </a:cubicBezTo>
                <a:cubicBezTo>
                  <a:pt x="6374005" y="2655498"/>
                  <a:pt x="6374242" y="2655498"/>
                  <a:pt x="6374408" y="2655521"/>
                </a:cubicBezTo>
                <a:cubicBezTo>
                  <a:pt x="6375215" y="2655427"/>
                  <a:pt x="6376021" y="2655237"/>
                  <a:pt x="6376828" y="2655119"/>
                </a:cubicBezTo>
                <a:cubicBezTo>
                  <a:pt x="6377753" y="2654030"/>
                  <a:pt x="6378535" y="2652918"/>
                  <a:pt x="6379294" y="2651853"/>
                </a:cubicBezTo>
                <a:cubicBezTo>
                  <a:pt x="6379650" y="2649557"/>
                  <a:pt x="6378606" y="2647285"/>
                  <a:pt x="6374123" y="2647995"/>
                </a:cubicBezTo>
                <a:close/>
                <a:moveTo>
                  <a:pt x="6859254" y="3937655"/>
                </a:moveTo>
                <a:cubicBezTo>
                  <a:pt x="6858044" y="3940235"/>
                  <a:pt x="6861957" y="3940850"/>
                  <a:pt x="6865919" y="3940637"/>
                </a:cubicBezTo>
                <a:cubicBezTo>
                  <a:pt x="6868029" y="3940140"/>
                  <a:pt x="6870282" y="3939667"/>
                  <a:pt x="6872346" y="3939028"/>
                </a:cubicBezTo>
                <a:cubicBezTo>
                  <a:pt x="6872678" y="3938933"/>
                  <a:pt x="6872607" y="3937891"/>
                  <a:pt x="6872156" y="3937536"/>
                </a:cubicBezTo>
                <a:cubicBezTo>
                  <a:pt x="6869192" y="3935217"/>
                  <a:pt x="6860416" y="3935146"/>
                  <a:pt x="6859254" y="3937655"/>
                </a:cubicBezTo>
                <a:close/>
                <a:moveTo>
                  <a:pt x="5908846" y="3878484"/>
                </a:moveTo>
                <a:cubicBezTo>
                  <a:pt x="5914182" y="3881798"/>
                  <a:pt x="5919495" y="3881798"/>
                  <a:pt x="5924832" y="3878484"/>
                </a:cubicBezTo>
                <a:cubicBezTo>
                  <a:pt x="5919495" y="3875194"/>
                  <a:pt x="5914182" y="3875194"/>
                  <a:pt x="5908846" y="3878484"/>
                </a:cubicBezTo>
                <a:close/>
                <a:moveTo>
                  <a:pt x="5661893" y="3880804"/>
                </a:moveTo>
                <a:cubicBezTo>
                  <a:pt x="5657932" y="3880591"/>
                  <a:pt x="5654019" y="3881206"/>
                  <a:pt x="5655228" y="3883786"/>
                </a:cubicBezTo>
                <a:cubicBezTo>
                  <a:pt x="5656391" y="3886271"/>
                  <a:pt x="5665166" y="3886224"/>
                  <a:pt x="5668131" y="3883904"/>
                </a:cubicBezTo>
                <a:cubicBezTo>
                  <a:pt x="5668581" y="3883549"/>
                  <a:pt x="5668653" y="3882508"/>
                  <a:pt x="5668321" y="3882413"/>
                </a:cubicBezTo>
                <a:cubicBezTo>
                  <a:pt x="5666257" y="3881774"/>
                  <a:pt x="5664004" y="3881324"/>
                  <a:pt x="5661893" y="3880804"/>
                </a:cubicBezTo>
                <a:close/>
                <a:moveTo>
                  <a:pt x="10556027" y="2539736"/>
                </a:moveTo>
                <a:cubicBezTo>
                  <a:pt x="10556477" y="2539381"/>
                  <a:pt x="10556216" y="2538718"/>
                  <a:pt x="10556264" y="2538198"/>
                </a:cubicBezTo>
                <a:cubicBezTo>
                  <a:pt x="10553915" y="2535902"/>
                  <a:pt x="10546065" y="2535807"/>
                  <a:pt x="10543100" y="2538103"/>
                </a:cubicBezTo>
                <a:cubicBezTo>
                  <a:pt x="10542650" y="2538458"/>
                  <a:pt x="10542554" y="2539239"/>
                  <a:pt x="10542911" y="2539641"/>
                </a:cubicBezTo>
                <a:cubicBezTo>
                  <a:pt x="10545116" y="2541985"/>
                  <a:pt x="10553038" y="2542056"/>
                  <a:pt x="10556027" y="2539736"/>
                </a:cubicBezTo>
                <a:close/>
                <a:moveTo>
                  <a:pt x="9835921" y="2532020"/>
                </a:moveTo>
                <a:cubicBezTo>
                  <a:pt x="9830205" y="2535097"/>
                  <a:pt x="9830205" y="2538174"/>
                  <a:pt x="9835921" y="2541251"/>
                </a:cubicBezTo>
                <a:cubicBezTo>
                  <a:pt x="9841638" y="2538150"/>
                  <a:pt x="9841638" y="2535097"/>
                  <a:pt x="9835921" y="2532020"/>
                </a:cubicBezTo>
                <a:close/>
                <a:moveTo>
                  <a:pt x="9528914" y="2534316"/>
                </a:moveTo>
                <a:cubicBezTo>
                  <a:pt x="9534251" y="2537630"/>
                  <a:pt x="9539564" y="2537630"/>
                  <a:pt x="9544900" y="2534316"/>
                </a:cubicBezTo>
                <a:cubicBezTo>
                  <a:pt x="9539564" y="2531026"/>
                  <a:pt x="9534227" y="2531026"/>
                  <a:pt x="9528914" y="2534316"/>
                </a:cubicBezTo>
                <a:close/>
                <a:moveTo>
                  <a:pt x="10891164" y="2528991"/>
                </a:moveTo>
                <a:cubicBezTo>
                  <a:pt x="10888815" y="2526695"/>
                  <a:pt x="10880964" y="2526600"/>
                  <a:pt x="10878000" y="2528896"/>
                </a:cubicBezTo>
                <a:cubicBezTo>
                  <a:pt x="10877549" y="2529251"/>
                  <a:pt x="10877455" y="2530032"/>
                  <a:pt x="10877810" y="2530434"/>
                </a:cubicBezTo>
                <a:cubicBezTo>
                  <a:pt x="10880016" y="2532778"/>
                  <a:pt x="10887961" y="2532849"/>
                  <a:pt x="10890926" y="2530553"/>
                </a:cubicBezTo>
                <a:cubicBezTo>
                  <a:pt x="10891376" y="2530174"/>
                  <a:pt x="10891092" y="2529511"/>
                  <a:pt x="10891164" y="2528991"/>
                </a:cubicBezTo>
                <a:close/>
                <a:moveTo>
                  <a:pt x="2121351" y="2635592"/>
                </a:moveTo>
                <a:cubicBezTo>
                  <a:pt x="2126687" y="2638906"/>
                  <a:pt x="2132000" y="2638906"/>
                  <a:pt x="2137336" y="2635592"/>
                </a:cubicBezTo>
                <a:cubicBezTo>
                  <a:pt x="2132000" y="2632303"/>
                  <a:pt x="2126663" y="2632303"/>
                  <a:pt x="2121351" y="2635592"/>
                </a:cubicBezTo>
                <a:close/>
                <a:moveTo>
                  <a:pt x="5771803" y="2622599"/>
                </a:moveTo>
                <a:cubicBezTo>
                  <a:pt x="5772253" y="2622244"/>
                  <a:pt x="5771992" y="2621581"/>
                  <a:pt x="5772040" y="2621060"/>
                </a:cubicBezTo>
                <a:cubicBezTo>
                  <a:pt x="5769692" y="2618741"/>
                  <a:pt x="5761841" y="2618670"/>
                  <a:pt x="5758876" y="2620966"/>
                </a:cubicBezTo>
                <a:cubicBezTo>
                  <a:pt x="5758425" y="2621321"/>
                  <a:pt x="5758331" y="2622102"/>
                  <a:pt x="5758686" y="2622504"/>
                </a:cubicBezTo>
                <a:cubicBezTo>
                  <a:pt x="5760916" y="2624847"/>
                  <a:pt x="5768838" y="2624918"/>
                  <a:pt x="5771803" y="2622599"/>
                </a:cubicBezTo>
                <a:close/>
                <a:moveTo>
                  <a:pt x="9990089" y="2617865"/>
                </a:moveTo>
                <a:cubicBezTo>
                  <a:pt x="9990421" y="2617770"/>
                  <a:pt x="9990350" y="2616729"/>
                  <a:pt x="9989899" y="2616374"/>
                </a:cubicBezTo>
                <a:cubicBezTo>
                  <a:pt x="9986934" y="2614078"/>
                  <a:pt x="9978135" y="2614007"/>
                  <a:pt x="9976996" y="2616492"/>
                </a:cubicBezTo>
                <a:cubicBezTo>
                  <a:pt x="9975787" y="2619072"/>
                  <a:pt x="9979701" y="2619687"/>
                  <a:pt x="9983661" y="2619474"/>
                </a:cubicBezTo>
                <a:cubicBezTo>
                  <a:pt x="9985749" y="2618977"/>
                  <a:pt x="9988002" y="2618504"/>
                  <a:pt x="9990089" y="2617865"/>
                </a:cubicBezTo>
                <a:close/>
                <a:moveTo>
                  <a:pt x="2376723" y="2587262"/>
                </a:moveTo>
                <a:cubicBezTo>
                  <a:pt x="2372762" y="2587049"/>
                  <a:pt x="2368849" y="2587664"/>
                  <a:pt x="2370059" y="2590244"/>
                </a:cubicBezTo>
                <a:cubicBezTo>
                  <a:pt x="2371221" y="2592729"/>
                  <a:pt x="2379996" y="2592682"/>
                  <a:pt x="2382985" y="2590363"/>
                </a:cubicBezTo>
                <a:cubicBezTo>
                  <a:pt x="2383435" y="2590008"/>
                  <a:pt x="2383507" y="2588966"/>
                  <a:pt x="2383175" y="2588871"/>
                </a:cubicBezTo>
                <a:cubicBezTo>
                  <a:pt x="2381087" y="2588256"/>
                  <a:pt x="2378858" y="2587783"/>
                  <a:pt x="2376723" y="2587262"/>
                </a:cubicBezTo>
                <a:close/>
                <a:moveTo>
                  <a:pt x="10872189" y="2895659"/>
                </a:moveTo>
                <a:cubicBezTo>
                  <a:pt x="10873256" y="2895423"/>
                  <a:pt x="10874371" y="2894855"/>
                  <a:pt x="10874869" y="2894287"/>
                </a:cubicBezTo>
                <a:cubicBezTo>
                  <a:pt x="10877572" y="2891139"/>
                  <a:pt x="10876647" y="2887399"/>
                  <a:pt x="10873185" y="2886902"/>
                </a:cubicBezTo>
                <a:cubicBezTo>
                  <a:pt x="10872307" y="2887139"/>
                  <a:pt x="10870813" y="2887305"/>
                  <a:pt x="10870671" y="2887636"/>
                </a:cubicBezTo>
                <a:cubicBezTo>
                  <a:pt x="10869770" y="2889577"/>
                  <a:pt x="10869390" y="2891612"/>
                  <a:pt x="10868489" y="2893553"/>
                </a:cubicBezTo>
                <a:cubicBezTo>
                  <a:pt x="10867422" y="2895707"/>
                  <a:pt x="10868536" y="2896464"/>
                  <a:pt x="10872189" y="2895659"/>
                </a:cubicBezTo>
                <a:close/>
                <a:moveTo>
                  <a:pt x="2706239" y="2970214"/>
                </a:moveTo>
                <a:cubicBezTo>
                  <a:pt x="2701922" y="2970877"/>
                  <a:pt x="2702017" y="2975966"/>
                  <a:pt x="2706025" y="2977670"/>
                </a:cubicBezTo>
                <a:cubicBezTo>
                  <a:pt x="2706642" y="2977930"/>
                  <a:pt x="2708421" y="2977978"/>
                  <a:pt x="2708611" y="2977788"/>
                </a:cubicBezTo>
                <a:cubicBezTo>
                  <a:pt x="2709725" y="2976581"/>
                  <a:pt x="2710532" y="2975303"/>
                  <a:pt x="2711409" y="2974072"/>
                </a:cubicBezTo>
                <a:cubicBezTo>
                  <a:pt x="2711741" y="2971777"/>
                  <a:pt x="2710721" y="2969528"/>
                  <a:pt x="2706239" y="2970214"/>
                </a:cubicBezTo>
                <a:close/>
                <a:moveTo>
                  <a:pt x="10671723" y="2973078"/>
                </a:moveTo>
                <a:cubicBezTo>
                  <a:pt x="10672340" y="2973339"/>
                  <a:pt x="10674119" y="2973386"/>
                  <a:pt x="10674309" y="2973197"/>
                </a:cubicBezTo>
                <a:cubicBezTo>
                  <a:pt x="10675424" y="2971990"/>
                  <a:pt x="10676230" y="2970712"/>
                  <a:pt x="10677107" y="2969481"/>
                </a:cubicBezTo>
                <a:cubicBezTo>
                  <a:pt x="10677463" y="2967185"/>
                  <a:pt x="10676420" y="2964936"/>
                  <a:pt x="10671937" y="2965623"/>
                </a:cubicBezTo>
                <a:cubicBezTo>
                  <a:pt x="10667644" y="2966285"/>
                  <a:pt x="10667739" y="2971351"/>
                  <a:pt x="10671723" y="2973078"/>
                </a:cubicBezTo>
                <a:close/>
                <a:moveTo>
                  <a:pt x="10901907" y="3721280"/>
                </a:moveTo>
                <a:cubicBezTo>
                  <a:pt x="10900698" y="3723859"/>
                  <a:pt x="10904611" y="3724475"/>
                  <a:pt x="10908572" y="3724262"/>
                </a:cubicBezTo>
                <a:cubicBezTo>
                  <a:pt x="10910684" y="3723765"/>
                  <a:pt x="10912937" y="3723292"/>
                  <a:pt x="10915000" y="3722652"/>
                </a:cubicBezTo>
                <a:cubicBezTo>
                  <a:pt x="10915332" y="3722558"/>
                  <a:pt x="10915261" y="3721516"/>
                  <a:pt x="10914810" y="3721161"/>
                </a:cubicBezTo>
                <a:cubicBezTo>
                  <a:pt x="10911869" y="3718842"/>
                  <a:pt x="10903070" y="3718795"/>
                  <a:pt x="10901907" y="3721280"/>
                </a:cubicBezTo>
                <a:close/>
                <a:moveTo>
                  <a:pt x="7028364" y="3737350"/>
                </a:moveTo>
                <a:cubicBezTo>
                  <a:pt x="7028340" y="3737374"/>
                  <a:pt x="7028316" y="3737374"/>
                  <a:pt x="7028292" y="3737398"/>
                </a:cubicBezTo>
                <a:cubicBezTo>
                  <a:pt x="7028743" y="3737611"/>
                  <a:pt x="7029027" y="3737847"/>
                  <a:pt x="7029597" y="3738037"/>
                </a:cubicBezTo>
                <a:cubicBezTo>
                  <a:pt x="7030450" y="3738321"/>
                  <a:pt x="7031945" y="3738084"/>
                  <a:pt x="7033179" y="3738084"/>
                </a:cubicBezTo>
                <a:cubicBezTo>
                  <a:pt x="7033179" y="3736616"/>
                  <a:pt x="7033273" y="3735126"/>
                  <a:pt x="7033202" y="3733634"/>
                </a:cubicBezTo>
                <a:cubicBezTo>
                  <a:pt x="7031565" y="3734889"/>
                  <a:pt x="7029905" y="3736001"/>
                  <a:pt x="7028364" y="3737350"/>
                </a:cubicBezTo>
                <a:close/>
                <a:moveTo>
                  <a:pt x="10788748" y="2948629"/>
                </a:moveTo>
                <a:cubicBezTo>
                  <a:pt x="10794085" y="2951943"/>
                  <a:pt x="10799398" y="2951943"/>
                  <a:pt x="10804735" y="2948629"/>
                </a:cubicBezTo>
                <a:cubicBezTo>
                  <a:pt x="10799398" y="2945315"/>
                  <a:pt x="10794085" y="2945315"/>
                  <a:pt x="10788748" y="2948629"/>
                </a:cubicBezTo>
                <a:close/>
                <a:moveTo>
                  <a:pt x="10286399" y="2948629"/>
                </a:moveTo>
                <a:cubicBezTo>
                  <a:pt x="10291736" y="2951943"/>
                  <a:pt x="10297049" y="2951943"/>
                  <a:pt x="10302386" y="2948629"/>
                </a:cubicBezTo>
                <a:cubicBezTo>
                  <a:pt x="10297049" y="2945315"/>
                  <a:pt x="10291736" y="2945315"/>
                  <a:pt x="10286399" y="2948629"/>
                </a:cubicBezTo>
                <a:close/>
                <a:moveTo>
                  <a:pt x="10662521" y="2943304"/>
                </a:moveTo>
                <a:cubicBezTo>
                  <a:pt x="10662165" y="2943682"/>
                  <a:pt x="10662260" y="2944487"/>
                  <a:pt x="10662711" y="2944842"/>
                </a:cubicBezTo>
                <a:cubicBezTo>
                  <a:pt x="10665675" y="2947162"/>
                  <a:pt x="10673550" y="2947067"/>
                  <a:pt x="10675874" y="2944747"/>
                </a:cubicBezTo>
                <a:cubicBezTo>
                  <a:pt x="10675803" y="2944227"/>
                  <a:pt x="10676087" y="2943564"/>
                  <a:pt x="10675637" y="2943209"/>
                </a:cubicBezTo>
                <a:cubicBezTo>
                  <a:pt x="10672649" y="2940889"/>
                  <a:pt x="10664726" y="2940960"/>
                  <a:pt x="10662521" y="2943304"/>
                </a:cubicBezTo>
                <a:close/>
                <a:moveTo>
                  <a:pt x="10340263" y="2804844"/>
                </a:moveTo>
                <a:cubicBezTo>
                  <a:pt x="10336895" y="2804324"/>
                  <a:pt x="10333385" y="2804111"/>
                  <a:pt x="10330017" y="2803590"/>
                </a:cubicBezTo>
                <a:cubicBezTo>
                  <a:pt x="10326246" y="2802998"/>
                  <a:pt x="10324965" y="2803637"/>
                  <a:pt x="10326364" y="2805744"/>
                </a:cubicBezTo>
                <a:cubicBezTo>
                  <a:pt x="10326767" y="2806359"/>
                  <a:pt x="10327740" y="2806998"/>
                  <a:pt x="10328760" y="2807282"/>
                </a:cubicBezTo>
                <a:cubicBezTo>
                  <a:pt x="10334239" y="2808844"/>
                  <a:pt x="10340690" y="2808300"/>
                  <a:pt x="10341567" y="2806312"/>
                </a:cubicBezTo>
                <a:cubicBezTo>
                  <a:pt x="10341141" y="2805815"/>
                  <a:pt x="10340880" y="2804939"/>
                  <a:pt x="10340263" y="2804844"/>
                </a:cubicBezTo>
                <a:close/>
                <a:moveTo>
                  <a:pt x="2290128" y="2786785"/>
                </a:moveTo>
                <a:cubicBezTo>
                  <a:pt x="2289773" y="2787164"/>
                  <a:pt x="2289868" y="2787969"/>
                  <a:pt x="2290318" y="2788324"/>
                </a:cubicBezTo>
                <a:cubicBezTo>
                  <a:pt x="2293283" y="2790620"/>
                  <a:pt x="2301157" y="2790549"/>
                  <a:pt x="2303482" y="2788229"/>
                </a:cubicBezTo>
                <a:cubicBezTo>
                  <a:pt x="2303411" y="2787708"/>
                  <a:pt x="2303695" y="2787046"/>
                  <a:pt x="2303245" y="2786691"/>
                </a:cubicBezTo>
                <a:cubicBezTo>
                  <a:pt x="2300280" y="2784371"/>
                  <a:pt x="2292358" y="2784442"/>
                  <a:pt x="2290128" y="2786785"/>
                </a:cubicBezTo>
                <a:close/>
                <a:moveTo>
                  <a:pt x="5733427" y="3864686"/>
                </a:moveTo>
                <a:cubicBezTo>
                  <a:pt x="5738763" y="3867999"/>
                  <a:pt x="5744076" y="3867999"/>
                  <a:pt x="5749413" y="3864686"/>
                </a:cubicBezTo>
                <a:cubicBezTo>
                  <a:pt x="5744076" y="3861372"/>
                  <a:pt x="5738763" y="3861372"/>
                  <a:pt x="5733427" y="3864686"/>
                </a:cubicBezTo>
                <a:close/>
                <a:moveTo>
                  <a:pt x="5853037" y="3864686"/>
                </a:moveTo>
                <a:cubicBezTo>
                  <a:pt x="5858374" y="3867999"/>
                  <a:pt x="5863686" y="3867999"/>
                  <a:pt x="5869023" y="3864686"/>
                </a:cubicBezTo>
                <a:cubicBezTo>
                  <a:pt x="5863686" y="3861372"/>
                  <a:pt x="5858374" y="3861372"/>
                  <a:pt x="5853037" y="3864686"/>
                </a:cubicBezTo>
                <a:close/>
                <a:moveTo>
                  <a:pt x="5711037" y="3868591"/>
                </a:moveTo>
                <a:cubicBezTo>
                  <a:pt x="5709827" y="3871171"/>
                  <a:pt x="5713741" y="3871786"/>
                  <a:pt x="5717702" y="3871573"/>
                </a:cubicBezTo>
                <a:cubicBezTo>
                  <a:pt x="5719813" y="3871076"/>
                  <a:pt x="5722066" y="3870603"/>
                  <a:pt x="5724129" y="3869964"/>
                </a:cubicBezTo>
                <a:cubicBezTo>
                  <a:pt x="5724461" y="3869869"/>
                  <a:pt x="5724390" y="3868827"/>
                  <a:pt x="5723939" y="3868472"/>
                </a:cubicBezTo>
                <a:cubicBezTo>
                  <a:pt x="5720975" y="3866153"/>
                  <a:pt x="5712199" y="3866106"/>
                  <a:pt x="5711037" y="3868591"/>
                </a:cubicBezTo>
                <a:close/>
                <a:moveTo>
                  <a:pt x="7070297" y="3794059"/>
                </a:moveTo>
                <a:cubicBezTo>
                  <a:pt x="7069396" y="3794107"/>
                  <a:pt x="7068234" y="3793941"/>
                  <a:pt x="7067617" y="3794201"/>
                </a:cubicBezTo>
                <a:cubicBezTo>
                  <a:pt x="7063633" y="3795906"/>
                  <a:pt x="7063751" y="3800497"/>
                  <a:pt x="7067807" y="3801775"/>
                </a:cubicBezTo>
                <a:cubicBezTo>
                  <a:pt x="7068471" y="3801988"/>
                  <a:pt x="7069847" y="3801941"/>
                  <a:pt x="7070463" y="3801657"/>
                </a:cubicBezTo>
                <a:cubicBezTo>
                  <a:pt x="7074448" y="3799953"/>
                  <a:pt x="7074305" y="3795409"/>
                  <a:pt x="7070297" y="3794059"/>
                </a:cubicBezTo>
                <a:close/>
                <a:moveTo>
                  <a:pt x="7174254" y="3811787"/>
                </a:moveTo>
                <a:cubicBezTo>
                  <a:pt x="7173162" y="3812142"/>
                  <a:pt x="7171787" y="3812544"/>
                  <a:pt x="7170695" y="3812994"/>
                </a:cubicBezTo>
                <a:cubicBezTo>
                  <a:pt x="7168538" y="3811669"/>
                  <a:pt x="7166521" y="3810272"/>
                  <a:pt x="7164316" y="3808994"/>
                </a:cubicBezTo>
                <a:cubicBezTo>
                  <a:pt x="7163415" y="3808474"/>
                  <a:pt x="7160189" y="3808497"/>
                  <a:pt x="7159501" y="3809041"/>
                </a:cubicBezTo>
                <a:cubicBezTo>
                  <a:pt x="7158078" y="3810130"/>
                  <a:pt x="7156536" y="3811905"/>
                  <a:pt x="7156987" y="3813089"/>
                </a:cubicBezTo>
                <a:cubicBezTo>
                  <a:pt x="7157699" y="3814935"/>
                  <a:pt x="7160189" y="3816118"/>
                  <a:pt x="7162560" y="3817397"/>
                </a:cubicBezTo>
                <a:cubicBezTo>
                  <a:pt x="7161232" y="3818154"/>
                  <a:pt x="7160616" y="3819337"/>
                  <a:pt x="7160734" y="3820923"/>
                </a:cubicBezTo>
                <a:cubicBezTo>
                  <a:pt x="7163225" y="3820970"/>
                  <a:pt x="7165027" y="3820639"/>
                  <a:pt x="7166355" y="3820024"/>
                </a:cubicBezTo>
                <a:cubicBezTo>
                  <a:pt x="7166996" y="3820781"/>
                  <a:pt x="7167138" y="3821728"/>
                  <a:pt x="7167043" y="3822769"/>
                </a:cubicBezTo>
                <a:cubicBezTo>
                  <a:pt x="7171573" y="3819503"/>
                  <a:pt x="7175913" y="3816000"/>
                  <a:pt x="7180041" y="3812308"/>
                </a:cubicBezTo>
                <a:cubicBezTo>
                  <a:pt x="7179258" y="3812095"/>
                  <a:pt x="7178499" y="3811905"/>
                  <a:pt x="7177906" y="3811716"/>
                </a:cubicBezTo>
                <a:cubicBezTo>
                  <a:pt x="7176673" y="3811740"/>
                  <a:pt x="7175202" y="3811479"/>
                  <a:pt x="7174254" y="3811787"/>
                </a:cubicBezTo>
                <a:close/>
                <a:moveTo>
                  <a:pt x="6618729" y="2817436"/>
                </a:moveTo>
                <a:cubicBezTo>
                  <a:pt x="6614767" y="2817223"/>
                  <a:pt x="6610854" y="2817838"/>
                  <a:pt x="6612064" y="2820418"/>
                </a:cubicBezTo>
                <a:cubicBezTo>
                  <a:pt x="6613225" y="2822903"/>
                  <a:pt x="6622002" y="2822856"/>
                  <a:pt x="6624966" y="2820536"/>
                </a:cubicBezTo>
                <a:cubicBezTo>
                  <a:pt x="6625417" y="2820181"/>
                  <a:pt x="6625488" y="2819140"/>
                  <a:pt x="6625156" y="2819045"/>
                </a:cubicBezTo>
                <a:cubicBezTo>
                  <a:pt x="6623093" y="2818406"/>
                  <a:pt x="6620863" y="2817957"/>
                  <a:pt x="6618729" y="2817436"/>
                </a:cubicBezTo>
                <a:close/>
                <a:moveTo>
                  <a:pt x="7149635" y="3821065"/>
                </a:moveTo>
                <a:cubicBezTo>
                  <a:pt x="7148021" y="3821231"/>
                  <a:pt x="7146741" y="3822698"/>
                  <a:pt x="7145602" y="3823692"/>
                </a:cubicBezTo>
                <a:cubicBezTo>
                  <a:pt x="7145460" y="3823811"/>
                  <a:pt x="7147073" y="3824923"/>
                  <a:pt x="7148116" y="3825112"/>
                </a:cubicBezTo>
                <a:cubicBezTo>
                  <a:pt x="7153002" y="3825988"/>
                  <a:pt x="7157627" y="3825941"/>
                  <a:pt x="7160663" y="3823006"/>
                </a:cubicBezTo>
                <a:cubicBezTo>
                  <a:pt x="7161161" y="3822509"/>
                  <a:pt x="7160781" y="3821041"/>
                  <a:pt x="7160734" y="3821041"/>
                </a:cubicBezTo>
                <a:cubicBezTo>
                  <a:pt x="7157034" y="3820947"/>
                  <a:pt x="7153215" y="3820686"/>
                  <a:pt x="7149635" y="3821065"/>
                </a:cubicBezTo>
                <a:close/>
                <a:moveTo>
                  <a:pt x="7749536" y="1052777"/>
                </a:moveTo>
                <a:cubicBezTo>
                  <a:pt x="7749465" y="1052256"/>
                  <a:pt x="7749749" y="1051594"/>
                  <a:pt x="7749299" y="1051239"/>
                </a:cubicBezTo>
                <a:cubicBezTo>
                  <a:pt x="7746334" y="1048919"/>
                  <a:pt x="7738412" y="1048990"/>
                  <a:pt x="7736183" y="1051357"/>
                </a:cubicBezTo>
                <a:cubicBezTo>
                  <a:pt x="7735803" y="1051736"/>
                  <a:pt x="7735922" y="1052540"/>
                  <a:pt x="7736372" y="1052895"/>
                </a:cubicBezTo>
                <a:cubicBezTo>
                  <a:pt x="7739314" y="1055191"/>
                  <a:pt x="7747187" y="1055097"/>
                  <a:pt x="7749536" y="1052777"/>
                </a:cubicBezTo>
                <a:close/>
                <a:moveTo>
                  <a:pt x="3720093" y="1597550"/>
                </a:moveTo>
                <a:cubicBezTo>
                  <a:pt x="3714376" y="1600627"/>
                  <a:pt x="3714376" y="1603703"/>
                  <a:pt x="3720093" y="1606780"/>
                </a:cubicBezTo>
                <a:cubicBezTo>
                  <a:pt x="3725809" y="1603680"/>
                  <a:pt x="3725809" y="1600627"/>
                  <a:pt x="3720093" y="1597550"/>
                </a:cubicBezTo>
                <a:close/>
                <a:moveTo>
                  <a:pt x="1842331" y="1604295"/>
                </a:moveTo>
                <a:cubicBezTo>
                  <a:pt x="1842734" y="1604910"/>
                  <a:pt x="1843730" y="1605550"/>
                  <a:pt x="1844726" y="1605834"/>
                </a:cubicBezTo>
                <a:cubicBezTo>
                  <a:pt x="1850182" y="1607396"/>
                  <a:pt x="1856657" y="1606851"/>
                  <a:pt x="1857534" y="1604863"/>
                </a:cubicBezTo>
                <a:cubicBezTo>
                  <a:pt x="1857107" y="1604366"/>
                  <a:pt x="1856846" y="1603490"/>
                  <a:pt x="1856253" y="1603396"/>
                </a:cubicBezTo>
                <a:cubicBezTo>
                  <a:pt x="1852885" y="1602875"/>
                  <a:pt x="1849375" y="1602662"/>
                  <a:pt x="1846007" y="1602141"/>
                </a:cubicBezTo>
                <a:cubicBezTo>
                  <a:pt x="1842236" y="1601526"/>
                  <a:pt x="1840932" y="1602165"/>
                  <a:pt x="1842331" y="1604295"/>
                </a:cubicBezTo>
                <a:close/>
                <a:moveTo>
                  <a:pt x="4918852" y="702936"/>
                </a:moveTo>
                <a:cubicBezTo>
                  <a:pt x="4918781" y="702416"/>
                  <a:pt x="4919066" y="701753"/>
                  <a:pt x="4918615" y="701398"/>
                </a:cubicBezTo>
                <a:cubicBezTo>
                  <a:pt x="4915651" y="699102"/>
                  <a:pt x="4907729" y="699150"/>
                  <a:pt x="4905499" y="701516"/>
                </a:cubicBezTo>
                <a:cubicBezTo>
                  <a:pt x="4905120" y="701895"/>
                  <a:pt x="4905238" y="702700"/>
                  <a:pt x="4905689" y="703055"/>
                </a:cubicBezTo>
                <a:cubicBezTo>
                  <a:pt x="4908654" y="705327"/>
                  <a:pt x="4916528" y="705256"/>
                  <a:pt x="4918852" y="702936"/>
                </a:cubicBezTo>
                <a:close/>
                <a:moveTo>
                  <a:pt x="5828631" y="1625076"/>
                </a:moveTo>
                <a:cubicBezTo>
                  <a:pt x="5832284" y="1625738"/>
                  <a:pt x="5835486" y="1624697"/>
                  <a:pt x="5836126" y="1622449"/>
                </a:cubicBezTo>
                <a:cubicBezTo>
                  <a:pt x="5836245" y="1621999"/>
                  <a:pt x="5832402" y="1621194"/>
                  <a:pt x="5830386" y="1620555"/>
                </a:cubicBezTo>
                <a:cubicBezTo>
                  <a:pt x="5829153" y="1620555"/>
                  <a:pt x="5827659" y="1620295"/>
                  <a:pt x="5826734" y="1620603"/>
                </a:cubicBezTo>
                <a:cubicBezTo>
                  <a:pt x="5824741" y="1621242"/>
                  <a:pt x="5821682" y="1622070"/>
                  <a:pt x="5821421" y="1623040"/>
                </a:cubicBezTo>
                <a:cubicBezTo>
                  <a:pt x="5820211" y="1627301"/>
                  <a:pt x="5826093" y="1624626"/>
                  <a:pt x="5828631" y="1625076"/>
                </a:cubicBezTo>
                <a:close/>
                <a:moveTo>
                  <a:pt x="4823174" y="698345"/>
                </a:moveTo>
                <a:cubicBezTo>
                  <a:pt x="4823102" y="697824"/>
                  <a:pt x="4823387" y="697161"/>
                  <a:pt x="4822936" y="696806"/>
                </a:cubicBezTo>
                <a:cubicBezTo>
                  <a:pt x="4819972" y="694511"/>
                  <a:pt x="4812050" y="694558"/>
                  <a:pt x="4809820" y="696925"/>
                </a:cubicBezTo>
                <a:cubicBezTo>
                  <a:pt x="4809465" y="697303"/>
                  <a:pt x="4809559" y="698108"/>
                  <a:pt x="4810010" y="698463"/>
                </a:cubicBezTo>
                <a:cubicBezTo>
                  <a:pt x="4812975" y="700735"/>
                  <a:pt x="4820849" y="700641"/>
                  <a:pt x="4823174" y="698345"/>
                </a:cubicBezTo>
                <a:close/>
                <a:moveTo>
                  <a:pt x="1609775" y="1612934"/>
                </a:moveTo>
                <a:cubicBezTo>
                  <a:pt x="1607427" y="1610638"/>
                  <a:pt x="1599576" y="1610543"/>
                  <a:pt x="1596611" y="1612839"/>
                </a:cubicBezTo>
                <a:cubicBezTo>
                  <a:pt x="1596161" y="1613194"/>
                  <a:pt x="1596066" y="1613975"/>
                  <a:pt x="1596422" y="1614378"/>
                </a:cubicBezTo>
                <a:cubicBezTo>
                  <a:pt x="1598627" y="1616721"/>
                  <a:pt x="1606549" y="1616792"/>
                  <a:pt x="1609538" y="1614496"/>
                </a:cubicBezTo>
                <a:cubicBezTo>
                  <a:pt x="1609988" y="1614117"/>
                  <a:pt x="1609704" y="1613455"/>
                  <a:pt x="1609775" y="1612934"/>
                </a:cubicBezTo>
                <a:close/>
                <a:moveTo>
                  <a:pt x="1585796" y="1614330"/>
                </a:moveTo>
                <a:cubicBezTo>
                  <a:pt x="1586128" y="1614236"/>
                  <a:pt x="1586057" y="1613194"/>
                  <a:pt x="1585606" y="1612839"/>
                </a:cubicBezTo>
                <a:cubicBezTo>
                  <a:pt x="1582642" y="1610543"/>
                  <a:pt x="1573842" y="1610473"/>
                  <a:pt x="1572703" y="1612958"/>
                </a:cubicBezTo>
                <a:cubicBezTo>
                  <a:pt x="1571494" y="1615537"/>
                  <a:pt x="1575407" y="1616153"/>
                  <a:pt x="1579368" y="1615940"/>
                </a:cubicBezTo>
                <a:cubicBezTo>
                  <a:pt x="1581479" y="1615443"/>
                  <a:pt x="1583709" y="1614969"/>
                  <a:pt x="1585796" y="1614330"/>
                </a:cubicBezTo>
                <a:close/>
                <a:moveTo>
                  <a:pt x="6338119" y="1609739"/>
                </a:moveTo>
                <a:cubicBezTo>
                  <a:pt x="6338451" y="1609644"/>
                  <a:pt x="6338381" y="1608603"/>
                  <a:pt x="6337930" y="1608248"/>
                </a:cubicBezTo>
                <a:cubicBezTo>
                  <a:pt x="6334965" y="1605928"/>
                  <a:pt x="6326165" y="1605881"/>
                  <a:pt x="6325027" y="1608366"/>
                </a:cubicBezTo>
                <a:cubicBezTo>
                  <a:pt x="6323817" y="1610946"/>
                  <a:pt x="6327731" y="1611561"/>
                  <a:pt x="6331692" y="1611348"/>
                </a:cubicBezTo>
                <a:cubicBezTo>
                  <a:pt x="6333803" y="1610851"/>
                  <a:pt x="6336032" y="1610378"/>
                  <a:pt x="6338119" y="1609739"/>
                </a:cubicBezTo>
                <a:close/>
                <a:moveTo>
                  <a:pt x="665771" y="212128"/>
                </a:moveTo>
                <a:cubicBezTo>
                  <a:pt x="664870" y="211228"/>
                  <a:pt x="663945" y="210329"/>
                  <a:pt x="663043" y="209406"/>
                </a:cubicBezTo>
                <a:cubicBezTo>
                  <a:pt x="662877" y="209548"/>
                  <a:pt x="662450" y="209666"/>
                  <a:pt x="662403" y="209832"/>
                </a:cubicBezTo>
                <a:cubicBezTo>
                  <a:pt x="661691" y="212412"/>
                  <a:pt x="663613" y="212412"/>
                  <a:pt x="665771" y="212128"/>
                </a:cubicBezTo>
                <a:close/>
                <a:moveTo>
                  <a:pt x="7152694" y="1061037"/>
                </a:moveTo>
                <a:cubicBezTo>
                  <a:pt x="7153192" y="1060540"/>
                  <a:pt x="7152765" y="1059688"/>
                  <a:pt x="7152765" y="1058978"/>
                </a:cubicBezTo>
                <a:cubicBezTo>
                  <a:pt x="7149065" y="1058978"/>
                  <a:pt x="7145246" y="1058718"/>
                  <a:pt x="7141665" y="1059097"/>
                </a:cubicBezTo>
                <a:cubicBezTo>
                  <a:pt x="7140052" y="1059286"/>
                  <a:pt x="7138771" y="1060730"/>
                  <a:pt x="7137633" y="1061724"/>
                </a:cubicBezTo>
                <a:cubicBezTo>
                  <a:pt x="7137490" y="1061842"/>
                  <a:pt x="7139104" y="1062954"/>
                  <a:pt x="7140147" y="1063144"/>
                </a:cubicBezTo>
                <a:cubicBezTo>
                  <a:pt x="7145009" y="1063996"/>
                  <a:pt x="7149658" y="1063949"/>
                  <a:pt x="7152694" y="1061037"/>
                </a:cubicBezTo>
                <a:close/>
                <a:moveTo>
                  <a:pt x="5768" y="28698"/>
                </a:moveTo>
                <a:cubicBezTo>
                  <a:pt x="5151" y="28438"/>
                  <a:pt x="3775" y="28367"/>
                  <a:pt x="3111" y="28580"/>
                </a:cubicBezTo>
                <a:cubicBezTo>
                  <a:pt x="-945" y="29858"/>
                  <a:pt x="-1063" y="34426"/>
                  <a:pt x="2921" y="36154"/>
                </a:cubicBezTo>
                <a:cubicBezTo>
                  <a:pt x="3538" y="36414"/>
                  <a:pt x="4700" y="36272"/>
                  <a:pt x="5602" y="36296"/>
                </a:cubicBezTo>
                <a:cubicBezTo>
                  <a:pt x="9610" y="34947"/>
                  <a:pt x="9752" y="30403"/>
                  <a:pt x="5768" y="28698"/>
                </a:cubicBezTo>
                <a:close/>
                <a:moveTo>
                  <a:pt x="9228715" y="1695087"/>
                </a:moveTo>
                <a:cubicBezTo>
                  <a:pt x="9224398" y="1695749"/>
                  <a:pt x="9224493" y="1700838"/>
                  <a:pt x="9228501" y="1702542"/>
                </a:cubicBezTo>
                <a:cubicBezTo>
                  <a:pt x="9229118" y="1702802"/>
                  <a:pt x="9230897" y="1702850"/>
                  <a:pt x="9231087" y="1702660"/>
                </a:cubicBezTo>
                <a:cubicBezTo>
                  <a:pt x="9232201" y="1701453"/>
                  <a:pt x="9233008" y="1700175"/>
                  <a:pt x="9233885" y="1698944"/>
                </a:cubicBezTo>
                <a:cubicBezTo>
                  <a:pt x="9234217" y="1696672"/>
                  <a:pt x="9233197" y="1694400"/>
                  <a:pt x="9228715" y="1695087"/>
                </a:cubicBezTo>
                <a:close/>
                <a:moveTo>
                  <a:pt x="6455073" y="1735630"/>
                </a:moveTo>
                <a:cubicBezTo>
                  <a:pt x="6449357" y="1738707"/>
                  <a:pt x="6449357" y="1741784"/>
                  <a:pt x="6455073" y="1744861"/>
                </a:cubicBezTo>
                <a:cubicBezTo>
                  <a:pt x="6460789" y="1741784"/>
                  <a:pt x="6460789" y="1738731"/>
                  <a:pt x="6455073" y="1735630"/>
                </a:cubicBezTo>
                <a:close/>
                <a:moveTo>
                  <a:pt x="4372720" y="1735749"/>
                </a:moveTo>
                <a:cubicBezTo>
                  <a:pt x="4369328" y="1735252"/>
                  <a:pt x="4365581" y="1735630"/>
                  <a:pt x="4361975" y="1735630"/>
                </a:cubicBezTo>
                <a:cubicBezTo>
                  <a:pt x="4361098" y="1738139"/>
                  <a:pt x="4363778" y="1739630"/>
                  <a:pt x="4367170" y="1740127"/>
                </a:cubicBezTo>
                <a:cubicBezTo>
                  <a:pt x="4370561" y="1740624"/>
                  <a:pt x="4374309" y="1740246"/>
                  <a:pt x="4377914" y="1740246"/>
                </a:cubicBezTo>
                <a:cubicBezTo>
                  <a:pt x="4378791" y="1737760"/>
                  <a:pt x="4376111" y="1736246"/>
                  <a:pt x="4372720" y="1735749"/>
                </a:cubicBezTo>
                <a:close/>
                <a:moveTo>
                  <a:pt x="8969263" y="1669714"/>
                </a:moveTo>
                <a:cubicBezTo>
                  <a:pt x="8969713" y="1669359"/>
                  <a:pt x="8969452" y="1668696"/>
                  <a:pt x="8969499" y="1668176"/>
                </a:cubicBezTo>
                <a:cubicBezTo>
                  <a:pt x="8967175" y="1665880"/>
                  <a:pt x="8959301" y="1665785"/>
                  <a:pt x="8956336" y="1668081"/>
                </a:cubicBezTo>
                <a:cubicBezTo>
                  <a:pt x="8955886" y="1668436"/>
                  <a:pt x="8955790" y="1669217"/>
                  <a:pt x="8956146" y="1669620"/>
                </a:cubicBezTo>
                <a:cubicBezTo>
                  <a:pt x="8958352" y="1671963"/>
                  <a:pt x="8966274" y="1672034"/>
                  <a:pt x="8969263" y="1669714"/>
                </a:cubicBezTo>
                <a:close/>
                <a:moveTo>
                  <a:pt x="7203403" y="1016659"/>
                </a:moveTo>
                <a:cubicBezTo>
                  <a:pt x="7207886" y="1017346"/>
                  <a:pt x="7208930" y="1015097"/>
                  <a:pt x="7208574" y="1012801"/>
                </a:cubicBezTo>
                <a:cubicBezTo>
                  <a:pt x="7207696" y="1011571"/>
                  <a:pt x="7206889" y="1010293"/>
                  <a:pt x="7205775" y="1009085"/>
                </a:cubicBezTo>
                <a:cubicBezTo>
                  <a:pt x="7205609" y="1008896"/>
                  <a:pt x="7203807" y="1008943"/>
                  <a:pt x="7203190" y="1009204"/>
                </a:cubicBezTo>
                <a:cubicBezTo>
                  <a:pt x="7199181" y="1010908"/>
                  <a:pt x="7199087" y="1015997"/>
                  <a:pt x="7203403" y="1016659"/>
                </a:cubicBezTo>
                <a:close/>
                <a:moveTo>
                  <a:pt x="3959574" y="1666590"/>
                </a:moveTo>
                <a:cubicBezTo>
                  <a:pt x="3963274" y="1667300"/>
                  <a:pt x="3964626" y="1666566"/>
                  <a:pt x="3963227" y="1664460"/>
                </a:cubicBezTo>
                <a:cubicBezTo>
                  <a:pt x="3962823" y="1663844"/>
                  <a:pt x="3961827" y="1663158"/>
                  <a:pt x="3960831" y="1662945"/>
                </a:cubicBezTo>
                <a:cubicBezTo>
                  <a:pt x="3958673" y="1662472"/>
                  <a:pt x="3956254" y="1661927"/>
                  <a:pt x="3954119" y="1662093"/>
                </a:cubicBezTo>
                <a:cubicBezTo>
                  <a:pt x="3951984" y="1662259"/>
                  <a:pt x="3950063" y="1663253"/>
                  <a:pt x="3948047" y="1663892"/>
                </a:cubicBezTo>
                <a:cubicBezTo>
                  <a:pt x="3949423" y="1664791"/>
                  <a:pt x="3950537" y="1666117"/>
                  <a:pt x="3952245" y="1666472"/>
                </a:cubicBezTo>
                <a:cubicBezTo>
                  <a:pt x="3954404" y="1666945"/>
                  <a:pt x="3957084" y="1666590"/>
                  <a:pt x="3959574" y="1666590"/>
                </a:cubicBezTo>
                <a:close/>
                <a:moveTo>
                  <a:pt x="5855622" y="1656531"/>
                </a:moveTo>
                <a:cubicBezTo>
                  <a:pt x="5856239" y="1656791"/>
                  <a:pt x="5858018" y="1656839"/>
                  <a:pt x="5858207" y="1656649"/>
                </a:cubicBezTo>
                <a:cubicBezTo>
                  <a:pt x="5859323" y="1655442"/>
                  <a:pt x="5860129" y="1654164"/>
                  <a:pt x="5861007" y="1652933"/>
                </a:cubicBezTo>
                <a:cubicBezTo>
                  <a:pt x="5861362" y="1650638"/>
                  <a:pt x="5860319" y="1648389"/>
                  <a:pt x="5855836" y="1649075"/>
                </a:cubicBezTo>
                <a:cubicBezTo>
                  <a:pt x="5851519" y="1649738"/>
                  <a:pt x="5851614" y="1654803"/>
                  <a:pt x="5855622" y="1656531"/>
                </a:cubicBezTo>
                <a:close/>
                <a:moveTo>
                  <a:pt x="2044196" y="1688743"/>
                </a:moveTo>
                <a:cubicBezTo>
                  <a:pt x="2044812" y="1689004"/>
                  <a:pt x="2045974" y="1688862"/>
                  <a:pt x="2046876" y="1688885"/>
                </a:cubicBezTo>
                <a:cubicBezTo>
                  <a:pt x="2050860" y="1687536"/>
                  <a:pt x="2051026" y="1682992"/>
                  <a:pt x="2047018" y="1681288"/>
                </a:cubicBezTo>
                <a:cubicBezTo>
                  <a:pt x="2046401" y="1681028"/>
                  <a:pt x="2045049" y="1680980"/>
                  <a:pt x="2044362" y="1681170"/>
                </a:cubicBezTo>
                <a:cubicBezTo>
                  <a:pt x="2040306" y="1682448"/>
                  <a:pt x="2040187" y="1687039"/>
                  <a:pt x="2044196" y="1688743"/>
                </a:cubicBezTo>
                <a:close/>
                <a:moveTo>
                  <a:pt x="407007" y="71562"/>
                </a:moveTo>
                <a:cubicBezTo>
                  <a:pt x="412343" y="74875"/>
                  <a:pt x="417656" y="74875"/>
                  <a:pt x="422993" y="71562"/>
                </a:cubicBezTo>
                <a:cubicBezTo>
                  <a:pt x="417656" y="68248"/>
                  <a:pt x="412319" y="68248"/>
                  <a:pt x="407007" y="71562"/>
                </a:cubicBezTo>
                <a:close/>
                <a:moveTo>
                  <a:pt x="6859254" y="1350595"/>
                </a:moveTo>
                <a:cubicBezTo>
                  <a:pt x="6858044" y="1353175"/>
                  <a:pt x="6861957" y="1353790"/>
                  <a:pt x="6865919" y="1353577"/>
                </a:cubicBezTo>
                <a:cubicBezTo>
                  <a:pt x="6868029" y="1353080"/>
                  <a:pt x="6870282" y="1352607"/>
                  <a:pt x="6872346" y="1351968"/>
                </a:cubicBezTo>
                <a:cubicBezTo>
                  <a:pt x="6872678" y="1351873"/>
                  <a:pt x="6872607" y="1350832"/>
                  <a:pt x="6872156" y="1350477"/>
                </a:cubicBezTo>
                <a:cubicBezTo>
                  <a:pt x="6869192" y="1348157"/>
                  <a:pt x="6860416" y="1348086"/>
                  <a:pt x="6859254" y="1350595"/>
                </a:cubicBezTo>
                <a:close/>
                <a:moveTo>
                  <a:pt x="1596350" y="1227709"/>
                </a:moveTo>
                <a:cubicBezTo>
                  <a:pt x="1598675" y="1230005"/>
                  <a:pt x="1606549" y="1230100"/>
                  <a:pt x="1609514" y="1227804"/>
                </a:cubicBezTo>
                <a:cubicBezTo>
                  <a:pt x="1609965" y="1227449"/>
                  <a:pt x="1610036" y="1226408"/>
                  <a:pt x="1609704" y="1226313"/>
                </a:cubicBezTo>
                <a:cubicBezTo>
                  <a:pt x="1608542" y="1225958"/>
                  <a:pt x="1607261" y="1225674"/>
                  <a:pt x="1606028" y="1225390"/>
                </a:cubicBezTo>
                <a:cubicBezTo>
                  <a:pt x="1606620" y="1225035"/>
                  <a:pt x="1607569" y="1224656"/>
                  <a:pt x="1607498" y="1224396"/>
                </a:cubicBezTo>
                <a:cubicBezTo>
                  <a:pt x="1607237" y="1223638"/>
                  <a:pt x="1606454" y="1222928"/>
                  <a:pt x="1605885" y="1222218"/>
                </a:cubicBezTo>
                <a:cubicBezTo>
                  <a:pt x="1605316" y="1222573"/>
                  <a:pt x="1604747" y="1222928"/>
                  <a:pt x="1604059" y="1223378"/>
                </a:cubicBezTo>
                <a:cubicBezTo>
                  <a:pt x="1604604" y="1224017"/>
                  <a:pt x="1605197" y="1224656"/>
                  <a:pt x="1605767" y="1225319"/>
                </a:cubicBezTo>
                <a:cubicBezTo>
                  <a:pt x="1604913" y="1225106"/>
                  <a:pt x="1604059" y="1224893"/>
                  <a:pt x="1603205" y="1224680"/>
                </a:cubicBezTo>
                <a:cubicBezTo>
                  <a:pt x="1598343" y="1224703"/>
                  <a:pt x="1594880" y="1226242"/>
                  <a:pt x="1596350" y="1227709"/>
                </a:cubicBezTo>
                <a:close/>
                <a:moveTo>
                  <a:pt x="4112366" y="1339826"/>
                </a:moveTo>
                <a:cubicBezTo>
                  <a:pt x="4110374" y="1340465"/>
                  <a:pt x="4107314" y="1341293"/>
                  <a:pt x="4107053" y="1342264"/>
                </a:cubicBezTo>
                <a:cubicBezTo>
                  <a:pt x="4105891" y="1346524"/>
                  <a:pt x="4111750" y="1343826"/>
                  <a:pt x="4114287" y="1344299"/>
                </a:cubicBezTo>
                <a:cubicBezTo>
                  <a:pt x="4117940" y="1344962"/>
                  <a:pt x="4121142" y="1343920"/>
                  <a:pt x="4121782" y="1341672"/>
                </a:cubicBezTo>
                <a:cubicBezTo>
                  <a:pt x="4121901" y="1341222"/>
                  <a:pt x="4118058" y="1340418"/>
                  <a:pt x="4116042" y="1339779"/>
                </a:cubicBezTo>
                <a:cubicBezTo>
                  <a:pt x="4114785" y="1339755"/>
                  <a:pt x="4113291" y="1339518"/>
                  <a:pt x="4112366" y="1339826"/>
                </a:cubicBezTo>
                <a:close/>
                <a:moveTo>
                  <a:pt x="6577340" y="1332181"/>
                </a:moveTo>
                <a:cubicBezTo>
                  <a:pt x="6575253" y="1331542"/>
                  <a:pt x="6573024" y="1331069"/>
                  <a:pt x="6570912" y="1330572"/>
                </a:cubicBezTo>
                <a:cubicBezTo>
                  <a:pt x="6566952" y="1330359"/>
                  <a:pt x="6563038" y="1330974"/>
                  <a:pt x="6564247" y="1333554"/>
                </a:cubicBezTo>
                <a:cubicBezTo>
                  <a:pt x="6565410" y="1336039"/>
                  <a:pt x="6574186" y="1335992"/>
                  <a:pt x="6577150" y="1333672"/>
                </a:cubicBezTo>
                <a:cubicBezTo>
                  <a:pt x="6577601" y="1333317"/>
                  <a:pt x="6577672" y="1332299"/>
                  <a:pt x="6577340" y="1332181"/>
                </a:cubicBezTo>
                <a:close/>
                <a:moveTo>
                  <a:pt x="762707" y="566536"/>
                </a:moveTo>
                <a:cubicBezTo>
                  <a:pt x="761094" y="566702"/>
                  <a:pt x="759813" y="568169"/>
                  <a:pt x="758675" y="569163"/>
                </a:cubicBezTo>
                <a:cubicBezTo>
                  <a:pt x="758533" y="569282"/>
                  <a:pt x="760145" y="570394"/>
                  <a:pt x="761189" y="570584"/>
                </a:cubicBezTo>
                <a:cubicBezTo>
                  <a:pt x="766075" y="571459"/>
                  <a:pt x="770724" y="571412"/>
                  <a:pt x="773736" y="568477"/>
                </a:cubicBezTo>
                <a:cubicBezTo>
                  <a:pt x="774234" y="567980"/>
                  <a:pt x="773854" y="566513"/>
                  <a:pt x="773807" y="566513"/>
                </a:cubicBezTo>
                <a:cubicBezTo>
                  <a:pt x="770083" y="566394"/>
                  <a:pt x="766288" y="566134"/>
                  <a:pt x="762707" y="566536"/>
                </a:cubicBezTo>
                <a:close/>
                <a:moveTo>
                  <a:pt x="6051131" y="1204704"/>
                </a:moveTo>
                <a:cubicBezTo>
                  <a:pt x="6051059" y="1204183"/>
                  <a:pt x="6051344" y="1203520"/>
                  <a:pt x="6050893" y="1203165"/>
                </a:cubicBezTo>
                <a:cubicBezTo>
                  <a:pt x="6047929" y="1200870"/>
                  <a:pt x="6040007" y="1200917"/>
                  <a:pt x="6037777" y="1203284"/>
                </a:cubicBezTo>
                <a:cubicBezTo>
                  <a:pt x="6037398" y="1203662"/>
                  <a:pt x="6037517" y="1204467"/>
                  <a:pt x="6037967" y="1204822"/>
                </a:cubicBezTo>
                <a:cubicBezTo>
                  <a:pt x="6040932" y="1207094"/>
                  <a:pt x="6048783" y="1207000"/>
                  <a:pt x="6051131" y="1204704"/>
                </a:cubicBezTo>
                <a:close/>
                <a:moveTo>
                  <a:pt x="4710845" y="1377837"/>
                </a:moveTo>
                <a:cubicBezTo>
                  <a:pt x="4707477" y="1377316"/>
                  <a:pt x="4703967" y="1377103"/>
                  <a:pt x="4700599" y="1376583"/>
                </a:cubicBezTo>
                <a:cubicBezTo>
                  <a:pt x="4696828" y="1375991"/>
                  <a:pt x="4695547" y="1376630"/>
                  <a:pt x="4696946" y="1378737"/>
                </a:cubicBezTo>
                <a:cubicBezTo>
                  <a:pt x="4697349" y="1379352"/>
                  <a:pt x="4698345" y="1379991"/>
                  <a:pt x="4699341" y="1380275"/>
                </a:cubicBezTo>
                <a:cubicBezTo>
                  <a:pt x="4704797" y="1381837"/>
                  <a:pt x="4711272" y="1381293"/>
                  <a:pt x="4712149" y="1379305"/>
                </a:cubicBezTo>
                <a:cubicBezTo>
                  <a:pt x="4711699" y="1378784"/>
                  <a:pt x="4711438" y="1377932"/>
                  <a:pt x="4710845" y="1377837"/>
                </a:cubicBezTo>
                <a:close/>
                <a:moveTo>
                  <a:pt x="5189713" y="541921"/>
                </a:moveTo>
                <a:cubicBezTo>
                  <a:pt x="5190164" y="541566"/>
                  <a:pt x="5189903" y="540904"/>
                  <a:pt x="5189950" y="540383"/>
                </a:cubicBezTo>
                <a:cubicBezTo>
                  <a:pt x="5187602" y="538087"/>
                  <a:pt x="5179752" y="537992"/>
                  <a:pt x="5176787" y="540288"/>
                </a:cubicBezTo>
                <a:cubicBezTo>
                  <a:pt x="5176336" y="540643"/>
                  <a:pt x="5176241" y="541424"/>
                  <a:pt x="5176597" y="541827"/>
                </a:cubicBezTo>
                <a:cubicBezTo>
                  <a:pt x="5178826" y="544146"/>
                  <a:pt x="5186748" y="544217"/>
                  <a:pt x="5189713" y="541921"/>
                </a:cubicBezTo>
                <a:close/>
                <a:moveTo>
                  <a:pt x="6130871" y="1223118"/>
                </a:moveTo>
                <a:cubicBezTo>
                  <a:pt x="6130799" y="1222597"/>
                  <a:pt x="6131085" y="1221934"/>
                  <a:pt x="6130634" y="1221579"/>
                </a:cubicBezTo>
                <a:cubicBezTo>
                  <a:pt x="6127669" y="1219260"/>
                  <a:pt x="6119747" y="1219331"/>
                  <a:pt x="6117517" y="1221698"/>
                </a:cubicBezTo>
                <a:cubicBezTo>
                  <a:pt x="6117162" y="1222076"/>
                  <a:pt x="6117257" y="1222881"/>
                  <a:pt x="6117707" y="1223236"/>
                </a:cubicBezTo>
                <a:cubicBezTo>
                  <a:pt x="6120672" y="1225508"/>
                  <a:pt x="6128523" y="1225413"/>
                  <a:pt x="6130871" y="1223118"/>
                </a:cubicBezTo>
                <a:close/>
                <a:moveTo>
                  <a:pt x="6875002" y="1221674"/>
                </a:moveTo>
                <a:cubicBezTo>
                  <a:pt x="6874646" y="1222053"/>
                  <a:pt x="6874741" y="1222857"/>
                  <a:pt x="6875192" y="1223212"/>
                </a:cubicBezTo>
                <a:cubicBezTo>
                  <a:pt x="6878157" y="1225508"/>
                  <a:pt x="6886031" y="1225437"/>
                  <a:pt x="6888355" y="1223118"/>
                </a:cubicBezTo>
                <a:cubicBezTo>
                  <a:pt x="6888285" y="1222597"/>
                  <a:pt x="6888569" y="1221934"/>
                  <a:pt x="6888119" y="1221579"/>
                </a:cubicBezTo>
                <a:cubicBezTo>
                  <a:pt x="6885154" y="1219260"/>
                  <a:pt x="6877232" y="1219331"/>
                  <a:pt x="6875002" y="1221674"/>
                </a:cubicBezTo>
                <a:close/>
                <a:moveTo>
                  <a:pt x="6750957" y="1247827"/>
                </a:moveTo>
                <a:cubicBezTo>
                  <a:pt x="6749344" y="1247993"/>
                  <a:pt x="6748063" y="1249460"/>
                  <a:pt x="6746925" y="1250454"/>
                </a:cubicBezTo>
                <a:cubicBezTo>
                  <a:pt x="6746782" y="1250573"/>
                  <a:pt x="6748395" y="1251685"/>
                  <a:pt x="6749439" y="1251875"/>
                </a:cubicBezTo>
                <a:cubicBezTo>
                  <a:pt x="6754324" y="1252750"/>
                  <a:pt x="6758950" y="1252703"/>
                  <a:pt x="6761985" y="1249768"/>
                </a:cubicBezTo>
                <a:cubicBezTo>
                  <a:pt x="6762483" y="1249271"/>
                  <a:pt x="6762104" y="1247804"/>
                  <a:pt x="6762057" y="1247804"/>
                </a:cubicBezTo>
                <a:cubicBezTo>
                  <a:pt x="6758333" y="1247685"/>
                  <a:pt x="6754538" y="1247425"/>
                  <a:pt x="6750957" y="1247827"/>
                </a:cubicBezTo>
                <a:close/>
                <a:moveTo>
                  <a:pt x="5163315" y="432905"/>
                </a:moveTo>
                <a:cubicBezTo>
                  <a:pt x="5157599" y="435982"/>
                  <a:pt x="5157599" y="439059"/>
                  <a:pt x="5163315" y="442136"/>
                </a:cubicBezTo>
                <a:cubicBezTo>
                  <a:pt x="5169055" y="439059"/>
                  <a:pt x="5169055" y="435982"/>
                  <a:pt x="5163315" y="432905"/>
                </a:cubicBezTo>
                <a:close/>
                <a:moveTo>
                  <a:pt x="6540317" y="1272324"/>
                </a:moveTo>
                <a:cubicBezTo>
                  <a:pt x="6539106" y="1274904"/>
                  <a:pt x="6543020" y="1275519"/>
                  <a:pt x="6546981" y="1275306"/>
                </a:cubicBezTo>
                <a:cubicBezTo>
                  <a:pt x="6549092" y="1274785"/>
                  <a:pt x="6551345" y="1274336"/>
                  <a:pt x="6553432" y="1273697"/>
                </a:cubicBezTo>
                <a:cubicBezTo>
                  <a:pt x="6553764" y="1273602"/>
                  <a:pt x="6553693" y="1272561"/>
                  <a:pt x="6553243" y="1272206"/>
                </a:cubicBezTo>
                <a:cubicBezTo>
                  <a:pt x="6550254" y="1269886"/>
                  <a:pt x="6541454" y="1269839"/>
                  <a:pt x="6540317" y="1272324"/>
                </a:cubicBezTo>
                <a:close/>
                <a:moveTo>
                  <a:pt x="1595070" y="1282217"/>
                </a:moveTo>
                <a:cubicBezTo>
                  <a:pt x="1600406" y="1285531"/>
                  <a:pt x="1605719" y="1285531"/>
                  <a:pt x="1611056" y="1282217"/>
                </a:cubicBezTo>
                <a:cubicBezTo>
                  <a:pt x="1605719" y="1278927"/>
                  <a:pt x="1600406" y="1278927"/>
                  <a:pt x="1595070" y="1282217"/>
                </a:cubicBezTo>
                <a:close/>
                <a:moveTo>
                  <a:pt x="4896226" y="504265"/>
                </a:moveTo>
                <a:cubicBezTo>
                  <a:pt x="4890889" y="500951"/>
                  <a:pt x="4885576" y="500951"/>
                  <a:pt x="4880239" y="504265"/>
                </a:cubicBezTo>
                <a:cubicBezTo>
                  <a:pt x="4885576" y="507579"/>
                  <a:pt x="4890889" y="507579"/>
                  <a:pt x="4896226" y="504265"/>
                </a:cubicBezTo>
                <a:close/>
                <a:moveTo>
                  <a:pt x="7918266" y="1319045"/>
                </a:moveTo>
                <a:cubicBezTo>
                  <a:pt x="7912930" y="1315732"/>
                  <a:pt x="7907617" y="1315732"/>
                  <a:pt x="7902280" y="1319045"/>
                </a:cubicBezTo>
                <a:cubicBezTo>
                  <a:pt x="7907617" y="1322359"/>
                  <a:pt x="7912930" y="1322359"/>
                  <a:pt x="7918266" y="1319045"/>
                </a:cubicBezTo>
                <a:close/>
                <a:moveTo>
                  <a:pt x="6219861" y="1250005"/>
                </a:moveTo>
                <a:cubicBezTo>
                  <a:pt x="6214524" y="1246691"/>
                  <a:pt x="6209211" y="1246691"/>
                  <a:pt x="6203875" y="1250005"/>
                </a:cubicBezTo>
                <a:cubicBezTo>
                  <a:pt x="6209211" y="1253318"/>
                  <a:pt x="6214524" y="1253318"/>
                  <a:pt x="6219861" y="1250005"/>
                </a:cubicBezTo>
                <a:close/>
                <a:moveTo>
                  <a:pt x="4960217" y="1127995"/>
                </a:moveTo>
                <a:cubicBezTo>
                  <a:pt x="4962328" y="1127498"/>
                  <a:pt x="4964581" y="1127024"/>
                  <a:pt x="4966644" y="1126385"/>
                </a:cubicBezTo>
                <a:cubicBezTo>
                  <a:pt x="4966977" y="1126291"/>
                  <a:pt x="4966905" y="1125249"/>
                  <a:pt x="4966455" y="1124894"/>
                </a:cubicBezTo>
                <a:cubicBezTo>
                  <a:pt x="4963490" y="1122575"/>
                  <a:pt x="4954691" y="1122528"/>
                  <a:pt x="4953552" y="1125013"/>
                </a:cubicBezTo>
                <a:cubicBezTo>
                  <a:pt x="4952342" y="1127616"/>
                  <a:pt x="4956256" y="1128208"/>
                  <a:pt x="4960217" y="1127995"/>
                </a:cubicBezTo>
                <a:close/>
                <a:moveTo>
                  <a:pt x="5169885" y="616169"/>
                </a:moveTo>
                <a:cubicBezTo>
                  <a:pt x="5170501" y="616429"/>
                  <a:pt x="5172280" y="616476"/>
                  <a:pt x="5172470" y="616287"/>
                </a:cubicBezTo>
                <a:cubicBezTo>
                  <a:pt x="5173585" y="615080"/>
                  <a:pt x="5174391" y="613802"/>
                  <a:pt x="5175292" y="612524"/>
                </a:cubicBezTo>
                <a:cubicBezTo>
                  <a:pt x="5175245" y="609707"/>
                  <a:pt x="5172589" y="607719"/>
                  <a:pt x="5170027" y="608571"/>
                </a:cubicBezTo>
                <a:cubicBezTo>
                  <a:pt x="5166042" y="609920"/>
                  <a:pt x="5165877" y="614464"/>
                  <a:pt x="5169885" y="616169"/>
                </a:cubicBezTo>
                <a:close/>
                <a:moveTo>
                  <a:pt x="1937986" y="1475563"/>
                </a:moveTo>
                <a:cubicBezTo>
                  <a:pt x="1932649" y="1472250"/>
                  <a:pt x="1927337" y="1472250"/>
                  <a:pt x="1922000" y="1475563"/>
                </a:cubicBezTo>
                <a:cubicBezTo>
                  <a:pt x="1927337" y="1478877"/>
                  <a:pt x="1932649" y="1478877"/>
                  <a:pt x="1937986" y="1475563"/>
                </a:cubicBezTo>
                <a:close/>
                <a:moveTo>
                  <a:pt x="5081132" y="1471658"/>
                </a:moveTo>
                <a:cubicBezTo>
                  <a:pt x="5082294" y="1474143"/>
                  <a:pt x="5091070" y="1474096"/>
                  <a:pt x="5094034" y="1471776"/>
                </a:cubicBezTo>
                <a:cubicBezTo>
                  <a:pt x="5094485" y="1471421"/>
                  <a:pt x="5094556" y="1470380"/>
                  <a:pt x="5094224" y="1470285"/>
                </a:cubicBezTo>
                <a:cubicBezTo>
                  <a:pt x="5092137" y="1469646"/>
                  <a:pt x="5089907" y="1469173"/>
                  <a:pt x="5087796" y="1468676"/>
                </a:cubicBezTo>
                <a:cubicBezTo>
                  <a:pt x="5083835" y="1468463"/>
                  <a:pt x="5079922" y="1469055"/>
                  <a:pt x="5081132" y="1471658"/>
                </a:cubicBezTo>
                <a:close/>
                <a:moveTo>
                  <a:pt x="3317620" y="1473244"/>
                </a:moveTo>
                <a:cubicBezTo>
                  <a:pt x="3319731" y="1472747"/>
                  <a:pt x="3321984" y="1472273"/>
                  <a:pt x="3324048" y="1471634"/>
                </a:cubicBezTo>
                <a:cubicBezTo>
                  <a:pt x="3324380" y="1471540"/>
                  <a:pt x="3324308" y="1470498"/>
                  <a:pt x="3323858" y="1470143"/>
                </a:cubicBezTo>
                <a:cubicBezTo>
                  <a:pt x="3320893" y="1467824"/>
                  <a:pt x="3312094" y="1467777"/>
                  <a:pt x="3310955" y="1470262"/>
                </a:cubicBezTo>
                <a:cubicBezTo>
                  <a:pt x="3309769" y="1472865"/>
                  <a:pt x="3313659" y="1473457"/>
                  <a:pt x="3317620" y="1473244"/>
                </a:cubicBezTo>
                <a:close/>
                <a:moveTo>
                  <a:pt x="8881767" y="1521219"/>
                </a:moveTo>
                <a:cubicBezTo>
                  <a:pt x="8879726" y="1522640"/>
                  <a:pt x="8877734" y="1524320"/>
                  <a:pt x="8875742" y="1525977"/>
                </a:cubicBezTo>
                <a:cubicBezTo>
                  <a:pt x="8876454" y="1526829"/>
                  <a:pt x="8877497" y="1527681"/>
                  <a:pt x="8879086" y="1528533"/>
                </a:cubicBezTo>
                <a:cubicBezTo>
                  <a:pt x="8883593" y="1526071"/>
                  <a:pt x="8884399" y="1523634"/>
                  <a:pt x="8881767" y="1521219"/>
                </a:cubicBezTo>
                <a:close/>
                <a:moveTo>
                  <a:pt x="4951038" y="315108"/>
                </a:moveTo>
                <a:cubicBezTo>
                  <a:pt x="4951133" y="314777"/>
                  <a:pt x="4948998" y="314232"/>
                  <a:pt x="4947053" y="313735"/>
                </a:cubicBezTo>
                <a:cubicBezTo>
                  <a:pt x="4944065" y="314943"/>
                  <a:pt x="4941171" y="316339"/>
                  <a:pt x="4938539" y="318161"/>
                </a:cubicBezTo>
                <a:cubicBezTo>
                  <a:pt x="4940175" y="318090"/>
                  <a:pt x="4942286" y="317522"/>
                  <a:pt x="4943543" y="317759"/>
                </a:cubicBezTo>
                <a:cubicBezTo>
                  <a:pt x="4947196" y="318398"/>
                  <a:pt x="4950398" y="317357"/>
                  <a:pt x="4951038" y="315108"/>
                </a:cubicBezTo>
                <a:close/>
                <a:moveTo>
                  <a:pt x="4064218" y="1412677"/>
                </a:moveTo>
                <a:cubicBezTo>
                  <a:pt x="4068227" y="1411328"/>
                  <a:pt x="4068369" y="1406783"/>
                  <a:pt x="4064361" y="1405079"/>
                </a:cubicBezTo>
                <a:cubicBezTo>
                  <a:pt x="4063744" y="1404819"/>
                  <a:pt x="4062392" y="1404772"/>
                  <a:pt x="4061704" y="1404961"/>
                </a:cubicBezTo>
                <a:cubicBezTo>
                  <a:pt x="4057648" y="1406239"/>
                  <a:pt x="4057530" y="1410807"/>
                  <a:pt x="4061514" y="1412535"/>
                </a:cubicBezTo>
                <a:cubicBezTo>
                  <a:pt x="4062155" y="1412819"/>
                  <a:pt x="4063317" y="1412653"/>
                  <a:pt x="4064218" y="1412677"/>
                </a:cubicBezTo>
                <a:close/>
                <a:moveTo>
                  <a:pt x="791263" y="592548"/>
                </a:moveTo>
                <a:cubicBezTo>
                  <a:pt x="794228" y="594843"/>
                  <a:pt x="802103" y="594772"/>
                  <a:pt x="804427" y="592453"/>
                </a:cubicBezTo>
                <a:cubicBezTo>
                  <a:pt x="804356" y="591932"/>
                  <a:pt x="804640" y="591270"/>
                  <a:pt x="804190" y="590915"/>
                </a:cubicBezTo>
                <a:cubicBezTo>
                  <a:pt x="801225" y="588619"/>
                  <a:pt x="793303" y="588666"/>
                  <a:pt x="791074" y="591033"/>
                </a:cubicBezTo>
                <a:cubicBezTo>
                  <a:pt x="790718" y="591412"/>
                  <a:pt x="790813" y="592193"/>
                  <a:pt x="791263" y="592548"/>
                </a:cubicBezTo>
                <a:close/>
                <a:moveTo>
                  <a:pt x="679622" y="581708"/>
                </a:moveTo>
                <a:cubicBezTo>
                  <a:pt x="679172" y="582063"/>
                  <a:pt x="679077" y="582844"/>
                  <a:pt x="679433" y="583246"/>
                </a:cubicBezTo>
                <a:cubicBezTo>
                  <a:pt x="681638" y="585589"/>
                  <a:pt x="689560" y="585660"/>
                  <a:pt x="692549" y="583364"/>
                </a:cubicBezTo>
                <a:cubicBezTo>
                  <a:pt x="692999" y="583009"/>
                  <a:pt x="692738" y="582347"/>
                  <a:pt x="692786" y="581826"/>
                </a:cubicBezTo>
                <a:cubicBezTo>
                  <a:pt x="690462" y="579483"/>
                  <a:pt x="682611" y="579388"/>
                  <a:pt x="679622" y="581708"/>
                </a:cubicBezTo>
                <a:close/>
                <a:moveTo>
                  <a:pt x="7822445" y="912543"/>
                </a:moveTo>
                <a:cubicBezTo>
                  <a:pt x="7820405" y="911170"/>
                  <a:pt x="7818081" y="910081"/>
                  <a:pt x="7815449" y="909276"/>
                </a:cubicBezTo>
                <a:cubicBezTo>
                  <a:pt x="7813195" y="911620"/>
                  <a:pt x="7814215" y="913939"/>
                  <a:pt x="7818555" y="916282"/>
                </a:cubicBezTo>
                <a:cubicBezTo>
                  <a:pt x="7820880" y="915028"/>
                  <a:pt x="7821995" y="913773"/>
                  <a:pt x="7822445" y="912543"/>
                </a:cubicBezTo>
                <a:close/>
                <a:moveTo>
                  <a:pt x="1217217" y="930199"/>
                </a:moveTo>
                <a:cubicBezTo>
                  <a:pt x="1215604" y="930365"/>
                  <a:pt x="1214323" y="931832"/>
                  <a:pt x="1213185" y="932826"/>
                </a:cubicBezTo>
                <a:cubicBezTo>
                  <a:pt x="1213042" y="932945"/>
                  <a:pt x="1214655" y="934057"/>
                  <a:pt x="1215699" y="934246"/>
                </a:cubicBezTo>
                <a:cubicBezTo>
                  <a:pt x="1220585" y="935122"/>
                  <a:pt x="1225233" y="935075"/>
                  <a:pt x="1228246" y="932140"/>
                </a:cubicBezTo>
                <a:cubicBezTo>
                  <a:pt x="1228744" y="931643"/>
                  <a:pt x="1228364" y="930176"/>
                  <a:pt x="1228317" y="930176"/>
                </a:cubicBezTo>
                <a:cubicBezTo>
                  <a:pt x="1224593" y="930057"/>
                  <a:pt x="1220798" y="929797"/>
                  <a:pt x="1217217" y="930199"/>
                </a:cubicBezTo>
                <a:close/>
                <a:moveTo>
                  <a:pt x="1194898" y="937797"/>
                </a:moveTo>
                <a:cubicBezTo>
                  <a:pt x="1195349" y="937442"/>
                  <a:pt x="1195420" y="936400"/>
                  <a:pt x="1195088" y="936306"/>
                </a:cubicBezTo>
                <a:cubicBezTo>
                  <a:pt x="1193001" y="935667"/>
                  <a:pt x="1190771" y="935193"/>
                  <a:pt x="1188660" y="934696"/>
                </a:cubicBezTo>
                <a:cubicBezTo>
                  <a:pt x="1184699" y="934483"/>
                  <a:pt x="1180786" y="935099"/>
                  <a:pt x="1181995" y="937678"/>
                </a:cubicBezTo>
                <a:cubicBezTo>
                  <a:pt x="1183134" y="940163"/>
                  <a:pt x="1191933" y="940092"/>
                  <a:pt x="1194898" y="937797"/>
                </a:cubicBezTo>
                <a:close/>
                <a:moveTo>
                  <a:pt x="6431142" y="1777097"/>
                </a:moveTo>
                <a:cubicBezTo>
                  <a:pt x="6436858" y="1774020"/>
                  <a:pt x="6436858" y="1770943"/>
                  <a:pt x="6431142" y="1767867"/>
                </a:cubicBezTo>
                <a:cubicBezTo>
                  <a:pt x="6425426" y="1770943"/>
                  <a:pt x="6425426" y="1774020"/>
                  <a:pt x="6431142" y="1777097"/>
                </a:cubicBezTo>
                <a:close/>
                <a:moveTo>
                  <a:pt x="7778970" y="930081"/>
                </a:moveTo>
                <a:cubicBezTo>
                  <a:pt x="7782670" y="930791"/>
                  <a:pt x="7784022" y="930057"/>
                  <a:pt x="7782623" y="927951"/>
                </a:cubicBezTo>
                <a:cubicBezTo>
                  <a:pt x="7782220" y="927335"/>
                  <a:pt x="7781224" y="926649"/>
                  <a:pt x="7780227" y="926436"/>
                </a:cubicBezTo>
                <a:cubicBezTo>
                  <a:pt x="7778068" y="925963"/>
                  <a:pt x="7775649" y="925418"/>
                  <a:pt x="7773515" y="925584"/>
                </a:cubicBezTo>
                <a:cubicBezTo>
                  <a:pt x="7771380" y="925750"/>
                  <a:pt x="7769459" y="926744"/>
                  <a:pt x="7767443" y="927383"/>
                </a:cubicBezTo>
                <a:cubicBezTo>
                  <a:pt x="7768819" y="928282"/>
                  <a:pt x="7769933" y="929607"/>
                  <a:pt x="7771641" y="929962"/>
                </a:cubicBezTo>
                <a:cubicBezTo>
                  <a:pt x="7773823" y="930412"/>
                  <a:pt x="7776504" y="930081"/>
                  <a:pt x="7778970" y="930081"/>
                </a:cubicBezTo>
                <a:close/>
                <a:moveTo>
                  <a:pt x="4189307" y="1863770"/>
                </a:moveTo>
                <a:cubicBezTo>
                  <a:pt x="4189972" y="1863983"/>
                  <a:pt x="4191347" y="1863936"/>
                  <a:pt x="4191964" y="1863652"/>
                </a:cubicBezTo>
                <a:cubicBezTo>
                  <a:pt x="4195972" y="1861948"/>
                  <a:pt x="4195806" y="1857404"/>
                  <a:pt x="4191822" y="1856054"/>
                </a:cubicBezTo>
                <a:cubicBezTo>
                  <a:pt x="4190920" y="1856102"/>
                  <a:pt x="4189758" y="1855936"/>
                  <a:pt x="4189141" y="1856196"/>
                </a:cubicBezTo>
                <a:cubicBezTo>
                  <a:pt x="4185109" y="1857924"/>
                  <a:pt x="4185228" y="1862492"/>
                  <a:pt x="4189307" y="1863770"/>
                </a:cubicBezTo>
                <a:close/>
                <a:moveTo>
                  <a:pt x="5455878" y="928448"/>
                </a:moveTo>
                <a:cubicBezTo>
                  <a:pt x="5456447" y="929702"/>
                  <a:pt x="5458961" y="930294"/>
                  <a:pt x="5461665" y="930317"/>
                </a:cubicBezTo>
                <a:cubicBezTo>
                  <a:pt x="5461665" y="928708"/>
                  <a:pt x="5461665" y="927099"/>
                  <a:pt x="5461617" y="925489"/>
                </a:cubicBezTo>
                <a:cubicBezTo>
                  <a:pt x="5458036" y="925418"/>
                  <a:pt x="5454787" y="926081"/>
                  <a:pt x="5455878" y="928448"/>
                </a:cubicBezTo>
                <a:close/>
                <a:moveTo>
                  <a:pt x="4169076" y="1849238"/>
                </a:moveTo>
                <a:cubicBezTo>
                  <a:pt x="4169527" y="1848883"/>
                  <a:pt x="4169598" y="1847842"/>
                  <a:pt x="4169266" y="1847747"/>
                </a:cubicBezTo>
                <a:cubicBezTo>
                  <a:pt x="4167178" y="1847108"/>
                  <a:pt x="4164949" y="1846634"/>
                  <a:pt x="4162815" y="1846137"/>
                </a:cubicBezTo>
                <a:cubicBezTo>
                  <a:pt x="4158853" y="1845924"/>
                  <a:pt x="4154940" y="1846540"/>
                  <a:pt x="4156150" y="1849120"/>
                </a:cubicBezTo>
                <a:cubicBezTo>
                  <a:pt x="4157336" y="1851605"/>
                  <a:pt x="4166111" y="1851557"/>
                  <a:pt x="4169076" y="1849238"/>
                </a:cubicBezTo>
                <a:close/>
                <a:moveTo>
                  <a:pt x="6053716" y="1829309"/>
                </a:moveTo>
                <a:cubicBezTo>
                  <a:pt x="6053336" y="1829688"/>
                  <a:pt x="6053455" y="1830493"/>
                  <a:pt x="6053905" y="1830848"/>
                </a:cubicBezTo>
                <a:cubicBezTo>
                  <a:pt x="6056870" y="1833144"/>
                  <a:pt x="6064744" y="1833073"/>
                  <a:pt x="6067069" y="1830753"/>
                </a:cubicBezTo>
                <a:cubicBezTo>
                  <a:pt x="6066998" y="1830232"/>
                  <a:pt x="6067283" y="1829570"/>
                  <a:pt x="6066832" y="1829215"/>
                </a:cubicBezTo>
                <a:cubicBezTo>
                  <a:pt x="6063867" y="1826895"/>
                  <a:pt x="6055922" y="1826966"/>
                  <a:pt x="6053716" y="1829309"/>
                </a:cubicBezTo>
                <a:close/>
                <a:moveTo>
                  <a:pt x="6172235" y="1830209"/>
                </a:moveTo>
                <a:cubicBezTo>
                  <a:pt x="6171073" y="1834469"/>
                  <a:pt x="6176931" y="1831771"/>
                  <a:pt x="6179469" y="1832244"/>
                </a:cubicBezTo>
                <a:cubicBezTo>
                  <a:pt x="6183122" y="1832907"/>
                  <a:pt x="6186324" y="1831865"/>
                  <a:pt x="6186964" y="1829617"/>
                </a:cubicBezTo>
                <a:cubicBezTo>
                  <a:pt x="6187083" y="1829167"/>
                  <a:pt x="6183240" y="1828363"/>
                  <a:pt x="6181224" y="1827724"/>
                </a:cubicBezTo>
                <a:cubicBezTo>
                  <a:pt x="6179991" y="1827724"/>
                  <a:pt x="6178497" y="1827487"/>
                  <a:pt x="6177572" y="1827771"/>
                </a:cubicBezTo>
                <a:cubicBezTo>
                  <a:pt x="6175556" y="1828410"/>
                  <a:pt x="6172496" y="1829238"/>
                  <a:pt x="6172235" y="1830209"/>
                </a:cubicBezTo>
                <a:close/>
                <a:moveTo>
                  <a:pt x="4401158" y="1747559"/>
                </a:moveTo>
                <a:cubicBezTo>
                  <a:pt x="4400731" y="1747062"/>
                  <a:pt x="4400470" y="1746186"/>
                  <a:pt x="4399877" y="1746092"/>
                </a:cubicBezTo>
                <a:cubicBezTo>
                  <a:pt x="4396509" y="1745571"/>
                  <a:pt x="4392998" y="1745358"/>
                  <a:pt x="4389631" y="1744813"/>
                </a:cubicBezTo>
                <a:cubicBezTo>
                  <a:pt x="4385859" y="1744222"/>
                  <a:pt x="4384579" y="1744861"/>
                  <a:pt x="4385978" y="1746967"/>
                </a:cubicBezTo>
                <a:cubicBezTo>
                  <a:pt x="4386381" y="1747583"/>
                  <a:pt x="4387377" y="1748222"/>
                  <a:pt x="4388374" y="1748506"/>
                </a:cubicBezTo>
                <a:cubicBezTo>
                  <a:pt x="4393805" y="1750092"/>
                  <a:pt x="4400280" y="1749547"/>
                  <a:pt x="4401158" y="1747559"/>
                </a:cubicBezTo>
                <a:close/>
                <a:moveTo>
                  <a:pt x="5970086" y="1803819"/>
                </a:moveTo>
                <a:cubicBezTo>
                  <a:pt x="5974071" y="1802114"/>
                  <a:pt x="5973928" y="1797570"/>
                  <a:pt x="5969943" y="1796221"/>
                </a:cubicBezTo>
                <a:cubicBezTo>
                  <a:pt x="5969042" y="1796268"/>
                  <a:pt x="5967880" y="1796103"/>
                  <a:pt x="5967263" y="1796363"/>
                </a:cubicBezTo>
                <a:cubicBezTo>
                  <a:pt x="5963255" y="1798067"/>
                  <a:pt x="5963374" y="1802659"/>
                  <a:pt x="5967453" y="1803937"/>
                </a:cubicBezTo>
                <a:cubicBezTo>
                  <a:pt x="5968117" y="1804150"/>
                  <a:pt x="5969469" y="1804103"/>
                  <a:pt x="5970086" y="1803819"/>
                </a:cubicBezTo>
                <a:close/>
                <a:moveTo>
                  <a:pt x="17816" y="1693"/>
                </a:moveTo>
                <a:cubicBezTo>
                  <a:pt x="17366" y="2048"/>
                  <a:pt x="17271" y="2829"/>
                  <a:pt x="17627" y="3208"/>
                </a:cubicBezTo>
                <a:cubicBezTo>
                  <a:pt x="19832" y="5551"/>
                  <a:pt x="27754" y="5622"/>
                  <a:pt x="30743" y="3326"/>
                </a:cubicBezTo>
                <a:cubicBezTo>
                  <a:pt x="31193" y="2971"/>
                  <a:pt x="30932" y="2308"/>
                  <a:pt x="30980" y="1788"/>
                </a:cubicBezTo>
                <a:cubicBezTo>
                  <a:pt x="28656" y="-532"/>
                  <a:pt x="20781" y="-626"/>
                  <a:pt x="17816" y="1693"/>
                </a:cubicBezTo>
                <a:close/>
                <a:moveTo>
                  <a:pt x="9275273" y="1898255"/>
                </a:moveTo>
                <a:cubicBezTo>
                  <a:pt x="9274823" y="1898610"/>
                  <a:pt x="9274728" y="1899391"/>
                  <a:pt x="9275083" y="1899793"/>
                </a:cubicBezTo>
                <a:cubicBezTo>
                  <a:pt x="9277289" y="1902137"/>
                  <a:pt x="9285211" y="1902207"/>
                  <a:pt x="9288200" y="1899912"/>
                </a:cubicBezTo>
                <a:cubicBezTo>
                  <a:pt x="9288651" y="1899557"/>
                  <a:pt x="9288389" y="1898894"/>
                  <a:pt x="9288437" y="1898373"/>
                </a:cubicBezTo>
                <a:cubicBezTo>
                  <a:pt x="9286112" y="1896030"/>
                  <a:pt x="9278238" y="1895935"/>
                  <a:pt x="9275273" y="1898255"/>
                </a:cubicBezTo>
                <a:close/>
                <a:moveTo>
                  <a:pt x="5380027" y="917134"/>
                </a:moveTo>
                <a:cubicBezTo>
                  <a:pt x="5379410" y="916874"/>
                  <a:pt x="5378059" y="916803"/>
                  <a:pt x="5377371" y="917016"/>
                </a:cubicBezTo>
                <a:cubicBezTo>
                  <a:pt x="5373315" y="918294"/>
                  <a:pt x="5373196" y="922862"/>
                  <a:pt x="5377181" y="924590"/>
                </a:cubicBezTo>
                <a:cubicBezTo>
                  <a:pt x="5377798" y="924850"/>
                  <a:pt x="5378960" y="924708"/>
                  <a:pt x="5379861" y="924732"/>
                </a:cubicBezTo>
                <a:cubicBezTo>
                  <a:pt x="5383869" y="923383"/>
                  <a:pt x="5384036" y="918838"/>
                  <a:pt x="5380027" y="917134"/>
                </a:cubicBezTo>
                <a:close/>
                <a:moveTo>
                  <a:pt x="10319272" y="3509874"/>
                </a:moveTo>
                <a:cubicBezTo>
                  <a:pt x="10318893" y="3510253"/>
                  <a:pt x="10321502" y="3511626"/>
                  <a:pt x="10322736" y="3512525"/>
                </a:cubicBezTo>
                <a:cubicBezTo>
                  <a:pt x="10323921" y="3512525"/>
                  <a:pt x="10325558" y="3512786"/>
                  <a:pt x="10326151" y="3512455"/>
                </a:cubicBezTo>
                <a:cubicBezTo>
                  <a:pt x="10326743" y="3512123"/>
                  <a:pt x="10326743" y="3510963"/>
                  <a:pt x="10326198" y="3510514"/>
                </a:cubicBezTo>
                <a:cubicBezTo>
                  <a:pt x="10324348" y="3508999"/>
                  <a:pt x="10322095" y="3507106"/>
                  <a:pt x="10319272" y="3509874"/>
                </a:cubicBezTo>
                <a:close/>
                <a:moveTo>
                  <a:pt x="916187" y="573968"/>
                </a:moveTo>
                <a:cubicBezTo>
                  <a:pt x="915262" y="572998"/>
                  <a:pt x="914313" y="572004"/>
                  <a:pt x="913341" y="571010"/>
                </a:cubicBezTo>
                <a:cubicBezTo>
                  <a:pt x="912463" y="571530"/>
                  <a:pt x="910708" y="572146"/>
                  <a:pt x="910850" y="572524"/>
                </a:cubicBezTo>
                <a:cubicBezTo>
                  <a:pt x="911277" y="573613"/>
                  <a:pt x="912463" y="574583"/>
                  <a:pt x="913341" y="575625"/>
                </a:cubicBezTo>
                <a:cubicBezTo>
                  <a:pt x="914242" y="575104"/>
                  <a:pt x="915119" y="574583"/>
                  <a:pt x="916187" y="573968"/>
                </a:cubicBezTo>
                <a:close/>
                <a:moveTo>
                  <a:pt x="655359" y="578583"/>
                </a:moveTo>
                <a:cubicBezTo>
                  <a:pt x="656426" y="579199"/>
                  <a:pt x="657304" y="579719"/>
                  <a:pt x="658205" y="580216"/>
                </a:cubicBezTo>
                <a:cubicBezTo>
                  <a:pt x="659083" y="579199"/>
                  <a:pt x="660292" y="578205"/>
                  <a:pt x="660695" y="577116"/>
                </a:cubicBezTo>
                <a:cubicBezTo>
                  <a:pt x="660838" y="576737"/>
                  <a:pt x="659083" y="576122"/>
                  <a:pt x="658205" y="575601"/>
                </a:cubicBezTo>
                <a:cubicBezTo>
                  <a:pt x="657232" y="576619"/>
                  <a:pt x="656284" y="577613"/>
                  <a:pt x="655359" y="578583"/>
                </a:cubicBezTo>
                <a:close/>
                <a:moveTo>
                  <a:pt x="6938970" y="3909916"/>
                </a:moveTo>
                <a:cubicBezTo>
                  <a:pt x="6939397" y="3911005"/>
                  <a:pt x="6940583" y="3911975"/>
                  <a:pt x="6941461" y="3913016"/>
                </a:cubicBezTo>
                <a:cubicBezTo>
                  <a:pt x="6942338" y="3912495"/>
                  <a:pt x="6944093" y="3911880"/>
                  <a:pt x="6943951" y="3911501"/>
                </a:cubicBezTo>
                <a:cubicBezTo>
                  <a:pt x="6943524" y="3910413"/>
                  <a:pt x="6942338" y="3909442"/>
                  <a:pt x="6941461" y="3908401"/>
                </a:cubicBezTo>
                <a:cubicBezTo>
                  <a:pt x="6940583" y="3908921"/>
                  <a:pt x="6938828" y="3909537"/>
                  <a:pt x="6938970" y="3909916"/>
                </a:cubicBezTo>
                <a:close/>
                <a:moveTo>
                  <a:pt x="6905575" y="3910720"/>
                </a:moveTo>
                <a:cubicBezTo>
                  <a:pt x="6906452" y="3911241"/>
                  <a:pt x="6907544" y="3912235"/>
                  <a:pt x="6908208" y="3912164"/>
                </a:cubicBezTo>
                <a:cubicBezTo>
                  <a:pt x="6910082" y="3911927"/>
                  <a:pt x="6911789" y="3911241"/>
                  <a:pt x="6913568" y="3910720"/>
                </a:cubicBezTo>
                <a:cubicBezTo>
                  <a:pt x="6912690" y="3910200"/>
                  <a:pt x="6911599" y="3909206"/>
                  <a:pt x="6910959" y="3909276"/>
                </a:cubicBezTo>
                <a:cubicBezTo>
                  <a:pt x="6909062" y="3909513"/>
                  <a:pt x="6907354" y="3910200"/>
                  <a:pt x="6905575" y="3910720"/>
                </a:cubicBezTo>
                <a:close/>
                <a:moveTo>
                  <a:pt x="10303856" y="3506419"/>
                </a:moveTo>
                <a:cubicBezTo>
                  <a:pt x="10303714" y="3506798"/>
                  <a:pt x="10305469" y="3507413"/>
                  <a:pt x="10306346" y="3507934"/>
                </a:cubicBezTo>
                <a:cubicBezTo>
                  <a:pt x="10307295" y="3506940"/>
                  <a:pt x="10308267" y="3505922"/>
                  <a:pt x="10309192" y="3504975"/>
                </a:cubicBezTo>
                <a:cubicBezTo>
                  <a:pt x="10308125" y="3504360"/>
                  <a:pt x="10307247" y="3503839"/>
                  <a:pt x="10306346" y="3503342"/>
                </a:cubicBezTo>
                <a:cubicBezTo>
                  <a:pt x="10305469" y="3504336"/>
                  <a:pt x="10304283" y="3505330"/>
                  <a:pt x="10303856" y="3506419"/>
                </a:cubicBezTo>
                <a:close/>
                <a:moveTo>
                  <a:pt x="7042618" y="3891502"/>
                </a:moveTo>
                <a:cubicBezTo>
                  <a:pt x="7043045" y="3892591"/>
                  <a:pt x="7044231" y="3893561"/>
                  <a:pt x="7045109" y="3894602"/>
                </a:cubicBezTo>
                <a:cubicBezTo>
                  <a:pt x="7045986" y="3894081"/>
                  <a:pt x="7047741" y="3893466"/>
                  <a:pt x="7047599" y="3893088"/>
                </a:cubicBezTo>
                <a:cubicBezTo>
                  <a:pt x="7047172" y="3891999"/>
                  <a:pt x="7045986" y="3891028"/>
                  <a:pt x="7045109" y="3889987"/>
                </a:cubicBezTo>
                <a:cubicBezTo>
                  <a:pt x="7044231" y="3890508"/>
                  <a:pt x="7042476" y="3891123"/>
                  <a:pt x="7042618" y="3891502"/>
                </a:cubicBezTo>
                <a:close/>
                <a:moveTo>
                  <a:pt x="7074519" y="3891502"/>
                </a:moveTo>
                <a:cubicBezTo>
                  <a:pt x="7074946" y="3892591"/>
                  <a:pt x="7076131" y="3893561"/>
                  <a:pt x="7077009" y="3894602"/>
                </a:cubicBezTo>
                <a:cubicBezTo>
                  <a:pt x="7077887" y="3894081"/>
                  <a:pt x="7078788" y="3893585"/>
                  <a:pt x="7079855" y="3892969"/>
                </a:cubicBezTo>
                <a:cubicBezTo>
                  <a:pt x="7078930" y="3891999"/>
                  <a:pt x="7077982" y="3891005"/>
                  <a:pt x="7077009" y="3890011"/>
                </a:cubicBezTo>
                <a:cubicBezTo>
                  <a:pt x="7076131" y="3890508"/>
                  <a:pt x="7074377" y="3891123"/>
                  <a:pt x="7074519" y="3891502"/>
                </a:cubicBezTo>
                <a:close/>
                <a:moveTo>
                  <a:pt x="638258" y="577921"/>
                </a:moveTo>
                <a:cubicBezTo>
                  <a:pt x="639136" y="578441"/>
                  <a:pt x="640227" y="579435"/>
                  <a:pt x="640891" y="579364"/>
                </a:cubicBezTo>
                <a:cubicBezTo>
                  <a:pt x="642764" y="579128"/>
                  <a:pt x="644472" y="578441"/>
                  <a:pt x="646251" y="577921"/>
                </a:cubicBezTo>
                <a:cubicBezTo>
                  <a:pt x="645373" y="577400"/>
                  <a:pt x="644282" y="576406"/>
                  <a:pt x="643618" y="576477"/>
                </a:cubicBezTo>
                <a:cubicBezTo>
                  <a:pt x="641721" y="576714"/>
                  <a:pt x="640013" y="577400"/>
                  <a:pt x="638258" y="577921"/>
                </a:cubicBezTo>
                <a:close/>
                <a:moveTo>
                  <a:pt x="3741510" y="3523247"/>
                </a:moveTo>
                <a:cubicBezTo>
                  <a:pt x="3741937" y="3524336"/>
                  <a:pt x="3743123" y="3525306"/>
                  <a:pt x="3744000" y="3526348"/>
                </a:cubicBezTo>
                <a:cubicBezTo>
                  <a:pt x="3744878" y="3525827"/>
                  <a:pt x="3745779" y="3525330"/>
                  <a:pt x="3746846" y="3524715"/>
                </a:cubicBezTo>
                <a:cubicBezTo>
                  <a:pt x="3745921" y="3523744"/>
                  <a:pt x="3744973" y="3522750"/>
                  <a:pt x="3744000" y="3521756"/>
                </a:cubicBezTo>
                <a:cubicBezTo>
                  <a:pt x="3743123" y="3522253"/>
                  <a:pt x="3741367" y="3522869"/>
                  <a:pt x="3741510" y="3523247"/>
                </a:cubicBezTo>
                <a:close/>
                <a:moveTo>
                  <a:pt x="5007843" y="614748"/>
                </a:moveTo>
                <a:cubicBezTo>
                  <a:pt x="5006064" y="614228"/>
                  <a:pt x="5004356" y="613541"/>
                  <a:pt x="5002482" y="613305"/>
                </a:cubicBezTo>
                <a:cubicBezTo>
                  <a:pt x="5001818" y="613210"/>
                  <a:pt x="5000751" y="614228"/>
                  <a:pt x="4999850" y="614748"/>
                </a:cubicBezTo>
                <a:cubicBezTo>
                  <a:pt x="5001581" y="615293"/>
                  <a:pt x="5003313" y="615861"/>
                  <a:pt x="5004997" y="616382"/>
                </a:cubicBezTo>
                <a:cubicBezTo>
                  <a:pt x="5006064" y="615766"/>
                  <a:pt x="5006942" y="615246"/>
                  <a:pt x="5007843" y="614748"/>
                </a:cubicBezTo>
                <a:close/>
                <a:moveTo>
                  <a:pt x="7077009" y="3839361"/>
                </a:moveTo>
                <a:cubicBezTo>
                  <a:pt x="7076131" y="3839881"/>
                  <a:pt x="7074377" y="3840497"/>
                  <a:pt x="7074519" y="3840875"/>
                </a:cubicBezTo>
                <a:cubicBezTo>
                  <a:pt x="7074708" y="3841372"/>
                  <a:pt x="7075088" y="3841846"/>
                  <a:pt x="7075492" y="3842319"/>
                </a:cubicBezTo>
                <a:cubicBezTo>
                  <a:pt x="7075349" y="3842414"/>
                  <a:pt x="7075254" y="3842461"/>
                  <a:pt x="7075112" y="3842556"/>
                </a:cubicBezTo>
                <a:cubicBezTo>
                  <a:pt x="7075705" y="3843242"/>
                  <a:pt x="7076322" y="3843952"/>
                  <a:pt x="7076938" y="3844639"/>
                </a:cubicBezTo>
                <a:cubicBezTo>
                  <a:pt x="7077507" y="3844284"/>
                  <a:pt x="7078646" y="3843834"/>
                  <a:pt x="7078551" y="3843574"/>
                </a:cubicBezTo>
                <a:cubicBezTo>
                  <a:pt x="7078503" y="3843455"/>
                  <a:pt x="7078385" y="3843337"/>
                  <a:pt x="7078314" y="3843195"/>
                </a:cubicBezTo>
                <a:cubicBezTo>
                  <a:pt x="7078812" y="3842911"/>
                  <a:pt x="7079263" y="3842651"/>
                  <a:pt x="7079832" y="3842319"/>
                </a:cubicBezTo>
                <a:cubicBezTo>
                  <a:pt x="7078930" y="3841372"/>
                  <a:pt x="7077958" y="3840355"/>
                  <a:pt x="7077009" y="3839361"/>
                </a:cubicBezTo>
                <a:close/>
                <a:moveTo>
                  <a:pt x="5679112" y="3877703"/>
                </a:moveTo>
                <a:cubicBezTo>
                  <a:pt x="5679539" y="3878792"/>
                  <a:pt x="5680725" y="3879762"/>
                  <a:pt x="5681603" y="3880804"/>
                </a:cubicBezTo>
                <a:cubicBezTo>
                  <a:pt x="5682480" y="3880283"/>
                  <a:pt x="5684235" y="3879668"/>
                  <a:pt x="5684093" y="3879289"/>
                </a:cubicBezTo>
                <a:cubicBezTo>
                  <a:pt x="5683666" y="3878200"/>
                  <a:pt x="5682480" y="3877230"/>
                  <a:pt x="5681603" y="3876188"/>
                </a:cubicBezTo>
                <a:cubicBezTo>
                  <a:pt x="5680725" y="3876709"/>
                  <a:pt x="5678970" y="3877325"/>
                  <a:pt x="5679112" y="3877703"/>
                </a:cubicBezTo>
                <a:close/>
                <a:moveTo>
                  <a:pt x="5086421" y="583175"/>
                </a:moveTo>
                <a:cubicBezTo>
                  <a:pt x="5085496" y="582205"/>
                  <a:pt x="5084547" y="581211"/>
                  <a:pt x="5083575" y="580216"/>
                </a:cubicBezTo>
                <a:cubicBezTo>
                  <a:pt x="5082697" y="580737"/>
                  <a:pt x="5080942" y="581353"/>
                  <a:pt x="5081084" y="581731"/>
                </a:cubicBezTo>
                <a:cubicBezTo>
                  <a:pt x="5081511" y="582820"/>
                  <a:pt x="5082697" y="583790"/>
                  <a:pt x="5083575" y="584832"/>
                </a:cubicBezTo>
                <a:cubicBezTo>
                  <a:pt x="5084476" y="584311"/>
                  <a:pt x="5085354" y="583790"/>
                  <a:pt x="5086421" y="583175"/>
                </a:cubicBezTo>
                <a:close/>
                <a:moveTo>
                  <a:pt x="10326412" y="3512596"/>
                </a:moveTo>
                <a:cubicBezTo>
                  <a:pt x="10325818" y="3512928"/>
                  <a:pt x="10325795" y="3514111"/>
                  <a:pt x="10326388" y="3514513"/>
                </a:cubicBezTo>
                <a:cubicBezTo>
                  <a:pt x="10327645" y="3515389"/>
                  <a:pt x="10329353" y="3516052"/>
                  <a:pt x="10331084" y="3516597"/>
                </a:cubicBezTo>
                <a:cubicBezTo>
                  <a:pt x="10331393" y="3516691"/>
                  <a:pt x="10332673" y="3515721"/>
                  <a:pt x="10333598" y="3515176"/>
                </a:cubicBezTo>
                <a:cubicBezTo>
                  <a:pt x="10332342" y="3514301"/>
                  <a:pt x="10331274" y="3513259"/>
                  <a:pt x="10329756" y="3512549"/>
                </a:cubicBezTo>
                <a:cubicBezTo>
                  <a:pt x="10329045" y="3512241"/>
                  <a:pt x="10327029" y="3512265"/>
                  <a:pt x="10326412" y="3512596"/>
                </a:cubicBezTo>
                <a:close/>
                <a:moveTo>
                  <a:pt x="4864230" y="490750"/>
                </a:moveTo>
                <a:cubicBezTo>
                  <a:pt x="4863803" y="490419"/>
                  <a:pt x="4863376" y="490064"/>
                  <a:pt x="4862902" y="489733"/>
                </a:cubicBezTo>
                <a:cubicBezTo>
                  <a:pt x="4862902" y="490774"/>
                  <a:pt x="4862830" y="491792"/>
                  <a:pt x="4862854" y="492833"/>
                </a:cubicBezTo>
                <a:cubicBezTo>
                  <a:pt x="4863400" y="492857"/>
                  <a:pt x="4863921" y="492833"/>
                  <a:pt x="4864182" y="492691"/>
                </a:cubicBezTo>
                <a:cubicBezTo>
                  <a:pt x="4864775" y="492336"/>
                  <a:pt x="4864775" y="491200"/>
                  <a:pt x="4864230" y="490750"/>
                </a:cubicBezTo>
                <a:close/>
                <a:moveTo>
                  <a:pt x="5298271" y="487603"/>
                </a:moveTo>
                <a:cubicBezTo>
                  <a:pt x="5298911" y="487816"/>
                  <a:pt x="5301283" y="486324"/>
                  <a:pt x="5302872" y="485614"/>
                </a:cubicBezTo>
                <a:cubicBezTo>
                  <a:pt x="5302872" y="484928"/>
                  <a:pt x="5303323" y="483981"/>
                  <a:pt x="5302730" y="483626"/>
                </a:cubicBezTo>
                <a:cubicBezTo>
                  <a:pt x="5302137" y="483271"/>
                  <a:pt x="5300145" y="483271"/>
                  <a:pt x="5299362" y="483603"/>
                </a:cubicBezTo>
                <a:cubicBezTo>
                  <a:pt x="5296753" y="484668"/>
                  <a:pt x="5293480" y="485969"/>
                  <a:pt x="5298271" y="487603"/>
                </a:cubicBezTo>
                <a:close/>
                <a:moveTo>
                  <a:pt x="4871630" y="495437"/>
                </a:moveTo>
                <a:cubicBezTo>
                  <a:pt x="4870373" y="494537"/>
                  <a:pt x="4869305" y="493520"/>
                  <a:pt x="4867787" y="492810"/>
                </a:cubicBezTo>
                <a:cubicBezTo>
                  <a:pt x="4867076" y="492478"/>
                  <a:pt x="4865036" y="492478"/>
                  <a:pt x="4864443" y="492833"/>
                </a:cubicBezTo>
                <a:cubicBezTo>
                  <a:pt x="4863850" y="493188"/>
                  <a:pt x="4863827" y="494372"/>
                  <a:pt x="4864419" y="494774"/>
                </a:cubicBezTo>
                <a:cubicBezTo>
                  <a:pt x="4865676" y="495650"/>
                  <a:pt x="4867384" y="496312"/>
                  <a:pt x="4869116" y="496857"/>
                </a:cubicBezTo>
                <a:cubicBezTo>
                  <a:pt x="4869400" y="496952"/>
                  <a:pt x="4870705" y="495957"/>
                  <a:pt x="4871630" y="495437"/>
                </a:cubicBezTo>
                <a:close/>
                <a:moveTo>
                  <a:pt x="5982111" y="4021985"/>
                </a:moveTo>
                <a:cubicBezTo>
                  <a:pt x="5981969" y="4022363"/>
                  <a:pt x="5983724" y="4022979"/>
                  <a:pt x="5984601" y="4023500"/>
                </a:cubicBezTo>
                <a:cubicBezTo>
                  <a:pt x="5985550" y="4022506"/>
                  <a:pt x="5986522" y="4021488"/>
                  <a:pt x="5987448" y="4020541"/>
                </a:cubicBezTo>
                <a:cubicBezTo>
                  <a:pt x="5986380" y="4019926"/>
                  <a:pt x="5985503" y="4019405"/>
                  <a:pt x="5984601" y="4018908"/>
                </a:cubicBezTo>
                <a:cubicBezTo>
                  <a:pt x="5983724" y="4019926"/>
                  <a:pt x="5982538" y="4020896"/>
                  <a:pt x="5982111" y="4021985"/>
                </a:cubicBezTo>
                <a:close/>
                <a:moveTo>
                  <a:pt x="10262515" y="3477993"/>
                </a:moveTo>
                <a:cubicBezTo>
                  <a:pt x="10263393" y="3478514"/>
                  <a:pt x="10264294" y="3479011"/>
                  <a:pt x="10265361" y="3479626"/>
                </a:cubicBezTo>
                <a:cubicBezTo>
                  <a:pt x="10267045" y="3479082"/>
                  <a:pt x="10268776" y="3478538"/>
                  <a:pt x="10270508" y="3477993"/>
                </a:cubicBezTo>
                <a:cubicBezTo>
                  <a:pt x="10269631" y="3477473"/>
                  <a:pt x="10268540" y="3476479"/>
                  <a:pt x="10267875" y="3476550"/>
                </a:cubicBezTo>
                <a:cubicBezTo>
                  <a:pt x="10265978" y="3476810"/>
                  <a:pt x="10264270" y="3477496"/>
                  <a:pt x="10262515" y="3477993"/>
                </a:cubicBezTo>
                <a:close/>
                <a:moveTo>
                  <a:pt x="6037943" y="4029606"/>
                </a:moveTo>
                <a:cubicBezTo>
                  <a:pt x="6038370" y="4030695"/>
                  <a:pt x="6039556" y="4031665"/>
                  <a:pt x="6040434" y="4032707"/>
                </a:cubicBezTo>
                <a:cubicBezTo>
                  <a:pt x="6041312" y="4032186"/>
                  <a:pt x="6042213" y="4031689"/>
                  <a:pt x="6043280" y="4031074"/>
                </a:cubicBezTo>
                <a:cubicBezTo>
                  <a:pt x="6042355" y="4030103"/>
                  <a:pt x="6041406" y="4029109"/>
                  <a:pt x="6040434" y="4028115"/>
                </a:cubicBezTo>
                <a:cubicBezTo>
                  <a:pt x="6039556" y="4028612"/>
                  <a:pt x="6037801" y="4029227"/>
                  <a:pt x="6037943" y="4029606"/>
                </a:cubicBezTo>
                <a:close/>
                <a:moveTo>
                  <a:pt x="6938970" y="4015807"/>
                </a:moveTo>
                <a:cubicBezTo>
                  <a:pt x="6939397" y="4016896"/>
                  <a:pt x="6940583" y="4017867"/>
                  <a:pt x="6941461" y="4018908"/>
                </a:cubicBezTo>
                <a:cubicBezTo>
                  <a:pt x="6942338" y="4018387"/>
                  <a:pt x="6944093" y="4017772"/>
                  <a:pt x="6943951" y="4017393"/>
                </a:cubicBezTo>
                <a:cubicBezTo>
                  <a:pt x="6943524" y="4016304"/>
                  <a:pt x="6942338" y="4015334"/>
                  <a:pt x="6941461" y="4014293"/>
                </a:cubicBezTo>
                <a:cubicBezTo>
                  <a:pt x="6940559" y="4014790"/>
                  <a:pt x="6938828" y="4015429"/>
                  <a:pt x="6938970" y="4015807"/>
                </a:cubicBezTo>
                <a:close/>
                <a:moveTo>
                  <a:pt x="5306335" y="483484"/>
                </a:moveTo>
                <a:cubicBezTo>
                  <a:pt x="5307829" y="482774"/>
                  <a:pt x="5309015" y="481780"/>
                  <a:pt x="5309964" y="480762"/>
                </a:cubicBezTo>
                <a:cubicBezTo>
                  <a:pt x="5310130" y="480597"/>
                  <a:pt x="5308422" y="479839"/>
                  <a:pt x="5307497" y="479295"/>
                </a:cubicBezTo>
                <a:cubicBezTo>
                  <a:pt x="5305955" y="480029"/>
                  <a:pt x="5304177" y="480644"/>
                  <a:pt x="5302967" y="481520"/>
                </a:cubicBezTo>
                <a:cubicBezTo>
                  <a:pt x="5302398" y="481946"/>
                  <a:pt x="5302398" y="483106"/>
                  <a:pt x="5302991" y="483461"/>
                </a:cubicBezTo>
                <a:cubicBezTo>
                  <a:pt x="5303584" y="483816"/>
                  <a:pt x="5305647" y="483839"/>
                  <a:pt x="5306335" y="483484"/>
                </a:cubicBezTo>
                <a:close/>
                <a:moveTo>
                  <a:pt x="10407527" y="3500242"/>
                </a:moveTo>
                <a:cubicBezTo>
                  <a:pt x="10407955" y="3501330"/>
                  <a:pt x="10409140" y="3502301"/>
                  <a:pt x="10410018" y="3503342"/>
                </a:cubicBezTo>
                <a:cubicBezTo>
                  <a:pt x="10410895" y="3502822"/>
                  <a:pt x="10412651" y="3502206"/>
                  <a:pt x="10412508" y="3501827"/>
                </a:cubicBezTo>
                <a:cubicBezTo>
                  <a:pt x="10412082" y="3500739"/>
                  <a:pt x="10410895" y="3499768"/>
                  <a:pt x="10410018" y="3498727"/>
                </a:cubicBezTo>
                <a:cubicBezTo>
                  <a:pt x="10409117" y="3499224"/>
                  <a:pt x="10407386" y="3499863"/>
                  <a:pt x="10407527" y="3500242"/>
                </a:cubicBezTo>
                <a:close/>
                <a:moveTo>
                  <a:pt x="10383596" y="3500242"/>
                </a:moveTo>
                <a:cubicBezTo>
                  <a:pt x="10384023" y="3501330"/>
                  <a:pt x="10385209" y="3502301"/>
                  <a:pt x="10386087" y="3503342"/>
                </a:cubicBezTo>
                <a:cubicBezTo>
                  <a:pt x="10386964" y="3502822"/>
                  <a:pt x="10388719" y="3502206"/>
                  <a:pt x="10388577" y="3501827"/>
                </a:cubicBezTo>
                <a:cubicBezTo>
                  <a:pt x="10388150" y="3500739"/>
                  <a:pt x="10386964" y="3499768"/>
                  <a:pt x="10386087" y="3498727"/>
                </a:cubicBezTo>
                <a:cubicBezTo>
                  <a:pt x="10385209" y="3499224"/>
                  <a:pt x="10383454" y="3499863"/>
                  <a:pt x="10383596" y="3500242"/>
                </a:cubicBezTo>
                <a:close/>
                <a:moveTo>
                  <a:pt x="5916933" y="3938625"/>
                </a:moveTo>
                <a:cubicBezTo>
                  <a:pt x="5916365" y="3939051"/>
                  <a:pt x="5916365" y="3940211"/>
                  <a:pt x="5916957" y="3940566"/>
                </a:cubicBezTo>
                <a:cubicBezTo>
                  <a:pt x="5917550" y="3940898"/>
                  <a:pt x="5919590" y="3940921"/>
                  <a:pt x="5920302" y="3940590"/>
                </a:cubicBezTo>
                <a:cubicBezTo>
                  <a:pt x="5921796" y="3939880"/>
                  <a:pt x="5922982" y="3938886"/>
                  <a:pt x="5923931" y="3937868"/>
                </a:cubicBezTo>
                <a:cubicBezTo>
                  <a:pt x="5924096" y="3937702"/>
                  <a:pt x="5922389" y="3936945"/>
                  <a:pt x="5921464" y="3936401"/>
                </a:cubicBezTo>
                <a:cubicBezTo>
                  <a:pt x="5919946" y="3937134"/>
                  <a:pt x="5918167" y="3937749"/>
                  <a:pt x="5916933" y="3938625"/>
                </a:cubicBezTo>
                <a:close/>
                <a:moveTo>
                  <a:pt x="6787127" y="3937679"/>
                </a:moveTo>
                <a:cubicBezTo>
                  <a:pt x="6788052" y="3938649"/>
                  <a:pt x="6789000" y="3939643"/>
                  <a:pt x="6789973" y="3940637"/>
                </a:cubicBezTo>
                <a:cubicBezTo>
                  <a:pt x="6790851" y="3940116"/>
                  <a:pt x="6792606" y="3939501"/>
                  <a:pt x="6792463" y="3939122"/>
                </a:cubicBezTo>
                <a:cubicBezTo>
                  <a:pt x="6792036" y="3938034"/>
                  <a:pt x="6790851" y="3937063"/>
                  <a:pt x="6789973" y="3936022"/>
                </a:cubicBezTo>
                <a:cubicBezTo>
                  <a:pt x="6789071" y="3936542"/>
                  <a:pt x="6788194" y="3937063"/>
                  <a:pt x="6787127" y="3937679"/>
                </a:cubicBezTo>
                <a:close/>
                <a:moveTo>
                  <a:pt x="6819004" y="3937679"/>
                </a:moveTo>
                <a:cubicBezTo>
                  <a:pt x="6819929" y="3938649"/>
                  <a:pt x="6820877" y="3939643"/>
                  <a:pt x="6821850" y="3940637"/>
                </a:cubicBezTo>
                <a:cubicBezTo>
                  <a:pt x="6822728" y="3940116"/>
                  <a:pt x="6824483" y="3939501"/>
                  <a:pt x="6824340" y="3939122"/>
                </a:cubicBezTo>
                <a:cubicBezTo>
                  <a:pt x="6823914" y="3938034"/>
                  <a:pt x="6822728" y="3937063"/>
                  <a:pt x="6821850" y="3936022"/>
                </a:cubicBezTo>
                <a:cubicBezTo>
                  <a:pt x="6820972" y="3936542"/>
                  <a:pt x="6820071" y="3937063"/>
                  <a:pt x="6819004" y="3937679"/>
                </a:cubicBezTo>
                <a:close/>
                <a:moveTo>
                  <a:pt x="7937573" y="906507"/>
                </a:moveTo>
                <a:cubicBezTo>
                  <a:pt x="7938213" y="906720"/>
                  <a:pt x="7940585" y="905229"/>
                  <a:pt x="7942174" y="904519"/>
                </a:cubicBezTo>
                <a:cubicBezTo>
                  <a:pt x="7942174" y="903833"/>
                  <a:pt x="7942649" y="902886"/>
                  <a:pt x="7942055" y="902531"/>
                </a:cubicBezTo>
                <a:cubicBezTo>
                  <a:pt x="7941463" y="902200"/>
                  <a:pt x="7939471" y="902176"/>
                  <a:pt x="7938687" y="902507"/>
                </a:cubicBezTo>
                <a:cubicBezTo>
                  <a:pt x="7936031" y="903572"/>
                  <a:pt x="7932758" y="904874"/>
                  <a:pt x="7937573" y="906507"/>
                </a:cubicBezTo>
                <a:close/>
                <a:moveTo>
                  <a:pt x="793232" y="557140"/>
                </a:moveTo>
                <a:cubicBezTo>
                  <a:pt x="794726" y="556430"/>
                  <a:pt x="795912" y="555436"/>
                  <a:pt x="796861" y="554418"/>
                </a:cubicBezTo>
                <a:cubicBezTo>
                  <a:pt x="797027" y="554252"/>
                  <a:pt x="795319" y="553495"/>
                  <a:pt x="794394" y="552951"/>
                </a:cubicBezTo>
                <a:cubicBezTo>
                  <a:pt x="792853" y="553684"/>
                  <a:pt x="791074" y="554300"/>
                  <a:pt x="789864" y="555175"/>
                </a:cubicBezTo>
                <a:cubicBezTo>
                  <a:pt x="789295" y="555601"/>
                  <a:pt x="789295" y="556761"/>
                  <a:pt x="789888" y="557116"/>
                </a:cubicBezTo>
                <a:cubicBezTo>
                  <a:pt x="790481" y="557471"/>
                  <a:pt x="792521" y="557471"/>
                  <a:pt x="793232" y="557140"/>
                </a:cubicBezTo>
                <a:close/>
                <a:moveTo>
                  <a:pt x="6036449" y="3956755"/>
                </a:moveTo>
                <a:cubicBezTo>
                  <a:pt x="6038181" y="3957300"/>
                  <a:pt x="6039912" y="3957868"/>
                  <a:pt x="6041596" y="3958388"/>
                </a:cubicBezTo>
                <a:cubicBezTo>
                  <a:pt x="6042663" y="3957773"/>
                  <a:pt x="6043541" y="3957252"/>
                  <a:pt x="6044442" y="3956755"/>
                </a:cubicBezTo>
                <a:cubicBezTo>
                  <a:pt x="6042663" y="3956235"/>
                  <a:pt x="6040955" y="3955548"/>
                  <a:pt x="6039082" y="3955311"/>
                </a:cubicBezTo>
                <a:cubicBezTo>
                  <a:pt x="6038418" y="3955217"/>
                  <a:pt x="6037327" y="3956235"/>
                  <a:pt x="6036449" y="3956755"/>
                </a:cubicBezTo>
                <a:close/>
                <a:moveTo>
                  <a:pt x="5913352" y="3940685"/>
                </a:moveTo>
                <a:cubicBezTo>
                  <a:pt x="5910743" y="3941750"/>
                  <a:pt x="5907446" y="3943075"/>
                  <a:pt x="5912261" y="3944684"/>
                </a:cubicBezTo>
                <a:cubicBezTo>
                  <a:pt x="5912901" y="3944897"/>
                  <a:pt x="5915273" y="3943406"/>
                  <a:pt x="5916863" y="3942696"/>
                </a:cubicBezTo>
                <a:cubicBezTo>
                  <a:pt x="5916863" y="3942010"/>
                  <a:pt x="5917313" y="3941063"/>
                  <a:pt x="5916720" y="3940708"/>
                </a:cubicBezTo>
                <a:cubicBezTo>
                  <a:pt x="5916104" y="3940377"/>
                  <a:pt x="5914135" y="3940353"/>
                  <a:pt x="5913352" y="3940685"/>
                </a:cubicBezTo>
                <a:close/>
                <a:moveTo>
                  <a:pt x="5408015" y="3676736"/>
                </a:moveTo>
                <a:cubicBezTo>
                  <a:pt x="5407872" y="3677115"/>
                  <a:pt x="5409627" y="3677730"/>
                  <a:pt x="5410505" y="3678251"/>
                </a:cubicBezTo>
                <a:cubicBezTo>
                  <a:pt x="5411454" y="3677257"/>
                  <a:pt x="5412426" y="3676239"/>
                  <a:pt x="5413351" y="3675292"/>
                </a:cubicBezTo>
                <a:cubicBezTo>
                  <a:pt x="5412284" y="3674677"/>
                  <a:pt x="5411406" y="3674156"/>
                  <a:pt x="5410505" y="3673659"/>
                </a:cubicBezTo>
                <a:cubicBezTo>
                  <a:pt x="5409627" y="3674677"/>
                  <a:pt x="5408441" y="3675647"/>
                  <a:pt x="5408015" y="3676736"/>
                </a:cubicBezTo>
                <a:close/>
                <a:moveTo>
                  <a:pt x="10912367" y="3586181"/>
                </a:moveTo>
                <a:cubicBezTo>
                  <a:pt x="10913245" y="3585661"/>
                  <a:pt x="10914146" y="3585163"/>
                  <a:pt x="10915213" y="3584548"/>
                </a:cubicBezTo>
                <a:cubicBezTo>
                  <a:pt x="10914288" y="3583578"/>
                  <a:pt x="10913340" y="3582584"/>
                  <a:pt x="10912367" y="3581590"/>
                </a:cubicBezTo>
                <a:cubicBezTo>
                  <a:pt x="10911490" y="3582110"/>
                  <a:pt x="10909735" y="3582725"/>
                  <a:pt x="10909877" y="3583104"/>
                </a:cubicBezTo>
                <a:cubicBezTo>
                  <a:pt x="10910280" y="3584169"/>
                  <a:pt x="10911466" y="3585163"/>
                  <a:pt x="10912367" y="3586181"/>
                </a:cubicBezTo>
                <a:close/>
                <a:moveTo>
                  <a:pt x="4953505" y="752048"/>
                </a:moveTo>
                <a:cubicBezTo>
                  <a:pt x="4953932" y="753137"/>
                  <a:pt x="4955118" y="754107"/>
                  <a:pt x="4955995" y="755149"/>
                </a:cubicBezTo>
                <a:cubicBezTo>
                  <a:pt x="4956872" y="754628"/>
                  <a:pt x="4957774" y="754131"/>
                  <a:pt x="4958841" y="753516"/>
                </a:cubicBezTo>
                <a:cubicBezTo>
                  <a:pt x="4957916" y="752545"/>
                  <a:pt x="4956967" y="751551"/>
                  <a:pt x="4955995" y="750557"/>
                </a:cubicBezTo>
                <a:cubicBezTo>
                  <a:pt x="4955118" y="751054"/>
                  <a:pt x="4953362" y="751669"/>
                  <a:pt x="4953505" y="752048"/>
                </a:cubicBezTo>
                <a:close/>
                <a:moveTo>
                  <a:pt x="5296374" y="3583080"/>
                </a:moveTo>
                <a:cubicBezTo>
                  <a:pt x="5296800" y="3584169"/>
                  <a:pt x="5297986" y="3585140"/>
                  <a:pt x="5298864" y="3586181"/>
                </a:cubicBezTo>
                <a:cubicBezTo>
                  <a:pt x="5299741" y="3585661"/>
                  <a:pt x="5301496" y="3585045"/>
                  <a:pt x="5301354" y="3584666"/>
                </a:cubicBezTo>
                <a:cubicBezTo>
                  <a:pt x="5300927" y="3583578"/>
                  <a:pt x="5299741" y="3582607"/>
                  <a:pt x="5298864" y="3581566"/>
                </a:cubicBezTo>
                <a:cubicBezTo>
                  <a:pt x="5297986" y="3582087"/>
                  <a:pt x="5296231" y="3582702"/>
                  <a:pt x="5296374" y="3583080"/>
                </a:cubicBezTo>
                <a:close/>
                <a:moveTo>
                  <a:pt x="4944041" y="711410"/>
                </a:moveTo>
                <a:cubicBezTo>
                  <a:pt x="4945820" y="711930"/>
                  <a:pt x="4947528" y="712617"/>
                  <a:pt x="4949401" y="712853"/>
                </a:cubicBezTo>
                <a:cubicBezTo>
                  <a:pt x="4950065" y="712948"/>
                  <a:pt x="4951133" y="711930"/>
                  <a:pt x="4952034" y="711410"/>
                </a:cubicBezTo>
                <a:cubicBezTo>
                  <a:pt x="4950303" y="710865"/>
                  <a:pt x="4948571" y="710297"/>
                  <a:pt x="4946887" y="709777"/>
                </a:cubicBezTo>
                <a:cubicBezTo>
                  <a:pt x="4945820" y="710392"/>
                  <a:pt x="4944943" y="710913"/>
                  <a:pt x="4944041" y="711410"/>
                </a:cubicBezTo>
                <a:close/>
                <a:moveTo>
                  <a:pt x="10812680" y="3574678"/>
                </a:moveTo>
                <a:cubicBezTo>
                  <a:pt x="10813558" y="3575199"/>
                  <a:pt x="10814459" y="3575696"/>
                  <a:pt x="10815526" y="3576311"/>
                </a:cubicBezTo>
                <a:cubicBezTo>
                  <a:pt x="10817186" y="3575767"/>
                  <a:pt x="10818942" y="3575223"/>
                  <a:pt x="10820673" y="3574678"/>
                </a:cubicBezTo>
                <a:cubicBezTo>
                  <a:pt x="10819796" y="3574158"/>
                  <a:pt x="10818704" y="3573164"/>
                  <a:pt x="10818064" y="3573234"/>
                </a:cubicBezTo>
                <a:cubicBezTo>
                  <a:pt x="10816167" y="3573471"/>
                  <a:pt x="10814459" y="3574158"/>
                  <a:pt x="10812680" y="3574678"/>
                </a:cubicBezTo>
                <a:close/>
                <a:moveTo>
                  <a:pt x="5064814" y="3624642"/>
                </a:moveTo>
                <a:cubicBezTo>
                  <a:pt x="5065739" y="3625612"/>
                  <a:pt x="5066687" y="3626607"/>
                  <a:pt x="5067660" y="3627601"/>
                </a:cubicBezTo>
                <a:cubicBezTo>
                  <a:pt x="5068537" y="3627080"/>
                  <a:pt x="5070292" y="3626465"/>
                  <a:pt x="5070150" y="3626086"/>
                </a:cubicBezTo>
                <a:cubicBezTo>
                  <a:pt x="5069723" y="3624997"/>
                  <a:pt x="5068537" y="3624027"/>
                  <a:pt x="5067660" y="3622985"/>
                </a:cubicBezTo>
                <a:cubicBezTo>
                  <a:pt x="5066759" y="3623530"/>
                  <a:pt x="5065857" y="3624027"/>
                  <a:pt x="5064814" y="3624642"/>
                </a:cubicBezTo>
                <a:close/>
                <a:moveTo>
                  <a:pt x="6355386" y="3639127"/>
                </a:moveTo>
                <a:cubicBezTo>
                  <a:pt x="6356264" y="3639648"/>
                  <a:pt x="6357355" y="3640642"/>
                  <a:pt x="6357995" y="3640571"/>
                </a:cubicBezTo>
                <a:cubicBezTo>
                  <a:pt x="6359869" y="3640334"/>
                  <a:pt x="6361577" y="3639648"/>
                  <a:pt x="6363356" y="3639127"/>
                </a:cubicBezTo>
                <a:cubicBezTo>
                  <a:pt x="6362478" y="3638606"/>
                  <a:pt x="6361387" y="3637612"/>
                  <a:pt x="6360723" y="3637683"/>
                </a:cubicBezTo>
                <a:cubicBezTo>
                  <a:pt x="6358873" y="3637920"/>
                  <a:pt x="6357165" y="3638606"/>
                  <a:pt x="6355386" y="3639127"/>
                </a:cubicBezTo>
                <a:close/>
                <a:moveTo>
                  <a:pt x="5923670" y="3612169"/>
                </a:moveTo>
                <a:cubicBezTo>
                  <a:pt x="5922745" y="3611198"/>
                  <a:pt x="5921796" y="3610205"/>
                  <a:pt x="5920823" y="3609210"/>
                </a:cubicBezTo>
                <a:cubicBezTo>
                  <a:pt x="5919946" y="3609731"/>
                  <a:pt x="5918191" y="3610346"/>
                  <a:pt x="5918333" y="3610725"/>
                </a:cubicBezTo>
                <a:cubicBezTo>
                  <a:pt x="5918760" y="3611814"/>
                  <a:pt x="5919946" y="3612784"/>
                  <a:pt x="5920823" y="3613826"/>
                </a:cubicBezTo>
                <a:cubicBezTo>
                  <a:pt x="5921725" y="3613281"/>
                  <a:pt x="5922602" y="3612784"/>
                  <a:pt x="5923670" y="3612169"/>
                </a:cubicBezTo>
                <a:close/>
                <a:moveTo>
                  <a:pt x="885424" y="771267"/>
                </a:moveTo>
                <a:cubicBezTo>
                  <a:pt x="886302" y="771787"/>
                  <a:pt x="887393" y="772781"/>
                  <a:pt x="888057" y="772711"/>
                </a:cubicBezTo>
                <a:cubicBezTo>
                  <a:pt x="889931" y="772474"/>
                  <a:pt x="891638" y="771787"/>
                  <a:pt x="893417" y="771267"/>
                </a:cubicBezTo>
                <a:cubicBezTo>
                  <a:pt x="892540" y="770746"/>
                  <a:pt x="891638" y="770249"/>
                  <a:pt x="890571" y="769634"/>
                </a:cubicBezTo>
                <a:cubicBezTo>
                  <a:pt x="888911" y="770154"/>
                  <a:pt x="887179" y="770699"/>
                  <a:pt x="885424" y="771267"/>
                </a:cubicBezTo>
                <a:close/>
                <a:moveTo>
                  <a:pt x="5455522" y="3661470"/>
                </a:moveTo>
                <a:cubicBezTo>
                  <a:pt x="5456447" y="3662440"/>
                  <a:pt x="5457395" y="3663434"/>
                  <a:pt x="5458368" y="3664429"/>
                </a:cubicBezTo>
                <a:cubicBezTo>
                  <a:pt x="5459245" y="3663908"/>
                  <a:pt x="5461001" y="3663292"/>
                  <a:pt x="5460858" y="3662914"/>
                </a:cubicBezTo>
                <a:cubicBezTo>
                  <a:pt x="5460431" y="3661825"/>
                  <a:pt x="5459245" y="3660855"/>
                  <a:pt x="5458368" y="3659813"/>
                </a:cubicBezTo>
                <a:cubicBezTo>
                  <a:pt x="5457467" y="3660357"/>
                  <a:pt x="5456589" y="3660855"/>
                  <a:pt x="5455522" y="3661470"/>
                </a:cubicBezTo>
                <a:close/>
                <a:moveTo>
                  <a:pt x="5317317" y="758225"/>
                </a:moveTo>
                <a:cubicBezTo>
                  <a:pt x="5316889" y="757137"/>
                  <a:pt x="5315703" y="756166"/>
                  <a:pt x="5314826" y="755125"/>
                </a:cubicBezTo>
                <a:cubicBezTo>
                  <a:pt x="5313949" y="755646"/>
                  <a:pt x="5313047" y="756143"/>
                  <a:pt x="5311980" y="756758"/>
                </a:cubicBezTo>
                <a:cubicBezTo>
                  <a:pt x="5312905" y="757728"/>
                  <a:pt x="5313854" y="758723"/>
                  <a:pt x="5314826" y="759717"/>
                </a:cubicBezTo>
                <a:cubicBezTo>
                  <a:pt x="5315703" y="759243"/>
                  <a:pt x="5317459" y="758604"/>
                  <a:pt x="5317317" y="758225"/>
                </a:cubicBezTo>
                <a:close/>
                <a:moveTo>
                  <a:pt x="5208664" y="3652144"/>
                </a:moveTo>
                <a:cubicBezTo>
                  <a:pt x="5209091" y="3653233"/>
                  <a:pt x="5210277" y="3654204"/>
                  <a:pt x="5211154" y="3655245"/>
                </a:cubicBezTo>
                <a:cubicBezTo>
                  <a:pt x="5212032" y="3654724"/>
                  <a:pt x="5212933" y="3654228"/>
                  <a:pt x="5214000" y="3653612"/>
                </a:cubicBezTo>
                <a:cubicBezTo>
                  <a:pt x="5213075" y="3652642"/>
                  <a:pt x="5212127" y="3651648"/>
                  <a:pt x="5211154" y="3650654"/>
                </a:cubicBezTo>
                <a:cubicBezTo>
                  <a:pt x="5210277" y="3651151"/>
                  <a:pt x="5208521" y="3651766"/>
                  <a:pt x="5208664" y="3652144"/>
                </a:cubicBezTo>
                <a:close/>
                <a:moveTo>
                  <a:pt x="6164029" y="3652926"/>
                </a:moveTo>
                <a:cubicBezTo>
                  <a:pt x="6164907" y="3653446"/>
                  <a:pt x="6165997" y="3654440"/>
                  <a:pt x="6166662" y="3654369"/>
                </a:cubicBezTo>
                <a:cubicBezTo>
                  <a:pt x="6168535" y="3654133"/>
                  <a:pt x="6170243" y="3653446"/>
                  <a:pt x="6172022" y="3652926"/>
                </a:cubicBezTo>
                <a:cubicBezTo>
                  <a:pt x="6171144" y="3652405"/>
                  <a:pt x="6170243" y="3651908"/>
                  <a:pt x="6169176" y="3651292"/>
                </a:cubicBezTo>
                <a:cubicBezTo>
                  <a:pt x="6167491" y="3651837"/>
                  <a:pt x="6165760" y="3652381"/>
                  <a:pt x="6164029" y="3652926"/>
                </a:cubicBezTo>
                <a:close/>
                <a:moveTo>
                  <a:pt x="10614492" y="3541779"/>
                </a:moveTo>
                <a:cubicBezTo>
                  <a:pt x="10615417" y="3542750"/>
                  <a:pt x="10616365" y="3543744"/>
                  <a:pt x="10617338" y="3544738"/>
                </a:cubicBezTo>
                <a:cubicBezTo>
                  <a:pt x="10618215" y="3544217"/>
                  <a:pt x="10619970" y="3543602"/>
                  <a:pt x="10619829" y="3543223"/>
                </a:cubicBezTo>
                <a:cubicBezTo>
                  <a:pt x="10619402" y="3542134"/>
                  <a:pt x="10618215" y="3541164"/>
                  <a:pt x="10617338" y="3540123"/>
                </a:cubicBezTo>
                <a:cubicBezTo>
                  <a:pt x="10616437" y="3540667"/>
                  <a:pt x="10615559" y="3541164"/>
                  <a:pt x="10614492" y="3541779"/>
                </a:cubicBezTo>
                <a:close/>
                <a:moveTo>
                  <a:pt x="7085477" y="3540194"/>
                </a:moveTo>
                <a:cubicBezTo>
                  <a:pt x="7082844" y="3541259"/>
                  <a:pt x="7079571" y="3542584"/>
                  <a:pt x="7084386" y="3544194"/>
                </a:cubicBezTo>
                <a:cubicBezTo>
                  <a:pt x="7085026" y="3544406"/>
                  <a:pt x="7087398" y="3542892"/>
                  <a:pt x="7088987" y="3542206"/>
                </a:cubicBezTo>
                <a:cubicBezTo>
                  <a:pt x="7088987" y="3541519"/>
                  <a:pt x="7089437" y="3540572"/>
                  <a:pt x="7088845" y="3540217"/>
                </a:cubicBezTo>
                <a:cubicBezTo>
                  <a:pt x="7088252" y="3539862"/>
                  <a:pt x="7086259" y="3539886"/>
                  <a:pt x="7085477" y="3540194"/>
                </a:cubicBezTo>
                <a:close/>
                <a:moveTo>
                  <a:pt x="5400306" y="3541448"/>
                </a:moveTo>
                <a:cubicBezTo>
                  <a:pt x="5401966" y="3541851"/>
                  <a:pt x="5403556" y="3542324"/>
                  <a:pt x="5405097" y="3542844"/>
                </a:cubicBezTo>
                <a:cubicBezTo>
                  <a:pt x="5404243" y="3541969"/>
                  <a:pt x="5403389" y="3541069"/>
                  <a:pt x="5402536" y="3540146"/>
                </a:cubicBezTo>
                <a:cubicBezTo>
                  <a:pt x="5401777" y="3540572"/>
                  <a:pt x="5400638" y="3541069"/>
                  <a:pt x="5400306" y="3541448"/>
                </a:cubicBezTo>
                <a:close/>
                <a:moveTo>
                  <a:pt x="5133928" y="887123"/>
                </a:moveTo>
                <a:cubicBezTo>
                  <a:pt x="5133501" y="886034"/>
                  <a:pt x="5132315" y="885064"/>
                  <a:pt x="5131438" y="884022"/>
                </a:cubicBezTo>
                <a:cubicBezTo>
                  <a:pt x="5130560" y="884543"/>
                  <a:pt x="5129659" y="885040"/>
                  <a:pt x="5128592" y="885655"/>
                </a:cubicBezTo>
                <a:cubicBezTo>
                  <a:pt x="5129517" y="886626"/>
                  <a:pt x="5130465" y="887620"/>
                  <a:pt x="5131438" y="888614"/>
                </a:cubicBezTo>
                <a:cubicBezTo>
                  <a:pt x="5132315" y="888141"/>
                  <a:pt x="5134071" y="887502"/>
                  <a:pt x="5133928" y="887123"/>
                </a:cubicBezTo>
                <a:close/>
                <a:moveTo>
                  <a:pt x="10359688" y="3537069"/>
                </a:moveTo>
                <a:cubicBezTo>
                  <a:pt x="10360115" y="3538158"/>
                  <a:pt x="10361301" y="3539129"/>
                  <a:pt x="10362179" y="3540170"/>
                </a:cubicBezTo>
                <a:cubicBezTo>
                  <a:pt x="10363056" y="3539649"/>
                  <a:pt x="10364811" y="3539034"/>
                  <a:pt x="10364669" y="3538655"/>
                </a:cubicBezTo>
                <a:cubicBezTo>
                  <a:pt x="10364242" y="3537567"/>
                  <a:pt x="10363056" y="3536596"/>
                  <a:pt x="10362179" y="3535555"/>
                </a:cubicBezTo>
                <a:cubicBezTo>
                  <a:pt x="10361301" y="3536052"/>
                  <a:pt x="10359546" y="3536691"/>
                  <a:pt x="10359688" y="3537069"/>
                </a:cubicBezTo>
                <a:close/>
                <a:moveTo>
                  <a:pt x="5613745" y="3551933"/>
                </a:moveTo>
                <a:cubicBezTo>
                  <a:pt x="5611895" y="3550419"/>
                  <a:pt x="5609618" y="3548525"/>
                  <a:pt x="5606819" y="3551294"/>
                </a:cubicBezTo>
                <a:cubicBezTo>
                  <a:pt x="5606440" y="3551673"/>
                  <a:pt x="5609049" y="3553046"/>
                  <a:pt x="5610283" y="3553945"/>
                </a:cubicBezTo>
                <a:cubicBezTo>
                  <a:pt x="5611468" y="3553945"/>
                  <a:pt x="5613129" y="3554205"/>
                  <a:pt x="5613698" y="3553874"/>
                </a:cubicBezTo>
                <a:cubicBezTo>
                  <a:pt x="5614291" y="3553542"/>
                  <a:pt x="5614315" y="3552407"/>
                  <a:pt x="5613745" y="3551933"/>
                </a:cubicBezTo>
                <a:close/>
                <a:moveTo>
                  <a:pt x="5910364" y="3801018"/>
                </a:moveTo>
                <a:cubicBezTo>
                  <a:pt x="5910221" y="3801397"/>
                  <a:pt x="5911976" y="3802012"/>
                  <a:pt x="5912854" y="3802533"/>
                </a:cubicBezTo>
                <a:cubicBezTo>
                  <a:pt x="5913803" y="3801539"/>
                  <a:pt x="5914775" y="3800521"/>
                  <a:pt x="5915700" y="3799574"/>
                </a:cubicBezTo>
                <a:cubicBezTo>
                  <a:pt x="5914633" y="3798959"/>
                  <a:pt x="5913756" y="3798462"/>
                  <a:pt x="5912854" y="3797941"/>
                </a:cubicBezTo>
                <a:cubicBezTo>
                  <a:pt x="5911976" y="3798959"/>
                  <a:pt x="5910767" y="3799929"/>
                  <a:pt x="5910364" y="3801018"/>
                </a:cubicBezTo>
                <a:close/>
                <a:moveTo>
                  <a:pt x="6986809" y="3799456"/>
                </a:moveTo>
                <a:cubicBezTo>
                  <a:pt x="6987236" y="3800545"/>
                  <a:pt x="6988422" y="3801515"/>
                  <a:pt x="6989300" y="3802557"/>
                </a:cubicBezTo>
                <a:cubicBezTo>
                  <a:pt x="6990177" y="3802036"/>
                  <a:pt x="6991932" y="3801420"/>
                  <a:pt x="6991790" y="3801042"/>
                </a:cubicBezTo>
                <a:cubicBezTo>
                  <a:pt x="6991364" y="3799953"/>
                  <a:pt x="6990177" y="3798983"/>
                  <a:pt x="6989300" y="3797941"/>
                </a:cubicBezTo>
                <a:cubicBezTo>
                  <a:pt x="6988422" y="3798438"/>
                  <a:pt x="6986667" y="3799077"/>
                  <a:pt x="6986809" y="3799456"/>
                </a:cubicBezTo>
                <a:close/>
                <a:moveTo>
                  <a:pt x="3860765" y="3547720"/>
                </a:moveTo>
                <a:cubicBezTo>
                  <a:pt x="3861832" y="3548335"/>
                  <a:pt x="3862710" y="3548856"/>
                  <a:pt x="3863611" y="3549353"/>
                </a:cubicBezTo>
                <a:cubicBezTo>
                  <a:pt x="3864488" y="3548335"/>
                  <a:pt x="3865674" y="3547342"/>
                  <a:pt x="3866101" y="3546253"/>
                </a:cubicBezTo>
                <a:cubicBezTo>
                  <a:pt x="3866243" y="3545874"/>
                  <a:pt x="3864488" y="3545259"/>
                  <a:pt x="3863611" y="3544738"/>
                </a:cubicBezTo>
                <a:cubicBezTo>
                  <a:pt x="3862662" y="3545756"/>
                  <a:pt x="3861689" y="3546750"/>
                  <a:pt x="3860765" y="3547720"/>
                </a:cubicBezTo>
                <a:close/>
                <a:moveTo>
                  <a:pt x="10701063" y="3528643"/>
                </a:moveTo>
                <a:cubicBezTo>
                  <a:pt x="10702699" y="3529117"/>
                  <a:pt x="10704288" y="3529685"/>
                  <a:pt x="10705996" y="3529969"/>
                </a:cubicBezTo>
                <a:cubicBezTo>
                  <a:pt x="10706233" y="3529993"/>
                  <a:pt x="10706423" y="3529945"/>
                  <a:pt x="10706660" y="3529993"/>
                </a:cubicBezTo>
                <a:cubicBezTo>
                  <a:pt x="10707325" y="3529898"/>
                  <a:pt x="10708250" y="3529117"/>
                  <a:pt x="10709056" y="3528643"/>
                </a:cubicBezTo>
                <a:cubicBezTo>
                  <a:pt x="10707325" y="3528099"/>
                  <a:pt x="10705593" y="3527531"/>
                  <a:pt x="10703909" y="3527011"/>
                </a:cubicBezTo>
                <a:cubicBezTo>
                  <a:pt x="10702818" y="3527626"/>
                  <a:pt x="10701940" y="3528123"/>
                  <a:pt x="10701063" y="3528643"/>
                </a:cubicBezTo>
                <a:close/>
                <a:moveTo>
                  <a:pt x="4889727" y="3537069"/>
                </a:moveTo>
                <a:cubicBezTo>
                  <a:pt x="4890154" y="3538158"/>
                  <a:pt x="4891339" y="3539129"/>
                  <a:pt x="4892217" y="3540170"/>
                </a:cubicBezTo>
                <a:cubicBezTo>
                  <a:pt x="4893095" y="3539649"/>
                  <a:pt x="4894850" y="3539034"/>
                  <a:pt x="4894707" y="3538655"/>
                </a:cubicBezTo>
                <a:cubicBezTo>
                  <a:pt x="4894281" y="3537567"/>
                  <a:pt x="4893095" y="3536596"/>
                  <a:pt x="4892217" y="3535555"/>
                </a:cubicBezTo>
                <a:cubicBezTo>
                  <a:pt x="4891339" y="3536052"/>
                  <a:pt x="4889584" y="3536667"/>
                  <a:pt x="4889727" y="3537069"/>
                </a:cubicBezTo>
                <a:close/>
                <a:moveTo>
                  <a:pt x="10303856" y="3532454"/>
                </a:moveTo>
                <a:cubicBezTo>
                  <a:pt x="10304283" y="3533543"/>
                  <a:pt x="10305469" y="3534513"/>
                  <a:pt x="10306346" y="3535555"/>
                </a:cubicBezTo>
                <a:cubicBezTo>
                  <a:pt x="10307224" y="3535034"/>
                  <a:pt x="10308125" y="3534537"/>
                  <a:pt x="10309192" y="3533922"/>
                </a:cubicBezTo>
                <a:cubicBezTo>
                  <a:pt x="10308267" y="3532951"/>
                  <a:pt x="10307318" y="3531957"/>
                  <a:pt x="10306346" y="3530963"/>
                </a:cubicBezTo>
                <a:cubicBezTo>
                  <a:pt x="10305469" y="3531460"/>
                  <a:pt x="10303714" y="3532075"/>
                  <a:pt x="10303856" y="3532454"/>
                </a:cubicBezTo>
                <a:close/>
                <a:moveTo>
                  <a:pt x="5245901" y="632500"/>
                </a:moveTo>
                <a:cubicBezTo>
                  <a:pt x="5244834" y="631884"/>
                  <a:pt x="5243956" y="631364"/>
                  <a:pt x="5243055" y="630867"/>
                </a:cubicBezTo>
                <a:cubicBezTo>
                  <a:pt x="5242178" y="631884"/>
                  <a:pt x="5240968" y="632878"/>
                  <a:pt x="5240565" y="633967"/>
                </a:cubicBezTo>
                <a:cubicBezTo>
                  <a:pt x="5240422" y="634346"/>
                  <a:pt x="5242178" y="634961"/>
                  <a:pt x="5243055" y="635482"/>
                </a:cubicBezTo>
                <a:cubicBezTo>
                  <a:pt x="5244028" y="634464"/>
                  <a:pt x="5244976" y="633470"/>
                  <a:pt x="5245901" y="632500"/>
                </a:cubicBezTo>
                <a:close/>
                <a:moveTo>
                  <a:pt x="6042924" y="3564667"/>
                </a:moveTo>
                <a:cubicBezTo>
                  <a:pt x="6043066" y="3564288"/>
                  <a:pt x="6041312" y="3563673"/>
                  <a:pt x="6040434" y="3563152"/>
                </a:cubicBezTo>
                <a:cubicBezTo>
                  <a:pt x="6039485" y="3564146"/>
                  <a:pt x="6038513" y="3565164"/>
                  <a:pt x="6037588" y="3566110"/>
                </a:cubicBezTo>
                <a:cubicBezTo>
                  <a:pt x="6038655" y="3566726"/>
                  <a:pt x="6039532" y="3567247"/>
                  <a:pt x="6040434" y="3567744"/>
                </a:cubicBezTo>
                <a:cubicBezTo>
                  <a:pt x="6041312" y="3566749"/>
                  <a:pt x="6042497" y="3565755"/>
                  <a:pt x="6042924" y="3564667"/>
                </a:cubicBezTo>
                <a:close/>
                <a:moveTo>
                  <a:pt x="7034649" y="3762628"/>
                </a:moveTo>
                <a:cubicBezTo>
                  <a:pt x="7035076" y="3763717"/>
                  <a:pt x="7036261" y="3764687"/>
                  <a:pt x="7037139" y="3765729"/>
                </a:cubicBezTo>
                <a:cubicBezTo>
                  <a:pt x="7038017" y="3765208"/>
                  <a:pt x="7039772" y="3764593"/>
                  <a:pt x="7039630" y="3764214"/>
                </a:cubicBezTo>
                <a:cubicBezTo>
                  <a:pt x="7039203" y="3763125"/>
                  <a:pt x="7038017" y="3762155"/>
                  <a:pt x="7037139" y="3761113"/>
                </a:cubicBezTo>
                <a:cubicBezTo>
                  <a:pt x="7036261" y="3761610"/>
                  <a:pt x="7034507" y="3762249"/>
                  <a:pt x="7034649" y="3762628"/>
                </a:cubicBezTo>
                <a:close/>
                <a:moveTo>
                  <a:pt x="10174782" y="3565472"/>
                </a:moveTo>
                <a:cubicBezTo>
                  <a:pt x="10176561" y="3565992"/>
                  <a:pt x="10178269" y="3566679"/>
                  <a:pt x="10180142" y="3566915"/>
                </a:cubicBezTo>
                <a:cubicBezTo>
                  <a:pt x="10180806" y="3567010"/>
                  <a:pt x="10181873" y="3565992"/>
                  <a:pt x="10182775" y="3565472"/>
                </a:cubicBezTo>
                <a:cubicBezTo>
                  <a:pt x="10181044" y="3564927"/>
                  <a:pt x="10179312" y="3564359"/>
                  <a:pt x="10177628" y="3563838"/>
                </a:cubicBezTo>
                <a:cubicBezTo>
                  <a:pt x="10176561" y="3564453"/>
                  <a:pt x="10175683" y="3564951"/>
                  <a:pt x="10174782" y="3565472"/>
                </a:cubicBezTo>
                <a:close/>
                <a:moveTo>
                  <a:pt x="3845205" y="3557022"/>
                </a:moveTo>
                <a:cubicBezTo>
                  <a:pt x="3846723" y="3556880"/>
                  <a:pt x="3848218" y="3556572"/>
                  <a:pt x="3849735" y="3556406"/>
                </a:cubicBezTo>
                <a:cubicBezTo>
                  <a:pt x="3849996" y="3556146"/>
                  <a:pt x="3850257" y="3555862"/>
                  <a:pt x="3850518" y="3555602"/>
                </a:cubicBezTo>
                <a:cubicBezTo>
                  <a:pt x="3849451" y="3554986"/>
                  <a:pt x="3848573" y="3554466"/>
                  <a:pt x="3847672" y="3553969"/>
                </a:cubicBezTo>
                <a:cubicBezTo>
                  <a:pt x="3846795" y="3554963"/>
                  <a:pt x="3845609" y="3555957"/>
                  <a:pt x="3845205" y="3557022"/>
                </a:cubicBezTo>
                <a:close/>
                <a:moveTo>
                  <a:pt x="7090457" y="3785633"/>
                </a:moveTo>
                <a:cubicBezTo>
                  <a:pt x="7090884" y="3786722"/>
                  <a:pt x="7092071" y="3787693"/>
                  <a:pt x="7092948" y="3788734"/>
                </a:cubicBezTo>
                <a:cubicBezTo>
                  <a:pt x="7093825" y="3788214"/>
                  <a:pt x="7095580" y="3787598"/>
                  <a:pt x="7095439" y="3787219"/>
                </a:cubicBezTo>
                <a:cubicBezTo>
                  <a:pt x="7095012" y="3786131"/>
                  <a:pt x="7093825" y="3785160"/>
                  <a:pt x="7092948" y="3784119"/>
                </a:cubicBezTo>
                <a:cubicBezTo>
                  <a:pt x="7092071" y="3784640"/>
                  <a:pt x="7090315" y="3785255"/>
                  <a:pt x="7090457" y="3785633"/>
                </a:cubicBezTo>
                <a:close/>
                <a:moveTo>
                  <a:pt x="4856332" y="3560856"/>
                </a:moveTo>
                <a:cubicBezTo>
                  <a:pt x="4858063" y="3561400"/>
                  <a:pt x="4859794" y="3561968"/>
                  <a:pt x="4861478" y="3562489"/>
                </a:cubicBezTo>
                <a:cubicBezTo>
                  <a:pt x="4862546" y="3561874"/>
                  <a:pt x="4863423" y="3561353"/>
                  <a:pt x="4864325" y="3560856"/>
                </a:cubicBezTo>
                <a:cubicBezTo>
                  <a:pt x="4862546" y="3560335"/>
                  <a:pt x="4860838" y="3559649"/>
                  <a:pt x="4858964" y="3559412"/>
                </a:cubicBezTo>
                <a:cubicBezTo>
                  <a:pt x="4858300" y="3559341"/>
                  <a:pt x="4857233" y="3560359"/>
                  <a:pt x="4856332" y="3560856"/>
                </a:cubicBezTo>
                <a:close/>
                <a:moveTo>
                  <a:pt x="1323996" y="872520"/>
                </a:moveTo>
                <a:cubicBezTo>
                  <a:pt x="1324873" y="873040"/>
                  <a:pt x="1325964" y="874034"/>
                  <a:pt x="1326605" y="873963"/>
                </a:cubicBezTo>
                <a:cubicBezTo>
                  <a:pt x="1328478" y="873727"/>
                  <a:pt x="1330186" y="873040"/>
                  <a:pt x="1331965" y="872520"/>
                </a:cubicBezTo>
                <a:cubicBezTo>
                  <a:pt x="1331087" y="871999"/>
                  <a:pt x="1330186" y="871502"/>
                  <a:pt x="1329119" y="870886"/>
                </a:cubicBezTo>
                <a:cubicBezTo>
                  <a:pt x="1327458" y="871431"/>
                  <a:pt x="1325727" y="871975"/>
                  <a:pt x="1323996" y="872520"/>
                </a:cubicBezTo>
                <a:close/>
                <a:moveTo>
                  <a:pt x="7034649" y="3776427"/>
                </a:moveTo>
                <a:cubicBezTo>
                  <a:pt x="7035076" y="3777516"/>
                  <a:pt x="7036261" y="3778486"/>
                  <a:pt x="7037139" y="3779527"/>
                </a:cubicBezTo>
                <a:cubicBezTo>
                  <a:pt x="7038017" y="3779006"/>
                  <a:pt x="7039772" y="3778391"/>
                  <a:pt x="7039630" y="3778012"/>
                </a:cubicBezTo>
                <a:cubicBezTo>
                  <a:pt x="7039203" y="3776924"/>
                  <a:pt x="7038017" y="3775953"/>
                  <a:pt x="7037139" y="3774912"/>
                </a:cubicBezTo>
                <a:cubicBezTo>
                  <a:pt x="7036261" y="3775432"/>
                  <a:pt x="7034507" y="3776048"/>
                  <a:pt x="7034649" y="3776427"/>
                </a:cubicBezTo>
                <a:close/>
                <a:moveTo>
                  <a:pt x="392206" y="70899"/>
                </a:moveTo>
                <a:cubicBezTo>
                  <a:pt x="393131" y="71869"/>
                  <a:pt x="394080" y="72863"/>
                  <a:pt x="395053" y="73858"/>
                </a:cubicBezTo>
                <a:cubicBezTo>
                  <a:pt x="395930" y="73337"/>
                  <a:pt x="397685" y="72721"/>
                  <a:pt x="397543" y="72343"/>
                </a:cubicBezTo>
                <a:cubicBezTo>
                  <a:pt x="397116" y="71254"/>
                  <a:pt x="395930" y="70284"/>
                  <a:pt x="395053" y="69242"/>
                </a:cubicBezTo>
                <a:cubicBezTo>
                  <a:pt x="394175" y="69763"/>
                  <a:pt x="393274" y="70284"/>
                  <a:pt x="392206" y="70899"/>
                </a:cubicBezTo>
                <a:close/>
                <a:moveTo>
                  <a:pt x="554533" y="142898"/>
                </a:moveTo>
                <a:cubicBezTo>
                  <a:pt x="555411" y="141880"/>
                  <a:pt x="556620" y="140886"/>
                  <a:pt x="557024" y="139797"/>
                </a:cubicBezTo>
                <a:cubicBezTo>
                  <a:pt x="557166" y="139419"/>
                  <a:pt x="555411" y="138803"/>
                  <a:pt x="554533" y="138283"/>
                </a:cubicBezTo>
                <a:cubicBezTo>
                  <a:pt x="553584" y="139277"/>
                  <a:pt x="552612" y="140294"/>
                  <a:pt x="551687" y="141241"/>
                </a:cubicBezTo>
                <a:cubicBezTo>
                  <a:pt x="552754" y="141880"/>
                  <a:pt x="553632" y="142401"/>
                  <a:pt x="554533" y="142898"/>
                </a:cubicBezTo>
                <a:close/>
                <a:moveTo>
                  <a:pt x="6682435" y="4134054"/>
                </a:moveTo>
                <a:cubicBezTo>
                  <a:pt x="6681842" y="4134385"/>
                  <a:pt x="6681818" y="4135569"/>
                  <a:pt x="6682412" y="4135971"/>
                </a:cubicBezTo>
                <a:cubicBezTo>
                  <a:pt x="6683668" y="4136847"/>
                  <a:pt x="6685376" y="4137510"/>
                  <a:pt x="6687108" y="4138054"/>
                </a:cubicBezTo>
                <a:cubicBezTo>
                  <a:pt x="6687392" y="4138149"/>
                  <a:pt x="6688697" y="4137179"/>
                  <a:pt x="6689622" y="4136634"/>
                </a:cubicBezTo>
                <a:cubicBezTo>
                  <a:pt x="6688364" y="4135735"/>
                  <a:pt x="6687297" y="4134717"/>
                  <a:pt x="6685780" y="4134007"/>
                </a:cubicBezTo>
                <a:cubicBezTo>
                  <a:pt x="6685068" y="4133699"/>
                  <a:pt x="6683028" y="4133699"/>
                  <a:pt x="6682435" y="4134054"/>
                </a:cubicBezTo>
                <a:close/>
                <a:moveTo>
                  <a:pt x="5253539" y="408385"/>
                </a:moveTo>
                <a:cubicBezTo>
                  <a:pt x="5253112" y="407296"/>
                  <a:pt x="5251926" y="406326"/>
                  <a:pt x="5251048" y="405284"/>
                </a:cubicBezTo>
                <a:cubicBezTo>
                  <a:pt x="5250170" y="405805"/>
                  <a:pt x="5248415" y="406420"/>
                  <a:pt x="5248558" y="406799"/>
                </a:cubicBezTo>
                <a:cubicBezTo>
                  <a:pt x="5248985" y="407888"/>
                  <a:pt x="5250170" y="408858"/>
                  <a:pt x="5251048" y="409900"/>
                </a:cubicBezTo>
                <a:cubicBezTo>
                  <a:pt x="5251926" y="409379"/>
                  <a:pt x="5253681" y="408764"/>
                  <a:pt x="5253539" y="408385"/>
                </a:cubicBezTo>
                <a:close/>
                <a:moveTo>
                  <a:pt x="5239071" y="402988"/>
                </a:moveTo>
                <a:cubicBezTo>
                  <a:pt x="5238193" y="402468"/>
                  <a:pt x="5237102" y="401474"/>
                  <a:pt x="5236438" y="401545"/>
                </a:cubicBezTo>
                <a:cubicBezTo>
                  <a:pt x="5234564" y="401781"/>
                  <a:pt x="5232856" y="402468"/>
                  <a:pt x="5231077" y="402988"/>
                </a:cubicBezTo>
                <a:cubicBezTo>
                  <a:pt x="5231955" y="403509"/>
                  <a:pt x="5233046" y="404503"/>
                  <a:pt x="5233710" y="404432"/>
                </a:cubicBezTo>
                <a:cubicBezTo>
                  <a:pt x="5235608" y="404196"/>
                  <a:pt x="5237291" y="403509"/>
                  <a:pt x="5239071" y="402988"/>
                </a:cubicBezTo>
                <a:close/>
                <a:moveTo>
                  <a:pt x="6738125" y="4076446"/>
                </a:moveTo>
                <a:cubicBezTo>
                  <a:pt x="6738339" y="4076517"/>
                  <a:pt x="6738576" y="4076564"/>
                  <a:pt x="6738789" y="4076635"/>
                </a:cubicBezTo>
                <a:cubicBezTo>
                  <a:pt x="6740260" y="4076232"/>
                  <a:pt x="6741754" y="4075877"/>
                  <a:pt x="6743225" y="4075546"/>
                </a:cubicBezTo>
                <a:cubicBezTo>
                  <a:pt x="6742465" y="4075309"/>
                  <a:pt x="6741707" y="4075049"/>
                  <a:pt x="6740971" y="4074836"/>
                </a:cubicBezTo>
                <a:cubicBezTo>
                  <a:pt x="6739904" y="4075404"/>
                  <a:pt x="6739003" y="4075925"/>
                  <a:pt x="6738125" y="4076446"/>
                </a:cubicBezTo>
                <a:close/>
                <a:moveTo>
                  <a:pt x="599882" y="224246"/>
                </a:moveTo>
                <a:cubicBezTo>
                  <a:pt x="599740" y="224624"/>
                  <a:pt x="601495" y="225240"/>
                  <a:pt x="602373" y="225761"/>
                </a:cubicBezTo>
                <a:cubicBezTo>
                  <a:pt x="603321" y="224766"/>
                  <a:pt x="604294" y="223749"/>
                  <a:pt x="605219" y="222802"/>
                </a:cubicBezTo>
                <a:cubicBezTo>
                  <a:pt x="604151" y="222187"/>
                  <a:pt x="603274" y="221666"/>
                  <a:pt x="602373" y="221169"/>
                </a:cubicBezTo>
                <a:cubicBezTo>
                  <a:pt x="601495" y="222187"/>
                  <a:pt x="600285" y="223157"/>
                  <a:pt x="599882" y="224246"/>
                </a:cubicBezTo>
                <a:close/>
                <a:moveTo>
                  <a:pt x="574456" y="223465"/>
                </a:moveTo>
                <a:cubicBezTo>
                  <a:pt x="575334" y="223985"/>
                  <a:pt x="576425" y="224979"/>
                  <a:pt x="577065" y="224908"/>
                </a:cubicBezTo>
                <a:cubicBezTo>
                  <a:pt x="578939" y="224672"/>
                  <a:pt x="580647" y="223985"/>
                  <a:pt x="582426" y="223465"/>
                </a:cubicBezTo>
                <a:cubicBezTo>
                  <a:pt x="581548" y="222944"/>
                  <a:pt x="580457" y="221950"/>
                  <a:pt x="579793" y="222021"/>
                </a:cubicBezTo>
                <a:cubicBezTo>
                  <a:pt x="577943" y="222258"/>
                  <a:pt x="576235" y="222944"/>
                  <a:pt x="574456" y="223465"/>
                </a:cubicBezTo>
                <a:close/>
                <a:moveTo>
                  <a:pt x="623458" y="325404"/>
                </a:moveTo>
                <a:cubicBezTo>
                  <a:pt x="624525" y="326019"/>
                  <a:pt x="625403" y="326540"/>
                  <a:pt x="626304" y="327037"/>
                </a:cubicBezTo>
                <a:cubicBezTo>
                  <a:pt x="627182" y="326019"/>
                  <a:pt x="628391" y="325025"/>
                  <a:pt x="628795" y="323936"/>
                </a:cubicBezTo>
                <a:cubicBezTo>
                  <a:pt x="628937" y="323558"/>
                  <a:pt x="627182" y="322942"/>
                  <a:pt x="626304" y="322422"/>
                </a:cubicBezTo>
                <a:cubicBezTo>
                  <a:pt x="625332" y="323439"/>
                  <a:pt x="624383" y="324434"/>
                  <a:pt x="623458" y="325404"/>
                </a:cubicBezTo>
                <a:close/>
                <a:moveTo>
                  <a:pt x="10175754" y="2497157"/>
                </a:moveTo>
                <a:cubicBezTo>
                  <a:pt x="10175375" y="2497535"/>
                  <a:pt x="10177984" y="2498908"/>
                  <a:pt x="10179217" y="2499808"/>
                </a:cubicBezTo>
                <a:cubicBezTo>
                  <a:pt x="10180403" y="2499808"/>
                  <a:pt x="10182040" y="2500068"/>
                  <a:pt x="10182633" y="2499737"/>
                </a:cubicBezTo>
                <a:cubicBezTo>
                  <a:pt x="10183225" y="2499405"/>
                  <a:pt x="10183225" y="2498245"/>
                  <a:pt x="10182680" y="2497796"/>
                </a:cubicBezTo>
                <a:cubicBezTo>
                  <a:pt x="10180830" y="2496281"/>
                  <a:pt x="10178553" y="2494388"/>
                  <a:pt x="10175754" y="2497157"/>
                </a:cubicBezTo>
                <a:close/>
                <a:moveTo>
                  <a:pt x="10437934" y="2497488"/>
                </a:moveTo>
                <a:cubicBezTo>
                  <a:pt x="10438812" y="2498009"/>
                  <a:pt x="10439903" y="2499003"/>
                  <a:pt x="10440543" y="2498932"/>
                </a:cubicBezTo>
                <a:cubicBezTo>
                  <a:pt x="10442417" y="2498695"/>
                  <a:pt x="10444124" y="2498009"/>
                  <a:pt x="10445904" y="2497488"/>
                </a:cubicBezTo>
                <a:cubicBezTo>
                  <a:pt x="10445026" y="2496968"/>
                  <a:pt x="10444124" y="2496470"/>
                  <a:pt x="10443058" y="2495855"/>
                </a:cubicBezTo>
                <a:cubicBezTo>
                  <a:pt x="10441397" y="2496399"/>
                  <a:pt x="10439666" y="2496944"/>
                  <a:pt x="10437934" y="2497488"/>
                </a:cubicBezTo>
                <a:close/>
                <a:moveTo>
                  <a:pt x="10537598" y="2495192"/>
                </a:moveTo>
                <a:cubicBezTo>
                  <a:pt x="10536720" y="2495713"/>
                  <a:pt x="10534965" y="2496329"/>
                  <a:pt x="10535107" y="2496707"/>
                </a:cubicBezTo>
                <a:cubicBezTo>
                  <a:pt x="10535534" y="2497796"/>
                  <a:pt x="10536720" y="2498766"/>
                  <a:pt x="10537598" y="2499808"/>
                </a:cubicBezTo>
                <a:cubicBezTo>
                  <a:pt x="10538475" y="2499287"/>
                  <a:pt x="10540230" y="2498672"/>
                  <a:pt x="10540088" y="2498293"/>
                </a:cubicBezTo>
                <a:cubicBezTo>
                  <a:pt x="10539661" y="2497204"/>
                  <a:pt x="10538475" y="2496210"/>
                  <a:pt x="10537598" y="2495192"/>
                </a:cubicBezTo>
                <a:close/>
                <a:moveTo>
                  <a:pt x="3425063" y="1528509"/>
                </a:moveTo>
                <a:cubicBezTo>
                  <a:pt x="3425941" y="1527491"/>
                  <a:pt x="3427150" y="1526497"/>
                  <a:pt x="3427554" y="1525409"/>
                </a:cubicBezTo>
                <a:cubicBezTo>
                  <a:pt x="3427696" y="1525030"/>
                  <a:pt x="3425941" y="1524415"/>
                  <a:pt x="3425063" y="1523894"/>
                </a:cubicBezTo>
                <a:cubicBezTo>
                  <a:pt x="3424114" y="1524888"/>
                  <a:pt x="3423142" y="1525906"/>
                  <a:pt x="3422217" y="1526852"/>
                </a:cubicBezTo>
                <a:cubicBezTo>
                  <a:pt x="3423284" y="1527468"/>
                  <a:pt x="3424162" y="1527989"/>
                  <a:pt x="3425063" y="1528509"/>
                </a:cubicBezTo>
                <a:close/>
                <a:moveTo>
                  <a:pt x="6582653" y="2509015"/>
                </a:moveTo>
                <a:cubicBezTo>
                  <a:pt x="6583531" y="2507997"/>
                  <a:pt x="6584716" y="2507003"/>
                  <a:pt x="6585143" y="2505914"/>
                </a:cubicBezTo>
                <a:cubicBezTo>
                  <a:pt x="6585286" y="2505535"/>
                  <a:pt x="6583531" y="2504920"/>
                  <a:pt x="6582653" y="2504399"/>
                </a:cubicBezTo>
                <a:cubicBezTo>
                  <a:pt x="6581705" y="2505393"/>
                  <a:pt x="6580732" y="2506411"/>
                  <a:pt x="6579807" y="2507358"/>
                </a:cubicBezTo>
                <a:cubicBezTo>
                  <a:pt x="6580874" y="2507973"/>
                  <a:pt x="6581752" y="2508494"/>
                  <a:pt x="6582653" y="2509015"/>
                </a:cubicBezTo>
                <a:close/>
                <a:moveTo>
                  <a:pt x="9983425" y="2506695"/>
                </a:moveTo>
                <a:cubicBezTo>
                  <a:pt x="9985156" y="2507240"/>
                  <a:pt x="9986887" y="2507808"/>
                  <a:pt x="9988571" y="2508328"/>
                </a:cubicBezTo>
                <a:cubicBezTo>
                  <a:pt x="9989639" y="2507713"/>
                  <a:pt x="9990516" y="2507192"/>
                  <a:pt x="9991417" y="2506695"/>
                </a:cubicBezTo>
                <a:cubicBezTo>
                  <a:pt x="9989639" y="2506175"/>
                  <a:pt x="9987931" y="2505488"/>
                  <a:pt x="9986057" y="2505251"/>
                </a:cubicBezTo>
                <a:cubicBezTo>
                  <a:pt x="9985393" y="2505180"/>
                  <a:pt x="9984302" y="2506198"/>
                  <a:pt x="9983425" y="2506695"/>
                </a:cubicBezTo>
                <a:close/>
                <a:moveTo>
                  <a:pt x="10338247" y="2518222"/>
                </a:moveTo>
                <a:cubicBezTo>
                  <a:pt x="10339124" y="2517701"/>
                  <a:pt x="10340880" y="2517086"/>
                  <a:pt x="10340738" y="2516707"/>
                </a:cubicBezTo>
                <a:cubicBezTo>
                  <a:pt x="10340311" y="2515618"/>
                  <a:pt x="10339124" y="2514648"/>
                  <a:pt x="10338247" y="2513606"/>
                </a:cubicBezTo>
                <a:cubicBezTo>
                  <a:pt x="10337369" y="2514127"/>
                  <a:pt x="10336468" y="2514624"/>
                  <a:pt x="10335401" y="2515239"/>
                </a:cubicBezTo>
                <a:cubicBezTo>
                  <a:pt x="10336349" y="2516210"/>
                  <a:pt x="10337298" y="2517204"/>
                  <a:pt x="10338247" y="2518222"/>
                </a:cubicBezTo>
                <a:close/>
                <a:moveTo>
                  <a:pt x="9506857" y="2519452"/>
                </a:moveTo>
                <a:cubicBezTo>
                  <a:pt x="9507640" y="2520517"/>
                  <a:pt x="9508588" y="2521535"/>
                  <a:pt x="9509466" y="2522600"/>
                </a:cubicBezTo>
                <a:cubicBezTo>
                  <a:pt x="9510391" y="2522150"/>
                  <a:pt x="9511600" y="2521654"/>
                  <a:pt x="9511482" y="2521322"/>
                </a:cubicBezTo>
                <a:cubicBezTo>
                  <a:pt x="9511055" y="2520233"/>
                  <a:pt x="9509869" y="2519263"/>
                  <a:pt x="9508991" y="2518222"/>
                </a:cubicBezTo>
                <a:cubicBezTo>
                  <a:pt x="9508327" y="2518600"/>
                  <a:pt x="9507592" y="2519026"/>
                  <a:pt x="9506857" y="2519452"/>
                </a:cubicBezTo>
                <a:close/>
                <a:moveTo>
                  <a:pt x="10470783" y="2524778"/>
                </a:moveTo>
                <a:cubicBezTo>
                  <a:pt x="10470404" y="2525156"/>
                  <a:pt x="10473014" y="2526529"/>
                  <a:pt x="10474247" y="2527428"/>
                </a:cubicBezTo>
                <a:cubicBezTo>
                  <a:pt x="10475433" y="2527428"/>
                  <a:pt x="10477069" y="2527689"/>
                  <a:pt x="10477662" y="2527358"/>
                </a:cubicBezTo>
                <a:cubicBezTo>
                  <a:pt x="10478255" y="2527026"/>
                  <a:pt x="10478255" y="2525866"/>
                  <a:pt x="10477710" y="2525417"/>
                </a:cubicBezTo>
                <a:cubicBezTo>
                  <a:pt x="10475860" y="2523902"/>
                  <a:pt x="10473582" y="2522009"/>
                  <a:pt x="10470783" y="2524778"/>
                </a:cubicBezTo>
                <a:close/>
                <a:moveTo>
                  <a:pt x="10802102" y="2468447"/>
                </a:moveTo>
                <a:cubicBezTo>
                  <a:pt x="10800228" y="2468684"/>
                  <a:pt x="10798521" y="2469370"/>
                  <a:pt x="10796741" y="2469891"/>
                </a:cubicBezTo>
                <a:cubicBezTo>
                  <a:pt x="10797619" y="2470412"/>
                  <a:pt x="10798521" y="2470909"/>
                  <a:pt x="10799588" y="2471524"/>
                </a:cubicBezTo>
                <a:cubicBezTo>
                  <a:pt x="10801272" y="2470980"/>
                  <a:pt x="10803003" y="2470435"/>
                  <a:pt x="10804735" y="2469891"/>
                </a:cubicBezTo>
                <a:cubicBezTo>
                  <a:pt x="10803833" y="2469370"/>
                  <a:pt x="10802742" y="2468353"/>
                  <a:pt x="10802102" y="2468447"/>
                </a:cubicBezTo>
                <a:close/>
                <a:moveTo>
                  <a:pt x="10279948" y="2475264"/>
                </a:moveTo>
                <a:cubicBezTo>
                  <a:pt x="10279806" y="2475642"/>
                  <a:pt x="10281561" y="2476258"/>
                  <a:pt x="10282439" y="2476778"/>
                </a:cubicBezTo>
                <a:cubicBezTo>
                  <a:pt x="10283387" y="2475784"/>
                  <a:pt x="10284360" y="2474767"/>
                  <a:pt x="10285285" y="2473820"/>
                </a:cubicBezTo>
                <a:cubicBezTo>
                  <a:pt x="10284217" y="2473204"/>
                  <a:pt x="10283340" y="2472684"/>
                  <a:pt x="10282439" y="2472187"/>
                </a:cubicBezTo>
                <a:cubicBezTo>
                  <a:pt x="10281561" y="2473204"/>
                  <a:pt x="10280351" y="2474199"/>
                  <a:pt x="10279948" y="2475264"/>
                </a:cubicBezTo>
                <a:close/>
                <a:moveTo>
                  <a:pt x="10372638" y="2475264"/>
                </a:moveTo>
                <a:cubicBezTo>
                  <a:pt x="10372212" y="2474175"/>
                  <a:pt x="10371025" y="2473204"/>
                  <a:pt x="10370148" y="2472163"/>
                </a:cubicBezTo>
                <a:cubicBezTo>
                  <a:pt x="10369270" y="2472684"/>
                  <a:pt x="10367515" y="2473299"/>
                  <a:pt x="10367657" y="2473678"/>
                </a:cubicBezTo>
                <a:cubicBezTo>
                  <a:pt x="10368084" y="2474767"/>
                  <a:pt x="10369270" y="2475737"/>
                  <a:pt x="10370148" y="2476778"/>
                </a:cubicBezTo>
                <a:cubicBezTo>
                  <a:pt x="10371025" y="2476281"/>
                  <a:pt x="10372781" y="2475642"/>
                  <a:pt x="10372638" y="2475264"/>
                </a:cubicBezTo>
                <a:close/>
                <a:moveTo>
                  <a:pt x="10776818" y="2472187"/>
                </a:moveTo>
                <a:cubicBezTo>
                  <a:pt x="10775941" y="2472708"/>
                  <a:pt x="10774186" y="2473323"/>
                  <a:pt x="10774328" y="2473702"/>
                </a:cubicBezTo>
                <a:cubicBezTo>
                  <a:pt x="10774755" y="2474790"/>
                  <a:pt x="10775941" y="2475761"/>
                  <a:pt x="10776818" y="2476802"/>
                </a:cubicBezTo>
                <a:cubicBezTo>
                  <a:pt x="10777696" y="2476281"/>
                  <a:pt x="10778598" y="2475784"/>
                  <a:pt x="10779664" y="2475169"/>
                </a:cubicBezTo>
                <a:cubicBezTo>
                  <a:pt x="10778715" y="2474175"/>
                  <a:pt x="10777767" y="2473181"/>
                  <a:pt x="10776818" y="2472187"/>
                </a:cubicBezTo>
                <a:close/>
                <a:moveTo>
                  <a:pt x="9936723" y="2478412"/>
                </a:moveTo>
                <a:cubicBezTo>
                  <a:pt x="9937648" y="2479382"/>
                  <a:pt x="9938597" y="2480376"/>
                  <a:pt x="9939570" y="2481370"/>
                </a:cubicBezTo>
                <a:cubicBezTo>
                  <a:pt x="9940447" y="2480849"/>
                  <a:pt x="9942202" y="2480234"/>
                  <a:pt x="9942060" y="2479855"/>
                </a:cubicBezTo>
                <a:cubicBezTo>
                  <a:pt x="9941633" y="2478767"/>
                  <a:pt x="9940447" y="2477796"/>
                  <a:pt x="9939570" y="2476755"/>
                </a:cubicBezTo>
                <a:cubicBezTo>
                  <a:pt x="9938692" y="2477299"/>
                  <a:pt x="9937791" y="2477796"/>
                  <a:pt x="9936723" y="2478412"/>
                </a:cubicBezTo>
                <a:close/>
                <a:moveTo>
                  <a:pt x="10351363" y="2478412"/>
                </a:moveTo>
                <a:cubicBezTo>
                  <a:pt x="10352289" y="2479382"/>
                  <a:pt x="10353237" y="2480376"/>
                  <a:pt x="10354210" y="2481370"/>
                </a:cubicBezTo>
                <a:cubicBezTo>
                  <a:pt x="10355087" y="2480849"/>
                  <a:pt x="10356842" y="2480234"/>
                  <a:pt x="10356699" y="2479855"/>
                </a:cubicBezTo>
                <a:cubicBezTo>
                  <a:pt x="10356273" y="2478767"/>
                  <a:pt x="10355087" y="2477796"/>
                  <a:pt x="10354210" y="2476755"/>
                </a:cubicBezTo>
                <a:cubicBezTo>
                  <a:pt x="10353308" y="2477299"/>
                  <a:pt x="10352430" y="2477796"/>
                  <a:pt x="10351363" y="2478412"/>
                </a:cubicBezTo>
                <a:close/>
                <a:moveTo>
                  <a:pt x="2359409" y="2492234"/>
                </a:moveTo>
                <a:cubicBezTo>
                  <a:pt x="2358342" y="2491618"/>
                  <a:pt x="2357464" y="2491098"/>
                  <a:pt x="2356563" y="2490601"/>
                </a:cubicBezTo>
                <a:cubicBezTo>
                  <a:pt x="2355685" y="2491618"/>
                  <a:pt x="2354499" y="2492612"/>
                  <a:pt x="2354072" y="2493701"/>
                </a:cubicBezTo>
                <a:cubicBezTo>
                  <a:pt x="2353930" y="2494080"/>
                  <a:pt x="2355685" y="2494695"/>
                  <a:pt x="2356563" y="2495216"/>
                </a:cubicBezTo>
                <a:cubicBezTo>
                  <a:pt x="2357535" y="2494198"/>
                  <a:pt x="2358508" y="2493204"/>
                  <a:pt x="2359409" y="2492234"/>
                </a:cubicBezTo>
                <a:close/>
                <a:moveTo>
                  <a:pt x="2194616" y="2496707"/>
                </a:moveTo>
                <a:cubicBezTo>
                  <a:pt x="2195043" y="2497796"/>
                  <a:pt x="2196229" y="2498766"/>
                  <a:pt x="2197106" y="2499808"/>
                </a:cubicBezTo>
                <a:cubicBezTo>
                  <a:pt x="2197984" y="2499287"/>
                  <a:pt x="2198885" y="2498790"/>
                  <a:pt x="2199952" y="2498175"/>
                </a:cubicBezTo>
                <a:cubicBezTo>
                  <a:pt x="2199027" y="2497204"/>
                  <a:pt x="2198079" y="2496210"/>
                  <a:pt x="2197106" y="2495216"/>
                </a:cubicBezTo>
                <a:cubicBezTo>
                  <a:pt x="2196229" y="2495713"/>
                  <a:pt x="2194473" y="2496329"/>
                  <a:pt x="2194616" y="2496707"/>
                </a:cubicBezTo>
                <a:close/>
                <a:moveTo>
                  <a:pt x="9554341" y="2542742"/>
                </a:moveTo>
                <a:cubicBezTo>
                  <a:pt x="9554768" y="2543831"/>
                  <a:pt x="9555953" y="2544801"/>
                  <a:pt x="9556830" y="2545842"/>
                </a:cubicBezTo>
                <a:cubicBezTo>
                  <a:pt x="9557708" y="2545322"/>
                  <a:pt x="9558610" y="2544825"/>
                  <a:pt x="9559677" y="2544209"/>
                </a:cubicBezTo>
                <a:cubicBezTo>
                  <a:pt x="9558752" y="2543239"/>
                  <a:pt x="9557803" y="2542245"/>
                  <a:pt x="9556830" y="2541251"/>
                </a:cubicBezTo>
                <a:cubicBezTo>
                  <a:pt x="9555953" y="2541748"/>
                  <a:pt x="9554198" y="2542363"/>
                  <a:pt x="9554341" y="2542742"/>
                </a:cubicBezTo>
                <a:close/>
                <a:moveTo>
                  <a:pt x="3349307" y="1484770"/>
                </a:moveTo>
                <a:cubicBezTo>
                  <a:pt x="3348430" y="1484250"/>
                  <a:pt x="3347529" y="1483753"/>
                  <a:pt x="3346461" y="1483137"/>
                </a:cubicBezTo>
                <a:cubicBezTo>
                  <a:pt x="3344801" y="1483682"/>
                  <a:pt x="3343069" y="1484226"/>
                  <a:pt x="3341315" y="1484770"/>
                </a:cubicBezTo>
                <a:cubicBezTo>
                  <a:pt x="3342192" y="1485291"/>
                  <a:pt x="3343283" y="1486285"/>
                  <a:pt x="3343924" y="1486214"/>
                </a:cubicBezTo>
                <a:cubicBezTo>
                  <a:pt x="3345821" y="1485977"/>
                  <a:pt x="3347529" y="1485291"/>
                  <a:pt x="3349307" y="1484770"/>
                </a:cubicBezTo>
                <a:close/>
                <a:moveTo>
                  <a:pt x="10178174" y="2549890"/>
                </a:moveTo>
                <a:cubicBezTo>
                  <a:pt x="10178814" y="2550103"/>
                  <a:pt x="10181186" y="2548612"/>
                  <a:pt x="10182775" y="2547902"/>
                </a:cubicBezTo>
                <a:cubicBezTo>
                  <a:pt x="10182775" y="2547215"/>
                  <a:pt x="10183225" y="2546269"/>
                  <a:pt x="10182633" y="2545913"/>
                </a:cubicBezTo>
                <a:cubicBezTo>
                  <a:pt x="10182040" y="2545582"/>
                  <a:pt x="10180071" y="2545558"/>
                  <a:pt x="10179265" y="2545890"/>
                </a:cubicBezTo>
                <a:cubicBezTo>
                  <a:pt x="10176656" y="2546955"/>
                  <a:pt x="10173383" y="2548257"/>
                  <a:pt x="10178174" y="2549890"/>
                </a:cubicBezTo>
                <a:close/>
                <a:moveTo>
                  <a:pt x="6396751" y="2551949"/>
                </a:moveTo>
                <a:cubicBezTo>
                  <a:pt x="6397178" y="2553038"/>
                  <a:pt x="6398363" y="2554008"/>
                  <a:pt x="6399241" y="2555049"/>
                </a:cubicBezTo>
                <a:cubicBezTo>
                  <a:pt x="6400119" y="2554529"/>
                  <a:pt x="6401874" y="2553913"/>
                  <a:pt x="6401731" y="2553535"/>
                </a:cubicBezTo>
                <a:cubicBezTo>
                  <a:pt x="6401304" y="2552446"/>
                  <a:pt x="6400119" y="2551475"/>
                  <a:pt x="6399241" y="2550434"/>
                </a:cubicBezTo>
                <a:cubicBezTo>
                  <a:pt x="6398363" y="2550955"/>
                  <a:pt x="6396608" y="2551570"/>
                  <a:pt x="6396751" y="2551949"/>
                </a:cubicBezTo>
                <a:close/>
                <a:moveTo>
                  <a:pt x="6293103" y="2558126"/>
                </a:moveTo>
                <a:cubicBezTo>
                  <a:pt x="6292960" y="2558505"/>
                  <a:pt x="6294715" y="2559120"/>
                  <a:pt x="6295593" y="2559641"/>
                </a:cubicBezTo>
                <a:cubicBezTo>
                  <a:pt x="6296542" y="2558647"/>
                  <a:pt x="6297514" y="2557629"/>
                  <a:pt x="6298440" y="2556682"/>
                </a:cubicBezTo>
                <a:cubicBezTo>
                  <a:pt x="6297372" y="2556067"/>
                  <a:pt x="6296495" y="2555546"/>
                  <a:pt x="6295593" y="2555049"/>
                </a:cubicBezTo>
                <a:cubicBezTo>
                  <a:pt x="6294692" y="2556067"/>
                  <a:pt x="6293506" y="2557037"/>
                  <a:pt x="6293103" y="2558126"/>
                </a:cubicBezTo>
                <a:close/>
                <a:moveTo>
                  <a:pt x="6681154" y="2556682"/>
                </a:moveTo>
                <a:cubicBezTo>
                  <a:pt x="6680087" y="2556067"/>
                  <a:pt x="6679209" y="2555546"/>
                  <a:pt x="6678308" y="2555049"/>
                </a:cubicBezTo>
                <a:cubicBezTo>
                  <a:pt x="6677430" y="2556067"/>
                  <a:pt x="6676245" y="2557061"/>
                  <a:pt x="6675818" y="2558150"/>
                </a:cubicBezTo>
                <a:cubicBezTo>
                  <a:pt x="6675676" y="2558529"/>
                  <a:pt x="6677430" y="2559144"/>
                  <a:pt x="6678308" y="2559665"/>
                </a:cubicBezTo>
                <a:cubicBezTo>
                  <a:pt x="6679280" y="2558647"/>
                  <a:pt x="6680229" y="2557653"/>
                  <a:pt x="6681154" y="2556682"/>
                </a:cubicBezTo>
                <a:close/>
                <a:moveTo>
                  <a:pt x="1960399" y="1480960"/>
                </a:moveTo>
                <a:cubicBezTo>
                  <a:pt x="1959973" y="1479871"/>
                  <a:pt x="1958787" y="1478901"/>
                  <a:pt x="1957909" y="1477859"/>
                </a:cubicBezTo>
                <a:cubicBezTo>
                  <a:pt x="1957032" y="1478380"/>
                  <a:pt x="1955276" y="1478995"/>
                  <a:pt x="1955419" y="1479374"/>
                </a:cubicBezTo>
                <a:cubicBezTo>
                  <a:pt x="1955846" y="1480463"/>
                  <a:pt x="1957032" y="1481433"/>
                  <a:pt x="1957909" y="1482474"/>
                </a:cubicBezTo>
                <a:cubicBezTo>
                  <a:pt x="1958787" y="1481954"/>
                  <a:pt x="1960542" y="1481338"/>
                  <a:pt x="1960399" y="1480960"/>
                </a:cubicBezTo>
                <a:close/>
                <a:moveTo>
                  <a:pt x="4165257" y="1513835"/>
                </a:moveTo>
                <a:cubicBezTo>
                  <a:pt x="4167131" y="1513598"/>
                  <a:pt x="4168839" y="1512912"/>
                  <a:pt x="4170618" y="1512391"/>
                </a:cubicBezTo>
                <a:cubicBezTo>
                  <a:pt x="4169740" y="1511871"/>
                  <a:pt x="4168649" y="1510876"/>
                  <a:pt x="4167985" y="1510947"/>
                </a:cubicBezTo>
                <a:cubicBezTo>
                  <a:pt x="4166111" y="1511184"/>
                  <a:pt x="4164403" y="1511871"/>
                  <a:pt x="4162625" y="1512391"/>
                </a:cubicBezTo>
                <a:cubicBezTo>
                  <a:pt x="4163502" y="1512912"/>
                  <a:pt x="4164593" y="1513906"/>
                  <a:pt x="4165257" y="1513835"/>
                </a:cubicBezTo>
                <a:close/>
                <a:moveTo>
                  <a:pt x="10000857" y="2528943"/>
                </a:moveTo>
                <a:cubicBezTo>
                  <a:pt x="10001284" y="2530032"/>
                  <a:pt x="10002470" y="2531002"/>
                  <a:pt x="10003348" y="2532044"/>
                </a:cubicBezTo>
                <a:cubicBezTo>
                  <a:pt x="10004225" y="2531523"/>
                  <a:pt x="10005126" y="2531026"/>
                  <a:pt x="10006194" y="2530411"/>
                </a:cubicBezTo>
                <a:cubicBezTo>
                  <a:pt x="10005269" y="2529440"/>
                  <a:pt x="10004320" y="2528446"/>
                  <a:pt x="10003348" y="2527452"/>
                </a:cubicBezTo>
                <a:cubicBezTo>
                  <a:pt x="10002470" y="2527926"/>
                  <a:pt x="10000715" y="2528565"/>
                  <a:pt x="10000857" y="2528943"/>
                </a:cubicBezTo>
                <a:close/>
                <a:moveTo>
                  <a:pt x="10160338" y="2533535"/>
                </a:moveTo>
                <a:cubicBezTo>
                  <a:pt x="10160765" y="2534624"/>
                  <a:pt x="10161950" y="2535594"/>
                  <a:pt x="10162828" y="2536635"/>
                </a:cubicBezTo>
                <a:cubicBezTo>
                  <a:pt x="10163705" y="2536115"/>
                  <a:pt x="10165461" y="2535499"/>
                  <a:pt x="10165318" y="2535121"/>
                </a:cubicBezTo>
                <a:cubicBezTo>
                  <a:pt x="10164892" y="2534032"/>
                  <a:pt x="10163705" y="2533062"/>
                  <a:pt x="10162828" y="2532020"/>
                </a:cubicBezTo>
                <a:cubicBezTo>
                  <a:pt x="10161950" y="2532541"/>
                  <a:pt x="10160196" y="2533156"/>
                  <a:pt x="10160338" y="2533535"/>
                </a:cubicBezTo>
                <a:close/>
                <a:moveTo>
                  <a:pt x="10378117" y="2536635"/>
                </a:moveTo>
                <a:cubicBezTo>
                  <a:pt x="10378995" y="2536115"/>
                  <a:pt x="10379896" y="2535618"/>
                  <a:pt x="10380963" y="2535002"/>
                </a:cubicBezTo>
                <a:cubicBezTo>
                  <a:pt x="10380038" y="2534032"/>
                  <a:pt x="10379089" y="2533038"/>
                  <a:pt x="10378117" y="2532044"/>
                </a:cubicBezTo>
                <a:cubicBezTo>
                  <a:pt x="10377239" y="2532565"/>
                  <a:pt x="10375485" y="2533180"/>
                  <a:pt x="10375627" y="2533559"/>
                </a:cubicBezTo>
                <a:cubicBezTo>
                  <a:pt x="10376054" y="2534624"/>
                  <a:pt x="10377239" y="2535594"/>
                  <a:pt x="10378117" y="2536635"/>
                </a:cubicBezTo>
                <a:close/>
                <a:moveTo>
                  <a:pt x="1915003" y="2538576"/>
                </a:moveTo>
                <a:cubicBezTo>
                  <a:pt x="1914624" y="2538955"/>
                  <a:pt x="1917233" y="2540328"/>
                  <a:pt x="1918466" y="2541227"/>
                </a:cubicBezTo>
                <a:cubicBezTo>
                  <a:pt x="1919652" y="2541227"/>
                  <a:pt x="1921312" y="2541487"/>
                  <a:pt x="1921905" y="2541156"/>
                </a:cubicBezTo>
                <a:cubicBezTo>
                  <a:pt x="1922498" y="2540825"/>
                  <a:pt x="1922498" y="2539665"/>
                  <a:pt x="1921953" y="2539215"/>
                </a:cubicBezTo>
                <a:cubicBezTo>
                  <a:pt x="1920079" y="2537700"/>
                  <a:pt x="1917802" y="2535807"/>
                  <a:pt x="1915003" y="2538576"/>
                </a:cubicBezTo>
                <a:close/>
                <a:moveTo>
                  <a:pt x="4815323" y="1497906"/>
                </a:moveTo>
                <a:cubicBezTo>
                  <a:pt x="4814256" y="1497291"/>
                  <a:pt x="4813378" y="1496770"/>
                  <a:pt x="4812477" y="1496273"/>
                </a:cubicBezTo>
                <a:cubicBezTo>
                  <a:pt x="4811599" y="1497291"/>
                  <a:pt x="4810413" y="1498285"/>
                  <a:pt x="4809986" y="1499374"/>
                </a:cubicBezTo>
                <a:cubicBezTo>
                  <a:pt x="4809844" y="1499752"/>
                  <a:pt x="4811599" y="1500368"/>
                  <a:pt x="4812477" y="1500888"/>
                </a:cubicBezTo>
                <a:cubicBezTo>
                  <a:pt x="4813449" y="1499871"/>
                  <a:pt x="4814398" y="1498877"/>
                  <a:pt x="4815323" y="1497906"/>
                </a:cubicBezTo>
                <a:close/>
                <a:moveTo>
                  <a:pt x="5916839" y="1493977"/>
                </a:moveTo>
                <a:cubicBezTo>
                  <a:pt x="5915961" y="1493457"/>
                  <a:pt x="5915060" y="1492959"/>
                  <a:pt x="5913993" y="1492344"/>
                </a:cubicBezTo>
                <a:cubicBezTo>
                  <a:pt x="5912332" y="1492889"/>
                  <a:pt x="5910577" y="1493433"/>
                  <a:pt x="5908846" y="1493977"/>
                </a:cubicBezTo>
                <a:cubicBezTo>
                  <a:pt x="5909723" y="1494498"/>
                  <a:pt x="5910814" y="1495492"/>
                  <a:pt x="5911455" y="1495421"/>
                </a:cubicBezTo>
                <a:cubicBezTo>
                  <a:pt x="5913352" y="1495184"/>
                  <a:pt x="5915060" y="1494498"/>
                  <a:pt x="5916839" y="1493977"/>
                </a:cubicBezTo>
                <a:close/>
                <a:moveTo>
                  <a:pt x="1922142" y="2541298"/>
                </a:moveTo>
                <a:cubicBezTo>
                  <a:pt x="1921549" y="2541629"/>
                  <a:pt x="1921526" y="2542813"/>
                  <a:pt x="1922118" y="2543239"/>
                </a:cubicBezTo>
                <a:cubicBezTo>
                  <a:pt x="1923376" y="2544091"/>
                  <a:pt x="1925083" y="2544777"/>
                  <a:pt x="1926815" y="2545322"/>
                </a:cubicBezTo>
                <a:cubicBezTo>
                  <a:pt x="1927099" y="2545416"/>
                  <a:pt x="1928404" y="2544446"/>
                  <a:pt x="1929329" y="2543902"/>
                </a:cubicBezTo>
                <a:cubicBezTo>
                  <a:pt x="1928072" y="2543002"/>
                  <a:pt x="1927004" y="2541985"/>
                  <a:pt x="1925486" y="2541274"/>
                </a:cubicBezTo>
                <a:cubicBezTo>
                  <a:pt x="1924775" y="2540943"/>
                  <a:pt x="1922735" y="2540967"/>
                  <a:pt x="1922142" y="2541298"/>
                </a:cubicBezTo>
                <a:close/>
                <a:moveTo>
                  <a:pt x="1842141" y="1602070"/>
                </a:moveTo>
                <a:cubicBezTo>
                  <a:pt x="1842734" y="1601739"/>
                  <a:pt x="1842734" y="1600579"/>
                  <a:pt x="1842188" y="1600129"/>
                </a:cubicBezTo>
                <a:cubicBezTo>
                  <a:pt x="1840339" y="1598615"/>
                  <a:pt x="1838062" y="1596721"/>
                  <a:pt x="1835263" y="1599490"/>
                </a:cubicBezTo>
                <a:cubicBezTo>
                  <a:pt x="1834883" y="1599869"/>
                  <a:pt x="1837492" y="1601242"/>
                  <a:pt x="1838726" y="1602141"/>
                </a:cubicBezTo>
                <a:cubicBezTo>
                  <a:pt x="1839912" y="1602165"/>
                  <a:pt x="1841548" y="1602425"/>
                  <a:pt x="1842141" y="1602070"/>
                </a:cubicBezTo>
                <a:close/>
                <a:moveTo>
                  <a:pt x="10760856" y="2398531"/>
                </a:moveTo>
                <a:cubicBezTo>
                  <a:pt x="10759979" y="2399052"/>
                  <a:pt x="10758223" y="2399667"/>
                  <a:pt x="10758365" y="2400046"/>
                </a:cubicBezTo>
                <a:cubicBezTo>
                  <a:pt x="10758792" y="2401135"/>
                  <a:pt x="10759979" y="2402105"/>
                  <a:pt x="10760856" y="2403146"/>
                </a:cubicBezTo>
                <a:cubicBezTo>
                  <a:pt x="10761734" y="2402626"/>
                  <a:pt x="10763489" y="2402010"/>
                  <a:pt x="10763347" y="2401632"/>
                </a:cubicBezTo>
                <a:cubicBezTo>
                  <a:pt x="10762943" y="2400543"/>
                  <a:pt x="10761757" y="2399549"/>
                  <a:pt x="10760856" y="2398531"/>
                </a:cubicBezTo>
                <a:close/>
                <a:moveTo>
                  <a:pt x="1795938" y="1596035"/>
                </a:moveTo>
                <a:cubicBezTo>
                  <a:pt x="1795796" y="1596414"/>
                  <a:pt x="1797551" y="1597029"/>
                  <a:pt x="1798429" y="1597550"/>
                </a:cubicBezTo>
                <a:cubicBezTo>
                  <a:pt x="1799377" y="1596555"/>
                  <a:pt x="1800350" y="1595561"/>
                  <a:pt x="1801275" y="1594591"/>
                </a:cubicBezTo>
                <a:cubicBezTo>
                  <a:pt x="1800208" y="1593976"/>
                  <a:pt x="1799330" y="1593455"/>
                  <a:pt x="1798429" y="1592958"/>
                </a:cubicBezTo>
                <a:cubicBezTo>
                  <a:pt x="1797527" y="1593976"/>
                  <a:pt x="1796341" y="1594946"/>
                  <a:pt x="1795938" y="1596035"/>
                </a:cubicBezTo>
                <a:close/>
                <a:moveTo>
                  <a:pt x="4633073" y="2405442"/>
                </a:moveTo>
                <a:cubicBezTo>
                  <a:pt x="4633951" y="2405963"/>
                  <a:pt x="4634852" y="2406460"/>
                  <a:pt x="4635919" y="2407075"/>
                </a:cubicBezTo>
                <a:cubicBezTo>
                  <a:pt x="4637580" y="2406531"/>
                  <a:pt x="4639335" y="2405987"/>
                  <a:pt x="4641066" y="2405442"/>
                </a:cubicBezTo>
                <a:cubicBezTo>
                  <a:pt x="4640189" y="2404922"/>
                  <a:pt x="4639098" y="2403928"/>
                  <a:pt x="4638433" y="2403999"/>
                </a:cubicBezTo>
                <a:cubicBezTo>
                  <a:pt x="4636560" y="2404235"/>
                  <a:pt x="4634852" y="2404922"/>
                  <a:pt x="4633073" y="2405442"/>
                </a:cubicBezTo>
                <a:close/>
                <a:moveTo>
                  <a:pt x="3846297" y="1589195"/>
                </a:moveTo>
                <a:cubicBezTo>
                  <a:pt x="3845632" y="1589100"/>
                  <a:pt x="3844565" y="1590118"/>
                  <a:pt x="3843664" y="1590638"/>
                </a:cubicBezTo>
                <a:cubicBezTo>
                  <a:pt x="3845395" y="1591183"/>
                  <a:pt x="3847126" y="1591751"/>
                  <a:pt x="3848810" y="1592272"/>
                </a:cubicBezTo>
                <a:cubicBezTo>
                  <a:pt x="3849878" y="1591656"/>
                  <a:pt x="3850755" y="1591136"/>
                  <a:pt x="3851657" y="1590638"/>
                </a:cubicBezTo>
                <a:cubicBezTo>
                  <a:pt x="3849878" y="1590141"/>
                  <a:pt x="3848170" y="1589455"/>
                  <a:pt x="3846297" y="1589195"/>
                </a:cubicBezTo>
                <a:close/>
                <a:moveTo>
                  <a:pt x="6427157" y="2414649"/>
                </a:moveTo>
                <a:cubicBezTo>
                  <a:pt x="6428035" y="2415170"/>
                  <a:pt x="6429126" y="2416164"/>
                  <a:pt x="6429766" y="2416093"/>
                </a:cubicBezTo>
                <a:cubicBezTo>
                  <a:pt x="6431640" y="2415856"/>
                  <a:pt x="6433348" y="2415170"/>
                  <a:pt x="6435127" y="2414649"/>
                </a:cubicBezTo>
                <a:cubicBezTo>
                  <a:pt x="6434249" y="2414129"/>
                  <a:pt x="6433348" y="2413632"/>
                  <a:pt x="6432280" y="2413016"/>
                </a:cubicBezTo>
                <a:cubicBezTo>
                  <a:pt x="6430620" y="2413537"/>
                  <a:pt x="6428889" y="2414081"/>
                  <a:pt x="6427157" y="2414649"/>
                </a:cubicBezTo>
                <a:close/>
                <a:moveTo>
                  <a:pt x="9012121" y="2418460"/>
                </a:moveTo>
                <a:cubicBezTo>
                  <a:pt x="9012548" y="2419549"/>
                  <a:pt x="9013734" y="2420519"/>
                  <a:pt x="9014611" y="2421560"/>
                </a:cubicBezTo>
                <a:cubicBezTo>
                  <a:pt x="9015489" y="2421040"/>
                  <a:pt x="9017244" y="2420424"/>
                  <a:pt x="9017102" y="2420046"/>
                </a:cubicBezTo>
                <a:cubicBezTo>
                  <a:pt x="9016675" y="2418957"/>
                  <a:pt x="9015489" y="2417986"/>
                  <a:pt x="9014611" y="2416945"/>
                </a:cubicBezTo>
                <a:cubicBezTo>
                  <a:pt x="9013734" y="2417442"/>
                  <a:pt x="9011979" y="2418081"/>
                  <a:pt x="9012121" y="2418460"/>
                </a:cubicBezTo>
                <a:close/>
                <a:moveTo>
                  <a:pt x="9099831" y="2420022"/>
                </a:moveTo>
                <a:cubicBezTo>
                  <a:pt x="9099688" y="2420401"/>
                  <a:pt x="9101443" y="2421016"/>
                  <a:pt x="9102321" y="2421537"/>
                </a:cubicBezTo>
                <a:cubicBezTo>
                  <a:pt x="9103270" y="2420543"/>
                  <a:pt x="9104242" y="2419525"/>
                  <a:pt x="9105167" y="2418578"/>
                </a:cubicBezTo>
                <a:cubicBezTo>
                  <a:pt x="9104100" y="2417963"/>
                  <a:pt x="9103222" y="2417442"/>
                  <a:pt x="9102321" y="2416945"/>
                </a:cubicBezTo>
                <a:cubicBezTo>
                  <a:pt x="9101443" y="2417963"/>
                  <a:pt x="9100257" y="2418957"/>
                  <a:pt x="9099831" y="2420022"/>
                </a:cubicBezTo>
                <a:close/>
                <a:moveTo>
                  <a:pt x="9689889" y="2363218"/>
                </a:moveTo>
                <a:cubicBezTo>
                  <a:pt x="9690316" y="2364307"/>
                  <a:pt x="9691502" y="2365277"/>
                  <a:pt x="9692379" y="2366319"/>
                </a:cubicBezTo>
                <a:cubicBezTo>
                  <a:pt x="9693257" y="2365798"/>
                  <a:pt x="9694158" y="2365301"/>
                  <a:pt x="9695226" y="2364686"/>
                </a:cubicBezTo>
                <a:cubicBezTo>
                  <a:pt x="9694301" y="2363715"/>
                  <a:pt x="9693352" y="2362721"/>
                  <a:pt x="9692379" y="2361727"/>
                </a:cubicBezTo>
                <a:cubicBezTo>
                  <a:pt x="9691502" y="2362200"/>
                  <a:pt x="9689747" y="2362839"/>
                  <a:pt x="9689889" y="2363218"/>
                </a:cubicBezTo>
                <a:close/>
                <a:moveTo>
                  <a:pt x="4935977" y="1609336"/>
                </a:moveTo>
                <a:cubicBezTo>
                  <a:pt x="4934127" y="1607822"/>
                  <a:pt x="4931850" y="1605928"/>
                  <a:pt x="4929051" y="1608697"/>
                </a:cubicBezTo>
                <a:cubicBezTo>
                  <a:pt x="4928672" y="1609076"/>
                  <a:pt x="4931281" y="1610449"/>
                  <a:pt x="4932514" y="1611348"/>
                </a:cubicBezTo>
                <a:cubicBezTo>
                  <a:pt x="4933700" y="1611348"/>
                  <a:pt x="4934886" y="1611348"/>
                  <a:pt x="4936072" y="1611348"/>
                </a:cubicBezTo>
                <a:cubicBezTo>
                  <a:pt x="4936072" y="1610685"/>
                  <a:pt x="4936546" y="1609810"/>
                  <a:pt x="4935977" y="1609336"/>
                </a:cubicBezTo>
                <a:close/>
                <a:moveTo>
                  <a:pt x="9075567" y="2369277"/>
                </a:moveTo>
                <a:cubicBezTo>
                  <a:pt x="9076634" y="2369893"/>
                  <a:pt x="9077512" y="2370413"/>
                  <a:pt x="9078413" y="2370910"/>
                </a:cubicBezTo>
                <a:cubicBezTo>
                  <a:pt x="9079290" y="2369893"/>
                  <a:pt x="9080477" y="2368898"/>
                  <a:pt x="9080904" y="2367833"/>
                </a:cubicBezTo>
                <a:cubicBezTo>
                  <a:pt x="9081046" y="2367455"/>
                  <a:pt x="9079290" y="2366839"/>
                  <a:pt x="9078413" y="2366319"/>
                </a:cubicBezTo>
                <a:cubicBezTo>
                  <a:pt x="9077464" y="2367313"/>
                  <a:pt x="9076492" y="2368307"/>
                  <a:pt x="9075567" y="2369277"/>
                </a:cubicBezTo>
                <a:close/>
                <a:moveTo>
                  <a:pt x="5994444" y="2374437"/>
                </a:moveTo>
                <a:cubicBezTo>
                  <a:pt x="5994421" y="2373869"/>
                  <a:pt x="5994397" y="2373324"/>
                  <a:pt x="5994349" y="2372756"/>
                </a:cubicBezTo>
                <a:cubicBezTo>
                  <a:pt x="5993757" y="2372141"/>
                  <a:pt x="5993187" y="2371526"/>
                  <a:pt x="5992571" y="2370910"/>
                </a:cubicBezTo>
                <a:cubicBezTo>
                  <a:pt x="5991693" y="2371431"/>
                  <a:pt x="5989938" y="2372046"/>
                  <a:pt x="5990080" y="2372425"/>
                </a:cubicBezTo>
                <a:cubicBezTo>
                  <a:pt x="5990507" y="2373514"/>
                  <a:pt x="5991693" y="2374484"/>
                  <a:pt x="5992571" y="2375526"/>
                </a:cubicBezTo>
                <a:cubicBezTo>
                  <a:pt x="5993164" y="2375171"/>
                  <a:pt x="5993828" y="2374792"/>
                  <a:pt x="5994444" y="2374437"/>
                </a:cubicBezTo>
                <a:close/>
                <a:moveTo>
                  <a:pt x="10622271" y="2372851"/>
                </a:moveTo>
                <a:cubicBezTo>
                  <a:pt x="10621891" y="2373230"/>
                  <a:pt x="10624501" y="2374602"/>
                  <a:pt x="10625734" y="2375502"/>
                </a:cubicBezTo>
                <a:cubicBezTo>
                  <a:pt x="10626920" y="2375502"/>
                  <a:pt x="10628556" y="2375762"/>
                  <a:pt x="10629173" y="2375431"/>
                </a:cubicBezTo>
                <a:cubicBezTo>
                  <a:pt x="10629766" y="2375100"/>
                  <a:pt x="10629766" y="2373940"/>
                  <a:pt x="10629221" y="2373490"/>
                </a:cubicBezTo>
                <a:cubicBezTo>
                  <a:pt x="10627347" y="2371975"/>
                  <a:pt x="10625094" y="2370082"/>
                  <a:pt x="10622271" y="2372851"/>
                </a:cubicBezTo>
                <a:close/>
                <a:moveTo>
                  <a:pt x="4805883" y="1603017"/>
                </a:moveTo>
                <a:cubicBezTo>
                  <a:pt x="4804010" y="1603254"/>
                  <a:pt x="4802302" y="1603940"/>
                  <a:pt x="4800523" y="1604461"/>
                </a:cubicBezTo>
                <a:cubicBezTo>
                  <a:pt x="4801401" y="1604981"/>
                  <a:pt x="4802491" y="1605975"/>
                  <a:pt x="4803155" y="1605905"/>
                </a:cubicBezTo>
                <a:cubicBezTo>
                  <a:pt x="4805029" y="1605668"/>
                  <a:pt x="4806737" y="1604981"/>
                  <a:pt x="4808516" y="1604461"/>
                </a:cubicBezTo>
                <a:cubicBezTo>
                  <a:pt x="4807615" y="1603940"/>
                  <a:pt x="4806524" y="1602922"/>
                  <a:pt x="4805883" y="1603017"/>
                </a:cubicBezTo>
                <a:close/>
                <a:moveTo>
                  <a:pt x="4714308" y="2377017"/>
                </a:moveTo>
                <a:cubicBezTo>
                  <a:pt x="4714734" y="2378105"/>
                  <a:pt x="4715920" y="2379076"/>
                  <a:pt x="4716798" y="2380117"/>
                </a:cubicBezTo>
                <a:cubicBezTo>
                  <a:pt x="4717676" y="2379597"/>
                  <a:pt x="4719431" y="2378981"/>
                  <a:pt x="4719288" y="2378602"/>
                </a:cubicBezTo>
                <a:cubicBezTo>
                  <a:pt x="4718862" y="2377514"/>
                  <a:pt x="4717676" y="2376543"/>
                  <a:pt x="4716798" y="2375502"/>
                </a:cubicBezTo>
                <a:cubicBezTo>
                  <a:pt x="4715920" y="2376023"/>
                  <a:pt x="4714165" y="2376638"/>
                  <a:pt x="4714308" y="2377017"/>
                </a:cubicBezTo>
                <a:close/>
                <a:moveTo>
                  <a:pt x="6367364" y="2375502"/>
                </a:moveTo>
                <a:cubicBezTo>
                  <a:pt x="6366486" y="2376520"/>
                  <a:pt x="6365301" y="2377514"/>
                  <a:pt x="6364874" y="2378602"/>
                </a:cubicBezTo>
                <a:cubicBezTo>
                  <a:pt x="6364731" y="2378981"/>
                  <a:pt x="6366486" y="2379597"/>
                  <a:pt x="6367364" y="2380117"/>
                </a:cubicBezTo>
                <a:cubicBezTo>
                  <a:pt x="6368313" y="2379123"/>
                  <a:pt x="6369285" y="2378105"/>
                  <a:pt x="6370210" y="2377159"/>
                </a:cubicBezTo>
                <a:cubicBezTo>
                  <a:pt x="6369119" y="2376543"/>
                  <a:pt x="6368242" y="2376023"/>
                  <a:pt x="6367364" y="2375502"/>
                </a:cubicBezTo>
                <a:close/>
                <a:moveTo>
                  <a:pt x="4585234" y="1604461"/>
                </a:moveTo>
                <a:cubicBezTo>
                  <a:pt x="4586112" y="1604981"/>
                  <a:pt x="4587202" y="1605975"/>
                  <a:pt x="4587866" y="1605905"/>
                </a:cubicBezTo>
                <a:cubicBezTo>
                  <a:pt x="4589740" y="1605668"/>
                  <a:pt x="4591448" y="1604981"/>
                  <a:pt x="4593227" y="1604461"/>
                </a:cubicBezTo>
                <a:cubicBezTo>
                  <a:pt x="4592349" y="1603940"/>
                  <a:pt x="4591258" y="1602946"/>
                  <a:pt x="4590594" y="1603017"/>
                </a:cubicBezTo>
                <a:cubicBezTo>
                  <a:pt x="4588697" y="1603254"/>
                  <a:pt x="4587013" y="1603940"/>
                  <a:pt x="4585234" y="1604461"/>
                </a:cubicBezTo>
                <a:close/>
                <a:moveTo>
                  <a:pt x="4787193" y="1601289"/>
                </a:moveTo>
                <a:cubicBezTo>
                  <a:pt x="4789067" y="1601052"/>
                  <a:pt x="4790775" y="1600366"/>
                  <a:pt x="4792554" y="1599845"/>
                </a:cubicBezTo>
                <a:cubicBezTo>
                  <a:pt x="4791676" y="1599325"/>
                  <a:pt x="4790585" y="1598331"/>
                  <a:pt x="4789921" y="1598402"/>
                </a:cubicBezTo>
                <a:cubicBezTo>
                  <a:pt x="4788047" y="1598638"/>
                  <a:pt x="4786339" y="1599325"/>
                  <a:pt x="4784561" y="1599845"/>
                </a:cubicBezTo>
                <a:cubicBezTo>
                  <a:pt x="4785462" y="1600366"/>
                  <a:pt x="4786529" y="1601384"/>
                  <a:pt x="4787193" y="1601289"/>
                </a:cubicBezTo>
                <a:close/>
                <a:moveTo>
                  <a:pt x="3507626" y="1599183"/>
                </a:moveTo>
                <a:cubicBezTo>
                  <a:pt x="3506558" y="1598567"/>
                  <a:pt x="3505681" y="1598047"/>
                  <a:pt x="3504780" y="1597550"/>
                </a:cubicBezTo>
                <a:cubicBezTo>
                  <a:pt x="3503902" y="1598567"/>
                  <a:pt x="3502693" y="1599561"/>
                  <a:pt x="3502289" y="1600650"/>
                </a:cubicBezTo>
                <a:cubicBezTo>
                  <a:pt x="3502147" y="1601029"/>
                  <a:pt x="3503902" y="1601644"/>
                  <a:pt x="3504780" y="1602165"/>
                </a:cubicBezTo>
                <a:cubicBezTo>
                  <a:pt x="3505752" y="1601147"/>
                  <a:pt x="3506701" y="1600153"/>
                  <a:pt x="3507626" y="1599183"/>
                </a:cubicBezTo>
                <a:close/>
                <a:moveTo>
                  <a:pt x="9560815" y="2451477"/>
                </a:moveTo>
                <a:cubicBezTo>
                  <a:pt x="9561693" y="2451998"/>
                  <a:pt x="9562594" y="2452495"/>
                  <a:pt x="9563662" y="2453110"/>
                </a:cubicBezTo>
                <a:cubicBezTo>
                  <a:pt x="9565345" y="2452566"/>
                  <a:pt x="9567077" y="2452021"/>
                  <a:pt x="9568808" y="2451477"/>
                </a:cubicBezTo>
                <a:cubicBezTo>
                  <a:pt x="9567931" y="2450956"/>
                  <a:pt x="9566839" y="2449962"/>
                  <a:pt x="9566176" y="2450033"/>
                </a:cubicBezTo>
                <a:cubicBezTo>
                  <a:pt x="9564302" y="2450270"/>
                  <a:pt x="9562594" y="2450956"/>
                  <a:pt x="9560815" y="2451477"/>
                </a:cubicBezTo>
                <a:close/>
                <a:moveTo>
                  <a:pt x="9959493" y="2456069"/>
                </a:moveTo>
                <a:cubicBezTo>
                  <a:pt x="9957762" y="2455524"/>
                  <a:pt x="9956030" y="2454956"/>
                  <a:pt x="9954346" y="2454436"/>
                </a:cubicBezTo>
                <a:cubicBezTo>
                  <a:pt x="9953278" y="2455051"/>
                  <a:pt x="9952401" y="2455572"/>
                  <a:pt x="9951500" y="2456069"/>
                </a:cubicBezTo>
                <a:cubicBezTo>
                  <a:pt x="9953278" y="2456589"/>
                  <a:pt x="9954987" y="2457276"/>
                  <a:pt x="9956860" y="2457513"/>
                </a:cubicBezTo>
                <a:cubicBezTo>
                  <a:pt x="9957548" y="2457584"/>
                  <a:pt x="9958615" y="2456589"/>
                  <a:pt x="9959493" y="2456069"/>
                </a:cubicBezTo>
                <a:close/>
                <a:moveTo>
                  <a:pt x="10947090" y="2418578"/>
                </a:moveTo>
                <a:cubicBezTo>
                  <a:pt x="10946023" y="2417963"/>
                  <a:pt x="10945145" y="2417442"/>
                  <a:pt x="10944244" y="2416945"/>
                </a:cubicBezTo>
                <a:cubicBezTo>
                  <a:pt x="10943367" y="2417963"/>
                  <a:pt x="10942157" y="2418957"/>
                  <a:pt x="10941754" y="2420046"/>
                </a:cubicBezTo>
                <a:cubicBezTo>
                  <a:pt x="10941612" y="2420424"/>
                  <a:pt x="10943367" y="2421040"/>
                  <a:pt x="10944244" y="2421560"/>
                </a:cubicBezTo>
                <a:cubicBezTo>
                  <a:pt x="10945217" y="2420543"/>
                  <a:pt x="10946165" y="2419549"/>
                  <a:pt x="10947090" y="2418578"/>
                </a:cubicBezTo>
                <a:close/>
                <a:moveTo>
                  <a:pt x="6021981" y="1572556"/>
                </a:moveTo>
                <a:cubicBezTo>
                  <a:pt x="6021863" y="1572674"/>
                  <a:pt x="6021768" y="1572793"/>
                  <a:pt x="6021649" y="1572911"/>
                </a:cubicBezTo>
                <a:cubicBezTo>
                  <a:pt x="6021815" y="1573006"/>
                  <a:pt x="6021957" y="1573077"/>
                  <a:pt x="6022100" y="1573171"/>
                </a:cubicBezTo>
                <a:cubicBezTo>
                  <a:pt x="6022052" y="1572958"/>
                  <a:pt x="6022028" y="1572745"/>
                  <a:pt x="6021981" y="1572556"/>
                </a:cubicBezTo>
                <a:close/>
                <a:moveTo>
                  <a:pt x="10492581" y="2433726"/>
                </a:moveTo>
                <a:cubicBezTo>
                  <a:pt x="10491655" y="2432755"/>
                  <a:pt x="10490707" y="2431761"/>
                  <a:pt x="10489734" y="2430767"/>
                </a:cubicBezTo>
                <a:cubicBezTo>
                  <a:pt x="10488857" y="2431288"/>
                  <a:pt x="10487102" y="2431903"/>
                  <a:pt x="10487244" y="2432282"/>
                </a:cubicBezTo>
                <a:cubicBezTo>
                  <a:pt x="10487671" y="2433371"/>
                  <a:pt x="10488857" y="2434341"/>
                  <a:pt x="10489734" y="2435383"/>
                </a:cubicBezTo>
                <a:cubicBezTo>
                  <a:pt x="10490636" y="2434838"/>
                  <a:pt x="10491514" y="2434341"/>
                  <a:pt x="10492581" y="2433726"/>
                </a:cubicBezTo>
                <a:close/>
                <a:moveTo>
                  <a:pt x="2225022" y="2437655"/>
                </a:moveTo>
                <a:cubicBezTo>
                  <a:pt x="2225900" y="2438176"/>
                  <a:pt x="2226991" y="2439170"/>
                  <a:pt x="2227631" y="2439099"/>
                </a:cubicBezTo>
                <a:cubicBezTo>
                  <a:pt x="2229505" y="2438862"/>
                  <a:pt x="2231213" y="2438176"/>
                  <a:pt x="2232992" y="2437655"/>
                </a:cubicBezTo>
                <a:cubicBezTo>
                  <a:pt x="2232114" y="2437134"/>
                  <a:pt x="2231213" y="2436637"/>
                  <a:pt x="2230145" y="2436022"/>
                </a:cubicBezTo>
                <a:cubicBezTo>
                  <a:pt x="2228485" y="2436542"/>
                  <a:pt x="2226754" y="2437110"/>
                  <a:pt x="2225022" y="2437655"/>
                </a:cubicBezTo>
                <a:close/>
                <a:moveTo>
                  <a:pt x="2392472" y="2437655"/>
                </a:moveTo>
                <a:cubicBezTo>
                  <a:pt x="2394203" y="2438199"/>
                  <a:pt x="2395935" y="2438767"/>
                  <a:pt x="2397619" y="2439288"/>
                </a:cubicBezTo>
                <a:cubicBezTo>
                  <a:pt x="2398686" y="2438672"/>
                  <a:pt x="2399564" y="2438152"/>
                  <a:pt x="2400465" y="2437655"/>
                </a:cubicBezTo>
                <a:cubicBezTo>
                  <a:pt x="2398686" y="2437134"/>
                  <a:pt x="2396979" y="2436448"/>
                  <a:pt x="2395105" y="2436211"/>
                </a:cubicBezTo>
                <a:cubicBezTo>
                  <a:pt x="2394441" y="2436140"/>
                  <a:pt x="2393350" y="2437134"/>
                  <a:pt x="2392472" y="2437655"/>
                </a:cubicBezTo>
                <a:close/>
                <a:moveTo>
                  <a:pt x="4413799" y="1569929"/>
                </a:moveTo>
                <a:cubicBezTo>
                  <a:pt x="4414677" y="1568911"/>
                  <a:pt x="4415887" y="1567917"/>
                  <a:pt x="4416290" y="1566828"/>
                </a:cubicBezTo>
                <a:cubicBezTo>
                  <a:pt x="4416432" y="1566450"/>
                  <a:pt x="4414677" y="1565834"/>
                  <a:pt x="4413799" y="1565313"/>
                </a:cubicBezTo>
                <a:cubicBezTo>
                  <a:pt x="4412851" y="1566307"/>
                  <a:pt x="4411878" y="1567325"/>
                  <a:pt x="4410953" y="1568272"/>
                </a:cubicBezTo>
                <a:cubicBezTo>
                  <a:pt x="4412020" y="1568911"/>
                  <a:pt x="4412898" y="1569408"/>
                  <a:pt x="4413799" y="1569929"/>
                </a:cubicBezTo>
                <a:close/>
                <a:moveTo>
                  <a:pt x="3850494" y="1563680"/>
                </a:moveTo>
                <a:cubicBezTo>
                  <a:pt x="3849570" y="1562710"/>
                  <a:pt x="3848621" y="1561716"/>
                  <a:pt x="3847648" y="1560722"/>
                </a:cubicBezTo>
                <a:cubicBezTo>
                  <a:pt x="3846771" y="1561242"/>
                  <a:pt x="3845016" y="1561858"/>
                  <a:pt x="3845158" y="1562237"/>
                </a:cubicBezTo>
                <a:cubicBezTo>
                  <a:pt x="3845585" y="1563325"/>
                  <a:pt x="3846771" y="1564296"/>
                  <a:pt x="3847648" y="1565313"/>
                </a:cubicBezTo>
                <a:cubicBezTo>
                  <a:pt x="3848550" y="1564816"/>
                  <a:pt x="3849427" y="1564296"/>
                  <a:pt x="3850494" y="1563680"/>
                </a:cubicBezTo>
                <a:close/>
                <a:moveTo>
                  <a:pt x="10673147" y="2725366"/>
                </a:moveTo>
                <a:cubicBezTo>
                  <a:pt x="10672269" y="2725887"/>
                  <a:pt x="10670514" y="2726502"/>
                  <a:pt x="10670656" y="2726881"/>
                </a:cubicBezTo>
                <a:cubicBezTo>
                  <a:pt x="10671083" y="2727970"/>
                  <a:pt x="10672269" y="2728940"/>
                  <a:pt x="10673147" y="2729981"/>
                </a:cubicBezTo>
                <a:cubicBezTo>
                  <a:pt x="10674024" y="2729461"/>
                  <a:pt x="10675779" y="2728845"/>
                  <a:pt x="10675637" y="2728467"/>
                </a:cubicBezTo>
                <a:cubicBezTo>
                  <a:pt x="10675234" y="2727378"/>
                  <a:pt x="10674048" y="2726384"/>
                  <a:pt x="10673147" y="2725366"/>
                </a:cubicBezTo>
                <a:close/>
                <a:moveTo>
                  <a:pt x="4058977" y="1355873"/>
                </a:moveTo>
                <a:cubicBezTo>
                  <a:pt x="4059854" y="1356394"/>
                  <a:pt x="4060945" y="1357388"/>
                  <a:pt x="4061609" y="1357317"/>
                </a:cubicBezTo>
                <a:cubicBezTo>
                  <a:pt x="4063483" y="1357080"/>
                  <a:pt x="4065191" y="1356394"/>
                  <a:pt x="4066970" y="1355873"/>
                </a:cubicBezTo>
                <a:cubicBezTo>
                  <a:pt x="4066092" y="1355352"/>
                  <a:pt x="4065001" y="1354358"/>
                  <a:pt x="4064337" y="1354429"/>
                </a:cubicBezTo>
                <a:cubicBezTo>
                  <a:pt x="4062439" y="1354689"/>
                  <a:pt x="4060732" y="1355376"/>
                  <a:pt x="4058977" y="1355873"/>
                </a:cubicBezTo>
                <a:close/>
                <a:moveTo>
                  <a:pt x="6259707" y="1351281"/>
                </a:moveTo>
                <a:cubicBezTo>
                  <a:pt x="6258830" y="1350761"/>
                  <a:pt x="6257739" y="1349766"/>
                  <a:pt x="6257075" y="1349838"/>
                </a:cubicBezTo>
                <a:cubicBezTo>
                  <a:pt x="6255201" y="1350074"/>
                  <a:pt x="6253493" y="1350761"/>
                  <a:pt x="6251715" y="1351281"/>
                </a:cubicBezTo>
                <a:cubicBezTo>
                  <a:pt x="6252592" y="1351802"/>
                  <a:pt x="6253683" y="1352796"/>
                  <a:pt x="6254347" y="1352725"/>
                </a:cubicBezTo>
                <a:cubicBezTo>
                  <a:pt x="6256221" y="1352465"/>
                  <a:pt x="6257929" y="1351778"/>
                  <a:pt x="6259707" y="1351281"/>
                </a:cubicBezTo>
                <a:close/>
                <a:moveTo>
                  <a:pt x="5948834" y="2741768"/>
                </a:moveTo>
                <a:cubicBezTo>
                  <a:pt x="5948265" y="2742194"/>
                  <a:pt x="5948265" y="2743354"/>
                  <a:pt x="5948858" y="2743709"/>
                </a:cubicBezTo>
                <a:cubicBezTo>
                  <a:pt x="5949451" y="2744064"/>
                  <a:pt x="5951491" y="2744064"/>
                  <a:pt x="5952203" y="2743733"/>
                </a:cubicBezTo>
                <a:cubicBezTo>
                  <a:pt x="5953697" y="2743023"/>
                  <a:pt x="5954883" y="2742029"/>
                  <a:pt x="5955831" y="2741011"/>
                </a:cubicBezTo>
                <a:cubicBezTo>
                  <a:pt x="5955997" y="2740845"/>
                  <a:pt x="5954290" y="2740088"/>
                  <a:pt x="5953365" y="2739543"/>
                </a:cubicBezTo>
                <a:cubicBezTo>
                  <a:pt x="5951823" y="2740277"/>
                  <a:pt x="5950044" y="2740893"/>
                  <a:pt x="5948834" y="2741768"/>
                </a:cubicBezTo>
                <a:close/>
                <a:moveTo>
                  <a:pt x="4081746" y="1351944"/>
                </a:moveTo>
                <a:cubicBezTo>
                  <a:pt x="4080821" y="1350974"/>
                  <a:pt x="4079872" y="1349980"/>
                  <a:pt x="4078900" y="1348986"/>
                </a:cubicBezTo>
                <a:cubicBezTo>
                  <a:pt x="4078022" y="1349506"/>
                  <a:pt x="4076267" y="1350122"/>
                  <a:pt x="4076409" y="1350500"/>
                </a:cubicBezTo>
                <a:cubicBezTo>
                  <a:pt x="4076836" y="1351589"/>
                  <a:pt x="4078022" y="1352559"/>
                  <a:pt x="4078900" y="1353601"/>
                </a:cubicBezTo>
                <a:cubicBezTo>
                  <a:pt x="4079777" y="1353056"/>
                  <a:pt x="4080678" y="1352559"/>
                  <a:pt x="4081746" y="1351944"/>
                </a:cubicBezTo>
                <a:close/>
                <a:moveTo>
                  <a:pt x="5945229" y="2743828"/>
                </a:moveTo>
                <a:cubicBezTo>
                  <a:pt x="5942620" y="2744893"/>
                  <a:pt x="5939323" y="2746218"/>
                  <a:pt x="5944138" y="2747827"/>
                </a:cubicBezTo>
                <a:cubicBezTo>
                  <a:pt x="5944779" y="2748040"/>
                  <a:pt x="5947150" y="2746526"/>
                  <a:pt x="5948739" y="2745839"/>
                </a:cubicBezTo>
                <a:cubicBezTo>
                  <a:pt x="5948739" y="2745153"/>
                  <a:pt x="5949190" y="2744206"/>
                  <a:pt x="5948597" y="2743851"/>
                </a:cubicBezTo>
                <a:cubicBezTo>
                  <a:pt x="5948004" y="2743496"/>
                  <a:pt x="5946036" y="2743496"/>
                  <a:pt x="5945229" y="2743828"/>
                </a:cubicBezTo>
                <a:close/>
                <a:moveTo>
                  <a:pt x="2008571" y="1351944"/>
                </a:moveTo>
                <a:cubicBezTo>
                  <a:pt x="2007646" y="1350974"/>
                  <a:pt x="2006697" y="1349980"/>
                  <a:pt x="2005725" y="1348986"/>
                </a:cubicBezTo>
                <a:cubicBezTo>
                  <a:pt x="2004847" y="1349506"/>
                  <a:pt x="2003092" y="1350122"/>
                  <a:pt x="2003234" y="1350500"/>
                </a:cubicBezTo>
                <a:cubicBezTo>
                  <a:pt x="2003661" y="1351589"/>
                  <a:pt x="2004847" y="1352559"/>
                  <a:pt x="2005725" y="1353601"/>
                </a:cubicBezTo>
                <a:cubicBezTo>
                  <a:pt x="2006626" y="1353056"/>
                  <a:pt x="2007504" y="1352559"/>
                  <a:pt x="2008571" y="1351944"/>
                </a:cubicBezTo>
                <a:close/>
                <a:moveTo>
                  <a:pt x="4155794" y="1346003"/>
                </a:moveTo>
                <a:cubicBezTo>
                  <a:pt x="4156719" y="1346974"/>
                  <a:pt x="4157667" y="1347968"/>
                  <a:pt x="4158640" y="1348962"/>
                </a:cubicBezTo>
                <a:cubicBezTo>
                  <a:pt x="4159518" y="1348441"/>
                  <a:pt x="4161273" y="1347826"/>
                  <a:pt x="4161130" y="1347447"/>
                </a:cubicBezTo>
                <a:cubicBezTo>
                  <a:pt x="4160704" y="1346358"/>
                  <a:pt x="4159518" y="1345388"/>
                  <a:pt x="4158640" y="1344346"/>
                </a:cubicBezTo>
                <a:cubicBezTo>
                  <a:pt x="4157762" y="1344891"/>
                  <a:pt x="4156861" y="1345388"/>
                  <a:pt x="4155794" y="1346003"/>
                </a:cubicBezTo>
                <a:close/>
                <a:moveTo>
                  <a:pt x="4106816" y="1346429"/>
                </a:moveTo>
                <a:cubicBezTo>
                  <a:pt x="4106816" y="1345743"/>
                  <a:pt x="4107267" y="1344796"/>
                  <a:pt x="4106697" y="1344441"/>
                </a:cubicBezTo>
                <a:cubicBezTo>
                  <a:pt x="4106128" y="1344086"/>
                  <a:pt x="4104112" y="1344086"/>
                  <a:pt x="4103329" y="1344418"/>
                </a:cubicBezTo>
                <a:cubicBezTo>
                  <a:pt x="4100697" y="1345483"/>
                  <a:pt x="4097424" y="1346808"/>
                  <a:pt x="4102239" y="1348417"/>
                </a:cubicBezTo>
                <a:cubicBezTo>
                  <a:pt x="4102855" y="1348630"/>
                  <a:pt x="4105227" y="1347139"/>
                  <a:pt x="4106816" y="1346429"/>
                </a:cubicBezTo>
                <a:close/>
                <a:moveTo>
                  <a:pt x="10693094" y="2700041"/>
                </a:moveTo>
                <a:cubicBezTo>
                  <a:pt x="10691362" y="2699497"/>
                  <a:pt x="10689631" y="2698929"/>
                  <a:pt x="10687946" y="2698408"/>
                </a:cubicBezTo>
                <a:cubicBezTo>
                  <a:pt x="10686880" y="2699023"/>
                  <a:pt x="10686002" y="2699544"/>
                  <a:pt x="10685100" y="2700041"/>
                </a:cubicBezTo>
                <a:cubicBezTo>
                  <a:pt x="10686880" y="2700562"/>
                  <a:pt x="10688587" y="2701248"/>
                  <a:pt x="10690461" y="2701485"/>
                </a:cubicBezTo>
                <a:cubicBezTo>
                  <a:pt x="10691125" y="2701556"/>
                  <a:pt x="10692192" y="2700562"/>
                  <a:pt x="10693094" y="2700041"/>
                </a:cubicBezTo>
                <a:close/>
                <a:moveTo>
                  <a:pt x="10940260" y="2704656"/>
                </a:moveTo>
                <a:cubicBezTo>
                  <a:pt x="10938528" y="2704112"/>
                  <a:pt x="10936797" y="2703544"/>
                  <a:pt x="10935113" y="2703023"/>
                </a:cubicBezTo>
                <a:cubicBezTo>
                  <a:pt x="10934046" y="2703639"/>
                  <a:pt x="10933168" y="2704160"/>
                  <a:pt x="10932266" y="2704656"/>
                </a:cubicBezTo>
                <a:cubicBezTo>
                  <a:pt x="10934046" y="2705177"/>
                  <a:pt x="10935753" y="2705864"/>
                  <a:pt x="10937627" y="2706100"/>
                </a:cubicBezTo>
                <a:cubicBezTo>
                  <a:pt x="10938291" y="2706171"/>
                  <a:pt x="10939382" y="2705154"/>
                  <a:pt x="10940260" y="2704656"/>
                </a:cubicBezTo>
                <a:close/>
                <a:moveTo>
                  <a:pt x="5958203" y="2708467"/>
                </a:moveTo>
                <a:cubicBezTo>
                  <a:pt x="5958630" y="2709556"/>
                  <a:pt x="5959816" y="2710526"/>
                  <a:pt x="5960693" y="2711568"/>
                </a:cubicBezTo>
                <a:cubicBezTo>
                  <a:pt x="5961571" y="2711047"/>
                  <a:pt x="5962473" y="2710550"/>
                  <a:pt x="5963540" y="2709934"/>
                </a:cubicBezTo>
                <a:cubicBezTo>
                  <a:pt x="5962615" y="2708964"/>
                  <a:pt x="5961666" y="2707970"/>
                  <a:pt x="5960693" y="2706976"/>
                </a:cubicBezTo>
                <a:cubicBezTo>
                  <a:pt x="5959816" y="2707449"/>
                  <a:pt x="5958061" y="2708088"/>
                  <a:pt x="5958203" y="2708467"/>
                </a:cubicBezTo>
                <a:close/>
                <a:moveTo>
                  <a:pt x="6578645" y="2778288"/>
                </a:moveTo>
                <a:cubicBezTo>
                  <a:pt x="6579522" y="2778809"/>
                  <a:pt x="6580613" y="2779803"/>
                  <a:pt x="6581278" y="2779732"/>
                </a:cubicBezTo>
                <a:cubicBezTo>
                  <a:pt x="6583151" y="2779496"/>
                  <a:pt x="6584859" y="2778809"/>
                  <a:pt x="6586637" y="2778288"/>
                </a:cubicBezTo>
                <a:cubicBezTo>
                  <a:pt x="6585760" y="2777768"/>
                  <a:pt x="6584669" y="2776774"/>
                  <a:pt x="6584029" y="2776845"/>
                </a:cubicBezTo>
                <a:cubicBezTo>
                  <a:pt x="6582132" y="2777105"/>
                  <a:pt x="6580423" y="2777791"/>
                  <a:pt x="6578645" y="2778288"/>
                </a:cubicBezTo>
                <a:close/>
                <a:moveTo>
                  <a:pt x="6626507" y="1330548"/>
                </a:moveTo>
                <a:cubicBezTo>
                  <a:pt x="6626721" y="1327353"/>
                  <a:pt x="6624065" y="1325838"/>
                  <a:pt x="6618538" y="1325956"/>
                </a:cubicBezTo>
                <a:cubicBezTo>
                  <a:pt x="6618325" y="1329151"/>
                  <a:pt x="6620982" y="1330666"/>
                  <a:pt x="6626507" y="1330548"/>
                </a:cubicBezTo>
                <a:close/>
                <a:moveTo>
                  <a:pt x="6355268" y="2785271"/>
                </a:moveTo>
                <a:cubicBezTo>
                  <a:pt x="6354674" y="2784939"/>
                  <a:pt x="6352706" y="2784916"/>
                  <a:pt x="6351900" y="2785247"/>
                </a:cubicBezTo>
                <a:cubicBezTo>
                  <a:pt x="6349291" y="2786312"/>
                  <a:pt x="6345994" y="2787637"/>
                  <a:pt x="6350809" y="2789247"/>
                </a:cubicBezTo>
                <a:cubicBezTo>
                  <a:pt x="6351449" y="2789460"/>
                  <a:pt x="6353821" y="2787945"/>
                  <a:pt x="6355410" y="2787259"/>
                </a:cubicBezTo>
                <a:cubicBezTo>
                  <a:pt x="6355386" y="2786572"/>
                  <a:pt x="6355861" y="2785626"/>
                  <a:pt x="6355268" y="2785271"/>
                </a:cubicBezTo>
                <a:close/>
                <a:moveTo>
                  <a:pt x="10308860" y="2797507"/>
                </a:moveTo>
                <a:cubicBezTo>
                  <a:pt x="10308434" y="2796418"/>
                  <a:pt x="10307247" y="2795448"/>
                  <a:pt x="10306370" y="2794407"/>
                </a:cubicBezTo>
                <a:cubicBezTo>
                  <a:pt x="10305492" y="2794927"/>
                  <a:pt x="10303737" y="2795543"/>
                  <a:pt x="10303880" y="2795921"/>
                </a:cubicBezTo>
                <a:cubicBezTo>
                  <a:pt x="10304307" y="2797010"/>
                  <a:pt x="10305492" y="2797980"/>
                  <a:pt x="10306370" y="2799022"/>
                </a:cubicBezTo>
                <a:cubicBezTo>
                  <a:pt x="10307247" y="2798501"/>
                  <a:pt x="10309003" y="2797886"/>
                  <a:pt x="10308860" y="2797507"/>
                </a:cubicBezTo>
                <a:close/>
                <a:moveTo>
                  <a:pt x="10337109" y="2795069"/>
                </a:moveTo>
                <a:cubicBezTo>
                  <a:pt x="10336041" y="2795685"/>
                  <a:pt x="10335164" y="2796205"/>
                  <a:pt x="10334263" y="2796702"/>
                </a:cubicBezTo>
                <a:cubicBezTo>
                  <a:pt x="10336041" y="2797223"/>
                  <a:pt x="10337749" y="2797909"/>
                  <a:pt x="10339622" y="2798146"/>
                </a:cubicBezTo>
                <a:cubicBezTo>
                  <a:pt x="10340287" y="2798241"/>
                  <a:pt x="10341354" y="2797223"/>
                  <a:pt x="10342256" y="2796702"/>
                </a:cubicBezTo>
                <a:cubicBezTo>
                  <a:pt x="10340500" y="2796158"/>
                  <a:pt x="10338769" y="2795614"/>
                  <a:pt x="10337109" y="2795069"/>
                </a:cubicBezTo>
                <a:close/>
                <a:moveTo>
                  <a:pt x="5898054" y="2753650"/>
                </a:moveTo>
                <a:cubicBezTo>
                  <a:pt x="5896394" y="2754194"/>
                  <a:pt x="5894662" y="2754739"/>
                  <a:pt x="5892907" y="2755283"/>
                </a:cubicBezTo>
                <a:cubicBezTo>
                  <a:pt x="5893785" y="2755804"/>
                  <a:pt x="5894876" y="2756798"/>
                  <a:pt x="5895516" y="2756727"/>
                </a:cubicBezTo>
                <a:cubicBezTo>
                  <a:pt x="5897390" y="2756490"/>
                  <a:pt x="5899097" y="2755804"/>
                  <a:pt x="5900877" y="2755283"/>
                </a:cubicBezTo>
                <a:cubicBezTo>
                  <a:pt x="5899999" y="2754762"/>
                  <a:pt x="5899121" y="2754265"/>
                  <a:pt x="5898054" y="2753650"/>
                </a:cubicBezTo>
                <a:close/>
                <a:moveTo>
                  <a:pt x="7757600" y="1342737"/>
                </a:moveTo>
                <a:cubicBezTo>
                  <a:pt x="7756675" y="1341767"/>
                  <a:pt x="7755726" y="1340773"/>
                  <a:pt x="7754754" y="1339779"/>
                </a:cubicBezTo>
                <a:cubicBezTo>
                  <a:pt x="7754446" y="1339968"/>
                  <a:pt x="7753995" y="1340157"/>
                  <a:pt x="7753592" y="1340347"/>
                </a:cubicBezTo>
                <a:cubicBezTo>
                  <a:pt x="7753711" y="1341246"/>
                  <a:pt x="7753734" y="1342193"/>
                  <a:pt x="7753758" y="1343116"/>
                </a:cubicBezTo>
                <a:cubicBezTo>
                  <a:pt x="7754138" y="1343518"/>
                  <a:pt x="7754422" y="1343944"/>
                  <a:pt x="7754777" y="1344370"/>
                </a:cubicBezTo>
                <a:cubicBezTo>
                  <a:pt x="7755655" y="1343849"/>
                  <a:pt x="7756557" y="1343352"/>
                  <a:pt x="7757600" y="1342737"/>
                </a:cubicBezTo>
                <a:close/>
                <a:moveTo>
                  <a:pt x="10693094" y="2759898"/>
                </a:moveTo>
                <a:cubicBezTo>
                  <a:pt x="10693971" y="2760419"/>
                  <a:pt x="10695062" y="2761413"/>
                  <a:pt x="10695702" y="2761342"/>
                </a:cubicBezTo>
                <a:cubicBezTo>
                  <a:pt x="10697576" y="2761105"/>
                  <a:pt x="10699284" y="2760419"/>
                  <a:pt x="10701063" y="2759898"/>
                </a:cubicBezTo>
                <a:cubicBezTo>
                  <a:pt x="10700186" y="2759378"/>
                  <a:pt x="10699284" y="2758880"/>
                  <a:pt x="10698217" y="2758265"/>
                </a:cubicBezTo>
                <a:cubicBezTo>
                  <a:pt x="10696556" y="2758786"/>
                  <a:pt x="10694825" y="2759330"/>
                  <a:pt x="10693094" y="2759898"/>
                </a:cubicBezTo>
                <a:close/>
                <a:moveTo>
                  <a:pt x="6388449" y="2765153"/>
                </a:moveTo>
                <a:cubicBezTo>
                  <a:pt x="6389517" y="2765768"/>
                  <a:pt x="6390394" y="2766289"/>
                  <a:pt x="6391295" y="2766786"/>
                </a:cubicBezTo>
                <a:cubicBezTo>
                  <a:pt x="6392173" y="2765768"/>
                  <a:pt x="6393359" y="2764774"/>
                  <a:pt x="6393786" y="2763709"/>
                </a:cubicBezTo>
                <a:cubicBezTo>
                  <a:pt x="6393928" y="2763330"/>
                  <a:pt x="6392173" y="2762715"/>
                  <a:pt x="6391295" y="2762194"/>
                </a:cubicBezTo>
                <a:cubicBezTo>
                  <a:pt x="6390323" y="2763188"/>
                  <a:pt x="6389350" y="2764182"/>
                  <a:pt x="6388449" y="2765153"/>
                </a:cubicBezTo>
                <a:close/>
                <a:moveTo>
                  <a:pt x="7844978" y="1338264"/>
                </a:moveTo>
                <a:cubicBezTo>
                  <a:pt x="7844550" y="1337175"/>
                  <a:pt x="7843365" y="1336205"/>
                  <a:pt x="7842487" y="1335163"/>
                </a:cubicBezTo>
                <a:cubicBezTo>
                  <a:pt x="7841610" y="1335684"/>
                  <a:pt x="7839854" y="1336299"/>
                  <a:pt x="7839997" y="1336678"/>
                </a:cubicBezTo>
                <a:cubicBezTo>
                  <a:pt x="7840424" y="1337767"/>
                  <a:pt x="7841610" y="1338737"/>
                  <a:pt x="7842487" y="1339779"/>
                </a:cubicBezTo>
                <a:cubicBezTo>
                  <a:pt x="7843365" y="1339258"/>
                  <a:pt x="7845120" y="1338642"/>
                  <a:pt x="7844978" y="1338264"/>
                </a:cubicBezTo>
                <a:close/>
                <a:moveTo>
                  <a:pt x="10800726" y="2766786"/>
                </a:moveTo>
                <a:cubicBezTo>
                  <a:pt x="10801675" y="2765792"/>
                  <a:pt x="10802647" y="2764774"/>
                  <a:pt x="10803572" y="2763827"/>
                </a:cubicBezTo>
                <a:cubicBezTo>
                  <a:pt x="10802505" y="2763212"/>
                  <a:pt x="10801627" y="2762691"/>
                  <a:pt x="10800726" y="2762194"/>
                </a:cubicBezTo>
                <a:cubicBezTo>
                  <a:pt x="10799849" y="2763212"/>
                  <a:pt x="10798639" y="2764206"/>
                  <a:pt x="10798235" y="2765295"/>
                </a:cubicBezTo>
                <a:cubicBezTo>
                  <a:pt x="10798094" y="2765650"/>
                  <a:pt x="10799849" y="2766289"/>
                  <a:pt x="10800726" y="2766786"/>
                </a:cubicBezTo>
                <a:close/>
                <a:moveTo>
                  <a:pt x="4170594" y="1337222"/>
                </a:moveTo>
                <a:cubicBezTo>
                  <a:pt x="4170594" y="1336536"/>
                  <a:pt x="4171045" y="1335589"/>
                  <a:pt x="4170475" y="1335234"/>
                </a:cubicBezTo>
                <a:cubicBezTo>
                  <a:pt x="4169882" y="1334903"/>
                  <a:pt x="4167890" y="1334879"/>
                  <a:pt x="4167108" y="1335211"/>
                </a:cubicBezTo>
                <a:cubicBezTo>
                  <a:pt x="4164475" y="1336276"/>
                  <a:pt x="4161202" y="1337601"/>
                  <a:pt x="4166016" y="1339210"/>
                </a:cubicBezTo>
                <a:cubicBezTo>
                  <a:pt x="4166633" y="1339424"/>
                  <a:pt x="4169029" y="1337932"/>
                  <a:pt x="4170594" y="1337222"/>
                </a:cubicBezTo>
                <a:close/>
                <a:moveTo>
                  <a:pt x="4146686" y="1337459"/>
                </a:moveTo>
                <a:cubicBezTo>
                  <a:pt x="4144907" y="1336938"/>
                  <a:pt x="4143199" y="1336252"/>
                  <a:pt x="4141326" y="1336015"/>
                </a:cubicBezTo>
                <a:cubicBezTo>
                  <a:pt x="4140662" y="1335921"/>
                  <a:pt x="4139594" y="1336938"/>
                  <a:pt x="4138693" y="1337459"/>
                </a:cubicBezTo>
                <a:cubicBezTo>
                  <a:pt x="4140425" y="1338003"/>
                  <a:pt x="4142156" y="1338571"/>
                  <a:pt x="4143840" y="1339092"/>
                </a:cubicBezTo>
                <a:cubicBezTo>
                  <a:pt x="4144907" y="1338477"/>
                  <a:pt x="4145785" y="1337980"/>
                  <a:pt x="4146686" y="1337459"/>
                </a:cubicBezTo>
                <a:close/>
                <a:moveTo>
                  <a:pt x="5798723" y="2774478"/>
                </a:moveTo>
                <a:cubicBezTo>
                  <a:pt x="5798580" y="2774857"/>
                  <a:pt x="5800336" y="2775472"/>
                  <a:pt x="5801213" y="2775993"/>
                </a:cubicBezTo>
                <a:cubicBezTo>
                  <a:pt x="5802162" y="2774999"/>
                  <a:pt x="5803134" y="2773981"/>
                  <a:pt x="5804059" y="2773034"/>
                </a:cubicBezTo>
                <a:cubicBezTo>
                  <a:pt x="5802992" y="2772419"/>
                  <a:pt x="5802114" y="2771898"/>
                  <a:pt x="5801213" y="2771401"/>
                </a:cubicBezTo>
                <a:cubicBezTo>
                  <a:pt x="5800336" y="2772419"/>
                  <a:pt x="5799150" y="2773413"/>
                  <a:pt x="5798723" y="2774478"/>
                </a:cubicBezTo>
                <a:close/>
                <a:moveTo>
                  <a:pt x="6371443" y="2773981"/>
                </a:moveTo>
                <a:cubicBezTo>
                  <a:pt x="6370874" y="2774407"/>
                  <a:pt x="6370874" y="2775567"/>
                  <a:pt x="6371467" y="2775922"/>
                </a:cubicBezTo>
                <a:cubicBezTo>
                  <a:pt x="6372060" y="2776277"/>
                  <a:pt x="6374100" y="2776277"/>
                  <a:pt x="6374811" y="2775945"/>
                </a:cubicBezTo>
                <a:cubicBezTo>
                  <a:pt x="6376306" y="2775235"/>
                  <a:pt x="6377491" y="2774241"/>
                  <a:pt x="6378440" y="2773223"/>
                </a:cubicBezTo>
                <a:cubicBezTo>
                  <a:pt x="6378606" y="2773058"/>
                  <a:pt x="6376899" y="2772300"/>
                  <a:pt x="6375974" y="2771756"/>
                </a:cubicBezTo>
                <a:cubicBezTo>
                  <a:pt x="6374432" y="2772490"/>
                  <a:pt x="6372653" y="2773105"/>
                  <a:pt x="6371443" y="2773981"/>
                </a:cubicBezTo>
                <a:close/>
                <a:moveTo>
                  <a:pt x="4214449" y="1330548"/>
                </a:moveTo>
                <a:cubicBezTo>
                  <a:pt x="4213571" y="1331069"/>
                  <a:pt x="4211816" y="1331684"/>
                  <a:pt x="4211958" y="1332063"/>
                </a:cubicBezTo>
                <a:cubicBezTo>
                  <a:pt x="4212385" y="1333151"/>
                  <a:pt x="4213571" y="1334122"/>
                  <a:pt x="4214449" y="1335163"/>
                </a:cubicBezTo>
                <a:cubicBezTo>
                  <a:pt x="4215326" y="1334642"/>
                  <a:pt x="4216228" y="1334145"/>
                  <a:pt x="4217295" y="1333530"/>
                </a:cubicBezTo>
                <a:cubicBezTo>
                  <a:pt x="4216370" y="1332560"/>
                  <a:pt x="4215421" y="1331566"/>
                  <a:pt x="4214449" y="1330548"/>
                </a:cubicBezTo>
                <a:close/>
                <a:moveTo>
                  <a:pt x="10410018" y="2601084"/>
                </a:moveTo>
                <a:cubicBezTo>
                  <a:pt x="10409140" y="2602102"/>
                  <a:pt x="10407931" y="2603096"/>
                  <a:pt x="10407527" y="2604185"/>
                </a:cubicBezTo>
                <a:cubicBezTo>
                  <a:pt x="10407386" y="2604563"/>
                  <a:pt x="10409140" y="2605179"/>
                  <a:pt x="10410018" y="2605699"/>
                </a:cubicBezTo>
                <a:cubicBezTo>
                  <a:pt x="10410967" y="2604705"/>
                  <a:pt x="10411939" y="2603688"/>
                  <a:pt x="10412864" y="2602741"/>
                </a:cubicBezTo>
                <a:cubicBezTo>
                  <a:pt x="10411797" y="2602102"/>
                  <a:pt x="10410895" y="2601581"/>
                  <a:pt x="10410018" y="2601084"/>
                </a:cubicBezTo>
                <a:close/>
                <a:moveTo>
                  <a:pt x="9825106" y="2616516"/>
                </a:moveTo>
                <a:cubicBezTo>
                  <a:pt x="9826031" y="2617486"/>
                  <a:pt x="9826980" y="2618480"/>
                  <a:pt x="9827952" y="2619474"/>
                </a:cubicBezTo>
                <a:cubicBezTo>
                  <a:pt x="9828830" y="2618954"/>
                  <a:pt x="9830585" y="2618338"/>
                  <a:pt x="9830443" y="2617960"/>
                </a:cubicBezTo>
                <a:cubicBezTo>
                  <a:pt x="9830016" y="2616871"/>
                  <a:pt x="9828830" y="2615900"/>
                  <a:pt x="9827952" y="2614859"/>
                </a:cubicBezTo>
                <a:cubicBezTo>
                  <a:pt x="9827051" y="2615404"/>
                  <a:pt x="9826174" y="2615900"/>
                  <a:pt x="9825106" y="2616516"/>
                </a:cubicBezTo>
                <a:close/>
                <a:moveTo>
                  <a:pt x="2082975" y="2620989"/>
                </a:moveTo>
                <a:cubicBezTo>
                  <a:pt x="2083402" y="2622078"/>
                  <a:pt x="2084587" y="2623048"/>
                  <a:pt x="2085465" y="2624090"/>
                </a:cubicBezTo>
                <a:cubicBezTo>
                  <a:pt x="2086343" y="2623569"/>
                  <a:pt x="2087244" y="2623072"/>
                  <a:pt x="2088311" y="2622457"/>
                </a:cubicBezTo>
                <a:cubicBezTo>
                  <a:pt x="2087386" y="2621486"/>
                  <a:pt x="2086437" y="2620492"/>
                  <a:pt x="2085465" y="2619498"/>
                </a:cubicBezTo>
                <a:cubicBezTo>
                  <a:pt x="2084587" y="2619995"/>
                  <a:pt x="2082832" y="2620611"/>
                  <a:pt x="2082975" y="2620989"/>
                </a:cubicBezTo>
                <a:close/>
                <a:moveTo>
                  <a:pt x="6331478" y="2621794"/>
                </a:moveTo>
                <a:cubicBezTo>
                  <a:pt x="6333257" y="2622315"/>
                  <a:pt x="6334965" y="2623001"/>
                  <a:pt x="6336839" y="2623238"/>
                </a:cubicBezTo>
                <a:cubicBezTo>
                  <a:pt x="6337503" y="2623332"/>
                  <a:pt x="6338570" y="2622315"/>
                  <a:pt x="6339447" y="2621794"/>
                </a:cubicBezTo>
                <a:cubicBezTo>
                  <a:pt x="6337716" y="2621250"/>
                  <a:pt x="6335985" y="2620682"/>
                  <a:pt x="6334301" y="2620161"/>
                </a:cubicBezTo>
                <a:cubicBezTo>
                  <a:pt x="6333233" y="2620776"/>
                  <a:pt x="6332356" y="2621273"/>
                  <a:pt x="6331478" y="2621794"/>
                </a:cubicBezTo>
                <a:close/>
                <a:moveTo>
                  <a:pt x="4441715" y="1411115"/>
                </a:moveTo>
                <a:cubicBezTo>
                  <a:pt x="4440838" y="1410594"/>
                  <a:pt x="4439937" y="1410097"/>
                  <a:pt x="4438869" y="1409482"/>
                </a:cubicBezTo>
                <a:cubicBezTo>
                  <a:pt x="4437209" y="1410002"/>
                  <a:pt x="4435478" y="1410570"/>
                  <a:pt x="4433723" y="1411115"/>
                </a:cubicBezTo>
                <a:cubicBezTo>
                  <a:pt x="4434600" y="1411635"/>
                  <a:pt x="4435691" y="1412629"/>
                  <a:pt x="4436355" y="1412558"/>
                </a:cubicBezTo>
                <a:cubicBezTo>
                  <a:pt x="4438229" y="1412322"/>
                  <a:pt x="4439937" y="1411635"/>
                  <a:pt x="4441715" y="1411115"/>
                </a:cubicBezTo>
                <a:close/>
                <a:moveTo>
                  <a:pt x="4618629" y="1402689"/>
                </a:moveTo>
                <a:cubicBezTo>
                  <a:pt x="4618486" y="1403067"/>
                  <a:pt x="4620242" y="1403683"/>
                  <a:pt x="4621119" y="1404204"/>
                </a:cubicBezTo>
                <a:cubicBezTo>
                  <a:pt x="4622068" y="1403210"/>
                  <a:pt x="4623040" y="1402192"/>
                  <a:pt x="4623965" y="1401245"/>
                </a:cubicBezTo>
                <a:cubicBezTo>
                  <a:pt x="4622898" y="1400630"/>
                  <a:pt x="4622021" y="1400109"/>
                  <a:pt x="4621119" y="1399612"/>
                </a:cubicBezTo>
                <a:cubicBezTo>
                  <a:pt x="4620218" y="1400630"/>
                  <a:pt x="4619032" y="1401624"/>
                  <a:pt x="4618629" y="1402689"/>
                </a:cubicBezTo>
                <a:close/>
                <a:moveTo>
                  <a:pt x="10549552" y="2635592"/>
                </a:moveTo>
                <a:cubicBezTo>
                  <a:pt x="10547820" y="2635048"/>
                  <a:pt x="10546089" y="2634480"/>
                  <a:pt x="10544404" y="2633959"/>
                </a:cubicBezTo>
                <a:cubicBezTo>
                  <a:pt x="10543338" y="2634575"/>
                  <a:pt x="10542460" y="2635096"/>
                  <a:pt x="10541558" y="2635592"/>
                </a:cubicBezTo>
                <a:cubicBezTo>
                  <a:pt x="10543338" y="2636113"/>
                  <a:pt x="10545045" y="2636800"/>
                  <a:pt x="10546919" y="2637036"/>
                </a:cubicBezTo>
                <a:cubicBezTo>
                  <a:pt x="10547583" y="2637131"/>
                  <a:pt x="10548674" y="2636113"/>
                  <a:pt x="10549552" y="2635592"/>
                </a:cubicBezTo>
                <a:close/>
                <a:moveTo>
                  <a:pt x="3651168" y="1461078"/>
                </a:moveTo>
                <a:cubicBezTo>
                  <a:pt x="3650100" y="1460463"/>
                  <a:pt x="3649223" y="1459942"/>
                  <a:pt x="3648322" y="1459445"/>
                </a:cubicBezTo>
                <a:cubicBezTo>
                  <a:pt x="3647444" y="1460463"/>
                  <a:pt x="3646234" y="1461457"/>
                  <a:pt x="3645831" y="1462546"/>
                </a:cubicBezTo>
                <a:cubicBezTo>
                  <a:pt x="3645689" y="1462925"/>
                  <a:pt x="3647444" y="1463540"/>
                  <a:pt x="3648322" y="1464061"/>
                </a:cubicBezTo>
                <a:cubicBezTo>
                  <a:pt x="3649270" y="1463067"/>
                  <a:pt x="3650243" y="1462049"/>
                  <a:pt x="3651168" y="1461078"/>
                </a:cubicBezTo>
                <a:close/>
                <a:moveTo>
                  <a:pt x="10366163" y="2584966"/>
                </a:moveTo>
                <a:cubicBezTo>
                  <a:pt x="10367942" y="2585487"/>
                  <a:pt x="10369650" y="2586173"/>
                  <a:pt x="10371523" y="2586410"/>
                </a:cubicBezTo>
                <a:cubicBezTo>
                  <a:pt x="10372188" y="2586505"/>
                  <a:pt x="10373255" y="2585487"/>
                  <a:pt x="10374157" y="2584966"/>
                </a:cubicBezTo>
                <a:cubicBezTo>
                  <a:pt x="10372425" y="2584422"/>
                  <a:pt x="10370694" y="2583854"/>
                  <a:pt x="10369009" y="2583333"/>
                </a:cubicBezTo>
                <a:cubicBezTo>
                  <a:pt x="10367942" y="2583948"/>
                  <a:pt x="10367041" y="2584445"/>
                  <a:pt x="10366163" y="2584966"/>
                </a:cubicBezTo>
                <a:close/>
                <a:moveTo>
                  <a:pt x="4193031" y="1444132"/>
                </a:moveTo>
                <a:cubicBezTo>
                  <a:pt x="4192604" y="1443043"/>
                  <a:pt x="4191418" y="1442073"/>
                  <a:pt x="4190541" y="1441031"/>
                </a:cubicBezTo>
                <a:cubicBezTo>
                  <a:pt x="4189663" y="1441552"/>
                  <a:pt x="4187908" y="1442167"/>
                  <a:pt x="4188050" y="1442546"/>
                </a:cubicBezTo>
                <a:cubicBezTo>
                  <a:pt x="4188477" y="1443635"/>
                  <a:pt x="4189663" y="1444605"/>
                  <a:pt x="4190541" y="1445647"/>
                </a:cubicBezTo>
                <a:cubicBezTo>
                  <a:pt x="4191418" y="1445126"/>
                  <a:pt x="4193174" y="1444511"/>
                  <a:pt x="4193031" y="1444132"/>
                </a:cubicBezTo>
                <a:close/>
                <a:moveTo>
                  <a:pt x="6452227" y="2668491"/>
                </a:moveTo>
                <a:cubicBezTo>
                  <a:pt x="6453295" y="2669107"/>
                  <a:pt x="6454172" y="2669628"/>
                  <a:pt x="6455073" y="2670124"/>
                </a:cubicBezTo>
                <a:cubicBezTo>
                  <a:pt x="6455951" y="2669107"/>
                  <a:pt x="6457161" y="2668113"/>
                  <a:pt x="6457564" y="2667024"/>
                </a:cubicBezTo>
                <a:cubicBezTo>
                  <a:pt x="6457706" y="2666645"/>
                  <a:pt x="6455951" y="2666030"/>
                  <a:pt x="6455073" y="2665509"/>
                </a:cubicBezTo>
                <a:cubicBezTo>
                  <a:pt x="6454101" y="2666527"/>
                  <a:pt x="6453152" y="2667521"/>
                  <a:pt x="6452227" y="2668491"/>
                </a:cubicBezTo>
                <a:close/>
                <a:moveTo>
                  <a:pt x="10875319" y="2668491"/>
                </a:moveTo>
                <a:cubicBezTo>
                  <a:pt x="10874395" y="2667521"/>
                  <a:pt x="10873446" y="2666527"/>
                  <a:pt x="10872473" y="2665533"/>
                </a:cubicBezTo>
                <a:cubicBezTo>
                  <a:pt x="10871596" y="2666054"/>
                  <a:pt x="10869841" y="2666669"/>
                  <a:pt x="10869983" y="2667048"/>
                </a:cubicBezTo>
                <a:cubicBezTo>
                  <a:pt x="10870410" y="2668136"/>
                  <a:pt x="10871596" y="2669107"/>
                  <a:pt x="10872473" y="2670148"/>
                </a:cubicBezTo>
                <a:cubicBezTo>
                  <a:pt x="10873375" y="2669604"/>
                  <a:pt x="10874252" y="2669107"/>
                  <a:pt x="10875319" y="2668491"/>
                </a:cubicBezTo>
                <a:close/>
                <a:moveTo>
                  <a:pt x="10222645" y="2672420"/>
                </a:moveTo>
                <a:cubicBezTo>
                  <a:pt x="10223523" y="2672941"/>
                  <a:pt x="10224424" y="2673438"/>
                  <a:pt x="10225491" y="2674053"/>
                </a:cubicBezTo>
                <a:cubicBezTo>
                  <a:pt x="10227152" y="2673509"/>
                  <a:pt x="10228906" y="2672965"/>
                  <a:pt x="10230638" y="2672420"/>
                </a:cubicBezTo>
                <a:cubicBezTo>
                  <a:pt x="10229760" y="2671900"/>
                  <a:pt x="10228670" y="2670906"/>
                  <a:pt x="10228005" y="2670977"/>
                </a:cubicBezTo>
                <a:cubicBezTo>
                  <a:pt x="10226108" y="2671213"/>
                  <a:pt x="10224400" y="2671923"/>
                  <a:pt x="10222645" y="2672420"/>
                </a:cubicBezTo>
                <a:close/>
                <a:moveTo>
                  <a:pt x="6851758" y="1374145"/>
                </a:moveTo>
                <a:cubicBezTo>
                  <a:pt x="6852826" y="1373908"/>
                  <a:pt x="6853893" y="1373742"/>
                  <a:pt x="6854937" y="1373482"/>
                </a:cubicBezTo>
                <a:cubicBezTo>
                  <a:pt x="6854487" y="1372985"/>
                  <a:pt x="6854154" y="1372488"/>
                  <a:pt x="6853751" y="1371991"/>
                </a:cubicBezTo>
                <a:cubicBezTo>
                  <a:pt x="6852873" y="1372512"/>
                  <a:pt x="6851118" y="1373127"/>
                  <a:pt x="6851260" y="1373506"/>
                </a:cubicBezTo>
                <a:cubicBezTo>
                  <a:pt x="6851331" y="1373719"/>
                  <a:pt x="6851617" y="1373932"/>
                  <a:pt x="6851758" y="1374145"/>
                </a:cubicBezTo>
                <a:close/>
                <a:moveTo>
                  <a:pt x="5334749" y="1374287"/>
                </a:moveTo>
                <a:cubicBezTo>
                  <a:pt x="5333018" y="1373742"/>
                  <a:pt x="5331287" y="1373174"/>
                  <a:pt x="5329603" y="1372654"/>
                </a:cubicBezTo>
                <a:cubicBezTo>
                  <a:pt x="5328535" y="1373269"/>
                  <a:pt x="5327658" y="1373790"/>
                  <a:pt x="5326756" y="1374287"/>
                </a:cubicBezTo>
                <a:cubicBezTo>
                  <a:pt x="5328535" y="1374808"/>
                  <a:pt x="5330243" y="1375494"/>
                  <a:pt x="5332116" y="1375731"/>
                </a:cubicBezTo>
                <a:cubicBezTo>
                  <a:pt x="5332804" y="1375825"/>
                  <a:pt x="5333872" y="1374808"/>
                  <a:pt x="5334749" y="1374287"/>
                </a:cubicBezTo>
                <a:close/>
                <a:moveTo>
                  <a:pt x="10965686" y="2634811"/>
                </a:moveTo>
                <a:cubicBezTo>
                  <a:pt x="10966112" y="2635900"/>
                  <a:pt x="10967299" y="2636871"/>
                  <a:pt x="10968176" y="2637912"/>
                </a:cubicBezTo>
                <a:cubicBezTo>
                  <a:pt x="10969054" y="2637391"/>
                  <a:pt x="10969955" y="2636894"/>
                  <a:pt x="10971022" y="2636279"/>
                </a:cubicBezTo>
                <a:cubicBezTo>
                  <a:pt x="10970097" y="2635308"/>
                  <a:pt x="10969149" y="2634314"/>
                  <a:pt x="10968176" y="2633320"/>
                </a:cubicBezTo>
                <a:cubicBezTo>
                  <a:pt x="10967299" y="2633817"/>
                  <a:pt x="10965543" y="2634433"/>
                  <a:pt x="10965686" y="2634811"/>
                </a:cubicBezTo>
                <a:close/>
                <a:moveTo>
                  <a:pt x="3783870" y="1404204"/>
                </a:moveTo>
                <a:cubicBezTo>
                  <a:pt x="3784748" y="1403683"/>
                  <a:pt x="3786503" y="1403067"/>
                  <a:pt x="3786361" y="1402689"/>
                </a:cubicBezTo>
                <a:cubicBezTo>
                  <a:pt x="3785934" y="1401600"/>
                  <a:pt x="3784748" y="1400630"/>
                  <a:pt x="3783870" y="1399588"/>
                </a:cubicBezTo>
                <a:cubicBezTo>
                  <a:pt x="3782993" y="1400109"/>
                  <a:pt x="3781238" y="1400724"/>
                  <a:pt x="3781380" y="1401103"/>
                </a:cubicBezTo>
                <a:cubicBezTo>
                  <a:pt x="3781807" y="1402215"/>
                  <a:pt x="3782993" y="1403186"/>
                  <a:pt x="3783870" y="1404204"/>
                </a:cubicBezTo>
                <a:close/>
                <a:moveTo>
                  <a:pt x="10489758" y="2637888"/>
                </a:moveTo>
                <a:cubicBezTo>
                  <a:pt x="10488880" y="2638409"/>
                  <a:pt x="10487126" y="2639024"/>
                  <a:pt x="10487268" y="2639403"/>
                </a:cubicBezTo>
                <a:cubicBezTo>
                  <a:pt x="10487695" y="2640492"/>
                  <a:pt x="10488880" y="2641462"/>
                  <a:pt x="10489758" y="2642504"/>
                </a:cubicBezTo>
                <a:cubicBezTo>
                  <a:pt x="10490636" y="2641983"/>
                  <a:pt x="10491537" y="2641486"/>
                  <a:pt x="10492604" y="2640870"/>
                </a:cubicBezTo>
                <a:cubicBezTo>
                  <a:pt x="10491655" y="2639900"/>
                  <a:pt x="10490707" y="2638906"/>
                  <a:pt x="10489758" y="2637888"/>
                </a:cubicBezTo>
                <a:close/>
                <a:moveTo>
                  <a:pt x="10593406" y="2642504"/>
                </a:moveTo>
                <a:cubicBezTo>
                  <a:pt x="10592529" y="2643024"/>
                  <a:pt x="10591627" y="2643521"/>
                  <a:pt x="10590560" y="2644137"/>
                </a:cubicBezTo>
                <a:cubicBezTo>
                  <a:pt x="10591485" y="2645107"/>
                  <a:pt x="10592434" y="2646101"/>
                  <a:pt x="10593406" y="2647095"/>
                </a:cubicBezTo>
                <a:cubicBezTo>
                  <a:pt x="10594284" y="2646575"/>
                  <a:pt x="10596039" y="2645959"/>
                  <a:pt x="10595897" y="2645581"/>
                </a:cubicBezTo>
                <a:cubicBezTo>
                  <a:pt x="10595494" y="2644515"/>
                  <a:pt x="10594307" y="2643521"/>
                  <a:pt x="10593406" y="2642504"/>
                </a:cubicBezTo>
                <a:close/>
                <a:moveTo>
                  <a:pt x="10917847" y="2653225"/>
                </a:moveTo>
                <a:cubicBezTo>
                  <a:pt x="10918273" y="2654314"/>
                  <a:pt x="10919459" y="2655284"/>
                  <a:pt x="10920336" y="2656326"/>
                </a:cubicBezTo>
                <a:cubicBezTo>
                  <a:pt x="10921214" y="2655805"/>
                  <a:pt x="10922116" y="2655308"/>
                  <a:pt x="10923182" y="2654693"/>
                </a:cubicBezTo>
                <a:cubicBezTo>
                  <a:pt x="10922257" y="2653722"/>
                  <a:pt x="10921309" y="2652728"/>
                  <a:pt x="10920336" y="2651734"/>
                </a:cubicBezTo>
                <a:cubicBezTo>
                  <a:pt x="10919459" y="2652231"/>
                  <a:pt x="10917704" y="2652847"/>
                  <a:pt x="10917847" y="2653225"/>
                </a:cubicBezTo>
                <a:close/>
                <a:moveTo>
                  <a:pt x="9855845" y="2658622"/>
                </a:moveTo>
                <a:cubicBezTo>
                  <a:pt x="9857576" y="2659166"/>
                  <a:pt x="9859308" y="2659734"/>
                  <a:pt x="9860991" y="2660255"/>
                </a:cubicBezTo>
                <a:cubicBezTo>
                  <a:pt x="9862059" y="2659639"/>
                  <a:pt x="9862936" y="2659119"/>
                  <a:pt x="9863837" y="2658622"/>
                </a:cubicBezTo>
                <a:cubicBezTo>
                  <a:pt x="9862059" y="2658101"/>
                  <a:pt x="9860351" y="2657415"/>
                  <a:pt x="9858478" y="2657178"/>
                </a:cubicBezTo>
                <a:cubicBezTo>
                  <a:pt x="9857813" y="2657083"/>
                  <a:pt x="9856722" y="2658101"/>
                  <a:pt x="9855845" y="2658622"/>
                </a:cubicBezTo>
                <a:close/>
                <a:moveTo>
                  <a:pt x="1762543" y="2069400"/>
                </a:moveTo>
                <a:cubicBezTo>
                  <a:pt x="1764275" y="2069945"/>
                  <a:pt x="1766006" y="2070513"/>
                  <a:pt x="1767690" y="2071033"/>
                </a:cubicBezTo>
                <a:cubicBezTo>
                  <a:pt x="1768757" y="2070418"/>
                  <a:pt x="1769635" y="2069897"/>
                  <a:pt x="1770536" y="2069400"/>
                </a:cubicBezTo>
                <a:cubicBezTo>
                  <a:pt x="1768757" y="2068879"/>
                  <a:pt x="1767050" y="2068193"/>
                  <a:pt x="1765176" y="2067956"/>
                </a:cubicBezTo>
                <a:cubicBezTo>
                  <a:pt x="1764512" y="2067862"/>
                  <a:pt x="1763421" y="2068879"/>
                  <a:pt x="1762543" y="2069400"/>
                </a:cubicBezTo>
                <a:close/>
                <a:moveTo>
                  <a:pt x="1444744" y="2074655"/>
                </a:moveTo>
                <a:cubicBezTo>
                  <a:pt x="1445812" y="2075270"/>
                  <a:pt x="1446689" y="2075791"/>
                  <a:pt x="1447591" y="2076288"/>
                </a:cubicBezTo>
                <a:cubicBezTo>
                  <a:pt x="1448468" y="2075270"/>
                  <a:pt x="1449654" y="2074276"/>
                  <a:pt x="1450081" y="2073187"/>
                </a:cubicBezTo>
                <a:cubicBezTo>
                  <a:pt x="1450223" y="2072808"/>
                  <a:pt x="1448468" y="2072193"/>
                  <a:pt x="1447591" y="2071672"/>
                </a:cubicBezTo>
                <a:cubicBezTo>
                  <a:pt x="1446618" y="2072690"/>
                  <a:pt x="1445669" y="2073684"/>
                  <a:pt x="1444744" y="2074655"/>
                </a:cubicBezTo>
                <a:close/>
                <a:moveTo>
                  <a:pt x="1779644" y="2074655"/>
                </a:moveTo>
                <a:cubicBezTo>
                  <a:pt x="1780711" y="2075270"/>
                  <a:pt x="1781589" y="2075791"/>
                  <a:pt x="1782490" y="2076288"/>
                </a:cubicBezTo>
                <a:cubicBezTo>
                  <a:pt x="1783368" y="2075270"/>
                  <a:pt x="1784553" y="2074276"/>
                  <a:pt x="1784981" y="2073187"/>
                </a:cubicBezTo>
                <a:cubicBezTo>
                  <a:pt x="1785123" y="2072808"/>
                  <a:pt x="1783368" y="2072193"/>
                  <a:pt x="1782490" y="2071672"/>
                </a:cubicBezTo>
                <a:cubicBezTo>
                  <a:pt x="1781518" y="2072690"/>
                  <a:pt x="1780569" y="2073684"/>
                  <a:pt x="1779644" y="2074655"/>
                </a:cubicBezTo>
                <a:close/>
                <a:moveTo>
                  <a:pt x="6117328" y="2073329"/>
                </a:moveTo>
                <a:cubicBezTo>
                  <a:pt x="6118253" y="2074300"/>
                  <a:pt x="6119202" y="2075294"/>
                  <a:pt x="6120174" y="2076288"/>
                </a:cubicBezTo>
                <a:cubicBezTo>
                  <a:pt x="6121052" y="2075767"/>
                  <a:pt x="6122806" y="2075151"/>
                  <a:pt x="6122664" y="2074773"/>
                </a:cubicBezTo>
                <a:cubicBezTo>
                  <a:pt x="6122237" y="2073684"/>
                  <a:pt x="6121052" y="2072714"/>
                  <a:pt x="6120174" y="2071672"/>
                </a:cubicBezTo>
                <a:cubicBezTo>
                  <a:pt x="6119273" y="2072193"/>
                  <a:pt x="6118395" y="2072714"/>
                  <a:pt x="6117328" y="2073329"/>
                </a:cubicBezTo>
                <a:close/>
                <a:moveTo>
                  <a:pt x="10388577" y="2079388"/>
                </a:moveTo>
                <a:cubicBezTo>
                  <a:pt x="10388150" y="2078299"/>
                  <a:pt x="10386964" y="2077329"/>
                  <a:pt x="10386087" y="2076288"/>
                </a:cubicBezTo>
                <a:cubicBezTo>
                  <a:pt x="10385209" y="2076808"/>
                  <a:pt x="10383454" y="2077424"/>
                  <a:pt x="10383596" y="2077802"/>
                </a:cubicBezTo>
                <a:cubicBezTo>
                  <a:pt x="10384023" y="2078891"/>
                  <a:pt x="10385209" y="2079862"/>
                  <a:pt x="10386087" y="2080903"/>
                </a:cubicBezTo>
                <a:cubicBezTo>
                  <a:pt x="10386988" y="2080382"/>
                  <a:pt x="10388743" y="2079767"/>
                  <a:pt x="10388577" y="2079388"/>
                </a:cubicBezTo>
                <a:close/>
                <a:moveTo>
                  <a:pt x="5019797" y="2085495"/>
                </a:moveTo>
                <a:cubicBezTo>
                  <a:pt x="5020674" y="2084974"/>
                  <a:pt x="5022429" y="2084358"/>
                  <a:pt x="5022287" y="2083980"/>
                </a:cubicBezTo>
                <a:cubicBezTo>
                  <a:pt x="5021860" y="2082891"/>
                  <a:pt x="5020674" y="2081921"/>
                  <a:pt x="5019797" y="2080879"/>
                </a:cubicBezTo>
                <a:cubicBezTo>
                  <a:pt x="5018919" y="2081400"/>
                  <a:pt x="5017164" y="2082015"/>
                  <a:pt x="5017306" y="2082394"/>
                </a:cubicBezTo>
                <a:cubicBezTo>
                  <a:pt x="5017733" y="2083507"/>
                  <a:pt x="5018919" y="2084477"/>
                  <a:pt x="5019797" y="2085495"/>
                </a:cubicBezTo>
                <a:close/>
                <a:moveTo>
                  <a:pt x="6084288" y="2087814"/>
                </a:moveTo>
                <a:cubicBezTo>
                  <a:pt x="6085166" y="2088335"/>
                  <a:pt x="6086257" y="2089329"/>
                  <a:pt x="6086898" y="2089258"/>
                </a:cubicBezTo>
                <a:cubicBezTo>
                  <a:pt x="6088771" y="2089021"/>
                  <a:pt x="6090479" y="2088335"/>
                  <a:pt x="6092258" y="2087814"/>
                </a:cubicBezTo>
                <a:cubicBezTo>
                  <a:pt x="6091380" y="2087293"/>
                  <a:pt x="6090479" y="2086796"/>
                  <a:pt x="6089412" y="2086181"/>
                </a:cubicBezTo>
                <a:cubicBezTo>
                  <a:pt x="6087751" y="2086702"/>
                  <a:pt x="6086020" y="2087246"/>
                  <a:pt x="6084288" y="2087814"/>
                </a:cubicBezTo>
                <a:close/>
                <a:moveTo>
                  <a:pt x="10476642" y="2087151"/>
                </a:moveTo>
                <a:cubicBezTo>
                  <a:pt x="10475575" y="2086536"/>
                  <a:pt x="10474697" y="2086015"/>
                  <a:pt x="10473796" y="2085518"/>
                </a:cubicBezTo>
                <a:cubicBezTo>
                  <a:pt x="10472919" y="2086536"/>
                  <a:pt x="10471732" y="2087530"/>
                  <a:pt x="10471305" y="2088619"/>
                </a:cubicBezTo>
                <a:cubicBezTo>
                  <a:pt x="10471163" y="2088998"/>
                  <a:pt x="10472919" y="2089613"/>
                  <a:pt x="10473796" y="2090134"/>
                </a:cubicBezTo>
                <a:cubicBezTo>
                  <a:pt x="10474768" y="2089116"/>
                  <a:pt x="10475717" y="2088098"/>
                  <a:pt x="10476642" y="2087151"/>
                </a:cubicBezTo>
                <a:close/>
                <a:moveTo>
                  <a:pt x="9150160" y="2099317"/>
                </a:moveTo>
                <a:cubicBezTo>
                  <a:pt x="9149212" y="2100311"/>
                  <a:pt x="9148239" y="2101329"/>
                  <a:pt x="9147314" y="2102275"/>
                </a:cubicBezTo>
                <a:cubicBezTo>
                  <a:pt x="9148382" y="2102891"/>
                  <a:pt x="9149259" y="2103411"/>
                  <a:pt x="9150160" y="2103909"/>
                </a:cubicBezTo>
                <a:cubicBezTo>
                  <a:pt x="9151038" y="2102891"/>
                  <a:pt x="9152248" y="2101897"/>
                  <a:pt x="9152651" y="2100808"/>
                </a:cubicBezTo>
                <a:cubicBezTo>
                  <a:pt x="9152817" y="2100453"/>
                  <a:pt x="9151061" y="2099814"/>
                  <a:pt x="9150160" y="2099317"/>
                </a:cubicBezTo>
                <a:close/>
                <a:moveTo>
                  <a:pt x="10709032" y="2101613"/>
                </a:moveTo>
                <a:cubicBezTo>
                  <a:pt x="10708155" y="2101092"/>
                  <a:pt x="10707063" y="2100098"/>
                  <a:pt x="10706399" y="2100169"/>
                </a:cubicBezTo>
                <a:cubicBezTo>
                  <a:pt x="10704526" y="2100406"/>
                  <a:pt x="10702818" y="2101092"/>
                  <a:pt x="10701039" y="2101613"/>
                </a:cubicBezTo>
                <a:cubicBezTo>
                  <a:pt x="10701917" y="2102133"/>
                  <a:pt x="10703008" y="2103127"/>
                  <a:pt x="10703671" y="2103056"/>
                </a:cubicBezTo>
                <a:cubicBezTo>
                  <a:pt x="10705545" y="2102820"/>
                  <a:pt x="10707253" y="2102133"/>
                  <a:pt x="10709032" y="2101613"/>
                </a:cubicBezTo>
                <a:close/>
                <a:moveTo>
                  <a:pt x="4158640" y="1827724"/>
                </a:moveTo>
                <a:cubicBezTo>
                  <a:pt x="4157762" y="1828244"/>
                  <a:pt x="4156007" y="1828860"/>
                  <a:pt x="4156150" y="1829238"/>
                </a:cubicBezTo>
                <a:cubicBezTo>
                  <a:pt x="4156577" y="1830327"/>
                  <a:pt x="4157762" y="1831297"/>
                  <a:pt x="4158640" y="1832339"/>
                </a:cubicBezTo>
                <a:cubicBezTo>
                  <a:pt x="4159518" y="1831818"/>
                  <a:pt x="4160419" y="1831321"/>
                  <a:pt x="4161486" y="1830706"/>
                </a:cubicBezTo>
                <a:cubicBezTo>
                  <a:pt x="4160561" y="1829712"/>
                  <a:pt x="4159589" y="1828718"/>
                  <a:pt x="4158640" y="1827724"/>
                </a:cubicBezTo>
                <a:close/>
                <a:moveTo>
                  <a:pt x="4082884" y="1830019"/>
                </a:moveTo>
                <a:cubicBezTo>
                  <a:pt x="4084616" y="1830564"/>
                  <a:pt x="4086347" y="1831132"/>
                  <a:pt x="4088031" y="1831653"/>
                </a:cubicBezTo>
                <a:cubicBezTo>
                  <a:pt x="4089099" y="1831037"/>
                  <a:pt x="4089976" y="1830516"/>
                  <a:pt x="4090877" y="1830019"/>
                </a:cubicBezTo>
                <a:cubicBezTo>
                  <a:pt x="4089099" y="1829499"/>
                  <a:pt x="4087391" y="1828812"/>
                  <a:pt x="4085517" y="1828576"/>
                </a:cubicBezTo>
                <a:cubicBezTo>
                  <a:pt x="4084853" y="1828505"/>
                  <a:pt x="4083786" y="1829499"/>
                  <a:pt x="4082884" y="1830019"/>
                </a:cubicBezTo>
                <a:close/>
                <a:moveTo>
                  <a:pt x="4028214" y="1829357"/>
                </a:moveTo>
                <a:cubicBezTo>
                  <a:pt x="4029139" y="1830327"/>
                  <a:pt x="4030088" y="1831321"/>
                  <a:pt x="4031060" y="1832315"/>
                </a:cubicBezTo>
                <a:cubicBezTo>
                  <a:pt x="4031938" y="1831794"/>
                  <a:pt x="4033693" y="1831179"/>
                  <a:pt x="4033551" y="1830800"/>
                </a:cubicBezTo>
                <a:cubicBezTo>
                  <a:pt x="4033124" y="1829712"/>
                  <a:pt x="4031938" y="1828741"/>
                  <a:pt x="4031060" y="1827724"/>
                </a:cubicBezTo>
                <a:cubicBezTo>
                  <a:pt x="4030183" y="1828221"/>
                  <a:pt x="4029282" y="1828741"/>
                  <a:pt x="4028214" y="1829357"/>
                </a:cubicBezTo>
                <a:close/>
                <a:moveTo>
                  <a:pt x="9231347" y="2047176"/>
                </a:moveTo>
                <a:cubicBezTo>
                  <a:pt x="9232201" y="2046892"/>
                  <a:pt x="9233032" y="2046631"/>
                  <a:pt x="9233885" y="2046371"/>
                </a:cubicBezTo>
                <a:cubicBezTo>
                  <a:pt x="9233197" y="2045969"/>
                  <a:pt x="9232462" y="2045424"/>
                  <a:pt x="9231821" y="2045164"/>
                </a:cubicBezTo>
                <a:cubicBezTo>
                  <a:pt x="9231679" y="2045827"/>
                  <a:pt x="9231537" y="2046489"/>
                  <a:pt x="9231347" y="2047176"/>
                </a:cubicBezTo>
                <a:close/>
                <a:moveTo>
                  <a:pt x="7746808" y="1823108"/>
                </a:moveTo>
                <a:cubicBezTo>
                  <a:pt x="7747686" y="1822091"/>
                  <a:pt x="7748896" y="1821096"/>
                  <a:pt x="7749299" y="1820008"/>
                </a:cubicBezTo>
                <a:cubicBezTo>
                  <a:pt x="7749441" y="1819629"/>
                  <a:pt x="7747686" y="1819014"/>
                  <a:pt x="7746808" y="1818493"/>
                </a:cubicBezTo>
                <a:cubicBezTo>
                  <a:pt x="7745859" y="1819487"/>
                  <a:pt x="7744887" y="1820505"/>
                  <a:pt x="7743962" y="1821451"/>
                </a:cubicBezTo>
                <a:cubicBezTo>
                  <a:pt x="7745030" y="1822091"/>
                  <a:pt x="7745907" y="1822611"/>
                  <a:pt x="7746808" y="1823108"/>
                </a:cubicBezTo>
                <a:close/>
                <a:moveTo>
                  <a:pt x="6411218" y="1820812"/>
                </a:moveTo>
                <a:cubicBezTo>
                  <a:pt x="6410341" y="1820292"/>
                  <a:pt x="6409440" y="1819795"/>
                  <a:pt x="6408372" y="1819179"/>
                </a:cubicBezTo>
                <a:cubicBezTo>
                  <a:pt x="6406712" y="1819700"/>
                  <a:pt x="6404957" y="1820268"/>
                  <a:pt x="6403226" y="1820812"/>
                </a:cubicBezTo>
                <a:cubicBezTo>
                  <a:pt x="6404103" y="1821333"/>
                  <a:pt x="6405194" y="1822327"/>
                  <a:pt x="6405835" y="1822256"/>
                </a:cubicBezTo>
                <a:cubicBezTo>
                  <a:pt x="6407732" y="1822019"/>
                  <a:pt x="6409440" y="1821333"/>
                  <a:pt x="6411218" y="1820812"/>
                </a:cubicBezTo>
                <a:close/>
                <a:moveTo>
                  <a:pt x="4266273" y="2050986"/>
                </a:moveTo>
                <a:cubicBezTo>
                  <a:pt x="4267150" y="2051507"/>
                  <a:pt x="4268241" y="2052501"/>
                  <a:pt x="4268906" y="2052430"/>
                </a:cubicBezTo>
                <a:cubicBezTo>
                  <a:pt x="4270779" y="2052193"/>
                  <a:pt x="4272487" y="2051507"/>
                  <a:pt x="4274266" y="2050986"/>
                </a:cubicBezTo>
                <a:cubicBezTo>
                  <a:pt x="4273388" y="2050466"/>
                  <a:pt x="4272487" y="2049969"/>
                  <a:pt x="4271420" y="2049353"/>
                </a:cubicBezTo>
                <a:cubicBezTo>
                  <a:pt x="4269759" y="2049874"/>
                  <a:pt x="4268028" y="2050418"/>
                  <a:pt x="4266273" y="2050986"/>
                </a:cubicBezTo>
                <a:close/>
                <a:moveTo>
                  <a:pt x="4172088" y="1815416"/>
                </a:moveTo>
                <a:cubicBezTo>
                  <a:pt x="4172515" y="1816505"/>
                  <a:pt x="4173701" y="1817475"/>
                  <a:pt x="4174578" y="1818517"/>
                </a:cubicBezTo>
                <a:cubicBezTo>
                  <a:pt x="4175456" y="1817996"/>
                  <a:pt x="4176358" y="1817499"/>
                  <a:pt x="4177425" y="1816883"/>
                </a:cubicBezTo>
                <a:cubicBezTo>
                  <a:pt x="4176500" y="1815913"/>
                  <a:pt x="4175551" y="1814919"/>
                  <a:pt x="4174578" y="1813925"/>
                </a:cubicBezTo>
                <a:cubicBezTo>
                  <a:pt x="4173701" y="1814422"/>
                  <a:pt x="4171946" y="1815037"/>
                  <a:pt x="4172088" y="1815416"/>
                </a:cubicBezTo>
                <a:close/>
                <a:moveTo>
                  <a:pt x="6058863" y="1810824"/>
                </a:moveTo>
                <a:cubicBezTo>
                  <a:pt x="6059005" y="1810446"/>
                  <a:pt x="6057250" y="1809830"/>
                  <a:pt x="6056372" y="1809310"/>
                </a:cubicBezTo>
                <a:cubicBezTo>
                  <a:pt x="6055424" y="1810304"/>
                  <a:pt x="6054451" y="1811321"/>
                  <a:pt x="6053526" y="1812268"/>
                </a:cubicBezTo>
                <a:cubicBezTo>
                  <a:pt x="6054594" y="1812884"/>
                  <a:pt x="6055471" y="1813404"/>
                  <a:pt x="6056372" y="1813901"/>
                </a:cubicBezTo>
                <a:cubicBezTo>
                  <a:pt x="6057273" y="1812884"/>
                  <a:pt x="6058460" y="1811890"/>
                  <a:pt x="6058863" y="1810824"/>
                </a:cubicBezTo>
                <a:close/>
                <a:moveTo>
                  <a:pt x="5850428" y="2054134"/>
                </a:moveTo>
                <a:cubicBezTo>
                  <a:pt x="5848554" y="2054371"/>
                  <a:pt x="5846847" y="2055057"/>
                  <a:pt x="5845068" y="2055578"/>
                </a:cubicBezTo>
                <a:cubicBezTo>
                  <a:pt x="5845945" y="2056099"/>
                  <a:pt x="5847036" y="2057093"/>
                  <a:pt x="5847701" y="2057022"/>
                </a:cubicBezTo>
                <a:cubicBezTo>
                  <a:pt x="5849574" y="2056785"/>
                  <a:pt x="5851282" y="2056099"/>
                  <a:pt x="5853061" y="2055578"/>
                </a:cubicBezTo>
                <a:cubicBezTo>
                  <a:pt x="5852160" y="2055057"/>
                  <a:pt x="5851092" y="2054063"/>
                  <a:pt x="5850428" y="2054134"/>
                </a:cubicBezTo>
                <a:close/>
                <a:moveTo>
                  <a:pt x="8828732" y="1803180"/>
                </a:moveTo>
                <a:cubicBezTo>
                  <a:pt x="8828591" y="1803558"/>
                  <a:pt x="8830346" y="1804174"/>
                  <a:pt x="8831223" y="1804694"/>
                </a:cubicBezTo>
                <a:cubicBezTo>
                  <a:pt x="8832172" y="1803700"/>
                  <a:pt x="8833144" y="1802683"/>
                  <a:pt x="8834069" y="1801736"/>
                </a:cubicBezTo>
                <a:cubicBezTo>
                  <a:pt x="8833002" y="1801120"/>
                  <a:pt x="8832124" y="1800600"/>
                  <a:pt x="8831223" y="1800103"/>
                </a:cubicBezTo>
                <a:cubicBezTo>
                  <a:pt x="8830346" y="1801120"/>
                  <a:pt x="8829160" y="1802114"/>
                  <a:pt x="8828732" y="1803180"/>
                </a:cubicBezTo>
                <a:close/>
                <a:moveTo>
                  <a:pt x="4180057" y="2060974"/>
                </a:moveTo>
                <a:cubicBezTo>
                  <a:pt x="4179915" y="2061353"/>
                  <a:pt x="4181670" y="2061968"/>
                  <a:pt x="4182548" y="2062489"/>
                </a:cubicBezTo>
                <a:cubicBezTo>
                  <a:pt x="4183497" y="2061495"/>
                  <a:pt x="4184469" y="2060477"/>
                  <a:pt x="4185394" y="2059531"/>
                </a:cubicBezTo>
                <a:cubicBezTo>
                  <a:pt x="4184327" y="2058915"/>
                  <a:pt x="4183449" y="2058394"/>
                  <a:pt x="4182548" y="2057897"/>
                </a:cubicBezTo>
                <a:cubicBezTo>
                  <a:pt x="4181670" y="2058915"/>
                  <a:pt x="4180484" y="2059886"/>
                  <a:pt x="4180057" y="2060974"/>
                </a:cubicBezTo>
                <a:close/>
                <a:moveTo>
                  <a:pt x="2639638" y="2064785"/>
                </a:moveTo>
                <a:cubicBezTo>
                  <a:pt x="2638761" y="2064264"/>
                  <a:pt x="2637860" y="2063767"/>
                  <a:pt x="2636792" y="2063152"/>
                </a:cubicBezTo>
                <a:cubicBezTo>
                  <a:pt x="2635132" y="2063696"/>
                  <a:pt x="2633377" y="2064240"/>
                  <a:pt x="2631645" y="2064785"/>
                </a:cubicBezTo>
                <a:cubicBezTo>
                  <a:pt x="2632523" y="2065305"/>
                  <a:pt x="2633614" y="2066300"/>
                  <a:pt x="2634254" y="2066229"/>
                </a:cubicBezTo>
                <a:cubicBezTo>
                  <a:pt x="2636176" y="2065992"/>
                  <a:pt x="2637883" y="2065305"/>
                  <a:pt x="2639638" y="2064785"/>
                </a:cubicBezTo>
                <a:close/>
                <a:moveTo>
                  <a:pt x="4170594" y="2064785"/>
                </a:moveTo>
                <a:cubicBezTo>
                  <a:pt x="4169717" y="2064264"/>
                  <a:pt x="4168625" y="2063270"/>
                  <a:pt x="4167961" y="2063341"/>
                </a:cubicBezTo>
                <a:cubicBezTo>
                  <a:pt x="4166087" y="2063578"/>
                  <a:pt x="4164380" y="2064264"/>
                  <a:pt x="4162601" y="2064785"/>
                </a:cubicBezTo>
                <a:cubicBezTo>
                  <a:pt x="4163479" y="2065305"/>
                  <a:pt x="4164569" y="2066300"/>
                  <a:pt x="4165234" y="2066229"/>
                </a:cubicBezTo>
                <a:cubicBezTo>
                  <a:pt x="4167131" y="2065992"/>
                  <a:pt x="4168839" y="2065305"/>
                  <a:pt x="4170594" y="2064785"/>
                </a:cubicBezTo>
                <a:close/>
                <a:moveTo>
                  <a:pt x="5870494" y="2064004"/>
                </a:moveTo>
                <a:cubicBezTo>
                  <a:pt x="5870921" y="2065093"/>
                  <a:pt x="5872106" y="2066063"/>
                  <a:pt x="5872984" y="2067104"/>
                </a:cubicBezTo>
                <a:cubicBezTo>
                  <a:pt x="5873862" y="2066584"/>
                  <a:pt x="5875617" y="2065968"/>
                  <a:pt x="5875475" y="2065590"/>
                </a:cubicBezTo>
                <a:cubicBezTo>
                  <a:pt x="5875048" y="2064501"/>
                  <a:pt x="5873862" y="2063530"/>
                  <a:pt x="5872984" y="2062489"/>
                </a:cubicBezTo>
                <a:cubicBezTo>
                  <a:pt x="5872106" y="2062986"/>
                  <a:pt x="5870351" y="2063625"/>
                  <a:pt x="5870494" y="2064004"/>
                </a:cubicBezTo>
                <a:close/>
                <a:moveTo>
                  <a:pt x="3764042" y="2142748"/>
                </a:moveTo>
                <a:cubicBezTo>
                  <a:pt x="3765299" y="2143624"/>
                  <a:pt x="3767007" y="2144287"/>
                  <a:pt x="3768738" y="2144831"/>
                </a:cubicBezTo>
                <a:cubicBezTo>
                  <a:pt x="3769047" y="2144926"/>
                  <a:pt x="3770327" y="2143955"/>
                  <a:pt x="3771252" y="2143411"/>
                </a:cubicBezTo>
                <a:cubicBezTo>
                  <a:pt x="3769995" y="2142511"/>
                  <a:pt x="3768928" y="2141494"/>
                  <a:pt x="3767410" y="2140784"/>
                </a:cubicBezTo>
                <a:cubicBezTo>
                  <a:pt x="3766699" y="2140452"/>
                  <a:pt x="3764659" y="2140452"/>
                  <a:pt x="3764066" y="2140807"/>
                </a:cubicBezTo>
                <a:cubicBezTo>
                  <a:pt x="3763473" y="2141162"/>
                  <a:pt x="3763449" y="2142346"/>
                  <a:pt x="3764042" y="2142748"/>
                </a:cubicBezTo>
                <a:close/>
                <a:moveTo>
                  <a:pt x="3991190" y="2140736"/>
                </a:moveTo>
                <a:cubicBezTo>
                  <a:pt x="3990313" y="2141257"/>
                  <a:pt x="3988558" y="2141872"/>
                  <a:pt x="3988700" y="2142251"/>
                </a:cubicBezTo>
                <a:cubicBezTo>
                  <a:pt x="3989127" y="2143340"/>
                  <a:pt x="3990313" y="2144310"/>
                  <a:pt x="3991190" y="2145352"/>
                </a:cubicBezTo>
                <a:cubicBezTo>
                  <a:pt x="3992068" y="2144831"/>
                  <a:pt x="3992969" y="2144334"/>
                  <a:pt x="3994036" y="2143719"/>
                </a:cubicBezTo>
                <a:cubicBezTo>
                  <a:pt x="3993111" y="2142748"/>
                  <a:pt x="3992139" y="2141730"/>
                  <a:pt x="3991190" y="2140736"/>
                </a:cubicBezTo>
                <a:close/>
                <a:moveTo>
                  <a:pt x="10484279" y="2142251"/>
                </a:moveTo>
                <a:cubicBezTo>
                  <a:pt x="10484422" y="2141872"/>
                  <a:pt x="10482666" y="2141257"/>
                  <a:pt x="10481789" y="2140736"/>
                </a:cubicBezTo>
                <a:cubicBezTo>
                  <a:pt x="10480840" y="2141730"/>
                  <a:pt x="10479868" y="2142748"/>
                  <a:pt x="10478943" y="2143695"/>
                </a:cubicBezTo>
                <a:cubicBezTo>
                  <a:pt x="10480010" y="2144310"/>
                  <a:pt x="10480888" y="2144831"/>
                  <a:pt x="10481789" y="2145328"/>
                </a:cubicBezTo>
                <a:cubicBezTo>
                  <a:pt x="10482666" y="2144310"/>
                  <a:pt x="10483853" y="2143340"/>
                  <a:pt x="10484279" y="2142251"/>
                </a:cubicBezTo>
                <a:close/>
                <a:moveTo>
                  <a:pt x="10840074" y="2145281"/>
                </a:moveTo>
                <a:cubicBezTo>
                  <a:pt x="10841569" y="2144571"/>
                  <a:pt x="10842755" y="2143577"/>
                  <a:pt x="10843704" y="2142559"/>
                </a:cubicBezTo>
                <a:cubicBezTo>
                  <a:pt x="10843869" y="2142393"/>
                  <a:pt x="10842162" y="2141636"/>
                  <a:pt x="10841237" y="2141115"/>
                </a:cubicBezTo>
                <a:cubicBezTo>
                  <a:pt x="10839695" y="2141825"/>
                  <a:pt x="10837916" y="2142464"/>
                  <a:pt x="10836706" y="2143340"/>
                </a:cubicBezTo>
                <a:cubicBezTo>
                  <a:pt x="10836137" y="2143766"/>
                  <a:pt x="10836137" y="2144926"/>
                  <a:pt x="10836730" y="2145281"/>
                </a:cubicBezTo>
                <a:cubicBezTo>
                  <a:pt x="10837347" y="2145612"/>
                  <a:pt x="10839387" y="2145636"/>
                  <a:pt x="10840074" y="2145281"/>
                </a:cubicBezTo>
                <a:close/>
                <a:moveTo>
                  <a:pt x="4865463" y="2148310"/>
                </a:moveTo>
                <a:cubicBezTo>
                  <a:pt x="4866530" y="2148926"/>
                  <a:pt x="4867408" y="2149446"/>
                  <a:pt x="4868309" y="2149943"/>
                </a:cubicBezTo>
                <a:cubicBezTo>
                  <a:pt x="4869187" y="2148926"/>
                  <a:pt x="4870373" y="2147932"/>
                  <a:pt x="4870800" y="2146843"/>
                </a:cubicBezTo>
                <a:cubicBezTo>
                  <a:pt x="4870942" y="2146464"/>
                  <a:pt x="4869187" y="2145849"/>
                  <a:pt x="4868309" y="2145328"/>
                </a:cubicBezTo>
                <a:cubicBezTo>
                  <a:pt x="4867337" y="2146346"/>
                  <a:pt x="4866388" y="2147340"/>
                  <a:pt x="4865463" y="2148310"/>
                </a:cubicBezTo>
                <a:close/>
                <a:moveTo>
                  <a:pt x="7790663" y="1770186"/>
                </a:moveTo>
                <a:cubicBezTo>
                  <a:pt x="7792394" y="1770730"/>
                  <a:pt x="7794126" y="1771298"/>
                  <a:pt x="7795810" y="1771819"/>
                </a:cubicBezTo>
                <a:cubicBezTo>
                  <a:pt x="7796877" y="1771204"/>
                  <a:pt x="7797755" y="1770683"/>
                  <a:pt x="7798656" y="1770186"/>
                </a:cubicBezTo>
                <a:cubicBezTo>
                  <a:pt x="7796877" y="1769665"/>
                  <a:pt x="7795169" y="1768979"/>
                  <a:pt x="7793295" y="1768742"/>
                </a:cubicBezTo>
                <a:cubicBezTo>
                  <a:pt x="7792632" y="1768648"/>
                  <a:pt x="7791541" y="1769665"/>
                  <a:pt x="7790663" y="1770186"/>
                </a:cubicBezTo>
                <a:close/>
                <a:moveTo>
                  <a:pt x="9221931" y="1763275"/>
                </a:moveTo>
                <a:cubicBezTo>
                  <a:pt x="9221054" y="1763795"/>
                  <a:pt x="9219299" y="1764411"/>
                  <a:pt x="9219441" y="1764790"/>
                </a:cubicBezTo>
                <a:cubicBezTo>
                  <a:pt x="9219867" y="1765878"/>
                  <a:pt x="9221054" y="1766849"/>
                  <a:pt x="9221931" y="1767890"/>
                </a:cubicBezTo>
                <a:cubicBezTo>
                  <a:pt x="9222809" y="1767369"/>
                  <a:pt x="9224564" y="1766754"/>
                  <a:pt x="9224422" y="1766375"/>
                </a:cubicBezTo>
                <a:cubicBezTo>
                  <a:pt x="9224019" y="1765287"/>
                  <a:pt x="9222832" y="1764293"/>
                  <a:pt x="9221931" y="1763275"/>
                </a:cubicBezTo>
                <a:close/>
                <a:moveTo>
                  <a:pt x="4007129" y="2149943"/>
                </a:moveTo>
                <a:cubicBezTo>
                  <a:pt x="4006251" y="2150464"/>
                  <a:pt x="4004496" y="2151079"/>
                  <a:pt x="4004638" y="2151458"/>
                </a:cubicBezTo>
                <a:cubicBezTo>
                  <a:pt x="4005065" y="2152547"/>
                  <a:pt x="4006251" y="2153517"/>
                  <a:pt x="4007129" y="2154559"/>
                </a:cubicBezTo>
                <a:cubicBezTo>
                  <a:pt x="4008006" y="2154038"/>
                  <a:pt x="4008908" y="2153541"/>
                  <a:pt x="4009975" y="2152926"/>
                </a:cubicBezTo>
                <a:cubicBezTo>
                  <a:pt x="4009050" y="2151955"/>
                  <a:pt x="4008101" y="2150937"/>
                  <a:pt x="4007129" y="2149943"/>
                </a:cubicBezTo>
                <a:close/>
                <a:moveTo>
                  <a:pt x="4098847" y="2152239"/>
                </a:moveTo>
                <a:cubicBezTo>
                  <a:pt x="4097969" y="2151718"/>
                  <a:pt x="4096878" y="2150724"/>
                  <a:pt x="4096214" y="2150795"/>
                </a:cubicBezTo>
                <a:cubicBezTo>
                  <a:pt x="4094340" y="2151032"/>
                  <a:pt x="4092633" y="2151718"/>
                  <a:pt x="4090854" y="2152239"/>
                </a:cubicBezTo>
                <a:cubicBezTo>
                  <a:pt x="4091731" y="2152760"/>
                  <a:pt x="4092822" y="2153754"/>
                  <a:pt x="4093486" y="2153683"/>
                </a:cubicBezTo>
                <a:cubicBezTo>
                  <a:pt x="4095360" y="2153446"/>
                  <a:pt x="4097068" y="2152760"/>
                  <a:pt x="4098847" y="2152239"/>
                </a:cubicBezTo>
                <a:close/>
                <a:moveTo>
                  <a:pt x="8055286" y="2153044"/>
                </a:moveTo>
                <a:cubicBezTo>
                  <a:pt x="8055143" y="2153423"/>
                  <a:pt x="8056899" y="2154038"/>
                  <a:pt x="8057776" y="2154559"/>
                </a:cubicBezTo>
                <a:cubicBezTo>
                  <a:pt x="8058725" y="2153565"/>
                  <a:pt x="8059698" y="2152547"/>
                  <a:pt x="8060623" y="2151600"/>
                </a:cubicBezTo>
                <a:cubicBezTo>
                  <a:pt x="8059555" y="2150985"/>
                  <a:pt x="8058678" y="2150464"/>
                  <a:pt x="8057776" y="2149967"/>
                </a:cubicBezTo>
                <a:cubicBezTo>
                  <a:pt x="8056899" y="2150961"/>
                  <a:pt x="8055713" y="2151955"/>
                  <a:pt x="8055286" y="2153044"/>
                </a:cubicBezTo>
                <a:close/>
                <a:moveTo>
                  <a:pt x="3914296" y="2166724"/>
                </a:moveTo>
                <a:cubicBezTo>
                  <a:pt x="3913371" y="2165754"/>
                  <a:pt x="3912422" y="2164760"/>
                  <a:pt x="3911450" y="2163766"/>
                </a:cubicBezTo>
                <a:cubicBezTo>
                  <a:pt x="3910572" y="2164286"/>
                  <a:pt x="3908817" y="2164902"/>
                  <a:pt x="3908960" y="2165280"/>
                </a:cubicBezTo>
                <a:cubicBezTo>
                  <a:pt x="3909386" y="2166369"/>
                  <a:pt x="3910572" y="2167340"/>
                  <a:pt x="3911450" y="2168381"/>
                </a:cubicBezTo>
                <a:cubicBezTo>
                  <a:pt x="3912351" y="2167860"/>
                  <a:pt x="3913229" y="2167340"/>
                  <a:pt x="3914296" y="2166724"/>
                </a:cubicBezTo>
                <a:close/>
                <a:moveTo>
                  <a:pt x="6440273" y="1762612"/>
                </a:moveTo>
                <a:cubicBezTo>
                  <a:pt x="6441341" y="1761997"/>
                  <a:pt x="6442218" y="1761476"/>
                  <a:pt x="6443119" y="1760979"/>
                </a:cubicBezTo>
                <a:cubicBezTo>
                  <a:pt x="6441341" y="1760458"/>
                  <a:pt x="6439633" y="1759772"/>
                  <a:pt x="6437759" y="1759535"/>
                </a:cubicBezTo>
                <a:cubicBezTo>
                  <a:pt x="6437095" y="1759441"/>
                  <a:pt x="6436028" y="1760458"/>
                  <a:pt x="6435127" y="1760979"/>
                </a:cubicBezTo>
                <a:cubicBezTo>
                  <a:pt x="6436858" y="1761523"/>
                  <a:pt x="6438590" y="1762068"/>
                  <a:pt x="6440273" y="1762612"/>
                </a:cubicBezTo>
                <a:close/>
                <a:moveTo>
                  <a:pt x="6351401" y="2163766"/>
                </a:moveTo>
                <a:cubicBezTo>
                  <a:pt x="6350524" y="2164286"/>
                  <a:pt x="6348769" y="2164902"/>
                  <a:pt x="6348911" y="2165280"/>
                </a:cubicBezTo>
                <a:cubicBezTo>
                  <a:pt x="6349338" y="2166369"/>
                  <a:pt x="6350524" y="2167340"/>
                  <a:pt x="6351401" y="2168381"/>
                </a:cubicBezTo>
                <a:cubicBezTo>
                  <a:pt x="6352279" y="2167860"/>
                  <a:pt x="6353180" y="2167363"/>
                  <a:pt x="6354248" y="2166748"/>
                </a:cubicBezTo>
                <a:cubicBezTo>
                  <a:pt x="6353323" y="2165754"/>
                  <a:pt x="6352350" y="2164760"/>
                  <a:pt x="6351401" y="2163766"/>
                </a:cubicBezTo>
                <a:close/>
                <a:moveTo>
                  <a:pt x="3900990" y="1761760"/>
                </a:moveTo>
                <a:cubicBezTo>
                  <a:pt x="3900848" y="1762139"/>
                  <a:pt x="3902603" y="1762754"/>
                  <a:pt x="3903481" y="1763275"/>
                </a:cubicBezTo>
                <a:cubicBezTo>
                  <a:pt x="3904429" y="1762281"/>
                  <a:pt x="3905402" y="1761263"/>
                  <a:pt x="3906327" y="1760316"/>
                </a:cubicBezTo>
                <a:cubicBezTo>
                  <a:pt x="3905260" y="1759701"/>
                  <a:pt x="3904382" y="1759180"/>
                  <a:pt x="3903481" y="1758683"/>
                </a:cubicBezTo>
                <a:cubicBezTo>
                  <a:pt x="3902603" y="1759701"/>
                  <a:pt x="3901394" y="1760671"/>
                  <a:pt x="3900990" y="1761760"/>
                </a:cubicBezTo>
                <a:close/>
                <a:moveTo>
                  <a:pt x="9243372" y="2165280"/>
                </a:moveTo>
                <a:cubicBezTo>
                  <a:pt x="9243799" y="2166369"/>
                  <a:pt x="9244985" y="2167340"/>
                  <a:pt x="9245863" y="2168381"/>
                </a:cubicBezTo>
                <a:cubicBezTo>
                  <a:pt x="9246741" y="2167860"/>
                  <a:pt x="9247642" y="2167363"/>
                  <a:pt x="9248709" y="2166748"/>
                </a:cubicBezTo>
                <a:cubicBezTo>
                  <a:pt x="9247784" y="2165777"/>
                  <a:pt x="9246836" y="2164783"/>
                  <a:pt x="9245863" y="2163789"/>
                </a:cubicBezTo>
                <a:cubicBezTo>
                  <a:pt x="9244962" y="2164263"/>
                  <a:pt x="9243206" y="2164902"/>
                  <a:pt x="9243372" y="2165280"/>
                </a:cubicBezTo>
                <a:close/>
                <a:moveTo>
                  <a:pt x="4456160" y="1752553"/>
                </a:moveTo>
                <a:cubicBezTo>
                  <a:pt x="4455733" y="1751464"/>
                  <a:pt x="4454547" y="1750494"/>
                  <a:pt x="4453669" y="1749453"/>
                </a:cubicBezTo>
                <a:cubicBezTo>
                  <a:pt x="4452792" y="1749973"/>
                  <a:pt x="4451037" y="1750589"/>
                  <a:pt x="4451179" y="1750967"/>
                </a:cubicBezTo>
                <a:cubicBezTo>
                  <a:pt x="4451606" y="1752056"/>
                  <a:pt x="4452792" y="1753026"/>
                  <a:pt x="4453669" y="1754068"/>
                </a:cubicBezTo>
                <a:cubicBezTo>
                  <a:pt x="4454547" y="1753547"/>
                  <a:pt x="4456302" y="1752932"/>
                  <a:pt x="4456160" y="1752553"/>
                </a:cubicBezTo>
                <a:close/>
                <a:moveTo>
                  <a:pt x="4214449" y="1749453"/>
                </a:moveTo>
                <a:cubicBezTo>
                  <a:pt x="4213571" y="1749973"/>
                  <a:pt x="4211816" y="1750589"/>
                  <a:pt x="4211958" y="1750967"/>
                </a:cubicBezTo>
                <a:cubicBezTo>
                  <a:pt x="4212385" y="1752056"/>
                  <a:pt x="4213571" y="1753026"/>
                  <a:pt x="4214449" y="1754068"/>
                </a:cubicBezTo>
                <a:cubicBezTo>
                  <a:pt x="4215326" y="1753547"/>
                  <a:pt x="4217082" y="1752932"/>
                  <a:pt x="4216939" y="1752553"/>
                </a:cubicBezTo>
                <a:cubicBezTo>
                  <a:pt x="4216536" y="1751464"/>
                  <a:pt x="4215350" y="1750494"/>
                  <a:pt x="4214449" y="1749453"/>
                </a:cubicBezTo>
                <a:close/>
                <a:moveTo>
                  <a:pt x="4789921" y="2104784"/>
                </a:moveTo>
                <a:cubicBezTo>
                  <a:pt x="4788047" y="2105021"/>
                  <a:pt x="4786339" y="2105707"/>
                  <a:pt x="4784561" y="2106228"/>
                </a:cubicBezTo>
                <a:cubicBezTo>
                  <a:pt x="4785438" y="2106749"/>
                  <a:pt x="4786529" y="2107743"/>
                  <a:pt x="4787193" y="2107672"/>
                </a:cubicBezTo>
                <a:cubicBezTo>
                  <a:pt x="4789067" y="2107435"/>
                  <a:pt x="4790775" y="2106749"/>
                  <a:pt x="4792554" y="2106228"/>
                </a:cubicBezTo>
                <a:cubicBezTo>
                  <a:pt x="4791652" y="2105707"/>
                  <a:pt x="4790585" y="2104690"/>
                  <a:pt x="4789921" y="2104784"/>
                </a:cubicBezTo>
                <a:close/>
                <a:moveTo>
                  <a:pt x="6028480" y="2106228"/>
                </a:moveTo>
                <a:cubicBezTo>
                  <a:pt x="6029357" y="2106749"/>
                  <a:pt x="6030449" y="2107743"/>
                  <a:pt x="6031089" y="2107672"/>
                </a:cubicBezTo>
                <a:cubicBezTo>
                  <a:pt x="6032963" y="2107435"/>
                  <a:pt x="6034670" y="2106749"/>
                  <a:pt x="6036449" y="2106228"/>
                </a:cubicBezTo>
                <a:cubicBezTo>
                  <a:pt x="6035572" y="2105707"/>
                  <a:pt x="6034481" y="2104713"/>
                  <a:pt x="6033816" y="2104784"/>
                </a:cubicBezTo>
                <a:cubicBezTo>
                  <a:pt x="6031943" y="2105021"/>
                  <a:pt x="6030235" y="2105707"/>
                  <a:pt x="6028480" y="2106228"/>
                </a:cubicBezTo>
                <a:close/>
                <a:moveTo>
                  <a:pt x="9171602" y="2107009"/>
                </a:moveTo>
                <a:cubicBezTo>
                  <a:pt x="9171459" y="2107388"/>
                  <a:pt x="9173214" y="2108003"/>
                  <a:pt x="9174092" y="2108524"/>
                </a:cubicBezTo>
                <a:cubicBezTo>
                  <a:pt x="9175041" y="2107530"/>
                  <a:pt x="9176013" y="2106512"/>
                  <a:pt x="9176938" y="2105565"/>
                </a:cubicBezTo>
                <a:cubicBezTo>
                  <a:pt x="9175871" y="2104950"/>
                  <a:pt x="9174993" y="2104429"/>
                  <a:pt x="9174092" y="2103932"/>
                </a:cubicBezTo>
                <a:cubicBezTo>
                  <a:pt x="9173214" y="2104950"/>
                  <a:pt x="9172028" y="2105920"/>
                  <a:pt x="9171602" y="2107009"/>
                </a:cubicBezTo>
                <a:close/>
                <a:moveTo>
                  <a:pt x="6371348" y="2110820"/>
                </a:moveTo>
                <a:cubicBezTo>
                  <a:pt x="6373127" y="2111340"/>
                  <a:pt x="6374835" y="2112027"/>
                  <a:pt x="6376709" y="2112263"/>
                </a:cubicBezTo>
                <a:cubicBezTo>
                  <a:pt x="6377373" y="2112358"/>
                  <a:pt x="6378440" y="2111340"/>
                  <a:pt x="6379318" y="2110820"/>
                </a:cubicBezTo>
                <a:cubicBezTo>
                  <a:pt x="6377586" y="2110275"/>
                  <a:pt x="6375855" y="2109707"/>
                  <a:pt x="6374171" y="2109187"/>
                </a:cubicBezTo>
                <a:cubicBezTo>
                  <a:pt x="6373104" y="2109802"/>
                  <a:pt x="6372226" y="2110299"/>
                  <a:pt x="6371348" y="2110820"/>
                </a:cubicBezTo>
                <a:close/>
                <a:moveTo>
                  <a:pt x="4127902" y="1790233"/>
                </a:moveTo>
                <a:cubicBezTo>
                  <a:pt x="4128969" y="1789618"/>
                  <a:pt x="4129846" y="1789097"/>
                  <a:pt x="4130748" y="1788600"/>
                </a:cubicBezTo>
                <a:cubicBezTo>
                  <a:pt x="4128969" y="1788079"/>
                  <a:pt x="4127261" y="1787393"/>
                  <a:pt x="4125387" y="1787156"/>
                </a:cubicBezTo>
                <a:cubicBezTo>
                  <a:pt x="4124723" y="1787061"/>
                  <a:pt x="4123656" y="1788079"/>
                  <a:pt x="4122778" y="1788600"/>
                </a:cubicBezTo>
                <a:cubicBezTo>
                  <a:pt x="4124486" y="1789144"/>
                  <a:pt x="4126217" y="1789689"/>
                  <a:pt x="4127902" y="1790233"/>
                </a:cubicBezTo>
                <a:close/>
                <a:moveTo>
                  <a:pt x="1889981" y="2126867"/>
                </a:moveTo>
                <a:cubicBezTo>
                  <a:pt x="1890573" y="2126535"/>
                  <a:pt x="1890573" y="2125376"/>
                  <a:pt x="1890028" y="2124926"/>
                </a:cubicBezTo>
                <a:cubicBezTo>
                  <a:pt x="1888178" y="2123411"/>
                  <a:pt x="1885901" y="2121518"/>
                  <a:pt x="1883102" y="2124287"/>
                </a:cubicBezTo>
                <a:cubicBezTo>
                  <a:pt x="1882723" y="2124666"/>
                  <a:pt x="1885332" y="2126038"/>
                  <a:pt x="1886565" y="2126938"/>
                </a:cubicBezTo>
                <a:cubicBezTo>
                  <a:pt x="1887751" y="2126938"/>
                  <a:pt x="1889388" y="2127198"/>
                  <a:pt x="1889981" y="2126867"/>
                </a:cubicBezTo>
                <a:close/>
                <a:moveTo>
                  <a:pt x="10540088" y="2125423"/>
                </a:moveTo>
                <a:cubicBezTo>
                  <a:pt x="10539661" y="2124334"/>
                  <a:pt x="10538475" y="2123364"/>
                  <a:pt x="10537598" y="2122323"/>
                </a:cubicBezTo>
                <a:cubicBezTo>
                  <a:pt x="10536720" y="2122843"/>
                  <a:pt x="10534965" y="2123459"/>
                  <a:pt x="10535107" y="2123837"/>
                </a:cubicBezTo>
                <a:cubicBezTo>
                  <a:pt x="10535534" y="2124926"/>
                  <a:pt x="10536720" y="2125896"/>
                  <a:pt x="10537598" y="2126938"/>
                </a:cubicBezTo>
                <a:cubicBezTo>
                  <a:pt x="10538475" y="2126417"/>
                  <a:pt x="10540230" y="2125802"/>
                  <a:pt x="10540088" y="2125423"/>
                </a:cubicBezTo>
                <a:close/>
                <a:moveTo>
                  <a:pt x="1890241" y="2127009"/>
                </a:moveTo>
                <a:cubicBezTo>
                  <a:pt x="1889649" y="2127340"/>
                  <a:pt x="1889625" y="2128547"/>
                  <a:pt x="1890218" y="2128950"/>
                </a:cubicBezTo>
                <a:cubicBezTo>
                  <a:pt x="1891475" y="2129825"/>
                  <a:pt x="1893182" y="2130488"/>
                  <a:pt x="1894914" y="2131032"/>
                </a:cubicBezTo>
                <a:cubicBezTo>
                  <a:pt x="1895198" y="2131127"/>
                  <a:pt x="1896503" y="2130157"/>
                  <a:pt x="1897428" y="2129612"/>
                </a:cubicBezTo>
                <a:cubicBezTo>
                  <a:pt x="1896171" y="2128713"/>
                  <a:pt x="1895104" y="2127695"/>
                  <a:pt x="1893586" y="2126985"/>
                </a:cubicBezTo>
                <a:cubicBezTo>
                  <a:pt x="1892874" y="2126654"/>
                  <a:pt x="1890834" y="2126654"/>
                  <a:pt x="1890241" y="2127009"/>
                </a:cubicBezTo>
                <a:close/>
                <a:moveTo>
                  <a:pt x="4023091" y="1786280"/>
                </a:moveTo>
                <a:cubicBezTo>
                  <a:pt x="4023969" y="1785760"/>
                  <a:pt x="4024870" y="1785263"/>
                  <a:pt x="4025937" y="1784647"/>
                </a:cubicBezTo>
                <a:cubicBezTo>
                  <a:pt x="4025012" y="1783677"/>
                  <a:pt x="4024064" y="1782683"/>
                  <a:pt x="4023091" y="1781689"/>
                </a:cubicBezTo>
                <a:cubicBezTo>
                  <a:pt x="4022213" y="1782209"/>
                  <a:pt x="4020458" y="1782825"/>
                  <a:pt x="4020601" y="1783203"/>
                </a:cubicBezTo>
                <a:cubicBezTo>
                  <a:pt x="4021004" y="1784269"/>
                  <a:pt x="4022190" y="1785263"/>
                  <a:pt x="4023091" y="1786280"/>
                </a:cubicBezTo>
                <a:close/>
                <a:moveTo>
                  <a:pt x="3677376" y="2129896"/>
                </a:moveTo>
                <a:cubicBezTo>
                  <a:pt x="3678443" y="2130512"/>
                  <a:pt x="3679321" y="2131032"/>
                  <a:pt x="3680222" y="2131529"/>
                </a:cubicBezTo>
                <a:cubicBezTo>
                  <a:pt x="3681100" y="2130512"/>
                  <a:pt x="3682286" y="2129518"/>
                  <a:pt x="3682713" y="2128429"/>
                </a:cubicBezTo>
                <a:cubicBezTo>
                  <a:pt x="3682855" y="2128050"/>
                  <a:pt x="3681100" y="2127435"/>
                  <a:pt x="3680222" y="2126914"/>
                </a:cubicBezTo>
                <a:cubicBezTo>
                  <a:pt x="3679250" y="2127932"/>
                  <a:pt x="3678301" y="2128926"/>
                  <a:pt x="3677376" y="2129896"/>
                </a:cubicBezTo>
                <a:close/>
                <a:moveTo>
                  <a:pt x="3884696" y="1784647"/>
                </a:moveTo>
                <a:cubicBezTo>
                  <a:pt x="3885764" y="1785263"/>
                  <a:pt x="3886641" y="1785783"/>
                  <a:pt x="3887542" y="1786280"/>
                </a:cubicBezTo>
                <a:cubicBezTo>
                  <a:pt x="3888420" y="1785263"/>
                  <a:pt x="3889629" y="1784269"/>
                  <a:pt x="3890033" y="1783180"/>
                </a:cubicBezTo>
                <a:cubicBezTo>
                  <a:pt x="3890175" y="1782801"/>
                  <a:pt x="3888420" y="1782186"/>
                  <a:pt x="3887542" y="1781665"/>
                </a:cubicBezTo>
                <a:cubicBezTo>
                  <a:pt x="3886570" y="1782683"/>
                  <a:pt x="3885621" y="1783677"/>
                  <a:pt x="3884696" y="1784647"/>
                </a:cubicBezTo>
                <a:close/>
                <a:moveTo>
                  <a:pt x="10205544" y="1941166"/>
                </a:moveTo>
                <a:cubicBezTo>
                  <a:pt x="10204619" y="1940195"/>
                  <a:pt x="10203670" y="1939201"/>
                  <a:pt x="10202698" y="1938207"/>
                </a:cubicBezTo>
                <a:cubicBezTo>
                  <a:pt x="10201820" y="1938728"/>
                  <a:pt x="10200066" y="1939343"/>
                  <a:pt x="10200208" y="1939722"/>
                </a:cubicBezTo>
                <a:cubicBezTo>
                  <a:pt x="10200635" y="1940811"/>
                  <a:pt x="10201820" y="1941781"/>
                  <a:pt x="10202698" y="1942822"/>
                </a:cubicBezTo>
                <a:cubicBezTo>
                  <a:pt x="10203576" y="1942278"/>
                  <a:pt x="10204477" y="1941781"/>
                  <a:pt x="10205544" y="1941166"/>
                </a:cubicBezTo>
                <a:close/>
                <a:moveTo>
                  <a:pt x="3981845" y="1943651"/>
                </a:moveTo>
                <a:cubicBezTo>
                  <a:pt x="3981181" y="1943556"/>
                  <a:pt x="3980114" y="1944574"/>
                  <a:pt x="3979236" y="1945094"/>
                </a:cubicBezTo>
                <a:cubicBezTo>
                  <a:pt x="3980968" y="1945639"/>
                  <a:pt x="3982699" y="1946207"/>
                  <a:pt x="3984383" y="1946728"/>
                </a:cubicBezTo>
                <a:cubicBezTo>
                  <a:pt x="3985450" y="1946112"/>
                  <a:pt x="3986328" y="1945591"/>
                  <a:pt x="3987230" y="1945094"/>
                </a:cubicBezTo>
                <a:cubicBezTo>
                  <a:pt x="3985427" y="1944597"/>
                  <a:pt x="3983719" y="1943911"/>
                  <a:pt x="3981845" y="1943651"/>
                </a:cubicBezTo>
                <a:close/>
                <a:moveTo>
                  <a:pt x="5063651" y="1885261"/>
                </a:moveTo>
                <a:cubicBezTo>
                  <a:pt x="5061873" y="1884740"/>
                  <a:pt x="5060165" y="1884054"/>
                  <a:pt x="5058291" y="1883817"/>
                </a:cubicBezTo>
                <a:cubicBezTo>
                  <a:pt x="5057627" y="1883723"/>
                  <a:pt x="5056560" y="1884740"/>
                  <a:pt x="5055682" y="1885261"/>
                </a:cubicBezTo>
                <a:cubicBezTo>
                  <a:pt x="5057413" y="1885805"/>
                  <a:pt x="5059145" y="1886373"/>
                  <a:pt x="5060829" y="1886894"/>
                </a:cubicBezTo>
                <a:cubicBezTo>
                  <a:pt x="5061873" y="1886279"/>
                  <a:pt x="5062774" y="1885758"/>
                  <a:pt x="5063651" y="1885261"/>
                </a:cubicBezTo>
                <a:close/>
                <a:moveTo>
                  <a:pt x="3859626" y="1885261"/>
                </a:moveTo>
                <a:cubicBezTo>
                  <a:pt x="3857847" y="1884740"/>
                  <a:pt x="3856139" y="1884054"/>
                  <a:pt x="3854266" y="1883817"/>
                </a:cubicBezTo>
                <a:cubicBezTo>
                  <a:pt x="3853602" y="1883723"/>
                  <a:pt x="3852534" y="1884740"/>
                  <a:pt x="3851657" y="1885261"/>
                </a:cubicBezTo>
                <a:cubicBezTo>
                  <a:pt x="3853388" y="1885805"/>
                  <a:pt x="3855120" y="1886373"/>
                  <a:pt x="3856780" y="1886894"/>
                </a:cubicBezTo>
                <a:cubicBezTo>
                  <a:pt x="3857847" y="1886279"/>
                  <a:pt x="3858748" y="1885758"/>
                  <a:pt x="3859626" y="1885261"/>
                </a:cubicBezTo>
                <a:close/>
                <a:moveTo>
                  <a:pt x="6253233" y="1879865"/>
                </a:moveTo>
                <a:cubicBezTo>
                  <a:pt x="6253660" y="1880954"/>
                  <a:pt x="6254845" y="1881924"/>
                  <a:pt x="6255723" y="1882965"/>
                </a:cubicBezTo>
                <a:cubicBezTo>
                  <a:pt x="6256601" y="1882445"/>
                  <a:pt x="6258356" y="1881829"/>
                  <a:pt x="6258213" y="1881450"/>
                </a:cubicBezTo>
                <a:cubicBezTo>
                  <a:pt x="6257786" y="1880362"/>
                  <a:pt x="6256601" y="1879391"/>
                  <a:pt x="6255723" y="1878350"/>
                </a:cubicBezTo>
                <a:cubicBezTo>
                  <a:pt x="6254845" y="1878871"/>
                  <a:pt x="6253090" y="1879486"/>
                  <a:pt x="6253233" y="1879865"/>
                </a:cubicBezTo>
                <a:close/>
                <a:moveTo>
                  <a:pt x="3992329" y="1952668"/>
                </a:moveTo>
                <a:cubicBezTo>
                  <a:pt x="3990668" y="1953213"/>
                  <a:pt x="3988937" y="1953757"/>
                  <a:pt x="3987182" y="1954301"/>
                </a:cubicBezTo>
                <a:cubicBezTo>
                  <a:pt x="3988059" y="1954822"/>
                  <a:pt x="3989151" y="1955816"/>
                  <a:pt x="3989815" y="1955745"/>
                </a:cubicBezTo>
                <a:cubicBezTo>
                  <a:pt x="3991688" y="1955508"/>
                  <a:pt x="3993396" y="1954822"/>
                  <a:pt x="3995175" y="1954301"/>
                </a:cubicBezTo>
                <a:cubicBezTo>
                  <a:pt x="3994297" y="1953804"/>
                  <a:pt x="3993396" y="1953284"/>
                  <a:pt x="3992329" y="1952668"/>
                </a:cubicBezTo>
                <a:close/>
                <a:moveTo>
                  <a:pt x="5019797" y="1873758"/>
                </a:moveTo>
                <a:cubicBezTo>
                  <a:pt x="5018919" y="1874279"/>
                  <a:pt x="5017164" y="1874894"/>
                  <a:pt x="5017306" y="1875273"/>
                </a:cubicBezTo>
                <a:cubicBezTo>
                  <a:pt x="5017733" y="1876362"/>
                  <a:pt x="5018919" y="1877332"/>
                  <a:pt x="5019797" y="1878374"/>
                </a:cubicBezTo>
                <a:cubicBezTo>
                  <a:pt x="5020674" y="1877853"/>
                  <a:pt x="5022429" y="1877237"/>
                  <a:pt x="5022287" y="1876859"/>
                </a:cubicBezTo>
                <a:cubicBezTo>
                  <a:pt x="5021884" y="1875746"/>
                  <a:pt x="5020674" y="1874776"/>
                  <a:pt x="5019797" y="1873758"/>
                </a:cubicBezTo>
                <a:close/>
                <a:moveTo>
                  <a:pt x="10133773" y="1958254"/>
                </a:moveTo>
                <a:cubicBezTo>
                  <a:pt x="10132706" y="1957639"/>
                  <a:pt x="10131829" y="1957118"/>
                  <a:pt x="10130927" y="1956621"/>
                </a:cubicBezTo>
                <a:cubicBezTo>
                  <a:pt x="10130049" y="1957639"/>
                  <a:pt x="10128864" y="1958633"/>
                  <a:pt x="10128437" y="1959721"/>
                </a:cubicBezTo>
                <a:cubicBezTo>
                  <a:pt x="10128295" y="1960100"/>
                  <a:pt x="10130049" y="1960715"/>
                  <a:pt x="10130927" y="1961236"/>
                </a:cubicBezTo>
                <a:cubicBezTo>
                  <a:pt x="10131899" y="1960219"/>
                  <a:pt x="10132848" y="1959201"/>
                  <a:pt x="10133773" y="1958254"/>
                </a:cubicBezTo>
                <a:close/>
                <a:moveTo>
                  <a:pt x="8908473" y="1870658"/>
                </a:moveTo>
                <a:cubicBezTo>
                  <a:pt x="8908900" y="1871747"/>
                  <a:pt x="8910086" y="1872717"/>
                  <a:pt x="8910963" y="1873758"/>
                </a:cubicBezTo>
                <a:cubicBezTo>
                  <a:pt x="8911841" y="1873238"/>
                  <a:pt x="8912742" y="1872741"/>
                  <a:pt x="8913809" y="1872125"/>
                </a:cubicBezTo>
                <a:cubicBezTo>
                  <a:pt x="8912884" y="1871155"/>
                  <a:pt x="8911935" y="1870161"/>
                  <a:pt x="8910963" y="1869167"/>
                </a:cubicBezTo>
                <a:cubicBezTo>
                  <a:pt x="8910086" y="1869664"/>
                  <a:pt x="8908331" y="1870279"/>
                  <a:pt x="8908473" y="1870658"/>
                </a:cubicBezTo>
                <a:close/>
                <a:moveTo>
                  <a:pt x="4353982" y="1968124"/>
                </a:moveTo>
                <a:cubicBezTo>
                  <a:pt x="4354860" y="1968644"/>
                  <a:pt x="4355761" y="1969141"/>
                  <a:pt x="4356829" y="1969757"/>
                </a:cubicBezTo>
                <a:cubicBezTo>
                  <a:pt x="4358489" y="1969212"/>
                  <a:pt x="4360244" y="1968668"/>
                  <a:pt x="4361975" y="1968124"/>
                </a:cubicBezTo>
                <a:cubicBezTo>
                  <a:pt x="4361098" y="1967603"/>
                  <a:pt x="4360007" y="1966609"/>
                  <a:pt x="4359366" y="1966680"/>
                </a:cubicBezTo>
                <a:cubicBezTo>
                  <a:pt x="4357469" y="1966917"/>
                  <a:pt x="4355761" y="1967603"/>
                  <a:pt x="4353982" y="1968124"/>
                </a:cubicBezTo>
                <a:close/>
                <a:moveTo>
                  <a:pt x="3571072" y="1973520"/>
                </a:moveTo>
                <a:cubicBezTo>
                  <a:pt x="3570645" y="1972431"/>
                  <a:pt x="3569459" y="1971461"/>
                  <a:pt x="3568581" y="1970420"/>
                </a:cubicBezTo>
                <a:cubicBezTo>
                  <a:pt x="3567704" y="1970940"/>
                  <a:pt x="3566802" y="1971437"/>
                  <a:pt x="3565735" y="1972053"/>
                </a:cubicBezTo>
                <a:cubicBezTo>
                  <a:pt x="3566660" y="1973023"/>
                  <a:pt x="3567609" y="1974017"/>
                  <a:pt x="3568581" y="1975011"/>
                </a:cubicBezTo>
                <a:cubicBezTo>
                  <a:pt x="3569483" y="1974514"/>
                  <a:pt x="3571214" y="1973899"/>
                  <a:pt x="3571072" y="1973520"/>
                </a:cubicBezTo>
                <a:close/>
                <a:moveTo>
                  <a:pt x="3717246" y="1904338"/>
                </a:moveTo>
                <a:cubicBezTo>
                  <a:pt x="3718313" y="1904953"/>
                  <a:pt x="3719191" y="1905474"/>
                  <a:pt x="3720093" y="1905971"/>
                </a:cubicBezTo>
                <a:cubicBezTo>
                  <a:pt x="3720970" y="1904953"/>
                  <a:pt x="3722156" y="1903959"/>
                  <a:pt x="3722583" y="1902870"/>
                </a:cubicBezTo>
                <a:cubicBezTo>
                  <a:pt x="3722725" y="1902492"/>
                  <a:pt x="3720970" y="1901876"/>
                  <a:pt x="3720093" y="1901356"/>
                </a:cubicBezTo>
                <a:cubicBezTo>
                  <a:pt x="3719120" y="1902373"/>
                  <a:pt x="3718171" y="1903367"/>
                  <a:pt x="3717246" y="1904338"/>
                </a:cubicBezTo>
                <a:close/>
                <a:moveTo>
                  <a:pt x="2360571" y="1912882"/>
                </a:moveTo>
                <a:cubicBezTo>
                  <a:pt x="2362303" y="1913426"/>
                  <a:pt x="2364034" y="1913994"/>
                  <a:pt x="2365718" y="1914515"/>
                </a:cubicBezTo>
                <a:cubicBezTo>
                  <a:pt x="2366785" y="1913900"/>
                  <a:pt x="2367663" y="1913379"/>
                  <a:pt x="2368564" y="1912882"/>
                </a:cubicBezTo>
                <a:cubicBezTo>
                  <a:pt x="2366785" y="1912361"/>
                  <a:pt x="2365078" y="1911675"/>
                  <a:pt x="2363204" y="1911438"/>
                </a:cubicBezTo>
                <a:cubicBezTo>
                  <a:pt x="2362540" y="1911343"/>
                  <a:pt x="2361449" y="1912361"/>
                  <a:pt x="2360571" y="1912882"/>
                </a:cubicBezTo>
                <a:close/>
                <a:moveTo>
                  <a:pt x="4904171" y="1899060"/>
                </a:moveTo>
                <a:cubicBezTo>
                  <a:pt x="4905049" y="1899580"/>
                  <a:pt x="4906140" y="1900574"/>
                  <a:pt x="4906804" y="1900503"/>
                </a:cubicBezTo>
                <a:cubicBezTo>
                  <a:pt x="4908677" y="1900267"/>
                  <a:pt x="4910385" y="1899580"/>
                  <a:pt x="4912164" y="1899060"/>
                </a:cubicBezTo>
                <a:cubicBezTo>
                  <a:pt x="4911286" y="1898539"/>
                  <a:pt x="4910195" y="1897545"/>
                  <a:pt x="4909531" y="1897616"/>
                </a:cubicBezTo>
                <a:cubicBezTo>
                  <a:pt x="4907658" y="1897876"/>
                  <a:pt x="4905950" y="1898563"/>
                  <a:pt x="4904171" y="1899060"/>
                </a:cubicBezTo>
                <a:close/>
                <a:moveTo>
                  <a:pt x="9105167" y="1921426"/>
                </a:moveTo>
                <a:cubicBezTo>
                  <a:pt x="9104100" y="1920811"/>
                  <a:pt x="9103222" y="1920290"/>
                  <a:pt x="9102321" y="1919793"/>
                </a:cubicBezTo>
                <a:cubicBezTo>
                  <a:pt x="9101443" y="1920811"/>
                  <a:pt x="9100257" y="1921805"/>
                  <a:pt x="9099831" y="1922894"/>
                </a:cubicBezTo>
                <a:cubicBezTo>
                  <a:pt x="9099688" y="1923272"/>
                  <a:pt x="9101443" y="1923888"/>
                  <a:pt x="9102321" y="1924408"/>
                </a:cubicBezTo>
                <a:cubicBezTo>
                  <a:pt x="9103294" y="1923391"/>
                  <a:pt x="9104242" y="1922397"/>
                  <a:pt x="9105167" y="1921426"/>
                </a:cubicBezTo>
                <a:close/>
                <a:moveTo>
                  <a:pt x="2021687" y="1924385"/>
                </a:moveTo>
                <a:cubicBezTo>
                  <a:pt x="2020810" y="1924905"/>
                  <a:pt x="2019908" y="1925402"/>
                  <a:pt x="2018841" y="1926018"/>
                </a:cubicBezTo>
                <a:cubicBezTo>
                  <a:pt x="2019766" y="1926988"/>
                  <a:pt x="2020715" y="1927982"/>
                  <a:pt x="2021687" y="1928976"/>
                </a:cubicBezTo>
                <a:cubicBezTo>
                  <a:pt x="2022565" y="1928456"/>
                  <a:pt x="2024320" y="1927840"/>
                  <a:pt x="2024177" y="1927462"/>
                </a:cubicBezTo>
                <a:cubicBezTo>
                  <a:pt x="2023774" y="1926397"/>
                  <a:pt x="2022565" y="1925402"/>
                  <a:pt x="2021687" y="1924385"/>
                </a:cubicBezTo>
                <a:close/>
                <a:moveTo>
                  <a:pt x="8964281" y="1884480"/>
                </a:moveTo>
                <a:cubicBezTo>
                  <a:pt x="8964708" y="1885569"/>
                  <a:pt x="8965895" y="1886539"/>
                  <a:pt x="8966772" y="1887581"/>
                </a:cubicBezTo>
                <a:cubicBezTo>
                  <a:pt x="8967649" y="1887060"/>
                  <a:pt x="8968551" y="1886563"/>
                  <a:pt x="8969618" y="1885947"/>
                </a:cubicBezTo>
                <a:cubicBezTo>
                  <a:pt x="8968693" y="1884977"/>
                  <a:pt x="8967745" y="1883983"/>
                  <a:pt x="8966772" y="1882989"/>
                </a:cubicBezTo>
                <a:cubicBezTo>
                  <a:pt x="8965895" y="1883462"/>
                  <a:pt x="8964139" y="1884101"/>
                  <a:pt x="8964281" y="1884480"/>
                </a:cubicBezTo>
                <a:close/>
                <a:moveTo>
                  <a:pt x="4269119" y="1942136"/>
                </a:moveTo>
                <a:cubicBezTo>
                  <a:pt x="4270779" y="1941592"/>
                  <a:pt x="4272511" y="1941047"/>
                  <a:pt x="4274242" y="1940503"/>
                </a:cubicBezTo>
                <a:cubicBezTo>
                  <a:pt x="4273365" y="1939982"/>
                  <a:pt x="4272273" y="1938988"/>
                  <a:pt x="4271633" y="1939059"/>
                </a:cubicBezTo>
                <a:cubicBezTo>
                  <a:pt x="4269759" y="1939296"/>
                  <a:pt x="4268052" y="1939982"/>
                  <a:pt x="4266273" y="1940503"/>
                </a:cubicBezTo>
                <a:cubicBezTo>
                  <a:pt x="4267174" y="1941000"/>
                  <a:pt x="4268052" y="1941521"/>
                  <a:pt x="4269119" y="1942136"/>
                </a:cubicBezTo>
                <a:close/>
                <a:moveTo>
                  <a:pt x="6026986" y="1941284"/>
                </a:moveTo>
                <a:cubicBezTo>
                  <a:pt x="6026559" y="1940195"/>
                  <a:pt x="6025373" y="1939225"/>
                  <a:pt x="6024495" y="1938183"/>
                </a:cubicBezTo>
                <a:cubicBezTo>
                  <a:pt x="6023617" y="1938704"/>
                  <a:pt x="6022716" y="1939201"/>
                  <a:pt x="6021649" y="1939816"/>
                </a:cubicBezTo>
                <a:cubicBezTo>
                  <a:pt x="6022574" y="1940787"/>
                  <a:pt x="6023523" y="1941781"/>
                  <a:pt x="6024495" y="1942775"/>
                </a:cubicBezTo>
                <a:cubicBezTo>
                  <a:pt x="6025373" y="1942278"/>
                  <a:pt x="6027128" y="1941662"/>
                  <a:pt x="6026986" y="1941284"/>
                </a:cubicBezTo>
                <a:close/>
                <a:moveTo>
                  <a:pt x="10300868" y="2010348"/>
                </a:moveTo>
                <a:cubicBezTo>
                  <a:pt x="10300441" y="2009259"/>
                  <a:pt x="10299254" y="2008289"/>
                  <a:pt x="10298377" y="2007247"/>
                </a:cubicBezTo>
                <a:cubicBezTo>
                  <a:pt x="10297499" y="2007768"/>
                  <a:pt x="10296598" y="2008265"/>
                  <a:pt x="10295531" y="2008880"/>
                </a:cubicBezTo>
                <a:cubicBezTo>
                  <a:pt x="10296456" y="2009851"/>
                  <a:pt x="10297404" y="2010845"/>
                  <a:pt x="10298377" y="2011839"/>
                </a:cubicBezTo>
                <a:cubicBezTo>
                  <a:pt x="10299278" y="2011342"/>
                  <a:pt x="10301033" y="2010726"/>
                  <a:pt x="10300868" y="2010348"/>
                </a:cubicBezTo>
                <a:close/>
                <a:moveTo>
                  <a:pt x="7758881" y="1850800"/>
                </a:moveTo>
                <a:cubicBezTo>
                  <a:pt x="7758288" y="1851131"/>
                  <a:pt x="7758264" y="1852315"/>
                  <a:pt x="7758857" y="1852741"/>
                </a:cubicBezTo>
                <a:cubicBezTo>
                  <a:pt x="7760114" y="1853593"/>
                  <a:pt x="7761822" y="1854279"/>
                  <a:pt x="7763553" y="1854824"/>
                </a:cubicBezTo>
                <a:cubicBezTo>
                  <a:pt x="7763838" y="1854918"/>
                  <a:pt x="7765143" y="1853948"/>
                  <a:pt x="7766068" y="1853404"/>
                </a:cubicBezTo>
                <a:cubicBezTo>
                  <a:pt x="7764810" y="1852504"/>
                  <a:pt x="7763743" y="1851486"/>
                  <a:pt x="7762225" y="1850776"/>
                </a:cubicBezTo>
                <a:cubicBezTo>
                  <a:pt x="7761513" y="1850469"/>
                  <a:pt x="7759474" y="1850469"/>
                  <a:pt x="7758881" y="1850800"/>
                </a:cubicBezTo>
                <a:close/>
                <a:moveTo>
                  <a:pt x="4954643" y="1854469"/>
                </a:moveTo>
                <a:cubicBezTo>
                  <a:pt x="4956517" y="1854232"/>
                  <a:pt x="4958225" y="1853546"/>
                  <a:pt x="4960003" y="1853025"/>
                </a:cubicBezTo>
                <a:cubicBezTo>
                  <a:pt x="4959126" y="1852504"/>
                  <a:pt x="4958035" y="1851510"/>
                  <a:pt x="4957371" y="1851581"/>
                </a:cubicBezTo>
                <a:cubicBezTo>
                  <a:pt x="4955497" y="1851818"/>
                  <a:pt x="4953789" y="1852504"/>
                  <a:pt x="4952010" y="1853025"/>
                </a:cubicBezTo>
                <a:cubicBezTo>
                  <a:pt x="4952912" y="1853546"/>
                  <a:pt x="4953979" y="1854563"/>
                  <a:pt x="4954643" y="1854469"/>
                </a:cubicBezTo>
                <a:close/>
                <a:moveTo>
                  <a:pt x="4369944" y="2018750"/>
                </a:moveTo>
                <a:cubicBezTo>
                  <a:pt x="4370822" y="2019271"/>
                  <a:pt x="4371913" y="2020265"/>
                  <a:pt x="4372577" y="2020194"/>
                </a:cubicBezTo>
                <a:cubicBezTo>
                  <a:pt x="4374451" y="2019957"/>
                  <a:pt x="4376159" y="2019271"/>
                  <a:pt x="4377938" y="2018750"/>
                </a:cubicBezTo>
                <a:cubicBezTo>
                  <a:pt x="4377060" y="2018229"/>
                  <a:pt x="4375969" y="2017235"/>
                  <a:pt x="4375305" y="2017306"/>
                </a:cubicBezTo>
                <a:cubicBezTo>
                  <a:pt x="4373408" y="2017567"/>
                  <a:pt x="4371724" y="2018253"/>
                  <a:pt x="4369944" y="2018750"/>
                </a:cubicBezTo>
                <a:close/>
                <a:moveTo>
                  <a:pt x="10812680" y="2018750"/>
                </a:moveTo>
                <a:cubicBezTo>
                  <a:pt x="10811803" y="2018229"/>
                  <a:pt x="10810711" y="2017235"/>
                  <a:pt x="10810047" y="2017306"/>
                </a:cubicBezTo>
                <a:cubicBezTo>
                  <a:pt x="10808173" y="2017543"/>
                  <a:pt x="10806466" y="2018229"/>
                  <a:pt x="10804687" y="2018750"/>
                </a:cubicBezTo>
                <a:cubicBezTo>
                  <a:pt x="10805565" y="2019271"/>
                  <a:pt x="10806466" y="2019768"/>
                  <a:pt x="10807534" y="2020383"/>
                </a:cubicBezTo>
                <a:cubicBezTo>
                  <a:pt x="10809217" y="2019862"/>
                  <a:pt x="10810949" y="2019318"/>
                  <a:pt x="10812680" y="2018750"/>
                </a:cubicBezTo>
                <a:close/>
                <a:moveTo>
                  <a:pt x="4369944" y="1853025"/>
                </a:moveTo>
                <a:cubicBezTo>
                  <a:pt x="4370822" y="1853546"/>
                  <a:pt x="4371913" y="1854540"/>
                  <a:pt x="4372577" y="1854469"/>
                </a:cubicBezTo>
                <a:cubicBezTo>
                  <a:pt x="4374451" y="1854232"/>
                  <a:pt x="4376159" y="1853546"/>
                  <a:pt x="4377938" y="1853025"/>
                </a:cubicBezTo>
                <a:cubicBezTo>
                  <a:pt x="4377060" y="1852504"/>
                  <a:pt x="4375969" y="1851510"/>
                  <a:pt x="4375305" y="1851581"/>
                </a:cubicBezTo>
                <a:cubicBezTo>
                  <a:pt x="4373408" y="1851841"/>
                  <a:pt x="4371724" y="1852528"/>
                  <a:pt x="4369944" y="1853025"/>
                </a:cubicBezTo>
                <a:close/>
                <a:moveTo>
                  <a:pt x="2551929" y="2023365"/>
                </a:moveTo>
                <a:cubicBezTo>
                  <a:pt x="2551051" y="2022845"/>
                  <a:pt x="2550150" y="2022348"/>
                  <a:pt x="2549083" y="2021732"/>
                </a:cubicBezTo>
                <a:cubicBezTo>
                  <a:pt x="2547422" y="2022277"/>
                  <a:pt x="2545667" y="2022821"/>
                  <a:pt x="2543936" y="2023365"/>
                </a:cubicBezTo>
                <a:cubicBezTo>
                  <a:pt x="2544813" y="2023886"/>
                  <a:pt x="2545905" y="2024880"/>
                  <a:pt x="2546569" y="2024809"/>
                </a:cubicBezTo>
                <a:cubicBezTo>
                  <a:pt x="2548466" y="2024549"/>
                  <a:pt x="2550174" y="2023862"/>
                  <a:pt x="2551929" y="2023365"/>
                </a:cubicBezTo>
                <a:close/>
                <a:moveTo>
                  <a:pt x="10294392" y="2027957"/>
                </a:moveTo>
                <a:cubicBezTo>
                  <a:pt x="10292613" y="2027436"/>
                  <a:pt x="10290906" y="2026750"/>
                  <a:pt x="10289032" y="2026513"/>
                </a:cubicBezTo>
                <a:cubicBezTo>
                  <a:pt x="10288368" y="2026419"/>
                  <a:pt x="10287300" y="2027436"/>
                  <a:pt x="10286399" y="2027957"/>
                </a:cubicBezTo>
                <a:cubicBezTo>
                  <a:pt x="10288131" y="2028501"/>
                  <a:pt x="10289862" y="2029069"/>
                  <a:pt x="10291546" y="2029590"/>
                </a:cubicBezTo>
                <a:cubicBezTo>
                  <a:pt x="10292637" y="2028975"/>
                  <a:pt x="10293514" y="2028478"/>
                  <a:pt x="10294392" y="2027957"/>
                </a:cubicBezTo>
                <a:close/>
                <a:moveTo>
                  <a:pt x="4106816" y="1843818"/>
                </a:moveTo>
                <a:cubicBezTo>
                  <a:pt x="4108547" y="1844362"/>
                  <a:pt x="4110279" y="1844930"/>
                  <a:pt x="4111963" y="1845451"/>
                </a:cubicBezTo>
                <a:cubicBezTo>
                  <a:pt x="4113030" y="1844836"/>
                  <a:pt x="4113908" y="1844315"/>
                  <a:pt x="4114809" y="1843818"/>
                </a:cubicBezTo>
                <a:cubicBezTo>
                  <a:pt x="4113030" y="1843297"/>
                  <a:pt x="4111322" y="1842611"/>
                  <a:pt x="4109449" y="1842374"/>
                </a:cubicBezTo>
                <a:cubicBezTo>
                  <a:pt x="4108785" y="1842303"/>
                  <a:pt x="4107694" y="1843321"/>
                  <a:pt x="4106816" y="1843818"/>
                </a:cubicBezTo>
                <a:close/>
                <a:moveTo>
                  <a:pt x="9896853" y="2033235"/>
                </a:moveTo>
                <a:cubicBezTo>
                  <a:pt x="9897921" y="2033850"/>
                  <a:pt x="9898798" y="2034371"/>
                  <a:pt x="9899700" y="2034868"/>
                </a:cubicBezTo>
                <a:cubicBezTo>
                  <a:pt x="9900577" y="2033850"/>
                  <a:pt x="9901787" y="2032856"/>
                  <a:pt x="9902190" y="2031768"/>
                </a:cubicBezTo>
                <a:cubicBezTo>
                  <a:pt x="9902332" y="2031389"/>
                  <a:pt x="9900577" y="2030773"/>
                  <a:pt x="9899700" y="2030253"/>
                </a:cubicBezTo>
                <a:cubicBezTo>
                  <a:pt x="9898751" y="2031271"/>
                  <a:pt x="9897778" y="2032265"/>
                  <a:pt x="9896853" y="2033235"/>
                </a:cubicBezTo>
                <a:close/>
                <a:moveTo>
                  <a:pt x="9975455" y="2037164"/>
                </a:moveTo>
                <a:cubicBezTo>
                  <a:pt x="9974577" y="2036643"/>
                  <a:pt x="9973676" y="2036146"/>
                  <a:pt x="9972609" y="2035531"/>
                </a:cubicBezTo>
                <a:cubicBezTo>
                  <a:pt x="9970925" y="2036075"/>
                  <a:pt x="9969194" y="2036620"/>
                  <a:pt x="9967462" y="2037164"/>
                </a:cubicBezTo>
                <a:cubicBezTo>
                  <a:pt x="9968340" y="2037685"/>
                  <a:pt x="9969430" y="2038679"/>
                  <a:pt x="9970095" y="2038608"/>
                </a:cubicBezTo>
                <a:cubicBezTo>
                  <a:pt x="9971969" y="2038371"/>
                  <a:pt x="9973676" y="2037685"/>
                  <a:pt x="9975455" y="2037164"/>
                </a:cubicBezTo>
                <a:close/>
                <a:moveTo>
                  <a:pt x="10402049" y="2034868"/>
                </a:moveTo>
                <a:cubicBezTo>
                  <a:pt x="10401171" y="2035886"/>
                  <a:pt x="10399985" y="2036880"/>
                  <a:pt x="10399558" y="2037969"/>
                </a:cubicBezTo>
                <a:cubicBezTo>
                  <a:pt x="10399416" y="2038347"/>
                  <a:pt x="10401171" y="2038963"/>
                  <a:pt x="10402049" y="2039484"/>
                </a:cubicBezTo>
                <a:cubicBezTo>
                  <a:pt x="10402998" y="2038489"/>
                  <a:pt x="10403970" y="2037472"/>
                  <a:pt x="10404895" y="2036525"/>
                </a:cubicBezTo>
                <a:cubicBezTo>
                  <a:pt x="10403804" y="2035886"/>
                  <a:pt x="10402926" y="2035389"/>
                  <a:pt x="10402049" y="2034868"/>
                </a:cubicBezTo>
                <a:close/>
                <a:moveTo>
                  <a:pt x="4221920" y="2044004"/>
                </a:moveTo>
                <a:cubicBezTo>
                  <a:pt x="4223414" y="2043294"/>
                  <a:pt x="4224600" y="2042300"/>
                  <a:pt x="4225549" y="2041282"/>
                </a:cubicBezTo>
                <a:cubicBezTo>
                  <a:pt x="4225715" y="2041117"/>
                  <a:pt x="4224007" y="2040359"/>
                  <a:pt x="4223082" y="2039815"/>
                </a:cubicBezTo>
                <a:cubicBezTo>
                  <a:pt x="4221541" y="2040549"/>
                  <a:pt x="4219761" y="2041164"/>
                  <a:pt x="4218552" y="2042040"/>
                </a:cubicBezTo>
                <a:cubicBezTo>
                  <a:pt x="4217983" y="2042466"/>
                  <a:pt x="4217983" y="2043625"/>
                  <a:pt x="4218576" y="2043981"/>
                </a:cubicBezTo>
                <a:cubicBezTo>
                  <a:pt x="4219169" y="2044336"/>
                  <a:pt x="4221208" y="2044359"/>
                  <a:pt x="4221920" y="2044004"/>
                </a:cubicBezTo>
                <a:close/>
                <a:moveTo>
                  <a:pt x="6092163" y="1830303"/>
                </a:moveTo>
                <a:cubicBezTo>
                  <a:pt x="6090313" y="1828789"/>
                  <a:pt x="6088036" y="1826895"/>
                  <a:pt x="6085237" y="1829664"/>
                </a:cubicBezTo>
                <a:cubicBezTo>
                  <a:pt x="6084858" y="1830043"/>
                  <a:pt x="6087467" y="1831416"/>
                  <a:pt x="6088700" y="1832315"/>
                </a:cubicBezTo>
                <a:cubicBezTo>
                  <a:pt x="6089886" y="1832315"/>
                  <a:pt x="6091072" y="1832315"/>
                  <a:pt x="6092258" y="1832315"/>
                </a:cubicBezTo>
                <a:cubicBezTo>
                  <a:pt x="6092258" y="1831629"/>
                  <a:pt x="6092732" y="1830753"/>
                  <a:pt x="6092163" y="1830303"/>
                </a:cubicBezTo>
                <a:close/>
                <a:moveTo>
                  <a:pt x="9195510" y="1982727"/>
                </a:moveTo>
                <a:cubicBezTo>
                  <a:pt x="9195367" y="1983106"/>
                  <a:pt x="9197122" y="1983721"/>
                  <a:pt x="9197999" y="1984242"/>
                </a:cubicBezTo>
                <a:cubicBezTo>
                  <a:pt x="9198948" y="1983248"/>
                  <a:pt x="9199920" y="1982230"/>
                  <a:pt x="9200846" y="1981283"/>
                </a:cubicBezTo>
                <a:cubicBezTo>
                  <a:pt x="9199779" y="1980668"/>
                  <a:pt x="9198901" y="1980147"/>
                  <a:pt x="9197999" y="1979650"/>
                </a:cubicBezTo>
                <a:cubicBezTo>
                  <a:pt x="9197122" y="1980644"/>
                  <a:pt x="9195936" y="1981638"/>
                  <a:pt x="9195510" y="1982727"/>
                </a:cubicBezTo>
                <a:close/>
                <a:moveTo>
                  <a:pt x="10149380" y="1982727"/>
                </a:moveTo>
                <a:cubicBezTo>
                  <a:pt x="10148953" y="1981638"/>
                  <a:pt x="10147767" y="1980668"/>
                  <a:pt x="10146890" y="1979626"/>
                </a:cubicBezTo>
                <a:cubicBezTo>
                  <a:pt x="10146012" y="1980147"/>
                  <a:pt x="10144256" y="1980762"/>
                  <a:pt x="10144399" y="1981141"/>
                </a:cubicBezTo>
                <a:cubicBezTo>
                  <a:pt x="10144826" y="1982230"/>
                  <a:pt x="10146012" y="1983200"/>
                  <a:pt x="10146890" y="1984242"/>
                </a:cubicBezTo>
                <a:cubicBezTo>
                  <a:pt x="10147767" y="1983721"/>
                  <a:pt x="10149522" y="1983106"/>
                  <a:pt x="10149380" y="1982727"/>
                </a:cubicBezTo>
                <a:close/>
                <a:moveTo>
                  <a:pt x="10406034" y="1981922"/>
                </a:moveTo>
                <a:cubicBezTo>
                  <a:pt x="10405156" y="1981402"/>
                  <a:pt x="10404065" y="1980407"/>
                  <a:pt x="10403401" y="1980478"/>
                </a:cubicBezTo>
                <a:cubicBezTo>
                  <a:pt x="10401527" y="1980715"/>
                  <a:pt x="10399820" y="1981402"/>
                  <a:pt x="10398040" y="1981922"/>
                </a:cubicBezTo>
                <a:cubicBezTo>
                  <a:pt x="10398918" y="1982443"/>
                  <a:pt x="10399820" y="1982940"/>
                  <a:pt x="10400886" y="1983555"/>
                </a:cubicBezTo>
                <a:cubicBezTo>
                  <a:pt x="10402571" y="1983035"/>
                  <a:pt x="10404302" y="1982490"/>
                  <a:pt x="10406034" y="1981922"/>
                </a:cubicBezTo>
                <a:close/>
                <a:moveTo>
                  <a:pt x="2178677" y="1985733"/>
                </a:moveTo>
                <a:cubicBezTo>
                  <a:pt x="2179104" y="1986822"/>
                  <a:pt x="2180290" y="1987792"/>
                  <a:pt x="2181168" y="1988833"/>
                </a:cubicBezTo>
                <a:cubicBezTo>
                  <a:pt x="2182045" y="1988313"/>
                  <a:pt x="2182946" y="1987816"/>
                  <a:pt x="2184014" y="1987200"/>
                </a:cubicBezTo>
                <a:cubicBezTo>
                  <a:pt x="2183089" y="1986230"/>
                  <a:pt x="2182140" y="1985236"/>
                  <a:pt x="2181168" y="1984242"/>
                </a:cubicBezTo>
                <a:cubicBezTo>
                  <a:pt x="2180266" y="1984739"/>
                  <a:pt x="2178511" y="1985354"/>
                  <a:pt x="2178677" y="1985733"/>
                </a:cubicBezTo>
                <a:close/>
                <a:moveTo>
                  <a:pt x="2097443" y="1866847"/>
                </a:moveTo>
                <a:cubicBezTo>
                  <a:pt x="2099174" y="1867391"/>
                  <a:pt x="2100906" y="1867960"/>
                  <a:pt x="2102590" y="1868480"/>
                </a:cubicBezTo>
                <a:cubicBezTo>
                  <a:pt x="2103657" y="1867865"/>
                  <a:pt x="2104534" y="1867344"/>
                  <a:pt x="2105436" y="1866847"/>
                </a:cubicBezTo>
                <a:cubicBezTo>
                  <a:pt x="2103657" y="1866326"/>
                  <a:pt x="2101949" y="1865640"/>
                  <a:pt x="2100075" y="1865403"/>
                </a:cubicBezTo>
                <a:cubicBezTo>
                  <a:pt x="2099411" y="1865332"/>
                  <a:pt x="2098320" y="1866326"/>
                  <a:pt x="2097443" y="1866847"/>
                </a:cubicBezTo>
                <a:close/>
                <a:moveTo>
                  <a:pt x="5708380" y="1990467"/>
                </a:moveTo>
                <a:cubicBezTo>
                  <a:pt x="5707313" y="1989851"/>
                  <a:pt x="5706435" y="1989330"/>
                  <a:pt x="5705534" y="1988833"/>
                </a:cubicBezTo>
                <a:cubicBezTo>
                  <a:pt x="5704657" y="1989851"/>
                  <a:pt x="5703447" y="1990845"/>
                  <a:pt x="5703044" y="1991934"/>
                </a:cubicBezTo>
                <a:cubicBezTo>
                  <a:pt x="5702902" y="1992313"/>
                  <a:pt x="5704657" y="1992928"/>
                  <a:pt x="5705534" y="1993449"/>
                </a:cubicBezTo>
                <a:cubicBezTo>
                  <a:pt x="5706483" y="1992431"/>
                  <a:pt x="5707456" y="1991437"/>
                  <a:pt x="5708380" y="1990467"/>
                </a:cubicBezTo>
                <a:close/>
                <a:moveTo>
                  <a:pt x="9904846" y="1996407"/>
                </a:moveTo>
                <a:cubicBezTo>
                  <a:pt x="9905914" y="1997023"/>
                  <a:pt x="9906791" y="1997543"/>
                  <a:pt x="9907692" y="1998040"/>
                </a:cubicBezTo>
                <a:cubicBezTo>
                  <a:pt x="9908570" y="1997023"/>
                  <a:pt x="9909756" y="1996029"/>
                  <a:pt x="9910183" y="1994940"/>
                </a:cubicBezTo>
                <a:cubicBezTo>
                  <a:pt x="9910325" y="1994561"/>
                  <a:pt x="9908570" y="1993946"/>
                  <a:pt x="9907692" y="1993425"/>
                </a:cubicBezTo>
                <a:cubicBezTo>
                  <a:pt x="9906720" y="1994443"/>
                  <a:pt x="9905747" y="1995437"/>
                  <a:pt x="9904846" y="1996407"/>
                </a:cubicBezTo>
                <a:close/>
                <a:moveTo>
                  <a:pt x="3740016" y="1857640"/>
                </a:moveTo>
                <a:cubicBezTo>
                  <a:pt x="3740893" y="1858161"/>
                  <a:pt x="3741984" y="1859155"/>
                  <a:pt x="3742648" y="1859084"/>
                </a:cubicBezTo>
                <a:cubicBezTo>
                  <a:pt x="3744522" y="1858847"/>
                  <a:pt x="3746230" y="1858161"/>
                  <a:pt x="3748008" y="1857640"/>
                </a:cubicBezTo>
                <a:cubicBezTo>
                  <a:pt x="3747131" y="1857119"/>
                  <a:pt x="3746230" y="1856623"/>
                  <a:pt x="3745162" y="1856007"/>
                </a:cubicBezTo>
                <a:cubicBezTo>
                  <a:pt x="3743478" y="1856528"/>
                  <a:pt x="3741747" y="1857096"/>
                  <a:pt x="3740016" y="1857640"/>
                </a:cubicBezTo>
                <a:close/>
                <a:moveTo>
                  <a:pt x="3644337" y="2004952"/>
                </a:moveTo>
                <a:cubicBezTo>
                  <a:pt x="3642558" y="2004431"/>
                  <a:pt x="3640850" y="2003744"/>
                  <a:pt x="3638976" y="2003508"/>
                </a:cubicBezTo>
                <a:cubicBezTo>
                  <a:pt x="3638312" y="2003413"/>
                  <a:pt x="3637245" y="2004431"/>
                  <a:pt x="3636344" y="2004952"/>
                </a:cubicBezTo>
                <a:cubicBezTo>
                  <a:pt x="3638075" y="2005496"/>
                  <a:pt x="3639807" y="2006064"/>
                  <a:pt x="3641491" y="2006585"/>
                </a:cubicBezTo>
                <a:cubicBezTo>
                  <a:pt x="3642558" y="2005969"/>
                  <a:pt x="3643459" y="2005448"/>
                  <a:pt x="3644337" y="2004952"/>
                </a:cubicBezTo>
                <a:close/>
                <a:moveTo>
                  <a:pt x="1823499" y="1856007"/>
                </a:moveTo>
                <a:cubicBezTo>
                  <a:pt x="1821838" y="1856551"/>
                  <a:pt x="1820083" y="1857096"/>
                  <a:pt x="1818352" y="1857640"/>
                </a:cubicBezTo>
                <a:cubicBezTo>
                  <a:pt x="1819229" y="1858161"/>
                  <a:pt x="1820320" y="1859155"/>
                  <a:pt x="1820985" y="1859084"/>
                </a:cubicBezTo>
                <a:cubicBezTo>
                  <a:pt x="1822858" y="1858847"/>
                  <a:pt x="1824566" y="1858161"/>
                  <a:pt x="1826345" y="1857640"/>
                </a:cubicBezTo>
                <a:cubicBezTo>
                  <a:pt x="1825444" y="1857119"/>
                  <a:pt x="1824566" y="1856623"/>
                  <a:pt x="1823499" y="1856007"/>
                </a:cubicBezTo>
                <a:close/>
                <a:moveTo>
                  <a:pt x="3980375" y="2010206"/>
                </a:moveTo>
                <a:cubicBezTo>
                  <a:pt x="3981442" y="2010821"/>
                  <a:pt x="3982320" y="2011342"/>
                  <a:pt x="3983221" y="2011839"/>
                </a:cubicBezTo>
                <a:cubicBezTo>
                  <a:pt x="3984099" y="2010821"/>
                  <a:pt x="3985285" y="2009827"/>
                  <a:pt x="3985711" y="2008738"/>
                </a:cubicBezTo>
                <a:cubicBezTo>
                  <a:pt x="3985854" y="2008360"/>
                  <a:pt x="3984099" y="2007744"/>
                  <a:pt x="3983221" y="2007224"/>
                </a:cubicBezTo>
                <a:cubicBezTo>
                  <a:pt x="3982272" y="2008241"/>
                  <a:pt x="3981300" y="2009235"/>
                  <a:pt x="3980375" y="2010206"/>
                </a:cubicBezTo>
                <a:close/>
                <a:moveTo>
                  <a:pt x="4205175" y="2010892"/>
                </a:moveTo>
                <a:cubicBezTo>
                  <a:pt x="4209943" y="2011508"/>
                  <a:pt x="4210749" y="2009472"/>
                  <a:pt x="4210464" y="2007247"/>
                </a:cubicBezTo>
                <a:cubicBezTo>
                  <a:pt x="4207808" y="2007247"/>
                  <a:pt x="4205151" y="2007247"/>
                  <a:pt x="4202495" y="2007247"/>
                </a:cubicBezTo>
                <a:cubicBezTo>
                  <a:pt x="4203372" y="2008525"/>
                  <a:pt x="4203870" y="2010726"/>
                  <a:pt x="4205175" y="2010892"/>
                </a:cubicBezTo>
                <a:close/>
                <a:moveTo>
                  <a:pt x="9074428" y="1659703"/>
                </a:moveTo>
                <a:cubicBezTo>
                  <a:pt x="9072697" y="1659158"/>
                  <a:pt x="9070966" y="1658590"/>
                  <a:pt x="9069305" y="1658069"/>
                </a:cubicBezTo>
                <a:cubicBezTo>
                  <a:pt x="9068238" y="1658685"/>
                  <a:pt x="9067360" y="1659205"/>
                  <a:pt x="9066459" y="1659703"/>
                </a:cubicBezTo>
                <a:cubicBezTo>
                  <a:pt x="9068238" y="1660223"/>
                  <a:pt x="9069946" y="1660910"/>
                  <a:pt x="9071820" y="1661146"/>
                </a:cubicBezTo>
                <a:cubicBezTo>
                  <a:pt x="9072460" y="1661217"/>
                  <a:pt x="9073527" y="1660200"/>
                  <a:pt x="9074428" y="1659703"/>
                </a:cubicBezTo>
                <a:close/>
                <a:moveTo>
                  <a:pt x="4538888" y="2304947"/>
                </a:moveTo>
                <a:cubicBezTo>
                  <a:pt x="4538746" y="2305326"/>
                  <a:pt x="4540502" y="2305941"/>
                  <a:pt x="4541379" y="2306462"/>
                </a:cubicBezTo>
                <a:cubicBezTo>
                  <a:pt x="4542328" y="2305468"/>
                  <a:pt x="4543300" y="2304450"/>
                  <a:pt x="4544225" y="2303503"/>
                </a:cubicBezTo>
                <a:cubicBezTo>
                  <a:pt x="4543158" y="2302888"/>
                  <a:pt x="4542280" y="2302367"/>
                  <a:pt x="4541379" y="2301870"/>
                </a:cubicBezTo>
                <a:cubicBezTo>
                  <a:pt x="4540502" y="2302888"/>
                  <a:pt x="4539292" y="2303858"/>
                  <a:pt x="4538888" y="2304947"/>
                </a:cubicBezTo>
                <a:close/>
                <a:moveTo>
                  <a:pt x="10709032" y="2301846"/>
                </a:moveTo>
                <a:cubicBezTo>
                  <a:pt x="10708842" y="2305042"/>
                  <a:pt x="10711499" y="2306556"/>
                  <a:pt x="10717001" y="2306462"/>
                </a:cubicBezTo>
                <a:cubicBezTo>
                  <a:pt x="10717215" y="2303266"/>
                  <a:pt x="10714558" y="2301752"/>
                  <a:pt x="10709032" y="2301846"/>
                </a:cubicBezTo>
                <a:close/>
                <a:moveTo>
                  <a:pt x="8922917" y="1659703"/>
                </a:moveTo>
                <a:cubicBezTo>
                  <a:pt x="8923794" y="1660223"/>
                  <a:pt x="8924886" y="1661217"/>
                  <a:pt x="8925527" y="1661146"/>
                </a:cubicBezTo>
                <a:cubicBezTo>
                  <a:pt x="8927400" y="1660910"/>
                  <a:pt x="8929107" y="1660223"/>
                  <a:pt x="8930886" y="1659703"/>
                </a:cubicBezTo>
                <a:cubicBezTo>
                  <a:pt x="8930009" y="1659182"/>
                  <a:pt x="8929107" y="1658685"/>
                  <a:pt x="8928040" y="1658069"/>
                </a:cubicBezTo>
                <a:cubicBezTo>
                  <a:pt x="8926380" y="1658590"/>
                  <a:pt x="8924649" y="1659134"/>
                  <a:pt x="8922917" y="1659703"/>
                </a:cubicBezTo>
                <a:close/>
                <a:moveTo>
                  <a:pt x="3666774" y="1658898"/>
                </a:moveTo>
                <a:cubicBezTo>
                  <a:pt x="3666917" y="1658519"/>
                  <a:pt x="3665161" y="1657904"/>
                  <a:pt x="3664284" y="1657383"/>
                </a:cubicBezTo>
                <a:cubicBezTo>
                  <a:pt x="3663335" y="1658377"/>
                  <a:pt x="3662363" y="1659395"/>
                  <a:pt x="3661438" y="1660342"/>
                </a:cubicBezTo>
                <a:cubicBezTo>
                  <a:pt x="3662505" y="1660957"/>
                  <a:pt x="3663382" y="1661478"/>
                  <a:pt x="3664284" y="1661975"/>
                </a:cubicBezTo>
                <a:cubicBezTo>
                  <a:pt x="3665161" y="1660980"/>
                  <a:pt x="3666347" y="1659986"/>
                  <a:pt x="3666774" y="1658898"/>
                </a:cubicBezTo>
                <a:close/>
                <a:moveTo>
                  <a:pt x="5966172" y="2309562"/>
                </a:moveTo>
                <a:cubicBezTo>
                  <a:pt x="5966030" y="2309941"/>
                  <a:pt x="5967785" y="2310556"/>
                  <a:pt x="5968663" y="2311077"/>
                </a:cubicBezTo>
                <a:cubicBezTo>
                  <a:pt x="5969612" y="2310083"/>
                  <a:pt x="5970584" y="2309065"/>
                  <a:pt x="5971509" y="2308118"/>
                </a:cubicBezTo>
                <a:cubicBezTo>
                  <a:pt x="5970442" y="2307503"/>
                  <a:pt x="5969564" y="2306982"/>
                  <a:pt x="5968663" y="2306485"/>
                </a:cubicBezTo>
                <a:cubicBezTo>
                  <a:pt x="5967785" y="2307479"/>
                  <a:pt x="5966599" y="2308473"/>
                  <a:pt x="5966172" y="2309562"/>
                </a:cubicBezTo>
                <a:close/>
                <a:moveTo>
                  <a:pt x="8460438" y="2308757"/>
                </a:moveTo>
                <a:cubicBezTo>
                  <a:pt x="8462170" y="2309302"/>
                  <a:pt x="8463901" y="2309870"/>
                  <a:pt x="8465585" y="2310391"/>
                </a:cubicBezTo>
                <a:cubicBezTo>
                  <a:pt x="8466652" y="2309775"/>
                  <a:pt x="8467530" y="2309255"/>
                  <a:pt x="8468431" y="2308757"/>
                </a:cubicBezTo>
                <a:cubicBezTo>
                  <a:pt x="8466652" y="2308237"/>
                  <a:pt x="8464945" y="2307550"/>
                  <a:pt x="8463071" y="2307314"/>
                </a:cubicBezTo>
                <a:cubicBezTo>
                  <a:pt x="8462407" y="2307243"/>
                  <a:pt x="8461339" y="2308260"/>
                  <a:pt x="8460438" y="2308757"/>
                </a:cubicBezTo>
                <a:close/>
                <a:moveTo>
                  <a:pt x="10645230" y="2308757"/>
                </a:moveTo>
                <a:cubicBezTo>
                  <a:pt x="10644353" y="2308237"/>
                  <a:pt x="10643452" y="2307740"/>
                  <a:pt x="10642384" y="2307124"/>
                </a:cubicBezTo>
                <a:cubicBezTo>
                  <a:pt x="10640724" y="2307669"/>
                  <a:pt x="10638969" y="2308213"/>
                  <a:pt x="10637237" y="2308757"/>
                </a:cubicBezTo>
                <a:cubicBezTo>
                  <a:pt x="10638115" y="2309278"/>
                  <a:pt x="10639206" y="2310272"/>
                  <a:pt x="10639847" y="2310201"/>
                </a:cubicBezTo>
                <a:cubicBezTo>
                  <a:pt x="10641768" y="2309965"/>
                  <a:pt x="10643475" y="2309278"/>
                  <a:pt x="10645230" y="2308757"/>
                </a:cubicBezTo>
                <a:close/>
                <a:moveTo>
                  <a:pt x="9080904" y="1651277"/>
                </a:moveTo>
                <a:cubicBezTo>
                  <a:pt x="9080477" y="1650188"/>
                  <a:pt x="9079290" y="1649218"/>
                  <a:pt x="9078413" y="1648176"/>
                </a:cubicBezTo>
                <a:cubicBezTo>
                  <a:pt x="9077536" y="1648697"/>
                  <a:pt x="9075780" y="1649312"/>
                  <a:pt x="9075922" y="1649691"/>
                </a:cubicBezTo>
                <a:cubicBezTo>
                  <a:pt x="9076349" y="1650779"/>
                  <a:pt x="9077536" y="1651750"/>
                  <a:pt x="9078413" y="1652791"/>
                </a:cubicBezTo>
                <a:cubicBezTo>
                  <a:pt x="9079290" y="1652271"/>
                  <a:pt x="9081046" y="1651655"/>
                  <a:pt x="9080904" y="1651277"/>
                </a:cubicBezTo>
                <a:close/>
                <a:moveTo>
                  <a:pt x="6278279" y="2314816"/>
                </a:moveTo>
                <a:cubicBezTo>
                  <a:pt x="6280152" y="2314580"/>
                  <a:pt x="6281860" y="2313893"/>
                  <a:pt x="6283639" y="2313373"/>
                </a:cubicBezTo>
                <a:cubicBezTo>
                  <a:pt x="6282762" y="2312852"/>
                  <a:pt x="6281860" y="2312355"/>
                  <a:pt x="6280793" y="2311740"/>
                </a:cubicBezTo>
                <a:cubicBezTo>
                  <a:pt x="6279132" y="2312284"/>
                  <a:pt x="6277378" y="2312828"/>
                  <a:pt x="6275646" y="2313373"/>
                </a:cubicBezTo>
                <a:cubicBezTo>
                  <a:pt x="6276548" y="2313870"/>
                  <a:pt x="6277615" y="2314888"/>
                  <a:pt x="6278279" y="2314816"/>
                </a:cubicBezTo>
                <a:close/>
                <a:moveTo>
                  <a:pt x="9082398" y="1641289"/>
                </a:moveTo>
                <a:cubicBezTo>
                  <a:pt x="9084129" y="1641833"/>
                  <a:pt x="9085860" y="1642401"/>
                  <a:pt x="9087545" y="1642922"/>
                </a:cubicBezTo>
                <a:cubicBezTo>
                  <a:pt x="9088612" y="1642306"/>
                  <a:pt x="9089490" y="1641786"/>
                  <a:pt x="9090391" y="1641289"/>
                </a:cubicBezTo>
                <a:cubicBezTo>
                  <a:pt x="9088612" y="1640768"/>
                  <a:pt x="9086904" y="1640082"/>
                  <a:pt x="9085030" y="1639845"/>
                </a:cubicBezTo>
                <a:cubicBezTo>
                  <a:pt x="9084366" y="1639750"/>
                  <a:pt x="9083275" y="1640768"/>
                  <a:pt x="9082398" y="1641289"/>
                </a:cubicBezTo>
                <a:close/>
                <a:moveTo>
                  <a:pt x="3995175" y="2317964"/>
                </a:moveTo>
                <a:cubicBezTo>
                  <a:pt x="3994297" y="2317444"/>
                  <a:pt x="3993396" y="2316947"/>
                  <a:pt x="3992329" y="2316331"/>
                </a:cubicBezTo>
                <a:cubicBezTo>
                  <a:pt x="3990668" y="2316876"/>
                  <a:pt x="3988913" y="2317420"/>
                  <a:pt x="3987182" y="2317964"/>
                </a:cubicBezTo>
                <a:cubicBezTo>
                  <a:pt x="3988059" y="2318485"/>
                  <a:pt x="3989151" y="2319479"/>
                  <a:pt x="3989815" y="2319408"/>
                </a:cubicBezTo>
                <a:cubicBezTo>
                  <a:pt x="3991712" y="2319172"/>
                  <a:pt x="3993396" y="2318485"/>
                  <a:pt x="3995175" y="2317964"/>
                </a:cubicBezTo>
                <a:close/>
                <a:moveTo>
                  <a:pt x="4529425" y="2317964"/>
                </a:moveTo>
                <a:cubicBezTo>
                  <a:pt x="4530896" y="2318438"/>
                  <a:pt x="4532342" y="2318887"/>
                  <a:pt x="4533789" y="2319361"/>
                </a:cubicBezTo>
                <a:cubicBezTo>
                  <a:pt x="4534311" y="2319290"/>
                  <a:pt x="4534833" y="2319219"/>
                  <a:pt x="4535331" y="2319172"/>
                </a:cubicBezTo>
                <a:cubicBezTo>
                  <a:pt x="4536042" y="2318745"/>
                  <a:pt x="4536754" y="2318343"/>
                  <a:pt x="4537395" y="2317988"/>
                </a:cubicBezTo>
                <a:cubicBezTo>
                  <a:pt x="4535615" y="2317467"/>
                  <a:pt x="4533908" y="2316781"/>
                  <a:pt x="4532034" y="2316544"/>
                </a:cubicBezTo>
                <a:cubicBezTo>
                  <a:pt x="4531370" y="2316450"/>
                  <a:pt x="4530303" y="2317467"/>
                  <a:pt x="4529425" y="2317964"/>
                </a:cubicBezTo>
                <a:close/>
                <a:moveTo>
                  <a:pt x="10607993" y="2277989"/>
                </a:moveTo>
                <a:cubicBezTo>
                  <a:pt x="10609867" y="2277752"/>
                  <a:pt x="10611574" y="2277066"/>
                  <a:pt x="10613353" y="2276545"/>
                </a:cubicBezTo>
                <a:cubicBezTo>
                  <a:pt x="10612476" y="2276024"/>
                  <a:pt x="10611574" y="2275527"/>
                  <a:pt x="10610507" y="2274912"/>
                </a:cubicBezTo>
                <a:cubicBezTo>
                  <a:pt x="10608847" y="2275456"/>
                  <a:pt x="10607092" y="2276000"/>
                  <a:pt x="10605360" y="2276545"/>
                </a:cubicBezTo>
                <a:cubicBezTo>
                  <a:pt x="10606261" y="2277042"/>
                  <a:pt x="10607329" y="2278060"/>
                  <a:pt x="10607993" y="2277989"/>
                </a:cubicBezTo>
                <a:close/>
                <a:moveTo>
                  <a:pt x="4626598" y="2280356"/>
                </a:moveTo>
                <a:cubicBezTo>
                  <a:pt x="4627025" y="2281444"/>
                  <a:pt x="4628211" y="2282415"/>
                  <a:pt x="4629089" y="2283456"/>
                </a:cubicBezTo>
                <a:cubicBezTo>
                  <a:pt x="4629966" y="2282935"/>
                  <a:pt x="4630867" y="2282438"/>
                  <a:pt x="4631935" y="2281823"/>
                </a:cubicBezTo>
                <a:cubicBezTo>
                  <a:pt x="4631010" y="2280853"/>
                  <a:pt x="4630061" y="2279858"/>
                  <a:pt x="4629089" y="2278864"/>
                </a:cubicBezTo>
                <a:cubicBezTo>
                  <a:pt x="4628211" y="2279362"/>
                  <a:pt x="4626456" y="2279977"/>
                  <a:pt x="4626598" y="2280356"/>
                </a:cubicBezTo>
                <a:close/>
                <a:moveTo>
                  <a:pt x="7513067" y="2280356"/>
                </a:moveTo>
                <a:cubicBezTo>
                  <a:pt x="7513493" y="2281444"/>
                  <a:pt x="7514679" y="2282415"/>
                  <a:pt x="7515557" y="2283456"/>
                </a:cubicBezTo>
                <a:cubicBezTo>
                  <a:pt x="7516435" y="2282935"/>
                  <a:pt x="7517336" y="2282438"/>
                  <a:pt x="7518403" y="2281823"/>
                </a:cubicBezTo>
                <a:cubicBezTo>
                  <a:pt x="7517478" y="2280853"/>
                  <a:pt x="7516530" y="2279858"/>
                  <a:pt x="7515557" y="2278864"/>
                </a:cubicBezTo>
                <a:cubicBezTo>
                  <a:pt x="7514679" y="2279362"/>
                  <a:pt x="7512924" y="2279977"/>
                  <a:pt x="7513067" y="2280356"/>
                </a:cubicBezTo>
                <a:close/>
                <a:moveTo>
                  <a:pt x="3733540" y="1672720"/>
                </a:moveTo>
                <a:cubicBezTo>
                  <a:pt x="3733967" y="1673809"/>
                  <a:pt x="3735153" y="1674779"/>
                  <a:pt x="3736031" y="1675821"/>
                </a:cubicBezTo>
                <a:cubicBezTo>
                  <a:pt x="3736909" y="1675300"/>
                  <a:pt x="3738664" y="1674684"/>
                  <a:pt x="3738521" y="1674306"/>
                </a:cubicBezTo>
                <a:cubicBezTo>
                  <a:pt x="3738094" y="1673217"/>
                  <a:pt x="3736909" y="1672247"/>
                  <a:pt x="3736031" y="1671205"/>
                </a:cubicBezTo>
                <a:cubicBezTo>
                  <a:pt x="3735153" y="1671726"/>
                  <a:pt x="3733398" y="1672341"/>
                  <a:pt x="3733540" y="1672720"/>
                </a:cubicBezTo>
                <a:close/>
                <a:moveTo>
                  <a:pt x="4829578" y="2284119"/>
                </a:moveTo>
                <a:cubicBezTo>
                  <a:pt x="4827917" y="2284640"/>
                  <a:pt x="4826186" y="2285207"/>
                  <a:pt x="4824431" y="2285752"/>
                </a:cubicBezTo>
                <a:cubicBezTo>
                  <a:pt x="4825308" y="2286273"/>
                  <a:pt x="4826399" y="2287267"/>
                  <a:pt x="4827040" y="2287196"/>
                </a:cubicBezTo>
                <a:cubicBezTo>
                  <a:pt x="4828914" y="2286959"/>
                  <a:pt x="4830621" y="2286273"/>
                  <a:pt x="4832400" y="2285752"/>
                </a:cubicBezTo>
                <a:cubicBezTo>
                  <a:pt x="4831523" y="2285231"/>
                  <a:pt x="4830645" y="2284734"/>
                  <a:pt x="4829578" y="2284119"/>
                </a:cubicBezTo>
                <a:close/>
                <a:moveTo>
                  <a:pt x="9528914" y="2285752"/>
                </a:moveTo>
                <a:cubicBezTo>
                  <a:pt x="9530693" y="2286273"/>
                  <a:pt x="9532401" y="2286959"/>
                  <a:pt x="9534275" y="2287196"/>
                </a:cubicBezTo>
                <a:cubicBezTo>
                  <a:pt x="9534939" y="2287290"/>
                  <a:pt x="9536006" y="2286273"/>
                  <a:pt x="9536883" y="2285752"/>
                </a:cubicBezTo>
                <a:cubicBezTo>
                  <a:pt x="9535152" y="2285207"/>
                  <a:pt x="9533421" y="2284640"/>
                  <a:pt x="9531737" y="2284119"/>
                </a:cubicBezTo>
                <a:cubicBezTo>
                  <a:pt x="9530693" y="2284734"/>
                  <a:pt x="9529816" y="2285231"/>
                  <a:pt x="9528914" y="2285752"/>
                </a:cubicBezTo>
                <a:close/>
                <a:moveTo>
                  <a:pt x="7567405" y="2290344"/>
                </a:moveTo>
                <a:cubicBezTo>
                  <a:pt x="7566527" y="2289823"/>
                  <a:pt x="7565625" y="2289326"/>
                  <a:pt x="7564559" y="2288710"/>
                </a:cubicBezTo>
                <a:cubicBezTo>
                  <a:pt x="7562898" y="2289255"/>
                  <a:pt x="7561167" y="2289799"/>
                  <a:pt x="7559411" y="2290344"/>
                </a:cubicBezTo>
                <a:cubicBezTo>
                  <a:pt x="7560289" y="2290864"/>
                  <a:pt x="7561380" y="2291858"/>
                  <a:pt x="7562044" y="2291787"/>
                </a:cubicBezTo>
                <a:cubicBezTo>
                  <a:pt x="7563918" y="2291551"/>
                  <a:pt x="7565625" y="2290864"/>
                  <a:pt x="7567405" y="2290344"/>
                </a:cubicBezTo>
                <a:close/>
                <a:moveTo>
                  <a:pt x="9512976" y="2290344"/>
                </a:moveTo>
                <a:cubicBezTo>
                  <a:pt x="9513854" y="2290864"/>
                  <a:pt x="9514945" y="2291858"/>
                  <a:pt x="9515585" y="2291787"/>
                </a:cubicBezTo>
                <a:cubicBezTo>
                  <a:pt x="9517458" y="2291551"/>
                  <a:pt x="9519167" y="2290864"/>
                  <a:pt x="9520945" y="2290344"/>
                </a:cubicBezTo>
                <a:cubicBezTo>
                  <a:pt x="9520068" y="2289823"/>
                  <a:pt x="9518977" y="2288829"/>
                  <a:pt x="9518312" y="2288900"/>
                </a:cubicBezTo>
                <a:cubicBezTo>
                  <a:pt x="9516462" y="2289160"/>
                  <a:pt x="9514755" y="2289846"/>
                  <a:pt x="9512976" y="2290344"/>
                </a:cubicBezTo>
                <a:close/>
                <a:moveTo>
                  <a:pt x="4553333" y="2294959"/>
                </a:moveTo>
                <a:cubicBezTo>
                  <a:pt x="4555112" y="2295480"/>
                  <a:pt x="4556820" y="2296166"/>
                  <a:pt x="4558693" y="2296403"/>
                </a:cubicBezTo>
                <a:cubicBezTo>
                  <a:pt x="4559357" y="2296497"/>
                  <a:pt x="4560425" y="2295480"/>
                  <a:pt x="4561302" y="2294959"/>
                </a:cubicBezTo>
                <a:cubicBezTo>
                  <a:pt x="4559571" y="2294414"/>
                  <a:pt x="4557840" y="2293846"/>
                  <a:pt x="4556156" y="2293326"/>
                </a:cubicBezTo>
                <a:cubicBezTo>
                  <a:pt x="4555112" y="2293941"/>
                  <a:pt x="4554211" y="2294438"/>
                  <a:pt x="4553333" y="2294959"/>
                </a:cubicBezTo>
                <a:close/>
                <a:moveTo>
                  <a:pt x="3926037" y="1665738"/>
                </a:moveTo>
                <a:cubicBezTo>
                  <a:pt x="3927910" y="1665501"/>
                  <a:pt x="3929618" y="1664815"/>
                  <a:pt x="3931397" y="1664294"/>
                </a:cubicBezTo>
                <a:cubicBezTo>
                  <a:pt x="3930519" y="1663773"/>
                  <a:pt x="3929428" y="1662779"/>
                  <a:pt x="3928764" y="1662850"/>
                </a:cubicBezTo>
                <a:cubicBezTo>
                  <a:pt x="3926891" y="1663087"/>
                  <a:pt x="3925183" y="1663773"/>
                  <a:pt x="3923404" y="1664294"/>
                </a:cubicBezTo>
                <a:cubicBezTo>
                  <a:pt x="3924305" y="1664815"/>
                  <a:pt x="3925373" y="1665833"/>
                  <a:pt x="3926037" y="1665738"/>
                </a:cubicBezTo>
                <a:close/>
                <a:moveTo>
                  <a:pt x="4007129" y="2301846"/>
                </a:moveTo>
                <a:cubicBezTo>
                  <a:pt x="4008006" y="2301326"/>
                  <a:pt x="4009762" y="2300710"/>
                  <a:pt x="4009619" y="2300331"/>
                </a:cubicBezTo>
                <a:cubicBezTo>
                  <a:pt x="4009192" y="2299243"/>
                  <a:pt x="4008006" y="2298272"/>
                  <a:pt x="4007129" y="2297231"/>
                </a:cubicBezTo>
                <a:cubicBezTo>
                  <a:pt x="4006251" y="2297752"/>
                  <a:pt x="4004496" y="2298367"/>
                  <a:pt x="4004638" y="2298746"/>
                </a:cubicBezTo>
                <a:cubicBezTo>
                  <a:pt x="4005065" y="2299858"/>
                  <a:pt x="4006251" y="2300829"/>
                  <a:pt x="4007129" y="2301846"/>
                </a:cubicBezTo>
                <a:close/>
                <a:moveTo>
                  <a:pt x="9937079" y="2298769"/>
                </a:moveTo>
                <a:cubicBezTo>
                  <a:pt x="9937506" y="2299858"/>
                  <a:pt x="9938692" y="2300829"/>
                  <a:pt x="9939570" y="2301870"/>
                </a:cubicBezTo>
                <a:cubicBezTo>
                  <a:pt x="9940447" y="2301349"/>
                  <a:pt x="9941348" y="2300852"/>
                  <a:pt x="9942416" y="2300237"/>
                </a:cubicBezTo>
                <a:cubicBezTo>
                  <a:pt x="9941491" y="2299266"/>
                  <a:pt x="9940542" y="2298272"/>
                  <a:pt x="9939570" y="2297278"/>
                </a:cubicBezTo>
                <a:cubicBezTo>
                  <a:pt x="9938692" y="2297775"/>
                  <a:pt x="9936937" y="2298391"/>
                  <a:pt x="9937079" y="2298769"/>
                </a:cubicBezTo>
                <a:close/>
                <a:moveTo>
                  <a:pt x="10708937" y="2299835"/>
                </a:moveTo>
                <a:cubicBezTo>
                  <a:pt x="10707087" y="2298320"/>
                  <a:pt x="10704810" y="2296426"/>
                  <a:pt x="10702012" y="2299195"/>
                </a:cubicBezTo>
                <a:cubicBezTo>
                  <a:pt x="10701632" y="2299574"/>
                  <a:pt x="10704241" y="2300947"/>
                  <a:pt x="10705474" y="2301846"/>
                </a:cubicBezTo>
                <a:cubicBezTo>
                  <a:pt x="10706660" y="2301846"/>
                  <a:pt x="10708297" y="2302107"/>
                  <a:pt x="10708913" y="2301775"/>
                </a:cubicBezTo>
                <a:cubicBezTo>
                  <a:pt x="10709483" y="2301444"/>
                  <a:pt x="10709506" y="2300284"/>
                  <a:pt x="10708937" y="2299835"/>
                </a:cubicBezTo>
                <a:close/>
                <a:moveTo>
                  <a:pt x="1890123" y="2340994"/>
                </a:moveTo>
                <a:cubicBezTo>
                  <a:pt x="1891902" y="2341514"/>
                  <a:pt x="1893609" y="2342201"/>
                  <a:pt x="1895483" y="2342437"/>
                </a:cubicBezTo>
                <a:cubicBezTo>
                  <a:pt x="1896147" y="2342532"/>
                  <a:pt x="1897214" y="2341514"/>
                  <a:pt x="1898116" y="2340994"/>
                </a:cubicBezTo>
                <a:cubicBezTo>
                  <a:pt x="1896384" y="2340449"/>
                  <a:pt x="1894653" y="2339881"/>
                  <a:pt x="1892969" y="2339360"/>
                </a:cubicBezTo>
                <a:cubicBezTo>
                  <a:pt x="1891902" y="2339952"/>
                  <a:pt x="1891000" y="2340473"/>
                  <a:pt x="1890123" y="2340994"/>
                </a:cubicBezTo>
                <a:close/>
                <a:moveTo>
                  <a:pt x="1962843" y="2340639"/>
                </a:moveTo>
                <a:cubicBezTo>
                  <a:pt x="1962463" y="2341017"/>
                  <a:pt x="1965072" y="2342390"/>
                  <a:pt x="1966305" y="2343289"/>
                </a:cubicBezTo>
                <a:cubicBezTo>
                  <a:pt x="1967491" y="2343289"/>
                  <a:pt x="1969128" y="2343550"/>
                  <a:pt x="1969721" y="2343218"/>
                </a:cubicBezTo>
                <a:cubicBezTo>
                  <a:pt x="1970314" y="2342887"/>
                  <a:pt x="1970314" y="2341727"/>
                  <a:pt x="1969768" y="2341278"/>
                </a:cubicBezTo>
                <a:cubicBezTo>
                  <a:pt x="1967918" y="2339763"/>
                  <a:pt x="1965641" y="2337869"/>
                  <a:pt x="1962843" y="2340639"/>
                </a:cubicBezTo>
                <a:close/>
                <a:moveTo>
                  <a:pt x="4817624" y="1622212"/>
                </a:moveTo>
                <a:cubicBezTo>
                  <a:pt x="4818549" y="1623182"/>
                  <a:pt x="4819497" y="1624176"/>
                  <a:pt x="4820470" y="1625171"/>
                </a:cubicBezTo>
                <a:cubicBezTo>
                  <a:pt x="4821348" y="1624650"/>
                  <a:pt x="4823102" y="1624034"/>
                  <a:pt x="4822960" y="1623656"/>
                </a:cubicBezTo>
                <a:cubicBezTo>
                  <a:pt x="4822533" y="1622567"/>
                  <a:pt x="4821348" y="1621597"/>
                  <a:pt x="4820470" y="1620555"/>
                </a:cubicBezTo>
                <a:cubicBezTo>
                  <a:pt x="4819568" y="1621076"/>
                  <a:pt x="4818691" y="1621597"/>
                  <a:pt x="4817624" y="1622212"/>
                </a:cubicBezTo>
                <a:close/>
                <a:moveTo>
                  <a:pt x="10064303" y="2340331"/>
                </a:moveTo>
                <a:cubicBezTo>
                  <a:pt x="10065228" y="2341301"/>
                  <a:pt x="10066177" y="2342295"/>
                  <a:pt x="10067150" y="2343289"/>
                </a:cubicBezTo>
                <a:cubicBezTo>
                  <a:pt x="10068027" y="2342769"/>
                  <a:pt x="10069782" y="2342153"/>
                  <a:pt x="10069639" y="2341775"/>
                </a:cubicBezTo>
                <a:cubicBezTo>
                  <a:pt x="10069212" y="2340686"/>
                  <a:pt x="10068027" y="2339715"/>
                  <a:pt x="10067150" y="2338674"/>
                </a:cubicBezTo>
                <a:cubicBezTo>
                  <a:pt x="10066272" y="2339195"/>
                  <a:pt x="10065370" y="2339715"/>
                  <a:pt x="10064303" y="2340331"/>
                </a:cubicBezTo>
                <a:close/>
                <a:moveTo>
                  <a:pt x="1977192" y="2345964"/>
                </a:moveTo>
                <a:cubicBezTo>
                  <a:pt x="1975935" y="2345064"/>
                  <a:pt x="1974868" y="2344047"/>
                  <a:pt x="1973350" y="2343337"/>
                </a:cubicBezTo>
                <a:cubicBezTo>
                  <a:pt x="1972638" y="2343005"/>
                  <a:pt x="1970598" y="2343005"/>
                  <a:pt x="1970005" y="2343360"/>
                </a:cubicBezTo>
                <a:cubicBezTo>
                  <a:pt x="1969412" y="2343692"/>
                  <a:pt x="1969389" y="2344899"/>
                  <a:pt x="1969982" y="2345301"/>
                </a:cubicBezTo>
                <a:cubicBezTo>
                  <a:pt x="1971239" y="2346177"/>
                  <a:pt x="1972946" y="2346840"/>
                  <a:pt x="1974678" y="2347384"/>
                </a:cubicBezTo>
                <a:cubicBezTo>
                  <a:pt x="1974962" y="2347479"/>
                  <a:pt x="1976267" y="2346508"/>
                  <a:pt x="1977192" y="2345964"/>
                </a:cubicBezTo>
                <a:close/>
                <a:moveTo>
                  <a:pt x="9640555" y="1618259"/>
                </a:moveTo>
                <a:cubicBezTo>
                  <a:pt x="9638824" y="1617715"/>
                  <a:pt x="9637093" y="1617147"/>
                  <a:pt x="9635433" y="1616626"/>
                </a:cubicBezTo>
                <a:cubicBezTo>
                  <a:pt x="9634365" y="1617242"/>
                  <a:pt x="9633488" y="1617762"/>
                  <a:pt x="9632586" y="1618259"/>
                </a:cubicBezTo>
                <a:cubicBezTo>
                  <a:pt x="9634365" y="1618780"/>
                  <a:pt x="9636073" y="1619466"/>
                  <a:pt x="9637947" y="1619703"/>
                </a:cubicBezTo>
                <a:cubicBezTo>
                  <a:pt x="9638587" y="1619798"/>
                  <a:pt x="9639678" y="1618780"/>
                  <a:pt x="9640555" y="1618259"/>
                </a:cubicBezTo>
                <a:close/>
                <a:moveTo>
                  <a:pt x="6319501" y="2352496"/>
                </a:moveTo>
                <a:cubicBezTo>
                  <a:pt x="6320378" y="2351479"/>
                  <a:pt x="6321588" y="2350485"/>
                  <a:pt x="6321991" y="2349396"/>
                </a:cubicBezTo>
                <a:cubicBezTo>
                  <a:pt x="6322134" y="2349017"/>
                  <a:pt x="6320378" y="2348402"/>
                  <a:pt x="6319501" y="2347881"/>
                </a:cubicBezTo>
                <a:cubicBezTo>
                  <a:pt x="6318552" y="2348875"/>
                  <a:pt x="6317579" y="2349893"/>
                  <a:pt x="6316654" y="2350840"/>
                </a:cubicBezTo>
                <a:cubicBezTo>
                  <a:pt x="6317746" y="2351479"/>
                  <a:pt x="6318623" y="2351976"/>
                  <a:pt x="6319501" y="2352496"/>
                </a:cubicBezTo>
                <a:close/>
                <a:moveTo>
                  <a:pt x="5062157" y="1619064"/>
                </a:moveTo>
                <a:cubicBezTo>
                  <a:pt x="5061730" y="1617975"/>
                  <a:pt x="5060544" y="1617005"/>
                  <a:pt x="5059667" y="1615964"/>
                </a:cubicBezTo>
                <a:cubicBezTo>
                  <a:pt x="5058789" y="1616484"/>
                  <a:pt x="5057888" y="1616981"/>
                  <a:pt x="5056821" y="1617597"/>
                </a:cubicBezTo>
                <a:cubicBezTo>
                  <a:pt x="5057746" y="1618567"/>
                  <a:pt x="5058694" y="1619561"/>
                  <a:pt x="5059667" y="1620555"/>
                </a:cubicBezTo>
                <a:cubicBezTo>
                  <a:pt x="5060544" y="1620058"/>
                  <a:pt x="5062300" y="1619443"/>
                  <a:pt x="5062157" y="1619064"/>
                </a:cubicBezTo>
                <a:close/>
                <a:moveTo>
                  <a:pt x="2431180" y="2355455"/>
                </a:moveTo>
                <a:cubicBezTo>
                  <a:pt x="2430255" y="2354484"/>
                  <a:pt x="2429306" y="2353490"/>
                  <a:pt x="2428334" y="2352496"/>
                </a:cubicBezTo>
                <a:cubicBezTo>
                  <a:pt x="2427456" y="2353017"/>
                  <a:pt x="2425701" y="2353633"/>
                  <a:pt x="2425843" y="2354011"/>
                </a:cubicBezTo>
                <a:cubicBezTo>
                  <a:pt x="2426270" y="2355100"/>
                  <a:pt x="2427456" y="2356070"/>
                  <a:pt x="2428334" y="2357112"/>
                </a:cubicBezTo>
                <a:cubicBezTo>
                  <a:pt x="2429235" y="2356591"/>
                  <a:pt x="2430113" y="2356070"/>
                  <a:pt x="2431180" y="2355455"/>
                </a:cubicBezTo>
                <a:close/>
                <a:moveTo>
                  <a:pt x="5923670" y="2355455"/>
                </a:moveTo>
                <a:cubicBezTo>
                  <a:pt x="5922745" y="2354484"/>
                  <a:pt x="5921796" y="2353490"/>
                  <a:pt x="5920823" y="2352496"/>
                </a:cubicBezTo>
                <a:cubicBezTo>
                  <a:pt x="5919946" y="2353017"/>
                  <a:pt x="5918191" y="2353633"/>
                  <a:pt x="5918333" y="2354011"/>
                </a:cubicBezTo>
                <a:cubicBezTo>
                  <a:pt x="5918760" y="2355100"/>
                  <a:pt x="5919946" y="2356070"/>
                  <a:pt x="5920823" y="2357112"/>
                </a:cubicBezTo>
                <a:cubicBezTo>
                  <a:pt x="5921725" y="2356591"/>
                  <a:pt x="5922602" y="2356070"/>
                  <a:pt x="5923670" y="2355455"/>
                </a:cubicBezTo>
                <a:close/>
                <a:moveTo>
                  <a:pt x="7503603" y="2354792"/>
                </a:moveTo>
                <a:cubicBezTo>
                  <a:pt x="7504481" y="2355313"/>
                  <a:pt x="7505382" y="2355810"/>
                  <a:pt x="7506449" y="2356425"/>
                </a:cubicBezTo>
                <a:cubicBezTo>
                  <a:pt x="7508109" y="2355881"/>
                  <a:pt x="7509865" y="2355337"/>
                  <a:pt x="7511596" y="2354792"/>
                </a:cubicBezTo>
                <a:cubicBezTo>
                  <a:pt x="7510719" y="2354271"/>
                  <a:pt x="7509627" y="2353277"/>
                  <a:pt x="7508963" y="2353348"/>
                </a:cubicBezTo>
                <a:cubicBezTo>
                  <a:pt x="7507090" y="2353609"/>
                  <a:pt x="7505382" y="2354295"/>
                  <a:pt x="7503603" y="2354792"/>
                </a:cubicBezTo>
                <a:close/>
                <a:moveTo>
                  <a:pt x="8388691" y="2354792"/>
                </a:moveTo>
                <a:cubicBezTo>
                  <a:pt x="8390470" y="2355313"/>
                  <a:pt x="8392177" y="2355999"/>
                  <a:pt x="8394051" y="2356236"/>
                </a:cubicBezTo>
                <a:cubicBezTo>
                  <a:pt x="8394716" y="2356331"/>
                  <a:pt x="8395782" y="2355313"/>
                  <a:pt x="8396660" y="2354792"/>
                </a:cubicBezTo>
                <a:cubicBezTo>
                  <a:pt x="8394929" y="2354248"/>
                  <a:pt x="8393198" y="2353680"/>
                  <a:pt x="8391513" y="2353159"/>
                </a:cubicBezTo>
                <a:cubicBezTo>
                  <a:pt x="8390446" y="2353774"/>
                  <a:pt x="8389568" y="2354295"/>
                  <a:pt x="8388691" y="2354792"/>
                </a:cubicBezTo>
                <a:close/>
                <a:moveTo>
                  <a:pt x="9178076" y="1613668"/>
                </a:moveTo>
                <a:cubicBezTo>
                  <a:pt x="9178954" y="1614188"/>
                  <a:pt x="9180045" y="1615182"/>
                  <a:pt x="9180709" y="1615111"/>
                </a:cubicBezTo>
                <a:cubicBezTo>
                  <a:pt x="9182583" y="1614875"/>
                  <a:pt x="9184290" y="1614188"/>
                  <a:pt x="9186069" y="1613668"/>
                </a:cubicBezTo>
                <a:cubicBezTo>
                  <a:pt x="9185192" y="1613147"/>
                  <a:pt x="9184290" y="1612650"/>
                  <a:pt x="9183223" y="1612035"/>
                </a:cubicBezTo>
                <a:cubicBezTo>
                  <a:pt x="9181539" y="1612555"/>
                  <a:pt x="9179808" y="1613100"/>
                  <a:pt x="9178076" y="1613668"/>
                </a:cubicBezTo>
                <a:close/>
                <a:moveTo>
                  <a:pt x="10548413" y="2354129"/>
                </a:moveTo>
                <a:cubicBezTo>
                  <a:pt x="10547346" y="2353514"/>
                  <a:pt x="10546468" y="2352993"/>
                  <a:pt x="10545567" y="2352496"/>
                </a:cubicBezTo>
                <a:cubicBezTo>
                  <a:pt x="10544690" y="2353514"/>
                  <a:pt x="10543503" y="2354508"/>
                  <a:pt x="10543076" y="2355573"/>
                </a:cubicBezTo>
                <a:cubicBezTo>
                  <a:pt x="10542934" y="2355952"/>
                  <a:pt x="10544690" y="2356567"/>
                  <a:pt x="10545567" y="2357088"/>
                </a:cubicBezTo>
                <a:cubicBezTo>
                  <a:pt x="10546516" y="2356094"/>
                  <a:pt x="10547488" y="2355100"/>
                  <a:pt x="10548413" y="2354129"/>
                </a:cubicBezTo>
                <a:close/>
                <a:moveTo>
                  <a:pt x="10960207" y="2357088"/>
                </a:moveTo>
                <a:cubicBezTo>
                  <a:pt x="10961155" y="2356094"/>
                  <a:pt x="10962128" y="2355076"/>
                  <a:pt x="10963053" y="2354129"/>
                </a:cubicBezTo>
                <a:cubicBezTo>
                  <a:pt x="10961986" y="2353514"/>
                  <a:pt x="10961108" y="2352993"/>
                  <a:pt x="10960207" y="2352496"/>
                </a:cubicBezTo>
                <a:cubicBezTo>
                  <a:pt x="10959329" y="2353514"/>
                  <a:pt x="10958120" y="2354508"/>
                  <a:pt x="10957717" y="2355597"/>
                </a:cubicBezTo>
                <a:cubicBezTo>
                  <a:pt x="10957550" y="2355952"/>
                  <a:pt x="10959305" y="2356591"/>
                  <a:pt x="10960207" y="2357088"/>
                </a:cubicBezTo>
                <a:close/>
                <a:moveTo>
                  <a:pt x="4746209" y="2358603"/>
                </a:moveTo>
                <a:cubicBezTo>
                  <a:pt x="4746635" y="2359692"/>
                  <a:pt x="4747821" y="2360662"/>
                  <a:pt x="4748699" y="2361703"/>
                </a:cubicBezTo>
                <a:cubicBezTo>
                  <a:pt x="4749577" y="2361183"/>
                  <a:pt x="4751331" y="2360567"/>
                  <a:pt x="4751189" y="2360188"/>
                </a:cubicBezTo>
                <a:cubicBezTo>
                  <a:pt x="4750762" y="2359100"/>
                  <a:pt x="4749577" y="2358129"/>
                  <a:pt x="4748699" y="2357088"/>
                </a:cubicBezTo>
                <a:cubicBezTo>
                  <a:pt x="4747797" y="2357609"/>
                  <a:pt x="4746043" y="2358224"/>
                  <a:pt x="4746209" y="2358603"/>
                </a:cubicBezTo>
                <a:close/>
                <a:moveTo>
                  <a:pt x="5781290" y="2359407"/>
                </a:moveTo>
                <a:cubicBezTo>
                  <a:pt x="5780412" y="2358887"/>
                  <a:pt x="5779511" y="2358390"/>
                  <a:pt x="5778444" y="2357774"/>
                </a:cubicBezTo>
                <a:cubicBezTo>
                  <a:pt x="5776783" y="2358319"/>
                  <a:pt x="5775028" y="2358863"/>
                  <a:pt x="5773297" y="2359407"/>
                </a:cubicBezTo>
                <a:cubicBezTo>
                  <a:pt x="5774174" y="2359928"/>
                  <a:pt x="5775265" y="2360922"/>
                  <a:pt x="5775930" y="2360851"/>
                </a:cubicBezTo>
                <a:cubicBezTo>
                  <a:pt x="5777803" y="2360591"/>
                  <a:pt x="5779511" y="2359905"/>
                  <a:pt x="5781290" y="2359407"/>
                </a:cubicBezTo>
                <a:close/>
                <a:moveTo>
                  <a:pt x="9274918" y="2358745"/>
                </a:moveTo>
                <a:cubicBezTo>
                  <a:pt x="9275843" y="2359715"/>
                  <a:pt x="9276791" y="2360709"/>
                  <a:pt x="9277764" y="2361703"/>
                </a:cubicBezTo>
                <a:cubicBezTo>
                  <a:pt x="9278641" y="2361183"/>
                  <a:pt x="9280396" y="2360567"/>
                  <a:pt x="9280254" y="2360188"/>
                </a:cubicBezTo>
                <a:cubicBezTo>
                  <a:pt x="9279827" y="2359100"/>
                  <a:pt x="9278641" y="2358129"/>
                  <a:pt x="9277764" y="2357088"/>
                </a:cubicBezTo>
                <a:cubicBezTo>
                  <a:pt x="9276862" y="2357609"/>
                  <a:pt x="9275984" y="2358129"/>
                  <a:pt x="9274918" y="2358745"/>
                </a:cubicBezTo>
                <a:close/>
                <a:moveTo>
                  <a:pt x="9705828" y="2360188"/>
                </a:moveTo>
                <a:cubicBezTo>
                  <a:pt x="9705685" y="2360567"/>
                  <a:pt x="9707441" y="2361183"/>
                  <a:pt x="9708319" y="2361703"/>
                </a:cubicBezTo>
                <a:cubicBezTo>
                  <a:pt x="9709267" y="2360709"/>
                  <a:pt x="9710240" y="2359692"/>
                  <a:pt x="9711165" y="2358745"/>
                </a:cubicBezTo>
                <a:cubicBezTo>
                  <a:pt x="9710097" y="2358129"/>
                  <a:pt x="9709220" y="2357609"/>
                  <a:pt x="9708319" y="2357112"/>
                </a:cubicBezTo>
                <a:cubicBezTo>
                  <a:pt x="9707441" y="2358129"/>
                  <a:pt x="9706255" y="2359100"/>
                  <a:pt x="9705828" y="2360188"/>
                </a:cubicBezTo>
                <a:close/>
                <a:moveTo>
                  <a:pt x="8897847" y="1608390"/>
                </a:moveTo>
                <a:cubicBezTo>
                  <a:pt x="8896780" y="1607774"/>
                  <a:pt x="8895902" y="1607254"/>
                  <a:pt x="8895001" y="1606757"/>
                </a:cubicBezTo>
                <a:cubicBezTo>
                  <a:pt x="8894124" y="1607774"/>
                  <a:pt x="8892914" y="1608768"/>
                  <a:pt x="8892510" y="1609857"/>
                </a:cubicBezTo>
                <a:cubicBezTo>
                  <a:pt x="8892368" y="1610236"/>
                  <a:pt x="8894124" y="1610851"/>
                  <a:pt x="8895001" y="1611372"/>
                </a:cubicBezTo>
                <a:cubicBezTo>
                  <a:pt x="8895974" y="1610354"/>
                  <a:pt x="8896922" y="1609360"/>
                  <a:pt x="8897847" y="1608390"/>
                </a:cubicBezTo>
                <a:close/>
                <a:moveTo>
                  <a:pt x="9600685" y="2317964"/>
                </a:moveTo>
                <a:cubicBezTo>
                  <a:pt x="9602417" y="2318509"/>
                  <a:pt x="9604149" y="2319077"/>
                  <a:pt x="9605832" y="2319597"/>
                </a:cubicBezTo>
                <a:cubicBezTo>
                  <a:pt x="9606900" y="2318982"/>
                  <a:pt x="9607777" y="2318461"/>
                  <a:pt x="9608678" y="2317964"/>
                </a:cubicBezTo>
                <a:cubicBezTo>
                  <a:pt x="9606900" y="2317444"/>
                  <a:pt x="9605192" y="2316757"/>
                  <a:pt x="9603318" y="2316521"/>
                </a:cubicBezTo>
                <a:cubicBezTo>
                  <a:pt x="9602654" y="2316450"/>
                  <a:pt x="9601563" y="2317467"/>
                  <a:pt x="9600685" y="2317964"/>
                </a:cubicBezTo>
                <a:close/>
                <a:moveTo>
                  <a:pt x="10450315" y="2320260"/>
                </a:moveTo>
                <a:cubicBezTo>
                  <a:pt x="10451501" y="2320260"/>
                  <a:pt x="10453137" y="2320521"/>
                  <a:pt x="10453730" y="2320189"/>
                </a:cubicBezTo>
                <a:cubicBezTo>
                  <a:pt x="10454323" y="2319858"/>
                  <a:pt x="10454323" y="2318698"/>
                  <a:pt x="10453778" y="2318248"/>
                </a:cubicBezTo>
                <a:cubicBezTo>
                  <a:pt x="10451928" y="2316734"/>
                  <a:pt x="10449651" y="2314840"/>
                  <a:pt x="10446853" y="2317609"/>
                </a:cubicBezTo>
                <a:cubicBezTo>
                  <a:pt x="10446473" y="2317988"/>
                  <a:pt x="10449082" y="2319361"/>
                  <a:pt x="10450315" y="2320260"/>
                </a:cubicBezTo>
                <a:close/>
                <a:moveTo>
                  <a:pt x="4938918" y="1633715"/>
                </a:moveTo>
                <a:cubicBezTo>
                  <a:pt x="4940578" y="1633194"/>
                  <a:pt x="4942310" y="1632626"/>
                  <a:pt x="4944041" y="1632082"/>
                </a:cubicBezTo>
                <a:cubicBezTo>
                  <a:pt x="4943163" y="1631561"/>
                  <a:pt x="4942073" y="1630567"/>
                  <a:pt x="4941432" y="1630638"/>
                </a:cubicBezTo>
                <a:cubicBezTo>
                  <a:pt x="4939558" y="1630875"/>
                  <a:pt x="4937851" y="1631561"/>
                  <a:pt x="4936072" y="1632082"/>
                </a:cubicBezTo>
                <a:cubicBezTo>
                  <a:pt x="4936949" y="1632579"/>
                  <a:pt x="4937851" y="1633099"/>
                  <a:pt x="4938918" y="1633715"/>
                </a:cubicBezTo>
                <a:close/>
                <a:moveTo>
                  <a:pt x="10457336" y="2320331"/>
                </a:moveTo>
                <a:cubicBezTo>
                  <a:pt x="10456624" y="2320000"/>
                  <a:pt x="10454584" y="2320000"/>
                  <a:pt x="10453992" y="2320355"/>
                </a:cubicBezTo>
                <a:cubicBezTo>
                  <a:pt x="10453399" y="2320686"/>
                  <a:pt x="10453375" y="2321893"/>
                  <a:pt x="10453968" y="2322296"/>
                </a:cubicBezTo>
                <a:cubicBezTo>
                  <a:pt x="10455225" y="2323171"/>
                  <a:pt x="10456932" y="2323834"/>
                  <a:pt x="10458664" y="2324379"/>
                </a:cubicBezTo>
                <a:cubicBezTo>
                  <a:pt x="10458972" y="2324473"/>
                  <a:pt x="10460253" y="2323503"/>
                  <a:pt x="10461178" y="2322958"/>
                </a:cubicBezTo>
                <a:cubicBezTo>
                  <a:pt x="10459944" y="2322059"/>
                  <a:pt x="10458877" y="2321041"/>
                  <a:pt x="10457336" y="2320331"/>
                </a:cubicBezTo>
                <a:close/>
                <a:moveTo>
                  <a:pt x="9095514" y="1625833"/>
                </a:moveTo>
                <a:cubicBezTo>
                  <a:pt x="9093830" y="1626378"/>
                  <a:pt x="9092098" y="1626922"/>
                  <a:pt x="9090367" y="1627466"/>
                </a:cubicBezTo>
                <a:cubicBezTo>
                  <a:pt x="9091245" y="1627987"/>
                  <a:pt x="9092336" y="1628981"/>
                  <a:pt x="9092999" y="1628910"/>
                </a:cubicBezTo>
                <a:cubicBezTo>
                  <a:pt x="9094873" y="1628673"/>
                  <a:pt x="9096581" y="1627987"/>
                  <a:pt x="9098360" y="1627466"/>
                </a:cubicBezTo>
                <a:cubicBezTo>
                  <a:pt x="9097459" y="1626969"/>
                  <a:pt x="9096581" y="1626448"/>
                  <a:pt x="9095514" y="1625833"/>
                </a:cubicBezTo>
                <a:close/>
                <a:moveTo>
                  <a:pt x="5816559" y="1629218"/>
                </a:moveTo>
                <a:cubicBezTo>
                  <a:pt x="5817199" y="1629431"/>
                  <a:pt x="5819571" y="1627916"/>
                  <a:pt x="5821160" y="1627230"/>
                </a:cubicBezTo>
                <a:cubicBezTo>
                  <a:pt x="5821160" y="1626543"/>
                  <a:pt x="5821610" y="1625597"/>
                  <a:pt x="5821018" y="1625242"/>
                </a:cubicBezTo>
                <a:cubicBezTo>
                  <a:pt x="5820425" y="1624910"/>
                  <a:pt x="5818432" y="1624887"/>
                  <a:pt x="5817650" y="1625218"/>
                </a:cubicBezTo>
                <a:cubicBezTo>
                  <a:pt x="5815041" y="1626283"/>
                  <a:pt x="5811768" y="1627608"/>
                  <a:pt x="5816559" y="1629218"/>
                </a:cubicBezTo>
                <a:close/>
                <a:moveTo>
                  <a:pt x="8348821" y="2327171"/>
                </a:moveTo>
                <a:cubicBezTo>
                  <a:pt x="8350553" y="2327716"/>
                  <a:pt x="8352284" y="2328284"/>
                  <a:pt x="8353968" y="2328804"/>
                </a:cubicBezTo>
                <a:cubicBezTo>
                  <a:pt x="8355035" y="2328189"/>
                  <a:pt x="8355913" y="2327668"/>
                  <a:pt x="8356814" y="2327171"/>
                </a:cubicBezTo>
                <a:cubicBezTo>
                  <a:pt x="8355035" y="2326651"/>
                  <a:pt x="8353328" y="2325964"/>
                  <a:pt x="8351454" y="2325728"/>
                </a:cubicBezTo>
                <a:cubicBezTo>
                  <a:pt x="8350789" y="2325656"/>
                  <a:pt x="8349699" y="2326674"/>
                  <a:pt x="8348821" y="2327171"/>
                </a:cubicBezTo>
                <a:close/>
                <a:moveTo>
                  <a:pt x="10497728" y="2329467"/>
                </a:moveTo>
                <a:cubicBezTo>
                  <a:pt x="10498605" y="2328946"/>
                  <a:pt x="10500360" y="2328331"/>
                  <a:pt x="10500218" y="2327952"/>
                </a:cubicBezTo>
                <a:cubicBezTo>
                  <a:pt x="10499791" y="2326864"/>
                  <a:pt x="10498605" y="2325893"/>
                  <a:pt x="10497728" y="2324852"/>
                </a:cubicBezTo>
                <a:cubicBezTo>
                  <a:pt x="10496850" y="2325373"/>
                  <a:pt x="10495095" y="2325988"/>
                  <a:pt x="10495237" y="2326367"/>
                </a:cubicBezTo>
                <a:cubicBezTo>
                  <a:pt x="10495640" y="2327479"/>
                  <a:pt x="10496850" y="2328449"/>
                  <a:pt x="10497728" y="2329467"/>
                </a:cubicBezTo>
                <a:close/>
                <a:moveTo>
                  <a:pt x="10859025" y="2327976"/>
                </a:moveTo>
                <a:cubicBezTo>
                  <a:pt x="10858598" y="2326887"/>
                  <a:pt x="10857413" y="2325917"/>
                  <a:pt x="10856535" y="2324876"/>
                </a:cubicBezTo>
                <a:cubicBezTo>
                  <a:pt x="10855657" y="2325396"/>
                  <a:pt x="10853902" y="2326012"/>
                  <a:pt x="10854045" y="2326390"/>
                </a:cubicBezTo>
                <a:cubicBezTo>
                  <a:pt x="10854471" y="2327479"/>
                  <a:pt x="10855657" y="2328449"/>
                  <a:pt x="10856535" y="2329491"/>
                </a:cubicBezTo>
                <a:cubicBezTo>
                  <a:pt x="10857436" y="2328970"/>
                  <a:pt x="10859191" y="2328331"/>
                  <a:pt x="10859025" y="2327976"/>
                </a:cubicBezTo>
                <a:close/>
                <a:moveTo>
                  <a:pt x="1955395" y="2330982"/>
                </a:moveTo>
                <a:cubicBezTo>
                  <a:pt x="1955822" y="2332071"/>
                  <a:pt x="1957008" y="2333041"/>
                  <a:pt x="1957885" y="2334082"/>
                </a:cubicBezTo>
                <a:cubicBezTo>
                  <a:pt x="1958763" y="2333562"/>
                  <a:pt x="1959664" y="2333065"/>
                  <a:pt x="1960732" y="2332449"/>
                </a:cubicBezTo>
                <a:cubicBezTo>
                  <a:pt x="1959806" y="2331479"/>
                  <a:pt x="1958858" y="2330485"/>
                  <a:pt x="1957885" y="2329491"/>
                </a:cubicBezTo>
                <a:cubicBezTo>
                  <a:pt x="1957008" y="2329988"/>
                  <a:pt x="1955253" y="2330603"/>
                  <a:pt x="1955395" y="2330982"/>
                </a:cubicBezTo>
                <a:close/>
                <a:moveTo>
                  <a:pt x="10605241" y="2334011"/>
                </a:moveTo>
                <a:cubicBezTo>
                  <a:pt x="10605834" y="2333680"/>
                  <a:pt x="10605834" y="2332520"/>
                  <a:pt x="10605289" y="2332071"/>
                </a:cubicBezTo>
                <a:cubicBezTo>
                  <a:pt x="10603439" y="2330556"/>
                  <a:pt x="10601162" y="2328663"/>
                  <a:pt x="10598364" y="2331432"/>
                </a:cubicBezTo>
                <a:cubicBezTo>
                  <a:pt x="10597984" y="2331810"/>
                  <a:pt x="10600593" y="2333183"/>
                  <a:pt x="10601826" y="2334082"/>
                </a:cubicBezTo>
                <a:cubicBezTo>
                  <a:pt x="10603012" y="2334082"/>
                  <a:pt x="10604649" y="2334343"/>
                  <a:pt x="10605241" y="2334011"/>
                </a:cubicBezTo>
                <a:close/>
                <a:moveTo>
                  <a:pt x="10674309" y="2330130"/>
                </a:moveTo>
                <a:cubicBezTo>
                  <a:pt x="10672625" y="2330674"/>
                  <a:pt x="10670893" y="2331219"/>
                  <a:pt x="10669162" y="2331763"/>
                </a:cubicBezTo>
                <a:cubicBezTo>
                  <a:pt x="10670039" y="2332284"/>
                  <a:pt x="10671131" y="2333278"/>
                  <a:pt x="10671794" y="2333207"/>
                </a:cubicBezTo>
                <a:cubicBezTo>
                  <a:pt x="10673668" y="2332970"/>
                  <a:pt x="10675376" y="2332284"/>
                  <a:pt x="10677155" y="2331763"/>
                </a:cubicBezTo>
                <a:cubicBezTo>
                  <a:pt x="10676254" y="2331266"/>
                  <a:pt x="10675376" y="2330745"/>
                  <a:pt x="10674309" y="2330130"/>
                </a:cubicBezTo>
                <a:close/>
                <a:moveTo>
                  <a:pt x="4625104" y="1627466"/>
                </a:moveTo>
                <a:cubicBezTo>
                  <a:pt x="4626835" y="1628011"/>
                  <a:pt x="4628567" y="1628579"/>
                  <a:pt x="4630251" y="1629099"/>
                </a:cubicBezTo>
                <a:cubicBezTo>
                  <a:pt x="4631318" y="1628484"/>
                  <a:pt x="4632196" y="1627963"/>
                  <a:pt x="4633097" y="1627466"/>
                </a:cubicBezTo>
                <a:cubicBezTo>
                  <a:pt x="4631318" y="1626946"/>
                  <a:pt x="4629610" y="1626259"/>
                  <a:pt x="4627737" y="1626023"/>
                </a:cubicBezTo>
                <a:cubicBezTo>
                  <a:pt x="4627072" y="1625952"/>
                  <a:pt x="4625982" y="1626969"/>
                  <a:pt x="4625104" y="1627466"/>
                </a:cubicBezTo>
                <a:close/>
                <a:moveTo>
                  <a:pt x="1993771" y="1627466"/>
                </a:moveTo>
                <a:cubicBezTo>
                  <a:pt x="1991992" y="1626946"/>
                  <a:pt x="1990284" y="1626259"/>
                  <a:pt x="1988411" y="1626023"/>
                </a:cubicBezTo>
                <a:cubicBezTo>
                  <a:pt x="1987746" y="1625928"/>
                  <a:pt x="1986679" y="1626946"/>
                  <a:pt x="1985778" y="1627466"/>
                </a:cubicBezTo>
                <a:cubicBezTo>
                  <a:pt x="1987509" y="1628011"/>
                  <a:pt x="1989241" y="1628579"/>
                  <a:pt x="1990925" y="1629099"/>
                </a:cubicBezTo>
                <a:cubicBezTo>
                  <a:pt x="1992016" y="1628508"/>
                  <a:pt x="1992893" y="1627987"/>
                  <a:pt x="1993771" y="1627466"/>
                </a:cubicBezTo>
                <a:close/>
                <a:moveTo>
                  <a:pt x="9075922" y="2335597"/>
                </a:moveTo>
                <a:cubicBezTo>
                  <a:pt x="9076349" y="2336686"/>
                  <a:pt x="9077536" y="2337656"/>
                  <a:pt x="9078413" y="2338698"/>
                </a:cubicBezTo>
                <a:cubicBezTo>
                  <a:pt x="9079290" y="2338177"/>
                  <a:pt x="9080192" y="2337680"/>
                  <a:pt x="9081259" y="2337065"/>
                </a:cubicBezTo>
                <a:cubicBezTo>
                  <a:pt x="9080334" y="2336094"/>
                  <a:pt x="9079386" y="2335100"/>
                  <a:pt x="9078413" y="2334106"/>
                </a:cubicBezTo>
                <a:cubicBezTo>
                  <a:pt x="9077512" y="2334603"/>
                  <a:pt x="9075780" y="2335219"/>
                  <a:pt x="9075922" y="2335597"/>
                </a:cubicBezTo>
                <a:close/>
                <a:moveTo>
                  <a:pt x="10608064" y="2337727"/>
                </a:moveTo>
                <a:cubicBezTo>
                  <a:pt x="10612831" y="2338343"/>
                  <a:pt x="10613638" y="2336307"/>
                  <a:pt x="10613353" y="2334082"/>
                </a:cubicBezTo>
                <a:cubicBezTo>
                  <a:pt x="10610697" y="2334082"/>
                  <a:pt x="10608040" y="2334082"/>
                  <a:pt x="10605384" y="2334082"/>
                </a:cubicBezTo>
                <a:cubicBezTo>
                  <a:pt x="10606238" y="2335361"/>
                  <a:pt x="10606759" y="2337562"/>
                  <a:pt x="10608064" y="2337727"/>
                </a:cubicBezTo>
                <a:close/>
                <a:moveTo>
                  <a:pt x="10625307" y="2205185"/>
                </a:moveTo>
                <a:cubicBezTo>
                  <a:pt x="10626256" y="2204191"/>
                  <a:pt x="10627228" y="2203173"/>
                  <a:pt x="10628153" y="2202227"/>
                </a:cubicBezTo>
                <a:cubicBezTo>
                  <a:pt x="10627086" y="2201611"/>
                  <a:pt x="10626208" y="2201090"/>
                  <a:pt x="10625307" y="2200593"/>
                </a:cubicBezTo>
                <a:cubicBezTo>
                  <a:pt x="10624430" y="2201611"/>
                  <a:pt x="10623220" y="2202605"/>
                  <a:pt x="10622817" y="2203694"/>
                </a:cubicBezTo>
                <a:cubicBezTo>
                  <a:pt x="10622675" y="2204049"/>
                  <a:pt x="10624430" y="2204688"/>
                  <a:pt x="10625307" y="2205185"/>
                </a:cubicBezTo>
                <a:close/>
                <a:moveTo>
                  <a:pt x="10867350" y="2202227"/>
                </a:moveTo>
                <a:cubicBezTo>
                  <a:pt x="10866283" y="2201611"/>
                  <a:pt x="10865405" y="2201090"/>
                  <a:pt x="10864504" y="2200593"/>
                </a:cubicBezTo>
                <a:cubicBezTo>
                  <a:pt x="10863627" y="2201611"/>
                  <a:pt x="10862417" y="2202605"/>
                  <a:pt x="10862014" y="2203694"/>
                </a:cubicBezTo>
                <a:cubicBezTo>
                  <a:pt x="10861871" y="2204073"/>
                  <a:pt x="10863627" y="2204688"/>
                  <a:pt x="10864504" y="2205209"/>
                </a:cubicBezTo>
                <a:cubicBezTo>
                  <a:pt x="10865477" y="2204191"/>
                  <a:pt x="10866425" y="2203197"/>
                  <a:pt x="10867350" y="2202227"/>
                </a:cubicBezTo>
                <a:close/>
                <a:moveTo>
                  <a:pt x="4625104" y="1733358"/>
                </a:moveTo>
                <a:cubicBezTo>
                  <a:pt x="4623373" y="1732814"/>
                  <a:pt x="4621641" y="1732246"/>
                  <a:pt x="4619957" y="1731725"/>
                </a:cubicBezTo>
                <a:cubicBezTo>
                  <a:pt x="4618890" y="1732340"/>
                  <a:pt x="4618012" y="1732861"/>
                  <a:pt x="4617111" y="1733358"/>
                </a:cubicBezTo>
                <a:cubicBezTo>
                  <a:pt x="4618890" y="1733879"/>
                  <a:pt x="4620598" y="1734565"/>
                  <a:pt x="4622471" y="1734802"/>
                </a:cubicBezTo>
                <a:cubicBezTo>
                  <a:pt x="4623135" y="1734873"/>
                  <a:pt x="4624202" y="1733855"/>
                  <a:pt x="4625104" y="1733358"/>
                </a:cubicBezTo>
                <a:close/>
                <a:moveTo>
                  <a:pt x="2519388" y="2207860"/>
                </a:moveTo>
                <a:cubicBezTo>
                  <a:pt x="2518130" y="2206960"/>
                  <a:pt x="2517063" y="2205942"/>
                  <a:pt x="2515545" y="2205232"/>
                </a:cubicBezTo>
                <a:cubicBezTo>
                  <a:pt x="2514834" y="2204901"/>
                  <a:pt x="2512794" y="2204901"/>
                  <a:pt x="2512201" y="2205256"/>
                </a:cubicBezTo>
                <a:cubicBezTo>
                  <a:pt x="2511608" y="2205587"/>
                  <a:pt x="2511584" y="2206771"/>
                  <a:pt x="2512177" y="2207197"/>
                </a:cubicBezTo>
                <a:cubicBezTo>
                  <a:pt x="2513434" y="2208073"/>
                  <a:pt x="2515142" y="2208735"/>
                  <a:pt x="2516874" y="2209280"/>
                </a:cubicBezTo>
                <a:cubicBezTo>
                  <a:pt x="2517158" y="2209374"/>
                  <a:pt x="2518463" y="2208404"/>
                  <a:pt x="2519388" y="2207860"/>
                </a:cubicBezTo>
                <a:close/>
                <a:moveTo>
                  <a:pt x="3856780" y="2205848"/>
                </a:moveTo>
                <a:cubicBezTo>
                  <a:pt x="3855120" y="2206392"/>
                  <a:pt x="3853388" y="2206936"/>
                  <a:pt x="3851657" y="2207481"/>
                </a:cubicBezTo>
                <a:cubicBezTo>
                  <a:pt x="3852534" y="2208002"/>
                  <a:pt x="3853625" y="2208996"/>
                  <a:pt x="3854266" y="2208925"/>
                </a:cubicBezTo>
                <a:cubicBezTo>
                  <a:pt x="3856139" y="2208688"/>
                  <a:pt x="3857847" y="2208002"/>
                  <a:pt x="3859626" y="2207481"/>
                </a:cubicBezTo>
                <a:cubicBezTo>
                  <a:pt x="3858748" y="2206984"/>
                  <a:pt x="3857847" y="2206463"/>
                  <a:pt x="3856780" y="2205848"/>
                </a:cubicBezTo>
                <a:close/>
                <a:moveTo>
                  <a:pt x="4361880" y="1733642"/>
                </a:moveTo>
                <a:cubicBezTo>
                  <a:pt x="4360030" y="1732127"/>
                  <a:pt x="4357754" y="1730234"/>
                  <a:pt x="4354955" y="1733003"/>
                </a:cubicBezTo>
                <a:cubicBezTo>
                  <a:pt x="4354575" y="1733382"/>
                  <a:pt x="4357184" y="1734755"/>
                  <a:pt x="4358418" y="1735654"/>
                </a:cubicBezTo>
                <a:cubicBezTo>
                  <a:pt x="4359604" y="1735654"/>
                  <a:pt x="4360790" y="1735654"/>
                  <a:pt x="4361975" y="1735654"/>
                </a:cubicBezTo>
                <a:cubicBezTo>
                  <a:pt x="4361975" y="1734968"/>
                  <a:pt x="4362450" y="1734092"/>
                  <a:pt x="4361880" y="1733642"/>
                </a:cubicBezTo>
                <a:close/>
                <a:moveTo>
                  <a:pt x="6467027" y="1728743"/>
                </a:moveTo>
                <a:cubicBezTo>
                  <a:pt x="6465249" y="1728222"/>
                  <a:pt x="6463541" y="1727536"/>
                  <a:pt x="6461667" y="1727299"/>
                </a:cubicBezTo>
                <a:cubicBezTo>
                  <a:pt x="6461003" y="1727204"/>
                  <a:pt x="6459936" y="1728222"/>
                  <a:pt x="6459058" y="1728743"/>
                </a:cubicBezTo>
                <a:cubicBezTo>
                  <a:pt x="6460789" y="1729287"/>
                  <a:pt x="6462521" y="1729855"/>
                  <a:pt x="6464181" y="1730376"/>
                </a:cubicBezTo>
                <a:cubicBezTo>
                  <a:pt x="6465249" y="1729761"/>
                  <a:pt x="6466126" y="1729263"/>
                  <a:pt x="6467027" y="1728743"/>
                </a:cubicBezTo>
                <a:close/>
                <a:moveTo>
                  <a:pt x="10406034" y="2207481"/>
                </a:moveTo>
                <a:cubicBezTo>
                  <a:pt x="10404302" y="2206936"/>
                  <a:pt x="10402571" y="2206369"/>
                  <a:pt x="10400886" y="2205848"/>
                </a:cubicBezTo>
                <a:cubicBezTo>
                  <a:pt x="10399820" y="2206463"/>
                  <a:pt x="10398942" y="2206984"/>
                  <a:pt x="10398040" y="2207481"/>
                </a:cubicBezTo>
                <a:cubicBezTo>
                  <a:pt x="10399820" y="2208002"/>
                  <a:pt x="10401527" y="2208688"/>
                  <a:pt x="10403401" y="2208925"/>
                </a:cubicBezTo>
                <a:cubicBezTo>
                  <a:pt x="10404065" y="2209019"/>
                  <a:pt x="10405132" y="2208002"/>
                  <a:pt x="10406034" y="2207481"/>
                </a:cubicBezTo>
                <a:close/>
                <a:moveTo>
                  <a:pt x="10645112" y="2209706"/>
                </a:moveTo>
                <a:cubicBezTo>
                  <a:pt x="10645704" y="2209374"/>
                  <a:pt x="10645704" y="2208215"/>
                  <a:pt x="10645159" y="2207765"/>
                </a:cubicBezTo>
                <a:cubicBezTo>
                  <a:pt x="10643309" y="2206250"/>
                  <a:pt x="10641032" y="2204357"/>
                  <a:pt x="10638234" y="2207126"/>
                </a:cubicBezTo>
                <a:cubicBezTo>
                  <a:pt x="10637854" y="2207505"/>
                  <a:pt x="10640463" y="2208877"/>
                  <a:pt x="10641697" y="2209777"/>
                </a:cubicBezTo>
                <a:cubicBezTo>
                  <a:pt x="10642858" y="2209800"/>
                  <a:pt x="10644519" y="2210061"/>
                  <a:pt x="10645112" y="2209706"/>
                </a:cubicBezTo>
                <a:close/>
                <a:moveTo>
                  <a:pt x="8100137" y="2212877"/>
                </a:moveTo>
                <a:cubicBezTo>
                  <a:pt x="8099710" y="2211789"/>
                  <a:pt x="8098524" y="2210818"/>
                  <a:pt x="8097646" y="2209777"/>
                </a:cubicBezTo>
                <a:cubicBezTo>
                  <a:pt x="8096769" y="2210298"/>
                  <a:pt x="8095868" y="2210794"/>
                  <a:pt x="8094800" y="2211410"/>
                </a:cubicBezTo>
                <a:cubicBezTo>
                  <a:pt x="8095725" y="2212380"/>
                  <a:pt x="8096674" y="2213374"/>
                  <a:pt x="8097646" y="2214368"/>
                </a:cubicBezTo>
                <a:cubicBezTo>
                  <a:pt x="8098524" y="2213871"/>
                  <a:pt x="8100279" y="2213256"/>
                  <a:pt x="8100137" y="2212877"/>
                </a:cubicBezTo>
                <a:close/>
                <a:moveTo>
                  <a:pt x="10652559" y="2212475"/>
                </a:moveTo>
                <a:cubicBezTo>
                  <a:pt x="10651302" y="2211575"/>
                  <a:pt x="10650235" y="2210558"/>
                  <a:pt x="10648717" y="2209848"/>
                </a:cubicBezTo>
                <a:cubicBezTo>
                  <a:pt x="10648005" y="2209516"/>
                  <a:pt x="10645966" y="2209516"/>
                  <a:pt x="10645373" y="2209871"/>
                </a:cubicBezTo>
                <a:cubicBezTo>
                  <a:pt x="10644780" y="2210203"/>
                  <a:pt x="10644756" y="2211386"/>
                  <a:pt x="10645349" y="2211789"/>
                </a:cubicBezTo>
                <a:cubicBezTo>
                  <a:pt x="10646606" y="2212664"/>
                  <a:pt x="10648314" y="2213327"/>
                  <a:pt x="10650045" y="2213871"/>
                </a:cubicBezTo>
                <a:cubicBezTo>
                  <a:pt x="10650330" y="2213990"/>
                  <a:pt x="10651634" y="2212996"/>
                  <a:pt x="10652559" y="2212475"/>
                </a:cubicBezTo>
                <a:close/>
                <a:moveTo>
                  <a:pt x="10819179" y="2212877"/>
                </a:moveTo>
                <a:cubicBezTo>
                  <a:pt x="10818752" y="2211789"/>
                  <a:pt x="10817566" y="2210818"/>
                  <a:pt x="10816688" y="2209777"/>
                </a:cubicBezTo>
                <a:cubicBezTo>
                  <a:pt x="10815811" y="2210298"/>
                  <a:pt x="10814056" y="2210913"/>
                  <a:pt x="10814198" y="2211292"/>
                </a:cubicBezTo>
                <a:cubicBezTo>
                  <a:pt x="10814625" y="2212380"/>
                  <a:pt x="10815811" y="2213351"/>
                  <a:pt x="10816688" y="2214392"/>
                </a:cubicBezTo>
                <a:cubicBezTo>
                  <a:pt x="10817566" y="2213871"/>
                  <a:pt x="10819321" y="2213256"/>
                  <a:pt x="10819179" y="2212877"/>
                </a:cubicBezTo>
                <a:close/>
                <a:moveTo>
                  <a:pt x="7526372" y="2217351"/>
                </a:moveTo>
                <a:cubicBezTo>
                  <a:pt x="7525447" y="2216380"/>
                  <a:pt x="7524499" y="2215386"/>
                  <a:pt x="7523526" y="2214392"/>
                </a:cubicBezTo>
                <a:cubicBezTo>
                  <a:pt x="7522649" y="2214913"/>
                  <a:pt x="7520893" y="2215528"/>
                  <a:pt x="7521036" y="2215907"/>
                </a:cubicBezTo>
                <a:cubicBezTo>
                  <a:pt x="7521462" y="2216996"/>
                  <a:pt x="7522649" y="2217966"/>
                  <a:pt x="7523526" y="2219007"/>
                </a:cubicBezTo>
                <a:cubicBezTo>
                  <a:pt x="7524427" y="2218487"/>
                  <a:pt x="7525305" y="2217966"/>
                  <a:pt x="7526372" y="2217351"/>
                </a:cubicBezTo>
                <a:close/>
                <a:moveTo>
                  <a:pt x="4385883" y="1714944"/>
                </a:moveTo>
                <a:cubicBezTo>
                  <a:pt x="4384104" y="1714424"/>
                  <a:pt x="4382397" y="1713737"/>
                  <a:pt x="4380523" y="1713500"/>
                </a:cubicBezTo>
                <a:cubicBezTo>
                  <a:pt x="4379859" y="1713406"/>
                  <a:pt x="4378791" y="1714424"/>
                  <a:pt x="4377890" y="1714944"/>
                </a:cubicBezTo>
                <a:cubicBezTo>
                  <a:pt x="4379622" y="1715489"/>
                  <a:pt x="4381353" y="1716057"/>
                  <a:pt x="4383037" y="1716577"/>
                </a:cubicBezTo>
                <a:cubicBezTo>
                  <a:pt x="4384104" y="1715962"/>
                  <a:pt x="4385006" y="1715441"/>
                  <a:pt x="4385883" y="1714944"/>
                </a:cubicBezTo>
                <a:close/>
                <a:moveTo>
                  <a:pt x="1285620" y="1746376"/>
                </a:moveTo>
                <a:cubicBezTo>
                  <a:pt x="1286047" y="1747464"/>
                  <a:pt x="1287233" y="1748435"/>
                  <a:pt x="1288110" y="1749476"/>
                </a:cubicBezTo>
                <a:cubicBezTo>
                  <a:pt x="1288988" y="1748956"/>
                  <a:pt x="1289889" y="1748459"/>
                  <a:pt x="1290956" y="1747843"/>
                </a:cubicBezTo>
                <a:cubicBezTo>
                  <a:pt x="1290031" y="1746873"/>
                  <a:pt x="1289083" y="1745879"/>
                  <a:pt x="1288110" y="1744885"/>
                </a:cubicBezTo>
                <a:cubicBezTo>
                  <a:pt x="1287233" y="1745358"/>
                  <a:pt x="1285477" y="1745997"/>
                  <a:pt x="1285620" y="1746376"/>
                </a:cubicBezTo>
                <a:close/>
                <a:moveTo>
                  <a:pt x="8364760" y="2179860"/>
                </a:moveTo>
                <a:cubicBezTo>
                  <a:pt x="8364309" y="2179718"/>
                  <a:pt x="8363858" y="2179576"/>
                  <a:pt x="8363408" y="2179434"/>
                </a:cubicBezTo>
                <a:cubicBezTo>
                  <a:pt x="8361818" y="2179292"/>
                  <a:pt x="8360277" y="2178984"/>
                  <a:pt x="8358735" y="2178748"/>
                </a:cubicBezTo>
                <a:cubicBezTo>
                  <a:pt x="8358071" y="2179126"/>
                  <a:pt x="8357407" y="2179505"/>
                  <a:pt x="8356814" y="2179860"/>
                </a:cubicBezTo>
                <a:cubicBezTo>
                  <a:pt x="8358593" y="2180381"/>
                  <a:pt x="8360300" y="2181067"/>
                  <a:pt x="8362174" y="2181304"/>
                </a:cubicBezTo>
                <a:cubicBezTo>
                  <a:pt x="8362791" y="2181399"/>
                  <a:pt x="8363882" y="2180381"/>
                  <a:pt x="8364760" y="2179860"/>
                </a:cubicBezTo>
                <a:close/>
                <a:moveTo>
                  <a:pt x="9202008" y="1742565"/>
                </a:moveTo>
                <a:cubicBezTo>
                  <a:pt x="9203739" y="1743109"/>
                  <a:pt x="9205471" y="1743677"/>
                  <a:pt x="9207155" y="1744198"/>
                </a:cubicBezTo>
                <a:cubicBezTo>
                  <a:pt x="9208222" y="1743583"/>
                  <a:pt x="9209100" y="1743062"/>
                  <a:pt x="9210001" y="1742565"/>
                </a:cubicBezTo>
                <a:cubicBezTo>
                  <a:pt x="9208222" y="1742044"/>
                  <a:pt x="9206514" y="1741358"/>
                  <a:pt x="9204641" y="1741121"/>
                </a:cubicBezTo>
                <a:cubicBezTo>
                  <a:pt x="9203977" y="1741027"/>
                  <a:pt x="9202885" y="1742044"/>
                  <a:pt x="9202008" y="1742565"/>
                </a:cubicBezTo>
                <a:close/>
                <a:moveTo>
                  <a:pt x="4046999" y="2186771"/>
                </a:moveTo>
                <a:cubicBezTo>
                  <a:pt x="4047876" y="2186250"/>
                  <a:pt x="4048778" y="2185753"/>
                  <a:pt x="4049845" y="2185138"/>
                </a:cubicBezTo>
                <a:cubicBezTo>
                  <a:pt x="4048920" y="2184168"/>
                  <a:pt x="4047971" y="2183174"/>
                  <a:pt x="4046999" y="2182180"/>
                </a:cubicBezTo>
                <a:cubicBezTo>
                  <a:pt x="4046121" y="2182700"/>
                  <a:pt x="4044366" y="2183316"/>
                  <a:pt x="4044509" y="2183694"/>
                </a:cubicBezTo>
                <a:cubicBezTo>
                  <a:pt x="4044936" y="2184759"/>
                  <a:pt x="4046121" y="2185753"/>
                  <a:pt x="4046999" y="2186771"/>
                </a:cubicBezTo>
                <a:close/>
                <a:moveTo>
                  <a:pt x="6323509" y="2184475"/>
                </a:moveTo>
                <a:cubicBezTo>
                  <a:pt x="6322632" y="2183955"/>
                  <a:pt x="6321541" y="2182961"/>
                  <a:pt x="6320876" y="2183032"/>
                </a:cubicBezTo>
                <a:cubicBezTo>
                  <a:pt x="6319002" y="2183268"/>
                  <a:pt x="6317295" y="2183955"/>
                  <a:pt x="6315516" y="2184475"/>
                </a:cubicBezTo>
                <a:cubicBezTo>
                  <a:pt x="6316394" y="2184996"/>
                  <a:pt x="6317295" y="2185493"/>
                  <a:pt x="6318363" y="2186108"/>
                </a:cubicBezTo>
                <a:cubicBezTo>
                  <a:pt x="6320022" y="2185588"/>
                  <a:pt x="6321754" y="2185020"/>
                  <a:pt x="6323509" y="2184475"/>
                </a:cubicBezTo>
                <a:close/>
                <a:moveTo>
                  <a:pt x="9916800" y="2182842"/>
                </a:moveTo>
                <a:cubicBezTo>
                  <a:pt x="9915116" y="2183387"/>
                  <a:pt x="9913385" y="2183931"/>
                  <a:pt x="9911654" y="2184475"/>
                </a:cubicBezTo>
                <a:cubicBezTo>
                  <a:pt x="9912531" y="2184996"/>
                  <a:pt x="9913622" y="2185990"/>
                  <a:pt x="9914286" y="2185919"/>
                </a:cubicBezTo>
                <a:cubicBezTo>
                  <a:pt x="9916160" y="2185683"/>
                  <a:pt x="9917868" y="2184996"/>
                  <a:pt x="9919646" y="2184475"/>
                </a:cubicBezTo>
                <a:cubicBezTo>
                  <a:pt x="9918745" y="2183955"/>
                  <a:pt x="9917868" y="2183458"/>
                  <a:pt x="9916800" y="2182842"/>
                </a:cubicBezTo>
                <a:close/>
                <a:moveTo>
                  <a:pt x="4070930" y="2186771"/>
                </a:moveTo>
                <a:cubicBezTo>
                  <a:pt x="4070053" y="2187292"/>
                  <a:pt x="4068298" y="2187907"/>
                  <a:pt x="4068440" y="2188286"/>
                </a:cubicBezTo>
                <a:cubicBezTo>
                  <a:pt x="4068867" y="2189375"/>
                  <a:pt x="4070053" y="2190345"/>
                  <a:pt x="4070930" y="2191386"/>
                </a:cubicBezTo>
                <a:cubicBezTo>
                  <a:pt x="4071808" y="2190866"/>
                  <a:pt x="4072709" y="2190369"/>
                  <a:pt x="4073777" y="2189753"/>
                </a:cubicBezTo>
                <a:cubicBezTo>
                  <a:pt x="4072851" y="2188783"/>
                  <a:pt x="4071879" y="2187765"/>
                  <a:pt x="4070930" y="2186771"/>
                </a:cubicBezTo>
                <a:close/>
                <a:moveTo>
                  <a:pt x="4689001" y="2193966"/>
                </a:moveTo>
                <a:cubicBezTo>
                  <a:pt x="4688431" y="2194392"/>
                  <a:pt x="4688431" y="2195552"/>
                  <a:pt x="4689024" y="2195907"/>
                </a:cubicBezTo>
                <a:cubicBezTo>
                  <a:pt x="4689617" y="2196239"/>
                  <a:pt x="4691657" y="2196262"/>
                  <a:pt x="4692368" y="2195931"/>
                </a:cubicBezTo>
                <a:cubicBezTo>
                  <a:pt x="4693863" y="2195221"/>
                  <a:pt x="4695048" y="2194227"/>
                  <a:pt x="4695997" y="2193209"/>
                </a:cubicBezTo>
                <a:cubicBezTo>
                  <a:pt x="4696163" y="2193043"/>
                  <a:pt x="4694456" y="2192286"/>
                  <a:pt x="4693531" y="2191742"/>
                </a:cubicBezTo>
                <a:cubicBezTo>
                  <a:pt x="4691989" y="2192475"/>
                  <a:pt x="4690210" y="2193091"/>
                  <a:pt x="4689001" y="2193966"/>
                </a:cubicBezTo>
                <a:close/>
                <a:moveTo>
                  <a:pt x="6395256" y="1742565"/>
                </a:moveTo>
                <a:cubicBezTo>
                  <a:pt x="6394379" y="1742044"/>
                  <a:pt x="6393478" y="1741547"/>
                  <a:pt x="6392410" y="1740932"/>
                </a:cubicBezTo>
                <a:cubicBezTo>
                  <a:pt x="6390750" y="1741476"/>
                  <a:pt x="6389019" y="1742021"/>
                  <a:pt x="6387264" y="1742565"/>
                </a:cubicBezTo>
                <a:cubicBezTo>
                  <a:pt x="6388141" y="1743086"/>
                  <a:pt x="6389232" y="1744080"/>
                  <a:pt x="6389872" y="1744009"/>
                </a:cubicBezTo>
                <a:cubicBezTo>
                  <a:pt x="6391793" y="1743748"/>
                  <a:pt x="6393478" y="1743062"/>
                  <a:pt x="6395256" y="1742565"/>
                </a:cubicBezTo>
                <a:close/>
                <a:moveTo>
                  <a:pt x="8851170" y="2193682"/>
                </a:moveTo>
                <a:cubicBezTo>
                  <a:pt x="8852901" y="2194227"/>
                  <a:pt x="8854633" y="2194795"/>
                  <a:pt x="8856316" y="2195315"/>
                </a:cubicBezTo>
                <a:cubicBezTo>
                  <a:pt x="8857384" y="2194700"/>
                  <a:pt x="8858261" y="2194179"/>
                  <a:pt x="8859139" y="2193682"/>
                </a:cubicBezTo>
                <a:cubicBezTo>
                  <a:pt x="8857360" y="2193162"/>
                  <a:pt x="8855653" y="2192475"/>
                  <a:pt x="8853779" y="2192239"/>
                </a:cubicBezTo>
                <a:cubicBezTo>
                  <a:pt x="8853115" y="2192167"/>
                  <a:pt x="8852047" y="2193162"/>
                  <a:pt x="8851170" y="2193682"/>
                </a:cubicBezTo>
                <a:close/>
                <a:moveTo>
                  <a:pt x="10852550" y="2193682"/>
                </a:moveTo>
                <a:cubicBezTo>
                  <a:pt x="10851673" y="2193162"/>
                  <a:pt x="10850581" y="2192167"/>
                  <a:pt x="10849918" y="2192239"/>
                </a:cubicBezTo>
                <a:cubicBezTo>
                  <a:pt x="10848044" y="2192475"/>
                  <a:pt x="10846336" y="2193162"/>
                  <a:pt x="10844557" y="2193682"/>
                </a:cubicBezTo>
                <a:cubicBezTo>
                  <a:pt x="10845435" y="2194203"/>
                  <a:pt x="10846336" y="2194700"/>
                  <a:pt x="10847404" y="2195315"/>
                </a:cubicBezTo>
                <a:cubicBezTo>
                  <a:pt x="10849087" y="2194795"/>
                  <a:pt x="10850819" y="2194227"/>
                  <a:pt x="10852550" y="2193682"/>
                </a:cubicBezTo>
                <a:close/>
                <a:moveTo>
                  <a:pt x="4688882" y="2195978"/>
                </a:moveTo>
                <a:cubicBezTo>
                  <a:pt x="4683355" y="2195860"/>
                  <a:pt x="4680699" y="2197398"/>
                  <a:pt x="4680913" y="2200570"/>
                </a:cubicBezTo>
                <a:cubicBezTo>
                  <a:pt x="4686439" y="2200712"/>
                  <a:pt x="4689095" y="2199173"/>
                  <a:pt x="4688882" y="2195978"/>
                </a:cubicBezTo>
                <a:close/>
                <a:moveTo>
                  <a:pt x="4557318" y="1740246"/>
                </a:moveTo>
                <a:cubicBezTo>
                  <a:pt x="4556440" y="1740766"/>
                  <a:pt x="4555539" y="1741263"/>
                  <a:pt x="4554471" y="1741879"/>
                </a:cubicBezTo>
                <a:cubicBezTo>
                  <a:pt x="4555396" y="1742849"/>
                  <a:pt x="4556345" y="1743843"/>
                  <a:pt x="4557318" y="1744837"/>
                </a:cubicBezTo>
                <a:cubicBezTo>
                  <a:pt x="4558195" y="1744317"/>
                  <a:pt x="4559950" y="1743701"/>
                  <a:pt x="4559808" y="1743322"/>
                </a:cubicBezTo>
                <a:cubicBezTo>
                  <a:pt x="4559405" y="1742257"/>
                  <a:pt x="4558219" y="1741287"/>
                  <a:pt x="4557318" y="1740246"/>
                </a:cubicBezTo>
                <a:close/>
                <a:moveTo>
                  <a:pt x="9059961" y="2197493"/>
                </a:moveTo>
                <a:cubicBezTo>
                  <a:pt x="9060387" y="2198582"/>
                  <a:pt x="9061573" y="2199552"/>
                  <a:pt x="9062451" y="2200593"/>
                </a:cubicBezTo>
                <a:cubicBezTo>
                  <a:pt x="9063329" y="2200073"/>
                  <a:pt x="9064230" y="2199576"/>
                  <a:pt x="9065297" y="2198960"/>
                </a:cubicBezTo>
                <a:cubicBezTo>
                  <a:pt x="9064372" y="2197990"/>
                  <a:pt x="9063423" y="2196996"/>
                  <a:pt x="9062451" y="2196002"/>
                </a:cubicBezTo>
                <a:cubicBezTo>
                  <a:pt x="9061573" y="2196499"/>
                  <a:pt x="9059818" y="2197114"/>
                  <a:pt x="9059961" y="2197493"/>
                </a:cubicBezTo>
                <a:close/>
                <a:moveTo>
                  <a:pt x="4377914" y="1740246"/>
                </a:moveTo>
                <a:cubicBezTo>
                  <a:pt x="4377701" y="1743441"/>
                  <a:pt x="4380380" y="1744956"/>
                  <a:pt x="4385883" y="1744861"/>
                </a:cubicBezTo>
                <a:cubicBezTo>
                  <a:pt x="4386096" y="1741666"/>
                  <a:pt x="4383440" y="1740127"/>
                  <a:pt x="4377914" y="1740246"/>
                </a:cubicBezTo>
                <a:close/>
                <a:moveTo>
                  <a:pt x="2511940" y="2205114"/>
                </a:moveTo>
                <a:cubicBezTo>
                  <a:pt x="2512533" y="2204783"/>
                  <a:pt x="2512533" y="2203623"/>
                  <a:pt x="2511988" y="2203173"/>
                </a:cubicBezTo>
                <a:cubicBezTo>
                  <a:pt x="2510138" y="2201658"/>
                  <a:pt x="2507861" y="2199765"/>
                  <a:pt x="2505062" y="2202534"/>
                </a:cubicBezTo>
                <a:cubicBezTo>
                  <a:pt x="2504682" y="2202913"/>
                  <a:pt x="2507291" y="2204286"/>
                  <a:pt x="2508525" y="2205185"/>
                </a:cubicBezTo>
                <a:cubicBezTo>
                  <a:pt x="2509711" y="2205185"/>
                  <a:pt x="2511347" y="2205445"/>
                  <a:pt x="2511940" y="2205114"/>
                </a:cubicBezTo>
                <a:close/>
                <a:moveTo>
                  <a:pt x="5716350" y="2203552"/>
                </a:moveTo>
                <a:cubicBezTo>
                  <a:pt x="5715425" y="2202582"/>
                  <a:pt x="5714476" y="2201588"/>
                  <a:pt x="5713503" y="2200593"/>
                </a:cubicBezTo>
                <a:cubicBezTo>
                  <a:pt x="5712626" y="2201114"/>
                  <a:pt x="5710871" y="2201729"/>
                  <a:pt x="5711013" y="2202108"/>
                </a:cubicBezTo>
                <a:cubicBezTo>
                  <a:pt x="5711440" y="2203197"/>
                  <a:pt x="5712626" y="2204167"/>
                  <a:pt x="5713503" y="2205209"/>
                </a:cubicBezTo>
                <a:cubicBezTo>
                  <a:pt x="5714405" y="2204688"/>
                  <a:pt x="5715282" y="2204167"/>
                  <a:pt x="5716350" y="2203552"/>
                </a:cubicBezTo>
                <a:close/>
                <a:moveTo>
                  <a:pt x="9950385" y="2202227"/>
                </a:moveTo>
                <a:cubicBezTo>
                  <a:pt x="9949318" y="2201611"/>
                  <a:pt x="9948440" y="2201090"/>
                  <a:pt x="9947539" y="2200593"/>
                </a:cubicBezTo>
                <a:cubicBezTo>
                  <a:pt x="9946661" y="2201611"/>
                  <a:pt x="9945452" y="2202605"/>
                  <a:pt x="9945049" y="2203670"/>
                </a:cubicBezTo>
                <a:cubicBezTo>
                  <a:pt x="9944906" y="2204049"/>
                  <a:pt x="9946661" y="2204664"/>
                  <a:pt x="9947539" y="2205185"/>
                </a:cubicBezTo>
                <a:cubicBezTo>
                  <a:pt x="9948487" y="2204191"/>
                  <a:pt x="9949460" y="2203197"/>
                  <a:pt x="9950385" y="2202227"/>
                </a:cubicBezTo>
                <a:close/>
                <a:moveTo>
                  <a:pt x="9299181" y="2252735"/>
                </a:moveTo>
                <a:cubicBezTo>
                  <a:pt x="9299608" y="2253823"/>
                  <a:pt x="9300794" y="2254794"/>
                  <a:pt x="9301671" y="2255835"/>
                </a:cubicBezTo>
                <a:cubicBezTo>
                  <a:pt x="9302549" y="2255314"/>
                  <a:pt x="9303450" y="2254817"/>
                  <a:pt x="9304517" y="2254202"/>
                </a:cubicBezTo>
                <a:cubicBezTo>
                  <a:pt x="9303592" y="2253232"/>
                  <a:pt x="9302644" y="2252238"/>
                  <a:pt x="9301671" y="2251244"/>
                </a:cubicBezTo>
                <a:cubicBezTo>
                  <a:pt x="9300794" y="2251741"/>
                  <a:pt x="9299039" y="2252356"/>
                  <a:pt x="9299181" y="2252735"/>
                </a:cubicBezTo>
                <a:close/>
                <a:moveTo>
                  <a:pt x="9489044" y="1696530"/>
                </a:moveTo>
                <a:cubicBezTo>
                  <a:pt x="9489922" y="1697051"/>
                  <a:pt x="9491013" y="1698045"/>
                  <a:pt x="9491653" y="1697974"/>
                </a:cubicBezTo>
                <a:cubicBezTo>
                  <a:pt x="9493527" y="1697737"/>
                  <a:pt x="9495235" y="1697051"/>
                  <a:pt x="9497013" y="1696530"/>
                </a:cubicBezTo>
                <a:cubicBezTo>
                  <a:pt x="9496136" y="1696010"/>
                  <a:pt x="9495235" y="1695513"/>
                  <a:pt x="9494167" y="1694897"/>
                </a:cubicBezTo>
                <a:cubicBezTo>
                  <a:pt x="9492531" y="1695418"/>
                  <a:pt x="9490799" y="1695962"/>
                  <a:pt x="9489044" y="1696530"/>
                </a:cubicBezTo>
                <a:close/>
                <a:moveTo>
                  <a:pt x="4597686" y="2255882"/>
                </a:moveTo>
                <a:cubicBezTo>
                  <a:pt x="4595077" y="2256948"/>
                  <a:pt x="4591780" y="2258273"/>
                  <a:pt x="4596595" y="2259882"/>
                </a:cubicBezTo>
                <a:cubicBezTo>
                  <a:pt x="4597235" y="2260095"/>
                  <a:pt x="4599607" y="2258581"/>
                  <a:pt x="4601196" y="2257894"/>
                </a:cubicBezTo>
                <a:cubicBezTo>
                  <a:pt x="4601196" y="2257208"/>
                  <a:pt x="4601647" y="2256261"/>
                  <a:pt x="4601078" y="2255906"/>
                </a:cubicBezTo>
                <a:cubicBezTo>
                  <a:pt x="4600461" y="2255551"/>
                  <a:pt x="4598469" y="2255551"/>
                  <a:pt x="4597686" y="2255882"/>
                </a:cubicBezTo>
                <a:close/>
                <a:moveTo>
                  <a:pt x="3468040" y="1696057"/>
                </a:moveTo>
                <a:cubicBezTo>
                  <a:pt x="3468206" y="1695891"/>
                  <a:pt x="3466499" y="1695134"/>
                  <a:pt x="3465574" y="1694590"/>
                </a:cubicBezTo>
                <a:cubicBezTo>
                  <a:pt x="3464032" y="1695323"/>
                  <a:pt x="3462253" y="1695939"/>
                  <a:pt x="3461043" y="1696814"/>
                </a:cubicBezTo>
                <a:cubicBezTo>
                  <a:pt x="3460474" y="1697240"/>
                  <a:pt x="3460474" y="1698400"/>
                  <a:pt x="3461067" y="1698755"/>
                </a:cubicBezTo>
                <a:cubicBezTo>
                  <a:pt x="3461660" y="1699086"/>
                  <a:pt x="3463700" y="1699110"/>
                  <a:pt x="3464411" y="1698779"/>
                </a:cubicBezTo>
                <a:cubicBezTo>
                  <a:pt x="3465906" y="1698045"/>
                  <a:pt x="3467092" y="1697051"/>
                  <a:pt x="3468040" y="1696057"/>
                </a:cubicBezTo>
                <a:close/>
                <a:moveTo>
                  <a:pt x="7887789" y="2257161"/>
                </a:moveTo>
                <a:cubicBezTo>
                  <a:pt x="7888097" y="2257705"/>
                  <a:pt x="7888405" y="2258273"/>
                  <a:pt x="7888667" y="2258865"/>
                </a:cubicBezTo>
                <a:cubicBezTo>
                  <a:pt x="7889615" y="2259172"/>
                  <a:pt x="7890564" y="2259480"/>
                  <a:pt x="7891489" y="2259764"/>
                </a:cubicBezTo>
                <a:cubicBezTo>
                  <a:pt x="7892556" y="2259149"/>
                  <a:pt x="7893434" y="2258628"/>
                  <a:pt x="7894335" y="2258131"/>
                </a:cubicBezTo>
                <a:cubicBezTo>
                  <a:pt x="7892556" y="2257610"/>
                  <a:pt x="7890848" y="2256924"/>
                  <a:pt x="7888975" y="2256687"/>
                </a:cubicBezTo>
                <a:cubicBezTo>
                  <a:pt x="7888643" y="2256640"/>
                  <a:pt x="7888239" y="2256877"/>
                  <a:pt x="7887789" y="2257161"/>
                </a:cubicBezTo>
                <a:close/>
                <a:moveTo>
                  <a:pt x="3414580" y="1697311"/>
                </a:moveTo>
                <a:cubicBezTo>
                  <a:pt x="3414437" y="1697690"/>
                  <a:pt x="3416193" y="1698305"/>
                  <a:pt x="3417070" y="1698826"/>
                </a:cubicBezTo>
                <a:cubicBezTo>
                  <a:pt x="3418019" y="1697832"/>
                  <a:pt x="3418991" y="1696814"/>
                  <a:pt x="3419916" y="1695868"/>
                </a:cubicBezTo>
                <a:cubicBezTo>
                  <a:pt x="3418849" y="1695252"/>
                  <a:pt x="3417971" y="1694731"/>
                  <a:pt x="3417070" y="1694235"/>
                </a:cubicBezTo>
                <a:cubicBezTo>
                  <a:pt x="3416193" y="1695252"/>
                  <a:pt x="3415007" y="1696223"/>
                  <a:pt x="3414580" y="1697311"/>
                </a:cubicBezTo>
                <a:close/>
                <a:moveTo>
                  <a:pt x="10596750" y="2258510"/>
                </a:moveTo>
                <a:cubicBezTo>
                  <a:pt x="10595494" y="2257610"/>
                  <a:pt x="10594426" y="2256593"/>
                  <a:pt x="10592908" y="2255882"/>
                </a:cubicBezTo>
                <a:cubicBezTo>
                  <a:pt x="10592197" y="2255551"/>
                  <a:pt x="10590157" y="2255551"/>
                  <a:pt x="10589564" y="2255906"/>
                </a:cubicBezTo>
                <a:cubicBezTo>
                  <a:pt x="10588971" y="2256237"/>
                  <a:pt x="10588948" y="2257445"/>
                  <a:pt x="10589540" y="2257847"/>
                </a:cubicBezTo>
                <a:cubicBezTo>
                  <a:pt x="10590798" y="2258723"/>
                  <a:pt x="10592505" y="2259385"/>
                  <a:pt x="10594237" y="2259930"/>
                </a:cubicBezTo>
                <a:cubicBezTo>
                  <a:pt x="10594521" y="2260025"/>
                  <a:pt x="10595825" y="2259030"/>
                  <a:pt x="10596750" y="2258510"/>
                </a:cubicBezTo>
                <a:close/>
                <a:moveTo>
                  <a:pt x="10715507" y="2258912"/>
                </a:moveTo>
                <a:cubicBezTo>
                  <a:pt x="10715080" y="2257823"/>
                  <a:pt x="10713894" y="2256853"/>
                  <a:pt x="10713017" y="2255812"/>
                </a:cubicBezTo>
                <a:cubicBezTo>
                  <a:pt x="10712139" y="2256332"/>
                  <a:pt x="10711237" y="2256829"/>
                  <a:pt x="10710171" y="2257445"/>
                </a:cubicBezTo>
                <a:cubicBezTo>
                  <a:pt x="10711096" y="2258415"/>
                  <a:pt x="10712045" y="2259409"/>
                  <a:pt x="10713017" y="2260403"/>
                </a:cubicBezTo>
                <a:cubicBezTo>
                  <a:pt x="10713894" y="2259906"/>
                  <a:pt x="10715649" y="2259291"/>
                  <a:pt x="10715507" y="2258912"/>
                </a:cubicBezTo>
                <a:close/>
                <a:moveTo>
                  <a:pt x="7439825" y="2262723"/>
                </a:moveTo>
                <a:cubicBezTo>
                  <a:pt x="7438046" y="2262202"/>
                  <a:pt x="7436338" y="2261516"/>
                  <a:pt x="7434464" y="2261279"/>
                </a:cubicBezTo>
                <a:cubicBezTo>
                  <a:pt x="7433801" y="2261184"/>
                  <a:pt x="7432733" y="2262202"/>
                  <a:pt x="7431832" y="2262723"/>
                </a:cubicBezTo>
                <a:cubicBezTo>
                  <a:pt x="7433563" y="2263267"/>
                  <a:pt x="7435295" y="2263835"/>
                  <a:pt x="7436979" y="2264356"/>
                </a:cubicBezTo>
                <a:cubicBezTo>
                  <a:pt x="7438046" y="2263764"/>
                  <a:pt x="7438924" y="2263243"/>
                  <a:pt x="7439825" y="2262723"/>
                </a:cubicBezTo>
                <a:close/>
                <a:moveTo>
                  <a:pt x="9275250" y="2261942"/>
                </a:moveTo>
                <a:cubicBezTo>
                  <a:pt x="9275676" y="2263030"/>
                  <a:pt x="9276862" y="2264001"/>
                  <a:pt x="9277740" y="2265042"/>
                </a:cubicBezTo>
                <a:cubicBezTo>
                  <a:pt x="9278618" y="2264521"/>
                  <a:pt x="9280373" y="2263906"/>
                  <a:pt x="9280230" y="2263527"/>
                </a:cubicBezTo>
                <a:cubicBezTo>
                  <a:pt x="9279803" y="2262439"/>
                  <a:pt x="9278618" y="2261468"/>
                  <a:pt x="9277740" y="2260427"/>
                </a:cubicBezTo>
                <a:cubicBezTo>
                  <a:pt x="9276862" y="2260948"/>
                  <a:pt x="9275107" y="2261563"/>
                  <a:pt x="9275250" y="2261942"/>
                </a:cubicBezTo>
                <a:close/>
                <a:moveTo>
                  <a:pt x="3484857" y="1691915"/>
                </a:moveTo>
                <a:cubicBezTo>
                  <a:pt x="3485734" y="1692436"/>
                  <a:pt x="3486825" y="1693430"/>
                  <a:pt x="3487489" y="1693359"/>
                </a:cubicBezTo>
                <a:cubicBezTo>
                  <a:pt x="3489363" y="1693122"/>
                  <a:pt x="3491071" y="1692436"/>
                  <a:pt x="3492849" y="1691915"/>
                </a:cubicBezTo>
                <a:cubicBezTo>
                  <a:pt x="3491972" y="1691394"/>
                  <a:pt x="3491071" y="1690897"/>
                  <a:pt x="3490003" y="1690282"/>
                </a:cubicBezTo>
                <a:cubicBezTo>
                  <a:pt x="3488319" y="1690803"/>
                  <a:pt x="3486588" y="1691371"/>
                  <a:pt x="3484857" y="1691915"/>
                </a:cubicBezTo>
                <a:close/>
                <a:moveTo>
                  <a:pt x="4745853" y="2268001"/>
                </a:moveTo>
                <a:cubicBezTo>
                  <a:pt x="4746920" y="2268616"/>
                  <a:pt x="4747797" y="2269137"/>
                  <a:pt x="4748699" y="2269634"/>
                </a:cubicBezTo>
                <a:cubicBezTo>
                  <a:pt x="4749577" y="2268616"/>
                  <a:pt x="4750762" y="2267622"/>
                  <a:pt x="4751189" y="2266533"/>
                </a:cubicBezTo>
                <a:cubicBezTo>
                  <a:pt x="4751331" y="2266154"/>
                  <a:pt x="4749577" y="2265539"/>
                  <a:pt x="4748699" y="2265018"/>
                </a:cubicBezTo>
                <a:cubicBezTo>
                  <a:pt x="4747727" y="2266036"/>
                  <a:pt x="4746778" y="2267030"/>
                  <a:pt x="4745853" y="2268001"/>
                </a:cubicBezTo>
                <a:close/>
                <a:moveTo>
                  <a:pt x="5866367" y="2268782"/>
                </a:moveTo>
                <a:cubicBezTo>
                  <a:pt x="5867031" y="2268876"/>
                  <a:pt x="5868098" y="2267859"/>
                  <a:pt x="5868976" y="2267338"/>
                </a:cubicBezTo>
                <a:cubicBezTo>
                  <a:pt x="5867244" y="2266794"/>
                  <a:pt x="5865513" y="2266226"/>
                  <a:pt x="5863829" y="2265705"/>
                </a:cubicBezTo>
                <a:cubicBezTo>
                  <a:pt x="5862761" y="2266320"/>
                  <a:pt x="5861884" y="2266841"/>
                  <a:pt x="5860983" y="2267338"/>
                </a:cubicBezTo>
                <a:cubicBezTo>
                  <a:pt x="5862785" y="2267835"/>
                  <a:pt x="5864493" y="2268521"/>
                  <a:pt x="5866367" y="2268782"/>
                </a:cubicBezTo>
                <a:close/>
                <a:moveTo>
                  <a:pt x="5926302" y="2266533"/>
                </a:moveTo>
                <a:cubicBezTo>
                  <a:pt x="5926729" y="2267622"/>
                  <a:pt x="5927915" y="2268592"/>
                  <a:pt x="5928792" y="2269634"/>
                </a:cubicBezTo>
                <a:cubicBezTo>
                  <a:pt x="5929670" y="2269113"/>
                  <a:pt x="5930572" y="2268616"/>
                  <a:pt x="5931639" y="2268001"/>
                </a:cubicBezTo>
                <a:cubicBezTo>
                  <a:pt x="5930714" y="2267030"/>
                  <a:pt x="5929765" y="2266036"/>
                  <a:pt x="5928792" y="2265042"/>
                </a:cubicBezTo>
                <a:cubicBezTo>
                  <a:pt x="5927915" y="2265539"/>
                  <a:pt x="5926160" y="2266154"/>
                  <a:pt x="5926302" y="2266533"/>
                </a:cubicBezTo>
                <a:close/>
                <a:moveTo>
                  <a:pt x="6634477" y="1687323"/>
                </a:moveTo>
                <a:cubicBezTo>
                  <a:pt x="6636209" y="1687868"/>
                  <a:pt x="6637940" y="1688436"/>
                  <a:pt x="6639624" y="1688957"/>
                </a:cubicBezTo>
                <a:cubicBezTo>
                  <a:pt x="6640691" y="1688341"/>
                  <a:pt x="6641569" y="1687820"/>
                  <a:pt x="6642470" y="1687323"/>
                </a:cubicBezTo>
                <a:cubicBezTo>
                  <a:pt x="6640691" y="1686803"/>
                  <a:pt x="6638983" y="1686116"/>
                  <a:pt x="6637110" y="1685880"/>
                </a:cubicBezTo>
                <a:cubicBezTo>
                  <a:pt x="6636446" y="1685785"/>
                  <a:pt x="6635355" y="1686803"/>
                  <a:pt x="6634477" y="1687323"/>
                </a:cubicBezTo>
                <a:close/>
                <a:moveTo>
                  <a:pt x="3523232" y="1686519"/>
                </a:moveTo>
                <a:cubicBezTo>
                  <a:pt x="3523375" y="1686140"/>
                  <a:pt x="3521619" y="1685525"/>
                  <a:pt x="3520742" y="1685004"/>
                </a:cubicBezTo>
                <a:cubicBezTo>
                  <a:pt x="3519793" y="1685998"/>
                  <a:pt x="3518821" y="1686992"/>
                  <a:pt x="3517896" y="1687962"/>
                </a:cubicBezTo>
                <a:cubicBezTo>
                  <a:pt x="3518963" y="1688578"/>
                  <a:pt x="3519841" y="1689098"/>
                  <a:pt x="3520742" y="1689596"/>
                </a:cubicBezTo>
                <a:cubicBezTo>
                  <a:pt x="3521619" y="1688601"/>
                  <a:pt x="3522829" y="1687607"/>
                  <a:pt x="3523232" y="1686519"/>
                </a:cubicBezTo>
                <a:close/>
                <a:moveTo>
                  <a:pt x="10308860" y="2272734"/>
                </a:moveTo>
                <a:cubicBezTo>
                  <a:pt x="10308434" y="2271646"/>
                  <a:pt x="10307247" y="2270675"/>
                  <a:pt x="10306370" y="2269634"/>
                </a:cubicBezTo>
                <a:cubicBezTo>
                  <a:pt x="10305492" y="2270155"/>
                  <a:pt x="10303737" y="2270770"/>
                  <a:pt x="10303880" y="2271149"/>
                </a:cubicBezTo>
                <a:cubicBezTo>
                  <a:pt x="10304307" y="2272237"/>
                  <a:pt x="10305492" y="2273208"/>
                  <a:pt x="10306370" y="2274249"/>
                </a:cubicBezTo>
                <a:cubicBezTo>
                  <a:pt x="10307247" y="2273728"/>
                  <a:pt x="10309003" y="2273113"/>
                  <a:pt x="10308860" y="2272734"/>
                </a:cubicBezTo>
                <a:close/>
                <a:moveTo>
                  <a:pt x="10492865" y="2271456"/>
                </a:moveTo>
                <a:cubicBezTo>
                  <a:pt x="10493031" y="2271291"/>
                  <a:pt x="10491324" y="2270533"/>
                  <a:pt x="10490399" y="2270012"/>
                </a:cubicBezTo>
                <a:cubicBezTo>
                  <a:pt x="10488857" y="2270722"/>
                  <a:pt x="10487078" y="2271362"/>
                  <a:pt x="10485869" y="2272237"/>
                </a:cubicBezTo>
                <a:cubicBezTo>
                  <a:pt x="10485299" y="2272663"/>
                  <a:pt x="10485299" y="2273823"/>
                  <a:pt x="10485892" y="2274178"/>
                </a:cubicBezTo>
                <a:cubicBezTo>
                  <a:pt x="10486485" y="2274509"/>
                  <a:pt x="10488525" y="2274533"/>
                  <a:pt x="10489236" y="2274202"/>
                </a:cubicBezTo>
                <a:cubicBezTo>
                  <a:pt x="10490730" y="2273468"/>
                  <a:pt x="10491917" y="2272474"/>
                  <a:pt x="10492865" y="2271456"/>
                </a:cubicBezTo>
                <a:close/>
                <a:moveTo>
                  <a:pt x="7393574" y="2223433"/>
                </a:moveTo>
                <a:cubicBezTo>
                  <a:pt x="7393409" y="2224309"/>
                  <a:pt x="7393338" y="2225232"/>
                  <a:pt x="7393148" y="2226084"/>
                </a:cubicBezTo>
                <a:cubicBezTo>
                  <a:pt x="7394263" y="2226699"/>
                  <a:pt x="7395425" y="2227268"/>
                  <a:pt x="7396777" y="2227694"/>
                </a:cubicBezTo>
                <a:cubicBezTo>
                  <a:pt x="7397085" y="2227788"/>
                  <a:pt x="7398366" y="2226818"/>
                  <a:pt x="7399290" y="2226273"/>
                </a:cubicBezTo>
                <a:cubicBezTo>
                  <a:pt x="7398034" y="2225374"/>
                  <a:pt x="7396966" y="2224356"/>
                  <a:pt x="7395448" y="2223646"/>
                </a:cubicBezTo>
                <a:cubicBezTo>
                  <a:pt x="7395045" y="2223481"/>
                  <a:pt x="7394310" y="2223410"/>
                  <a:pt x="7393574" y="2223433"/>
                </a:cubicBezTo>
                <a:close/>
                <a:moveTo>
                  <a:pt x="8021890" y="2225895"/>
                </a:moveTo>
                <a:cubicBezTo>
                  <a:pt x="8022768" y="2226416"/>
                  <a:pt x="8023670" y="2226913"/>
                  <a:pt x="8024737" y="2227528"/>
                </a:cubicBezTo>
                <a:cubicBezTo>
                  <a:pt x="8026421" y="2226984"/>
                  <a:pt x="8028152" y="2226439"/>
                  <a:pt x="8029884" y="2225895"/>
                </a:cubicBezTo>
                <a:cubicBezTo>
                  <a:pt x="8029006" y="2225374"/>
                  <a:pt x="8027916" y="2224380"/>
                  <a:pt x="8027251" y="2224451"/>
                </a:cubicBezTo>
                <a:cubicBezTo>
                  <a:pt x="8025377" y="2224711"/>
                  <a:pt x="8023670" y="2225398"/>
                  <a:pt x="8021890" y="2225895"/>
                </a:cubicBezTo>
                <a:close/>
                <a:moveTo>
                  <a:pt x="10675993" y="2229847"/>
                </a:moveTo>
                <a:cubicBezTo>
                  <a:pt x="10674926" y="2229232"/>
                  <a:pt x="10674048" y="2228711"/>
                  <a:pt x="10673147" y="2228214"/>
                </a:cubicBezTo>
                <a:cubicBezTo>
                  <a:pt x="10672269" y="2229232"/>
                  <a:pt x="10671059" y="2230226"/>
                  <a:pt x="10670656" y="2231315"/>
                </a:cubicBezTo>
                <a:cubicBezTo>
                  <a:pt x="10670514" y="2231694"/>
                  <a:pt x="10672269" y="2232309"/>
                  <a:pt x="10673147" y="2232830"/>
                </a:cubicBezTo>
                <a:cubicBezTo>
                  <a:pt x="10674095" y="2231812"/>
                  <a:pt x="10675068" y="2230818"/>
                  <a:pt x="10675993" y="2229847"/>
                </a:cubicBezTo>
                <a:close/>
                <a:moveTo>
                  <a:pt x="10772810" y="2228214"/>
                </a:moveTo>
                <a:cubicBezTo>
                  <a:pt x="10767284" y="2228096"/>
                  <a:pt x="10764627" y="2229634"/>
                  <a:pt x="10764841" y="2232830"/>
                </a:cubicBezTo>
                <a:cubicBezTo>
                  <a:pt x="10770367" y="2232924"/>
                  <a:pt x="10773023" y="2231386"/>
                  <a:pt x="10772810" y="2228214"/>
                </a:cubicBezTo>
                <a:close/>
                <a:moveTo>
                  <a:pt x="1732137" y="2235906"/>
                </a:moveTo>
                <a:cubicBezTo>
                  <a:pt x="1731994" y="2236285"/>
                  <a:pt x="1733749" y="2236900"/>
                  <a:pt x="1734627" y="2237421"/>
                </a:cubicBezTo>
                <a:cubicBezTo>
                  <a:pt x="1735576" y="2236427"/>
                  <a:pt x="1736548" y="2235409"/>
                  <a:pt x="1737473" y="2234463"/>
                </a:cubicBezTo>
                <a:cubicBezTo>
                  <a:pt x="1736406" y="2233847"/>
                  <a:pt x="1735528" y="2233327"/>
                  <a:pt x="1734627" y="2232830"/>
                </a:cubicBezTo>
                <a:cubicBezTo>
                  <a:pt x="1733749" y="2233824"/>
                  <a:pt x="1732564" y="2234818"/>
                  <a:pt x="1732137" y="2235906"/>
                </a:cubicBezTo>
                <a:close/>
                <a:moveTo>
                  <a:pt x="6472150" y="1704081"/>
                </a:moveTo>
                <a:cubicBezTo>
                  <a:pt x="6470491" y="1704625"/>
                  <a:pt x="6468735" y="1705169"/>
                  <a:pt x="6467004" y="1705714"/>
                </a:cubicBezTo>
                <a:cubicBezTo>
                  <a:pt x="6467881" y="1706234"/>
                  <a:pt x="6468972" y="1707228"/>
                  <a:pt x="6469636" y="1707157"/>
                </a:cubicBezTo>
                <a:cubicBezTo>
                  <a:pt x="6471510" y="1706921"/>
                  <a:pt x="6473218" y="1706234"/>
                  <a:pt x="6474997" y="1705714"/>
                </a:cubicBezTo>
                <a:cubicBezTo>
                  <a:pt x="6474119" y="1705217"/>
                  <a:pt x="6473218" y="1704696"/>
                  <a:pt x="6472150" y="1704081"/>
                </a:cubicBezTo>
                <a:close/>
                <a:moveTo>
                  <a:pt x="7527535" y="2235102"/>
                </a:moveTo>
                <a:cubicBezTo>
                  <a:pt x="7525803" y="2234557"/>
                  <a:pt x="7524072" y="2233989"/>
                  <a:pt x="7522387" y="2233469"/>
                </a:cubicBezTo>
                <a:cubicBezTo>
                  <a:pt x="7521321" y="2234084"/>
                  <a:pt x="7520443" y="2234605"/>
                  <a:pt x="7519541" y="2235102"/>
                </a:cubicBezTo>
                <a:cubicBezTo>
                  <a:pt x="7521321" y="2235623"/>
                  <a:pt x="7523028" y="2236309"/>
                  <a:pt x="7524902" y="2236545"/>
                </a:cubicBezTo>
                <a:cubicBezTo>
                  <a:pt x="7525566" y="2236640"/>
                  <a:pt x="7526633" y="2235623"/>
                  <a:pt x="7527535" y="2235102"/>
                </a:cubicBezTo>
                <a:close/>
                <a:moveTo>
                  <a:pt x="5987116" y="1706518"/>
                </a:moveTo>
                <a:cubicBezTo>
                  <a:pt x="5986689" y="1705430"/>
                  <a:pt x="5985503" y="1704459"/>
                  <a:pt x="5984625" y="1703418"/>
                </a:cubicBezTo>
                <a:cubicBezTo>
                  <a:pt x="5983747" y="1703938"/>
                  <a:pt x="5982846" y="1704436"/>
                  <a:pt x="5981779" y="1705051"/>
                </a:cubicBezTo>
                <a:cubicBezTo>
                  <a:pt x="5982704" y="1706021"/>
                  <a:pt x="5983653" y="1707015"/>
                  <a:pt x="5984625" y="1708010"/>
                </a:cubicBezTo>
                <a:cubicBezTo>
                  <a:pt x="5985503" y="1707512"/>
                  <a:pt x="5987258" y="1706897"/>
                  <a:pt x="5987116" y="1706518"/>
                </a:cubicBezTo>
                <a:close/>
                <a:moveTo>
                  <a:pt x="10649239" y="2232806"/>
                </a:moveTo>
                <a:cubicBezTo>
                  <a:pt x="10648361" y="2233327"/>
                  <a:pt x="10646606" y="2233942"/>
                  <a:pt x="10646748" y="2234321"/>
                </a:cubicBezTo>
                <a:cubicBezTo>
                  <a:pt x="10647175" y="2235409"/>
                  <a:pt x="10648361" y="2236380"/>
                  <a:pt x="10649239" y="2237421"/>
                </a:cubicBezTo>
                <a:cubicBezTo>
                  <a:pt x="10650116" y="2236900"/>
                  <a:pt x="10651871" y="2236285"/>
                  <a:pt x="10651729" y="2235906"/>
                </a:cubicBezTo>
                <a:cubicBezTo>
                  <a:pt x="10651302" y="2234818"/>
                  <a:pt x="10650116" y="2233824"/>
                  <a:pt x="10649239" y="2232806"/>
                </a:cubicBezTo>
                <a:close/>
                <a:moveTo>
                  <a:pt x="4384389" y="1706518"/>
                </a:moveTo>
                <a:cubicBezTo>
                  <a:pt x="4383962" y="1705430"/>
                  <a:pt x="4382776" y="1704459"/>
                  <a:pt x="4381899" y="1703418"/>
                </a:cubicBezTo>
                <a:cubicBezTo>
                  <a:pt x="4381021" y="1703938"/>
                  <a:pt x="4379266" y="1704554"/>
                  <a:pt x="4379408" y="1704933"/>
                </a:cubicBezTo>
                <a:cubicBezTo>
                  <a:pt x="4379835" y="1706021"/>
                  <a:pt x="4381021" y="1706992"/>
                  <a:pt x="4381899" y="1708033"/>
                </a:cubicBezTo>
                <a:cubicBezTo>
                  <a:pt x="4382776" y="1707512"/>
                  <a:pt x="4384531" y="1706897"/>
                  <a:pt x="4384389" y="1706518"/>
                </a:cubicBezTo>
                <a:close/>
                <a:moveTo>
                  <a:pt x="4201357" y="1706400"/>
                </a:moveTo>
                <a:cubicBezTo>
                  <a:pt x="4200432" y="1705430"/>
                  <a:pt x="4199483" y="1704436"/>
                  <a:pt x="4198510" y="1703442"/>
                </a:cubicBezTo>
                <a:cubicBezTo>
                  <a:pt x="4197633" y="1703962"/>
                  <a:pt x="4195878" y="1704578"/>
                  <a:pt x="4196020" y="1704956"/>
                </a:cubicBezTo>
                <a:cubicBezTo>
                  <a:pt x="4196447" y="1706045"/>
                  <a:pt x="4197633" y="1707015"/>
                  <a:pt x="4198510" y="1708057"/>
                </a:cubicBezTo>
                <a:cubicBezTo>
                  <a:pt x="4199388" y="1707512"/>
                  <a:pt x="4200289" y="1707015"/>
                  <a:pt x="4201357" y="1706400"/>
                </a:cubicBezTo>
                <a:close/>
                <a:moveTo>
                  <a:pt x="8890898" y="2237492"/>
                </a:moveTo>
                <a:cubicBezTo>
                  <a:pt x="8890305" y="2237161"/>
                  <a:pt x="8888336" y="2237137"/>
                  <a:pt x="8887530" y="2237469"/>
                </a:cubicBezTo>
                <a:cubicBezTo>
                  <a:pt x="8884897" y="2238534"/>
                  <a:pt x="8881624" y="2239859"/>
                  <a:pt x="8886439" y="2241468"/>
                </a:cubicBezTo>
                <a:cubicBezTo>
                  <a:pt x="8887079" y="2241682"/>
                  <a:pt x="8889451" y="2240190"/>
                  <a:pt x="8891040" y="2239480"/>
                </a:cubicBezTo>
                <a:cubicBezTo>
                  <a:pt x="8891016" y="2238770"/>
                  <a:pt x="8891490" y="2237824"/>
                  <a:pt x="8890898" y="2237492"/>
                </a:cubicBezTo>
                <a:close/>
                <a:moveTo>
                  <a:pt x="8906314" y="2240096"/>
                </a:moveTo>
                <a:cubicBezTo>
                  <a:pt x="8905058" y="2239196"/>
                  <a:pt x="8903990" y="2238179"/>
                  <a:pt x="8902472" y="2237469"/>
                </a:cubicBezTo>
                <a:cubicBezTo>
                  <a:pt x="8901761" y="2237137"/>
                  <a:pt x="8899721" y="2237137"/>
                  <a:pt x="8899128" y="2237492"/>
                </a:cubicBezTo>
                <a:cubicBezTo>
                  <a:pt x="8898535" y="2237824"/>
                  <a:pt x="8898511" y="2239031"/>
                  <a:pt x="8899104" y="2239433"/>
                </a:cubicBezTo>
                <a:cubicBezTo>
                  <a:pt x="8900362" y="2240309"/>
                  <a:pt x="8902069" y="2240972"/>
                  <a:pt x="8903800" y="2241516"/>
                </a:cubicBezTo>
                <a:cubicBezTo>
                  <a:pt x="8904109" y="2241611"/>
                  <a:pt x="8905413" y="2240617"/>
                  <a:pt x="8906314" y="2240096"/>
                </a:cubicBezTo>
                <a:close/>
                <a:moveTo>
                  <a:pt x="9315120" y="2243528"/>
                </a:moveTo>
                <a:cubicBezTo>
                  <a:pt x="9315546" y="2244616"/>
                  <a:pt x="9316733" y="2245587"/>
                  <a:pt x="9317610" y="2246628"/>
                </a:cubicBezTo>
                <a:cubicBezTo>
                  <a:pt x="9318488" y="2246107"/>
                  <a:pt x="9320243" y="2245492"/>
                  <a:pt x="9320100" y="2245113"/>
                </a:cubicBezTo>
                <a:cubicBezTo>
                  <a:pt x="9319673" y="2244025"/>
                  <a:pt x="9318488" y="2243054"/>
                  <a:pt x="9317610" y="2242013"/>
                </a:cubicBezTo>
                <a:cubicBezTo>
                  <a:pt x="9316733" y="2242534"/>
                  <a:pt x="9314977" y="2243149"/>
                  <a:pt x="9315120" y="2243528"/>
                </a:cubicBezTo>
                <a:close/>
                <a:moveTo>
                  <a:pt x="4610636" y="1701903"/>
                </a:moveTo>
                <a:cubicBezTo>
                  <a:pt x="4610494" y="1702282"/>
                  <a:pt x="4612249" y="1702897"/>
                  <a:pt x="4613126" y="1703418"/>
                </a:cubicBezTo>
                <a:cubicBezTo>
                  <a:pt x="4614075" y="1702424"/>
                  <a:pt x="4615047" y="1701406"/>
                  <a:pt x="4615972" y="1700459"/>
                </a:cubicBezTo>
                <a:cubicBezTo>
                  <a:pt x="4614905" y="1699844"/>
                  <a:pt x="4614027" y="1699323"/>
                  <a:pt x="4613126" y="1698826"/>
                </a:cubicBezTo>
                <a:cubicBezTo>
                  <a:pt x="4612249" y="1699844"/>
                  <a:pt x="4611063" y="1700838"/>
                  <a:pt x="4610636" y="1701903"/>
                </a:cubicBezTo>
                <a:close/>
                <a:moveTo>
                  <a:pt x="3456347" y="1702873"/>
                </a:moveTo>
                <a:cubicBezTo>
                  <a:pt x="3456988" y="1703086"/>
                  <a:pt x="3459359" y="1701595"/>
                  <a:pt x="3460948" y="1700885"/>
                </a:cubicBezTo>
                <a:cubicBezTo>
                  <a:pt x="3460948" y="1700199"/>
                  <a:pt x="3460948" y="1699513"/>
                  <a:pt x="3460948" y="1698826"/>
                </a:cubicBezTo>
                <a:cubicBezTo>
                  <a:pt x="3459762" y="1698826"/>
                  <a:pt x="3458245" y="1698566"/>
                  <a:pt x="3457462" y="1698874"/>
                </a:cubicBezTo>
                <a:cubicBezTo>
                  <a:pt x="3454829" y="1699939"/>
                  <a:pt x="3451556" y="1701264"/>
                  <a:pt x="3456347" y="1702873"/>
                </a:cubicBezTo>
                <a:close/>
                <a:moveTo>
                  <a:pt x="4601267" y="2253823"/>
                </a:moveTo>
                <a:cubicBezTo>
                  <a:pt x="4600698" y="2254249"/>
                  <a:pt x="4600698" y="2255409"/>
                  <a:pt x="4601291" y="2255764"/>
                </a:cubicBezTo>
                <a:cubicBezTo>
                  <a:pt x="4601884" y="2256096"/>
                  <a:pt x="4603947" y="2256119"/>
                  <a:pt x="4604635" y="2255788"/>
                </a:cubicBezTo>
                <a:cubicBezTo>
                  <a:pt x="4606129" y="2255054"/>
                  <a:pt x="4607315" y="2254084"/>
                  <a:pt x="4608264" y="2253066"/>
                </a:cubicBezTo>
                <a:cubicBezTo>
                  <a:pt x="4608430" y="2252900"/>
                  <a:pt x="4606722" y="2252143"/>
                  <a:pt x="4605797" y="2251599"/>
                </a:cubicBezTo>
                <a:cubicBezTo>
                  <a:pt x="4604279" y="2252309"/>
                  <a:pt x="4602501" y="2252948"/>
                  <a:pt x="4601267" y="2253823"/>
                </a:cubicBezTo>
                <a:close/>
                <a:moveTo>
                  <a:pt x="3437017" y="1701122"/>
                </a:moveTo>
                <a:cubicBezTo>
                  <a:pt x="3437894" y="1701643"/>
                  <a:pt x="3438986" y="1702637"/>
                  <a:pt x="3439650" y="1702566"/>
                </a:cubicBezTo>
                <a:cubicBezTo>
                  <a:pt x="3441523" y="1702329"/>
                  <a:pt x="3443231" y="1701643"/>
                  <a:pt x="3445010" y="1701122"/>
                </a:cubicBezTo>
                <a:cubicBezTo>
                  <a:pt x="3444132" y="1700601"/>
                  <a:pt x="3443042" y="1699607"/>
                  <a:pt x="3442377" y="1699678"/>
                </a:cubicBezTo>
                <a:cubicBezTo>
                  <a:pt x="3440503" y="1699939"/>
                  <a:pt x="3438796" y="1700625"/>
                  <a:pt x="3437017" y="1701122"/>
                </a:cubicBezTo>
                <a:close/>
                <a:moveTo>
                  <a:pt x="10948229" y="3263961"/>
                </a:moveTo>
                <a:cubicBezTo>
                  <a:pt x="10953755" y="3264080"/>
                  <a:pt x="10956412" y="3262541"/>
                  <a:pt x="10956198" y="3259346"/>
                </a:cubicBezTo>
                <a:cubicBezTo>
                  <a:pt x="10950696" y="3259228"/>
                  <a:pt x="10948039" y="3260766"/>
                  <a:pt x="10948229" y="3263961"/>
                </a:cubicBezTo>
                <a:close/>
                <a:moveTo>
                  <a:pt x="1531316" y="1015239"/>
                </a:moveTo>
                <a:cubicBezTo>
                  <a:pt x="1530438" y="1014719"/>
                  <a:pt x="1529347" y="1013724"/>
                  <a:pt x="1528683" y="1013795"/>
                </a:cubicBezTo>
                <a:cubicBezTo>
                  <a:pt x="1526809" y="1014032"/>
                  <a:pt x="1525101" y="1014719"/>
                  <a:pt x="1523322" y="1015239"/>
                </a:cubicBezTo>
                <a:cubicBezTo>
                  <a:pt x="1524200" y="1015760"/>
                  <a:pt x="1525101" y="1016257"/>
                  <a:pt x="1526169" y="1016872"/>
                </a:cubicBezTo>
                <a:cubicBezTo>
                  <a:pt x="1527829" y="1016328"/>
                  <a:pt x="1529584" y="1015784"/>
                  <a:pt x="1531316" y="1015239"/>
                </a:cubicBezTo>
                <a:close/>
                <a:moveTo>
                  <a:pt x="3815771" y="3273144"/>
                </a:moveTo>
                <a:cubicBezTo>
                  <a:pt x="3816720" y="3272151"/>
                  <a:pt x="3817692" y="3271133"/>
                  <a:pt x="3818617" y="3270186"/>
                </a:cubicBezTo>
                <a:cubicBezTo>
                  <a:pt x="3817550" y="3269571"/>
                  <a:pt x="3816672" y="3269050"/>
                  <a:pt x="3815771" y="3268553"/>
                </a:cubicBezTo>
                <a:cubicBezTo>
                  <a:pt x="3814894" y="3269571"/>
                  <a:pt x="3813708" y="3270565"/>
                  <a:pt x="3813281" y="3271654"/>
                </a:cubicBezTo>
                <a:cubicBezTo>
                  <a:pt x="3813138" y="3272032"/>
                  <a:pt x="3814894" y="3272648"/>
                  <a:pt x="3815771" y="3273144"/>
                </a:cubicBezTo>
                <a:close/>
                <a:moveTo>
                  <a:pt x="4043014" y="3270849"/>
                </a:moveTo>
                <a:cubicBezTo>
                  <a:pt x="4044746" y="3271393"/>
                  <a:pt x="4046477" y="3271961"/>
                  <a:pt x="4048161" y="3272482"/>
                </a:cubicBezTo>
                <a:cubicBezTo>
                  <a:pt x="4049229" y="3271866"/>
                  <a:pt x="4050106" y="3271346"/>
                  <a:pt x="4051007" y="3270849"/>
                </a:cubicBezTo>
                <a:cubicBezTo>
                  <a:pt x="4049229" y="3270328"/>
                  <a:pt x="4047521" y="3269642"/>
                  <a:pt x="4045647" y="3269405"/>
                </a:cubicBezTo>
                <a:cubicBezTo>
                  <a:pt x="4044983" y="3269334"/>
                  <a:pt x="4043916" y="3270352"/>
                  <a:pt x="4043014" y="3270849"/>
                </a:cubicBezTo>
                <a:close/>
                <a:moveTo>
                  <a:pt x="7742824" y="1010624"/>
                </a:moveTo>
                <a:cubicBezTo>
                  <a:pt x="7741045" y="1010103"/>
                  <a:pt x="7739337" y="1009417"/>
                  <a:pt x="7737464" y="1009180"/>
                </a:cubicBezTo>
                <a:cubicBezTo>
                  <a:pt x="7736870" y="1009109"/>
                  <a:pt x="7735969" y="1009866"/>
                  <a:pt x="7735139" y="1010411"/>
                </a:cubicBezTo>
                <a:cubicBezTo>
                  <a:pt x="7735116" y="1010506"/>
                  <a:pt x="7735092" y="1010600"/>
                  <a:pt x="7735044" y="1010695"/>
                </a:cubicBezTo>
                <a:cubicBezTo>
                  <a:pt x="7736704" y="1011216"/>
                  <a:pt x="7738365" y="1011760"/>
                  <a:pt x="7739954" y="1012257"/>
                </a:cubicBezTo>
                <a:cubicBezTo>
                  <a:pt x="7741045" y="1011642"/>
                  <a:pt x="7741922" y="1011145"/>
                  <a:pt x="7742824" y="1010624"/>
                </a:cubicBezTo>
                <a:close/>
                <a:moveTo>
                  <a:pt x="2791150" y="3247843"/>
                </a:moveTo>
                <a:cubicBezTo>
                  <a:pt x="2792881" y="3248388"/>
                  <a:pt x="2794612" y="3248956"/>
                  <a:pt x="2796296" y="3249476"/>
                </a:cubicBezTo>
                <a:cubicBezTo>
                  <a:pt x="2797364" y="3248861"/>
                  <a:pt x="2798241" y="3248340"/>
                  <a:pt x="2799142" y="3247843"/>
                </a:cubicBezTo>
                <a:cubicBezTo>
                  <a:pt x="2797364" y="3247323"/>
                  <a:pt x="2795656" y="3246636"/>
                  <a:pt x="2793782" y="3246400"/>
                </a:cubicBezTo>
                <a:cubicBezTo>
                  <a:pt x="2793118" y="3246305"/>
                  <a:pt x="2792027" y="3247323"/>
                  <a:pt x="2791150" y="3247843"/>
                </a:cubicBezTo>
                <a:close/>
                <a:moveTo>
                  <a:pt x="4346013" y="3247843"/>
                </a:moveTo>
                <a:cubicBezTo>
                  <a:pt x="4347792" y="3248364"/>
                  <a:pt x="4349499" y="3249050"/>
                  <a:pt x="4351373" y="3249287"/>
                </a:cubicBezTo>
                <a:cubicBezTo>
                  <a:pt x="4352038" y="3249382"/>
                  <a:pt x="4353105" y="3248364"/>
                  <a:pt x="4354006" y="3247843"/>
                </a:cubicBezTo>
                <a:cubicBezTo>
                  <a:pt x="4352275" y="3247299"/>
                  <a:pt x="4350543" y="3246731"/>
                  <a:pt x="4348859" y="3246210"/>
                </a:cubicBezTo>
                <a:cubicBezTo>
                  <a:pt x="4347792" y="3246825"/>
                  <a:pt x="4346914" y="3247323"/>
                  <a:pt x="4346013" y="3247843"/>
                </a:cubicBezTo>
                <a:close/>
                <a:moveTo>
                  <a:pt x="4363470" y="3256246"/>
                </a:moveTo>
                <a:cubicBezTo>
                  <a:pt x="4363897" y="3257334"/>
                  <a:pt x="4365083" y="3258305"/>
                  <a:pt x="4365960" y="3259346"/>
                </a:cubicBezTo>
                <a:cubicBezTo>
                  <a:pt x="4366837" y="3258825"/>
                  <a:pt x="4368593" y="3258210"/>
                  <a:pt x="4368451" y="3257831"/>
                </a:cubicBezTo>
                <a:cubicBezTo>
                  <a:pt x="4368023" y="3256743"/>
                  <a:pt x="4366837" y="3255772"/>
                  <a:pt x="4365960" y="3254731"/>
                </a:cubicBezTo>
                <a:cubicBezTo>
                  <a:pt x="4365059" y="3255251"/>
                  <a:pt x="4363303" y="3255867"/>
                  <a:pt x="4363470" y="3256246"/>
                </a:cubicBezTo>
                <a:close/>
                <a:moveTo>
                  <a:pt x="10803572" y="3256388"/>
                </a:moveTo>
                <a:cubicBezTo>
                  <a:pt x="10802505" y="3255772"/>
                  <a:pt x="10801627" y="3255251"/>
                  <a:pt x="10800726" y="3254754"/>
                </a:cubicBezTo>
                <a:cubicBezTo>
                  <a:pt x="10799849" y="3255772"/>
                  <a:pt x="10798639" y="3256766"/>
                  <a:pt x="10798235" y="3257855"/>
                </a:cubicBezTo>
                <a:cubicBezTo>
                  <a:pt x="10798094" y="3258234"/>
                  <a:pt x="10799849" y="3258849"/>
                  <a:pt x="10800726" y="3259370"/>
                </a:cubicBezTo>
                <a:cubicBezTo>
                  <a:pt x="10801675" y="3258352"/>
                  <a:pt x="10802647" y="3257334"/>
                  <a:pt x="10803572" y="3256388"/>
                </a:cubicBezTo>
                <a:close/>
                <a:moveTo>
                  <a:pt x="10956222" y="3259346"/>
                </a:moveTo>
                <a:cubicBezTo>
                  <a:pt x="10961748" y="3259465"/>
                  <a:pt x="10964405" y="3257926"/>
                  <a:pt x="10964191" y="3254731"/>
                </a:cubicBezTo>
                <a:cubicBezTo>
                  <a:pt x="10958665" y="3254636"/>
                  <a:pt x="10956008" y="3256151"/>
                  <a:pt x="10956222" y="3259346"/>
                </a:cubicBezTo>
                <a:close/>
                <a:moveTo>
                  <a:pt x="4052478" y="3260861"/>
                </a:moveTo>
                <a:cubicBezTo>
                  <a:pt x="4052905" y="3261950"/>
                  <a:pt x="4054091" y="3262920"/>
                  <a:pt x="4054968" y="3263961"/>
                </a:cubicBezTo>
                <a:cubicBezTo>
                  <a:pt x="4055846" y="3263441"/>
                  <a:pt x="4057601" y="3262825"/>
                  <a:pt x="4057459" y="3262447"/>
                </a:cubicBezTo>
                <a:cubicBezTo>
                  <a:pt x="4057032" y="3261358"/>
                  <a:pt x="4055846" y="3260387"/>
                  <a:pt x="4054968" y="3259346"/>
                </a:cubicBezTo>
                <a:cubicBezTo>
                  <a:pt x="4054091" y="3259867"/>
                  <a:pt x="4052336" y="3260482"/>
                  <a:pt x="4052478" y="3260861"/>
                </a:cubicBezTo>
                <a:close/>
                <a:moveTo>
                  <a:pt x="10876482" y="3293878"/>
                </a:moveTo>
                <a:cubicBezTo>
                  <a:pt x="10877360" y="3294399"/>
                  <a:pt x="10878261" y="3294896"/>
                  <a:pt x="10879328" y="3295511"/>
                </a:cubicBezTo>
                <a:cubicBezTo>
                  <a:pt x="10880988" y="3294967"/>
                  <a:pt x="10882720" y="3294422"/>
                  <a:pt x="10884475" y="3293878"/>
                </a:cubicBezTo>
                <a:cubicBezTo>
                  <a:pt x="10883598" y="3293357"/>
                  <a:pt x="10882506" y="3292363"/>
                  <a:pt x="10881842" y="3292434"/>
                </a:cubicBezTo>
                <a:cubicBezTo>
                  <a:pt x="10879944" y="3292671"/>
                  <a:pt x="10878237" y="3293357"/>
                  <a:pt x="10876482" y="3293878"/>
                </a:cubicBezTo>
                <a:close/>
                <a:moveTo>
                  <a:pt x="7819054" y="989961"/>
                </a:moveTo>
                <a:cubicBezTo>
                  <a:pt x="7816445" y="991027"/>
                  <a:pt x="7813148" y="992352"/>
                  <a:pt x="7817962" y="993961"/>
                </a:cubicBezTo>
                <a:cubicBezTo>
                  <a:pt x="7818603" y="994174"/>
                  <a:pt x="7820975" y="992660"/>
                  <a:pt x="7822564" y="991973"/>
                </a:cubicBezTo>
                <a:cubicBezTo>
                  <a:pt x="7822564" y="991287"/>
                  <a:pt x="7823015" y="990340"/>
                  <a:pt x="7822422" y="989985"/>
                </a:cubicBezTo>
                <a:cubicBezTo>
                  <a:pt x="7821828" y="989654"/>
                  <a:pt x="7819860" y="989630"/>
                  <a:pt x="7819054" y="989961"/>
                </a:cubicBezTo>
                <a:close/>
                <a:moveTo>
                  <a:pt x="2991639" y="3280719"/>
                </a:moveTo>
                <a:cubicBezTo>
                  <a:pt x="2992706" y="3281334"/>
                  <a:pt x="2993584" y="3281855"/>
                  <a:pt x="2994485" y="3282352"/>
                </a:cubicBezTo>
                <a:cubicBezTo>
                  <a:pt x="2995362" y="3281334"/>
                  <a:pt x="2996548" y="3280340"/>
                  <a:pt x="2996975" y="3279251"/>
                </a:cubicBezTo>
                <a:cubicBezTo>
                  <a:pt x="2997117" y="3278872"/>
                  <a:pt x="2995362" y="3278257"/>
                  <a:pt x="2994485" y="3277736"/>
                </a:cubicBezTo>
                <a:cubicBezTo>
                  <a:pt x="2993512" y="3278754"/>
                  <a:pt x="2992564" y="3279772"/>
                  <a:pt x="2991639" y="3280719"/>
                </a:cubicBezTo>
                <a:close/>
                <a:moveTo>
                  <a:pt x="3597992" y="3279275"/>
                </a:moveTo>
                <a:cubicBezTo>
                  <a:pt x="3598419" y="3280363"/>
                  <a:pt x="3599605" y="3281334"/>
                  <a:pt x="3600482" y="3282375"/>
                </a:cubicBezTo>
                <a:cubicBezTo>
                  <a:pt x="3601360" y="3281855"/>
                  <a:pt x="3602261" y="3281357"/>
                  <a:pt x="3603328" y="3280742"/>
                </a:cubicBezTo>
                <a:cubicBezTo>
                  <a:pt x="3602403" y="3279772"/>
                  <a:pt x="3601454" y="3278778"/>
                  <a:pt x="3600482" y="3277783"/>
                </a:cubicBezTo>
                <a:cubicBezTo>
                  <a:pt x="3599605" y="3278281"/>
                  <a:pt x="3597849" y="3278896"/>
                  <a:pt x="3597992" y="3279275"/>
                </a:cubicBezTo>
                <a:close/>
                <a:moveTo>
                  <a:pt x="7774701" y="1006032"/>
                </a:moveTo>
                <a:cubicBezTo>
                  <a:pt x="7776432" y="1006577"/>
                  <a:pt x="7778164" y="1007145"/>
                  <a:pt x="7779848" y="1007665"/>
                </a:cubicBezTo>
                <a:cubicBezTo>
                  <a:pt x="7780915" y="1007050"/>
                  <a:pt x="7781793" y="1006529"/>
                  <a:pt x="7782694" y="1006032"/>
                </a:cubicBezTo>
                <a:cubicBezTo>
                  <a:pt x="7780915" y="1005512"/>
                  <a:pt x="7779207" y="1004825"/>
                  <a:pt x="7777334" y="1004588"/>
                </a:cubicBezTo>
                <a:cubicBezTo>
                  <a:pt x="7776669" y="1004494"/>
                  <a:pt x="7775602" y="1005512"/>
                  <a:pt x="7774701" y="1006032"/>
                </a:cubicBezTo>
                <a:close/>
                <a:moveTo>
                  <a:pt x="4672279" y="1006411"/>
                </a:moveTo>
                <a:cubicBezTo>
                  <a:pt x="4671022" y="1005512"/>
                  <a:pt x="4669955" y="1004494"/>
                  <a:pt x="4668437" y="1003784"/>
                </a:cubicBezTo>
                <a:cubicBezTo>
                  <a:pt x="4667725" y="1003452"/>
                  <a:pt x="4665686" y="1003452"/>
                  <a:pt x="4665092" y="1003807"/>
                </a:cubicBezTo>
                <a:cubicBezTo>
                  <a:pt x="4664500" y="1004139"/>
                  <a:pt x="4664476" y="1005322"/>
                  <a:pt x="4665069" y="1005725"/>
                </a:cubicBezTo>
                <a:cubicBezTo>
                  <a:pt x="4666326" y="1006600"/>
                  <a:pt x="4668034" y="1007263"/>
                  <a:pt x="4669765" y="1007807"/>
                </a:cubicBezTo>
                <a:cubicBezTo>
                  <a:pt x="4670073" y="1007902"/>
                  <a:pt x="4671378" y="1006932"/>
                  <a:pt x="4672279" y="1006411"/>
                </a:cubicBezTo>
                <a:close/>
                <a:moveTo>
                  <a:pt x="7967577" y="1057440"/>
                </a:moveTo>
                <a:cubicBezTo>
                  <a:pt x="7967434" y="1057818"/>
                  <a:pt x="7969189" y="1058434"/>
                  <a:pt x="7970066" y="1058955"/>
                </a:cubicBezTo>
                <a:cubicBezTo>
                  <a:pt x="7971015" y="1057960"/>
                  <a:pt x="7971988" y="1056943"/>
                  <a:pt x="7972913" y="1055996"/>
                </a:cubicBezTo>
                <a:cubicBezTo>
                  <a:pt x="7971846" y="1055381"/>
                  <a:pt x="7970968" y="1054860"/>
                  <a:pt x="7970066" y="1054363"/>
                </a:cubicBezTo>
                <a:cubicBezTo>
                  <a:pt x="7969189" y="1055381"/>
                  <a:pt x="7967980" y="1056375"/>
                  <a:pt x="7967577" y="1057440"/>
                </a:cubicBezTo>
                <a:close/>
                <a:moveTo>
                  <a:pt x="7160734" y="1054363"/>
                </a:moveTo>
                <a:cubicBezTo>
                  <a:pt x="7155208" y="1054245"/>
                  <a:pt x="7152551" y="1055783"/>
                  <a:pt x="7152765" y="1058978"/>
                </a:cubicBezTo>
                <a:cubicBezTo>
                  <a:pt x="7158291" y="1059073"/>
                  <a:pt x="7160948" y="1057558"/>
                  <a:pt x="7160734" y="1054363"/>
                </a:cubicBezTo>
                <a:close/>
                <a:moveTo>
                  <a:pt x="4830929" y="1057440"/>
                </a:moveTo>
                <a:cubicBezTo>
                  <a:pt x="4830502" y="1056351"/>
                  <a:pt x="4829317" y="1055381"/>
                  <a:pt x="4828439" y="1054339"/>
                </a:cubicBezTo>
                <a:cubicBezTo>
                  <a:pt x="4827562" y="1054860"/>
                  <a:pt x="4825806" y="1055475"/>
                  <a:pt x="4825949" y="1055854"/>
                </a:cubicBezTo>
                <a:cubicBezTo>
                  <a:pt x="4826376" y="1056943"/>
                  <a:pt x="4827562" y="1057913"/>
                  <a:pt x="4828439" y="1058955"/>
                </a:cubicBezTo>
                <a:cubicBezTo>
                  <a:pt x="4829317" y="1058457"/>
                  <a:pt x="4831072" y="1057818"/>
                  <a:pt x="4830929" y="1057440"/>
                </a:cubicBezTo>
                <a:close/>
                <a:moveTo>
                  <a:pt x="7164197" y="1054292"/>
                </a:moveTo>
                <a:cubicBezTo>
                  <a:pt x="7165691" y="1053582"/>
                  <a:pt x="7166877" y="1052588"/>
                  <a:pt x="7167826" y="1051570"/>
                </a:cubicBezTo>
                <a:cubicBezTo>
                  <a:pt x="7167992" y="1051404"/>
                  <a:pt x="7166285" y="1050647"/>
                  <a:pt x="7165359" y="1050103"/>
                </a:cubicBezTo>
                <a:cubicBezTo>
                  <a:pt x="7163818" y="1050813"/>
                  <a:pt x="7162039" y="1051452"/>
                  <a:pt x="7160829" y="1052327"/>
                </a:cubicBezTo>
                <a:cubicBezTo>
                  <a:pt x="7160260" y="1052753"/>
                  <a:pt x="7160260" y="1053913"/>
                  <a:pt x="7160853" y="1054268"/>
                </a:cubicBezTo>
                <a:cubicBezTo>
                  <a:pt x="7161470" y="1054623"/>
                  <a:pt x="7163509" y="1054647"/>
                  <a:pt x="7164197" y="1054292"/>
                </a:cubicBezTo>
                <a:close/>
                <a:moveTo>
                  <a:pt x="7091596" y="1071901"/>
                </a:moveTo>
                <a:cubicBezTo>
                  <a:pt x="7093470" y="1071664"/>
                  <a:pt x="7095177" y="1070978"/>
                  <a:pt x="7096956" y="1070457"/>
                </a:cubicBezTo>
                <a:cubicBezTo>
                  <a:pt x="7096078" y="1069937"/>
                  <a:pt x="7094988" y="1068943"/>
                  <a:pt x="7094324" y="1069014"/>
                </a:cubicBezTo>
                <a:cubicBezTo>
                  <a:pt x="7092450" y="1069250"/>
                  <a:pt x="7090742" y="1069937"/>
                  <a:pt x="7088963" y="1070457"/>
                </a:cubicBezTo>
                <a:cubicBezTo>
                  <a:pt x="7089864" y="1070978"/>
                  <a:pt x="7090932" y="1071996"/>
                  <a:pt x="7091596" y="1071901"/>
                </a:cubicBezTo>
                <a:close/>
                <a:moveTo>
                  <a:pt x="7057086" y="1070481"/>
                </a:moveTo>
                <a:cubicBezTo>
                  <a:pt x="7055307" y="1069960"/>
                  <a:pt x="7053600" y="1069274"/>
                  <a:pt x="7051726" y="1069037"/>
                </a:cubicBezTo>
                <a:cubicBezTo>
                  <a:pt x="7051062" y="1068943"/>
                  <a:pt x="7049994" y="1069960"/>
                  <a:pt x="7049093" y="1070481"/>
                </a:cubicBezTo>
                <a:cubicBezTo>
                  <a:pt x="7050825" y="1071025"/>
                  <a:pt x="7052556" y="1071593"/>
                  <a:pt x="7054240" y="1072114"/>
                </a:cubicBezTo>
                <a:cubicBezTo>
                  <a:pt x="7055307" y="1071499"/>
                  <a:pt x="7056185" y="1070978"/>
                  <a:pt x="7057086" y="1070481"/>
                </a:cubicBezTo>
                <a:close/>
                <a:moveTo>
                  <a:pt x="3980731" y="3193383"/>
                </a:moveTo>
                <a:cubicBezTo>
                  <a:pt x="3980588" y="3193761"/>
                  <a:pt x="3982343" y="3194377"/>
                  <a:pt x="3983221" y="3194897"/>
                </a:cubicBezTo>
                <a:cubicBezTo>
                  <a:pt x="3984170" y="3193903"/>
                  <a:pt x="3985142" y="3192886"/>
                  <a:pt x="3986067" y="3191939"/>
                </a:cubicBezTo>
                <a:cubicBezTo>
                  <a:pt x="3985000" y="3191323"/>
                  <a:pt x="3984122" y="3190803"/>
                  <a:pt x="3983221" y="3190306"/>
                </a:cubicBezTo>
                <a:cubicBezTo>
                  <a:pt x="3982320" y="3191323"/>
                  <a:pt x="3981134" y="3192294"/>
                  <a:pt x="3980731" y="3193383"/>
                </a:cubicBezTo>
                <a:close/>
                <a:moveTo>
                  <a:pt x="4015122" y="3194897"/>
                </a:moveTo>
                <a:cubicBezTo>
                  <a:pt x="4016070" y="3193903"/>
                  <a:pt x="4017043" y="3192886"/>
                  <a:pt x="4017968" y="3191939"/>
                </a:cubicBezTo>
                <a:cubicBezTo>
                  <a:pt x="4016901" y="3191323"/>
                  <a:pt x="4016023" y="3190803"/>
                  <a:pt x="4015122" y="3190306"/>
                </a:cubicBezTo>
                <a:cubicBezTo>
                  <a:pt x="4014244" y="3191323"/>
                  <a:pt x="4013035" y="3192318"/>
                  <a:pt x="4012632" y="3193406"/>
                </a:cubicBezTo>
                <a:cubicBezTo>
                  <a:pt x="4012465" y="3193761"/>
                  <a:pt x="4014220" y="3194377"/>
                  <a:pt x="4015122" y="3194897"/>
                </a:cubicBezTo>
                <a:close/>
                <a:moveTo>
                  <a:pt x="7127339" y="1066647"/>
                </a:moveTo>
                <a:cubicBezTo>
                  <a:pt x="7126912" y="1065558"/>
                  <a:pt x="7125726" y="1064588"/>
                  <a:pt x="7124849" y="1063546"/>
                </a:cubicBezTo>
                <a:cubicBezTo>
                  <a:pt x="7123972" y="1064067"/>
                  <a:pt x="7123070" y="1064564"/>
                  <a:pt x="7122003" y="1065179"/>
                </a:cubicBezTo>
                <a:cubicBezTo>
                  <a:pt x="7122928" y="1066150"/>
                  <a:pt x="7123876" y="1067144"/>
                  <a:pt x="7124849" y="1068138"/>
                </a:cubicBezTo>
                <a:cubicBezTo>
                  <a:pt x="7125750" y="1067664"/>
                  <a:pt x="7127481" y="1067025"/>
                  <a:pt x="7127339" y="1066647"/>
                </a:cubicBezTo>
                <a:close/>
                <a:moveTo>
                  <a:pt x="7758762" y="1061274"/>
                </a:moveTo>
                <a:cubicBezTo>
                  <a:pt x="7759640" y="1061795"/>
                  <a:pt x="7760731" y="1062789"/>
                  <a:pt x="7761395" y="1062718"/>
                </a:cubicBezTo>
                <a:cubicBezTo>
                  <a:pt x="7763269" y="1062481"/>
                  <a:pt x="7764976" y="1061795"/>
                  <a:pt x="7766755" y="1061274"/>
                </a:cubicBezTo>
                <a:cubicBezTo>
                  <a:pt x="7765878" y="1060753"/>
                  <a:pt x="7764976" y="1060256"/>
                  <a:pt x="7763909" y="1059641"/>
                </a:cubicBezTo>
                <a:cubicBezTo>
                  <a:pt x="7762225" y="1060162"/>
                  <a:pt x="7760493" y="1060706"/>
                  <a:pt x="7758762" y="1061274"/>
                </a:cubicBezTo>
                <a:close/>
                <a:moveTo>
                  <a:pt x="3766556" y="3203252"/>
                </a:moveTo>
                <a:cubicBezTo>
                  <a:pt x="3768430" y="3203015"/>
                  <a:pt x="3770138" y="3202329"/>
                  <a:pt x="3771917" y="3201809"/>
                </a:cubicBezTo>
                <a:cubicBezTo>
                  <a:pt x="3771039" y="3201288"/>
                  <a:pt x="3770138" y="3200791"/>
                  <a:pt x="3769070" y="3200175"/>
                </a:cubicBezTo>
                <a:cubicBezTo>
                  <a:pt x="3767410" y="3200696"/>
                  <a:pt x="3765679" y="3201264"/>
                  <a:pt x="3763923" y="3201809"/>
                </a:cubicBezTo>
                <a:cubicBezTo>
                  <a:pt x="3764825" y="3202305"/>
                  <a:pt x="3765916" y="3203323"/>
                  <a:pt x="3766556" y="3203252"/>
                </a:cubicBezTo>
                <a:close/>
                <a:moveTo>
                  <a:pt x="4310128" y="3199513"/>
                </a:moveTo>
                <a:cubicBezTo>
                  <a:pt x="4309250" y="3200033"/>
                  <a:pt x="4308349" y="3200530"/>
                  <a:pt x="4307281" y="3201146"/>
                </a:cubicBezTo>
                <a:cubicBezTo>
                  <a:pt x="4308206" y="3202116"/>
                  <a:pt x="4309155" y="3203110"/>
                  <a:pt x="4310128" y="3204104"/>
                </a:cubicBezTo>
                <a:cubicBezTo>
                  <a:pt x="4311005" y="3203584"/>
                  <a:pt x="4312760" y="3202968"/>
                  <a:pt x="4312618" y="3202590"/>
                </a:cubicBezTo>
                <a:cubicBezTo>
                  <a:pt x="4312215" y="3201501"/>
                  <a:pt x="4311029" y="3200530"/>
                  <a:pt x="4310128" y="3199513"/>
                </a:cubicBezTo>
                <a:close/>
                <a:moveTo>
                  <a:pt x="3333369" y="1029038"/>
                </a:moveTo>
                <a:cubicBezTo>
                  <a:pt x="3332491" y="1028517"/>
                  <a:pt x="3331590" y="1028020"/>
                  <a:pt x="3330523" y="1027405"/>
                </a:cubicBezTo>
                <a:cubicBezTo>
                  <a:pt x="3328862" y="1027949"/>
                  <a:pt x="3327131" y="1028493"/>
                  <a:pt x="3325376" y="1029038"/>
                </a:cubicBezTo>
                <a:cubicBezTo>
                  <a:pt x="3326253" y="1029558"/>
                  <a:pt x="3327345" y="1030553"/>
                  <a:pt x="3328009" y="1030482"/>
                </a:cubicBezTo>
                <a:cubicBezTo>
                  <a:pt x="3329882" y="1030245"/>
                  <a:pt x="3331590" y="1029558"/>
                  <a:pt x="3333369" y="1029038"/>
                </a:cubicBezTo>
                <a:close/>
                <a:moveTo>
                  <a:pt x="8028366" y="1020612"/>
                </a:moveTo>
                <a:cubicBezTo>
                  <a:pt x="8027939" y="1019523"/>
                  <a:pt x="8026753" y="1018553"/>
                  <a:pt x="8025875" y="1017511"/>
                </a:cubicBezTo>
                <a:cubicBezTo>
                  <a:pt x="8024998" y="1018032"/>
                  <a:pt x="8023243" y="1018647"/>
                  <a:pt x="8023385" y="1019026"/>
                </a:cubicBezTo>
                <a:cubicBezTo>
                  <a:pt x="8023812" y="1020115"/>
                  <a:pt x="8024998" y="1021085"/>
                  <a:pt x="8025875" y="1022127"/>
                </a:cubicBezTo>
                <a:cubicBezTo>
                  <a:pt x="8026777" y="1021630"/>
                  <a:pt x="8028532" y="1021014"/>
                  <a:pt x="8028366" y="1020612"/>
                </a:cubicBezTo>
                <a:close/>
                <a:moveTo>
                  <a:pt x="1649764" y="1051404"/>
                </a:moveTo>
                <a:cubicBezTo>
                  <a:pt x="1648696" y="1050789"/>
                  <a:pt x="1647819" y="1050268"/>
                  <a:pt x="1646918" y="1049771"/>
                </a:cubicBezTo>
                <a:cubicBezTo>
                  <a:pt x="1646040" y="1050789"/>
                  <a:pt x="1644830" y="1051783"/>
                  <a:pt x="1644427" y="1052872"/>
                </a:cubicBezTo>
                <a:cubicBezTo>
                  <a:pt x="1644285" y="1053250"/>
                  <a:pt x="1646040" y="1053866"/>
                  <a:pt x="1646918" y="1054387"/>
                </a:cubicBezTo>
                <a:cubicBezTo>
                  <a:pt x="1647890" y="1053369"/>
                  <a:pt x="1648839" y="1052351"/>
                  <a:pt x="1649764" y="1051404"/>
                </a:cubicBezTo>
                <a:close/>
                <a:moveTo>
                  <a:pt x="3816412" y="3218282"/>
                </a:moveTo>
                <a:cubicBezTo>
                  <a:pt x="3814870" y="3219015"/>
                  <a:pt x="3813091" y="3219630"/>
                  <a:pt x="3811882" y="3220506"/>
                </a:cubicBezTo>
                <a:cubicBezTo>
                  <a:pt x="3811312" y="3220932"/>
                  <a:pt x="3811312" y="3222092"/>
                  <a:pt x="3811905" y="3222447"/>
                </a:cubicBezTo>
                <a:cubicBezTo>
                  <a:pt x="3812498" y="3222779"/>
                  <a:pt x="3814538" y="3222802"/>
                  <a:pt x="3815249" y="3222471"/>
                </a:cubicBezTo>
                <a:cubicBezTo>
                  <a:pt x="3816744" y="3221761"/>
                  <a:pt x="3817930" y="3220767"/>
                  <a:pt x="3818878" y="3219749"/>
                </a:cubicBezTo>
                <a:cubicBezTo>
                  <a:pt x="3819044" y="3219583"/>
                  <a:pt x="3817337" y="3218826"/>
                  <a:pt x="3816412" y="3218282"/>
                </a:cubicBezTo>
                <a:close/>
                <a:moveTo>
                  <a:pt x="4081746" y="1048114"/>
                </a:moveTo>
                <a:cubicBezTo>
                  <a:pt x="4080821" y="1047144"/>
                  <a:pt x="4079872" y="1046150"/>
                  <a:pt x="4078900" y="1045156"/>
                </a:cubicBezTo>
                <a:cubicBezTo>
                  <a:pt x="4078022" y="1045677"/>
                  <a:pt x="4076267" y="1046292"/>
                  <a:pt x="4076409" y="1046671"/>
                </a:cubicBezTo>
                <a:cubicBezTo>
                  <a:pt x="4076836" y="1047759"/>
                  <a:pt x="4078022" y="1048730"/>
                  <a:pt x="4078900" y="1049771"/>
                </a:cubicBezTo>
                <a:cubicBezTo>
                  <a:pt x="4079777" y="1049251"/>
                  <a:pt x="4080678" y="1048730"/>
                  <a:pt x="4081746" y="1048114"/>
                </a:cubicBezTo>
                <a:close/>
                <a:moveTo>
                  <a:pt x="7192635" y="1042860"/>
                </a:moveTo>
                <a:cubicBezTo>
                  <a:pt x="7191757" y="1042339"/>
                  <a:pt x="7190666" y="1041345"/>
                  <a:pt x="7190003" y="1041416"/>
                </a:cubicBezTo>
                <a:cubicBezTo>
                  <a:pt x="7188129" y="1041653"/>
                  <a:pt x="7186421" y="1042339"/>
                  <a:pt x="7184642" y="1042860"/>
                </a:cubicBezTo>
                <a:cubicBezTo>
                  <a:pt x="7185519" y="1043381"/>
                  <a:pt x="7186611" y="1044375"/>
                  <a:pt x="7187275" y="1044304"/>
                </a:cubicBezTo>
                <a:cubicBezTo>
                  <a:pt x="7189148" y="1044043"/>
                  <a:pt x="7190856" y="1043357"/>
                  <a:pt x="7192635" y="1042860"/>
                </a:cubicBezTo>
                <a:close/>
                <a:moveTo>
                  <a:pt x="5142229" y="1032990"/>
                </a:moveTo>
                <a:cubicBezTo>
                  <a:pt x="5141162" y="1032375"/>
                  <a:pt x="5140285" y="1031854"/>
                  <a:pt x="5139383" y="1031357"/>
                </a:cubicBezTo>
                <a:cubicBezTo>
                  <a:pt x="5138506" y="1032375"/>
                  <a:pt x="5137296" y="1033369"/>
                  <a:pt x="5136893" y="1034458"/>
                </a:cubicBezTo>
                <a:cubicBezTo>
                  <a:pt x="5136751" y="1034837"/>
                  <a:pt x="5138506" y="1035452"/>
                  <a:pt x="5139383" y="1035973"/>
                </a:cubicBezTo>
                <a:cubicBezTo>
                  <a:pt x="5140356" y="1034955"/>
                  <a:pt x="5141328" y="1033937"/>
                  <a:pt x="5142229" y="1032990"/>
                </a:cubicBezTo>
                <a:close/>
                <a:moveTo>
                  <a:pt x="844416" y="1034316"/>
                </a:moveTo>
                <a:cubicBezTo>
                  <a:pt x="843491" y="1033345"/>
                  <a:pt x="842542" y="1032351"/>
                  <a:pt x="841570" y="1031357"/>
                </a:cubicBezTo>
                <a:cubicBezTo>
                  <a:pt x="840692" y="1031878"/>
                  <a:pt x="838937" y="1032493"/>
                  <a:pt x="839079" y="1032872"/>
                </a:cubicBezTo>
                <a:cubicBezTo>
                  <a:pt x="839506" y="1033961"/>
                  <a:pt x="840692" y="1034931"/>
                  <a:pt x="841570" y="1035973"/>
                </a:cubicBezTo>
                <a:cubicBezTo>
                  <a:pt x="842471" y="1035428"/>
                  <a:pt x="843348" y="1034931"/>
                  <a:pt x="844416" y="1034316"/>
                </a:cubicBezTo>
                <a:close/>
                <a:moveTo>
                  <a:pt x="3628398" y="3234021"/>
                </a:moveTo>
                <a:cubicBezTo>
                  <a:pt x="3629276" y="3234542"/>
                  <a:pt x="3630367" y="3235536"/>
                  <a:pt x="3631031" y="3235465"/>
                </a:cubicBezTo>
                <a:cubicBezTo>
                  <a:pt x="3632905" y="3235228"/>
                  <a:pt x="3634612" y="3234542"/>
                  <a:pt x="3636391" y="3234021"/>
                </a:cubicBezTo>
                <a:cubicBezTo>
                  <a:pt x="3635514" y="3233500"/>
                  <a:pt x="3634423" y="3232506"/>
                  <a:pt x="3633782" y="3232577"/>
                </a:cubicBezTo>
                <a:cubicBezTo>
                  <a:pt x="3631861" y="3232838"/>
                  <a:pt x="3630153" y="3233524"/>
                  <a:pt x="3628398" y="3234021"/>
                </a:cubicBezTo>
                <a:close/>
                <a:moveTo>
                  <a:pt x="8643945" y="3432266"/>
                </a:moveTo>
                <a:cubicBezTo>
                  <a:pt x="8643375" y="3432693"/>
                  <a:pt x="8643375" y="3433852"/>
                  <a:pt x="8643969" y="3434207"/>
                </a:cubicBezTo>
                <a:cubicBezTo>
                  <a:pt x="8644562" y="3434538"/>
                  <a:pt x="8646602" y="3434562"/>
                  <a:pt x="8647313" y="3434231"/>
                </a:cubicBezTo>
                <a:cubicBezTo>
                  <a:pt x="8648807" y="3433521"/>
                  <a:pt x="8649993" y="3432527"/>
                  <a:pt x="8650942" y="3431509"/>
                </a:cubicBezTo>
                <a:cubicBezTo>
                  <a:pt x="8651108" y="3431343"/>
                  <a:pt x="8649400" y="3430586"/>
                  <a:pt x="8648475" y="3430042"/>
                </a:cubicBezTo>
                <a:cubicBezTo>
                  <a:pt x="8646934" y="3430775"/>
                  <a:pt x="8645155" y="3431391"/>
                  <a:pt x="8643945" y="3432266"/>
                </a:cubicBezTo>
                <a:close/>
                <a:moveTo>
                  <a:pt x="10626659" y="3430539"/>
                </a:moveTo>
                <a:cubicBezTo>
                  <a:pt x="10624785" y="3430775"/>
                  <a:pt x="10623078" y="3431462"/>
                  <a:pt x="10621299" y="3431982"/>
                </a:cubicBezTo>
                <a:cubicBezTo>
                  <a:pt x="10622177" y="3432503"/>
                  <a:pt x="10623078" y="3433000"/>
                  <a:pt x="10624145" y="3433615"/>
                </a:cubicBezTo>
                <a:cubicBezTo>
                  <a:pt x="10625805" y="3433071"/>
                  <a:pt x="10627560" y="3432527"/>
                  <a:pt x="10629292" y="3431982"/>
                </a:cubicBezTo>
                <a:cubicBezTo>
                  <a:pt x="10628415" y="3431462"/>
                  <a:pt x="10627323" y="3430444"/>
                  <a:pt x="10626659" y="3430539"/>
                </a:cubicBezTo>
                <a:close/>
                <a:moveTo>
                  <a:pt x="4322105" y="3436574"/>
                </a:moveTo>
                <a:cubicBezTo>
                  <a:pt x="4323884" y="3437095"/>
                  <a:pt x="4325592" y="3437781"/>
                  <a:pt x="4327465" y="3438018"/>
                </a:cubicBezTo>
                <a:cubicBezTo>
                  <a:pt x="4328129" y="3438112"/>
                  <a:pt x="4329197" y="3437095"/>
                  <a:pt x="4330098" y="3436574"/>
                </a:cubicBezTo>
                <a:cubicBezTo>
                  <a:pt x="4328367" y="3436030"/>
                  <a:pt x="4326636" y="3435461"/>
                  <a:pt x="4324952" y="3434941"/>
                </a:cubicBezTo>
                <a:cubicBezTo>
                  <a:pt x="4323884" y="3435556"/>
                  <a:pt x="4322983" y="3436053"/>
                  <a:pt x="4322105" y="3436574"/>
                </a:cubicBezTo>
                <a:close/>
                <a:moveTo>
                  <a:pt x="8640340" y="3434326"/>
                </a:moveTo>
                <a:cubicBezTo>
                  <a:pt x="8637707" y="3435391"/>
                  <a:pt x="8634434" y="3436716"/>
                  <a:pt x="8639249" y="3438325"/>
                </a:cubicBezTo>
                <a:cubicBezTo>
                  <a:pt x="8639889" y="3438538"/>
                  <a:pt x="8642261" y="3437047"/>
                  <a:pt x="8643850" y="3436337"/>
                </a:cubicBezTo>
                <a:cubicBezTo>
                  <a:pt x="8643850" y="3435651"/>
                  <a:pt x="8644324" y="3434704"/>
                  <a:pt x="8643732" y="3434349"/>
                </a:cubicBezTo>
                <a:cubicBezTo>
                  <a:pt x="8643115" y="3433994"/>
                  <a:pt x="8641146" y="3433994"/>
                  <a:pt x="8640340" y="3434326"/>
                </a:cubicBezTo>
                <a:close/>
                <a:moveTo>
                  <a:pt x="10678294" y="3435911"/>
                </a:moveTo>
                <a:cubicBezTo>
                  <a:pt x="10679219" y="3436882"/>
                  <a:pt x="10680167" y="3437876"/>
                  <a:pt x="10681140" y="3438870"/>
                </a:cubicBezTo>
                <a:cubicBezTo>
                  <a:pt x="10682017" y="3438349"/>
                  <a:pt x="10683772" y="3437734"/>
                  <a:pt x="10683630" y="3437355"/>
                </a:cubicBezTo>
                <a:cubicBezTo>
                  <a:pt x="10683203" y="3436266"/>
                  <a:pt x="10682017" y="3435296"/>
                  <a:pt x="10681140" y="3434255"/>
                </a:cubicBezTo>
                <a:cubicBezTo>
                  <a:pt x="10680239" y="3434775"/>
                  <a:pt x="10679361" y="3435296"/>
                  <a:pt x="10678294" y="3435911"/>
                </a:cubicBezTo>
                <a:close/>
                <a:moveTo>
                  <a:pt x="10965330" y="3435911"/>
                </a:moveTo>
                <a:cubicBezTo>
                  <a:pt x="10966255" y="3436882"/>
                  <a:pt x="10967204" y="3437876"/>
                  <a:pt x="10968176" y="3438870"/>
                </a:cubicBezTo>
                <a:cubicBezTo>
                  <a:pt x="10969054" y="3438349"/>
                  <a:pt x="10970808" y="3437734"/>
                  <a:pt x="10970666" y="3437355"/>
                </a:cubicBezTo>
                <a:cubicBezTo>
                  <a:pt x="10970239" y="3436266"/>
                  <a:pt x="10969054" y="3435296"/>
                  <a:pt x="10968176" y="3434255"/>
                </a:cubicBezTo>
                <a:cubicBezTo>
                  <a:pt x="10967299" y="3434775"/>
                  <a:pt x="10966397" y="3435296"/>
                  <a:pt x="10965330" y="3435911"/>
                </a:cubicBezTo>
                <a:close/>
                <a:moveTo>
                  <a:pt x="10503206" y="3408172"/>
                </a:moveTo>
                <a:cubicBezTo>
                  <a:pt x="10503633" y="3409261"/>
                  <a:pt x="10504820" y="3410231"/>
                  <a:pt x="10505697" y="3411272"/>
                </a:cubicBezTo>
                <a:cubicBezTo>
                  <a:pt x="10506574" y="3410752"/>
                  <a:pt x="10508329" y="3410137"/>
                  <a:pt x="10508187" y="3409758"/>
                </a:cubicBezTo>
                <a:cubicBezTo>
                  <a:pt x="10507760" y="3408669"/>
                  <a:pt x="10506574" y="3407699"/>
                  <a:pt x="10505697" y="3406657"/>
                </a:cubicBezTo>
                <a:cubicBezTo>
                  <a:pt x="10504820" y="3407154"/>
                  <a:pt x="10503064" y="3407794"/>
                  <a:pt x="10503206" y="3408172"/>
                </a:cubicBezTo>
                <a:close/>
                <a:moveTo>
                  <a:pt x="1013004" y="955382"/>
                </a:moveTo>
                <a:cubicBezTo>
                  <a:pt x="1014735" y="955927"/>
                  <a:pt x="1016467" y="956495"/>
                  <a:pt x="1018151" y="957015"/>
                </a:cubicBezTo>
                <a:cubicBezTo>
                  <a:pt x="1019218" y="956400"/>
                  <a:pt x="1020096" y="955879"/>
                  <a:pt x="1020997" y="955382"/>
                </a:cubicBezTo>
                <a:cubicBezTo>
                  <a:pt x="1019218" y="954861"/>
                  <a:pt x="1017510" y="954175"/>
                  <a:pt x="1015637" y="953938"/>
                </a:cubicBezTo>
                <a:cubicBezTo>
                  <a:pt x="1014973" y="953867"/>
                  <a:pt x="1013905" y="954885"/>
                  <a:pt x="1013004" y="955382"/>
                </a:cubicBezTo>
                <a:close/>
                <a:moveTo>
                  <a:pt x="3126049" y="3422775"/>
                </a:moveTo>
                <a:cubicBezTo>
                  <a:pt x="3127780" y="3423320"/>
                  <a:pt x="3129512" y="3423888"/>
                  <a:pt x="3131196" y="3424409"/>
                </a:cubicBezTo>
                <a:cubicBezTo>
                  <a:pt x="3132263" y="3423793"/>
                  <a:pt x="3133141" y="3423272"/>
                  <a:pt x="3134042" y="3422775"/>
                </a:cubicBezTo>
                <a:cubicBezTo>
                  <a:pt x="3132263" y="3422255"/>
                  <a:pt x="3130556" y="3421568"/>
                  <a:pt x="3128682" y="3421332"/>
                </a:cubicBezTo>
                <a:cubicBezTo>
                  <a:pt x="3128018" y="3421237"/>
                  <a:pt x="3126927" y="3422255"/>
                  <a:pt x="3126049" y="3422775"/>
                </a:cubicBezTo>
                <a:close/>
                <a:moveTo>
                  <a:pt x="3709609" y="3463414"/>
                </a:moveTo>
                <a:cubicBezTo>
                  <a:pt x="3710036" y="3464503"/>
                  <a:pt x="3711222" y="3465473"/>
                  <a:pt x="3712099" y="3466514"/>
                </a:cubicBezTo>
                <a:cubicBezTo>
                  <a:pt x="3712977" y="3465994"/>
                  <a:pt x="3713878" y="3465496"/>
                  <a:pt x="3714946" y="3464881"/>
                </a:cubicBezTo>
                <a:cubicBezTo>
                  <a:pt x="3714020" y="3463911"/>
                  <a:pt x="3713072" y="3462917"/>
                  <a:pt x="3712099" y="3461923"/>
                </a:cubicBezTo>
                <a:cubicBezTo>
                  <a:pt x="3711222" y="3462396"/>
                  <a:pt x="3709467" y="3463035"/>
                  <a:pt x="3709609" y="3463414"/>
                </a:cubicBezTo>
                <a:close/>
                <a:moveTo>
                  <a:pt x="10253028" y="3463414"/>
                </a:moveTo>
                <a:cubicBezTo>
                  <a:pt x="10253170" y="3463035"/>
                  <a:pt x="10251415" y="3462420"/>
                  <a:pt x="10250538" y="3461899"/>
                </a:cubicBezTo>
                <a:cubicBezTo>
                  <a:pt x="10249589" y="3462893"/>
                  <a:pt x="10248617" y="3463911"/>
                  <a:pt x="10247692" y="3464858"/>
                </a:cubicBezTo>
                <a:cubicBezTo>
                  <a:pt x="10248759" y="3465473"/>
                  <a:pt x="10249637" y="3465994"/>
                  <a:pt x="10250538" y="3466491"/>
                </a:cubicBezTo>
                <a:cubicBezTo>
                  <a:pt x="10251439" y="3465473"/>
                  <a:pt x="10252624" y="3464479"/>
                  <a:pt x="10253028" y="3463414"/>
                </a:cubicBezTo>
                <a:close/>
                <a:moveTo>
                  <a:pt x="10489758" y="3461899"/>
                </a:moveTo>
                <a:cubicBezTo>
                  <a:pt x="10488880" y="3462420"/>
                  <a:pt x="10487126" y="3463035"/>
                  <a:pt x="10487268" y="3463414"/>
                </a:cubicBezTo>
                <a:cubicBezTo>
                  <a:pt x="10487695" y="3464503"/>
                  <a:pt x="10488880" y="3465473"/>
                  <a:pt x="10489758" y="3466514"/>
                </a:cubicBezTo>
                <a:cubicBezTo>
                  <a:pt x="10490636" y="3465994"/>
                  <a:pt x="10492391" y="3465378"/>
                  <a:pt x="10492249" y="3465000"/>
                </a:cubicBezTo>
                <a:cubicBezTo>
                  <a:pt x="10491822" y="3463911"/>
                  <a:pt x="10490636" y="3462917"/>
                  <a:pt x="10489758" y="3461899"/>
                </a:cubicBezTo>
                <a:close/>
                <a:moveTo>
                  <a:pt x="3995175" y="3468787"/>
                </a:moveTo>
                <a:cubicBezTo>
                  <a:pt x="3996052" y="3469307"/>
                  <a:pt x="3997144" y="3470301"/>
                  <a:pt x="3997784" y="3470230"/>
                </a:cubicBezTo>
                <a:cubicBezTo>
                  <a:pt x="3999657" y="3469993"/>
                  <a:pt x="4001365" y="3469307"/>
                  <a:pt x="4003144" y="3468787"/>
                </a:cubicBezTo>
                <a:cubicBezTo>
                  <a:pt x="4002266" y="3468266"/>
                  <a:pt x="4001365" y="3467769"/>
                  <a:pt x="4000298" y="3467153"/>
                </a:cubicBezTo>
                <a:cubicBezTo>
                  <a:pt x="3998638" y="3467698"/>
                  <a:pt x="3996906" y="3468242"/>
                  <a:pt x="3995175" y="3468787"/>
                </a:cubicBezTo>
                <a:close/>
                <a:moveTo>
                  <a:pt x="5334749" y="927761"/>
                </a:moveTo>
                <a:cubicBezTo>
                  <a:pt x="5333872" y="927241"/>
                  <a:pt x="5332781" y="926247"/>
                  <a:pt x="5332140" y="926318"/>
                </a:cubicBezTo>
                <a:cubicBezTo>
                  <a:pt x="5330267" y="926554"/>
                  <a:pt x="5328559" y="927241"/>
                  <a:pt x="5326780" y="927761"/>
                </a:cubicBezTo>
                <a:cubicBezTo>
                  <a:pt x="5327658" y="928282"/>
                  <a:pt x="5328749" y="929276"/>
                  <a:pt x="5329413" y="929205"/>
                </a:cubicBezTo>
                <a:cubicBezTo>
                  <a:pt x="5331287" y="928968"/>
                  <a:pt x="5332994" y="928282"/>
                  <a:pt x="5334749" y="927761"/>
                </a:cubicBezTo>
                <a:close/>
                <a:moveTo>
                  <a:pt x="1228412" y="928069"/>
                </a:moveTo>
                <a:cubicBezTo>
                  <a:pt x="1227842" y="928495"/>
                  <a:pt x="1227842" y="929655"/>
                  <a:pt x="1228435" y="930010"/>
                </a:cubicBezTo>
                <a:cubicBezTo>
                  <a:pt x="1229028" y="930341"/>
                  <a:pt x="1231068" y="930365"/>
                  <a:pt x="1231780" y="930033"/>
                </a:cubicBezTo>
                <a:cubicBezTo>
                  <a:pt x="1233274" y="929323"/>
                  <a:pt x="1234460" y="928329"/>
                  <a:pt x="1235409" y="927312"/>
                </a:cubicBezTo>
                <a:cubicBezTo>
                  <a:pt x="1235575" y="927146"/>
                  <a:pt x="1233867" y="926389"/>
                  <a:pt x="1232942" y="925844"/>
                </a:cubicBezTo>
                <a:cubicBezTo>
                  <a:pt x="1231400" y="926554"/>
                  <a:pt x="1229621" y="927193"/>
                  <a:pt x="1228412" y="928069"/>
                </a:cubicBezTo>
                <a:close/>
                <a:moveTo>
                  <a:pt x="10892420" y="3468787"/>
                </a:moveTo>
                <a:cubicBezTo>
                  <a:pt x="10893298" y="3469307"/>
                  <a:pt x="10894389" y="3470301"/>
                  <a:pt x="10895030" y="3470230"/>
                </a:cubicBezTo>
                <a:cubicBezTo>
                  <a:pt x="10896903" y="3469993"/>
                  <a:pt x="10898611" y="3469307"/>
                  <a:pt x="10900389" y="3468787"/>
                </a:cubicBezTo>
                <a:cubicBezTo>
                  <a:pt x="10899512" y="3468266"/>
                  <a:pt x="10898611" y="3467769"/>
                  <a:pt x="10897543" y="3467153"/>
                </a:cubicBezTo>
                <a:cubicBezTo>
                  <a:pt x="10895883" y="3467698"/>
                  <a:pt x="10894152" y="3468242"/>
                  <a:pt x="10892420" y="3468787"/>
                </a:cubicBezTo>
                <a:close/>
                <a:moveTo>
                  <a:pt x="10827480" y="3472739"/>
                </a:moveTo>
                <a:cubicBezTo>
                  <a:pt x="10826413" y="3472124"/>
                  <a:pt x="10825535" y="3471603"/>
                  <a:pt x="10824634" y="3471106"/>
                </a:cubicBezTo>
                <a:cubicBezTo>
                  <a:pt x="10823757" y="3472124"/>
                  <a:pt x="10822570" y="3473118"/>
                  <a:pt x="10822144" y="3474207"/>
                </a:cubicBezTo>
                <a:cubicBezTo>
                  <a:pt x="10822001" y="3474585"/>
                  <a:pt x="10823757" y="3475201"/>
                  <a:pt x="10824634" y="3475721"/>
                </a:cubicBezTo>
                <a:cubicBezTo>
                  <a:pt x="10825607" y="3474704"/>
                  <a:pt x="10826555" y="3473709"/>
                  <a:pt x="10827480" y="3472739"/>
                </a:cubicBezTo>
                <a:close/>
                <a:moveTo>
                  <a:pt x="7895473" y="922507"/>
                </a:moveTo>
                <a:cubicBezTo>
                  <a:pt x="7896327" y="923383"/>
                  <a:pt x="7897205" y="924306"/>
                  <a:pt x="7898059" y="925229"/>
                </a:cubicBezTo>
                <a:cubicBezTo>
                  <a:pt x="7898248" y="925252"/>
                  <a:pt x="7898438" y="925300"/>
                  <a:pt x="7898628" y="925323"/>
                </a:cubicBezTo>
                <a:cubicBezTo>
                  <a:pt x="7899553" y="924850"/>
                  <a:pt x="7900929" y="924306"/>
                  <a:pt x="7900786" y="923974"/>
                </a:cubicBezTo>
                <a:cubicBezTo>
                  <a:pt x="7900359" y="922886"/>
                  <a:pt x="7899173" y="921915"/>
                  <a:pt x="7898295" y="920874"/>
                </a:cubicBezTo>
                <a:cubicBezTo>
                  <a:pt x="7897418" y="921371"/>
                  <a:pt x="7896541" y="921892"/>
                  <a:pt x="7895473" y="922507"/>
                </a:cubicBezTo>
                <a:close/>
                <a:moveTo>
                  <a:pt x="5395705" y="921537"/>
                </a:moveTo>
                <a:cubicBezTo>
                  <a:pt x="5394045" y="922081"/>
                  <a:pt x="5392289" y="922625"/>
                  <a:pt x="5390558" y="923170"/>
                </a:cubicBezTo>
                <a:cubicBezTo>
                  <a:pt x="5391436" y="923690"/>
                  <a:pt x="5392527" y="924684"/>
                  <a:pt x="5393167" y="924613"/>
                </a:cubicBezTo>
                <a:cubicBezTo>
                  <a:pt x="5395041" y="924377"/>
                  <a:pt x="5396748" y="923690"/>
                  <a:pt x="5398527" y="923170"/>
                </a:cubicBezTo>
                <a:cubicBezTo>
                  <a:pt x="5397673" y="922649"/>
                  <a:pt x="5396772" y="922152"/>
                  <a:pt x="5395705" y="921537"/>
                </a:cubicBezTo>
                <a:close/>
                <a:moveTo>
                  <a:pt x="4218433" y="3445781"/>
                </a:moveTo>
                <a:cubicBezTo>
                  <a:pt x="4219311" y="3446302"/>
                  <a:pt x="4220402" y="3447296"/>
                  <a:pt x="4221066" y="3447225"/>
                </a:cubicBezTo>
                <a:cubicBezTo>
                  <a:pt x="4222940" y="3446988"/>
                  <a:pt x="4224648" y="3446302"/>
                  <a:pt x="4226426" y="3445781"/>
                </a:cubicBezTo>
                <a:cubicBezTo>
                  <a:pt x="4225549" y="3445260"/>
                  <a:pt x="4224648" y="3444763"/>
                  <a:pt x="4223580" y="3444148"/>
                </a:cubicBezTo>
                <a:cubicBezTo>
                  <a:pt x="4221896" y="3444669"/>
                  <a:pt x="4220165" y="3445237"/>
                  <a:pt x="4218433" y="3445781"/>
                </a:cubicBezTo>
                <a:close/>
                <a:moveTo>
                  <a:pt x="4258303" y="3445781"/>
                </a:moveTo>
                <a:cubicBezTo>
                  <a:pt x="4260083" y="3446302"/>
                  <a:pt x="4261767" y="3446988"/>
                  <a:pt x="4263664" y="3447225"/>
                </a:cubicBezTo>
                <a:cubicBezTo>
                  <a:pt x="4264328" y="3447319"/>
                  <a:pt x="4265395" y="3446302"/>
                  <a:pt x="4266273" y="3445781"/>
                </a:cubicBezTo>
                <a:cubicBezTo>
                  <a:pt x="4264541" y="3445237"/>
                  <a:pt x="4262810" y="3444669"/>
                  <a:pt x="4261126" y="3444148"/>
                </a:cubicBezTo>
                <a:cubicBezTo>
                  <a:pt x="4260083" y="3444763"/>
                  <a:pt x="4259205" y="3445260"/>
                  <a:pt x="4258303" y="3445781"/>
                </a:cubicBezTo>
                <a:close/>
                <a:moveTo>
                  <a:pt x="10649239" y="3452692"/>
                </a:moveTo>
                <a:cubicBezTo>
                  <a:pt x="10650116" y="3452172"/>
                  <a:pt x="10651871" y="3451556"/>
                  <a:pt x="10651729" y="3451177"/>
                </a:cubicBezTo>
                <a:cubicBezTo>
                  <a:pt x="10651302" y="3450089"/>
                  <a:pt x="10650116" y="3449118"/>
                  <a:pt x="10649239" y="3448077"/>
                </a:cubicBezTo>
                <a:cubicBezTo>
                  <a:pt x="10648361" y="3448598"/>
                  <a:pt x="10646606" y="3449213"/>
                  <a:pt x="10646748" y="3449591"/>
                </a:cubicBezTo>
                <a:cubicBezTo>
                  <a:pt x="10647151" y="3450680"/>
                  <a:pt x="10648338" y="3451651"/>
                  <a:pt x="10649239" y="3452692"/>
                </a:cubicBezTo>
                <a:close/>
                <a:moveTo>
                  <a:pt x="4719288" y="933158"/>
                </a:moveTo>
                <a:cubicBezTo>
                  <a:pt x="4718862" y="932069"/>
                  <a:pt x="4717676" y="931099"/>
                  <a:pt x="4716798" y="930057"/>
                </a:cubicBezTo>
                <a:cubicBezTo>
                  <a:pt x="4715920" y="930578"/>
                  <a:pt x="4715019" y="931075"/>
                  <a:pt x="4713952" y="931690"/>
                </a:cubicBezTo>
                <a:cubicBezTo>
                  <a:pt x="4714877" y="932661"/>
                  <a:pt x="4715826" y="933655"/>
                  <a:pt x="4716798" y="934649"/>
                </a:cubicBezTo>
                <a:cubicBezTo>
                  <a:pt x="4717676" y="934152"/>
                  <a:pt x="4719431" y="933536"/>
                  <a:pt x="4719288" y="933158"/>
                </a:cubicBezTo>
                <a:close/>
                <a:moveTo>
                  <a:pt x="10906889" y="3455769"/>
                </a:moveTo>
                <a:cubicBezTo>
                  <a:pt x="10906462" y="3454680"/>
                  <a:pt x="10905275" y="3453710"/>
                  <a:pt x="10904398" y="3452668"/>
                </a:cubicBezTo>
                <a:cubicBezTo>
                  <a:pt x="10903521" y="3453189"/>
                  <a:pt x="10902619" y="3453686"/>
                  <a:pt x="10901552" y="3454302"/>
                </a:cubicBezTo>
                <a:cubicBezTo>
                  <a:pt x="10902477" y="3455272"/>
                  <a:pt x="10903426" y="3456266"/>
                  <a:pt x="10904398" y="3457260"/>
                </a:cubicBezTo>
                <a:cubicBezTo>
                  <a:pt x="10905275" y="3456787"/>
                  <a:pt x="10907030" y="3456148"/>
                  <a:pt x="10906889" y="3455769"/>
                </a:cubicBezTo>
                <a:close/>
                <a:moveTo>
                  <a:pt x="8238674" y="3458799"/>
                </a:moveTo>
                <a:cubicBezTo>
                  <a:pt x="8239101" y="3459887"/>
                  <a:pt x="8240287" y="3460858"/>
                  <a:pt x="8241165" y="3461899"/>
                </a:cubicBezTo>
                <a:cubicBezTo>
                  <a:pt x="8242042" y="3461378"/>
                  <a:pt x="8242943" y="3460881"/>
                  <a:pt x="8244011" y="3460266"/>
                </a:cubicBezTo>
                <a:cubicBezTo>
                  <a:pt x="8243086" y="3459296"/>
                  <a:pt x="8242137" y="3458301"/>
                  <a:pt x="8241165" y="3457307"/>
                </a:cubicBezTo>
                <a:cubicBezTo>
                  <a:pt x="8240287" y="3457804"/>
                  <a:pt x="8238532" y="3458420"/>
                  <a:pt x="8238674" y="3458799"/>
                </a:cubicBezTo>
                <a:close/>
                <a:moveTo>
                  <a:pt x="10326175" y="3461828"/>
                </a:moveTo>
                <a:cubicBezTo>
                  <a:pt x="10326767" y="3461497"/>
                  <a:pt x="10326767" y="3460337"/>
                  <a:pt x="10326222" y="3459887"/>
                </a:cubicBezTo>
                <a:cubicBezTo>
                  <a:pt x="10324372" y="3458372"/>
                  <a:pt x="10322095" y="3456479"/>
                  <a:pt x="10319296" y="3459248"/>
                </a:cubicBezTo>
                <a:cubicBezTo>
                  <a:pt x="10318917" y="3459627"/>
                  <a:pt x="10321525" y="3461000"/>
                  <a:pt x="10322759" y="3461899"/>
                </a:cubicBezTo>
                <a:cubicBezTo>
                  <a:pt x="10323921" y="3461899"/>
                  <a:pt x="10325558" y="3462159"/>
                  <a:pt x="10326175" y="3461828"/>
                </a:cubicBezTo>
                <a:close/>
                <a:moveTo>
                  <a:pt x="4639287" y="978033"/>
                </a:moveTo>
                <a:cubicBezTo>
                  <a:pt x="4639074" y="978624"/>
                  <a:pt x="4638884" y="979263"/>
                  <a:pt x="4638671" y="979832"/>
                </a:cubicBezTo>
                <a:cubicBezTo>
                  <a:pt x="4639192" y="979524"/>
                  <a:pt x="4639833" y="979098"/>
                  <a:pt x="4640402" y="978790"/>
                </a:cubicBezTo>
                <a:cubicBezTo>
                  <a:pt x="4640046" y="978530"/>
                  <a:pt x="4639643" y="978293"/>
                  <a:pt x="4639287" y="978033"/>
                </a:cubicBezTo>
                <a:close/>
                <a:moveTo>
                  <a:pt x="1144070" y="980660"/>
                </a:moveTo>
                <a:cubicBezTo>
                  <a:pt x="1145564" y="979950"/>
                  <a:pt x="1146750" y="978956"/>
                  <a:pt x="1147699" y="977938"/>
                </a:cubicBezTo>
                <a:cubicBezTo>
                  <a:pt x="1147865" y="977772"/>
                  <a:pt x="1146157" y="977015"/>
                  <a:pt x="1145232" y="976471"/>
                </a:cubicBezTo>
                <a:cubicBezTo>
                  <a:pt x="1143691" y="977204"/>
                  <a:pt x="1141912" y="977820"/>
                  <a:pt x="1140702" y="978695"/>
                </a:cubicBezTo>
                <a:cubicBezTo>
                  <a:pt x="1140133" y="979121"/>
                  <a:pt x="1140607" y="980021"/>
                  <a:pt x="1140607" y="980707"/>
                </a:cubicBezTo>
                <a:cubicBezTo>
                  <a:pt x="1141769" y="980707"/>
                  <a:pt x="1143359" y="980991"/>
                  <a:pt x="1144070" y="980660"/>
                </a:cubicBezTo>
                <a:close/>
                <a:moveTo>
                  <a:pt x="10768825" y="3351416"/>
                </a:moveTo>
                <a:cubicBezTo>
                  <a:pt x="10769703" y="3350895"/>
                  <a:pt x="10770604" y="3350398"/>
                  <a:pt x="10771671" y="3349782"/>
                </a:cubicBezTo>
                <a:cubicBezTo>
                  <a:pt x="10770746" y="3348812"/>
                  <a:pt x="10769798" y="3347818"/>
                  <a:pt x="10768825" y="3346824"/>
                </a:cubicBezTo>
                <a:cubicBezTo>
                  <a:pt x="10767948" y="3347345"/>
                  <a:pt x="10766193" y="3347960"/>
                  <a:pt x="10766335" y="3348339"/>
                </a:cubicBezTo>
                <a:cubicBezTo>
                  <a:pt x="10766762" y="3349404"/>
                  <a:pt x="10767948" y="3350398"/>
                  <a:pt x="10768825" y="3351416"/>
                </a:cubicBezTo>
                <a:close/>
                <a:moveTo>
                  <a:pt x="10527138" y="3352930"/>
                </a:moveTo>
                <a:cubicBezTo>
                  <a:pt x="10527565" y="3354019"/>
                  <a:pt x="10528750" y="3354990"/>
                  <a:pt x="10529628" y="3356031"/>
                </a:cubicBezTo>
                <a:cubicBezTo>
                  <a:pt x="10530506" y="3355510"/>
                  <a:pt x="10532261" y="3354895"/>
                  <a:pt x="10532119" y="3354516"/>
                </a:cubicBezTo>
                <a:cubicBezTo>
                  <a:pt x="10531692" y="3353427"/>
                  <a:pt x="10530506" y="3352457"/>
                  <a:pt x="10529628" y="3351416"/>
                </a:cubicBezTo>
                <a:cubicBezTo>
                  <a:pt x="10528727" y="3351936"/>
                  <a:pt x="10526972" y="3352552"/>
                  <a:pt x="10527138" y="3352930"/>
                </a:cubicBezTo>
                <a:close/>
                <a:moveTo>
                  <a:pt x="4092348" y="3357522"/>
                </a:moveTo>
                <a:cubicBezTo>
                  <a:pt x="4092775" y="3358611"/>
                  <a:pt x="4093961" y="3359581"/>
                  <a:pt x="4094838" y="3360622"/>
                </a:cubicBezTo>
                <a:cubicBezTo>
                  <a:pt x="4095716" y="3360102"/>
                  <a:pt x="4097471" y="3359487"/>
                  <a:pt x="4097329" y="3359108"/>
                </a:cubicBezTo>
                <a:cubicBezTo>
                  <a:pt x="4096902" y="3358019"/>
                  <a:pt x="4095716" y="3357048"/>
                  <a:pt x="4094838" y="3356007"/>
                </a:cubicBezTo>
                <a:cubicBezTo>
                  <a:pt x="4093961" y="3356528"/>
                  <a:pt x="4092206" y="3357143"/>
                  <a:pt x="4092348" y="3357522"/>
                </a:cubicBezTo>
                <a:close/>
                <a:moveTo>
                  <a:pt x="3317407" y="3362918"/>
                </a:moveTo>
                <a:cubicBezTo>
                  <a:pt x="3318284" y="3363439"/>
                  <a:pt x="3319186" y="3363936"/>
                  <a:pt x="3320253" y="3364551"/>
                </a:cubicBezTo>
                <a:cubicBezTo>
                  <a:pt x="3321937" y="3364007"/>
                  <a:pt x="3323668" y="3363463"/>
                  <a:pt x="3325400" y="3362918"/>
                </a:cubicBezTo>
                <a:cubicBezTo>
                  <a:pt x="3324522" y="3362398"/>
                  <a:pt x="3323431" y="3361404"/>
                  <a:pt x="3322767" y="3361475"/>
                </a:cubicBezTo>
                <a:cubicBezTo>
                  <a:pt x="3320893" y="3361735"/>
                  <a:pt x="3319186" y="3362398"/>
                  <a:pt x="3317407" y="3362918"/>
                </a:cubicBezTo>
                <a:close/>
                <a:moveTo>
                  <a:pt x="10832627" y="3314588"/>
                </a:moveTo>
                <a:cubicBezTo>
                  <a:pt x="10833504" y="3314067"/>
                  <a:pt x="10835260" y="3313452"/>
                  <a:pt x="10835118" y="3313073"/>
                </a:cubicBezTo>
                <a:cubicBezTo>
                  <a:pt x="10834691" y="3311984"/>
                  <a:pt x="10833504" y="3311014"/>
                  <a:pt x="10832627" y="3309972"/>
                </a:cubicBezTo>
                <a:cubicBezTo>
                  <a:pt x="10831750" y="3310493"/>
                  <a:pt x="10829994" y="3311108"/>
                  <a:pt x="10830136" y="3311487"/>
                </a:cubicBezTo>
                <a:cubicBezTo>
                  <a:pt x="10830539" y="3312576"/>
                  <a:pt x="10831726" y="3313570"/>
                  <a:pt x="10832627" y="3314588"/>
                </a:cubicBezTo>
                <a:close/>
                <a:moveTo>
                  <a:pt x="7822848" y="987808"/>
                </a:moveTo>
                <a:cubicBezTo>
                  <a:pt x="7822801" y="987855"/>
                  <a:pt x="7822706" y="987879"/>
                  <a:pt x="7822659" y="987902"/>
                </a:cubicBezTo>
                <a:cubicBezTo>
                  <a:pt x="7822090" y="988328"/>
                  <a:pt x="7822090" y="989488"/>
                  <a:pt x="7822682" y="989843"/>
                </a:cubicBezTo>
                <a:cubicBezTo>
                  <a:pt x="7822991" y="990033"/>
                  <a:pt x="7823702" y="990103"/>
                  <a:pt x="7824438" y="990080"/>
                </a:cubicBezTo>
                <a:cubicBezTo>
                  <a:pt x="7823868" y="989322"/>
                  <a:pt x="7823370" y="988565"/>
                  <a:pt x="7822848" y="987808"/>
                </a:cubicBezTo>
                <a:close/>
                <a:moveTo>
                  <a:pt x="1136006" y="984755"/>
                </a:moveTo>
                <a:cubicBezTo>
                  <a:pt x="1136646" y="984968"/>
                  <a:pt x="1139018" y="983476"/>
                  <a:pt x="1140607" y="982766"/>
                </a:cubicBezTo>
                <a:cubicBezTo>
                  <a:pt x="1140607" y="982080"/>
                  <a:pt x="1141082" y="981133"/>
                  <a:pt x="1140489" y="980778"/>
                </a:cubicBezTo>
                <a:cubicBezTo>
                  <a:pt x="1139896" y="980423"/>
                  <a:pt x="1137903" y="980423"/>
                  <a:pt x="1137121" y="980755"/>
                </a:cubicBezTo>
                <a:cubicBezTo>
                  <a:pt x="1134488" y="981820"/>
                  <a:pt x="1131191" y="983145"/>
                  <a:pt x="1136006" y="984755"/>
                </a:cubicBezTo>
                <a:close/>
                <a:moveTo>
                  <a:pt x="4004638" y="3326872"/>
                </a:moveTo>
                <a:cubicBezTo>
                  <a:pt x="4004496" y="3327250"/>
                  <a:pt x="4006251" y="3327866"/>
                  <a:pt x="4007129" y="3328386"/>
                </a:cubicBezTo>
                <a:cubicBezTo>
                  <a:pt x="4008078" y="3327392"/>
                  <a:pt x="4009050" y="3326375"/>
                  <a:pt x="4009975" y="3325428"/>
                </a:cubicBezTo>
                <a:cubicBezTo>
                  <a:pt x="4008908" y="3324812"/>
                  <a:pt x="4008030" y="3324292"/>
                  <a:pt x="4007129" y="3323795"/>
                </a:cubicBezTo>
                <a:cubicBezTo>
                  <a:pt x="4006251" y="3324812"/>
                  <a:pt x="4005065" y="3325807"/>
                  <a:pt x="4004638" y="3326872"/>
                </a:cubicBezTo>
                <a:close/>
                <a:moveTo>
                  <a:pt x="8642688" y="3331369"/>
                </a:moveTo>
                <a:cubicBezTo>
                  <a:pt x="8641763" y="3330398"/>
                  <a:pt x="8640814" y="3329404"/>
                  <a:pt x="8639842" y="3328410"/>
                </a:cubicBezTo>
                <a:cubicBezTo>
                  <a:pt x="8638965" y="3328931"/>
                  <a:pt x="8637209" y="3329546"/>
                  <a:pt x="8637351" y="3329925"/>
                </a:cubicBezTo>
                <a:cubicBezTo>
                  <a:pt x="8637778" y="3331014"/>
                  <a:pt x="8638965" y="3331984"/>
                  <a:pt x="8639842" y="3333025"/>
                </a:cubicBezTo>
                <a:cubicBezTo>
                  <a:pt x="8640743" y="3332481"/>
                  <a:pt x="8641621" y="3331984"/>
                  <a:pt x="8642688" y="3331369"/>
                </a:cubicBezTo>
                <a:close/>
                <a:moveTo>
                  <a:pt x="997065" y="964589"/>
                </a:moveTo>
                <a:cubicBezTo>
                  <a:pt x="997943" y="965110"/>
                  <a:pt x="999034" y="966104"/>
                  <a:pt x="999698" y="966033"/>
                </a:cubicBezTo>
                <a:cubicBezTo>
                  <a:pt x="1001572" y="965796"/>
                  <a:pt x="1003280" y="965110"/>
                  <a:pt x="1005058" y="964589"/>
                </a:cubicBezTo>
                <a:cubicBezTo>
                  <a:pt x="1004181" y="964068"/>
                  <a:pt x="1003280" y="963571"/>
                  <a:pt x="1002212" y="962956"/>
                </a:cubicBezTo>
                <a:cubicBezTo>
                  <a:pt x="1000528" y="963500"/>
                  <a:pt x="998797" y="964045"/>
                  <a:pt x="997065" y="964589"/>
                </a:cubicBezTo>
                <a:close/>
                <a:moveTo>
                  <a:pt x="10567008" y="3389758"/>
                </a:moveTo>
                <a:cubicBezTo>
                  <a:pt x="10567435" y="3390847"/>
                  <a:pt x="10568621" y="3391817"/>
                  <a:pt x="10569499" y="3392835"/>
                </a:cubicBezTo>
                <a:cubicBezTo>
                  <a:pt x="10570376" y="3392314"/>
                  <a:pt x="10571277" y="3391817"/>
                  <a:pt x="10572345" y="3391202"/>
                </a:cubicBezTo>
                <a:cubicBezTo>
                  <a:pt x="10571420" y="3390232"/>
                  <a:pt x="10570471" y="3389237"/>
                  <a:pt x="10569499" y="3388243"/>
                </a:cubicBezTo>
                <a:cubicBezTo>
                  <a:pt x="10568597" y="3388740"/>
                  <a:pt x="10566842" y="3389380"/>
                  <a:pt x="10567008" y="3389758"/>
                </a:cubicBezTo>
                <a:close/>
                <a:moveTo>
                  <a:pt x="4339538" y="3395936"/>
                </a:moveTo>
                <a:cubicBezTo>
                  <a:pt x="4339396" y="3396314"/>
                  <a:pt x="4341151" y="3396930"/>
                  <a:pt x="4342029" y="3397450"/>
                </a:cubicBezTo>
                <a:cubicBezTo>
                  <a:pt x="4342977" y="3396456"/>
                  <a:pt x="4343950" y="3395439"/>
                  <a:pt x="4344875" y="3394492"/>
                </a:cubicBezTo>
                <a:cubicBezTo>
                  <a:pt x="4343807" y="3393877"/>
                  <a:pt x="4342930" y="3393356"/>
                  <a:pt x="4342029" y="3392859"/>
                </a:cubicBezTo>
                <a:cubicBezTo>
                  <a:pt x="4341151" y="3393877"/>
                  <a:pt x="4339965" y="3394847"/>
                  <a:pt x="4339538" y="3395936"/>
                </a:cubicBezTo>
                <a:close/>
                <a:moveTo>
                  <a:pt x="10551046" y="3394350"/>
                </a:moveTo>
                <a:cubicBezTo>
                  <a:pt x="10551473" y="3395439"/>
                  <a:pt x="10552659" y="3396409"/>
                  <a:pt x="10553536" y="3397450"/>
                </a:cubicBezTo>
                <a:cubicBezTo>
                  <a:pt x="10554413" y="3396930"/>
                  <a:pt x="10556169" y="3396314"/>
                  <a:pt x="10556027" y="3395936"/>
                </a:cubicBezTo>
                <a:cubicBezTo>
                  <a:pt x="10555600" y="3394847"/>
                  <a:pt x="10554413" y="3393877"/>
                  <a:pt x="10553536" y="3392835"/>
                </a:cubicBezTo>
                <a:cubicBezTo>
                  <a:pt x="10552659" y="3393356"/>
                  <a:pt x="10550904" y="3393971"/>
                  <a:pt x="10551046" y="3394350"/>
                </a:cubicBezTo>
                <a:close/>
                <a:moveTo>
                  <a:pt x="10728955" y="3392835"/>
                </a:moveTo>
                <a:cubicBezTo>
                  <a:pt x="10728078" y="3393853"/>
                  <a:pt x="10726868" y="3394847"/>
                  <a:pt x="10726465" y="3395936"/>
                </a:cubicBezTo>
                <a:cubicBezTo>
                  <a:pt x="10726323" y="3396314"/>
                  <a:pt x="10728078" y="3396930"/>
                  <a:pt x="10728955" y="3397450"/>
                </a:cubicBezTo>
                <a:cubicBezTo>
                  <a:pt x="10729904" y="3396456"/>
                  <a:pt x="10730876" y="3395439"/>
                  <a:pt x="10731801" y="3394492"/>
                </a:cubicBezTo>
                <a:cubicBezTo>
                  <a:pt x="10730734" y="3393877"/>
                  <a:pt x="10729856" y="3393356"/>
                  <a:pt x="10728955" y="3392835"/>
                </a:cubicBezTo>
                <a:close/>
                <a:moveTo>
                  <a:pt x="10524149" y="3366729"/>
                </a:moveTo>
                <a:cubicBezTo>
                  <a:pt x="10524292" y="3366350"/>
                  <a:pt x="10522536" y="3365735"/>
                  <a:pt x="10521659" y="3365214"/>
                </a:cubicBezTo>
                <a:cubicBezTo>
                  <a:pt x="10520710" y="3366208"/>
                  <a:pt x="10519738" y="3367226"/>
                  <a:pt x="10518813" y="3368173"/>
                </a:cubicBezTo>
                <a:cubicBezTo>
                  <a:pt x="10519880" y="3368788"/>
                  <a:pt x="10520758" y="3369309"/>
                  <a:pt x="10521659" y="3369806"/>
                </a:cubicBezTo>
                <a:cubicBezTo>
                  <a:pt x="10522536" y="3368812"/>
                  <a:pt x="10523723" y="3367818"/>
                  <a:pt x="10524149" y="3366729"/>
                </a:cubicBezTo>
                <a:close/>
                <a:moveTo>
                  <a:pt x="10338247" y="2927919"/>
                </a:moveTo>
                <a:cubicBezTo>
                  <a:pt x="10339124" y="2927399"/>
                  <a:pt x="10340880" y="2926783"/>
                  <a:pt x="10340738" y="2926405"/>
                </a:cubicBezTo>
                <a:cubicBezTo>
                  <a:pt x="10340311" y="2925316"/>
                  <a:pt x="10339124" y="2924345"/>
                  <a:pt x="10338247" y="2923304"/>
                </a:cubicBezTo>
                <a:cubicBezTo>
                  <a:pt x="10337369" y="2923825"/>
                  <a:pt x="10336468" y="2924322"/>
                  <a:pt x="10335401" y="2924937"/>
                </a:cubicBezTo>
                <a:cubicBezTo>
                  <a:pt x="10336349" y="2925907"/>
                  <a:pt x="10337298" y="2926901"/>
                  <a:pt x="10338247" y="2927919"/>
                </a:cubicBezTo>
                <a:close/>
                <a:moveTo>
                  <a:pt x="10718164" y="2934144"/>
                </a:moveTo>
                <a:cubicBezTo>
                  <a:pt x="10719089" y="2935114"/>
                  <a:pt x="10720037" y="2936108"/>
                  <a:pt x="10721010" y="2937102"/>
                </a:cubicBezTo>
                <a:cubicBezTo>
                  <a:pt x="10721887" y="2936582"/>
                  <a:pt x="10723642" y="2935966"/>
                  <a:pt x="10723500" y="2935588"/>
                </a:cubicBezTo>
                <a:cubicBezTo>
                  <a:pt x="10723073" y="2934499"/>
                  <a:pt x="10721887" y="2933529"/>
                  <a:pt x="10721010" y="2932487"/>
                </a:cubicBezTo>
                <a:cubicBezTo>
                  <a:pt x="10720109" y="2933032"/>
                  <a:pt x="10719207" y="2933529"/>
                  <a:pt x="10718164" y="2934144"/>
                </a:cubicBezTo>
                <a:close/>
                <a:moveTo>
                  <a:pt x="10863911" y="2899730"/>
                </a:moveTo>
                <a:cubicBezTo>
                  <a:pt x="10864552" y="2899943"/>
                  <a:pt x="10866924" y="2898452"/>
                  <a:pt x="10868512" y="2897742"/>
                </a:cubicBezTo>
                <a:cubicBezTo>
                  <a:pt x="10868512" y="2897056"/>
                  <a:pt x="10868963" y="2896109"/>
                  <a:pt x="10868394" y="2895754"/>
                </a:cubicBezTo>
                <a:cubicBezTo>
                  <a:pt x="10867801" y="2895423"/>
                  <a:pt x="10865809" y="2895399"/>
                  <a:pt x="10865026" y="2895731"/>
                </a:cubicBezTo>
                <a:cubicBezTo>
                  <a:pt x="10862393" y="2896796"/>
                  <a:pt x="10859120" y="2898121"/>
                  <a:pt x="10863911" y="2899730"/>
                </a:cubicBezTo>
                <a:close/>
                <a:moveTo>
                  <a:pt x="4680913" y="1268419"/>
                </a:moveTo>
                <a:cubicBezTo>
                  <a:pt x="4681790" y="1268939"/>
                  <a:pt x="4682881" y="1269933"/>
                  <a:pt x="4683545" y="1269862"/>
                </a:cubicBezTo>
                <a:cubicBezTo>
                  <a:pt x="4685419" y="1269626"/>
                  <a:pt x="4687127" y="1268939"/>
                  <a:pt x="4688906" y="1268419"/>
                </a:cubicBezTo>
                <a:cubicBezTo>
                  <a:pt x="4688028" y="1267898"/>
                  <a:pt x="4686937" y="1266904"/>
                  <a:pt x="4686273" y="1266975"/>
                </a:cubicBezTo>
                <a:cubicBezTo>
                  <a:pt x="4684399" y="1267212"/>
                  <a:pt x="4682691" y="1267898"/>
                  <a:pt x="4680913" y="1268419"/>
                </a:cubicBezTo>
                <a:close/>
                <a:moveTo>
                  <a:pt x="10702201" y="2906523"/>
                </a:moveTo>
                <a:cubicBezTo>
                  <a:pt x="10703126" y="2907493"/>
                  <a:pt x="10704075" y="2908488"/>
                  <a:pt x="10705047" y="2909482"/>
                </a:cubicBezTo>
                <a:cubicBezTo>
                  <a:pt x="10705925" y="2908961"/>
                  <a:pt x="10707680" y="2908346"/>
                  <a:pt x="10707538" y="2907967"/>
                </a:cubicBezTo>
                <a:cubicBezTo>
                  <a:pt x="10707111" y="2906878"/>
                  <a:pt x="10705925" y="2905908"/>
                  <a:pt x="10705047" y="2904866"/>
                </a:cubicBezTo>
                <a:cubicBezTo>
                  <a:pt x="10704170" y="2905411"/>
                  <a:pt x="10703268" y="2905908"/>
                  <a:pt x="10702201" y="2906523"/>
                </a:cubicBezTo>
                <a:close/>
                <a:moveTo>
                  <a:pt x="3921910" y="1264608"/>
                </a:moveTo>
                <a:cubicBezTo>
                  <a:pt x="3921483" y="1263519"/>
                  <a:pt x="3920297" y="1262549"/>
                  <a:pt x="3919419" y="1261508"/>
                </a:cubicBezTo>
                <a:cubicBezTo>
                  <a:pt x="3918542" y="1262028"/>
                  <a:pt x="3917640" y="1262525"/>
                  <a:pt x="3916573" y="1263141"/>
                </a:cubicBezTo>
                <a:cubicBezTo>
                  <a:pt x="3917498" y="1264111"/>
                  <a:pt x="3918447" y="1265105"/>
                  <a:pt x="3919419" y="1266099"/>
                </a:cubicBezTo>
                <a:cubicBezTo>
                  <a:pt x="3920320" y="1265602"/>
                  <a:pt x="3922076" y="1264987"/>
                  <a:pt x="3921910" y="1264608"/>
                </a:cubicBezTo>
                <a:close/>
                <a:moveTo>
                  <a:pt x="4895063" y="1258549"/>
                </a:moveTo>
                <a:cubicBezTo>
                  <a:pt x="4893996" y="1257934"/>
                  <a:pt x="4893119" y="1257413"/>
                  <a:pt x="4892217" y="1256916"/>
                </a:cubicBezTo>
                <a:cubicBezTo>
                  <a:pt x="4891339" y="1257934"/>
                  <a:pt x="4890154" y="1258928"/>
                  <a:pt x="4889727" y="1260016"/>
                </a:cubicBezTo>
                <a:cubicBezTo>
                  <a:pt x="4889584" y="1260395"/>
                  <a:pt x="4891339" y="1261010"/>
                  <a:pt x="4892217" y="1261531"/>
                </a:cubicBezTo>
                <a:cubicBezTo>
                  <a:pt x="4893166" y="1260513"/>
                  <a:pt x="4894138" y="1259519"/>
                  <a:pt x="4895063" y="1258549"/>
                </a:cubicBezTo>
                <a:close/>
                <a:moveTo>
                  <a:pt x="3253629" y="1231591"/>
                </a:moveTo>
                <a:cubicBezTo>
                  <a:pt x="3254506" y="1232112"/>
                  <a:pt x="3255597" y="1233106"/>
                  <a:pt x="3256262" y="1233035"/>
                </a:cubicBezTo>
                <a:cubicBezTo>
                  <a:pt x="3258135" y="1232798"/>
                  <a:pt x="3259843" y="1232112"/>
                  <a:pt x="3261622" y="1231591"/>
                </a:cubicBezTo>
                <a:cubicBezTo>
                  <a:pt x="3260744" y="1231070"/>
                  <a:pt x="3259653" y="1230076"/>
                  <a:pt x="3258989" y="1230147"/>
                </a:cubicBezTo>
                <a:cubicBezTo>
                  <a:pt x="3257091" y="1230384"/>
                  <a:pt x="3255407" y="1231070"/>
                  <a:pt x="3253629" y="1231591"/>
                </a:cubicBezTo>
                <a:close/>
                <a:moveTo>
                  <a:pt x="10537598" y="2978546"/>
                </a:moveTo>
                <a:cubicBezTo>
                  <a:pt x="10538475" y="2978025"/>
                  <a:pt x="10540230" y="2977410"/>
                  <a:pt x="10540088" y="2977031"/>
                </a:cubicBezTo>
                <a:cubicBezTo>
                  <a:pt x="10539661" y="2975942"/>
                  <a:pt x="10538475" y="2974972"/>
                  <a:pt x="10537598" y="2973930"/>
                </a:cubicBezTo>
                <a:cubicBezTo>
                  <a:pt x="10536720" y="2974451"/>
                  <a:pt x="10534965" y="2975066"/>
                  <a:pt x="10535107" y="2975445"/>
                </a:cubicBezTo>
                <a:cubicBezTo>
                  <a:pt x="10535510" y="2976534"/>
                  <a:pt x="10536720" y="2977528"/>
                  <a:pt x="10537598" y="2978546"/>
                </a:cubicBezTo>
                <a:close/>
                <a:moveTo>
                  <a:pt x="6594465" y="1229200"/>
                </a:moveTo>
                <a:cubicBezTo>
                  <a:pt x="6595058" y="1228869"/>
                  <a:pt x="6595058" y="1227709"/>
                  <a:pt x="6594512" y="1227260"/>
                </a:cubicBezTo>
                <a:cubicBezTo>
                  <a:pt x="6592662" y="1225745"/>
                  <a:pt x="6590385" y="1223851"/>
                  <a:pt x="6587586" y="1226621"/>
                </a:cubicBezTo>
                <a:cubicBezTo>
                  <a:pt x="6587207" y="1226999"/>
                  <a:pt x="6589816" y="1228372"/>
                  <a:pt x="6591049" y="1229271"/>
                </a:cubicBezTo>
                <a:cubicBezTo>
                  <a:pt x="6592235" y="1229295"/>
                  <a:pt x="6593872" y="1229555"/>
                  <a:pt x="6594465" y="1229200"/>
                </a:cubicBezTo>
                <a:close/>
                <a:moveTo>
                  <a:pt x="10565514" y="2980842"/>
                </a:moveTo>
                <a:cubicBezTo>
                  <a:pt x="10567292" y="2981362"/>
                  <a:pt x="10569001" y="2982049"/>
                  <a:pt x="10570874" y="2982285"/>
                </a:cubicBezTo>
                <a:cubicBezTo>
                  <a:pt x="10571538" y="2982380"/>
                  <a:pt x="10572605" y="2981362"/>
                  <a:pt x="10573507" y="2980842"/>
                </a:cubicBezTo>
                <a:cubicBezTo>
                  <a:pt x="10571776" y="2980297"/>
                  <a:pt x="10570044" y="2979729"/>
                  <a:pt x="10568360" y="2979208"/>
                </a:cubicBezTo>
                <a:cubicBezTo>
                  <a:pt x="10567269" y="2979824"/>
                  <a:pt x="10566391" y="2980345"/>
                  <a:pt x="10565514" y="2980842"/>
                </a:cubicBezTo>
                <a:close/>
                <a:moveTo>
                  <a:pt x="6382781" y="1229224"/>
                </a:moveTo>
                <a:cubicBezTo>
                  <a:pt x="6384275" y="1228514"/>
                  <a:pt x="6385461" y="1227520"/>
                  <a:pt x="6386410" y="1226502"/>
                </a:cubicBezTo>
                <a:cubicBezTo>
                  <a:pt x="6386575" y="1226336"/>
                  <a:pt x="6384868" y="1225579"/>
                  <a:pt x="6383943" y="1225035"/>
                </a:cubicBezTo>
                <a:cubicBezTo>
                  <a:pt x="6382401" y="1225745"/>
                  <a:pt x="6380623" y="1226384"/>
                  <a:pt x="6379412" y="1227260"/>
                </a:cubicBezTo>
                <a:cubicBezTo>
                  <a:pt x="6378843" y="1227686"/>
                  <a:pt x="6378843" y="1228845"/>
                  <a:pt x="6379436" y="1229200"/>
                </a:cubicBezTo>
                <a:cubicBezTo>
                  <a:pt x="6380029" y="1229555"/>
                  <a:pt x="6382093" y="1229555"/>
                  <a:pt x="6382781" y="1229224"/>
                </a:cubicBezTo>
                <a:close/>
                <a:moveTo>
                  <a:pt x="2749785" y="2989268"/>
                </a:moveTo>
                <a:cubicBezTo>
                  <a:pt x="2749927" y="2988889"/>
                  <a:pt x="2748172" y="2988273"/>
                  <a:pt x="2747295" y="2987753"/>
                </a:cubicBezTo>
                <a:cubicBezTo>
                  <a:pt x="2746346" y="2988747"/>
                  <a:pt x="2745374" y="2989765"/>
                  <a:pt x="2744449" y="2990711"/>
                </a:cubicBezTo>
                <a:cubicBezTo>
                  <a:pt x="2745516" y="2991326"/>
                  <a:pt x="2746393" y="2991847"/>
                  <a:pt x="2747295" y="2992344"/>
                </a:cubicBezTo>
                <a:cubicBezTo>
                  <a:pt x="2748172" y="2991326"/>
                  <a:pt x="2749358" y="2990356"/>
                  <a:pt x="2749785" y="2989268"/>
                </a:cubicBezTo>
                <a:close/>
                <a:moveTo>
                  <a:pt x="10774305" y="2943233"/>
                </a:moveTo>
                <a:cubicBezTo>
                  <a:pt x="10774731" y="2944321"/>
                  <a:pt x="10775917" y="2945292"/>
                  <a:pt x="10776794" y="2946333"/>
                </a:cubicBezTo>
                <a:cubicBezTo>
                  <a:pt x="10777672" y="2945812"/>
                  <a:pt x="10778574" y="2945315"/>
                  <a:pt x="10779641" y="2944700"/>
                </a:cubicBezTo>
                <a:cubicBezTo>
                  <a:pt x="10778715" y="2943730"/>
                  <a:pt x="10777767" y="2942736"/>
                  <a:pt x="10776794" y="2941742"/>
                </a:cubicBezTo>
                <a:cubicBezTo>
                  <a:pt x="10775917" y="2942239"/>
                  <a:pt x="10774162" y="2942854"/>
                  <a:pt x="10774305" y="2943233"/>
                </a:cubicBezTo>
                <a:close/>
                <a:moveTo>
                  <a:pt x="6714218" y="1245389"/>
                </a:moveTo>
                <a:cubicBezTo>
                  <a:pt x="6715095" y="1245910"/>
                  <a:pt x="6716186" y="1246904"/>
                  <a:pt x="6716850" y="1246833"/>
                </a:cubicBezTo>
                <a:cubicBezTo>
                  <a:pt x="6718723" y="1246597"/>
                  <a:pt x="6720432" y="1245910"/>
                  <a:pt x="6722210" y="1245389"/>
                </a:cubicBezTo>
                <a:cubicBezTo>
                  <a:pt x="6721333" y="1244869"/>
                  <a:pt x="6720242" y="1243875"/>
                  <a:pt x="6719578" y="1243946"/>
                </a:cubicBezTo>
                <a:cubicBezTo>
                  <a:pt x="6717680" y="1244206"/>
                  <a:pt x="6715972" y="1244892"/>
                  <a:pt x="6714218" y="1245389"/>
                </a:cubicBezTo>
                <a:close/>
                <a:moveTo>
                  <a:pt x="10383596" y="2949410"/>
                </a:moveTo>
                <a:cubicBezTo>
                  <a:pt x="10383454" y="2949789"/>
                  <a:pt x="10385209" y="2950404"/>
                  <a:pt x="10386087" y="2950925"/>
                </a:cubicBezTo>
                <a:cubicBezTo>
                  <a:pt x="10387035" y="2949931"/>
                  <a:pt x="10388008" y="2948913"/>
                  <a:pt x="10388933" y="2947966"/>
                </a:cubicBezTo>
                <a:cubicBezTo>
                  <a:pt x="10387866" y="2947351"/>
                  <a:pt x="10386988" y="2946830"/>
                  <a:pt x="10386087" y="2946333"/>
                </a:cubicBezTo>
                <a:cubicBezTo>
                  <a:pt x="10385209" y="2947351"/>
                  <a:pt x="10384023" y="2948321"/>
                  <a:pt x="10383596" y="2949410"/>
                </a:cubicBezTo>
                <a:close/>
                <a:moveTo>
                  <a:pt x="6355386" y="1240798"/>
                </a:moveTo>
                <a:cubicBezTo>
                  <a:pt x="6353608" y="1240277"/>
                  <a:pt x="6351900" y="1239591"/>
                  <a:pt x="6350026" y="1239354"/>
                </a:cubicBezTo>
                <a:cubicBezTo>
                  <a:pt x="6349362" y="1239259"/>
                  <a:pt x="6348295" y="1240277"/>
                  <a:pt x="6347417" y="1240798"/>
                </a:cubicBezTo>
                <a:cubicBezTo>
                  <a:pt x="6349149" y="1241342"/>
                  <a:pt x="6350880" y="1241910"/>
                  <a:pt x="6352564" y="1242431"/>
                </a:cubicBezTo>
                <a:cubicBezTo>
                  <a:pt x="6353608" y="1241816"/>
                  <a:pt x="6354509" y="1241295"/>
                  <a:pt x="6355386" y="1240798"/>
                </a:cubicBezTo>
                <a:close/>
                <a:moveTo>
                  <a:pt x="10649239" y="2969339"/>
                </a:moveTo>
                <a:cubicBezTo>
                  <a:pt x="10650188" y="2968345"/>
                  <a:pt x="10651160" y="2967327"/>
                  <a:pt x="10652085" y="2966380"/>
                </a:cubicBezTo>
                <a:cubicBezTo>
                  <a:pt x="10651018" y="2965765"/>
                  <a:pt x="10650140" y="2965244"/>
                  <a:pt x="10649239" y="2964747"/>
                </a:cubicBezTo>
                <a:cubicBezTo>
                  <a:pt x="10648361" y="2965765"/>
                  <a:pt x="10647151" y="2966759"/>
                  <a:pt x="10646748" y="2967848"/>
                </a:cubicBezTo>
                <a:cubicBezTo>
                  <a:pt x="10646582" y="2968203"/>
                  <a:pt x="10648338" y="2968818"/>
                  <a:pt x="10649239" y="2969339"/>
                </a:cubicBezTo>
                <a:close/>
                <a:moveTo>
                  <a:pt x="7057086" y="1231591"/>
                </a:moveTo>
                <a:cubicBezTo>
                  <a:pt x="7055307" y="1231070"/>
                  <a:pt x="7053600" y="1230384"/>
                  <a:pt x="7051726" y="1230147"/>
                </a:cubicBezTo>
                <a:cubicBezTo>
                  <a:pt x="7051062" y="1230052"/>
                  <a:pt x="7049994" y="1231070"/>
                  <a:pt x="7049093" y="1231591"/>
                </a:cubicBezTo>
                <a:cubicBezTo>
                  <a:pt x="7050825" y="1232135"/>
                  <a:pt x="7052556" y="1232703"/>
                  <a:pt x="7054240" y="1233224"/>
                </a:cubicBezTo>
                <a:cubicBezTo>
                  <a:pt x="7055307" y="1232609"/>
                  <a:pt x="7056185" y="1232088"/>
                  <a:pt x="7057086" y="1231591"/>
                </a:cubicBezTo>
                <a:close/>
                <a:moveTo>
                  <a:pt x="10881818" y="2965599"/>
                </a:moveTo>
                <a:cubicBezTo>
                  <a:pt x="10879944" y="2965836"/>
                  <a:pt x="10878237" y="2966522"/>
                  <a:pt x="10876458" y="2967043"/>
                </a:cubicBezTo>
                <a:cubicBezTo>
                  <a:pt x="10877336" y="2967564"/>
                  <a:pt x="10878237" y="2968061"/>
                  <a:pt x="10879305" y="2968676"/>
                </a:cubicBezTo>
                <a:cubicBezTo>
                  <a:pt x="10880964" y="2968132"/>
                  <a:pt x="10882720" y="2967587"/>
                  <a:pt x="10884451" y="2967043"/>
                </a:cubicBezTo>
                <a:cubicBezTo>
                  <a:pt x="10883574" y="2966522"/>
                  <a:pt x="10882482" y="2965505"/>
                  <a:pt x="10881818" y="2965599"/>
                </a:cubicBezTo>
                <a:close/>
                <a:moveTo>
                  <a:pt x="6601936" y="1231970"/>
                </a:moveTo>
                <a:cubicBezTo>
                  <a:pt x="6600679" y="1231070"/>
                  <a:pt x="6599612" y="1230052"/>
                  <a:pt x="6598093" y="1229342"/>
                </a:cubicBezTo>
                <a:cubicBezTo>
                  <a:pt x="6597382" y="1229011"/>
                  <a:pt x="6595342" y="1229011"/>
                  <a:pt x="6594749" y="1229366"/>
                </a:cubicBezTo>
                <a:cubicBezTo>
                  <a:pt x="6594156" y="1229697"/>
                  <a:pt x="6594133" y="1230881"/>
                  <a:pt x="6594725" y="1231283"/>
                </a:cubicBezTo>
                <a:cubicBezTo>
                  <a:pt x="6595983" y="1232159"/>
                  <a:pt x="6597690" y="1232822"/>
                  <a:pt x="6599421" y="1233366"/>
                </a:cubicBezTo>
                <a:cubicBezTo>
                  <a:pt x="6599707" y="1233484"/>
                  <a:pt x="6601011" y="1232490"/>
                  <a:pt x="6601936" y="1231970"/>
                </a:cubicBezTo>
                <a:close/>
                <a:moveTo>
                  <a:pt x="6374716" y="1233342"/>
                </a:moveTo>
                <a:cubicBezTo>
                  <a:pt x="6375357" y="1233555"/>
                  <a:pt x="6377729" y="1232064"/>
                  <a:pt x="6379318" y="1231354"/>
                </a:cubicBezTo>
                <a:cubicBezTo>
                  <a:pt x="6379318" y="1230668"/>
                  <a:pt x="6379769" y="1229721"/>
                  <a:pt x="6379200" y="1229366"/>
                </a:cubicBezTo>
                <a:cubicBezTo>
                  <a:pt x="6378606" y="1229035"/>
                  <a:pt x="6376614" y="1229011"/>
                  <a:pt x="6375832" y="1229342"/>
                </a:cubicBezTo>
                <a:cubicBezTo>
                  <a:pt x="6373198" y="1230407"/>
                  <a:pt x="6369925" y="1231709"/>
                  <a:pt x="6374716" y="1233342"/>
                </a:cubicBezTo>
                <a:close/>
                <a:moveTo>
                  <a:pt x="4472098" y="1232372"/>
                </a:moveTo>
                <a:cubicBezTo>
                  <a:pt x="4471671" y="1231283"/>
                  <a:pt x="4470486" y="1230313"/>
                  <a:pt x="4469608" y="1229271"/>
                </a:cubicBezTo>
                <a:cubicBezTo>
                  <a:pt x="4468731" y="1229792"/>
                  <a:pt x="4466975" y="1230407"/>
                  <a:pt x="4467118" y="1230786"/>
                </a:cubicBezTo>
                <a:cubicBezTo>
                  <a:pt x="4467545" y="1231875"/>
                  <a:pt x="4468731" y="1232845"/>
                  <a:pt x="4469608" y="1233887"/>
                </a:cubicBezTo>
                <a:cubicBezTo>
                  <a:pt x="4470509" y="1233390"/>
                  <a:pt x="4472241" y="1232751"/>
                  <a:pt x="4472098" y="1232372"/>
                </a:cubicBezTo>
                <a:close/>
                <a:moveTo>
                  <a:pt x="10720986" y="2817436"/>
                </a:moveTo>
                <a:cubicBezTo>
                  <a:pt x="10720109" y="2818454"/>
                  <a:pt x="10718922" y="2819448"/>
                  <a:pt x="10718495" y="2820536"/>
                </a:cubicBezTo>
                <a:cubicBezTo>
                  <a:pt x="10718353" y="2820915"/>
                  <a:pt x="10720109" y="2821530"/>
                  <a:pt x="10720986" y="2822051"/>
                </a:cubicBezTo>
                <a:cubicBezTo>
                  <a:pt x="10721935" y="2821057"/>
                  <a:pt x="10722907" y="2820039"/>
                  <a:pt x="10723832" y="2819093"/>
                </a:cubicBezTo>
                <a:cubicBezTo>
                  <a:pt x="10722765" y="2818454"/>
                  <a:pt x="10721887" y="2817933"/>
                  <a:pt x="10720986" y="2817436"/>
                </a:cubicBezTo>
                <a:close/>
                <a:moveTo>
                  <a:pt x="6578645" y="1298335"/>
                </a:moveTo>
                <a:cubicBezTo>
                  <a:pt x="6578859" y="1295140"/>
                  <a:pt x="6576178" y="1293625"/>
                  <a:pt x="6570676" y="1293744"/>
                </a:cubicBezTo>
                <a:cubicBezTo>
                  <a:pt x="6570485" y="1296915"/>
                  <a:pt x="6573142" y="1298454"/>
                  <a:pt x="6578645" y="1298335"/>
                </a:cubicBezTo>
                <a:close/>
                <a:moveTo>
                  <a:pt x="10740933" y="2824323"/>
                </a:moveTo>
                <a:cubicBezTo>
                  <a:pt x="10739202" y="2823779"/>
                  <a:pt x="10737470" y="2823211"/>
                  <a:pt x="10735786" y="2822690"/>
                </a:cubicBezTo>
                <a:cubicBezTo>
                  <a:pt x="10734719" y="2823305"/>
                  <a:pt x="10733841" y="2823826"/>
                  <a:pt x="10732940" y="2824323"/>
                </a:cubicBezTo>
                <a:cubicBezTo>
                  <a:pt x="10734719" y="2824844"/>
                  <a:pt x="10736426" y="2825530"/>
                  <a:pt x="10738300" y="2825767"/>
                </a:cubicBezTo>
                <a:cubicBezTo>
                  <a:pt x="10738964" y="2825862"/>
                  <a:pt x="10740032" y="2824844"/>
                  <a:pt x="10740933" y="2824323"/>
                </a:cubicBezTo>
                <a:close/>
                <a:moveTo>
                  <a:pt x="2250424" y="2832749"/>
                </a:moveTo>
                <a:cubicBezTo>
                  <a:pt x="2250851" y="2833838"/>
                  <a:pt x="2252037" y="2834808"/>
                  <a:pt x="2252915" y="2835850"/>
                </a:cubicBezTo>
                <a:cubicBezTo>
                  <a:pt x="2253792" y="2835329"/>
                  <a:pt x="2254694" y="2834832"/>
                  <a:pt x="2255761" y="2834217"/>
                </a:cubicBezTo>
                <a:cubicBezTo>
                  <a:pt x="2254836" y="2833246"/>
                  <a:pt x="2253887" y="2832252"/>
                  <a:pt x="2252915" y="2831258"/>
                </a:cubicBezTo>
                <a:cubicBezTo>
                  <a:pt x="2252037" y="2831755"/>
                  <a:pt x="2250282" y="2832371"/>
                  <a:pt x="2250424" y="2832749"/>
                </a:cubicBezTo>
                <a:close/>
                <a:moveTo>
                  <a:pt x="6570557" y="1293649"/>
                </a:moveTo>
                <a:cubicBezTo>
                  <a:pt x="6571150" y="1293318"/>
                  <a:pt x="6571150" y="1292158"/>
                  <a:pt x="6570604" y="1291708"/>
                </a:cubicBezTo>
                <a:cubicBezTo>
                  <a:pt x="6568754" y="1290194"/>
                  <a:pt x="6566478" y="1288300"/>
                  <a:pt x="6563679" y="1291069"/>
                </a:cubicBezTo>
                <a:cubicBezTo>
                  <a:pt x="6563299" y="1291448"/>
                  <a:pt x="6565908" y="1292821"/>
                  <a:pt x="6567141" y="1293720"/>
                </a:cubicBezTo>
                <a:cubicBezTo>
                  <a:pt x="6568304" y="1293744"/>
                  <a:pt x="6569964" y="1294004"/>
                  <a:pt x="6570557" y="1293649"/>
                </a:cubicBezTo>
                <a:close/>
                <a:moveTo>
                  <a:pt x="10326175" y="2803543"/>
                </a:moveTo>
                <a:cubicBezTo>
                  <a:pt x="10326767" y="2803211"/>
                  <a:pt x="10326767" y="2802051"/>
                  <a:pt x="10326222" y="2801602"/>
                </a:cubicBezTo>
                <a:cubicBezTo>
                  <a:pt x="10324372" y="2800087"/>
                  <a:pt x="10322095" y="2798194"/>
                  <a:pt x="10319296" y="2800963"/>
                </a:cubicBezTo>
                <a:cubicBezTo>
                  <a:pt x="10318917" y="2801341"/>
                  <a:pt x="10321525" y="2802714"/>
                  <a:pt x="10322759" y="2803613"/>
                </a:cubicBezTo>
                <a:cubicBezTo>
                  <a:pt x="10323921" y="2803613"/>
                  <a:pt x="10325558" y="2803898"/>
                  <a:pt x="10326175" y="2803543"/>
                </a:cubicBezTo>
                <a:close/>
                <a:moveTo>
                  <a:pt x="4545364" y="1319045"/>
                </a:moveTo>
                <a:cubicBezTo>
                  <a:pt x="4547095" y="1319590"/>
                  <a:pt x="4548827" y="1320158"/>
                  <a:pt x="4550510" y="1320678"/>
                </a:cubicBezTo>
                <a:cubicBezTo>
                  <a:pt x="4551578" y="1320063"/>
                  <a:pt x="4552455" y="1319542"/>
                  <a:pt x="4553357" y="1319045"/>
                </a:cubicBezTo>
                <a:cubicBezTo>
                  <a:pt x="4551578" y="1318524"/>
                  <a:pt x="4549870" y="1317838"/>
                  <a:pt x="4547996" y="1317601"/>
                </a:cubicBezTo>
                <a:cubicBezTo>
                  <a:pt x="4547332" y="1317530"/>
                  <a:pt x="4546241" y="1318548"/>
                  <a:pt x="4545364" y="1319045"/>
                </a:cubicBezTo>
                <a:close/>
                <a:moveTo>
                  <a:pt x="1644427" y="1318264"/>
                </a:moveTo>
                <a:cubicBezTo>
                  <a:pt x="1644854" y="1319353"/>
                  <a:pt x="1646040" y="1320323"/>
                  <a:pt x="1646918" y="1321365"/>
                </a:cubicBezTo>
                <a:cubicBezTo>
                  <a:pt x="1647795" y="1320844"/>
                  <a:pt x="1648696" y="1320347"/>
                  <a:pt x="1649764" y="1319732"/>
                </a:cubicBezTo>
                <a:cubicBezTo>
                  <a:pt x="1648839" y="1318761"/>
                  <a:pt x="1647890" y="1317767"/>
                  <a:pt x="1646918" y="1316773"/>
                </a:cubicBezTo>
                <a:cubicBezTo>
                  <a:pt x="1646040" y="1317270"/>
                  <a:pt x="1644285" y="1317885"/>
                  <a:pt x="1644427" y="1318264"/>
                </a:cubicBezTo>
                <a:close/>
                <a:moveTo>
                  <a:pt x="3959289" y="1316749"/>
                </a:moveTo>
                <a:cubicBezTo>
                  <a:pt x="3960167" y="1316229"/>
                  <a:pt x="3961068" y="1315732"/>
                  <a:pt x="3962135" y="1315116"/>
                </a:cubicBezTo>
                <a:cubicBezTo>
                  <a:pt x="3961211" y="1314146"/>
                  <a:pt x="3960262" y="1313152"/>
                  <a:pt x="3959289" y="1312158"/>
                </a:cubicBezTo>
                <a:cubicBezTo>
                  <a:pt x="3958412" y="1312678"/>
                  <a:pt x="3956657" y="1313294"/>
                  <a:pt x="3956799" y="1313672"/>
                </a:cubicBezTo>
                <a:cubicBezTo>
                  <a:pt x="3957226" y="1314737"/>
                  <a:pt x="3958412" y="1315732"/>
                  <a:pt x="3959289" y="1316749"/>
                </a:cubicBezTo>
                <a:close/>
                <a:moveTo>
                  <a:pt x="5806692" y="2809744"/>
                </a:moveTo>
                <a:cubicBezTo>
                  <a:pt x="5807119" y="2810832"/>
                  <a:pt x="5808305" y="2811803"/>
                  <a:pt x="5809182" y="2812844"/>
                </a:cubicBezTo>
                <a:cubicBezTo>
                  <a:pt x="5810060" y="2812323"/>
                  <a:pt x="5811815" y="2811708"/>
                  <a:pt x="5811673" y="2811329"/>
                </a:cubicBezTo>
                <a:cubicBezTo>
                  <a:pt x="5811246" y="2810241"/>
                  <a:pt x="5810060" y="2809270"/>
                  <a:pt x="5809182" y="2808229"/>
                </a:cubicBezTo>
                <a:cubicBezTo>
                  <a:pt x="5808305" y="2808726"/>
                  <a:pt x="5806550" y="2809365"/>
                  <a:pt x="5806692" y="2809744"/>
                </a:cubicBezTo>
                <a:close/>
                <a:moveTo>
                  <a:pt x="1625500" y="1304442"/>
                </a:moveTo>
                <a:cubicBezTo>
                  <a:pt x="1625642" y="1304063"/>
                  <a:pt x="1623887" y="1303448"/>
                  <a:pt x="1623010" y="1302927"/>
                </a:cubicBezTo>
                <a:cubicBezTo>
                  <a:pt x="1622061" y="1303921"/>
                  <a:pt x="1621088" y="1304939"/>
                  <a:pt x="1620163" y="1305886"/>
                </a:cubicBezTo>
                <a:cubicBezTo>
                  <a:pt x="1621231" y="1306501"/>
                  <a:pt x="1622108" y="1307022"/>
                  <a:pt x="1623010" y="1307519"/>
                </a:cubicBezTo>
                <a:cubicBezTo>
                  <a:pt x="1623887" y="1306525"/>
                  <a:pt x="1625073" y="1305531"/>
                  <a:pt x="1625500" y="1304442"/>
                </a:cubicBezTo>
                <a:close/>
                <a:moveTo>
                  <a:pt x="10683606" y="2811306"/>
                </a:moveTo>
                <a:cubicBezTo>
                  <a:pt x="10683179" y="2810217"/>
                  <a:pt x="10681994" y="2809247"/>
                  <a:pt x="10681116" y="2808205"/>
                </a:cubicBezTo>
                <a:cubicBezTo>
                  <a:pt x="10680239" y="2808726"/>
                  <a:pt x="10678483" y="2809341"/>
                  <a:pt x="10678625" y="2809720"/>
                </a:cubicBezTo>
                <a:cubicBezTo>
                  <a:pt x="10679052" y="2810809"/>
                  <a:pt x="10680239" y="2811779"/>
                  <a:pt x="10681116" y="2812820"/>
                </a:cubicBezTo>
                <a:cubicBezTo>
                  <a:pt x="10682017" y="2812323"/>
                  <a:pt x="10683772" y="2811684"/>
                  <a:pt x="10683606" y="2811306"/>
                </a:cubicBezTo>
                <a:close/>
                <a:moveTo>
                  <a:pt x="1094238" y="1278407"/>
                </a:moveTo>
                <a:cubicBezTo>
                  <a:pt x="1094096" y="1278785"/>
                  <a:pt x="1095851" y="1279401"/>
                  <a:pt x="1096729" y="1279922"/>
                </a:cubicBezTo>
                <a:cubicBezTo>
                  <a:pt x="1097678" y="1278927"/>
                  <a:pt x="1098650" y="1277910"/>
                  <a:pt x="1099575" y="1276963"/>
                </a:cubicBezTo>
                <a:cubicBezTo>
                  <a:pt x="1098508" y="1276348"/>
                  <a:pt x="1097630" y="1275827"/>
                  <a:pt x="1096729" y="1275330"/>
                </a:cubicBezTo>
                <a:cubicBezTo>
                  <a:pt x="1095851" y="1276348"/>
                  <a:pt x="1094665" y="1277318"/>
                  <a:pt x="1094238" y="1278407"/>
                </a:cubicBezTo>
                <a:close/>
                <a:moveTo>
                  <a:pt x="9370952" y="2884961"/>
                </a:moveTo>
                <a:cubicBezTo>
                  <a:pt x="9370810" y="2885340"/>
                  <a:pt x="9372565" y="2885955"/>
                  <a:pt x="9373442" y="2886476"/>
                </a:cubicBezTo>
                <a:cubicBezTo>
                  <a:pt x="9374391" y="2885482"/>
                  <a:pt x="9375363" y="2884464"/>
                  <a:pt x="9376288" y="2883518"/>
                </a:cubicBezTo>
                <a:cubicBezTo>
                  <a:pt x="9375221" y="2882902"/>
                  <a:pt x="9374343" y="2882382"/>
                  <a:pt x="9373442" y="2881885"/>
                </a:cubicBezTo>
                <a:cubicBezTo>
                  <a:pt x="9372541" y="2882902"/>
                  <a:pt x="9371356" y="2883873"/>
                  <a:pt x="9370952" y="2884961"/>
                </a:cubicBezTo>
                <a:close/>
                <a:moveTo>
                  <a:pt x="2465714" y="2887991"/>
                </a:moveTo>
                <a:cubicBezTo>
                  <a:pt x="2466141" y="2889080"/>
                  <a:pt x="2467326" y="2890050"/>
                  <a:pt x="2468204" y="2891092"/>
                </a:cubicBezTo>
                <a:cubicBezTo>
                  <a:pt x="2469081" y="2890571"/>
                  <a:pt x="2469983" y="2890074"/>
                  <a:pt x="2471050" y="2889458"/>
                </a:cubicBezTo>
                <a:cubicBezTo>
                  <a:pt x="2470125" y="2888488"/>
                  <a:pt x="2469176" y="2887494"/>
                  <a:pt x="2468204" y="2886500"/>
                </a:cubicBezTo>
                <a:cubicBezTo>
                  <a:pt x="2467326" y="2886997"/>
                  <a:pt x="2465571" y="2887612"/>
                  <a:pt x="2465714" y="2887991"/>
                </a:cubicBezTo>
                <a:close/>
                <a:moveTo>
                  <a:pt x="3316268" y="1272348"/>
                </a:moveTo>
                <a:cubicBezTo>
                  <a:pt x="3315201" y="1271732"/>
                  <a:pt x="3314323" y="1271212"/>
                  <a:pt x="3313422" y="1270714"/>
                </a:cubicBezTo>
                <a:cubicBezTo>
                  <a:pt x="3312544" y="1271732"/>
                  <a:pt x="3311359" y="1272726"/>
                  <a:pt x="3310932" y="1273815"/>
                </a:cubicBezTo>
                <a:cubicBezTo>
                  <a:pt x="3310789" y="1274194"/>
                  <a:pt x="3312544" y="1274809"/>
                  <a:pt x="3313422" y="1275330"/>
                </a:cubicBezTo>
                <a:cubicBezTo>
                  <a:pt x="3314394" y="1274312"/>
                  <a:pt x="3315343" y="1273318"/>
                  <a:pt x="3316268" y="1272348"/>
                </a:cubicBezTo>
                <a:close/>
                <a:moveTo>
                  <a:pt x="6015720" y="2846500"/>
                </a:moveTo>
                <a:cubicBezTo>
                  <a:pt x="6014652" y="2846808"/>
                  <a:pt x="6013585" y="2847045"/>
                  <a:pt x="6012518" y="2847352"/>
                </a:cubicBezTo>
                <a:cubicBezTo>
                  <a:pt x="6013324" y="2847826"/>
                  <a:pt x="6014249" y="2848607"/>
                  <a:pt x="6014913" y="2848702"/>
                </a:cubicBezTo>
                <a:cubicBezTo>
                  <a:pt x="6015222" y="2847991"/>
                  <a:pt x="6015435" y="2847210"/>
                  <a:pt x="6015720" y="2846500"/>
                </a:cubicBezTo>
                <a:close/>
                <a:moveTo>
                  <a:pt x="5783899" y="2862595"/>
                </a:moveTo>
                <a:cubicBezTo>
                  <a:pt x="5785772" y="2862358"/>
                  <a:pt x="5787480" y="2861672"/>
                  <a:pt x="5789259" y="2861151"/>
                </a:cubicBezTo>
                <a:cubicBezTo>
                  <a:pt x="5788381" y="2860630"/>
                  <a:pt x="5787480" y="2860133"/>
                  <a:pt x="5786413" y="2859518"/>
                </a:cubicBezTo>
                <a:cubicBezTo>
                  <a:pt x="5784753" y="2860062"/>
                  <a:pt x="5782998" y="2860607"/>
                  <a:pt x="5781266" y="2861151"/>
                </a:cubicBezTo>
                <a:cubicBezTo>
                  <a:pt x="5782167" y="2861672"/>
                  <a:pt x="5783259" y="2862690"/>
                  <a:pt x="5783899" y="2862595"/>
                </a:cubicBezTo>
                <a:close/>
                <a:moveTo>
                  <a:pt x="3308299" y="1130977"/>
                </a:moveTo>
                <a:cubicBezTo>
                  <a:pt x="3307374" y="1130007"/>
                  <a:pt x="3306425" y="1129013"/>
                  <a:pt x="3305453" y="1128019"/>
                </a:cubicBezTo>
                <a:cubicBezTo>
                  <a:pt x="3304575" y="1128539"/>
                  <a:pt x="3302820" y="1129155"/>
                  <a:pt x="3302962" y="1129533"/>
                </a:cubicBezTo>
                <a:cubicBezTo>
                  <a:pt x="3303389" y="1130622"/>
                  <a:pt x="3304575" y="1131592"/>
                  <a:pt x="3305453" y="1132634"/>
                </a:cubicBezTo>
                <a:cubicBezTo>
                  <a:pt x="3306330" y="1132113"/>
                  <a:pt x="3307231" y="1131592"/>
                  <a:pt x="3308299" y="1130977"/>
                </a:cubicBezTo>
                <a:close/>
                <a:moveTo>
                  <a:pt x="10897567" y="3121904"/>
                </a:moveTo>
                <a:cubicBezTo>
                  <a:pt x="10895907" y="3122449"/>
                  <a:pt x="10894152" y="3122993"/>
                  <a:pt x="10892420" y="3123537"/>
                </a:cubicBezTo>
                <a:cubicBezTo>
                  <a:pt x="10893298" y="3124058"/>
                  <a:pt x="10894389" y="3125052"/>
                  <a:pt x="10895030" y="3124981"/>
                </a:cubicBezTo>
                <a:cubicBezTo>
                  <a:pt x="10896903" y="3124745"/>
                  <a:pt x="10898611" y="3124058"/>
                  <a:pt x="10900389" y="3123537"/>
                </a:cubicBezTo>
                <a:cubicBezTo>
                  <a:pt x="10899512" y="3123040"/>
                  <a:pt x="10898634" y="3122520"/>
                  <a:pt x="10897567" y="3121904"/>
                </a:cubicBezTo>
                <a:close/>
                <a:moveTo>
                  <a:pt x="10679977" y="3131111"/>
                </a:moveTo>
                <a:cubicBezTo>
                  <a:pt x="10678910" y="3131727"/>
                  <a:pt x="10678032" y="3132248"/>
                  <a:pt x="10677131" y="3132745"/>
                </a:cubicBezTo>
                <a:cubicBezTo>
                  <a:pt x="10678910" y="3133265"/>
                  <a:pt x="10680618" y="3133951"/>
                  <a:pt x="10682492" y="3134188"/>
                </a:cubicBezTo>
                <a:cubicBezTo>
                  <a:pt x="10683155" y="3134283"/>
                  <a:pt x="10684223" y="3133265"/>
                  <a:pt x="10685100" y="3132745"/>
                </a:cubicBezTo>
                <a:cubicBezTo>
                  <a:pt x="10683369" y="3132200"/>
                  <a:pt x="10681638" y="3131656"/>
                  <a:pt x="10679977" y="3131111"/>
                </a:cubicBezTo>
                <a:close/>
                <a:moveTo>
                  <a:pt x="5035142" y="1122859"/>
                </a:moveTo>
                <a:cubicBezTo>
                  <a:pt x="5035783" y="1123072"/>
                  <a:pt x="5038154" y="1121581"/>
                  <a:pt x="5039744" y="1120871"/>
                </a:cubicBezTo>
                <a:cubicBezTo>
                  <a:pt x="5039744" y="1120184"/>
                  <a:pt x="5040194" y="1119238"/>
                  <a:pt x="5039625" y="1118883"/>
                </a:cubicBezTo>
                <a:cubicBezTo>
                  <a:pt x="5039056" y="1118528"/>
                  <a:pt x="5037040" y="1118528"/>
                  <a:pt x="5036257" y="1118859"/>
                </a:cubicBezTo>
                <a:cubicBezTo>
                  <a:pt x="5033624" y="1119924"/>
                  <a:pt x="5030351" y="1121249"/>
                  <a:pt x="5035142" y="1122859"/>
                </a:cubicBezTo>
                <a:close/>
                <a:moveTo>
                  <a:pt x="3301468" y="1121107"/>
                </a:moveTo>
                <a:cubicBezTo>
                  <a:pt x="3299689" y="1120587"/>
                  <a:pt x="3297981" y="1119900"/>
                  <a:pt x="3296108" y="1119664"/>
                </a:cubicBezTo>
                <a:cubicBezTo>
                  <a:pt x="3295444" y="1119569"/>
                  <a:pt x="3294376" y="1120587"/>
                  <a:pt x="3293475" y="1121107"/>
                </a:cubicBezTo>
                <a:cubicBezTo>
                  <a:pt x="3295207" y="1121652"/>
                  <a:pt x="3296938" y="1122220"/>
                  <a:pt x="3298622" y="1122740"/>
                </a:cubicBezTo>
                <a:cubicBezTo>
                  <a:pt x="3299689" y="1122125"/>
                  <a:pt x="3300590" y="1121628"/>
                  <a:pt x="3301468" y="1121107"/>
                </a:cubicBezTo>
                <a:close/>
                <a:moveTo>
                  <a:pt x="10415497" y="3138141"/>
                </a:moveTo>
                <a:cubicBezTo>
                  <a:pt x="10415355" y="3138520"/>
                  <a:pt x="10417109" y="3139135"/>
                  <a:pt x="10417987" y="3139655"/>
                </a:cubicBezTo>
                <a:cubicBezTo>
                  <a:pt x="10418936" y="3138662"/>
                  <a:pt x="10419908" y="3137644"/>
                  <a:pt x="10420833" y="3136697"/>
                </a:cubicBezTo>
                <a:cubicBezTo>
                  <a:pt x="10419767" y="3136082"/>
                  <a:pt x="10418889" y="3135561"/>
                  <a:pt x="10417987" y="3135064"/>
                </a:cubicBezTo>
                <a:cubicBezTo>
                  <a:pt x="10417109" y="3136082"/>
                  <a:pt x="10415924" y="3137052"/>
                  <a:pt x="10415497" y="3138141"/>
                </a:cubicBezTo>
                <a:close/>
                <a:moveTo>
                  <a:pt x="3285530" y="1121107"/>
                </a:moveTo>
                <a:cubicBezTo>
                  <a:pt x="3284652" y="1120587"/>
                  <a:pt x="3283751" y="1120090"/>
                  <a:pt x="3282683" y="1119474"/>
                </a:cubicBezTo>
                <a:cubicBezTo>
                  <a:pt x="3281023" y="1120019"/>
                  <a:pt x="3279292" y="1120563"/>
                  <a:pt x="3277536" y="1121107"/>
                </a:cubicBezTo>
                <a:cubicBezTo>
                  <a:pt x="3278414" y="1121628"/>
                  <a:pt x="3279505" y="1122622"/>
                  <a:pt x="3280169" y="1122551"/>
                </a:cubicBezTo>
                <a:cubicBezTo>
                  <a:pt x="3282043" y="1122315"/>
                  <a:pt x="3283751" y="1121628"/>
                  <a:pt x="3285530" y="1121107"/>
                </a:cubicBezTo>
                <a:close/>
                <a:moveTo>
                  <a:pt x="7942293" y="1146503"/>
                </a:moveTo>
                <a:cubicBezTo>
                  <a:pt x="7941700" y="1146835"/>
                  <a:pt x="7941676" y="1148042"/>
                  <a:pt x="7942269" y="1148444"/>
                </a:cubicBezTo>
                <a:cubicBezTo>
                  <a:pt x="7943526" y="1149320"/>
                  <a:pt x="7945234" y="1149983"/>
                  <a:pt x="7946965" y="1150527"/>
                </a:cubicBezTo>
                <a:cubicBezTo>
                  <a:pt x="7947250" y="1150622"/>
                  <a:pt x="7948555" y="1149651"/>
                  <a:pt x="7949480" y="1149107"/>
                </a:cubicBezTo>
                <a:cubicBezTo>
                  <a:pt x="7948222" y="1148208"/>
                  <a:pt x="7947155" y="1147190"/>
                  <a:pt x="7945637" y="1146480"/>
                </a:cubicBezTo>
                <a:cubicBezTo>
                  <a:pt x="7944902" y="1146148"/>
                  <a:pt x="7942886" y="1146148"/>
                  <a:pt x="7942293" y="1146503"/>
                </a:cubicBezTo>
                <a:close/>
                <a:moveTo>
                  <a:pt x="10795579" y="3110402"/>
                </a:moveTo>
                <a:cubicBezTo>
                  <a:pt x="10794655" y="3109431"/>
                  <a:pt x="10793706" y="3108437"/>
                  <a:pt x="10792733" y="3107443"/>
                </a:cubicBezTo>
                <a:cubicBezTo>
                  <a:pt x="10791856" y="3107964"/>
                  <a:pt x="10790100" y="3108579"/>
                  <a:pt x="10790243" y="3108958"/>
                </a:cubicBezTo>
                <a:cubicBezTo>
                  <a:pt x="10790669" y="3110047"/>
                  <a:pt x="10791856" y="3111017"/>
                  <a:pt x="10792733" y="3112058"/>
                </a:cubicBezTo>
                <a:cubicBezTo>
                  <a:pt x="10793634" y="3111538"/>
                  <a:pt x="10794536" y="3111017"/>
                  <a:pt x="10795579" y="3110402"/>
                </a:cubicBezTo>
                <a:close/>
                <a:moveTo>
                  <a:pt x="3701640" y="3113549"/>
                </a:moveTo>
                <a:cubicBezTo>
                  <a:pt x="3702067" y="3114638"/>
                  <a:pt x="3703253" y="3115609"/>
                  <a:pt x="3704130" y="3116626"/>
                </a:cubicBezTo>
                <a:cubicBezTo>
                  <a:pt x="3705008" y="3116106"/>
                  <a:pt x="3705909" y="3115609"/>
                  <a:pt x="3706976" y="3114993"/>
                </a:cubicBezTo>
                <a:cubicBezTo>
                  <a:pt x="3706051" y="3114023"/>
                  <a:pt x="3705103" y="3113029"/>
                  <a:pt x="3704130" y="3112035"/>
                </a:cubicBezTo>
                <a:cubicBezTo>
                  <a:pt x="3703253" y="3112556"/>
                  <a:pt x="3701497" y="3113171"/>
                  <a:pt x="3701640" y="3113549"/>
                </a:cubicBezTo>
                <a:close/>
                <a:moveTo>
                  <a:pt x="3047803" y="3118165"/>
                </a:moveTo>
                <a:cubicBezTo>
                  <a:pt x="3048230" y="3119253"/>
                  <a:pt x="3049416" y="3120224"/>
                  <a:pt x="3050293" y="3121265"/>
                </a:cubicBezTo>
                <a:cubicBezTo>
                  <a:pt x="3051171" y="3120745"/>
                  <a:pt x="3052072" y="3120248"/>
                  <a:pt x="3053140" y="3119632"/>
                </a:cubicBezTo>
                <a:cubicBezTo>
                  <a:pt x="3052214" y="3118662"/>
                  <a:pt x="3051266" y="3117668"/>
                  <a:pt x="3050293" y="3116674"/>
                </a:cubicBezTo>
                <a:cubicBezTo>
                  <a:pt x="3049416" y="3117147"/>
                  <a:pt x="3047661" y="3117786"/>
                  <a:pt x="3047803" y="3118165"/>
                </a:cubicBezTo>
                <a:close/>
                <a:moveTo>
                  <a:pt x="7942150" y="1146432"/>
                </a:moveTo>
                <a:cubicBezTo>
                  <a:pt x="7942364" y="1143237"/>
                  <a:pt x="7939684" y="1141722"/>
                  <a:pt x="7934181" y="1141817"/>
                </a:cubicBezTo>
                <a:cubicBezTo>
                  <a:pt x="7933991" y="1145012"/>
                  <a:pt x="7936648" y="1146551"/>
                  <a:pt x="7942150" y="1146432"/>
                </a:cubicBezTo>
                <a:close/>
                <a:moveTo>
                  <a:pt x="7146290" y="1134125"/>
                </a:moveTo>
                <a:lnTo>
                  <a:pt x="7146290" y="1134125"/>
                </a:lnTo>
                <a:cubicBezTo>
                  <a:pt x="7146385" y="1134054"/>
                  <a:pt x="7146456" y="1133983"/>
                  <a:pt x="7146551" y="1133912"/>
                </a:cubicBezTo>
                <a:cubicBezTo>
                  <a:pt x="7146479" y="1133983"/>
                  <a:pt x="7146266" y="1134078"/>
                  <a:pt x="7146290" y="1134125"/>
                </a:cubicBezTo>
                <a:close/>
                <a:moveTo>
                  <a:pt x="5352206" y="1101912"/>
                </a:moveTo>
                <a:cubicBezTo>
                  <a:pt x="5352633" y="1103001"/>
                  <a:pt x="5353819" y="1103972"/>
                  <a:pt x="5354696" y="1105013"/>
                </a:cubicBezTo>
                <a:cubicBezTo>
                  <a:pt x="5355574" y="1104492"/>
                  <a:pt x="5356475" y="1103995"/>
                  <a:pt x="5357542" y="1103380"/>
                </a:cubicBezTo>
                <a:cubicBezTo>
                  <a:pt x="5356617" y="1102410"/>
                  <a:pt x="5355669" y="1101415"/>
                  <a:pt x="5354696" y="1100421"/>
                </a:cubicBezTo>
                <a:cubicBezTo>
                  <a:pt x="5353819" y="1100895"/>
                  <a:pt x="5352063" y="1101534"/>
                  <a:pt x="5352206" y="1101912"/>
                </a:cubicBezTo>
                <a:close/>
                <a:moveTo>
                  <a:pt x="4900186" y="1100398"/>
                </a:moveTo>
                <a:cubicBezTo>
                  <a:pt x="4899309" y="1100918"/>
                  <a:pt x="4897554" y="1101534"/>
                  <a:pt x="4897696" y="1101912"/>
                </a:cubicBezTo>
                <a:cubicBezTo>
                  <a:pt x="4898123" y="1103001"/>
                  <a:pt x="4899309" y="1103972"/>
                  <a:pt x="4900186" y="1105013"/>
                </a:cubicBezTo>
                <a:cubicBezTo>
                  <a:pt x="4901064" y="1104492"/>
                  <a:pt x="4901965" y="1103995"/>
                  <a:pt x="4903033" y="1103380"/>
                </a:cubicBezTo>
                <a:cubicBezTo>
                  <a:pt x="4902108" y="1102386"/>
                  <a:pt x="4901159" y="1101392"/>
                  <a:pt x="4900186" y="1100398"/>
                </a:cubicBezTo>
                <a:close/>
                <a:moveTo>
                  <a:pt x="10848565" y="3167277"/>
                </a:moveTo>
                <a:cubicBezTo>
                  <a:pt x="10849443" y="3166756"/>
                  <a:pt x="10851198" y="3166140"/>
                  <a:pt x="10851056" y="3165762"/>
                </a:cubicBezTo>
                <a:cubicBezTo>
                  <a:pt x="10850629" y="3164673"/>
                  <a:pt x="10849443" y="3163703"/>
                  <a:pt x="10848565" y="3162661"/>
                </a:cubicBezTo>
                <a:cubicBezTo>
                  <a:pt x="10847688" y="3163182"/>
                  <a:pt x="10845933" y="3163797"/>
                  <a:pt x="10846076" y="3164176"/>
                </a:cubicBezTo>
                <a:cubicBezTo>
                  <a:pt x="10846502" y="3165265"/>
                  <a:pt x="10847688" y="3166259"/>
                  <a:pt x="10848565" y="3167277"/>
                </a:cubicBezTo>
                <a:close/>
                <a:moveTo>
                  <a:pt x="7127339" y="1097297"/>
                </a:moveTo>
                <a:cubicBezTo>
                  <a:pt x="7127481" y="1096918"/>
                  <a:pt x="7125726" y="1096303"/>
                  <a:pt x="7124849" y="1095782"/>
                </a:cubicBezTo>
                <a:cubicBezTo>
                  <a:pt x="7123900" y="1096776"/>
                  <a:pt x="7122928" y="1097794"/>
                  <a:pt x="7122003" y="1098741"/>
                </a:cubicBezTo>
                <a:cubicBezTo>
                  <a:pt x="7123070" y="1099356"/>
                  <a:pt x="7123948" y="1099877"/>
                  <a:pt x="7124849" y="1100374"/>
                </a:cubicBezTo>
                <a:cubicBezTo>
                  <a:pt x="7125750" y="1099380"/>
                  <a:pt x="7126936" y="1098386"/>
                  <a:pt x="7127339" y="1097297"/>
                </a:cubicBezTo>
                <a:close/>
                <a:moveTo>
                  <a:pt x="5081084" y="1089676"/>
                </a:moveTo>
                <a:cubicBezTo>
                  <a:pt x="5080942" y="1090055"/>
                  <a:pt x="5082697" y="1090670"/>
                  <a:pt x="5083575" y="1091191"/>
                </a:cubicBezTo>
                <a:cubicBezTo>
                  <a:pt x="5084523" y="1090197"/>
                  <a:pt x="5085496" y="1089179"/>
                  <a:pt x="5086421" y="1088232"/>
                </a:cubicBezTo>
                <a:cubicBezTo>
                  <a:pt x="5085354" y="1087617"/>
                  <a:pt x="5084476" y="1087096"/>
                  <a:pt x="5083575" y="1086599"/>
                </a:cubicBezTo>
                <a:cubicBezTo>
                  <a:pt x="5082697" y="1087617"/>
                  <a:pt x="5081511" y="1088587"/>
                  <a:pt x="5081084" y="1089676"/>
                </a:cubicBezTo>
                <a:close/>
                <a:moveTo>
                  <a:pt x="4206479" y="3176483"/>
                </a:moveTo>
                <a:cubicBezTo>
                  <a:pt x="4207357" y="3175963"/>
                  <a:pt x="4209112" y="3175347"/>
                  <a:pt x="4208970" y="3174969"/>
                </a:cubicBezTo>
                <a:cubicBezTo>
                  <a:pt x="4208827" y="3174566"/>
                  <a:pt x="4208377" y="3174235"/>
                  <a:pt x="4208069" y="3173856"/>
                </a:cubicBezTo>
                <a:cubicBezTo>
                  <a:pt x="4207096" y="3174140"/>
                  <a:pt x="4206148" y="3174614"/>
                  <a:pt x="4205175" y="3174874"/>
                </a:cubicBezTo>
                <a:cubicBezTo>
                  <a:pt x="4205650" y="3175418"/>
                  <a:pt x="4206029" y="3175963"/>
                  <a:pt x="4206479" y="3176483"/>
                </a:cubicBezTo>
                <a:close/>
                <a:moveTo>
                  <a:pt x="5055682" y="1084280"/>
                </a:moveTo>
                <a:cubicBezTo>
                  <a:pt x="5054804" y="1083759"/>
                  <a:pt x="5053714" y="1082765"/>
                  <a:pt x="5053050" y="1082836"/>
                </a:cubicBezTo>
                <a:cubicBezTo>
                  <a:pt x="5051176" y="1083073"/>
                  <a:pt x="5049468" y="1083759"/>
                  <a:pt x="5047689" y="1084280"/>
                </a:cubicBezTo>
                <a:cubicBezTo>
                  <a:pt x="5048567" y="1084800"/>
                  <a:pt x="5049658" y="1085794"/>
                  <a:pt x="5050298" y="1085723"/>
                </a:cubicBezTo>
                <a:cubicBezTo>
                  <a:pt x="5052195" y="1085487"/>
                  <a:pt x="5053903" y="1084800"/>
                  <a:pt x="5055682" y="1084280"/>
                </a:cubicBezTo>
                <a:close/>
                <a:moveTo>
                  <a:pt x="5039838" y="1116800"/>
                </a:moveTo>
                <a:cubicBezTo>
                  <a:pt x="5039269" y="1117226"/>
                  <a:pt x="5039269" y="1118386"/>
                  <a:pt x="5039862" y="1118741"/>
                </a:cubicBezTo>
                <a:cubicBezTo>
                  <a:pt x="5040455" y="1119072"/>
                  <a:pt x="5042495" y="1119096"/>
                  <a:pt x="5043206" y="1118764"/>
                </a:cubicBezTo>
                <a:cubicBezTo>
                  <a:pt x="5044701" y="1118054"/>
                  <a:pt x="5045887" y="1117060"/>
                  <a:pt x="5046835" y="1116042"/>
                </a:cubicBezTo>
                <a:cubicBezTo>
                  <a:pt x="5047001" y="1115877"/>
                  <a:pt x="5045293" y="1115119"/>
                  <a:pt x="5044369" y="1114575"/>
                </a:cubicBezTo>
                <a:cubicBezTo>
                  <a:pt x="5042827" y="1115309"/>
                  <a:pt x="5041048" y="1115924"/>
                  <a:pt x="5039838" y="1116800"/>
                </a:cubicBezTo>
                <a:close/>
                <a:moveTo>
                  <a:pt x="5061042" y="1113344"/>
                </a:moveTo>
                <a:cubicBezTo>
                  <a:pt x="5061706" y="1113439"/>
                  <a:pt x="5062774" y="1112421"/>
                  <a:pt x="5063675" y="1111900"/>
                </a:cubicBezTo>
                <a:cubicBezTo>
                  <a:pt x="5061944" y="1111356"/>
                  <a:pt x="5060212" y="1110788"/>
                  <a:pt x="5058529" y="1110267"/>
                </a:cubicBezTo>
                <a:cubicBezTo>
                  <a:pt x="5057461" y="1110883"/>
                  <a:pt x="5056584" y="1111403"/>
                  <a:pt x="5055682" y="1111900"/>
                </a:cubicBezTo>
                <a:cubicBezTo>
                  <a:pt x="5057461" y="1112421"/>
                  <a:pt x="5059145" y="1113108"/>
                  <a:pt x="5061042" y="1113344"/>
                </a:cubicBezTo>
                <a:close/>
                <a:moveTo>
                  <a:pt x="10769988" y="3154140"/>
                </a:moveTo>
                <a:cubicBezTo>
                  <a:pt x="10768303" y="3154685"/>
                  <a:pt x="10766572" y="3155229"/>
                  <a:pt x="10764841" y="3155774"/>
                </a:cubicBezTo>
                <a:cubicBezTo>
                  <a:pt x="10765719" y="3156294"/>
                  <a:pt x="10766809" y="3157289"/>
                  <a:pt x="10767473" y="3157217"/>
                </a:cubicBezTo>
                <a:cubicBezTo>
                  <a:pt x="10769347" y="3156981"/>
                  <a:pt x="10771055" y="3156294"/>
                  <a:pt x="10772834" y="3155774"/>
                </a:cubicBezTo>
                <a:cubicBezTo>
                  <a:pt x="10771933" y="3155253"/>
                  <a:pt x="10771055" y="3154756"/>
                  <a:pt x="10769988" y="3154140"/>
                </a:cubicBezTo>
                <a:close/>
                <a:moveTo>
                  <a:pt x="7016054" y="1106646"/>
                </a:moveTo>
                <a:cubicBezTo>
                  <a:pt x="7014987" y="1106031"/>
                  <a:pt x="7014109" y="1105510"/>
                  <a:pt x="7013208" y="1105013"/>
                </a:cubicBezTo>
                <a:cubicBezTo>
                  <a:pt x="7012330" y="1106031"/>
                  <a:pt x="7011144" y="1107025"/>
                  <a:pt x="7010717" y="1108114"/>
                </a:cubicBezTo>
                <a:cubicBezTo>
                  <a:pt x="7010575" y="1108492"/>
                  <a:pt x="7012330" y="1109108"/>
                  <a:pt x="7013208" y="1109628"/>
                </a:cubicBezTo>
                <a:cubicBezTo>
                  <a:pt x="7014180" y="1108611"/>
                  <a:pt x="7015129" y="1107593"/>
                  <a:pt x="7016054" y="1106646"/>
                </a:cubicBezTo>
                <a:close/>
                <a:moveTo>
                  <a:pt x="5166161" y="1106646"/>
                </a:moveTo>
                <a:cubicBezTo>
                  <a:pt x="5165094" y="1106031"/>
                  <a:pt x="5164216" y="1105510"/>
                  <a:pt x="5163315" y="1105013"/>
                </a:cubicBezTo>
                <a:cubicBezTo>
                  <a:pt x="5162437" y="1106031"/>
                  <a:pt x="5161251" y="1107025"/>
                  <a:pt x="5160824" y="1108114"/>
                </a:cubicBezTo>
                <a:cubicBezTo>
                  <a:pt x="5160682" y="1108492"/>
                  <a:pt x="5162437" y="1109108"/>
                  <a:pt x="5163315" y="1109628"/>
                </a:cubicBezTo>
                <a:cubicBezTo>
                  <a:pt x="5164287" y="1108611"/>
                  <a:pt x="5165236" y="1107593"/>
                  <a:pt x="5166161" y="1106646"/>
                </a:cubicBezTo>
                <a:close/>
                <a:moveTo>
                  <a:pt x="10900389" y="3160365"/>
                </a:moveTo>
                <a:cubicBezTo>
                  <a:pt x="10902169" y="3160886"/>
                  <a:pt x="10903876" y="3161573"/>
                  <a:pt x="10905750" y="3161809"/>
                </a:cubicBezTo>
                <a:cubicBezTo>
                  <a:pt x="10906414" y="3161904"/>
                  <a:pt x="10907481" y="3160886"/>
                  <a:pt x="10908359" y="3160365"/>
                </a:cubicBezTo>
                <a:cubicBezTo>
                  <a:pt x="10906627" y="3159821"/>
                  <a:pt x="10904896" y="3159253"/>
                  <a:pt x="10903212" y="3158732"/>
                </a:cubicBezTo>
                <a:cubicBezTo>
                  <a:pt x="10902169" y="3159347"/>
                  <a:pt x="10901291" y="3159868"/>
                  <a:pt x="10900389" y="3160365"/>
                </a:cubicBezTo>
                <a:close/>
                <a:moveTo>
                  <a:pt x="10880466" y="3029172"/>
                </a:moveTo>
                <a:cubicBezTo>
                  <a:pt x="10881344" y="3028651"/>
                  <a:pt x="10883099" y="3028036"/>
                  <a:pt x="10882957" y="3027657"/>
                </a:cubicBezTo>
                <a:cubicBezTo>
                  <a:pt x="10882530" y="3026568"/>
                  <a:pt x="10881344" y="3025598"/>
                  <a:pt x="10880466" y="3024557"/>
                </a:cubicBezTo>
                <a:cubicBezTo>
                  <a:pt x="10879589" y="3025078"/>
                  <a:pt x="10878688" y="3025575"/>
                  <a:pt x="10877620" y="3026190"/>
                </a:cubicBezTo>
                <a:cubicBezTo>
                  <a:pt x="10878545" y="3027184"/>
                  <a:pt x="10879517" y="3028178"/>
                  <a:pt x="10880466" y="3029172"/>
                </a:cubicBezTo>
                <a:close/>
                <a:moveTo>
                  <a:pt x="5575109" y="1213840"/>
                </a:moveTo>
                <a:cubicBezTo>
                  <a:pt x="5576176" y="1214455"/>
                  <a:pt x="5577053" y="1214976"/>
                  <a:pt x="5577955" y="1215473"/>
                </a:cubicBezTo>
                <a:cubicBezTo>
                  <a:pt x="5578832" y="1214455"/>
                  <a:pt x="5580042" y="1213461"/>
                  <a:pt x="5580445" y="1212372"/>
                </a:cubicBezTo>
                <a:cubicBezTo>
                  <a:pt x="5580587" y="1211994"/>
                  <a:pt x="5578832" y="1211378"/>
                  <a:pt x="5577955" y="1210857"/>
                </a:cubicBezTo>
                <a:cubicBezTo>
                  <a:pt x="5577006" y="1211875"/>
                  <a:pt x="5576034" y="1212869"/>
                  <a:pt x="5575109" y="1213840"/>
                </a:cubicBezTo>
                <a:close/>
                <a:moveTo>
                  <a:pt x="3086037" y="3038308"/>
                </a:moveTo>
                <a:cubicBezTo>
                  <a:pt x="3086630" y="3037977"/>
                  <a:pt x="3086630" y="3036817"/>
                  <a:pt x="3086084" y="3036367"/>
                </a:cubicBezTo>
                <a:cubicBezTo>
                  <a:pt x="3084234" y="3034853"/>
                  <a:pt x="3081957" y="3032959"/>
                  <a:pt x="3079158" y="3035728"/>
                </a:cubicBezTo>
                <a:cubicBezTo>
                  <a:pt x="3078779" y="3036107"/>
                  <a:pt x="3081388" y="3037480"/>
                  <a:pt x="3082621" y="3038379"/>
                </a:cubicBezTo>
                <a:cubicBezTo>
                  <a:pt x="3083807" y="3038379"/>
                  <a:pt x="3085444" y="3038663"/>
                  <a:pt x="3086037" y="3038308"/>
                </a:cubicBezTo>
                <a:close/>
                <a:moveTo>
                  <a:pt x="3086298" y="3038474"/>
                </a:moveTo>
                <a:cubicBezTo>
                  <a:pt x="3085705" y="3038805"/>
                  <a:pt x="3085681" y="3039988"/>
                  <a:pt x="3086274" y="3040415"/>
                </a:cubicBezTo>
                <a:cubicBezTo>
                  <a:pt x="3087531" y="3041267"/>
                  <a:pt x="3089239" y="3041953"/>
                  <a:pt x="3090970" y="3042497"/>
                </a:cubicBezTo>
                <a:cubicBezTo>
                  <a:pt x="3091255" y="3042592"/>
                  <a:pt x="3092559" y="3041622"/>
                  <a:pt x="3093484" y="3041077"/>
                </a:cubicBezTo>
                <a:cubicBezTo>
                  <a:pt x="3092227" y="3040178"/>
                  <a:pt x="3091160" y="3039160"/>
                  <a:pt x="3089642" y="3038450"/>
                </a:cubicBezTo>
                <a:cubicBezTo>
                  <a:pt x="3088930" y="3038119"/>
                  <a:pt x="3086890" y="3038119"/>
                  <a:pt x="3086298" y="3038474"/>
                </a:cubicBezTo>
                <a:close/>
                <a:moveTo>
                  <a:pt x="1257371" y="1206929"/>
                </a:moveTo>
                <a:cubicBezTo>
                  <a:pt x="1255711" y="1207449"/>
                  <a:pt x="1253980" y="1208017"/>
                  <a:pt x="1252225" y="1208562"/>
                </a:cubicBezTo>
                <a:cubicBezTo>
                  <a:pt x="1253102" y="1209082"/>
                  <a:pt x="1254193" y="1210076"/>
                  <a:pt x="1254857" y="1210005"/>
                </a:cubicBezTo>
                <a:cubicBezTo>
                  <a:pt x="1256731" y="1209769"/>
                  <a:pt x="1258439" y="1209082"/>
                  <a:pt x="1260218" y="1208562"/>
                </a:cubicBezTo>
                <a:cubicBezTo>
                  <a:pt x="1259316" y="1208065"/>
                  <a:pt x="1258439" y="1207544"/>
                  <a:pt x="1257371" y="1206929"/>
                </a:cubicBezTo>
                <a:close/>
                <a:moveTo>
                  <a:pt x="9401335" y="3040698"/>
                </a:moveTo>
                <a:cubicBezTo>
                  <a:pt x="9403114" y="3041219"/>
                  <a:pt x="9404821" y="3041906"/>
                  <a:pt x="9406695" y="3042142"/>
                </a:cubicBezTo>
                <a:cubicBezTo>
                  <a:pt x="9407359" y="3042237"/>
                  <a:pt x="9408427" y="3041219"/>
                  <a:pt x="9409328" y="3040698"/>
                </a:cubicBezTo>
                <a:cubicBezTo>
                  <a:pt x="9407596" y="3040154"/>
                  <a:pt x="9405865" y="3039586"/>
                  <a:pt x="9404181" y="3039065"/>
                </a:cubicBezTo>
                <a:cubicBezTo>
                  <a:pt x="9403114" y="3039657"/>
                  <a:pt x="9402237" y="3040178"/>
                  <a:pt x="9401335" y="3040698"/>
                </a:cubicBezTo>
                <a:close/>
                <a:moveTo>
                  <a:pt x="10565514" y="3040698"/>
                </a:moveTo>
                <a:cubicBezTo>
                  <a:pt x="10567245" y="3041243"/>
                  <a:pt x="10568977" y="3041811"/>
                  <a:pt x="10570661" y="3042332"/>
                </a:cubicBezTo>
                <a:cubicBezTo>
                  <a:pt x="10571728" y="3041716"/>
                  <a:pt x="10572605" y="3041196"/>
                  <a:pt x="10573483" y="3040698"/>
                </a:cubicBezTo>
                <a:cubicBezTo>
                  <a:pt x="10571704" y="3040178"/>
                  <a:pt x="10569997" y="3039491"/>
                  <a:pt x="10568123" y="3039255"/>
                </a:cubicBezTo>
                <a:cubicBezTo>
                  <a:pt x="10567459" y="3039160"/>
                  <a:pt x="10566391" y="3040178"/>
                  <a:pt x="10565514" y="3040698"/>
                </a:cubicBezTo>
                <a:close/>
                <a:moveTo>
                  <a:pt x="10544428" y="3048249"/>
                </a:moveTo>
                <a:cubicBezTo>
                  <a:pt x="10543361" y="3048864"/>
                  <a:pt x="10542483" y="3049385"/>
                  <a:pt x="10541582" y="3049882"/>
                </a:cubicBezTo>
                <a:cubicBezTo>
                  <a:pt x="10543361" y="3050403"/>
                  <a:pt x="10545069" y="3051089"/>
                  <a:pt x="10546943" y="3051326"/>
                </a:cubicBezTo>
                <a:cubicBezTo>
                  <a:pt x="10547607" y="3051420"/>
                  <a:pt x="10548674" y="3050403"/>
                  <a:pt x="10549575" y="3049882"/>
                </a:cubicBezTo>
                <a:cubicBezTo>
                  <a:pt x="10547820" y="3049338"/>
                  <a:pt x="10546089" y="3048793"/>
                  <a:pt x="10544428" y="3048249"/>
                </a:cubicBezTo>
                <a:close/>
                <a:moveTo>
                  <a:pt x="10481789" y="3001551"/>
                </a:moveTo>
                <a:cubicBezTo>
                  <a:pt x="10482666" y="3001031"/>
                  <a:pt x="10483568" y="3000534"/>
                  <a:pt x="10484635" y="2999918"/>
                </a:cubicBezTo>
                <a:cubicBezTo>
                  <a:pt x="10483710" y="2998948"/>
                  <a:pt x="10482761" y="2997954"/>
                  <a:pt x="10481789" y="2996960"/>
                </a:cubicBezTo>
                <a:cubicBezTo>
                  <a:pt x="10480911" y="2997480"/>
                  <a:pt x="10479157" y="2998096"/>
                  <a:pt x="10479298" y="2998474"/>
                </a:cubicBezTo>
                <a:cubicBezTo>
                  <a:pt x="10479702" y="2999563"/>
                  <a:pt x="10480888" y="3000534"/>
                  <a:pt x="10481789" y="3001551"/>
                </a:cubicBezTo>
                <a:close/>
                <a:moveTo>
                  <a:pt x="6489797" y="1221721"/>
                </a:moveTo>
                <a:cubicBezTo>
                  <a:pt x="6488729" y="1221106"/>
                  <a:pt x="6487852" y="1220585"/>
                  <a:pt x="6486951" y="1220088"/>
                </a:cubicBezTo>
                <a:cubicBezTo>
                  <a:pt x="6486073" y="1221106"/>
                  <a:pt x="6484887" y="1222100"/>
                  <a:pt x="6484460" y="1223189"/>
                </a:cubicBezTo>
                <a:cubicBezTo>
                  <a:pt x="6484318" y="1223567"/>
                  <a:pt x="6486073" y="1224183"/>
                  <a:pt x="6486951" y="1224703"/>
                </a:cubicBezTo>
                <a:cubicBezTo>
                  <a:pt x="6487923" y="1223686"/>
                  <a:pt x="6488872" y="1222692"/>
                  <a:pt x="6489797" y="1221721"/>
                </a:cubicBezTo>
                <a:close/>
                <a:moveTo>
                  <a:pt x="4408321" y="1223165"/>
                </a:moveTo>
                <a:cubicBezTo>
                  <a:pt x="4407894" y="1222076"/>
                  <a:pt x="4406708" y="1221106"/>
                  <a:pt x="4405830" y="1220064"/>
                </a:cubicBezTo>
                <a:cubicBezTo>
                  <a:pt x="4404953" y="1220585"/>
                  <a:pt x="4403197" y="1221200"/>
                  <a:pt x="4403340" y="1221579"/>
                </a:cubicBezTo>
                <a:cubicBezTo>
                  <a:pt x="4403767" y="1222668"/>
                  <a:pt x="4404953" y="1223638"/>
                  <a:pt x="4405830" y="1224680"/>
                </a:cubicBezTo>
                <a:cubicBezTo>
                  <a:pt x="4406708" y="1224183"/>
                  <a:pt x="4408463" y="1223544"/>
                  <a:pt x="4408321" y="1223165"/>
                </a:cubicBezTo>
                <a:close/>
                <a:moveTo>
                  <a:pt x="10938766" y="3009243"/>
                </a:moveTo>
                <a:cubicBezTo>
                  <a:pt x="10938339" y="3008155"/>
                  <a:pt x="10937153" y="3007184"/>
                  <a:pt x="10936275" y="3006143"/>
                </a:cubicBezTo>
                <a:cubicBezTo>
                  <a:pt x="10935398" y="3006664"/>
                  <a:pt x="10934497" y="3007161"/>
                  <a:pt x="10933429" y="3007776"/>
                </a:cubicBezTo>
                <a:cubicBezTo>
                  <a:pt x="10934354" y="3008747"/>
                  <a:pt x="10935303" y="3009740"/>
                  <a:pt x="10936275" y="3010735"/>
                </a:cubicBezTo>
                <a:cubicBezTo>
                  <a:pt x="10937176" y="3010261"/>
                  <a:pt x="10938931" y="3009622"/>
                  <a:pt x="10938766" y="3009243"/>
                </a:cubicBezTo>
                <a:close/>
                <a:moveTo>
                  <a:pt x="2703440" y="3013078"/>
                </a:moveTo>
                <a:cubicBezTo>
                  <a:pt x="2702562" y="3012557"/>
                  <a:pt x="2701471" y="3011563"/>
                  <a:pt x="2700807" y="3011634"/>
                </a:cubicBezTo>
                <a:cubicBezTo>
                  <a:pt x="2698934" y="3011870"/>
                  <a:pt x="2697226" y="3012557"/>
                  <a:pt x="2695447" y="3013078"/>
                </a:cubicBezTo>
                <a:cubicBezTo>
                  <a:pt x="2696325" y="3013599"/>
                  <a:pt x="2697416" y="3014592"/>
                  <a:pt x="2698080" y="3014521"/>
                </a:cubicBezTo>
                <a:cubicBezTo>
                  <a:pt x="2699953" y="3014261"/>
                  <a:pt x="2701661" y="3013575"/>
                  <a:pt x="2703440" y="3013078"/>
                </a:cubicBezTo>
                <a:close/>
                <a:moveTo>
                  <a:pt x="3148818" y="3013740"/>
                </a:moveTo>
                <a:cubicBezTo>
                  <a:pt x="3147894" y="3012770"/>
                  <a:pt x="3146945" y="3011776"/>
                  <a:pt x="3145972" y="3010782"/>
                </a:cubicBezTo>
                <a:cubicBezTo>
                  <a:pt x="3145095" y="3011303"/>
                  <a:pt x="3143340" y="3011918"/>
                  <a:pt x="3143482" y="3012297"/>
                </a:cubicBezTo>
                <a:cubicBezTo>
                  <a:pt x="3143909" y="3013385"/>
                  <a:pt x="3145095" y="3014356"/>
                  <a:pt x="3145972" y="3015397"/>
                </a:cubicBezTo>
                <a:cubicBezTo>
                  <a:pt x="3146874" y="3014853"/>
                  <a:pt x="3147751" y="3014356"/>
                  <a:pt x="3148818" y="3013740"/>
                </a:cubicBezTo>
                <a:close/>
                <a:moveTo>
                  <a:pt x="4376776" y="1218455"/>
                </a:moveTo>
                <a:cubicBezTo>
                  <a:pt x="4375850" y="1217485"/>
                  <a:pt x="4374902" y="1216491"/>
                  <a:pt x="4373929" y="1215496"/>
                </a:cubicBezTo>
                <a:cubicBezTo>
                  <a:pt x="4373052" y="1216017"/>
                  <a:pt x="4371297" y="1216632"/>
                  <a:pt x="4371439" y="1217011"/>
                </a:cubicBezTo>
                <a:cubicBezTo>
                  <a:pt x="4371866" y="1218100"/>
                  <a:pt x="4373052" y="1219070"/>
                  <a:pt x="4373929" y="1220112"/>
                </a:cubicBezTo>
                <a:cubicBezTo>
                  <a:pt x="4374807" y="1219567"/>
                  <a:pt x="4375708" y="1219047"/>
                  <a:pt x="4376776" y="1218455"/>
                </a:cubicBezTo>
                <a:close/>
                <a:moveTo>
                  <a:pt x="6090764" y="1213958"/>
                </a:moveTo>
                <a:cubicBezTo>
                  <a:pt x="6090337" y="1212869"/>
                  <a:pt x="6089151" y="1211899"/>
                  <a:pt x="6088273" y="1210857"/>
                </a:cubicBezTo>
                <a:cubicBezTo>
                  <a:pt x="6087396" y="1211378"/>
                  <a:pt x="6085640" y="1211994"/>
                  <a:pt x="6085783" y="1212372"/>
                </a:cubicBezTo>
                <a:cubicBezTo>
                  <a:pt x="6086209" y="1213461"/>
                  <a:pt x="6087396" y="1214431"/>
                  <a:pt x="6088273" y="1215473"/>
                </a:cubicBezTo>
                <a:cubicBezTo>
                  <a:pt x="6089151" y="1214976"/>
                  <a:pt x="6090906" y="1214337"/>
                  <a:pt x="6090764" y="1213958"/>
                </a:cubicBezTo>
                <a:close/>
                <a:moveTo>
                  <a:pt x="10862014" y="3081337"/>
                </a:moveTo>
                <a:cubicBezTo>
                  <a:pt x="10862440" y="3082426"/>
                  <a:pt x="10863627" y="3083396"/>
                  <a:pt x="10864504" y="3084438"/>
                </a:cubicBezTo>
                <a:cubicBezTo>
                  <a:pt x="10865382" y="3083917"/>
                  <a:pt x="10866283" y="3083420"/>
                  <a:pt x="10867350" y="3082804"/>
                </a:cubicBezTo>
                <a:cubicBezTo>
                  <a:pt x="10866425" y="3081834"/>
                  <a:pt x="10865477" y="3080840"/>
                  <a:pt x="10864504" y="3079846"/>
                </a:cubicBezTo>
                <a:cubicBezTo>
                  <a:pt x="10863627" y="3080319"/>
                  <a:pt x="10861871" y="3080958"/>
                  <a:pt x="10862014" y="3081337"/>
                </a:cubicBezTo>
                <a:close/>
                <a:moveTo>
                  <a:pt x="3619267" y="1172420"/>
                </a:moveTo>
                <a:cubicBezTo>
                  <a:pt x="3618342" y="1171450"/>
                  <a:pt x="3617393" y="1170456"/>
                  <a:pt x="3616421" y="1169462"/>
                </a:cubicBezTo>
                <a:cubicBezTo>
                  <a:pt x="3615543" y="1169982"/>
                  <a:pt x="3613788" y="1170598"/>
                  <a:pt x="3613930" y="1170976"/>
                </a:cubicBezTo>
                <a:cubicBezTo>
                  <a:pt x="3614357" y="1172065"/>
                  <a:pt x="3615543" y="1173036"/>
                  <a:pt x="3616421" y="1174077"/>
                </a:cubicBezTo>
                <a:cubicBezTo>
                  <a:pt x="3617322" y="1173533"/>
                  <a:pt x="3618200" y="1173036"/>
                  <a:pt x="3619267" y="1172420"/>
                </a:cubicBezTo>
                <a:close/>
                <a:moveTo>
                  <a:pt x="3595003" y="1170953"/>
                </a:moveTo>
                <a:cubicBezTo>
                  <a:pt x="3595146" y="1170574"/>
                  <a:pt x="3593390" y="1169959"/>
                  <a:pt x="3592513" y="1169438"/>
                </a:cubicBezTo>
                <a:cubicBezTo>
                  <a:pt x="3591564" y="1170432"/>
                  <a:pt x="3590592" y="1171450"/>
                  <a:pt x="3589667" y="1172397"/>
                </a:cubicBezTo>
                <a:cubicBezTo>
                  <a:pt x="3590734" y="1173012"/>
                  <a:pt x="3591612" y="1173533"/>
                  <a:pt x="3592513" y="1174030"/>
                </a:cubicBezTo>
                <a:cubicBezTo>
                  <a:pt x="3593390" y="1173036"/>
                  <a:pt x="3594576" y="1172042"/>
                  <a:pt x="3595003" y="1170953"/>
                </a:cubicBezTo>
                <a:close/>
                <a:moveTo>
                  <a:pt x="2840151" y="3091988"/>
                </a:moveTo>
                <a:cubicBezTo>
                  <a:pt x="2841218" y="3092603"/>
                  <a:pt x="2842096" y="3093124"/>
                  <a:pt x="2842997" y="3093621"/>
                </a:cubicBezTo>
                <a:cubicBezTo>
                  <a:pt x="2843875" y="3092603"/>
                  <a:pt x="2845085" y="3091609"/>
                  <a:pt x="2845488" y="3090520"/>
                </a:cubicBezTo>
                <a:cubicBezTo>
                  <a:pt x="2845630" y="3090142"/>
                  <a:pt x="2843875" y="3089526"/>
                  <a:pt x="2842997" y="3089005"/>
                </a:cubicBezTo>
                <a:cubicBezTo>
                  <a:pt x="2842025" y="3090023"/>
                  <a:pt x="2841076" y="3091017"/>
                  <a:pt x="2840151" y="3091988"/>
                </a:cubicBezTo>
                <a:close/>
                <a:moveTo>
                  <a:pt x="2910760" y="3091325"/>
                </a:moveTo>
                <a:cubicBezTo>
                  <a:pt x="2912539" y="3091846"/>
                  <a:pt x="2914246" y="3092532"/>
                  <a:pt x="2916120" y="3092769"/>
                </a:cubicBezTo>
                <a:cubicBezTo>
                  <a:pt x="2916784" y="3092864"/>
                  <a:pt x="2917852" y="3091846"/>
                  <a:pt x="2918753" y="3091325"/>
                </a:cubicBezTo>
                <a:cubicBezTo>
                  <a:pt x="2917021" y="3090780"/>
                  <a:pt x="2915290" y="3090213"/>
                  <a:pt x="2913606" y="3089692"/>
                </a:cubicBezTo>
                <a:cubicBezTo>
                  <a:pt x="2912539" y="3090307"/>
                  <a:pt x="2911637" y="3090804"/>
                  <a:pt x="2910760" y="3091325"/>
                </a:cubicBezTo>
                <a:close/>
                <a:moveTo>
                  <a:pt x="3708115" y="3091325"/>
                </a:moveTo>
                <a:cubicBezTo>
                  <a:pt x="3708992" y="3091846"/>
                  <a:pt x="3710083" y="3092840"/>
                  <a:pt x="3710747" y="3092769"/>
                </a:cubicBezTo>
                <a:cubicBezTo>
                  <a:pt x="3712621" y="3092532"/>
                  <a:pt x="3714329" y="3091846"/>
                  <a:pt x="3716108" y="3091325"/>
                </a:cubicBezTo>
                <a:cubicBezTo>
                  <a:pt x="3715230" y="3090804"/>
                  <a:pt x="3714329" y="3090307"/>
                  <a:pt x="3713262" y="3089692"/>
                </a:cubicBezTo>
                <a:cubicBezTo>
                  <a:pt x="3711601" y="3090213"/>
                  <a:pt x="3709846" y="3090780"/>
                  <a:pt x="3708115" y="3091325"/>
                </a:cubicBezTo>
                <a:close/>
                <a:moveTo>
                  <a:pt x="4505494" y="1157935"/>
                </a:moveTo>
                <a:cubicBezTo>
                  <a:pt x="4504616" y="1157415"/>
                  <a:pt x="4503525" y="1156420"/>
                  <a:pt x="4502861" y="1156492"/>
                </a:cubicBezTo>
                <a:cubicBezTo>
                  <a:pt x="4500987" y="1156728"/>
                  <a:pt x="4499279" y="1157415"/>
                  <a:pt x="4497501" y="1157935"/>
                </a:cubicBezTo>
                <a:cubicBezTo>
                  <a:pt x="4498378" y="1158456"/>
                  <a:pt x="4499469" y="1159450"/>
                  <a:pt x="4500133" y="1159379"/>
                </a:cubicBezTo>
                <a:cubicBezTo>
                  <a:pt x="4502007" y="1159142"/>
                  <a:pt x="4503715" y="1158456"/>
                  <a:pt x="4505494" y="1157935"/>
                </a:cubicBezTo>
                <a:close/>
                <a:moveTo>
                  <a:pt x="10489758" y="3098236"/>
                </a:moveTo>
                <a:cubicBezTo>
                  <a:pt x="10488880" y="3098757"/>
                  <a:pt x="10487126" y="3099372"/>
                  <a:pt x="10487268" y="3099751"/>
                </a:cubicBezTo>
                <a:cubicBezTo>
                  <a:pt x="10487695" y="3100840"/>
                  <a:pt x="10488880" y="3101810"/>
                  <a:pt x="10489758" y="3102851"/>
                </a:cubicBezTo>
                <a:cubicBezTo>
                  <a:pt x="10490636" y="3102331"/>
                  <a:pt x="10491537" y="3101834"/>
                  <a:pt x="10492604" y="3101218"/>
                </a:cubicBezTo>
                <a:cubicBezTo>
                  <a:pt x="10491655" y="3100224"/>
                  <a:pt x="10490707" y="3099230"/>
                  <a:pt x="10489758" y="3098236"/>
                </a:cubicBezTo>
                <a:close/>
                <a:moveTo>
                  <a:pt x="10549552" y="3100532"/>
                </a:moveTo>
                <a:cubicBezTo>
                  <a:pt x="10551283" y="3101076"/>
                  <a:pt x="10553014" y="3101645"/>
                  <a:pt x="10554699" y="3102165"/>
                </a:cubicBezTo>
                <a:cubicBezTo>
                  <a:pt x="10555766" y="3101550"/>
                  <a:pt x="10556644" y="3101029"/>
                  <a:pt x="10557545" y="3100532"/>
                </a:cubicBezTo>
                <a:cubicBezTo>
                  <a:pt x="10555766" y="3100011"/>
                  <a:pt x="10554058" y="3099325"/>
                  <a:pt x="10552184" y="3099088"/>
                </a:cubicBezTo>
                <a:cubicBezTo>
                  <a:pt x="10551520" y="3099017"/>
                  <a:pt x="10550453" y="3100011"/>
                  <a:pt x="10549552" y="3100532"/>
                </a:cubicBezTo>
                <a:close/>
                <a:moveTo>
                  <a:pt x="10529628" y="3056793"/>
                </a:moveTo>
                <a:cubicBezTo>
                  <a:pt x="10530506" y="3056272"/>
                  <a:pt x="10532261" y="3055657"/>
                  <a:pt x="10532119" y="3055278"/>
                </a:cubicBezTo>
                <a:cubicBezTo>
                  <a:pt x="10531692" y="3054190"/>
                  <a:pt x="10530506" y="3053219"/>
                  <a:pt x="10529628" y="3052178"/>
                </a:cubicBezTo>
                <a:cubicBezTo>
                  <a:pt x="10528750" y="3052698"/>
                  <a:pt x="10526996" y="3053314"/>
                  <a:pt x="10527138" y="3053693"/>
                </a:cubicBezTo>
                <a:cubicBezTo>
                  <a:pt x="10527541" y="3054805"/>
                  <a:pt x="10528727" y="3055775"/>
                  <a:pt x="10529628" y="3056793"/>
                </a:cubicBezTo>
                <a:close/>
                <a:moveTo>
                  <a:pt x="10493743" y="3059112"/>
                </a:moveTo>
                <a:cubicBezTo>
                  <a:pt x="10492012" y="3058568"/>
                  <a:pt x="10490280" y="3058000"/>
                  <a:pt x="10488596" y="3057479"/>
                </a:cubicBezTo>
                <a:cubicBezTo>
                  <a:pt x="10487529" y="3058095"/>
                  <a:pt x="10486651" y="3058615"/>
                  <a:pt x="10485750" y="3059112"/>
                </a:cubicBezTo>
                <a:cubicBezTo>
                  <a:pt x="10487529" y="3059633"/>
                  <a:pt x="10489236" y="3060320"/>
                  <a:pt x="10491110" y="3060556"/>
                </a:cubicBezTo>
                <a:cubicBezTo>
                  <a:pt x="10491774" y="3060627"/>
                  <a:pt x="10492865" y="3059610"/>
                  <a:pt x="10493743" y="3059112"/>
                </a:cubicBezTo>
                <a:close/>
                <a:moveTo>
                  <a:pt x="6970871" y="1189367"/>
                </a:moveTo>
                <a:cubicBezTo>
                  <a:pt x="6971298" y="1190455"/>
                  <a:pt x="6972483" y="1191426"/>
                  <a:pt x="6973361" y="1192467"/>
                </a:cubicBezTo>
                <a:cubicBezTo>
                  <a:pt x="6974239" y="1191947"/>
                  <a:pt x="6975140" y="1191449"/>
                  <a:pt x="6976208" y="1190834"/>
                </a:cubicBezTo>
                <a:cubicBezTo>
                  <a:pt x="6975282" y="1189864"/>
                  <a:pt x="6974334" y="1188870"/>
                  <a:pt x="6973361" y="1187876"/>
                </a:cubicBezTo>
                <a:cubicBezTo>
                  <a:pt x="6972460" y="1188373"/>
                  <a:pt x="6970705" y="1188988"/>
                  <a:pt x="6970871" y="1189367"/>
                </a:cubicBezTo>
                <a:close/>
                <a:moveTo>
                  <a:pt x="1467514" y="1176349"/>
                </a:moveTo>
                <a:cubicBezTo>
                  <a:pt x="1466636" y="1175828"/>
                  <a:pt x="1465735" y="1175331"/>
                  <a:pt x="1464668" y="1174716"/>
                </a:cubicBezTo>
                <a:cubicBezTo>
                  <a:pt x="1463007" y="1175237"/>
                  <a:pt x="1461252" y="1175805"/>
                  <a:pt x="1459521" y="1176349"/>
                </a:cubicBezTo>
                <a:cubicBezTo>
                  <a:pt x="1460398" y="1176870"/>
                  <a:pt x="1461489" y="1177864"/>
                  <a:pt x="1462130" y="1177793"/>
                </a:cubicBezTo>
                <a:cubicBezTo>
                  <a:pt x="1464027" y="1177556"/>
                  <a:pt x="1465735" y="1176870"/>
                  <a:pt x="1467514" y="1176349"/>
                </a:cubicBezTo>
                <a:close/>
                <a:moveTo>
                  <a:pt x="10879305" y="3075870"/>
                </a:moveTo>
                <a:cubicBezTo>
                  <a:pt x="10878237" y="3076485"/>
                  <a:pt x="10877360" y="3077006"/>
                  <a:pt x="10876458" y="3077503"/>
                </a:cubicBezTo>
                <a:cubicBezTo>
                  <a:pt x="10878237" y="3078024"/>
                  <a:pt x="10879944" y="3078710"/>
                  <a:pt x="10881818" y="3078946"/>
                </a:cubicBezTo>
                <a:cubicBezTo>
                  <a:pt x="10882482" y="3079041"/>
                  <a:pt x="10883550" y="3078024"/>
                  <a:pt x="10884451" y="3077503"/>
                </a:cubicBezTo>
                <a:cubicBezTo>
                  <a:pt x="10882720" y="3076958"/>
                  <a:pt x="10880988" y="3076414"/>
                  <a:pt x="10879305" y="3075870"/>
                </a:cubicBezTo>
                <a:close/>
                <a:moveTo>
                  <a:pt x="10685100" y="3082118"/>
                </a:moveTo>
                <a:cubicBezTo>
                  <a:pt x="10686880" y="3082639"/>
                  <a:pt x="10688587" y="3083325"/>
                  <a:pt x="10690461" y="3083562"/>
                </a:cubicBezTo>
                <a:cubicBezTo>
                  <a:pt x="10691125" y="3083656"/>
                  <a:pt x="10692192" y="3082639"/>
                  <a:pt x="10693094" y="3082118"/>
                </a:cubicBezTo>
                <a:cubicBezTo>
                  <a:pt x="10691362" y="3081574"/>
                  <a:pt x="10689631" y="3081006"/>
                  <a:pt x="10687946" y="3080485"/>
                </a:cubicBezTo>
                <a:cubicBezTo>
                  <a:pt x="10686880" y="3081100"/>
                  <a:pt x="10686002" y="3081598"/>
                  <a:pt x="10685100" y="3082118"/>
                </a:cubicBezTo>
                <a:close/>
              </a:path>
            </a:pathLst>
          </a:custGeom>
          <a:solidFill>
            <a:srgbClr val="FF0000">
              <a:alpha val="11000"/>
            </a:srgbClr>
          </a:solidFill>
          <a:ln w="23710" cap="flat">
            <a:noFill/>
            <a:prstDash val="solid"/>
            <a:miter/>
          </a:ln>
        </p:spPr>
        <p:txBody>
          <a:bodyPr rtlCol="0" anchor="ctr"/>
          <a:lstStyle/>
          <a:p>
            <a:endParaRPr lang="en-US"/>
          </a:p>
        </p:txBody>
      </p:sp>
      <p:pic>
        <p:nvPicPr>
          <p:cNvPr id="66" name="Picture 65" descr="Logo&#10;&#10;Description automatically generated">
            <a:extLst>
              <a:ext uri="{FF2B5EF4-FFF2-40B4-BE49-F238E27FC236}">
                <a16:creationId xmlns:a16="http://schemas.microsoft.com/office/drawing/2014/main" id="{33CD819B-D787-2F66-B793-AF0D6540FDC2}"/>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b="30889"/>
          <a:stretch/>
        </p:blipFill>
        <p:spPr>
          <a:xfrm>
            <a:off x="1763277" y="6544446"/>
            <a:ext cx="1112675" cy="292589"/>
          </a:xfrm>
          <a:prstGeom prst="rect">
            <a:avLst/>
          </a:prstGeom>
        </p:spPr>
      </p:pic>
      <p:pic>
        <p:nvPicPr>
          <p:cNvPr id="67" name="Picture 66" descr="Logo&#10;&#10;Description automatically generated">
            <a:extLst>
              <a:ext uri="{FF2B5EF4-FFF2-40B4-BE49-F238E27FC236}">
                <a16:creationId xmlns:a16="http://schemas.microsoft.com/office/drawing/2014/main" id="{F727F09F-698D-D860-104C-1C2FB843B55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2265" y="6507418"/>
            <a:ext cx="858968" cy="338426"/>
          </a:xfrm>
          <a:prstGeom prst="rect">
            <a:avLst/>
          </a:prstGeom>
        </p:spPr>
      </p:pic>
      <p:pic>
        <p:nvPicPr>
          <p:cNvPr id="68" name="Picture 67" descr="A picture containing text, sign&#10;&#10;Description automatically generated">
            <a:extLst>
              <a:ext uri="{FF2B5EF4-FFF2-40B4-BE49-F238E27FC236}">
                <a16:creationId xmlns:a16="http://schemas.microsoft.com/office/drawing/2014/main" id="{3624A62F-C9A4-0527-2801-58370D6125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967288" y="6535638"/>
            <a:ext cx="709934" cy="310206"/>
          </a:xfrm>
          <a:prstGeom prst="rect">
            <a:avLst/>
          </a:prstGeom>
        </p:spPr>
      </p:pic>
      <p:sp>
        <p:nvSpPr>
          <p:cNvPr id="69" name="TextBox 68">
            <a:extLst>
              <a:ext uri="{FF2B5EF4-FFF2-40B4-BE49-F238E27FC236}">
                <a16:creationId xmlns:a16="http://schemas.microsoft.com/office/drawing/2014/main" id="{20CAF050-5DF9-3EC1-DFAB-CBABF55A7E50}"/>
              </a:ext>
            </a:extLst>
          </p:cNvPr>
          <p:cNvSpPr txBox="1"/>
          <p:nvPr userDrawn="1"/>
        </p:nvSpPr>
        <p:spPr>
          <a:xfrm flipH="1">
            <a:off x="11633673" y="6573342"/>
            <a:ext cx="71172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lang="en-US" sz="1100" b="1" i="1" kern="1200" spc="0" baseline="0" noProof="0" smtClean="0">
                <a:ln>
                  <a:noFill/>
                </a:ln>
                <a:solidFill>
                  <a:schemeClr val="bg1"/>
                </a:solidFill>
                <a:latin typeface="Roboto Cn"/>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100" b="1" i="1" kern="1200" spc="0" baseline="0" noProof="0" dirty="0">
              <a:ln>
                <a:noFill/>
              </a:ln>
              <a:solidFill>
                <a:schemeClr val="bg1"/>
              </a:solidFill>
              <a:latin typeface="Roboto Cn"/>
              <a:ea typeface="+mn-ea"/>
              <a:cs typeface="Arial" panose="020B0604020202020204" pitchFamily="34" charset="0"/>
            </a:endParaRPr>
          </a:p>
        </p:txBody>
      </p:sp>
      <p:sp>
        <p:nvSpPr>
          <p:cNvPr id="70" name="object 87">
            <a:extLst>
              <a:ext uri="{FF2B5EF4-FFF2-40B4-BE49-F238E27FC236}">
                <a16:creationId xmlns:a16="http://schemas.microsoft.com/office/drawing/2014/main" id="{103ACCB2-ADB4-26DB-5DA6-6308B67F7D44}"/>
              </a:ext>
            </a:extLst>
          </p:cNvPr>
          <p:cNvSpPr txBox="1"/>
          <p:nvPr userDrawn="1"/>
        </p:nvSpPr>
        <p:spPr>
          <a:xfrm>
            <a:off x="5370619" y="6620663"/>
            <a:ext cx="2285160" cy="182101"/>
          </a:xfrm>
          <a:prstGeom prst="rect">
            <a:avLst/>
          </a:prstGeom>
        </p:spPr>
        <p:txBody>
          <a:bodyPr vert="horz" wrap="square" lIns="0" tIns="12700" rIns="0" bIns="0" rtlCol="0">
            <a:spAutoFit/>
          </a:bodyPr>
          <a:lstStyle/>
          <a:p>
            <a:pPr marL="12700" algn="l" defTabSz="914400" rtl="0" eaLnBrk="1" latinLnBrk="0" hangingPunct="1">
              <a:lnSpc>
                <a:spcPct val="100000"/>
              </a:lnSpc>
              <a:spcBef>
                <a:spcPts val="95"/>
              </a:spcBef>
            </a:pPr>
            <a:r>
              <a:rPr sz="1100" b="1" i="1" kern="1200" spc="0" baseline="0" dirty="0">
                <a:ln>
                  <a:noFill/>
                </a:ln>
                <a:solidFill>
                  <a:schemeClr val="bg1"/>
                </a:solidFill>
                <a:latin typeface="Roboto Cn"/>
                <a:ea typeface="+mn-ea"/>
                <a:cs typeface="Roboto Cn"/>
              </a:rPr>
              <a:t>h</a:t>
            </a:r>
            <a:r>
              <a:rPr lang="en-US" sz="1100" b="1" i="1" kern="1200" spc="0" baseline="0" dirty="0">
                <a:ln>
                  <a:noFill/>
                </a:ln>
                <a:solidFill>
                  <a:schemeClr val="bg1"/>
                </a:solidFill>
                <a:latin typeface="Roboto Cn"/>
                <a:ea typeface="+mn-ea"/>
                <a:cs typeface="Roboto Cn"/>
              </a:rPr>
              <a:t>ttp</a:t>
            </a:r>
            <a:r>
              <a:rPr sz="1100" b="1" i="1" kern="1200" spc="0" baseline="0" dirty="0">
                <a:ln>
                  <a:noFill/>
                </a:ln>
                <a:solidFill>
                  <a:schemeClr val="bg1"/>
                </a:solidFill>
                <a:latin typeface="Roboto Cn"/>
                <a:ea typeface="+mn-ea"/>
                <a:cs typeface="Roboto Cn"/>
              </a:rPr>
              <a:t>://www.sipd.kemendag</a:t>
            </a:r>
            <a:r>
              <a:rPr lang="en-US" sz="1100" b="1" i="1" kern="1200" spc="0" baseline="0" dirty="0">
                <a:ln>
                  <a:noFill/>
                </a:ln>
                <a:solidFill>
                  <a:schemeClr val="bg1"/>
                </a:solidFill>
                <a:latin typeface="Roboto Cn"/>
                <a:ea typeface="+mn-ea"/>
                <a:cs typeface="Roboto Cn"/>
              </a:rPr>
              <a:t>r</a:t>
            </a:r>
            <a:r>
              <a:rPr sz="1100" b="1" i="1" kern="1200" spc="0" baseline="0" dirty="0">
                <a:ln>
                  <a:noFill/>
                </a:ln>
                <a:solidFill>
                  <a:schemeClr val="bg1"/>
                </a:solidFill>
                <a:latin typeface="Roboto Cn"/>
                <a:ea typeface="+mn-ea"/>
                <a:cs typeface="Roboto Cn"/>
              </a:rPr>
              <a:t>i.go.id</a:t>
            </a:r>
          </a:p>
        </p:txBody>
      </p:sp>
      <p:sp>
        <p:nvSpPr>
          <p:cNvPr id="71" name="object 88">
            <a:extLst>
              <a:ext uri="{FF2B5EF4-FFF2-40B4-BE49-F238E27FC236}">
                <a16:creationId xmlns:a16="http://schemas.microsoft.com/office/drawing/2014/main" id="{BD501C6C-AE82-5629-F22F-DB82D39DB5F1}"/>
              </a:ext>
            </a:extLst>
          </p:cNvPr>
          <p:cNvSpPr txBox="1"/>
          <p:nvPr userDrawn="1"/>
        </p:nvSpPr>
        <p:spPr>
          <a:xfrm>
            <a:off x="4087310" y="6614468"/>
            <a:ext cx="1252597" cy="181460"/>
          </a:xfrm>
          <a:prstGeom prst="rect">
            <a:avLst/>
          </a:prstGeom>
        </p:spPr>
        <p:txBody>
          <a:bodyPr vert="horz" wrap="square" lIns="0" tIns="12065" rIns="0" bIns="0" rtlCol="0">
            <a:spAutoFit/>
          </a:bodyPr>
          <a:lstStyle/>
          <a:p>
            <a:pPr marL="12700" algn="l" defTabSz="914400" rtl="0" eaLnBrk="1" latinLnBrk="0" hangingPunct="1">
              <a:lnSpc>
                <a:spcPct val="100000"/>
              </a:lnSpc>
              <a:spcBef>
                <a:spcPts val="95"/>
              </a:spcBef>
            </a:pPr>
            <a:r>
              <a:rPr lang="en-US" sz="1100" b="1" i="1" kern="1200" spc="0" baseline="0" dirty="0">
                <a:ln>
                  <a:noFill/>
                </a:ln>
                <a:solidFill>
                  <a:schemeClr val="bg1"/>
                </a:solidFill>
                <a:latin typeface="Roboto Cn"/>
                <a:ea typeface="+mn-ea"/>
                <a:cs typeface="Roboto Cn"/>
              </a:rPr>
              <a:t>@</a:t>
            </a:r>
            <a:r>
              <a:rPr lang="en-US" sz="1100" b="1" i="1" kern="1200" spc="0" baseline="0" dirty="0" err="1">
                <a:ln>
                  <a:noFill/>
                </a:ln>
                <a:solidFill>
                  <a:schemeClr val="bg1"/>
                </a:solidFill>
                <a:latin typeface="Roboto Cn"/>
                <a:ea typeface="+mn-ea"/>
                <a:cs typeface="Roboto Cn"/>
              </a:rPr>
              <a:t>ditjenbinakeuda</a:t>
            </a:r>
            <a:endParaRPr sz="1100" b="1" i="1" kern="1200" spc="0" baseline="0" dirty="0">
              <a:ln>
                <a:noFill/>
              </a:ln>
              <a:solidFill>
                <a:schemeClr val="bg1"/>
              </a:solidFill>
              <a:latin typeface="Roboto Cn"/>
              <a:ea typeface="+mn-ea"/>
              <a:cs typeface="Roboto Cn"/>
            </a:endParaRPr>
          </a:p>
        </p:txBody>
      </p:sp>
      <p:pic>
        <p:nvPicPr>
          <p:cNvPr id="72" name="object 83">
            <a:extLst>
              <a:ext uri="{FF2B5EF4-FFF2-40B4-BE49-F238E27FC236}">
                <a16:creationId xmlns:a16="http://schemas.microsoft.com/office/drawing/2014/main" id="{8133C74F-D125-5D92-54BE-7828F1B22D39}"/>
              </a:ext>
            </a:extLst>
          </p:cNvPr>
          <p:cNvPicPr/>
          <p:nvPr userDrawn="1"/>
        </p:nvPicPr>
        <p:blipFill>
          <a:blip r:embed="rId15" cstate="print">
            <a:lum bright="70000" contrast="-70000"/>
          </a:blip>
          <a:stretch>
            <a:fillRect/>
          </a:stretch>
        </p:blipFill>
        <p:spPr>
          <a:xfrm>
            <a:off x="2941031" y="6544446"/>
            <a:ext cx="1115568" cy="292608"/>
          </a:xfrm>
          <a:prstGeom prst="rect">
            <a:avLst/>
          </a:prstGeom>
        </p:spPr>
      </p:pic>
      <p:pic>
        <p:nvPicPr>
          <p:cNvPr id="73" name="Picture 72" descr="A red and black logo&#10;&#10;Description automatically generated">
            <a:extLst>
              <a:ext uri="{FF2B5EF4-FFF2-40B4-BE49-F238E27FC236}">
                <a16:creationId xmlns:a16="http://schemas.microsoft.com/office/drawing/2014/main" id="{F4B42A0F-5496-F05D-8A32-915D4CA9352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1328" y="14301"/>
            <a:ext cx="1135689" cy="645923"/>
          </a:xfrm>
          <a:prstGeom prst="rect">
            <a:avLst/>
          </a:prstGeom>
        </p:spPr>
      </p:pic>
    </p:spTree>
    <p:extLst>
      <p:ext uri="{BB962C8B-B14F-4D97-AF65-F5344CB8AC3E}">
        <p14:creationId xmlns:p14="http://schemas.microsoft.com/office/powerpoint/2010/main" val="150828110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2.png"/><Relationship Id="rId7" Type="http://schemas.openxmlformats.org/officeDocument/2006/relationships/diagramQuickStyle" Target="../diagrams/quickStyle2.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chart" Target="../charts/chart1.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youexec.com/resources?m=ppt&amp;sr=marketcomms" TargetMode="Externa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3.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7.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37CCB7-42F4-475F-BC95-3A1F28A22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grpSp>
        <p:nvGrpSpPr>
          <p:cNvPr id="2" name="Group 1"/>
          <p:cNvGrpSpPr/>
          <p:nvPr/>
        </p:nvGrpSpPr>
        <p:grpSpPr>
          <a:xfrm rot="19175946">
            <a:off x="614751" y="702215"/>
            <a:ext cx="3680766" cy="3579398"/>
            <a:chOff x="376629" y="1741566"/>
            <a:chExt cx="3680766" cy="3579398"/>
          </a:xfrm>
        </p:grpSpPr>
        <p:pic>
          <p:nvPicPr>
            <p:cNvPr id="7" name="Picture 4" descr="yarat Pengajuan Kartu Kredit BRI, BCA, BNI, Mandiri, CI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4056">
              <a:off x="376629" y="1741566"/>
              <a:ext cx="3680766" cy="35793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849632">
              <a:off x="1636443" y="3280337"/>
              <a:ext cx="1642643" cy="197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FF0000"/>
                  </a:solidFill>
                </a:rPr>
                <a:t>PEMERINTAH DAERAH</a:t>
              </a:r>
            </a:p>
          </p:txBody>
        </p:sp>
      </p:grpSp>
      <p:sp>
        <p:nvSpPr>
          <p:cNvPr id="31" name="TextBox 27">
            <a:extLst>
              <a:ext uri="{FF2B5EF4-FFF2-40B4-BE49-F238E27FC236}">
                <a16:creationId xmlns:a16="http://schemas.microsoft.com/office/drawing/2014/main" id="{1FEE98BC-8883-4ABF-B320-950FC6AA2DB0}"/>
              </a:ext>
            </a:extLst>
          </p:cNvPr>
          <p:cNvSpPr txBox="1"/>
          <p:nvPr/>
        </p:nvSpPr>
        <p:spPr>
          <a:xfrm>
            <a:off x="4516584" y="1574333"/>
            <a:ext cx="7628420" cy="1246495"/>
          </a:xfrm>
          <a:prstGeom prst="rect">
            <a:avLst/>
          </a:prstGeom>
          <a:noFill/>
        </p:spPr>
        <p:txBody>
          <a:bodyPr wrap="square" rtlCol="0">
            <a:spAutoFit/>
          </a:bodyPr>
          <a:lstStyle/>
          <a:p>
            <a:pPr lvl="0" algn="ctr">
              <a:lnSpc>
                <a:spcPts val="3000"/>
              </a:lnSpc>
              <a:defRPr/>
            </a:pPr>
            <a:r>
              <a:rPr lang="it-IT" sz="2800" b="1" dirty="0">
                <a:solidFill>
                  <a:srgbClr val="1B1E20"/>
                </a:solidFill>
                <a:latin typeface="Century Gothic" panose="020B0502020202020204" pitchFamily="34" charset="0"/>
              </a:rPr>
              <a:t>PENERAPAN </a:t>
            </a:r>
          </a:p>
          <a:p>
            <a:pPr lvl="0" algn="ctr">
              <a:lnSpc>
                <a:spcPts val="3000"/>
              </a:lnSpc>
              <a:defRPr/>
            </a:pPr>
            <a:r>
              <a:rPr lang="it-IT" sz="2800" b="1" dirty="0">
                <a:solidFill>
                  <a:srgbClr val="1B1E20"/>
                </a:solidFill>
                <a:latin typeface="Century Gothic" panose="020B0502020202020204" pitchFamily="34" charset="0"/>
              </a:rPr>
              <a:t>KARTU KREDIT PEMERINTAH DAERAH</a:t>
            </a:r>
          </a:p>
          <a:p>
            <a:pPr lvl="0" algn="ctr">
              <a:lnSpc>
                <a:spcPts val="3000"/>
              </a:lnSpc>
              <a:defRPr/>
            </a:pPr>
            <a:r>
              <a:rPr lang="it-IT" sz="2800" b="1" dirty="0">
                <a:solidFill>
                  <a:srgbClr val="1B1E20"/>
                </a:solidFill>
                <a:latin typeface="Century Gothic" panose="020B0502020202020204" pitchFamily="34" charset="0"/>
              </a:rPr>
              <a:t>(KKPD)</a:t>
            </a:r>
            <a:endParaRPr lang="it-IT" sz="2800" b="1" dirty="0">
              <a:solidFill>
                <a:srgbClr val="FF0000"/>
              </a:solidFill>
              <a:latin typeface="Century Gothic" panose="020B0502020202020204" pitchFamily="34" charset="0"/>
            </a:endParaRPr>
          </a:p>
        </p:txBody>
      </p:sp>
      <p:sp>
        <p:nvSpPr>
          <p:cNvPr id="33" name="Kotak Teks 32">
            <a:extLst>
              <a:ext uri="{FF2B5EF4-FFF2-40B4-BE49-F238E27FC236}">
                <a16:creationId xmlns:a16="http://schemas.microsoft.com/office/drawing/2014/main" id="{7C2A93E0-7D98-444F-8D45-6F8CD08B8480}"/>
              </a:ext>
            </a:extLst>
          </p:cNvPr>
          <p:cNvSpPr txBox="1"/>
          <p:nvPr/>
        </p:nvSpPr>
        <p:spPr>
          <a:xfrm>
            <a:off x="9273566" y="6323568"/>
            <a:ext cx="2918434" cy="307777"/>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B1E20"/>
                </a:solidFill>
                <a:effectLst/>
                <a:uLnTx/>
                <a:uFillTx/>
                <a:latin typeface="Century Gothic" panose="020B0502020202020204" pitchFamily="34" charset="0"/>
                <a:ea typeface="+mn-ea"/>
                <a:cs typeface="+mn-cs"/>
              </a:rPr>
              <a:t>Ditjen</a:t>
            </a:r>
            <a:r>
              <a:rPr kumimoji="0" lang="en-US" sz="1400" b="1" i="0" u="none" strike="noStrike" kern="1200" cap="none" spc="0" normalizeH="0" baseline="0" noProof="0" dirty="0">
                <a:ln>
                  <a:noFill/>
                </a:ln>
                <a:solidFill>
                  <a:srgbClr val="1B1E20"/>
                </a:solidFill>
                <a:effectLst/>
                <a:uLnTx/>
                <a:uFillTx/>
                <a:latin typeface="Century Gothic" panose="020B0502020202020204" pitchFamily="34" charset="0"/>
                <a:ea typeface="+mn-ea"/>
                <a:cs typeface="+mn-cs"/>
              </a:rPr>
              <a:t> Bina </a:t>
            </a:r>
            <a:r>
              <a:rPr kumimoji="0" lang="en-US" sz="1400" b="1" i="0" u="none" strike="noStrike" kern="1200" cap="none" spc="0" normalizeH="0" baseline="0" noProof="0" dirty="0" err="1">
                <a:ln>
                  <a:noFill/>
                </a:ln>
                <a:solidFill>
                  <a:srgbClr val="1B1E20"/>
                </a:solidFill>
                <a:effectLst/>
                <a:uLnTx/>
                <a:uFillTx/>
                <a:latin typeface="Century Gothic" panose="020B0502020202020204" pitchFamily="34" charset="0"/>
                <a:ea typeface="+mn-ea"/>
                <a:cs typeface="+mn-cs"/>
              </a:rPr>
              <a:t>Keuangan</a:t>
            </a:r>
            <a:r>
              <a:rPr kumimoji="0" lang="en-US" sz="1400" b="1" i="0" u="none" strike="noStrike" kern="1200" cap="none" spc="0" normalizeH="0" baseline="0" noProof="0" dirty="0">
                <a:ln>
                  <a:noFill/>
                </a:ln>
                <a:solidFill>
                  <a:srgbClr val="1B1E20"/>
                </a:solidFill>
                <a:effectLst/>
                <a:uLnTx/>
                <a:uFillTx/>
                <a:latin typeface="Century Gothic" panose="020B0502020202020204" pitchFamily="34" charset="0"/>
                <a:ea typeface="+mn-ea"/>
                <a:cs typeface="+mn-cs"/>
              </a:rPr>
              <a:t> Daerah</a:t>
            </a:r>
          </a:p>
        </p:txBody>
      </p:sp>
      <p:sp>
        <p:nvSpPr>
          <p:cNvPr id="4" name="TextBox 3">
            <a:extLst>
              <a:ext uri="{FF2B5EF4-FFF2-40B4-BE49-F238E27FC236}">
                <a16:creationId xmlns:a16="http://schemas.microsoft.com/office/drawing/2014/main" id="{45BBFD16-9B47-6763-DB2A-35B137685EB3}"/>
              </a:ext>
            </a:extLst>
          </p:cNvPr>
          <p:cNvSpPr txBox="1"/>
          <p:nvPr/>
        </p:nvSpPr>
        <p:spPr>
          <a:xfrm>
            <a:off x="6019333" y="3741747"/>
            <a:ext cx="4790782" cy="1200329"/>
          </a:xfrm>
          <a:prstGeom prst="rect">
            <a:avLst/>
          </a:prstGeom>
          <a:noFill/>
        </p:spPr>
        <p:txBody>
          <a:bodyPr wrap="square" rtlCol="0">
            <a:spAutoFit/>
          </a:bodyPr>
          <a:lstStyle/>
          <a:p>
            <a:r>
              <a:rPr lang="en-US" dirty="0"/>
              <a:t>Oleh:</a:t>
            </a:r>
          </a:p>
          <a:p>
            <a:r>
              <a:rPr lang="en-US" u="sng" dirty="0"/>
              <a:t>Dr. Horas Maurits Panjaitan, </a:t>
            </a:r>
            <a:r>
              <a:rPr lang="en-US" u="sng" dirty="0" err="1"/>
              <a:t>MEc.Dev</a:t>
            </a:r>
            <a:r>
              <a:rPr lang="en-US" u="sng" dirty="0"/>
              <a:t>.</a:t>
            </a:r>
          </a:p>
          <a:p>
            <a:r>
              <a:rPr lang="en-US" dirty="0" err="1"/>
              <a:t>Sekretaris</a:t>
            </a:r>
            <a:r>
              <a:rPr lang="en-US" dirty="0"/>
              <a:t> </a:t>
            </a:r>
            <a:r>
              <a:rPr lang="en-US" dirty="0" err="1"/>
              <a:t>Ditjen</a:t>
            </a:r>
            <a:r>
              <a:rPr lang="en-US" dirty="0"/>
              <a:t> Bina </a:t>
            </a:r>
            <a:r>
              <a:rPr lang="en-US" dirty="0" err="1"/>
              <a:t>Keuangan</a:t>
            </a:r>
            <a:r>
              <a:rPr lang="en-US" dirty="0"/>
              <a:t> Daerah</a:t>
            </a:r>
          </a:p>
          <a:p>
            <a:endParaRPr lang="en-ID" dirty="0"/>
          </a:p>
        </p:txBody>
      </p:sp>
    </p:spTree>
    <p:extLst>
      <p:ext uri="{BB962C8B-B14F-4D97-AF65-F5344CB8AC3E}">
        <p14:creationId xmlns:p14="http://schemas.microsoft.com/office/powerpoint/2010/main" val="384379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AC5AE-2726-4D66-BDAD-7CA4B7BC1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1" name="TextBox 20">
            <a:extLst>
              <a:ext uri="{FF2B5EF4-FFF2-40B4-BE49-F238E27FC236}">
                <a16:creationId xmlns:a16="http://schemas.microsoft.com/office/drawing/2014/main" id="{6C61A9D4-0477-4A62-8208-4B12D8B7981A}"/>
              </a:ext>
            </a:extLst>
          </p:cNvPr>
          <p:cNvSpPr txBox="1"/>
          <p:nvPr/>
        </p:nvSpPr>
        <p:spPr>
          <a:xfrm>
            <a:off x="3757703" y="2921169"/>
            <a:ext cx="8433112" cy="1015663"/>
          </a:xfrm>
          <a:prstGeom prst="rect">
            <a:avLst/>
          </a:prstGeom>
          <a:noFill/>
        </p:spPr>
        <p:txBody>
          <a:bodyPr wrap="square" rtlCol="0" anchor="ctr">
            <a:spAutoFit/>
          </a:bodyPr>
          <a:lstStyle/>
          <a:p>
            <a:pPr lvl="0" defTabSz="902569">
              <a:defRPr/>
            </a:pPr>
            <a:r>
              <a:rPr lang="it-IT" sz="3000" b="1" dirty="0">
                <a:solidFill>
                  <a:srgbClr val="002060"/>
                </a:solidFill>
                <a:latin typeface="Century Gothic" panose="020B0502020202020204" pitchFamily="34" charset="0"/>
              </a:rPr>
              <a:t>UANG PERSEDIAAN KATU KREDIT PEMERINTAH DAERAH (UP KKPD)</a:t>
            </a:r>
            <a:endParaRPr kumimoji="0" lang="en-ID"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7BC8402-D0BE-467D-99F3-C0F1AB41F011}"/>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pic>
        <p:nvPicPr>
          <p:cNvPr id="4098" name="Picture 2" descr="pa Sih itu Uang Persediaan (U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79" y="370391"/>
            <a:ext cx="3004163" cy="37353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g Persediaan SKPD Malut Tidak Dapat Dicairkan | Berita Maluku Online |  Berita Te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27665">
            <a:off x="8663431" y="3889555"/>
            <a:ext cx="2448930" cy="238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91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DE997D6-B984-4772-9D2E-222D75A7D6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grpSp>
        <p:nvGrpSpPr>
          <p:cNvPr id="12" name="Group 11"/>
          <p:cNvGrpSpPr/>
          <p:nvPr/>
        </p:nvGrpSpPr>
        <p:grpSpPr>
          <a:xfrm>
            <a:off x="3394037" y="765862"/>
            <a:ext cx="4555865" cy="6083449"/>
            <a:chOff x="3394037" y="765862"/>
            <a:chExt cx="4555865" cy="6083449"/>
          </a:xfrm>
        </p:grpSpPr>
        <p:sp>
          <p:nvSpPr>
            <p:cNvPr id="13" name="Parallelogram 12"/>
            <p:cNvSpPr/>
            <p:nvPr/>
          </p:nvSpPr>
          <p:spPr>
            <a:xfrm>
              <a:off x="5744584" y="765862"/>
              <a:ext cx="2205318" cy="6083449"/>
            </a:xfrm>
            <a:prstGeom prst="parallelogram">
              <a:avLst>
                <a:gd name="adj" fmla="val 920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4" name="Parallelogram 13"/>
            <p:cNvSpPr/>
            <p:nvPr/>
          </p:nvSpPr>
          <p:spPr>
            <a:xfrm>
              <a:off x="3394037" y="765862"/>
              <a:ext cx="4346090" cy="6083449"/>
            </a:xfrm>
            <a:prstGeom prst="parallelogram">
              <a:avLst>
                <a:gd name="adj" fmla="val 4698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sp>
        <p:nvSpPr>
          <p:cNvPr id="15" name="Flowchart: Process 4"/>
          <p:cNvSpPr/>
          <p:nvPr/>
        </p:nvSpPr>
        <p:spPr>
          <a:xfrm>
            <a:off x="5443369" y="588049"/>
            <a:ext cx="6748631" cy="172123"/>
          </a:xfrm>
          <a:prstGeom prst="flowChartProcess">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d-ID">
              <a:solidFill>
                <a:prstClr val="white"/>
              </a:solidFill>
            </a:endParaRPr>
          </a:p>
        </p:txBody>
      </p:sp>
      <p:sp>
        <p:nvSpPr>
          <p:cNvPr id="17" name="Flowchart: Process 8"/>
          <p:cNvSpPr/>
          <p:nvPr/>
        </p:nvSpPr>
        <p:spPr>
          <a:xfrm>
            <a:off x="457198" y="2152253"/>
            <a:ext cx="5454127" cy="1409252"/>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304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8304" y="10000"/>
                </a:lnTo>
                <a:lnTo>
                  <a:pt x="0" y="10000"/>
                </a:lnTo>
                <a:lnTo>
                  <a:pt x="0" y="0"/>
                </a:lnTo>
                <a:close/>
              </a:path>
            </a:pathLst>
          </a:custGeom>
          <a:solidFill>
            <a:srgbClr val="00A6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8" name="Flowchart: Process 9"/>
          <p:cNvSpPr/>
          <p:nvPr/>
        </p:nvSpPr>
        <p:spPr>
          <a:xfrm>
            <a:off x="4681317" y="3024719"/>
            <a:ext cx="5454127" cy="143081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499 w 10000"/>
              <a:gd name="connsiteY0" fmla="*/ 0 h 10153"/>
              <a:gd name="connsiteX1" fmla="*/ 10000 w 10000"/>
              <a:gd name="connsiteY1" fmla="*/ 153 h 10153"/>
              <a:gd name="connsiteX2" fmla="*/ 10000 w 10000"/>
              <a:gd name="connsiteY2" fmla="*/ 10153 h 10153"/>
              <a:gd name="connsiteX3" fmla="*/ 0 w 10000"/>
              <a:gd name="connsiteY3" fmla="*/ 10153 h 10153"/>
              <a:gd name="connsiteX4" fmla="*/ 1499 w 10000"/>
              <a:gd name="connsiteY4" fmla="*/ 0 h 1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53">
                <a:moveTo>
                  <a:pt x="1499" y="0"/>
                </a:moveTo>
                <a:lnTo>
                  <a:pt x="10000" y="153"/>
                </a:lnTo>
                <a:lnTo>
                  <a:pt x="10000" y="10153"/>
                </a:lnTo>
                <a:lnTo>
                  <a:pt x="0" y="10153"/>
                </a:lnTo>
                <a:lnTo>
                  <a:pt x="1499" y="0"/>
                </a:lnTo>
                <a:close/>
              </a:path>
            </a:pathLst>
          </a:custGeom>
          <a:solidFill>
            <a:srgbClr val="F4605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9" name="TextBox 18"/>
          <p:cNvSpPr txBox="1"/>
          <p:nvPr/>
        </p:nvSpPr>
        <p:spPr>
          <a:xfrm>
            <a:off x="1050215" y="2338932"/>
            <a:ext cx="3754419" cy="1107996"/>
          </a:xfrm>
          <a:prstGeom prst="rect">
            <a:avLst/>
          </a:prstGeom>
          <a:noFill/>
        </p:spPr>
        <p:txBody>
          <a:bodyPr wrap="square" rtlCol="0">
            <a:spAutoFit/>
          </a:bodyPr>
          <a:lstStyle/>
          <a:p>
            <a:r>
              <a:rPr lang="en-US" sz="6600" b="1" dirty="0" err="1">
                <a:solidFill>
                  <a:prstClr val="white"/>
                </a:solidFill>
              </a:rPr>
              <a:t>Sebelum</a:t>
            </a:r>
            <a:endParaRPr lang="id-ID" sz="6600" b="1" dirty="0">
              <a:solidFill>
                <a:prstClr val="white"/>
              </a:solidFill>
            </a:endParaRPr>
          </a:p>
        </p:txBody>
      </p:sp>
      <p:sp>
        <p:nvSpPr>
          <p:cNvPr id="21" name="TextBox 20"/>
          <p:cNvSpPr txBox="1"/>
          <p:nvPr/>
        </p:nvSpPr>
        <p:spPr>
          <a:xfrm>
            <a:off x="6296756" y="3186128"/>
            <a:ext cx="3754419" cy="1107996"/>
          </a:xfrm>
          <a:prstGeom prst="rect">
            <a:avLst/>
          </a:prstGeom>
          <a:noFill/>
        </p:spPr>
        <p:txBody>
          <a:bodyPr wrap="square" rtlCol="0">
            <a:spAutoFit/>
          </a:bodyPr>
          <a:lstStyle/>
          <a:p>
            <a:r>
              <a:rPr lang="en-US" sz="6600" b="1" dirty="0" err="1">
                <a:solidFill>
                  <a:prstClr val="white"/>
                </a:solidFill>
              </a:rPr>
              <a:t>Saat</a:t>
            </a:r>
            <a:r>
              <a:rPr lang="en-US" sz="6600" b="1" dirty="0">
                <a:solidFill>
                  <a:prstClr val="white"/>
                </a:solidFill>
              </a:rPr>
              <a:t> </a:t>
            </a:r>
            <a:r>
              <a:rPr lang="en-US" sz="6600" b="1" dirty="0" err="1">
                <a:solidFill>
                  <a:prstClr val="white"/>
                </a:solidFill>
              </a:rPr>
              <a:t>ini</a:t>
            </a:r>
            <a:endParaRPr lang="id-ID" sz="6600" b="1" dirty="0">
              <a:solidFill>
                <a:prstClr val="white"/>
              </a:solidFill>
            </a:endParaRPr>
          </a:p>
        </p:txBody>
      </p:sp>
      <p:sp>
        <p:nvSpPr>
          <p:cNvPr id="22" name="Isosceles Triangle 12"/>
          <p:cNvSpPr/>
          <p:nvPr/>
        </p:nvSpPr>
        <p:spPr>
          <a:xfrm rot="5400000">
            <a:off x="10117065" y="3108859"/>
            <a:ext cx="1226372" cy="1358152"/>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23" name="Oval 22"/>
          <p:cNvSpPr/>
          <p:nvPr/>
        </p:nvSpPr>
        <p:spPr>
          <a:xfrm>
            <a:off x="5042548" y="2238828"/>
            <a:ext cx="360000" cy="32400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24" name="Oval 23"/>
          <p:cNvSpPr/>
          <p:nvPr/>
        </p:nvSpPr>
        <p:spPr>
          <a:xfrm>
            <a:off x="5042548" y="4013416"/>
            <a:ext cx="360000" cy="32400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25" name="Rectangle 24"/>
          <p:cNvSpPr/>
          <p:nvPr/>
        </p:nvSpPr>
        <p:spPr>
          <a:xfrm>
            <a:off x="431235" y="3713751"/>
            <a:ext cx="3623443" cy="1238801"/>
          </a:xfrm>
          <a:prstGeom prst="rect">
            <a:avLst/>
          </a:prstGeom>
        </p:spPr>
        <p:txBody>
          <a:bodyPr wrap="square">
            <a:spAutoFit/>
          </a:bodyPr>
          <a:lstStyle/>
          <a:p>
            <a:pPr marL="342900" indent="-342900">
              <a:spcBef>
                <a:spcPts val="300"/>
              </a:spcBef>
              <a:buFont typeface="Wingdings" panose="05000000000000000000" pitchFamily="2" charset="2"/>
              <a:buChar char="§"/>
            </a:pP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Dana UP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Tunai</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100%</a:t>
            </a:r>
          </a:p>
          <a:p>
            <a:pPr marL="342900" indent="-342900">
              <a:spcBef>
                <a:spcPts val="300"/>
              </a:spcBef>
              <a:buFont typeface="Wingdings" panose="05000000000000000000" pitchFamily="2" charset="2"/>
              <a:buChar char="§"/>
            </a:pP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Kas</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Tunai</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di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Brankas</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dan</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atau</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Kas</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di Bank</a:t>
            </a:r>
            <a:endParaRPr lang="id-ID" sz="2400" dirty="0">
              <a:solidFill>
                <a:srgbClr val="002060"/>
              </a:solidFill>
              <a:ea typeface="Times New Roman" panose="02020603050405020304" pitchFamily="18" charset="0"/>
              <a:cs typeface="Times New Roman" panose="02020603050405020304" pitchFamily="18" charset="0"/>
            </a:endParaRPr>
          </a:p>
        </p:txBody>
      </p:sp>
      <p:sp>
        <p:nvSpPr>
          <p:cNvPr id="26" name="Rectangle 25"/>
          <p:cNvSpPr/>
          <p:nvPr/>
        </p:nvSpPr>
        <p:spPr>
          <a:xfrm>
            <a:off x="6663800" y="4605563"/>
            <a:ext cx="4066451" cy="2015936"/>
          </a:xfrm>
          <a:prstGeom prst="rect">
            <a:avLst/>
          </a:prstGeom>
        </p:spPr>
        <p:txBody>
          <a:bodyPr wrap="square">
            <a:spAutoFit/>
          </a:bodyPr>
          <a:lstStyle/>
          <a:p>
            <a:pPr marL="342900" indent="-342900">
              <a:spcBef>
                <a:spcPts val="300"/>
              </a:spcBef>
              <a:buFont typeface="Wingdings" panose="05000000000000000000" pitchFamily="2" charset="2"/>
              <a:buChar char="§"/>
            </a:pP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Terdiri</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dari</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UP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Tunai</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a:solidFill>
                  <a:srgbClr val="F46056"/>
                </a:solidFill>
                <a:latin typeface="Arial" panose="020B0604020202020204" pitchFamily="34" charset="0"/>
                <a:ea typeface="Times New Roman" panose="02020603050405020304" pitchFamily="18" charset="0"/>
                <a:cs typeface="Times New Roman" panose="02020603050405020304" pitchFamily="18" charset="0"/>
              </a:rPr>
              <a:t>(60%)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dan</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UP KKP </a:t>
            </a:r>
            <a:r>
              <a:rPr lang="en-US" sz="2400" b="1" dirty="0">
                <a:solidFill>
                  <a:srgbClr val="F46056"/>
                </a:solidFill>
                <a:latin typeface="Arial" panose="020B0604020202020204" pitchFamily="34" charset="0"/>
                <a:ea typeface="Times New Roman" panose="02020603050405020304" pitchFamily="18" charset="0"/>
                <a:cs typeface="Times New Roman" panose="02020603050405020304" pitchFamily="18" charset="0"/>
              </a:rPr>
              <a:t>(40%)</a:t>
            </a:r>
          </a:p>
          <a:p>
            <a:pPr marL="342900" indent="-342900">
              <a:spcBef>
                <a:spcPts val="300"/>
              </a:spcBef>
              <a:buFont typeface="Wingdings" panose="05000000000000000000" pitchFamily="2" charset="2"/>
              <a:buChar char="§"/>
            </a:pP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UP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Tunai</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di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Brankas</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dan</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atau</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2060"/>
                </a:solidFill>
                <a:latin typeface="Arial" panose="020B0604020202020204" pitchFamily="34" charset="0"/>
                <a:ea typeface="Times New Roman" panose="02020603050405020304" pitchFamily="18" charset="0"/>
                <a:cs typeface="Times New Roman" panose="02020603050405020304" pitchFamily="18" charset="0"/>
              </a:rPr>
              <a:t>Kas</a:t>
            </a: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di Bank</a:t>
            </a:r>
          </a:p>
          <a:p>
            <a:pPr marL="342900" indent="-342900">
              <a:spcBef>
                <a:spcPts val="300"/>
              </a:spcBef>
              <a:buFont typeface="Wingdings" panose="05000000000000000000" pitchFamily="2" charset="2"/>
              <a:buChar char="§"/>
            </a:pPr>
            <a:r>
              <a:rPr lang="en-U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UP KKP di RKUD</a:t>
            </a:r>
            <a:endParaRPr lang="id-ID" sz="2400" dirty="0">
              <a:solidFill>
                <a:srgbClr val="002060"/>
              </a:solidFill>
              <a:ea typeface="Times New Roman" panose="02020603050405020304" pitchFamily="18" charset="0"/>
              <a:cs typeface="Times New Roman" panose="02020603050405020304" pitchFamily="18" charset="0"/>
            </a:endParaRPr>
          </a:p>
        </p:txBody>
      </p:sp>
      <p:sp>
        <p:nvSpPr>
          <p:cNvPr id="27" name="Title 2"/>
          <p:cNvSpPr txBox="1">
            <a:spLocks/>
          </p:cNvSpPr>
          <p:nvPr/>
        </p:nvSpPr>
        <p:spPr>
          <a:xfrm>
            <a:off x="279520" y="545720"/>
            <a:ext cx="5465064" cy="1110107"/>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rPr>
              <a:t>KONSEP PENGELOLAAN </a:t>
            </a:r>
            <a:br>
              <a:rPr lang="en-US" b="1" dirty="0">
                <a:solidFill>
                  <a:srgbClr val="002060"/>
                </a:solidFill>
              </a:rPr>
            </a:br>
            <a:r>
              <a:rPr lang="en-US" b="1" dirty="0">
                <a:solidFill>
                  <a:srgbClr val="002060"/>
                </a:solidFill>
              </a:rPr>
              <a:t>UP</a:t>
            </a:r>
            <a:endParaRPr lang="id-ID" b="1" dirty="0">
              <a:solidFill>
                <a:srgbClr val="002060"/>
              </a:solidFill>
            </a:endParaRPr>
          </a:p>
        </p:txBody>
      </p:sp>
    </p:spTree>
    <p:extLst>
      <p:ext uri="{BB962C8B-B14F-4D97-AF65-F5344CB8AC3E}">
        <p14:creationId xmlns:p14="http://schemas.microsoft.com/office/powerpoint/2010/main" val="79310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mbar 1">
            <a:extLst>
              <a:ext uri="{FF2B5EF4-FFF2-40B4-BE49-F238E27FC236}">
                <a16:creationId xmlns:a16="http://schemas.microsoft.com/office/drawing/2014/main" id="{F2C41994-6554-4E20-B98B-97208B9CF1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1714"/>
            <a:ext cx="12192000" cy="6856286"/>
          </a:xfrm>
          <a:prstGeom prst="rect">
            <a:avLst/>
          </a:prstGeom>
        </p:spPr>
      </p:pic>
      <p:pic>
        <p:nvPicPr>
          <p:cNvPr id="6" name="Picture 4">
            <a:extLst>
              <a:ext uri="{FF2B5EF4-FFF2-40B4-BE49-F238E27FC236}">
                <a16:creationId xmlns:a16="http://schemas.microsoft.com/office/drawing/2014/main" id="{0FF3E2FA-1C9D-4330-AD5C-BDABF58AC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6023" y="81821"/>
            <a:ext cx="592123" cy="592123"/>
          </a:xfrm>
          <a:prstGeom prst="rect">
            <a:avLst/>
          </a:prstGeom>
          <a:ln w="31750">
            <a:noFill/>
          </a:ln>
        </p:spPr>
      </p:pic>
      <p:sp>
        <p:nvSpPr>
          <p:cNvPr id="7" name="Kotak Teks 3">
            <a:extLst>
              <a:ext uri="{FF2B5EF4-FFF2-40B4-BE49-F238E27FC236}">
                <a16:creationId xmlns:a16="http://schemas.microsoft.com/office/drawing/2014/main" id="{CB92C291-7C4A-4D5F-A1A7-D9401B255A71}"/>
              </a:ext>
            </a:extLst>
          </p:cNvPr>
          <p:cNvSpPr txBox="1"/>
          <p:nvPr/>
        </p:nvSpPr>
        <p:spPr>
          <a:xfrm>
            <a:off x="9453779" y="122599"/>
            <a:ext cx="2132243" cy="400110"/>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Kementerian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Dalam</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Negeri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Republik</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Indonesia</a:t>
            </a:r>
          </a:p>
        </p:txBody>
      </p:sp>
      <p:sp>
        <p:nvSpPr>
          <p:cNvPr id="17" name="Rectangle 16">
            <a:extLst>
              <a:ext uri="{FF2B5EF4-FFF2-40B4-BE49-F238E27FC236}">
                <a16:creationId xmlns:a16="http://schemas.microsoft.com/office/drawing/2014/main" id="{55DC4275-6647-422A-A45B-8352883B5D1D}"/>
              </a:ext>
            </a:extLst>
          </p:cNvPr>
          <p:cNvSpPr/>
          <p:nvPr/>
        </p:nvSpPr>
        <p:spPr>
          <a:xfrm>
            <a:off x="1142936" y="1451667"/>
            <a:ext cx="9489568" cy="76509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PROPORSI UP MENGGUNAKAN UP TUNAI DAN UP KKPD</a:t>
            </a:r>
          </a:p>
        </p:txBody>
      </p:sp>
      <p:graphicFrame>
        <p:nvGraphicFramePr>
          <p:cNvPr id="19" name="Chart 18">
            <a:extLst>
              <a:ext uri="{FF2B5EF4-FFF2-40B4-BE49-F238E27FC236}">
                <a16:creationId xmlns:a16="http://schemas.microsoft.com/office/drawing/2014/main" id="{5B1B41B4-5E14-456F-819D-1DB6C74655EC}"/>
              </a:ext>
            </a:extLst>
          </p:cNvPr>
          <p:cNvGraphicFramePr/>
          <p:nvPr/>
        </p:nvGraphicFramePr>
        <p:xfrm>
          <a:off x="1049608" y="2355170"/>
          <a:ext cx="4044114" cy="3552395"/>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a:extLst>
              <a:ext uri="{FF2B5EF4-FFF2-40B4-BE49-F238E27FC236}">
                <a16:creationId xmlns:a16="http://schemas.microsoft.com/office/drawing/2014/main" id="{721A5B56-ACB9-4A8E-BB4F-F30EC277CB68}"/>
              </a:ext>
            </a:extLst>
          </p:cNvPr>
          <p:cNvSpPr/>
          <p:nvPr/>
        </p:nvSpPr>
        <p:spPr>
          <a:xfrm>
            <a:off x="3044958" y="3730580"/>
            <a:ext cx="1368152" cy="1015663"/>
          </a:xfrm>
          <a:prstGeom prst="rect">
            <a:avLst/>
          </a:prstGeom>
        </p:spPr>
        <p:txBody>
          <a:bodyPr wrap="square" anchor="ctr">
            <a:spAutoFit/>
          </a:bodyPr>
          <a:lstStyle/>
          <a:p>
            <a:pPr algn="ctr"/>
            <a:r>
              <a:rPr lang="en-ID" sz="2000" b="1" dirty="0">
                <a:latin typeface="Calibri" panose="020F0502020204030204" pitchFamily="34" charset="0"/>
                <a:cs typeface="Calibri" panose="020F0502020204030204" pitchFamily="34" charset="0"/>
              </a:rPr>
              <a:t>UP BIASA (TUNAI)</a:t>
            </a:r>
          </a:p>
          <a:p>
            <a:pPr algn="ctr"/>
            <a:r>
              <a:rPr lang="en-ID" sz="2000" b="1" dirty="0">
                <a:latin typeface="Calibri" panose="020F0502020204030204" pitchFamily="34" charset="0"/>
                <a:cs typeface="Calibri" panose="020F0502020204030204" pitchFamily="34" charset="0"/>
              </a:rPr>
              <a:t>60%</a:t>
            </a:r>
          </a:p>
        </p:txBody>
      </p:sp>
      <p:sp>
        <p:nvSpPr>
          <p:cNvPr id="21" name="Rectangle 20">
            <a:extLst>
              <a:ext uri="{FF2B5EF4-FFF2-40B4-BE49-F238E27FC236}">
                <a16:creationId xmlns:a16="http://schemas.microsoft.com/office/drawing/2014/main" id="{EF46893B-421F-41D6-AAF0-D1DB7F45A72A}"/>
              </a:ext>
            </a:extLst>
          </p:cNvPr>
          <p:cNvSpPr/>
          <p:nvPr/>
        </p:nvSpPr>
        <p:spPr>
          <a:xfrm>
            <a:off x="1681268" y="3611886"/>
            <a:ext cx="1208984" cy="707886"/>
          </a:xfrm>
          <a:prstGeom prst="rect">
            <a:avLst/>
          </a:prstGeom>
        </p:spPr>
        <p:txBody>
          <a:bodyPr wrap="square" anchor="ctr">
            <a:spAutoFit/>
          </a:bodyPr>
          <a:lstStyle/>
          <a:p>
            <a:pPr algn="ctr"/>
            <a:r>
              <a:rPr lang="en-ID" sz="2000" b="1" dirty="0">
                <a:latin typeface="Calibri" panose="020F0502020204030204" pitchFamily="34" charset="0"/>
                <a:cs typeface="Calibri" panose="020F0502020204030204" pitchFamily="34" charset="0"/>
              </a:rPr>
              <a:t>UP KKPD</a:t>
            </a:r>
          </a:p>
          <a:p>
            <a:pPr algn="ctr"/>
            <a:r>
              <a:rPr lang="en-ID" sz="2000" b="1" dirty="0">
                <a:latin typeface="Calibri" panose="020F0502020204030204" pitchFamily="34" charset="0"/>
                <a:cs typeface="Calibri" panose="020F0502020204030204" pitchFamily="34" charset="0"/>
              </a:rPr>
              <a:t>40%</a:t>
            </a:r>
          </a:p>
        </p:txBody>
      </p:sp>
      <p:sp>
        <p:nvSpPr>
          <p:cNvPr id="26" name="Arrow: Right 25">
            <a:extLst>
              <a:ext uri="{FF2B5EF4-FFF2-40B4-BE49-F238E27FC236}">
                <a16:creationId xmlns:a16="http://schemas.microsoft.com/office/drawing/2014/main" id="{DD7B9199-9BDC-4DF3-97D4-72270226D708}"/>
              </a:ext>
            </a:extLst>
          </p:cNvPr>
          <p:cNvSpPr/>
          <p:nvPr/>
        </p:nvSpPr>
        <p:spPr>
          <a:xfrm>
            <a:off x="5147900" y="2572679"/>
            <a:ext cx="2073080" cy="316835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D" sz="1200" dirty="0"/>
          </a:p>
        </p:txBody>
      </p:sp>
      <p:sp>
        <p:nvSpPr>
          <p:cNvPr id="27" name="Rectangle 26">
            <a:extLst>
              <a:ext uri="{FF2B5EF4-FFF2-40B4-BE49-F238E27FC236}">
                <a16:creationId xmlns:a16="http://schemas.microsoft.com/office/drawing/2014/main" id="{0EF6AF24-FEE7-412A-883B-9D7ECB4CA25D}"/>
              </a:ext>
            </a:extLst>
          </p:cNvPr>
          <p:cNvSpPr/>
          <p:nvPr/>
        </p:nvSpPr>
        <p:spPr>
          <a:xfrm>
            <a:off x="5093722" y="3808200"/>
            <a:ext cx="1868588" cy="646331"/>
          </a:xfrm>
          <a:prstGeom prst="rect">
            <a:avLst/>
          </a:prstGeom>
        </p:spPr>
        <p:txBody>
          <a:bodyPr wrap="none">
            <a:spAutoFit/>
          </a:bodyPr>
          <a:lstStyle/>
          <a:p>
            <a:pPr algn="ctr"/>
            <a:r>
              <a:rPr lang="en-US" b="1" dirty="0" err="1">
                <a:latin typeface="Calibri" panose="020F0502020204030204" pitchFamily="34" charset="0"/>
                <a:cs typeface="Calibri" panose="020F0502020204030204" pitchFamily="34" charset="0"/>
              </a:rPr>
              <a:t>dapat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merubah</a:t>
            </a:r>
            <a:r>
              <a:rPr lang="en-US" b="1" dirty="0">
                <a:latin typeface="Calibri" panose="020F0502020204030204" pitchFamily="34" charset="0"/>
                <a:cs typeface="Calibri" panose="020F0502020204030204" pitchFamily="34" charset="0"/>
              </a:rPr>
              <a:t> </a:t>
            </a:r>
          </a:p>
          <a:p>
            <a:pPr algn="ctr"/>
            <a:r>
              <a:rPr lang="en-US" b="1" dirty="0" err="1">
                <a:latin typeface="Calibri" panose="020F0502020204030204" pitchFamily="34" charset="0"/>
                <a:cs typeface="Calibri" panose="020F0502020204030204" pitchFamily="34" charset="0"/>
              </a:rPr>
              <a:t>proporsi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menjadi</a:t>
            </a:r>
            <a:r>
              <a:rPr lang="en-US" b="1" dirty="0">
                <a:latin typeface="Calibri" panose="020F0502020204030204" pitchFamily="34" charset="0"/>
                <a:cs typeface="Calibri" panose="020F0502020204030204" pitchFamily="34" charset="0"/>
              </a:rPr>
              <a:t> </a:t>
            </a:r>
            <a:endParaRPr lang="en-ID" b="1" dirty="0">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FAD5C9F1-4F86-48C4-B009-BA2B9F6D7A08}"/>
              </a:ext>
            </a:extLst>
          </p:cNvPr>
          <p:cNvSpPr/>
          <p:nvPr/>
        </p:nvSpPr>
        <p:spPr>
          <a:xfrm>
            <a:off x="2207568" y="194276"/>
            <a:ext cx="7147927" cy="923949"/>
          </a:xfrm>
          <a:prstGeom prst="roundRect">
            <a:avLst>
              <a:gd name="adj" fmla="val 21248"/>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n w="6600">
                  <a:solidFill>
                    <a:schemeClr val="accent1">
                      <a:lumMod val="20000"/>
                      <a:lumOff val="80000"/>
                    </a:schemeClr>
                  </a:solidFill>
                  <a:prstDash val="solid"/>
                </a:ln>
                <a:solidFill>
                  <a:srgbClr val="0070C0"/>
                </a:solidFill>
                <a:effectLst>
                  <a:outerShdw dist="38100" dir="2700000" algn="tl" rotWithShape="0">
                    <a:schemeClr val="accent2"/>
                  </a:outerShdw>
                </a:effectLst>
              </a:rPr>
              <a:t>KEBIJAKAN PERUBAHAN PROPORSI UP KKPD</a:t>
            </a:r>
          </a:p>
        </p:txBody>
      </p:sp>
      <p:sp>
        <p:nvSpPr>
          <p:cNvPr id="32" name="TextBox 31">
            <a:extLst>
              <a:ext uri="{FF2B5EF4-FFF2-40B4-BE49-F238E27FC236}">
                <a16:creationId xmlns:a16="http://schemas.microsoft.com/office/drawing/2014/main" id="{2179D1FE-036C-4722-9FBA-A8C0AF8FC377}"/>
              </a:ext>
            </a:extLst>
          </p:cNvPr>
          <p:cNvSpPr txBox="1"/>
          <p:nvPr/>
        </p:nvSpPr>
        <p:spPr>
          <a:xfrm flipH="1">
            <a:off x="11473353" y="6551080"/>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66DAE73-6615-46B3-B66E-E85C1A7E347F}"/>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3333142839"/>
              </p:ext>
            </p:extLst>
          </p:nvPr>
        </p:nvGraphicFramePr>
        <p:xfrm>
          <a:off x="5725382" y="2321069"/>
          <a:ext cx="5861934" cy="4380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4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2073538" y="1911119"/>
            <a:ext cx="3600000" cy="3600000"/>
          </a:xfrm>
          <a:prstGeom prst="ellipse">
            <a:avLst/>
          </a:prstGeom>
          <a:solidFill>
            <a:schemeClr val="bg1">
              <a:lumMod val="95000"/>
            </a:schemeClr>
          </a:solidFill>
          <a:ln w="254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Slide Number Placeholder 3"/>
          <p:cNvSpPr>
            <a:spLocks noGrp="1"/>
          </p:cNvSpPr>
          <p:nvPr>
            <p:ph type="sldNum" sz="quarter" idx="12"/>
          </p:nvPr>
        </p:nvSpPr>
        <p:spPr/>
        <p:txBody>
          <a:bodyPr/>
          <a:lstStyle/>
          <a:p>
            <a:fld id="{494CF075-AFA7-4CF9-82D3-6598F123091A}" type="slidenum">
              <a:rPr lang="id-ID" smtClean="0">
                <a:solidFill>
                  <a:prstClr val="black">
                    <a:tint val="75000"/>
                  </a:prstClr>
                </a:solidFill>
              </a:rPr>
              <a:pPr/>
              <a:t>13</a:t>
            </a:fld>
            <a:endParaRPr lang="id-ID">
              <a:solidFill>
                <a:prstClr val="black">
                  <a:tint val="75000"/>
                </a:prstClr>
              </a:solidFill>
            </a:endParaRPr>
          </a:p>
        </p:txBody>
      </p:sp>
      <p:sp>
        <p:nvSpPr>
          <p:cNvPr id="5" name="Title 4"/>
          <p:cNvSpPr>
            <a:spLocks noGrp="1"/>
          </p:cNvSpPr>
          <p:nvPr>
            <p:ph type="title"/>
          </p:nvPr>
        </p:nvSpPr>
        <p:spPr>
          <a:xfrm>
            <a:off x="152399" y="94597"/>
            <a:ext cx="11865154" cy="876300"/>
          </a:xfrm>
        </p:spPr>
        <p:txBody>
          <a:bodyPr>
            <a:normAutofit fontScale="90000"/>
          </a:bodyPr>
          <a:lstStyle/>
          <a:p>
            <a:r>
              <a:rPr lang="en-US" dirty="0" err="1"/>
              <a:t>Penggunaan</a:t>
            </a:r>
            <a:r>
              <a:rPr lang="en-US" dirty="0"/>
              <a:t> </a:t>
            </a:r>
            <a:r>
              <a:rPr lang="en-US" dirty="0" err="1"/>
              <a:t>Kartu</a:t>
            </a:r>
            <a:r>
              <a:rPr lang="en-US" dirty="0"/>
              <a:t> </a:t>
            </a:r>
            <a:r>
              <a:rPr lang="en-US" dirty="0" err="1"/>
              <a:t>Kredit</a:t>
            </a:r>
            <a:r>
              <a:rPr lang="en-US" dirty="0"/>
              <a:t> </a:t>
            </a:r>
            <a:br>
              <a:rPr lang="en-US" dirty="0"/>
            </a:br>
            <a:r>
              <a:rPr lang="en-US" dirty="0" err="1"/>
              <a:t>Pemerintah</a:t>
            </a:r>
            <a:r>
              <a:rPr lang="id-ID" dirty="0"/>
              <a:t> Daerah</a:t>
            </a:r>
          </a:p>
        </p:txBody>
      </p:sp>
      <p:grpSp>
        <p:nvGrpSpPr>
          <p:cNvPr id="2" name="Group 19"/>
          <p:cNvGrpSpPr/>
          <p:nvPr/>
        </p:nvGrpSpPr>
        <p:grpSpPr>
          <a:xfrm>
            <a:off x="0" y="2701634"/>
            <a:ext cx="5502639" cy="3665915"/>
            <a:chOff x="0" y="2701634"/>
            <a:chExt cx="5502639" cy="3665915"/>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6688" b="89809" l="0" r="48917"/>
                      </a14:imgEffect>
                    </a14:imgLayer>
                  </a14:imgProps>
                </a:ext>
                <a:ext uri="{28A0092B-C50C-407E-A947-70E740481C1C}">
                  <a14:useLocalDpi xmlns:a14="http://schemas.microsoft.com/office/drawing/2010/main" val="0"/>
                </a:ext>
              </a:extLst>
            </a:blip>
            <a:srcRect t="30655" r="55200" b="8199"/>
            <a:stretch/>
          </p:blipFill>
          <p:spPr>
            <a:xfrm>
              <a:off x="0" y="2709948"/>
              <a:ext cx="5120640" cy="365760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773" t="17187" r="15455" b="33381"/>
            <a:stretch/>
          </p:blipFill>
          <p:spPr>
            <a:xfrm>
              <a:off x="2244437" y="2701634"/>
              <a:ext cx="3258202" cy="201897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3">
                      <a14:imgEffect>
                        <a14:backgroundRemoval t="33121" b="60032" l="0" r="26750">
                          <a14:backgroundMark x1="21750" y1="45382" x2="24917" y2="44745"/>
                        </a14:backgroundRemoval>
                      </a14:imgEffect>
                    </a14:imgLayer>
                  </a14:imgProps>
                </a:ext>
                <a:ext uri="{28A0092B-C50C-407E-A947-70E740481C1C}">
                  <a14:useLocalDpi xmlns:a14="http://schemas.microsoft.com/office/drawing/2010/main" val="0"/>
                </a:ext>
              </a:extLst>
            </a:blip>
            <a:srcRect t="30655" r="72946" b="38633"/>
            <a:stretch/>
          </p:blipFill>
          <p:spPr>
            <a:xfrm>
              <a:off x="0" y="2701634"/>
              <a:ext cx="3092275" cy="1837114"/>
            </a:xfrm>
            <a:prstGeom prst="rect">
              <a:avLst/>
            </a:prstGeom>
            <a:ln>
              <a:noFill/>
            </a:ln>
            <a:effectLst/>
          </p:spPr>
        </p:pic>
      </p:grpSp>
      <p:sp>
        <p:nvSpPr>
          <p:cNvPr id="24" name="Rectangle 23"/>
          <p:cNvSpPr/>
          <p:nvPr/>
        </p:nvSpPr>
        <p:spPr>
          <a:xfrm>
            <a:off x="6084976" y="1496533"/>
            <a:ext cx="5764618" cy="2308324"/>
          </a:xfrm>
          <a:prstGeom prst="rect">
            <a:avLst/>
          </a:prstGeom>
        </p:spPr>
        <p:txBody>
          <a:bodyPr wrap="square">
            <a:spAutoFit/>
          </a:bodyPr>
          <a:lstStyle/>
          <a:p>
            <a:pPr marR="91440" algn="just"/>
            <a:r>
              <a:rPr lang="id-ID" sz="2400" b="1" dirty="0">
                <a:solidFill>
                  <a:srgbClr val="0070C0"/>
                </a:solidFill>
                <a:ea typeface="Times New Roman" panose="02020603050405020304" pitchFamily="18" charset="0"/>
                <a:cs typeface="Calibri" panose="020F0502020204030204" pitchFamily="34" charset="0"/>
              </a:rPr>
              <a:t>Kartu Kredit Pemerintah Daerah </a:t>
            </a:r>
            <a:r>
              <a:rPr lang="id-ID" sz="2400" b="1" dirty="0">
                <a:solidFill>
                  <a:srgbClr val="C00000"/>
                </a:solidFill>
                <a:ea typeface="Times New Roman" panose="02020603050405020304" pitchFamily="18" charset="0"/>
                <a:cs typeface="Calibri" panose="020F0502020204030204" pitchFamily="34" charset="0"/>
              </a:rPr>
              <a:t>untuk keperluan belanja barang dan jasa </a:t>
            </a:r>
            <a:r>
              <a:rPr lang="en-US" sz="2400" b="1" dirty="0">
                <a:solidFill>
                  <a:srgbClr val="C00000"/>
                </a:solidFill>
                <a:ea typeface="Times New Roman" panose="02020603050405020304" pitchFamily="18" charset="0"/>
                <a:cs typeface="Calibri" panose="020F0502020204030204" pitchFamily="34" charset="0"/>
              </a:rPr>
              <a:t>s</a:t>
            </a:r>
            <a:r>
              <a:rPr lang="id-ID" sz="2400" b="1" dirty="0">
                <a:solidFill>
                  <a:srgbClr val="C00000"/>
                </a:solidFill>
                <a:ea typeface="Times New Roman" panose="02020603050405020304" pitchFamily="18" charset="0"/>
                <a:cs typeface="Calibri" panose="020F0502020204030204" pitchFamily="34" charset="0"/>
              </a:rPr>
              <a:t>erta belanja modal </a:t>
            </a:r>
            <a:r>
              <a:rPr lang="id-ID" sz="2400" dirty="0">
                <a:solidFill>
                  <a:srgbClr val="00ABEE"/>
                </a:solidFill>
                <a:ea typeface="Times New Roman" panose="02020603050405020304" pitchFamily="18" charset="0"/>
                <a:cs typeface="Calibri" panose="020F0502020204030204" pitchFamily="34" charset="0"/>
              </a:rPr>
              <a:t>PA/KPA memberikan kuasa penggunaan KKPD kepada PPTK</a:t>
            </a:r>
            <a:r>
              <a:rPr lang="id-ID" sz="2400" b="1" dirty="0">
                <a:solidFill>
                  <a:srgbClr val="404040"/>
                </a:solidFill>
                <a:ea typeface="Times New Roman" panose="02020603050405020304" pitchFamily="18" charset="0"/>
                <a:cs typeface="Calibri" panose="020F0502020204030204" pitchFamily="34" charset="0"/>
              </a:rPr>
              <a:t> untuk melaksanakan pembelian/pengadaan barang/jasa dengan menggunakan KKPD</a:t>
            </a:r>
          </a:p>
        </p:txBody>
      </p:sp>
      <p:sp>
        <p:nvSpPr>
          <p:cNvPr id="25" name="Rectangle 24"/>
          <p:cNvSpPr/>
          <p:nvPr/>
        </p:nvSpPr>
        <p:spPr>
          <a:xfrm>
            <a:off x="6084976" y="4258718"/>
            <a:ext cx="5764618" cy="1600438"/>
          </a:xfrm>
          <a:prstGeom prst="rect">
            <a:avLst/>
          </a:prstGeom>
        </p:spPr>
        <p:txBody>
          <a:bodyPr wrap="square">
            <a:spAutoFit/>
          </a:bodyPr>
          <a:lstStyle/>
          <a:p>
            <a:pPr marR="91440" algn="just"/>
            <a:r>
              <a:rPr lang="id-ID" sz="2400" b="1" dirty="0">
                <a:solidFill>
                  <a:srgbClr val="0070C0"/>
                </a:solidFill>
                <a:ea typeface="Times New Roman" panose="02020603050405020304" pitchFamily="18" charset="0"/>
                <a:cs typeface="Calibri" panose="020F0502020204030204" pitchFamily="34" charset="0"/>
              </a:rPr>
              <a:t>Kartu Kredit Pemerintah Daerah </a:t>
            </a:r>
            <a:r>
              <a:rPr lang="id-ID" sz="2400" b="1" dirty="0">
                <a:solidFill>
                  <a:srgbClr val="C00000"/>
                </a:solidFill>
                <a:ea typeface="Times New Roman" panose="02020603050405020304" pitchFamily="18" charset="0"/>
                <a:cs typeface="Calibri" panose="020F0502020204030204" pitchFamily="34" charset="0"/>
              </a:rPr>
              <a:t>untuk keperluan belanja perjalanan dinas jabatan </a:t>
            </a:r>
            <a:r>
              <a:rPr lang="id-ID" sz="2400" dirty="0">
                <a:solidFill>
                  <a:srgbClr val="00ABEE"/>
                </a:solidFill>
                <a:ea typeface="Times New Roman" panose="02020603050405020304" pitchFamily="18" charset="0"/>
                <a:cs typeface="Calibri" panose="020F0502020204030204" pitchFamily="34" charset="0"/>
              </a:rPr>
              <a:t>dipegang oleh </a:t>
            </a:r>
            <a:r>
              <a:rPr lang="id-ID" sz="2400" b="1" dirty="0">
                <a:solidFill>
                  <a:srgbClr val="404040"/>
                </a:solidFill>
                <a:ea typeface="Times New Roman" panose="02020603050405020304" pitchFamily="18" charset="0"/>
                <a:cs typeface="Calibri" panose="020F0502020204030204" pitchFamily="34" charset="0"/>
              </a:rPr>
              <a:t>pelaksana perjalanan dinas setelah mendapat izin dari PPTK</a:t>
            </a:r>
          </a:p>
        </p:txBody>
      </p:sp>
    </p:spTree>
    <p:extLst>
      <p:ext uri="{BB962C8B-B14F-4D97-AF65-F5344CB8AC3E}">
        <p14:creationId xmlns:p14="http://schemas.microsoft.com/office/powerpoint/2010/main" val="80371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4662531"/>
            <a:ext cx="12192000" cy="2195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charset="2"/>
              <a:buChar char="ü"/>
            </a:pPr>
            <a:endParaRPr lang="en-US" sz="2000" dirty="0">
              <a:solidFill>
                <a:schemeClr val="tx1"/>
              </a:solidFill>
            </a:endParaRPr>
          </a:p>
          <a:p>
            <a:pPr marL="342900" indent="-342900">
              <a:spcAft>
                <a:spcPts val="600"/>
              </a:spcAft>
              <a:buFont typeface="Wingdings" charset="2"/>
              <a:buChar char="ü"/>
            </a:pPr>
            <a:r>
              <a:rPr lang="en-US" sz="2000" dirty="0" err="1">
                <a:solidFill>
                  <a:schemeClr val="tx1"/>
                </a:solidFill>
              </a:rPr>
              <a:t>Penggunaan</a:t>
            </a:r>
            <a:r>
              <a:rPr lang="en-US" sz="2000" dirty="0">
                <a:solidFill>
                  <a:schemeClr val="tx1"/>
                </a:solidFill>
              </a:rPr>
              <a:t> KKPD </a:t>
            </a:r>
            <a:r>
              <a:rPr lang="en-US" sz="2000" dirty="0" err="1">
                <a:solidFill>
                  <a:schemeClr val="tx1"/>
                </a:solidFill>
              </a:rPr>
              <a:t>dilakukan</a:t>
            </a:r>
            <a:r>
              <a:rPr lang="en-US" sz="2000" dirty="0">
                <a:solidFill>
                  <a:schemeClr val="tx1"/>
                </a:solidFill>
              </a:rPr>
              <a:t> </a:t>
            </a:r>
            <a:r>
              <a:rPr lang="en-US" sz="2000" dirty="0" err="1">
                <a:solidFill>
                  <a:schemeClr val="tx1"/>
                </a:solidFill>
              </a:rPr>
              <a:t>dengan</a:t>
            </a:r>
            <a:r>
              <a:rPr lang="en-US" sz="2000" dirty="0">
                <a:solidFill>
                  <a:schemeClr val="tx1"/>
                </a:solidFill>
              </a:rPr>
              <a:t> </a:t>
            </a:r>
            <a:r>
              <a:rPr lang="en-US" sz="2000" dirty="0" err="1">
                <a:solidFill>
                  <a:schemeClr val="tx1"/>
                </a:solidFill>
              </a:rPr>
              <a:t>nilai</a:t>
            </a:r>
            <a:r>
              <a:rPr lang="en-US" sz="2000" dirty="0">
                <a:solidFill>
                  <a:schemeClr val="tx1"/>
                </a:solidFill>
              </a:rPr>
              <a:t> </a:t>
            </a:r>
            <a:r>
              <a:rPr lang="en-US" sz="2000" dirty="0" err="1">
                <a:solidFill>
                  <a:schemeClr val="tx1"/>
                </a:solidFill>
              </a:rPr>
              <a:t>belanja</a:t>
            </a:r>
            <a:r>
              <a:rPr lang="en-US" sz="2000" dirty="0">
                <a:solidFill>
                  <a:schemeClr val="tx1"/>
                </a:solidFill>
              </a:rPr>
              <a:t> paling </a:t>
            </a:r>
            <a:r>
              <a:rPr lang="en-US" sz="2000" dirty="0" err="1">
                <a:solidFill>
                  <a:schemeClr val="tx1"/>
                </a:solidFill>
              </a:rPr>
              <a:t>banyak</a:t>
            </a:r>
            <a:r>
              <a:rPr lang="en-US" sz="2000" dirty="0">
                <a:solidFill>
                  <a:schemeClr val="tx1"/>
                </a:solidFill>
              </a:rPr>
              <a:t> </a:t>
            </a:r>
            <a:r>
              <a:rPr lang="en-US" sz="2000" dirty="0" err="1">
                <a:solidFill>
                  <a:schemeClr val="tx1"/>
                </a:solidFill>
              </a:rPr>
              <a:t>sebesar</a:t>
            </a:r>
            <a:r>
              <a:rPr lang="en-US" sz="2000" dirty="0">
                <a:solidFill>
                  <a:schemeClr val="tx1"/>
                </a:solidFill>
              </a:rPr>
              <a:t> Rp200 </a:t>
            </a:r>
            <a:r>
              <a:rPr lang="en-US" sz="2000" dirty="0" err="1">
                <a:solidFill>
                  <a:schemeClr val="tx1"/>
                </a:solidFill>
              </a:rPr>
              <a:t>juta</a:t>
            </a:r>
            <a:r>
              <a:rPr lang="en-US" sz="2000" dirty="0">
                <a:solidFill>
                  <a:schemeClr val="tx1"/>
                </a:solidFill>
              </a:rPr>
              <a:t> </a:t>
            </a:r>
            <a:r>
              <a:rPr lang="en-US" sz="2000" dirty="0" err="1">
                <a:solidFill>
                  <a:schemeClr val="tx1"/>
                </a:solidFill>
              </a:rPr>
              <a:t>untuk</a:t>
            </a:r>
            <a:r>
              <a:rPr lang="en-US" sz="2000" dirty="0">
                <a:solidFill>
                  <a:schemeClr val="tx1"/>
                </a:solidFill>
              </a:rPr>
              <a:t> 1 (</a:t>
            </a:r>
            <a:r>
              <a:rPr lang="en-US" sz="2000" dirty="0" err="1">
                <a:solidFill>
                  <a:schemeClr val="tx1"/>
                </a:solidFill>
              </a:rPr>
              <a:t>satu</a:t>
            </a:r>
            <a:r>
              <a:rPr lang="en-US" sz="2000" dirty="0">
                <a:solidFill>
                  <a:schemeClr val="tx1"/>
                </a:solidFill>
              </a:rPr>
              <a:t>) </a:t>
            </a:r>
            <a:r>
              <a:rPr lang="en-US" sz="2000" dirty="0" err="1">
                <a:solidFill>
                  <a:schemeClr val="tx1"/>
                </a:solidFill>
              </a:rPr>
              <a:t>penerima</a:t>
            </a:r>
            <a:r>
              <a:rPr lang="en-US" sz="2000" dirty="0">
                <a:solidFill>
                  <a:schemeClr val="tx1"/>
                </a:solidFill>
              </a:rPr>
              <a:t> </a:t>
            </a:r>
            <a:r>
              <a:rPr lang="en-US" sz="2000" dirty="0" err="1">
                <a:solidFill>
                  <a:schemeClr val="tx1"/>
                </a:solidFill>
              </a:rPr>
              <a:t>pembayaran</a:t>
            </a:r>
            <a:r>
              <a:rPr lang="en-US" sz="2000" dirty="0">
                <a:solidFill>
                  <a:schemeClr val="tx1"/>
                </a:solidFill>
              </a:rPr>
              <a:t> yang </a:t>
            </a:r>
            <a:r>
              <a:rPr lang="en-US" sz="2000" dirty="0" err="1">
                <a:solidFill>
                  <a:schemeClr val="tx1"/>
                </a:solidFill>
              </a:rPr>
              <a:t>dilakukan</a:t>
            </a:r>
            <a:r>
              <a:rPr lang="en-US" sz="2000" dirty="0">
                <a:solidFill>
                  <a:schemeClr val="tx1"/>
                </a:solidFill>
              </a:rPr>
              <a:t> </a:t>
            </a:r>
            <a:r>
              <a:rPr lang="en-US" sz="2000" dirty="0" err="1">
                <a:solidFill>
                  <a:schemeClr val="tx1"/>
                </a:solidFill>
              </a:rPr>
              <a:t>melalui</a:t>
            </a:r>
            <a:r>
              <a:rPr lang="en-US" sz="2000" dirty="0">
                <a:solidFill>
                  <a:schemeClr val="tx1"/>
                </a:solidFill>
              </a:rPr>
              <a:t> </a:t>
            </a:r>
            <a:r>
              <a:rPr lang="en-US" sz="2000" dirty="0" err="1">
                <a:solidFill>
                  <a:schemeClr val="tx1"/>
                </a:solidFill>
              </a:rPr>
              <a:t>transaksi</a:t>
            </a:r>
            <a:r>
              <a:rPr lang="en-US" sz="2000" dirty="0">
                <a:solidFill>
                  <a:schemeClr val="tx1"/>
                </a:solidFill>
              </a:rPr>
              <a:t> </a:t>
            </a:r>
            <a:r>
              <a:rPr lang="en-US" sz="2000" dirty="0" err="1">
                <a:solidFill>
                  <a:schemeClr val="tx1"/>
                </a:solidFill>
              </a:rPr>
              <a:t>katalog</a:t>
            </a:r>
            <a:r>
              <a:rPr lang="en-US" sz="2000" dirty="0">
                <a:solidFill>
                  <a:schemeClr val="tx1"/>
                </a:solidFill>
              </a:rPr>
              <a:t> </a:t>
            </a:r>
            <a:r>
              <a:rPr lang="en-US" sz="2000" dirty="0" err="1">
                <a:solidFill>
                  <a:schemeClr val="tx1"/>
                </a:solidFill>
              </a:rPr>
              <a:t>elektronik</a:t>
            </a:r>
            <a:r>
              <a:rPr lang="en-US" sz="2000" dirty="0">
                <a:solidFill>
                  <a:schemeClr val="tx1"/>
                </a:solidFill>
              </a:rPr>
              <a:t>, </a:t>
            </a:r>
            <a:r>
              <a:rPr lang="en-US" sz="2000" dirty="0" err="1">
                <a:solidFill>
                  <a:schemeClr val="tx1"/>
                </a:solidFill>
              </a:rPr>
              <a:t>toko</a:t>
            </a:r>
            <a:r>
              <a:rPr lang="en-US" sz="2000" dirty="0">
                <a:solidFill>
                  <a:schemeClr val="tx1"/>
                </a:solidFill>
              </a:rPr>
              <a:t> daring, </a:t>
            </a:r>
            <a:r>
              <a:rPr lang="en-US" sz="2000" dirty="0" err="1">
                <a:solidFill>
                  <a:schemeClr val="tx1"/>
                </a:solidFill>
              </a:rPr>
              <a:t>dan</a:t>
            </a:r>
            <a:r>
              <a:rPr lang="en-US" sz="2000" dirty="0">
                <a:solidFill>
                  <a:schemeClr val="tx1"/>
                </a:solidFill>
              </a:rPr>
              <a:t> PLSE yang </a:t>
            </a:r>
            <a:r>
              <a:rPr lang="en-US" sz="2000" dirty="0" err="1">
                <a:solidFill>
                  <a:schemeClr val="tx1"/>
                </a:solidFill>
              </a:rPr>
              <a:t>disediakan</a:t>
            </a:r>
            <a:r>
              <a:rPr lang="en-US" sz="2000" dirty="0">
                <a:solidFill>
                  <a:schemeClr val="tx1"/>
                </a:solidFill>
              </a:rPr>
              <a:t> </a:t>
            </a:r>
            <a:r>
              <a:rPr lang="en-US" sz="2000" dirty="0" err="1">
                <a:solidFill>
                  <a:schemeClr val="tx1"/>
                </a:solidFill>
              </a:rPr>
              <a:t>oleh</a:t>
            </a:r>
            <a:r>
              <a:rPr lang="en-US" sz="2000" dirty="0">
                <a:solidFill>
                  <a:schemeClr val="tx1"/>
                </a:solidFill>
              </a:rPr>
              <a:t> </a:t>
            </a:r>
            <a:r>
              <a:rPr lang="en-US" sz="2000" dirty="0" err="1">
                <a:solidFill>
                  <a:schemeClr val="tx1"/>
                </a:solidFill>
              </a:rPr>
              <a:t>lembaga</a:t>
            </a:r>
            <a:r>
              <a:rPr lang="en-US" sz="2000" dirty="0">
                <a:solidFill>
                  <a:schemeClr val="tx1"/>
                </a:solidFill>
              </a:rPr>
              <a:t> LKPP </a:t>
            </a:r>
          </a:p>
          <a:p>
            <a:pPr marL="342900" indent="-342900">
              <a:buFont typeface="Wingdings" charset="2"/>
              <a:buChar char="ü"/>
            </a:pPr>
            <a:r>
              <a:rPr lang="en-US" sz="2000" dirty="0" err="1">
                <a:solidFill>
                  <a:schemeClr val="tx1"/>
                </a:solidFill>
              </a:rPr>
              <a:t>Dalam</a:t>
            </a:r>
            <a:r>
              <a:rPr lang="en-US" sz="2000" dirty="0">
                <a:solidFill>
                  <a:schemeClr val="tx1"/>
                </a:solidFill>
              </a:rPr>
              <a:t> </a:t>
            </a:r>
            <a:r>
              <a:rPr lang="en-US" sz="2000" dirty="0" err="1">
                <a:solidFill>
                  <a:schemeClr val="tx1"/>
                </a:solidFill>
              </a:rPr>
              <a:t>hal</a:t>
            </a:r>
            <a:r>
              <a:rPr lang="en-US" sz="2000" dirty="0">
                <a:solidFill>
                  <a:schemeClr val="tx1"/>
                </a:solidFill>
              </a:rPr>
              <a:t> KKPD </a:t>
            </a:r>
            <a:r>
              <a:rPr lang="en-US" sz="2000" dirty="0" err="1">
                <a:solidFill>
                  <a:schemeClr val="tx1"/>
                </a:solidFill>
              </a:rPr>
              <a:t>digunakan</a:t>
            </a:r>
            <a:r>
              <a:rPr lang="en-US" sz="2000" dirty="0">
                <a:solidFill>
                  <a:schemeClr val="tx1"/>
                </a:solidFill>
              </a:rPr>
              <a:t> </a:t>
            </a:r>
            <a:r>
              <a:rPr lang="en-US" sz="2000" dirty="0" err="1">
                <a:solidFill>
                  <a:schemeClr val="tx1"/>
                </a:solidFill>
              </a:rPr>
              <a:t>untuk</a:t>
            </a:r>
            <a:r>
              <a:rPr lang="en-US" sz="2000" dirty="0">
                <a:solidFill>
                  <a:schemeClr val="tx1"/>
                </a:solidFill>
              </a:rPr>
              <a:t> </a:t>
            </a:r>
            <a:r>
              <a:rPr lang="en-US" sz="2000" dirty="0" err="1">
                <a:solidFill>
                  <a:schemeClr val="tx1"/>
                </a:solidFill>
              </a:rPr>
              <a:t>transaksi</a:t>
            </a:r>
            <a:r>
              <a:rPr lang="en-US" sz="2000" dirty="0">
                <a:solidFill>
                  <a:schemeClr val="tx1"/>
                </a:solidFill>
              </a:rPr>
              <a:t> di </a:t>
            </a:r>
            <a:r>
              <a:rPr lang="en-US" sz="2000" dirty="0" err="1">
                <a:solidFill>
                  <a:schemeClr val="tx1"/>
                </a:solidFill>
              </a:rPr>
              <a:t>luar</a:t>
            </a:r>
            <a:r>
              <a:rPr lang="en-US" sz="2000" dirty="0">
                <a:solidFill>
                  <a:schemeClr val="tx1"/>
                </a:solidFill>
              </a:rPr>
              <a:t> </a:t>
            </a:r>
            <a:r>
              <a:rPr lang="en-US" sz="2000" dirty="0" err="1">
                <a:solidFill>
                  <a:schemeClr val="tx1"/>
                </a:solidFill>
              </a:rPr>
              <a:t>sarana</a:t>
            </a:r>
            <a:r>
              <a:rPr lang="en-US" sz="2000" dirty="0">
                <a:solidFill>
                  <a:schemeClr val="tx1"/>
                </a:solidFill>
              </a:rPr>
              <a:t> </a:t>
            </a:r>
            <a:r>
              <a:rPr lang="en-US" sz="2000" dirty="0" err="1">
                <a:solidFill>
                  <a:schemeClr val="tx1"/>
                </a:solidFill>
              </a:rPr>
              <a:t>katalog</a:t>
            </a:r>
            <a:r>
              <a:rPr lang="en-US" sz="2000" dirty="0">
                <a:solidFill>
                  <a:schemeClr val="tx1"/>
                </a:solidFill>
              </a:rPr>
              <a:t> </a:t>
            </a:r>
            <a:r>
              <a:rPr lang="en-US" sz="2000" dirty="0" err="1">
                <a:solidFill>
                  <a:schemeClr val="tx1"/>
                </a:solidFill>
              </a:rPr>
              <a:t>elektronik</a:t>
            </a:r>
            <a:r>
              <a:rPr lang="en-US" sz="2000" dirty="0">
                <a:solidFill>
                  <a:schemeClr val="tx1"/>
                </a:solidFill>
              </a:rPr>
              <a:t>, </a:t>
            </a:r>
            <a:r>
              <a:rPr lang="en-US" sz="2000" dirty="0" err="1">
                <a:solidFill>
                  <a:schemeClr val="tx1"/>
                </a:solidFill>
              </a:rPr>
              <a:t>toko</a:t>
            </a:r>
            <a:r>
              <a:rPr lang="en-US" sz="2000" dirty="0">
                <a:solidFill>
                  <a:schemeClr val="tx1"/>
                </a:solidFill>
              </a:rPr>
              <a:t> daring, </a:t>
            </a:r>
            <a:r>
              <a:rPr lang="en-US" sz="2000" dirty="0" err="1">
                <a:solidFill>
                  <a:schemeClr val="tx1"/>
                </a:solidFill>
              </a:rPr>
              <a:t>dan</a:t>
            </a:r>
            <a:r>
              <a:rPr lang="en-US" sz="2000" dirty="0">
                <a:solidFill>
                  <a:schemeClr val="tx1"/>
                </a:solidFill>
              </a:rPr>
              <a:t> PLSE yang </a:t>
            </a:r>
            <a:r>
              <a:rPr lang="en-US" sz="2000" dirty="0" err="1">
                <a:solidFill>
                  <a:schemeClr val="tx1"/>
                </a:solidFill>
              </a:rPr>
              <a:t>disediakan</a:t>
            </a:r>
            <a:r>
              <a:rPr lang="en-US" sz="2000" dirty="0">
                <a:solidFill>
                  <a:schemeClr val="tx1"/>
                </a:solidFill>
              </a:rPr>
              <a:t> </a:t>
            </a:r>
            <a:r>
              <a:rPr lang="en-US" sz="2000" dirty="0" err="1">
                <a:solidFill>
                  <a:schemeClr val="tx1"/>
                </a:solidFill>
              </a:rPr>
              <a:t>oleh</a:t>
            </a:r>
            <a:r>
              <a:rPr lang="en-US" sz="2000" dirty="0">
                <a:solidFill>
                  <a:schemeClr val="tx1"/>
                </a:solidFill>
              </a:rPr>
              <a:t> </a:t>
            </a:r>
            <a:r>
              <a:rPr lang="en-US" sz="2000" dirty="0" err="1">
                <a:solidFill>
                  <a:schemeClr val="tx1"/>
                </a:solidFill>
              </a:rPr>
              <a:t>lembaga</a:t>
            </a:r>
            <a:r>
              <a:rPr lang="en-US" sz="2000" dirty="0">
                <a:solidFill>
                  <a:schemeClr val="tx1"/>
                </a:solidFill>
              </a:rPr>
              <a:t> LKPP, </a:t>
            </a:r>
            <a:r>
              <a:rPr lang="en-US" sz="2000" dirty="0" err="1">
                <a:solidFill>
                  <a:schemeClr val="tx1"/>
                </a:solidFill>
              </a:rPr>
              <a:t>nilai</a:t>
            </a:r>
            <a:r>
              <a:rPr lang="en-US" sz="2000" dirty="0">
                <a:solidFill>
                  <a:schemeClr val="tx1"/>
                </a:solidFill>
              </a:rPr>
              <a:t> </a:t>
            </a:r>
            <a:r>
              <a:rPr lang="en-US" sz="2000" dirty="0" err="1">
                <a:solidFill>
                  <a:schemeClr val="tx1"/>
                </a:solidFill>
              </a:rPr>
              <a:t>belanja</a:t>
            </a:r>
            <a:r>
              <a:rPr lang="en-US" sz="2000" dirty="0">
                <a:solidFill>
                  <a:schemeClr val="tx1"/>
                </a:solidFill>
              </a:rPr>
              <a:t> paling </a:t>
            </a:r>
            <a:r>
              <a:rPr lang="en-US" sz="2000" dirty="0" err="1">
                <a:solidFill>
                  <a:schemeClr val="tx1"/>
                </a:solidFill>
              </a:rPr>
              <a:t>banyak</a:t>
            </a:r>
            <a:r>
              <a:rPr lang="en-US" sz="2000" dirty="0">
                <a:solidFill>
                  <a:schemeClr val="tx1"/>
                </a:solidFill>
              </a:rPr>
              <a:t> </a:t>
            </a:r>
            <a:r>
              <a:rPr lang="en-US" sz="2000" dirty="0" err="1">
                <a:solidFill>
                  <a:schemeClr val="tx1"/>
                </a:solidFill>
              </a:rPr>
              <a:t>untuk</a:t>
            </a:r>
            <a:r>
              <a:rPr lang="en-US" sz="2000" dirty="0">
                <a:solidFill>
                  <a:schemeClr val="tx1"/>
                </a:solidFill>
              </a:rPr>
              <a:t> 1 (</a:t>
            </a:r>
            <a:r>
              <a:rPr lang="en-US" sz="2000" dirty="0" err="1">
                <a:solidFill>
                  <a:schemeClr val="tx1"/>
                </a:solidFill>
              </a:rPr>
              <a:t>satu</a:t>
            </a:r>
            <a:r>
              <a:rPr lang="en-US" sz="2000" dirty="0">
                <a:solidFill>
                  <a:schemeClr val="tx1"/>
                </a:solidFill>
              </a:rPr>
              <a:t>) </a:t>
            </a:r>
            <a:r>
              <a:rPr lang="en-US" sz="2000" dirty="0" err="1">
                <a:solidFill>
                  <a:schemeClr val="tx1"/>
                </a:solidFill>
              </a:rPr>
              <a:t>penerima</a:t>
            </a:r>
            <a:r>
              <a:rPr lang="en-US" sz="2000" dirty="0">
                <a:solidFill>
                  <a:schemeClr val="tx1"/>
                </a:solidFill>
              </a:rPr>
              <a:t> </a:t>
            </a:r>
            <a:r>
              <a:rPr lang="en-US" sz="2000" dirty="0" err="1">
                <a:solidFill>
                  <a:schemeClr val="tx1"/>
                </a:solidFill>
              </a:rPr>
              <a:t>pembayaran</a:t>
            </a:r>
            <a:r>
              <a:rPr lang="en-US" sz="2000" dirty="0">
                <a:solidFill>
                  <a:schemeClr val="tx1"/>
                </a:solidFill>
              </a:rPr>
              <a:t> </a:t>
            </a:r>
            <a:r>
              <a:rPr lang="en-US" sz="2000" dirty="0" err="1">
                <a:solidFill>
                  <a:schemeClr val="tx1"/>
                </a:solidFill>
              </a:rPr>
              <a:t>sebesar</a:t>
            </a:r>
            <a:r>
              <a:rPr lang="en-US" sz="2000" dirty="0">
                <a:solidFill>
                  <a:schemeClr val="tx1"/>
                </a:solidFill>
              </a:rPr>
              <a:t> Rp50 </a:t>
            </a:r>
            <a:r>
              <a:rPr lang="en-US" sz="2000" dirty="0" err="1">
                <a:solidFill>
                  <a:schemeClr val="tx1"/>
                </a:solidFill>
              </a:rPr>
              <a:t>juta</a:t>
            </a:r>
            <a:endParaRPr lang="en-US" sz="2000" dirty="0">
              <a:solidFill>
                <a:schemeClr val="tx1"/>
              </a:solidFill>
            </a:endParaRPr>
          </a:p>
          <a:p>
            <a:pPr marL="342900" indent="-342900">
              <a:buFont typeface="Wingdings" charset="2"/>
              <a:buChar char="ü"/>
            </a:pPr>
            <a:endParaRPr lang="id-ID" sz="2000" dirty="0">
              <a:solidFill>
                <a:schemeClr val="tx1"/>
              </a:solidFill>
            </a:endParaRPr>
          </a:p>
        </p:txBody>
      </p:sp>
      <p:sp>
        <p:nvSpPr>
          <p:cNvPr id="3" name="Title 2"/>
          <p:cNvSpPr>
            <a:spLocks noGrp="1"/>
          </p:cNvSpPr>
          <p:nvPr>
            <p:ph type="title"/>
          </p:nvPr>
        </p:nvSpPr>
        <p:spPr>
          <a:xfrm>
            <a:off x="152400" y="224473"/>
            <a:ext cx="10809642" cy="651827"/>
          </a:xfrm>
        </p:spPr>
        <p:txBody>
          <a:bodyPr>
            <a:noAutofit/>
          </a:bodyPr>
          <a:lstStyle/>
          <a:p>
            <a:r>
              <a:rPr lang="en-US" sz="2800" b="1" dirty="0" err="1"/>
              <a:t>Batasan</a:t>
            </a:r>
            <a:r>
              <a:rPr lang="en-US" sz="2800" b="1" dirty="0"/>
              <a:t> </a:t>
            </a:r>
            <a:r>
              <a:rPr lang="en-US" sz="2800" b="1" dirty="0" err="1"/>
              <a:t>Belanja</a:t>
            </a:r>
            <a:r>
              <a:rPr lang="en-US" sz="2800" b="1" dirty="0"/>
              <a:t> </a:t>
            </a:r>
            <a:r>
              <a:rPr lang="id-ID" sz="2800" b="1" i="1" dirty="0"/>
              <a:t>(Limit)</a:t>
            </a:r>
            <a:r>
              <a:rPr lang="id-ID" sz="2800" b="1" dirty="0"/>
              <a:t> </a:t>
            </a:r>
            <a:r>
              <a:rPr lang="en-US" sz="2800" b="1" dirty="0" err="1"/>
              <a:t>Kartu</a:t>
            </a:r>
            <a:r>
              <a:rPr lang="en-US" sz="2800" b="1" dirty="0"/>
              <a:t> </a:t>
            </a:r>
            <a:r>
              <a:rPr lang="en-US" sz="2800" b="1" dirty="0" err="1"/>
              <a:t>Kredit</a:t>
            </a:r>
            <a:r>
              <a:rPr lang="en-US" sz="2800" b="1" dirty="0"/>
              <a:t> </a:t>
            </a:r>
            <a:br>
              <a:rPr lang="en-US" sz="2800" b="1" dirty="0"/>
            </a:br>
            <a:r>
              <a:rPr lang="en-US" sz="2800" b="1" dirty="0" err="1"/>
              <a:t>Pemerintah</a:t>
            </a:r>
            <a:r>
              <a:rPr lang="en-US" sz="2800" b="1" dirty="0"/>
              <a:t> Daerah</a:t>
            </a:r>
            <a:endParaRPr lang="id-ID" sz="28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926" t="25397" r="13175" b="31005"/>
          <a:stretch/>
        </p:blipFill>
        <p:spPr>
          <a:xfrm>
            <a:off x="4954901" y="1603587"/>
            <a:ext cx="2340255" cy="1569875"/>
          </a:xfrm>
          <a:prstGeom prst="rect">
            <a:avLst/>
          </a:prstGeom>
          <a:ln>
            <a:noFill/>
          </a:ln>
          <a:effectLst>
            <a:outerShdw blurRad="292100" dist="139700" dir="2700000" algn="tl" rotWithShape="0">
              <a:srgbClr val="333333">
                <a:alpha val="65000"/>
              </a:srgbClr>
            </a:outerShdw>
          </a:effectLst>
        </p:spPr>
      </p:pic>
      <p:grpSp>
        <p:nvGrpSpPr>
          <p:cNvPr id="8" name="Group 10"/>
          <p:cNvGrpSpPr/>
          <p:nvPr/>
        </p:nvGrpSpPr>
        <p:grpSpPr>
          <a:xfrm>
            <a:off x="0" y="1761336"/>
            <a:ext cx="4896844" cy="1015663"/>
            <a:chOff x="0" y="1761336"/>
            <a:chExt cx="4896844" cy="1015663"/>
          </a:xfrm>
        </p:grpSpPr>
        <p:sp>
          <p:nvSpPr>
            <p:cNvPr id="7" name="Pentagon 6"/>
            <p:cNvSpPr/>
            <p:nvPr/>
          </p:nvSpPr>
          <p:spPr>
            <a:xfrm>
              <a:off x="0" y="1761336"/>
              <a:ext cx="4896844" cy="1015663"/>
            </a:xfrm>
            <a:prstGeom prst="homePlate">
              <a:avLst>
                <a:gd name="adj" fmla="val 34280"/>
              </a:avLst>
            </a:prstGeom>
            <a:solidFill>
              <a:schemeClr val="accent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5" name="Rectangle 4"/>
            <p:cNvSpPr/>
            <p:nvPr/>
          </p:nvSpPr>
          <p:spPr>
            <a:xfrm>
              <a:off x="152400" y="1761336"/>
              <a:ext cx="3969657" cy="1015663"/>
            </a:xfrm>
            <a:prstGeom prst="rect">
              <a:avLst/>
            </a:prstGeom>
          </p:spPr>
          <p:txBody>
            <a:bodyPr wrap="square">
              <a:spAutoFit/>
            </a:bodyPr>
            <a:lstStyle/>
            <a:p>
              <a:r>
                <a:rPr lang="en-US" sz="2000" b="1" dirty="0" err="1">
                  <a:solidFill>
                    <a:prstClr val="white"/>
                  </a:solidFill>
                  <a:ea typeface="Times New Roman" panose="02020603050405020304" pitchFamily="18" charset="0"/>
                  <a:cs typeface="Calibri" panose="020F0502020204030204" pitchFamily="34" charset="0"/>
                </a:rPr>
                <a:t>Kartu</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Kredit</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Untuk</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Keperluan</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Belanja</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Barang</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dan</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Jasa</a:t>
              </a:r>
              <a:r>
                <a:rPr lang="en-US" sz="2000" b="1" dirty="0">
                  <a:solidFill>
                    <a:prstClr val="white"/>
                  </a:solidFill>
                  <a:ea typeface="Times New Roman" panose="02020603050405020304" pitchFamily="18" charset="0"/>
                  <a:cs typeface="Calibri" panose="020F0502020204030204" pitchFamily="34" charset="0"/>
                </a:rPr>
                <a:t> Serta </a:t>
              </a:r>
              <a:r>
                <a:rPr lang="en-US" sz="2000" b="1" dirty="0" err="1">
                  <a:solidFill>
                    <a:prstClr val="white"/>
                  </a:solidFill>
                  <a:ea typeface="Times New Roman" panose="02020603050405020304" pitchFamily="18" charset="0"/>
                  <a:cs typeface="Calibri" panose="020F0502020204030204" pitchFamily="34" charset="0"/>
                </a:rPr>
                <a:t>Belanja</a:t>
              </a:r>
              <a:r>
                <a:rPr lang="en-US" sz="2000" b="1" dirty="0">
                  <a:solidFill>
                    <a:prstClr val="white"/>
                  </a:solidFill>
                  <a:ea typeface="Times New Roman" panose="02020603050405020304" pitchFamily="18" charset="0"/>
                  <a:cs typeface="Calibri" panose="020F0502020204030204" pitchFamily="34" charset="0"/>
                </a:rPr>
                <a:t> Modal</a:t>
              </a:r>
              <a:endParaRPr lang="id-ID" sz="2000" b="1" dirty="0">
                <a:solidFill>
                  <a:prstClr val="white"/>
                </a:solidFill>
              </a:endParaRPr>
            </a:p>
          </p:txBody>
        </p:sp>
      </p:grpSp>
      <p:grpSp>
        <p:nvGrpSpPr>
          <p:cNvPr id="10" name="Group 9"/>
          <p:cNvGrpSpPr/>
          <p:nvPr/>
        </p:nvGrpSpPr>
        <p:grpSpPr>
          <a:xfrm>
            <a:off x="7295156" y="2269167"/>
            <a:ext cx="4896844" cy="1015663"/>
            <a:chOff x="7295156" y="1761336"/>
            <a:chExt cx="4896844" cy="1015663"/>
          </a:xfrm>
        </p:grpSpPr>
        <p:sp>
          <p:nvSpPr>
            <p:cNvPr id="9" name="Pentagon 8"/>
            <p:cNvSpPr/>
            <p:nvPr/>
          </p:nvSpPr>
          <p:spPr>
            <a:xfrm rot="10800000">
              <a:off x="7295156" y="1761336"/>
              <a:ext cx="4896844" cy="1015663"/>
            </a:xfrm>
            <a:prstGeom prst="homePlate">
              <a:avLst>
                <a:gd name="adj" fmla="val 32851"/>
              </a:avLst>
            </a:prstGeom>
            <a:solidFill>
              <a:schemeClr val="accent1">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6" name="Rectangle 5"/>
            <p:cNvSpPr/>
            <p:nvPr/>
          </p:nvSpPr>
          <p:spPr>
            <a:xfrm>
              <a:off x="8128000" y="1865889"/>
              <a:ext cx="3793758" cy="707886"/>
            </a:xfrm>
            <a:prstGeom prst="rect">
              <a:avLst/>
            </a:prstGeom>
          </p:spPr>
          <p:txBody>
            <a:bodyPr wrap="square">
              <a:spAutoFit/>
            </a:bodyPr>
            <a:lstStyle/>
            <a:p>
              <a:r>
                <a:rPr lang="en-US" sz="2000" b="1" dirty="0" err="1">
                  <a:solidFill>
                    <a:prstClr val="white"/>
                  </a:solidFill>
                  <a:ea typeface="Times New Roman" panose="02020603050405020304" pitchFamily="18" charset="0"/>
                  <a:cs typeface="Calibri" panose="020F0502020204030204" pitchFamily="34" charset="0"/>
                </a:rPr>
                <a:t>Kartu</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Kredit</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Untuk</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Keperluan</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Belanja</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Perjalanan</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Dinas</a:t>
              </a:r>
              <a:r>
                <a:rPr lang="en-US" sz="2000" b="1" dirty="0">
                  <a:solidFill>
                    <a:prstClr val="white"/>
                  </a:solidFill>
                  <a:ea typeface="Times New Roman" panose="02020603050405020304" pitchFamily="18" charset="0"/>
                  <a:cs typeface="Calibri" panose="020F0502020204030204" pitchFamily="34" charset="0"/>
                </a:rPr>
                <a:t> </a:t>
              </a:r>
              <a:r>
                <a:rPr lang="en-US" sz="2000" b="1" dirty="0" err="1">
                  <a:solidFill>
                    <a:prstClr val="white"/>
                  </a:solidFill>
                  <a:ea typeface="Times New Roman" panose="02020603050405020304" pitchFamily="18" charset="0"/>
                  <a:cs typeface="Calibri" panose="020F0502020204030204" pitchFamily="34" charset="0"/>
                </a:rPr>
                <a:t>Jabatan</a:t>
              </a:r>
              <a:endParaRPr lang="id-ID" sz="2000" b="1" dirty="0">
                <a:solidFill>
                  <a:prstClr val="white"/>
                </a:solidFill>
                <a:ea typeface="Times New Roman" panose="02020603050405020304" pitchFamily="18" charset="0"/>
                <a:cs typeface="Calibri" panose="020F0502020204030204" pitchFamily="34" charset="0"/>
              </a:endParaRPr>
            </a:p>
          </p:txBody>
        </p:sp>
      </p:grpSp>
      <p:grpSp>
        <p:nvGrpSpPr>
          <p:cNvPr id="11" name="Group 13"/>
          <p:cNvGrpSpPr/>
          <p:nvPr/>
        </p:nvGrpSpPr>
        <p:grpSpPr>
          <a:xfrm>
            <a:off x="319314" y="3173462"/>
            <a:ext cx="4577530" cy="707886"/>
            <a:chOff x="319314" y="3173462"/>
            <a:chExt cx="4577530" cy="707886"/>
          </a:xfrm>
        </p:grpSpPr>
        <p:sp>
          <p:nvSpPr>
            <p:cNvPr id="12" name="Oval 11"/>
            <p:cNvSpPr/>
            <p:nvPr/>
          </p:nvSpPr>
          <p:spPr>
            <a:xfrm>
              <a:off x="319314" y="3284830"/>
              <a:ext cx="360000" cy="358256"/>
            </a:xfrm>
            <a:prstGeom prst="ellipse">
              <a:avLst/>
            </a:prstGeom>
            <a:solidFill>
              <a:srgbClr val="EA563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3" name="Rectangle 12"/>
            <p:cNvSpPr/>
            <p:nvPr/>
          </p:nvSpPr>
          <p:spPr>
            <a:xfrm>
              <a:off x="858418" y="3173462"/>
              <a:ext cx="4038426" cy="707886"/>
            </a:xfrm>
            <a:prstGeom prst="rect">
              <a:avLst/>
            </a:prstGeom>
          </p:spPr>
          <p:txBody>
            <a:bodyPr wrap="square">
              <a:spAutoFit/>
            </a:bodyPr>
            <a:lstStyle/>
            <a:p>
              <a:r>
                <a:rPr lang="en-US" sz="2000" b="1" dirty="0">
                  <a:solidFill>
                    <a:prstClr val="black"/>
                  </a:solidFill>
                  <a:ea typeface="Times New Roman" panose="02020603050405020304" pitchFamily="18" charset="0"/>
                  <a:cs typeface="Calibri" panose="020F0502020204030204" pitchFamily="34" charset="0"/>
                </a:rPr>
                <a:t>L</a:t>
              </a:r>
              <a:r>
                <a:rPr lang="id-ID" sz="2000" b="1" dirty="0" err="1">
                  <a:solidFill>
                    <a:prstClr val="black"/>
                  </a:solidFill>
                  <a:ea typeface="Times New Roman" panose="02020603050405020304" pitchFamily="18" charset="0"/>
                  <a:cs typeface="Calibri" panose="020F0502020204030204" pitchFamily="34" charset="0"/>
                </a:rPr>
                <a:t>imit</a:t>
              </a:r>
              <a:r>
                <a:rPr lang="id-ID" sz="2000" b="1" dirty="0">
                  <a:solidFill>
                    <a:prstClr val="black"/>
                  </a:solidFill>
                  <a:ea typeface="Times New Roman" panose="02020603050405020304" pitchFamily="18" charset="0"/>
                  <a:cs typeface="Calibri" panose="020F0502020204030204" pitchFamily="34" charset="0"/>
                </a:rPr>
                <a:t> pertama kali paling banyak </a:t>
              </a:r>
              <a:r>
                <a:rPr lang="en-US" sz="2000" b="1" dirty="0">
                  <a:solidFill>
                    <a:prstClr val="black"/>
                  </a:solidFill>
                  <a:ea typeface="Times New Roman" panose="02020603050405020304" pitchFamily="18" charset="0"/>
                  <a:cs typeface="Calibri" panose="020F0502020204030204" pitchFamily="34" charset="0"/>
                </a:rPr>
                <a:t>Rp50.000.000,00</a:t>
              </a:r>
              <a:endParaRPr lang="id-ID" sz="2000" dirty="0">
                <a:solidFill>
                  <a:prstClr val="black"/>
                </a:solidFill>
              </a:endParaRPr>
            </a:p>
          </p:txBody>
        </p:sp>
      </p:grpSp>
      <p:grpSp>
        <p:nvGrpSpPr>
          <p:cNvPr id="14" name="Group 14"/>
          <p:cNvGrpSpPr/>
          <p:nvPr/>
        </p:nvGrpSpPr>
        <p:grpSpPr>
          <a:xfrm>
            <a:off x="7693435" y="3465849"/>
            <a:ext cx="4577530" cy="707886"/>
            <a:chOff x="319314" y="3173462"/>
            <a:chExt cx="4577530" cy="707886"/>
          </a:xfrm>
        </p:grpSpPr>
        <p:sp>
          <p:nvSpPr>
            <p:cNvPr id="16" name="Oval 15"/>
            <p:cNvSpPr/>
            <p:nvPr/>
          </p:nvSpPr>
          <p:spPr>
            <a:xfrm>
              <a:off x="319314" y="3284830"/>
              <a:ext cx="360000" cy="358256"/>
            </a:xfrm>
            <a:prstGeom prst="ellipse">
              <a:avLst/>
            </a:prstGeom>
            <a:solidFill>
              <a:schemeClr val="accent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7" name="Rectangle 16"/>
            <p:cNvSpPr/>
            <p:nvPr/>
          </p:nvSpPr>
          <p:spPr>
            <a:xfrm>
              <a:off x="858418" y="3173462"/>
              <a:ext cx="4038426" cy="707886"/>
            </a:xfrm>
            <a:prstGeom prst="rect">
              <a:avLst/>
            </a:prstGeom>
          </p:spPr>
          <p:txBody>
            <a:bodyPr wrap="square">
              <a:spAutoFit/>
            </a:bodyPr>
            <a:lstStyle/>
            <a:p>
              <a:r>
                <a:rPr lang="id-ID" sz="2000" b="1" dirty="0">
                  <a:solidFill>
                    <a:prstClr val="black"/>
                  </a:solidFill>
                  <a:ea typeface="Times New Roman" panose="02020603050405020304" pitchFamily="18" charset="0"/>
                  <a:cs typeface="Calibri" panose="020F0502020204030204" pitchFamily="34" charset="0"/>
                </a:rPr>
                <a:t>Limit pertama kali paling banyak </a:t>
              </a:r>
              <a:r>
                <a:rPr lang="en-US" sz="2000" b="1" dirty="0">
                  <a:solidFill>
                    <a:prstClr val="black"/>
                  </a:solidFill>
                  <a:ea typeface="Times New Roman" panose="02020603050405020304" pitchFamily="18" charset="0"/>
                  <a:cs typeface="Calibri" panose="020F0502020204030204" pitchFamily="34" charset="0"/>
                </a:rPr>
                <a:t>Rp40.000.000,00</a:t>
              </a:r>
              <a:endParaRPr lang="id-ID" sz="2000" dirty="0">
                <a:solidFill>
                  <a:prstClr val="black"/>
                </a:solidFill>
              </a:endParaRPr>
            </a:p>
          </p:txBody>
        </p:sp>
      </p:grpSp>
    </p:spTree>
    <p:extLst>
      <p:ext uri="{BB962C8B-B14F-4D97-AF65-F5344CB8AC3E}">
        <p14:creationId xmlns:p14="http://schemas.microsoft.com/office/powerpoint/2010/main" val="33109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AC5AE-2726-4D66-BDAD-7CA4B7BC1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pic>
        <p:nvPicPr>
          <p:cNvPr id="2050" name="Picture 2" descr="kon Komputer Perangkat Lunak Komputer Manajemen proses bisnis, manajem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07949">
            <a:off x="1575522" y="1318683"/>
            <a:ext cx="3306540" cy="321342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C61A9D4-0477-4A62-8208-4B12D8B7981A}"/>
              </a:ext>
            </a:extLst>
          </p:cNvPr>
          <p:cNvSpPr txBox="1"/>
          <p:nvPr/>
        </p:nvSpPr>
        <p:spPr>
          <a:xfrm>
            <a:off x="3757703" y="2621550"/>
            <a:ext cx="8433112" cy="1938992"/>
          </a:xfrm>
          <a:prstGeom prst="rect">
            <a:avLst/>
          </a:prstGeom>
          <a:noFill/>
        </p:spPr>
        <p:txBody>
          <a:bodyPr wrap="square" rtlCol="0" anchor="ctr">
            <a:spAutoFit/>
          </a:bodyPr>
          <a:lstStyle/>
          <a:p>
            <a:pPr defTabSz="902569">
              <a:defRPr/>
            </a:pPr>
            <a:r>
              <a:rPr lang="nn-NO" sz="3000" b="1" dirty="0">
                <a:solidFill>
                  <a:srgbClr val="002060"/>
                </a:solidFill>
                <a:latin typeface="Century Gothic" panose="020B0502020202020204" pitchFamily="34" charset="0"/>
              </a:rPr>
              <a:t>PENGAJUAN, PENERBITAN DAN PENGGUNAAN KARTU KREDIT PEMERINTAH DAERAH </a:t>
            </a:r>
          </a:p>
          <a:p>
            <a:pPr lvl="0" defTabSz="902569">
              <a:defRPr/>
            </a:pPr>
            <a:endParaRPr kumimoji="0" lang="en-ID"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7BC8402-D0BE-467D-99F3-C0F1AB41F011}"/>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328073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ambar 1">
            <a:extLst>
              <a:ext uri="{FF2B5EF4-FFF2-40B4-BE49-F238E27FC236}">
                <a16:creationId xmlns:a16="http://schemas.microsoft.com/office/drawing/2014/main" id="{2860A252-D4EE-4910-AB39-2D222A6862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63060"/>
            <a:ext cx="12192000" cy="6856286"/>
          </a:xfrm>
          <a:prstGeom prst="rect">
            <a:avLst/>
          </a:prstGeom>
        </p:spPr>
      </p:pic>
      <p:pic>
        <p:nvPicPr>
          <p:cNvPr id="10" name="Picture 4">
            <a:extLst>
              <a:ext uri="{FF2B5EF4-FFF2-40B4-BE49-F238E27FC236}">
                <a16:creationId xmlns:a16="http://schemas.microsoft.com/office/drawing/2014/main" id="{0A004527-FAF0-4C5E-B17F-AF8B79D23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6023" y="143167"/>
            <a:ext cx="592123" cy="592123"/>
          </a:xfrm>
          <a:prstGeom prst="rect">
            <a:avLst/>
          </a:prstGeom>
          <a:ln w="31750">
            <a:noFill/>
          </a:ln>
        </p:spPr>
      </p:pic>
      <p:sp>
        <p:nvSpPr>
          <p:cNvPr id="11" name="Kotak Teks 3">
            <a:extLst>
              <a:ext uri="{FF2B5EF4-FFF2-40B4-BE49-F238E27FC236}">
                <a16:creationId xmlns:a16="http://schemas.microsoft.com/office/drawing/2014/main" id="{67C7A9EF-161A-4B35-ACD9-8A2A5295D4D1}"/>
              </a:ext>
            </a:extLst>
          </p:cNvPr>
          <p:cNvSpPr txBox="1"/>
          <p:nvPr/>
        </p:nvSpPr>
        <p:spPr>
          <a:xfrm>
            <a:off x="9453779" y="183945"/>
            <a:ext cx="2132243" cy="400110"/>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Kementerian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Dalam</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Negeri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Republik</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Indonesia</a:t>
            </a:r>
          </a:p>
        </p:txBody>
      </p:sp>
      <p:sp>
        <p:nvSpPr>
          <p:cNvPr id="13" name="Rectangle: Rounded Corners 12">
            <a:extLst>
              <a:ext uri="{FF2B5EF4-FFF2-40B4-BE49-F238E27FC236}">
                <a16:creationId xmlns:a16="http://schemas.microsoft.com/office/drawing/2014/main" id="{A38D1407-BACE-4B0A-8F4A-957C8C2701BD}"/>
              </a:ext>
            </a:extLst>
          </p:cNvPr>
          <p:cNvSpPr/>
          <p:nvPr/>
        </p:nvSpPr>
        <p:spPr>
          <a:xfrm>
            <a:off x="3194613" y="143166"/>
            <a:ext cx="5440101" cy="907079"/>
          </a:xfrm>
          <a:prstGeom prst="roundRect">
            <a:avLst>
              <a:gd name="adj" fmla="val 21248"/>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n w="6600">
                  <a:solidFill>
                    <a:schemeClr val="accent1">
                      <a:lumMod val="20000"/>
                      <a:lumOff val="80000"/>
                    </a:schemeClr>
                  </a:solidFill>
                  <a:prstDash val="solid"/>
                </a:ln>
                <a:solidFill>
                  <a:srgbClr val="0070C0"/>
                </a:solidFill>
                <a:effectLst>
                  <a:outerShdw dist="38100" dir="2700000" algn="tl" rotWithShape="0">
                    <a:schemeClr val="accent2"/>
                  </a:outerShdw>
                </a:effectLst>
              </a:rPr>
              <a:t>BANK PENERBIT KKPD</a:t>
            </a:r>
          </a:p>
        </p:txBody>
      </p:sp>
      <p:sp>
        <p:nvSpPr>
          <p:cNvPr id="2" name="Rectangle 1"/>
          <p:cNvSpPr/>
          <p:nvPr/>
        </p:nvSpPr>
        <p:spPr>
          <a:xfrm>
            <a:off x="5335352" y="1357433"/>
            <a:ext cx="5873216" cy="1477328"/>
          </a:xfrm>
          <a:prstGeom prst="rect">
            <a:avLst/>
          </a:prstGeom>
          <a:solidFill>
            <a:srgbClr val="EAFBFD"/>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just"/>
            <a:r>
              <a:rPr lang="id-ID" dirty="0">
                <a:latin typeface="Bookman Old Style" panose="02050604050505020204" pitchFamily="18" charset="0"/>
                <a:ea typeface="Times New Roman" panose="02020603050405020304" pitchFamily="18" charset="0"/>
                <a:cs typeface="Tahoma" panose="020B0604030504040204" pitchFamily="34" charset="0"/>
              </a:rPr>
              <a:t>Dalam hal Bank penempatan RKUD belum memiliki kewenangan menerbitkan Kartu Kredit, </a:t>
            </a:r>
            <a:r>
              <a:rPr lang="en-US" dirty="0">
                <a:latin typeface="Bookman Old Style" panose="02050604050505020204" pitchFamily="18" charset="0"/>
                <a:ea typeface="Times New Roman" panose="02020603050405020304" pitchFamily="18" charset="0"/>
                <a:cs typeface="Tahoma" panose="020B0604030504040204" pitchFamily="34" charset="0"/>
              </a:rPr>
              <a:t>b</a:t>
            </a:r>
            <a:r>
              <a:rPr lang="id-ID" dirty="0">
                <a:latin typeface="Bookman Old Style" panose="02050604050505020204" pitchFamily="18" charset="0"/>
                <a:ea typeface="Times New Roman" panose="02020603050405020304" pitchFamily="18" charset="0"/>
                <a:cs typeface="Tahoma" panose="020B0604030504040204" pitchFamily="34" charset="0"/>
              </a:rPr>
              <a:t>ank penempatan RKUD melakukan </a:t>
            </a:r>
            <a:r>
              <a:rPr lang="en-US" dirty="0" err="1">
                <a:highlight>
                  <a:srgbClr val="FFFF00"/>
                </a:highlight>
                <a:latin typeface="Bookman Old Style" panose="02050604050505020204" pitchFamily="18" charset="0"/>
                <a:ea typeface="Times New Roman" panose="02020603050405020304" pitchFamily="18" charset="0"/>
                <a:cs typeface="Tahoma" panose="020B0604030504040204" pitchFamily="34" charset="0"/>
              </a:rPr>
              <a:t>kerja</a:t>
            </a:r>
            <a:r>
              <a:rPr lang="en-US" dirty="0">
                <a:highlight>
                  <a:srgbClr val="FFFF00"/>
                </a:highlight>
                <a:latin typeface="Bookman Old Style" panose="02050604050505020204" pitchFamily="18" charset="0"/>
                <a:ea typeface="Times New Roman" panose="02020603050405020304" pitchFamily="18" charset="0"/>
                <a:cs typeface="Tahoma" panose="020B0604030504040204" pitchFamily="34" charset="0"/>
              </a:rPr>
              <a:t> </a:t>
            </a:r>
            <a:r>
              <a:rPr lang="en-US" dirty="0" err="1">
                <a:highlight>
                  <a:srgbClr val="FFFF00"/>
                </a:highlight>
                <a:latin typeface="Bookman Old Style" panose="02050604050505020204" pitchFamily="18" charset="0"/>
                <a:ea typeface="Times New Roman" panose="02020603050405020304" pitchFamily="18" charset="0"/>
                <a:cs typeface="Tahoma" panose="020B0604030504040204" pitchFamily="34" charset="0"/>
              </a:rPr>
              <a:t>sama</a:t>
            </a:r>
            <a:r>
              <a:rPr lang="en-US" dirty="0">
                <a:latin typeface="Bookman Old Style" panose="02050604050505020204" pitchFamily="18" charset="0"/>
                <a:ea typeface="Times New Roman" panose="02020603050405020304" pitchFamily="18" charset="0"/>
                <a:cs typeface="Tahoma" panose="020B0604030504040204" pitchFamily="34" charset="0"/>
              </a:rPr>
              <a:t> </a:t>
            </a:r>
            <a:r>
              <a:rPr lang="en-US" dirty="0" err="1">
                <a:latin typeface="Bookman Old Style" panose="02050604050505020204" pitchFamily="18" charset="0"/>
                <a:ea typeface="Times New Roman" panose="02020603050405020304" pitchFamily="18" charset="0"/>
                <a:cs typeface="Tahoma" panose="020B0604030504040204" pitchFamily="34" charset="0"/>
              </a:rPr>
              <a:t>dengan</a:t>
            </a:r>
            <a:r>
              <a:rPr lang="en-US" dirty="0">
                <a:latin typeface="Bookman Old Style" panose="02050604050505020204" pitchFamily="18" charset="0"/>
                <a:ea typeface="Times New Roman" panose="02020603050405020304" pitchFamily="18" charset="0"/>
                <a:cs typeface="Tahoma" panose="020B0604030504040204" pitchFamily="34" charset="0"/>
              </a:rPr>
              <a:t> b</a:t>
            </a:r>
            <a:r>
              <a:rPr lang="id-ID" dirty="0">
                <a:latin typeface="Bookman Old Style" panose="02050604050505020204" pitchFamily="18" charset="0"/>
                <a:ea typeface="Times New Roman" panose="02020603050405020304" pitchFamily="18" charset="0"/>
                <a:cs typeface="Tahoma" panose="020B0604030504040204" pitchFamily="34" charset="0"/>
              </a:rPr>
              <a:t>ank </a:t>
            </a:r>
            <a:r>
              <a:rPr lang="en-US" dirty="0">
                <a:latin typeface="Bookman Old Style" panose="02050604050505020204" pitchFamily="18" charset="0"/>
                <a:ea typeface="Times New Roman" panose="02020603050405020304" pitchFamily="18" charset="0"/>
                <a:cs typeface="Tahoma" panose="020B0604030504040204" pitchFamily="34" charset="0"/>
              </a:rPr>
              <a:t>BUMN</a:t>
            </a:r>
            <a:r>
              <a:rPr lang="id-ID" dirty="0">
                <a:latin typeface="Bookman Old Style" panose="02050604050505020204" pitchFamily="18" charset="0"/>
                <a:ea typeface="Times New Roman" panose="02020603050405020304" pitchFamily="18" charset="0"/>
                <a:cs typeface="Tahoma" panose="020B0604030504040204" pitchFamily="34" charset="0"/>
              </a:rPr>
              <a:t> dalam penerbitkan KKPD.</a:t>
            </a:r>
            <a:endParaRPr lang="en-US" dirty="0">
              <a:latin typeface="Bookman Old Style" panose="02050604050505020204" pitchFamily="18" charset="0"/>
              <a:ea typeface="Times New Roman" panose="02020603050405020304" pitchFamily="18" charset="0"/>
              <a:cs typeface="Tahoma" panose="020B0604030504040204" pitchFamily="34" charset="0"/>
            </a:endParaRPr>
          </a:p>
          <a:p>
            <a:pPr algn="just"/>
            <a:r>
              <a:rPr lang="en-US" dirty="0">
                <a:latin typeface="Bookman Old Style" panose="02050604050505020204" pitchFamily="18" charset="0"/>
                <a:cs typeface="Tahoma" panose="020B0604030504040204" pitchFamily="34" charset="0"/>
              </a:rPr>
              <a:t>(</a:t>
            </a:r>
            <a:r>
              <a:rPr lang="en-US" dirty="0" err="1">
                <a:latin typeface="Bookman Old Style" panose="02050604050505020204" pitchFamily="18" charset="0"/>
                <a:cs typeface="Tahoma" panose="020B0604030504040204" pitchFamily="34" charset="0"/>
              </a:rPr>
              <a:t>Pasal</a:t>
            </a:r>
            <a:r>
              <a:rPr lang="en-US" dirty="0">
                <a:latin typeface="Bookman Old Style" panose="02050604050505020204" pitchFamily="18" charset="0"/>
                <a:cs typeface="Tahoma" panose="020B0604030504040204" pitchFamily="34" charset="0"/>
              </a:rPr>
              <a:t> 22)</a:t>
            </a:r>
            <a:endParaRPr lang="en-US" dirty="0"/>
          </a:p>
        </p:txBody>
      </p:sp>
      <p:sp>
        <p:nvSpPr>
          <p:cNvPr id="3" name="Rectangle 2"/>
          <p:cNvSpPr/>
          <p:nvPr/>
        </p:nvSpPr>
        <p:spPr>
          <a:xfrm>
            <a:off x="911424" y="1218934"/>
            <a:ext cx="4260238" cy="1754326"/>
          </a:xfrm>
          <a:prstGeom prst="rect">
            <a:avLst/>
          </a:prstGeom>
          <a:solidFill>
            <a:srgbClr val="EAFBFD"/>
          </a:solidFill>
          <a:ln w="38100">
            <a:solidFill>
              <a:srgbClr val="2933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just"/>
            <a:r>
              <a:rPr lang="en-ID" dirty="0">
                <a:latin typeface="Bookman Old Style" panose="02050604050505020204" pitchFamily="18" charset="0"/>
                <a:ea typeface="Times New Roman" panose="02020603050405020304" pitchFamily="18" charset="0"/>
                <a:cs typeface="Tahoma" panose="020B0604030504040204" pitchFamily="34" charset="0"/>
              </a:rPr>
              <a:t>PPKD </a:t>
            </a:r>
            <a:r>
              <a:rPr lang="en-ID" dirty="0" err="1">
                <a:latin typeface="Bookman Old Style" panose="02050604050505020204" pitchFamily="18" charset="0"/>
                <a:ea typeface="Times New Roman" panose="02020603050405020304" pitchFamily="18" charset="0"/>
                <a:cs typeface="Tahoma" panose="020B0604030504040204" pitchFamily="34" charset="0"/>
              </a:rPr>
              <a:t>selaku</a:t>
            </a:r>
            <a:r>
              <a:rPr lang="en-ID" dirty="0">
                <a:latin typeface="Bookman Old Style" panose="02050604050505020204" pitchFamily="18" charset="0"/>
                <a:ea typeface="Times New Roman" panose="02020603050405020304" pitchFamily="18" charset="0"/>
                <a:cs typeface="Tahoma" panose="020B0604030504040204" pitchFamily="34" charset="0"/>
              </a:rPr>
              <a:t> </a:t>
            </a:r>
            <a:r>
              <a:rPr lang="id-ID" dirty="0">
                <a:latin typeface="Bookman Old Style" panose="02050604050505020204" pitchFamily="18" charset="0"/>
                <a:ea typeface="Times New Roman" panose="02020603050405020304" pitchFamily="18" charset="0"/>
                <a:cs typeface="Tahoma" panose="020B0604030504040204" pitchFamily="34" charset="0"/>
              </a:rPr>
              <a:t>BUD</a:t>
            </a:r>
            <a:r>
              <a:rPr lang="en-ID" dirty="0">
                <a:latin typeface="Bookman Old Style" panose="02050604050505020204" pitchFamily="18" charset="0"/>
                <a:ea typeface="Times New Roman" panose="02020603050405020304" pitchFamily="18" charset="0"/>
                <a:cs typeface="Tahoma" panose="020B0604030504040204" pitchFamily="34" charset="0"/>
              </a:rPr>
              <a:t> </a:t>
            </a:r>
            <a:r>
              <a:rPr lang="en-ID" dirty="0" err="1">
                <a:latin typeface="Bookman Old Style" panose="02050604050505020204" pitchFamily="18" charset="0"/>
                <a:ea typeface="Times New Roman" panose="02020603050405020304" pitchFamily="18" charset="0"/>
                <a:cs typeface="Tahoma" panose="020B0604030504040204" pitchFamily="34" charset="0"/>
              </a:rPr>
              <a:t>menunjuk</a:t>
            </a:r>
            <a:r>
              <a:rPr lang="en-ID" dirty="0">
                <a:latin typeface="Bookman Old Style" panose="02050604050505020204" pitchFamily="18" charset="0"/>
                <a:ea typeface="Times New Roman" panose="02020603050405020304" pitchFamily="18" charset="0"/>
                <a:cs typeface="Tahoma" panose="020B0604030504040204" pitchFamily="34" charset="0"/>
              </a:rPr>
              <a:t> Bank yang </a:t>
            </a:r>
            <a:r>
              <a:rPr lang="en-ID" dirty="0" err="1">
                <a:latin typeface="Bookman Old Style" panose="02050604050505020204" pitchFamily="18" charset="0"/>
                <a:ea typeface="Times New Roman" panose="02020603050405020304" pitchFamily="18" charset="0"/>
                <a:cs typeface="Tahoma" panose="020B0604030504040204" pitchFamily="34" charset="0"/>
              </a:rPr>
              <a:t>menjadi</a:t>
            </a:r>
            <a:r>
              <a:rPr lang="en-ID" dirty="0">
                <a:latin typeface="Bookman Old Style" panose="02050604050505020204" pitchFamily="18" charset="0"/>
                <a:ea typeface="Times New Roman" panose="02020603050405020304" pitchFamily="18" charset="0"/>
                <a:cs typeface="Tahoma" panose="020B0604030504040204" pitchFamily="34" charset="0"/>
              </a:rPr>
              <a:t> </a:t>
            </a:r>
            <a:r>
              <a:rPr lang="en-ID" dirty="0" err="1">
                <a:latin typeface="Bookman Old Style" panose="02050604050505020204" pitchFamily="18" charset="0"/>
                <a:ea typeface="Times New Roman" panose="02020603050405020304" pitchFamily="18" charset="0"/>
                <a:cs typeface="Tahoma" panose="020B0604030504040204" pitchFamily="34" charset="0"/>
              </a:rPr>
              <a:t>penempatan</a:t>
            </a:r>
            <a:r>
              <a:rPr lang="en-ID" dirty="0">
                <a:latin typeface="Bookman Old Style" panose="02050604050505020204" pitchFamily="18" charset="0"/>
                <a:ea typeface="Times New Roman" panose="02020603050405020304" pitchFamily="18" charset="0"/>
                <a:cs typeface="Tahoma" panose="020B0604030504040204" pitchFamily="34" charset="0"/>
              </a:rPr>
              <a:t> RKUD </a:t>
            </a:r>
            <a:r>
              <a:rPr lang="en-ID" dirty="0" err="1">
                <a:latin typeface="Bookman Old Style" panose="02050604050505020204" pitchFamily="18" charset="0"/>
                <a:ea typeface="Times New Roman" panose="02020603050405020304" pitchFamily="18" charset="0"/>
                <a:cs typeface="Tahoma" panose="020B0604030504040204" pitchFamily="34" charset="0"/>
              </a:rPr>
              <a:t>untuk</a:t>
            </a:r>
            <a:r>
              <a:rPr lang="en-ID" dirty="0">
                <a:latin typeface="Bookman Old Style" panose="02050604050505020204" pitchFamily="18" charset="0"/>
                <a:ea typeface="Times New Roman" panose="02020603050405020304" pitchFamily="18" charset="0"/>
                <a:cs typeface="Tahoma" panose="020B0604030504040204" pitchFamily="34" charset="0"/>
              </a:rPr>
              <a:t> </a:t>
            </a:r>
            <a:r>
              <a:rPr lang="en-ID" dirty="0" err="1">
                <a:latin typeface="Bookman Old Style" panose="02050604050505020204" pitchFamily="18" charset="0"/>
                <a:ea typeface="Times New Roman" panose="02020603050405020304" pitchFamily="18" charset="0"/>
                <a:cs typeface="Tahoma" panose="020B0604030504040204" pitchFamily="34" charset="0"/>
              </a:rPr>
              <a:t>menerbitkan</a:t>
            </a:r>
            <a:r>
              <a:rPr lang="en-ID" dirty="0">
                <a:latin typeface="Bookman Old Style" panose="02050604050505020204" pitchFamily="18" charset="0"/>
                <a:ea typeface="Times New Roman" panose="02020603050405020304" pitchFamily="18" charset="0"/>
                <a:cs typeface="Tahoma" panose="020B0604030504040204" pitchFamily="34" charset="0"/>
              </a:rPr>
              <a:t> </a:t>
            </a:r>
            <a:r>
              <a:rPr lang="id-ID" dirty="0">
                <a:latin typeface="Bookman Old Style" panose="02050604050505020204" pitchFamily="18" charset="0"/>
                <a:ea typeface="Times New Roman" panose="02020603050405020304" pitchFamily="18" charset="0"/>
                <a:cs typeface="Tahoma" panose="020B0604030504040204" pitchFamily="34" charset="0"/>
              </a:rPr>
              <a:t>KKPD </a:t>
            </a:r>
            <a:r>
              <a:rPr lang="en-US" dirty="0" err="1">
                <a:highlight>
                  <a:srgbClr val="FFFF00"/>
                </a:highlight>
                <a:latin typeface="Bookman Old Style" panose="02050604050505020204" pitchFamily="18" charset="0"/>
                <a:ea typeface="Times New Roman" panose="02020603050405020304" pitchFamily="18" charset="0"/>
                <a:cs typeface="Tahoma" panose="020B0604030504040204" pitchFamily="34" charset="0"/>
              </a:rPr>
              <a:t>sesuai</a:t>
            </a:r>
            <a:r>
              <a:rPr lang="en-US" dirty="0">
                <a:highlight>
                  <a:srgbClr val="FFFF00"/>
                </a:highlight>
                <a:latin typeface="Bookman Old Style" panose="02050604050505020204" pitchFamily="18" charset="0"/>
                <a:ea typeface="Times New Roman" panose="02020603050405020304" pitchFamily="18" charset="0"/>
                <a:cs typeface="Tahoma" panose="020B0604030504040204" pitchFamily="34" charset="0"/>
              </a:rPr>
              <a:t> </a:t>
            </a:r>
            <a:r>
              <a:rPr lang="en-US" dirty="0" err="1">
                <a:highlight>
                  <a:srgbClr val="FFFF00"/>
                </a:highlight>
                <a:latin typeface="Bookman Old Style" panose="02050604050505020204" pitchFamily="18" charset="0"/>
                <a:ea typeface="Times New Roman" panose="02020603050405020304" pitchFamily="18" charset="0"/>
                <a:cs typeface="Tahoma" panose="020B0604030504040204" pitchFamily="34" charset="0"/>
              </a:rPr>
              <a:t>dengan</a:t>
            </a:r>
            <a:r>
              <a:rPr lang="en-US" dirty="0">
                <a:highlight>
                  <a:srgbClr val="FFFF00"/>
                </a:highlight>
                <a:latin typeface="Bookman Old Style" panose="02050604050505020204" pitchFamily="18" charset="0"/>
                <a:ea typeface="Times New Roman" panose="02020603050405020304" pitchFamily="18" charset="0"/>
                <a:cs typeface="Tahoma" panose="020B0604030504040204" pitchFamily="34" charset="0"/>
              </a:rPr>
              <a:t> </a:t>
            </a:r>
            <a:r>
              <a:rPr lang="en-US" dirty="0" err="1">
                <a:highlight>
                  <a:srgbClr val="FFFF00"/>
                </a:highlight>
                <a:latin typeface="Bookman Old Style" panose="02050604050505020204" pitchFamily="18" charset="0"/>
                <a:ea typeface="Times New Roman" panose="02020603050405020304" pitchFamily="18" charset="0"/>
                <a:cs typeface="Tahoma" panose="020B0604030504040204" pitchFamily="34" charset="0"/>
              </a:rPr>
              <a:t>ketentuan</a:t>
            </a:r>
            <a:r>
              <a:rPr lang="en-US" dirty="0">
                <a:highlight>
                  <a:srgbClr val="FFFF00"/>
                </a:highlight>
                <a:latin typeface="Bookman Old Style" panose="02050604050505020204" pitchFamily="18" charset="0"/>
                <a:ea typeface="Times New Roman" panose="02020603050405020304" pitchFamily="18" charset="0"/>
                <a:cs typeface="Tahoma" panose="020B0604030504040204" pitchFamily="34" charset="0"/>
              </a:rPr>
              <a:t> </a:t>
            </a:r>
            <a:r>
              <a:rPr lang="en-US" dirty="0" err="1">
                <a:highlight>
                  <a:srgbClr val="FFFF00"/>
                </a:highlight>
                <a:latin typeface="Bookman Old Style" panose="02050604050505020204" pitchFamily="18" charset="0"/>
                <a:ea typeface="Times New Roman" panose="02020603050405020304" pitchFamily="18" charset="0"/>
                <a:cs typeface="Tahoma" panose="020B0604030504040204" pitchFamily="34" charset="0"/>
              </a:rPr>
              <a:t>peraturan</a:t>
            </a:r>
            <a:r>
              <a:rPr lang="en-US" dirty="0">
                <a:highlight>
                  <a:srgbClr val="FFFF00"/>
                </a:highlight>
                <a:latin typeface="Bookman Old Style" panose="02050604050505020204" pitchFamily="18" charset="0"/>
                <a:ea typeface="Times New Roman" panose="02020603050405020304" pitchFamily="18" charset="0"/>
                <a:cs typeface="Tahoma" panose="020B0604030504040204" pitchFamily="34" charset="0"/>
              </a:rPr>
              <a:t> </a:t>
            </a:r>
            <a:r>
              <a:rPr lang="en-US" dirty="0" err="1">
                <a:highlight>
                  <a:srgbClr val="FFFF00"/>
                </a:highlight>
                <a:latin typeface="Bookman Old Style" panose="02050604050505020204" pitchFamily="18" charset="0"/>
                <a:ea typeface="Times New Roman" panose="02020603050405020304" pitchFamily="18" charset="0"/>
                <a:cs typeface="Tahoma" panose="020B0604030504040204" pitchFamily="34" charset="0"/>
              </a:rPr>
              <a:t>perundang-undangan</a:t>
            </a:r>
            <a:r>
              <a:rPr lang="en-US" dirty="0">
                <a:highlight>
                  <a:srgbClr val="FFFF00"/>
                </a:highlight>
                <a:latin typeface="Bookman Old Style" panose="02050604050505020204" pitchFamily="18" charset="0"/>
                <a:ea typeface="Times New Roman" panose="02020603050405020304" pitchFamily="18" charset="0"/>
                <a:cs typeface="Tahoma" panose="020B0604030504040204" pitchFamily="34" charset="0"/>
              </a:rPr>
              <a:t>.</a:t>
            </a:r>
          </a:p>
          <a:p>
            <a:pPr algn="just"/>
            <a:r>
              <a:rPr lang="en-US" dirty="0">
                <a:latin typeface="Bookman Old Style" panose="02050604050505020204" pitchFamily="18" charset="0"/>
                <a:cs typeface="Tahoma" panose="020B0604030504040204" pitchFamily="34" charset="0"/>
              </a:rPr>
              <a:t>(</a:t>
            </a:r>
            <a:r>
              <a:rPr lang="en-US" dirty="0" err="1">
                <a:latin typeface="Bookman Old Style" panose="02050604050505020204" pitchFamily="18" charset="0"/>
                <a:cs typeface="Tahoma" panose="020B0604030504040204" pitchFamily="34" charset="0"/>
              </a:rPr>
              <a:t>Pasal</a:t>
            </a:r>
            <a:r>
              <a:rPr lang="en-US" dirty="0">
                <a:latin typeface="Bookman Old Style" panose="02050604050505020204" pitchFamily="18" charset="0"/>
                <a:cs typeface="Tahoma" panose="020B0604030504040204" pitchFamily="34" charset="0"/>
              </a:rPr>
              <a:t> 21)</a:t>
            </a:r>
            <a:endParaRPr lang="en-US" dirty="0"/>
          </a:p>
        </p:txBody>
      </p:sp>
      <p:sp>
        <p:nvSpPr>
          <p:cNvPr id="4" name="Rectangle 3"/>
          <p:cNvSpPr/>
          <p:nvPr/>
        </p:nvSpPr>
        <p:spPr>
          <a:xfrm>
            <a:off x="5335352" y="2992240"/>
            <a:ext cx="5873216" cy="3785652"/>
          </a:xfrm>
          <a:prstGeom prst="rect">
            <a:avLst/>
          </a:prstGeom>
          <a:solidFill>
            <a:srgbClr val="EAFBFD"/>
          </a:solidFill>
          <a:ln w="38100">
            <a:solidFill>
              <a:srgbClr val="000ADA"/>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marL="171450" indent="-171450" algn="just">
              <a:buFont typeface="Arial" panose="020B0604020202020204" pitchFamily="34" charset="0"/>
              <a:buChar char="•"/>
            </a:pPr>
            <a:r>
              <a:rPr lang="en-ID" sz="1600" dirty="0" err="1"/>
              <a:t>tujuan</a:t>
            </a:r>
            <a:r>
              <a:rPr lang="en-ID" sz="1600" dirty="0"/>
              <a:t> </a:t>
            </a:r>
            <a:r>
              <a:rPr lang="en-ID" sz="1600" dirty="0" err="1"/>
              <a:t>perjanjian</a:t>
            </a:r>
            <a:r>
              <a:rPr lang="en-ID" sz="1600" dirty="0"/>
              <a:t> </a:t>
            </a:r>
            <a:r>
              <a:rPr lang="en-ID" sz="1600" dirty="0" err="1"/>
              <a:t>kerja</a:t>
            </a:r>
            <a:r>
              <a:rPr lang="en-ID" sz="1600" dirty="0"/>
              <a:t> </a:t>
            </a:r>
            <a:r>
              <a:rPr lang="en-ID" sz="1600" dirty="0" err="1"/>
              <a:t>sama</a:t>
            </a:r>
            <a:r>
              <a:rPr lang="en-ID" sz="1600" dirty="0"/>
              <a:t>; </a:t>
            </a:r>
            <a:endParaRPr lang="en-US" sz="1600" dirty="0"/>
          </a:p>
          <a:p>
            <a:pPr marL="171450" indent="-171450" algn="just">
              <a:buFont typeface="Arial" panose="020B0604020202020204" pitchFamily="34" charset="0"/>
              <a:buChar char="•"/>
            </a:pPr>
            <a:r>
              <a:rPr lang="en-ID" sz="1600" dirty="0" err="1"/>
              <a:t>ruang</a:t>
            </a:r>
            <a:r>
              <a:rPr lang="en-ID" sz="1600" dirty="0"/>
              <a:t> </a:t>
            </a:r>
            <a:r>
              <a:rPr lang="en-ID" sz="1600" dirty="0" err="1"/>
              <a:t>lingkup</a:t>
            </a:r>
            <a:r>
              <a:rPr lang="en-ID" sz="1600" dirty="0"/>
              <a:t> </a:t>
            </a:r>
            <a:r>
              <a:rPr lang="en-ID" sz="1600" dirty="0" err="1"/>
              <a:t>perjanjian</a:t>
            </a:r>
            <a:r>
              <a:rPr lang="en-ID" sz="1600" dirty="0"/>
              <a:t> </a:t>
            </a:r>
            <a:r>
              <a:rPr lang="en-ID" sz="1600" dirty="0" err="1"/>
              <a:t>kerja</a:t>
            </a:r>
            <a:r>
              <a:rPr lang="en-ID" sz="1600" dirty="0"/>
              <a:t> </a:t>
            </a:r>
            <a:r>
              <a:rPr lang="en-ID" sz="1600" dirty="0" err="1"/>
              <a:t>sama</a:t>
            </a:r>
            <a:r>
              <a:rPr lang="en-ID" sz="1600" dirty="0"/>
              <a:t>; </a:t>
            </a:r>
            <a:endParaRPr lang="en-US" sz="1600" dirty="0"/>
          </a:p>
          <a:p>
            <a:pPr marL="171450" indent="-171450" algn="just">
              <a:buFont typeface="Arial" panose="020B0604020202020204" pitchFamily="34" charset="0"/>
              <a:buChar char="•"/>
            </a:pPr>
            <a:r>
              <a:rPr lang="en-ID" sz="1600" dirty="0" err="1"/>
              <a:t>pagu</a:t>
            </a:r>
            <a:r>
              <a:rPr lang="en-ID" sz="1600" dirty="0"/>
              <a:t> </a:t>
            </a:r>
            <a:r>
              <a:rPr lang="en-ID" sz="1600" dirty="0" err="1"/>
              <a:t>jenis</a:t>
            </a:r>
            <a:r>
              <a:rPr lang="en-ID" sz="1600" dirty="0"/>
              <a:t> </a:t>
            </a:r>
            <a:r>
              <a:rPr lang="en-ID" sz="1600" dirty="0" err="1"/>
              <a:t>belanja</a:t>
            </a:r>
            <a:r>
              <a:rPr lang="en-ID" sz="1600" dirty="0"/>
              <a:t> yang </a:t>
            </a:r>
            <a:r>
              <a:rPr lang="en-ID" sz="1600" dirty="0" err="1"/>
              <a:t>bisa</a:t>
            </a:r>
            <a:r>
              <a:rPr lang="en-ID" sz="1600" dirty="0"/>
              <a:t> </a:t>
            </a:r>
            <a:r>
              <a:rPr lang="en-ID" sz="1600" dirty="0" err="1"/>
              <a:t>dibayarkan</a:t>
            </a:r>
            <a:r>
              <a:rPr lang="en-ID" sz="1600" dirty="0"/>
              <a:t> </a:t>
            </a:r>
            <a:r>
              <a:rPr lang="en-ID" sz="1600" dirty="0" err="1"/>
              <a:t>melalui</a:t>
            </a:r>
            <a:r>
              <a:rPr lang="en-ID" sz="1600" dirty="0"/>
              <a:t> UP </a:t>
            </a:r>
            <a:r>
              <a:rPr lang="en-ID" sz="1600" dirty="0" err="1"/>
              <a:t>dan</a:t>
            </a:r>
            <a:r>
              <a:rPr lang="en-ID" sz="1600" dirty="0"/>
              <a:t> </a:t>
            </a:r>
            <a:r>
              <a:rPr lang="en-ID" sz="1600" dirty="0" err="1"/>
              <a:t>besaran</a:t>
            </a:r>
            <a:r>
              <a:rPr lang="en-ID" sz="1600" dirty="0"/>
              <a:t> </a:t>
            </a:r>
            <a:r>
              <a:rPr lang="en-ID" sz="1600" dirty="0" err="1"/>
              <a:t>fasilitas</a:t>
            </a:r>
            <a:r>
              <a:rPr lang="en-ID" sz="1600" dirty="0"/>
              <a:t> </a:t>
            </a:r>
            <a:r>
              <a:rPr lang="en-ID" sz="1600" dirty="0" err="1"/>
              <a:t>kredit</a:t>
            </a:r>
            <a:r>
              <a:rPr lang="en-ID" sz="1600" dirty="0"/>
              <a:t> (</a:t>
            </a:r>
            <a:r>
              <a:rPr lang="en-ID" sz="1600" i="1" dirty="0"/>
              <a:t>credit line</a:t>
            </a:r>
            <a:r>
              <a:rPr lang="en-ID" sz="1600" dirty="0"/>
              <a:t>) SKPD;</a:t>
            </a:r>
            <a:endParaRPr lang="en-US" sz="1600" dirty="0"/>
          </a:p>
          <a:p>
            <a:pPr marL="171450" indent="-171450" algn="just">
              <a:buFont typeface="Arial" panose="020B0604020202020204" pitchFamily="34" charset="0"/>
              <a:buChar char="•"/>
            </a:pPr>
            <a:r>
              <a:rPr lang="en-ID" sz="1600" dirty="0" err="1"/>
              <a:t>hak</a:t>
            </a:r>
            <a:r>
              <a:rPr lang="en-ID" sz="1600" dirty="0"/>
              <a:t> </a:t>
            </a:r>
            <a:r>
              <a:rPr lang="en-ID" sz="1600" dirty="0" err="1"/>
              <a:t>dan</a:t>
            </a:r>
            <a:r>
              <a:rPr lang="en-ID" sz="1600" dirty="0"/>
              <a:t> </a:t>
            </a:r>
            <a:r>
              <a:rPr lang="en-ID" sz="1600" dirty="0" err="1"/>
              <a:t>kewajiban</a:t>
            </a:r>
            <a:r>
              <a:rPr lang="en-ID" sz="1600" dirty="0"/>
              <a:t> Bank </a:t>
            </a:r>
            <a:r>
              <a:rPr lang="en-ID" sz="1600" dirty="0" err="1"/>
              <a:t>Penempatan</a:t>
            </a:r>
            <a:r>
              <a:rPr lang="en-ID" sz="1600" dirty="0"/>
              <a:t> RKUD </a:t>
            </a:r>
            <a:r>
              <a:rPr lang="en-ID" sz="1600" dirty="0" err="1"/>
              <a:t>dan</a:t>
            </a:r>
            <a:r>
              <a:rPr lang="en-ID" sz="1600" dirty="0"/>
              <a:t> </a:t>
            </a:r>
            <a:r>
              <a:rPr lang="en-US" sz="1600" dirty="0"/>
              <a:t>bank </a:t>
            </a:r>
            <a:r>
              <a:rPr lang="id-ID" sz="1600" dirty="0"/>
              <a:t>b</a:t>
            </a:r>
            <a:r>
              <a:rPr lang="en-US" sz="1600" dirty="0" err="1"/>
              <a:t>adan</a:t>
            </a:r>
            <a:r>
              <a:rPr lang="en-US" sz="1600" dirty="0"/>
              <a:t> </a:t>
            </a:r>
            <a:r>
              <a:rPr lang="id-ID" sz="1600" dirty="0"/>
              <a:t>u</a:t>
            </a:r>
            <a:r>
              <a:rPr lang="en-US" sz="1600" dirty="0"/>
              <a:t>mum </a:t>
            </a:r>
            <a:r>
              <a:rPr lang="id-ID" sz="1600" dirty="0"/>
              <a:t>m</a:t>
            </a:r>
            <a:r>
              <a:rPr lang="en-US" sz="1600" dirty="0" err="1"/>
              <a:t>ilik</a:t>
            </a:r>
            <a:r>
              <a:rPr lang="en-US" sz="1600" dirty="0"/>
              <a:t> </a:t>
            </a:r>
            <a:r>
              <a:rPr lang="id-ID" sz="1600" dirty="0"/>
              <a:t>n</a:t>
            </a:r>
            <a:r>
              <a:rPr lang="en-US" sz="1600" dirty="0" err="1"/>
              <a:t>egara</a:t>
            </a:r>
            <a:r>
              <a:rPr lang="en-ID" sz="1600" dirty="0"/>
              <a:t> </a:t>
            </a:r>
            <a:r>
              <a:rPr lang="en-ID" sz="1600" dirty="0" err="1"/>
              <a:t>Penerbit</a:t>
            </a:r>
            <a:r>
              <a:rPr lang="en-ID" sz="1600" dirty="0"/>
              <a:t> </a:t>
            </a:r>
            <a:r>
              <a:rPr lang="id-ID" sz="1600" dirty="0"/>
              <a:t>KKPD</a:t>
            </a:r>
            <a:r>
              <a:rPr lang="en-ID" sz="1600" dirty="0"/>
              <a:t>; </a:t>
            </a:r>
            <a:endParaRPr lang="en-US" sz="1600" dirty="0"/>
          </a:p>
          <a:p>
            <a:pPr marL="171450" indent="-171450" algn="just">
              <a:buFont typeface="Arial" panose="020B0604020202020204" pitchFamily="34" charset="0"/>
              <a:buChar char="•"/>
            </a:pPr>
            <a:r>
              <a:rPr lang="en-ID" sz="1600" dirty="0" err="1"/>
              <a:t>tata</a:t>
            </a:r>
            <a:r>
              <a:rPr lang="en-ID" sz="1600" dirty="0"/>
              <a:t> </a:t>
            </a:r>
            <a:r>
              <a:rPr lang="en-ID" sz="1600" dirty="0" err="1"/>
              <a:t>cara</a:t>
            </a:r>
            <a:r>
              <a:rPr lang="en-ID" sz="1600" dirty="0"/>
              <a:t> </a:t>
            </a:r>
            <a:r>
              <a:rPr lang="en-ID" sz="1600" dirty="0" err="1"/>
              <a:t>penagihan</a:t>
            </a:r>
            <a:r>
              <a:rPr lang="en-ID" sz="1600" dirty="0"/>
              <a:t> </a:t>
            </a:r>
            <a:r>
              <a:rPr lang="en-ID" sz="1600" dirty="0" err="1"/>
              <a:t>dan</a:t>
            </a:r>
            <a:r>
              <a:rPr lang="en-ID" sz="1600" dirty="0"/>
              <a:t> </a:t>
            </a:r>
            <a:r>
              <a:rPr lang="en-ID" sz="1600" dirty="0" err="1"/>
              <a:t>pembayaran</a:t>
            </a:r>
            <a:r>
              <a:rPr lang="en-ID" sz="1600" dirty="0"/>
              <a:t> </a:t>
            </a:r>
            <a:r>
              <a:rPr lang="en-ID" sz="1600" dirty="0" err="1"/>
              <a:t>tagihan</a:t>
            </a:r>
            <a:r>
              <a:rPr lang="en-ID" sz="1600" dirty="0"/>
              <a:t> </a:t>
            </a:r>
            <a:r>
              <a:rPr lang="id-ID" sz="1600" dirty="0"/>
              <a:t>KKPD</a:t>
            </a:r>
            <a:r>
              <a:rPr lang="en-ID" sz="1600" dirty="0"/>
              <a:t>; </a:t>
            </a:r>
            <a:endParaRPr lang="en-US" sz="1600" dirty="0"/>
          </a:p>
          <a:p>
            <a:pPr marL="171450" indent="-171450" algn="just">
              <a:buFont typeface="Arial" panose="020B0604020202020204" pitchFamily="34" charset="0"/>
              <a:buChar char="•"/>
            </a:pPr>
            <a:r>
              <a:rPr lang="en-ID" sz="1600" dirty="0" err="1"/>
              <a:t>jenis</a:t>
            </a:r>
            <a:r>
              <a:rPr lang="en-ID" sz="1600" dirty="0"/>
              <a:t> </a:t>
            </a:r>
            <a:r>
              <a:rPr lang="en-ID" sz="1600" dirty="0" err="1"/>
              <a:t>dan</a:t>
            </a:r>
            <a:r>
              <a:rPr lang="en-ID" sz="1600" dirty="0"/>
              <a:t> </a:t>
            </a:r>
            <a:r>
              <a:rPr lang="en-ID" sz="1600" dirty="0" err="1"/>
              <a:t>besaran</a:t>
            </a:r>
            <a:r>
              <a:rPr lang="en-ID" sz="1600" dirty="0"/>
              <a:t> </a:t>
            </a:r>
            <a:r>
              <a:rPr lang="en-ID" sz="1600" dirty="0" err="1"/>
              <a:t>biaya</a:t>
            </a:r>
            <a:r>
              <a:rPr lang="en-ID" sz="1600" dirty="0"/>
              <a:t> (</a:t>
            </a:r>
            <a:r>
              <a:rPr lang="en-ID" sz="1600" i="1" dirty="0"/>
              <a:t>fee</a:t>
            </a:r>
            <a:r>
              <a:rPr lang="en-ID" sz="1600" dirty="0"/>
              <a:t>), </a:t>
            </a:r>
            <a:r>
              <a:rPr lang="en-ID" sz="1600" dirty="0" err="1"/>
              <a:t>pajak-pajak</a:t>
            </a:r>
            <a:r>
              <a:rPr lang="en-ID" sz="1600" dirty="0"/>
              <a:t>; </a:t>
            </a:r>
            <a:endParaRPr lang="en-US" sz="1600" dirty="0"/>
          </a:p>
          <a:p>
            <a:pPr marL="171450" indent="-171450" algn="just">
              <a:buFont typeface="Arial" panose="020B0604020202020204" pitchFamily="34" charset="0"/>
              <a:buChar char="•"/>
            </a:pPr>
            <a:r>
              <a:rPr lang="en-ID" sz="1600" dirty="0" err="1"/>
              <a:t>penyelesaian</a:t>
            </a:r>
            <a:r>
              <a:rPr lang="en-ID" sz="1600" dirty="0"/>
              <a:t> </a:t>
            </a:r>
            <a:r>
              <a:rPr lang="en-ID" sz="1600" dirty="0" err="1"/>
              <a:t>perselisihan</a:t>
            </a:r>
            <a:r>
              <a:rPr lang="en-ID" sz="1600" dirty="0"/>
              <a:t> </a:t>
            </a:r>
            <a:r>
              <a:rPr lang="en-ID" sz="1600" dirty="0" err="1"/>
              <a:t>dan</a:t>
            </a:r>
            <a:r>
              <a:rPr lang="en-ID" sz="1600" dirty="0"/>
              <a:t> </a:t>
            </a:r>
            <a:r>
              <a:rPr lang="en-ID" sz="1600" dirty="0" err="1"/>
              <a:t>hukum</a:t>
            </a:r>
            <a:r>
              <a:rPr lang="en-ID" sz="1600" dirty="0"/>
              <a:t> yang </a:t>
            </a:r>
            <a:r>
              <a:rPr lang="en-ID" sz="1600" dirty="0" err="1"/>
              <a:t>berlaku</a:t>
            </a:r>
            <a:r>
              <a:rPr lang="en-ID" sz="1600" dirty="0"/>
              <a:t>; </a:t>
            </a:r>
            <a:endParaRPr lang="en-US" sz="1600" dirty="0"/>
          </a:p>
          <a:p>
            <a:pPr marL="171450" indent="-171450" algn="just">
              <a:buFont typeface="Arial" panose="020B0604020202020204" pitchFamily="34" charset="0"/>
              <a:buChar char="•"/>
            </a:pPr>
            <a:r>
              <a:rPr lang="en-ID" sz="1600" dirty="0" err="1"/>
              <a:t>jangka</a:t>
            </a:r>
            <a:r>
              <a:rPr lang="en-ID" sz="1600" dirty="0"/>
              <a:t> </a:t>
            </a:r>
            <a:r>
              <a:rPr lang="en-ID" sz="1600" dirty="0" err="1"/>
              <a:t>waktu</a:t>
            </a:r>
            <a:r>
              <a:rPr lang="en-ID" sz="1600" dirty="0"/>
              <a:t> </a:t>
            </a:r>
            <a:r>
              <a:rPr lang="en-ID" sz="1600" dirty="0" err="1"/>
              <a:t>perjanjian</a:t>
            </a:r>
            <a:r>
              <a:rPr lang="en-ID" sz="1600" dirty="0"/>
              <a:t>;</a:t>
            </a:r>
            <a:endParaRPr lang="en-US" sz="1600" dirty="0"/>
          </a:p>
          <a:p>
            <a:pPr marL="171450" indent="-171450" algn="just">
              <a:buFont typeface="Arial" panose="020B0604020202020204" pitchFamily="34" charset="0"/>
              <a:buChar char="•"/>
            </a:pPr>
            <a:r>
              <a:rPr lang="en-ID" sz="1600" dirty="0" err="1"/>
              <a:t>berakhirnya</a:t>
            </a:r>
            <a:r>
              <a:rPr lang="en-ID" sz="1600" dirty="0"/>
              <a:t> </a:t>
            </a:r>
            <a:r>
              <a:rPr lang="en-ID" sz="1600" dirty="0" err="1"/>
              <a:t>dan</a:t>
            </a:r>
            <a:r>
              <a:rPr lang="en-ID" sz="1600" dirty="0"/>
              <a:t> </a:t>
            </a:r>
            <a:r>
              <a:rPr lang="en-ID" sz="1600" dirty="0" err="1"/>
              <a:t>akibat</a:t>
            </a:r>
            <a:r>
              <a:rPr lang="en-ID" sz="1600" dirty="0"/>
              <a:t> </a:t>
            </a:r>
            <a:r>
              <a:rPr lang="en-ID" sz="1600" dirty="0" err="1"/>
              <a:t>pengakhiran</a:t>
            </a:r>
            <a:r>
              <a:rPr lang="en-ID" sz="1600" dirty="0"/>
              <a:t> </a:t>
            </a:r>
            <a:r>
              <a:rPr lang="en-ID" sz="1600" dirty="0" err="1"/>
              <a:t>perjanjian</a:t>
            </a:r>
            <a:r>
              <a:rPr lang="en-ID" sz="1600" dirty="0"/>
              <a:t>; </a:t>
            </a:r>
            <a:endParaRPr lang="en-US" sz="1600" dirty="0"/>
          </a:p>
          <a:p>
            <a:pPr marL="171450" indent="-171450" algn="just">
              <a:buFont typeface="Arial" panose="020B0604020202020204" pitchFamily="34" charset="0"/>
              <a:buChar char="•"/>
            </a:pPr>
            <a:r>
              <a:rPr lang="en-ID" sz="1600" dirty="0" err="1"/>
              <a:t>alamat</a:t>
            </a:r>
            <a:r>
              <a:rPr lang="en-ID" sz="1600" dirty="0"/>
              <a:t> </a:t>
            </a:r>
            <a:r>
              <a:rPr lang="en-ID" sz="1600" dirty="0" err="1"/>
              <a:t>dan</a:t>
            </a:r>
            <a:r>
              <a:rPr lang="en-ID" sz="1600" dirty="0"/>
              <a:t> wakil para </a:t>
            </a:r>
            <a:r>
              <a:rPr lang="en-ID" sz="1600" dirty="0" err="1"/>
              <a:t>pihak</a:t>
            </a:r>
            <a:r>
              <a:rPr lang="en-ID" sz="1600" dirty="0"/>
              <a:t>;</a:t>
            </a:r>
            <a:endParaRPr lang="en-US" sz="1600" dirty="0"/>
          </a:p>
          <a:p>
            <a:pPr marL="171450" indent="-171450" algn="just">
              <a:buFont typeface="Arial" panose="020B0604020202020204" pitchFamily="34" charset="0"/>
              <a:buChar char="•"/>
            </a:pPr>
            <a:r>
              <a:rPr lang="en-ID" sz="1600" dirty="0"/>
              <a:t>Surat </a:t>
            </a:r>
            <a:r>
              <a:rPr lang="en-ID" sz="1600" dirty="0" err="1"/>
              <a:t>Referensi</a:t>
            </a:r>
            <a:r>
              <a:rPr lang="en-ID" sz="1600" dirty="0"/>
              <a:t>;</a:t>
            </a:r>
            <a:endParaRPr lang="en-US" sz="1600" dirty="0"/>
          </a:p>
          <a:p>
            <a:pPr marL="171450" indent="-171450" algn="just">
              <a:buFont typeface="Arial" panose="020B0604020202020204" pitchFamily="34" charset="0"/>
              <a:buChar char="•"/>
            </a:pPr>
            <a:r>
              <a:rPr lang="en-ID" sz="1600" dirty="0" err="1"/>
              <a:t>keadaan</a:t>
            </a:r>
            <a:r>
              <a:rPr lang="en-ID" sz="1600" dirty="0"/>
              <a:t> </a:t>
            </a:r>
            <a:r>
              <a:rPr lang="en-ID" sz="1600" dirty="0" err="1"/>
              <a:t>kahar</a:t>
            </a:r>
            <a:r>
              <a:rPr lang="en-ID" sz="1600" dirty="0"/>
              <a:t> (</a:t>
            </a:r>
            <a:r>
              <a:rPr lang="en-ID" sz="1600" i="1" dirty="0"/>
              <a:t>force majeure</a:t>
            </a:r>
            <a:r>
              <a:rPr lang="en-ID" sz="1600" dirty="0"/>
              <a:t>);</a:t>
            </a:r>
            <a:endParaRPr lang="en-US" sz="1600" dirty="0"/>
          </a:p>
          <a:p>
            <a:pPr marL="171450" indent="-171450" algn="just">
              <a:buFont typeface="Arial" panose="020B0604020202020204" pitchFamily="34" charset="0"/>
              <a:buChar char="•"/>
            </a:pPr>
            <a:r>
              <a:rPr lang="en-ID" sz="1600" dirty="0" err="1"/>
              <a:t>kerahasiaan</a:t>
            </a:r>
            <a:r>
              <a:rPr lang="en-ID" sz="1600" dirty="0"/>
              <a:t> </a:t>
            </a:r>
            <a:r>
              <a:rPr lang="en-ID" sz="1600" dirty="0" err="1"/>
              <a:t>informasi</a:t>
            </a:r>
            <a:r>
              <a:rPr lang="en-ID" sz="1600" dirty="0"/>
              <a:t>/data</a:t>
            </a:r>
            <a:endParaRPr lang="en-US" sz="1600" dirty="0"/>
          </a:p>
        </p:txBody>
      </p:sp>
      <p:sp>
        <p:nvSpPr>
          <p:cNvPr id="6" name="Right Arrow 5"/>
          <p:cNvSpPr/>
          <p:nvPr/>
        </p:nvSpPr>
        <p:spPr>
          <a:xfrm>
            <a:off x="3956920" y="4295898"/>
            <a:ext cx="803853" cy="936104"/>
          </a:xfrm>
          <a:prstGeom prst="right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EAB03BC6-0204-4636-8AFA-85158D24DDA9}"/>
              </a:ext>
            </a:extLst>
          </p:cNvPr>
          <p:cNvSpPr/>
          <p:nvPr/>
        </p:nvSpPr>
        <p:spPr>
          <a:xfrm>
            <a:off x="1875099" y="3657603"/>
            <a:ext cx="2200541" cy="2095018"/>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Materi</a:t>
            </a:r>
            <a:r>
              <a:rPr lang="en-US" b="1"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b="1"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Perjanjian</a:t>
            </a:r>
            <a:r>
              <a:rPr lang="en-US" b="1"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b="1"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Kerja</a:t>
            </a:r>
            <a:r>
              <a:rPr lang="en-US" b="1"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b="1"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Sama</a:t>
            </a:r>
            <a:r>
              <a:rPr lang="en-US" b="1"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(PKS):</a:t>
            </a:r>
          </a:p>
        </p:txBody>
      </p:sp>
    </p:spTree>
    <p:extLst>
      <p:ext uri="{BB962C8B-B14F-4D97-AF65-F5344CB8AC3E}">
        <p14:creationId xmlns:p14="http://schemas.microsoft.com/office/powerpoint/2010/main" val="14826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60">
          <a:fgClr>
            <a:srgbClr val="92D050"/>
          </a:fgClr>
          <a:bgClr>
            <a:schemeClr val="bg1"/>
          </a:bgClr>
        </a:patt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4CF075-AFA7-4CF9-82D3-6598F123091A}" type="slidenum">
              <a:rPr kumimoji="0" lang="id-ID"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id-ID"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tle 2"/>
          <p:cNvSpPr>
            <a:spLocks noGrp="1"/>
          </p:cNvSpPr>
          <p:nvPr>
            <p:ph type="title"/>
          </p:nvPr>
        </p:nvSpPr>
        <p:spPr>
          <a:xfrm>
            <a:off x="36652" y="99969"/>
            <a:ext cx="12155348" cy="909763"/>
          </a:xfrm>
          <a:solidFill>
            <a:srgbClr val="000ADA"/>
          </a:solidFill>
          <a:ln>
            <a:noFill/>
          </a:ln>
        </p:spPr>
        <p:txBody>
          <a:bodyPr>
            <a:noAutofit/>
          </a:bodyPr>
          <a:lstStyle/>
          <a:p>
            <a:pPr algn="ctr"/>
            <a:r>
              <a:rPr lang="en-US" sz="2600" b="1" dirty="0"/>
              <a:t>MEKANISME </a:t>
            </a:r>
            <a:r>
              <a:rPr lang="id-ID" sz="2600" b="1" dirty="0"/>
              <a:t>PENGAJUAN, PENERBITAN, PENYERAHAN, DAN PENGGUNAAN</a:t>
            </a:r>
            <a:r>
              <a:rPr lang="en-US" sz="2600" b="1" dirty="0"/>
              <a:t> </a:t>
            </a:r>
            <a:br>
              <a:rPr lang="en-US" sz="2600" b="1" dirty="0"/>
            </a:br>
            <a:r>
              <a:rPr lang="id-ID" sz="2600" b="1" dirty="0"/>
              <a:t>KARTU KREDIT PEMERINTAH DAERAH</a:t>
            </a:r>
            <a:br>
              <a:rPr lang="id-ID" sz="2600" b="1" dirty="0"/>
            </a:br>
            <a:br>
              <a:rPr lang="id-ID" sz="2600" b="1" dirty="0"/>
            </a:br>
            <a:endParaRPr lang="id-ID" sz="2600" b="1" dirty="0"/>
          </a:p>
        </p:txBody>
      </p:sp>
      <p:grpSp>
        <p:nvGrpSpPr>
          <p:cNvPr id="2" name="Group 8"/>
          <p:cNvGrpSpPr/>
          <p:nvPr/>
        </p:nvGrpSpPr>
        <p:grpSpPr>
          <a:xfrm>
            <a:off x="776609" y="1360047"/>
            <a:ext cx="10858369" cy="4983244"/>
            <a:chOff x="776609" y="1229417"/>
            <a:chExt cx="10858369" cy="5256305"/>
          </a:xfrm>
        </p:grpSpPr>
        <p:sp>
          <p:nvSpPr>
            <p:cNvPr id="35" name="Rectangle 34"/>
            <p:cNvSpPr/>
            <p:nvPr/>
          </p:nvSpPr>
          <p:spPr>
            <a:xfrm>
              <a:off x="776609" y="3099850"/>
              <a:ext cx="2312660" cy="146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PPKD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selaku</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BUD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melakukan</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r>
                <a:rPr kumimoji="0" lang="en-US" sz="18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Perjanjian</a:t>
              </a:r>
              <a:r>
                <a:rPr kumimoji="0" lang="en-US" sz="18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a:t>
              </a:r>
              <a:r>
                <a:rPr kumimoji="0" lang="en-US" sz="18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Kerja</a:t>
              </a:r>
              <a:r>
                <a:rPr kumimoji="0" lang="en-US" sz="18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Sama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dengan</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Kantor Pusat Bank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Penerbit</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KKPD  </a:t>
              </a:r>
              <a:endParaRPr kumimoji="0" lang="id-ID"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Oval 20"/>
            <p:cNvSpPr/>
            <p:nvPr/>
          </p:nvSpPr>
          <p:spPr>
            <a:xfrm>
              <a:off x="1351888" y="1490548"/>
              <a:ext cx="1080000" cy="1185711"/>
            </a:xfrm>
            <a:prstGeom prst="ellipse">
              <a:avLst/>
            </a:prstGeom>
            <a:solidFill>
              <a:schemeClr val="bg1">
                <a:lumMod val="95000"/>
              </a:schemeClr>
            </a:solidFill>
            <a:ln w="28575">
              <a:solidFill>
                <a:srgbClr val="01B9C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3155559" y="2083403"/>
              <a:ext cx="1440000" cy="1580948"/>
            </a:xfrm>
            <a:prstGeom prst="ellipse">
              <a:avLst/>
            </a:prstGeom>
            <a:solidFill>
              <a:schemeClr val="bg1">
                <a:lumMod val="95000"/>
              </a:schemeClr>
            </a:solidFill>
            <a:ln w="28575">
              <a:solidFill>
                <a:srgbClr val="FFC000"/>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5011418" y="1229417"/>
              <a:ext cx="1080000" cy="1185711"/>
            </a:xfrm>
            <a:prstGeom prst="ellipse">
              <a:avLst/>
            </a:prstGeom>
            <a:solidFill>
              <a:schemeClr val="bg1">
                <a:lumMod val="95000"/>
              </a:schemeClr>
            </a:solidFill>
            <a:ln w="28575">
              <a:solidFill>
                <a:srgbClr val="00B0F0"/>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851736" y="2237251"/>
              <a:ext cx="720000" cy="790474"/>
            </a:xfrm>
            <a:prstGeom prst="ellipse">
              <a:avLst/>
            </a:prstGeom>
            <a:solidFill>
              <a:schemeClr val="bg1">
                <a:lumMod val="95000"/>
              </a:schemeClr>
            </a:solidFill>
            <a:ln w="28575">
              <a:solidFill>
                <a:schemeClr val="accent1">
                  <a:lumMod val="5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8094933" y="1318355"/>
              <a:ext cx="1080000" cy="1185711"/>
            </a:xfrm>
            <a:prstGeom prst="ellipse">
              <a:avLst/>
            </a:prstGeom>
            <a:solidFill>
              <a:schemeClr val="bg1">
                <a:lumMod val="95000"/>
              </a:schemeClr>
            </a:solidFill>
            <a:ln w="28575">
              <a:solidFill>
                <a:srgbClr val="C00000"/>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2576207" y="4738660"/>
              <a:ext cx="2435212" cy="13959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PA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mengajukan</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daftar</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usulan</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KKPD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kepada</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PPK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selaku</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BUD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Pemegang</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KKPD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dan</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Administrator KKPD)</a:t>
              </a:r>
              <a:endParaRPr kumimoji="0" lang="id-ID"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7" name="Rectangle 36"/>
            <p:cNvSpPr/>
            <p:nvPr/>
          </p:nvSpPr>
          <p:spPr>
            <a:xfrm>
              <a:off x="4789791" y="2676259"/>
              <a:ext cx="2021354" cy="13959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PPKD </a:t>
              </a: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selaku</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BUD </a:t>
              </a: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menyiapkan</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SK KDH </a:t>
              </a: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ttg</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Pemegang</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KKPD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dan</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Administrator KKPD</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a:t>
              </a:r>
              <a:endParaRPr kumimoji="0" lang="id-ID"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endParaRPr>
            </a:p>
          </p:txBody>
        </p:sp>
        <p:sp>
          <p:nvSpPr>
            <p:cNvPr id="38" name="Rectangle 37"/>
            <p:cNvSpPr/>
            <p:nvPr/>
          </p:nvSpPr>
          <p:spPr>
            <a:xfrm>
              <a:off x="6591955" y="4207595"/>
              <a:ext cx="1759108" cy="165567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id-ID"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PPKD selaku BUD mengajukan surat permohonan Penerbitan </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KKPD </a:t>
              </a: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kpd</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Bank </a:t>
              </a: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Penerbit</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KKPD</a:t>
              </a:r>
              <a:endParaRPr kumimoji="0" lang="id-ID"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endParaRPr>
            </a:p>
          </p:txBody>
        </p:sp>
        <p:sp>
          <p:nvSpPr>
            <p:cNvPr id="39" name="Rectangle 38"/>
            <p:cNvSpPr/>
            <p:nvPr/>
          </p:nvSpPr>
          <p:spPr>
            <a:xfrm>
              <a:off x="8002639" y="2873577"/>
              <a:ext cx="1371900" cy="11362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Diterbitkan</a:t>
              </a:r>
              <a:r>
                <a:rPr kumimoji="0" lang="id-ID"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KKPD </a:t>
              </a: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Oleh</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Bank </a:t>
              </a:r>
              <a:r>
                <a:rPr kumimoji="0" lang="en-US" sz="16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Penerbit</a:t>
              </a:r>
              <a:r>
                <a:rPr kumimoji="0" lang="en-US"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KKPD</a:t>
              </a:r>
              <a:endParaRPr kumimoji="0" lang="id-ID" sz="16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endParaRP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902" y="2347515"/>
              <a:ext cx="852817" cy="936291"/>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058" y="1695132"/>
              <a:ext cx="711840" cy="781515"/>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3947" y="1513625"/>
              <a:ext cx="725905" cy="796957"/>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1331" y="2446644"/>
              <a:ext cx="389144" cy="427234"/>
            </a:xfrm>
            <a:prstGeom prst="rect">
              <a:avLst/>
            </a:prstGeom>
          </p:spPr>
        </p:pic>
        <p:cxnSp>
          <p:nvCxnSpPr>
            <p:cNvPr id="5" name="Straight Connector 4"/>
            <p:cNvCxnSpPr>
              <a:stCxn id="21" idx="4"/>
            </p:cNvCxnSpPr>
            <p:nvPr/>
          </p:nvCxnSpPr>
          <p:spPr>
            <a:xfrm>
              <a:off x="1891888" y="2676259"/>
              <a:ext cx="0" cy="406336"/>
            </a:xfrm>
            <a:prstGeom prst="line">
              <a:avLst/>
            </a:prstGeom>
            <a:ln w="19050">
              <a:solidFill>
                <a:srgbClr val="01B9C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839945" y="3684841"/>
              <a:ext cx="0" cy="988092"/>
            </a:xfrm>
            <a:prstGeom prst="line">
              <a:avLst/>
            </a:prstGeom>
            <a:ln w="19050">
              <a:solidFill>
                <a:srgbClr val="EAB513"/>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568617" y="2429320"/>
              <a:ext cx="0" cy="316190"/>
            </a:xfrm>
            <a:prstGeom prst="line">
              <a:avLst/>
            </a:prstGeom>
            <a:ln w="19050">
              <a:solidFill>
                <a:srgbClr val="00B0F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223102" y="3027725"/>
              <a:ext cx="0" cy="1185711"/>
            </a:xfrm>
            <a:prstGeom prst="line">
              <a:avLst/>
            </a:prstGeom>
            <a:ln w="19050">
              <a:solidFill>
                <a:srgbClr val="1F4E79"/>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634933" y="2530400"/>
              <a:ext cx="0" cy="406336"/>
            </a:xfrm>
            <a:prstGeom prst="line">
              <a:avLst/>
            </a:prstGeom>
            <a:ln w="19050">
              <a:solidFill>
                <a:srgbClr val="D65858"/>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7" name="Group 1"/>
            <p:cNvGrpSpPr/>
            <p:nvPr/>
          </p:nvGrpSpPr>
          <p:grpSpPr>
            <a:xfrm>
              <a:off x="9497145" y="2262261"/>
              <a:ext cx="2137833" cy="1904746"/>
              <a:chOff x="10348509" y="1757749"/>
              <a:chExt cx="2137833" cy="1904746"/>
            </a:xfrm>
          </p:grpSpPr>
          <p:sp>
            <p:nvSpPr>
              <p:cNvPr id="27" name="Oval 26"/>
              <p:cNvSpPr/>
              <p:nvPr/>
            </p:nvSpPr>
            <p:spPr>
              <a:xfrm>
                <a:off x="11025184" y="1757749"/>
                <a:ext cx="720000" cy="790474"/>
              </a:xfrm>
              <a:prstGeom prst="ellipse">
                <a:avLst/>
              </a:prstGeom>
              <a:solidFill>
                <a:schemeClr val="bg1">
                  <a:lumMod val="95000"/>
                </a:schemeClr>
              </a:solidFill>
              <a:ln w="28575">
                <a:solidFill>
                  <a:srgbClr val="F4822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10348509" y="2980747"/>
                <a:ext cx="2137833" cy="6817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d-ID" sz="1800" b="1" i="0" u="none" strike="noStrike" kern="1200" cap="none" spc="0" normalizeH="0" baseline="0" noProof="0" dirty="0" err="1">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Aktivasi</a:t>
                </a:r>
                <a:r>
                  <a:rPr kumimoji="0" lang="id-ID" sz="18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 dan Penggunaan </a:t>
                </a:r>
                <a:r>
                  <a:rPr kumimoji="0" lang="en-US" sz="18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rPr>
                  <a:t>KKPD</a:t>
                </a:r>
                <a:endParaRPr kumimoji="0" lang="id-ID" sz="1800" b="1" i="0" u="none" strike="noStrike" kern="1200" cap="none" spc="0" normalizeH="0" baseline="0" noProof="0" dirty="0">
                  <a:ln>
                    <a:noFill/>
                  </a:ln>
                  <a:solidFill>
                    <a:srgbClr val="ED7D31">
                      <a:lumMod val="75000"/>
                    </a:srgbClr>
                  </a:solidFill>
                  <a:effectLst/>
                  <a:uLnTx/>
                  <a:uFillTx/>
                  <a:latin typeface="Calibri"/>
                  <a:ea typeface="Times New Roman" panose="02020603050405020304" pitchFamily="18" charset="0"/>
                  <a:cs typeface="Calibri" panose="020F0502020204030204" pitchFamily="34" charset="0"/>
                </a:endParaRP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4122" y="1927524"/>
                <a:ext cx="379020" cy="416119"/>
              </a:xfrm>
              <a:prstGeom prst="rect">
                <a:avLst/>
              </a:prstGeom>
            </p:spPr>
          </p:pic>
          <p:cxnSp>
            <p:nvCxnSpPr>
              <p:cNvPr id="33" name="Straight Connector 32"/>
              <p:cNvCxnSpPr/>
              <p:nvPr/>
            </p:nvCxnSpPr>
            <p:spPr>
              <a:xfrm>
                <a:off x="11406977" y="2538133"/>
                <a:ext cx="0" cy="406336"/>
              </a:xfrm>
              <a:prstGeom prst="line">
                <a:avLst/>
              </a:prstGeom>
              <a:ln w="19050">
                <a:solidFill>
                  <a:srgbClr val="F48221"/>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6" name="Rounded Rectangle 5"/>
            <p:cNvSpPr/>
            <p:nvPr/>
          </p:nvSpPr>
          <p:spPr>
            <a:xfrm>
              <a:off x="1621012" y="4700878"/>
              <a:ext cx="418654" cy="33708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1</a:t>
              </a:r>
              <a:endParaRPr kumimoji="0" lang="id-ID" sz="18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34" name="Rounded Rectangle 33"/>
            <p:cNvSpPr/>
            <p:nvPr/>
          </p:nvSpPr>
          <p:spPr>
            <a:xfrm>
              <a:off x="3614852" y="6148637"/>
              <a:ext cx="418654" cy="33708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2</a:t>
              </a:r>
              <a:endParaRPr kumimoji="0" lang="id-ID" sz="18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49" name="Rounded Rectangle 48"/>
            <p:cNvSpPr/>
            <p:nvPr/>
          </p:nvSpPr>
          <p:spPr>
            <a:xfrm>
              <a:off x="5463995" y="4072217"/>
              <a:ext cx="418654" cy="33708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3</a:t>
              </a:r>
              <a:endParaRPr kumimoji="0" lang="id-ID" sz="18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0" name="Rounded Rectangle 49"/>
            <p:cNvSpPr/>
            <p:nvPr/>
          </p:nvSpPr>
          <p:spPr>
            <a:xfrm>
              <a:off x="7223102" y="5797531"/>
              <a:ext cx="418654" cy="33708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4</a:t>
              </a:r>
              <a:endParaRPr kumimoji="0" lang="id-ID" sz="18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1" name="Rounded Rectangle 50"/>
            <p:cNvSpPr/>
            <p:nvPr/>
          </p:nvSpPr>
          <p:spPr>
            <a:xfrm>
              <a:off x="8583833" y="4039051"/>
              <a:ext cx="418654" cy="33708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5</a:t>
              </a:r>
              <a:endParaRPr kumimoji="0" lang="id-ID" sz="18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2" name="Rounded Rectangle 51"/>
            <p:cNvSpPr/>
            <p:nvPr/>
          </p:nvSpPr>
          <p:spPr>
            <a:xfrm>
              <a:off x="10363218" y="4200420"/>
              <a:ext cx="418654" cy="33708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6</a:t>
              </a:r>
              <a:endParaRPr kumimoji="0" lang="id-ID" sz="18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pSp>
      <p:pic>
        <p:nvPicPr>
          <p:cNvPr id="1026" name="Picture 2" descr="chreiben Computer-Icons anschreiben Buchen - Buchen png herunterladen -  512*512 -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43391">
            <a:off x="6955942" y="2484521"/>
            <a:ext cx="560064" cy="381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rat lamaran png | PNGW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02633">
            <a:off x="5296162" y="1648808"/>
            <a:ext cx="574912" cy="55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48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699"/>
            <a:ext cx="121920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entagon 5"/>
          <p:cNvSpPr/>
          <p:nvPr/>
        </p:nvSpPr>
        <p:spPr>
          <a:xfrm>
            <a:off x="-15831" y="69440"/>
            <a:ext cx="858982" cy="646331"/>
          </a:xfrm>
          <a:prstGeom prst="homePlate">
            <a:avLst/>
          </a:prstGeom>
          <a:solidFill>
            <a:srgbClr val="EA5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846391" y="149590"/>
            <a:ext cx="963334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prstClr val="black"/>
                </a:solidFill>
                <a:effectLst/>
                <a:uLnTx/>
                <a:uFillTx/>
                <a:latin typeface="Calibri"/>
                <a:ea typeface="+mn-ea"/>
                <a:cs typeface="+mn-cs"/>
              </a:rPr>
              <a:t>Pelaksanaan Pembayaran </a:t>
            </a:r>
            <a:r>
              <a:rPr kumimoji="0" lang="en-US" sz="2400" b="0" i="0" u="none" strike="noStrike" kern="1200" cap="none" spc="0" normalizeH="0" baseline="0" noProof="0" dirty="0">
                <a:ln>
                  <a:noFill/>
                </a:ln>
                <a:solidFill>
                  <a:prstClr val="black"/>
                </a:solidFill>
                <a:effectLst/>
                <a:uLnTx/>
                <a:uFillTx/>
                <a:latin typeface="Calibri"/>
                <a:ea typeface="+mn-ea"/>
                <a:cs typeface="+mn-cs"/>
              </a:rPr>
              <a:t>d</a:t>
            </a:r>
            <a:r>
              <a:rPr kumimoji="0" lang="id-ID" sz="2400" b="0" i="0" u="none" strike="noStrike" kern="1200" cap="none" spc="0" normalizeH="0" baseline="0" noProof="0" dirty="0">
                <a:ln>
                  <a:noFill/>
                </a:ln>
                <a:solidFill>
                  <a:prstClr val="black"/>
                </a:solidFill>
                <a:effectLst/>
                <a:uLnTx/>
                <a:uFillTx/>
                <a:latin typeface="Calibri"/>
                <a:ea typeface="+mn-ea"/>
                <a:cs typeface="+mn-cs"/>
              </a:rPr>
              <a:t>engan Kartu Kredit Pemerintah Daerah</a:t>
            </a:r>
          </a:p>
        </p:txBody>
      </p:sp>
      <p:graphicFrame>
        <p:nvGraphicFramePr>
          <p:cNvPr id="28" name="Diagram 27"/>
          <p:cNvGraphicFramePr/>
          <p:nvPr/>
        </p:nvGraphicFramePr>
        <p:xfrm>
          <a:off x="142665" y="734740"/>
          <a:ext cx="11943012" cy="5883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941C975-37E5-602E-F9BC-90462E8941AB}"/>
              </a:ext>
            </a:extLst>
          </p:cNvPr>
          <p:cNvSpPr txBox="1"/>
          <p:nvPr/>
        </p:nvSpPr>
        <p:spPr>
          <a:xfrm>
            <a:off x="63793" y="6177513"/>
            <a:ext cx="27219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NPD= Nota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Pencairan</a:t>
            </a:r>
            <a:r>
              <a:rPr kumimoji="0" lang="en-US" sz="1800" b="0" i="0" u="none" strike="noStrike" kern="1200" cap="none" spc="0" normalizeH="0" baseline="0" noProof="0" dirty="0">
                <a:ln>
                  <a:noFill/>
                </a:ln>
                <a:solidFill>
                  <a:prstClr val="black"/>
                </a:solidFill>
                <a:effectLst/>
                <a:uLnTx/>
                <a:uFillTx/>
                <a:latin typeface="Calibri"/>
                <a:ea typeface="+mn-ea"/>
                <a:cs typeface="+mn-cs"/>
              </a:rPr>
              <a:t> Dana</a:t>
            </a:r>
            <a:endParaRPr kumimoji="0" lang="en-ID"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AD722AA-96A4-B2A1-4BEA-CF6CF4BE5E9F}"/>
              </a:ext>
            </a:extLst>
          </p:cNvPr>
          <p:cNvSpPr txBox="1"/>
          <p:nvPr/>
        </p:nvSpPr>
        <p:spPr>
          <a:xfrm>
            <a:off x="46064" y="6414977"/>
            <a:ext cx="45684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DPT KKPD= Daftar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Pembayaran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Tagihan</a:t>
            </a:r>
            <a:r>
              <a:rPr kumimoji="0" lang="en-US" sz="1800" b="0" i="0" u="none" strike="noStrike" kern="1200" cap="none" spc="0" normalizeH="0" baseline="0" noProof="0" dirty="0">
                <a:ln>
                  <a:noFill/>
                </a:ln>
                <a:solidFill>
                  <a:prstClr val="black"/>
                </a:solidFill>
                <a:effectLst/>
                <a:uLnTx/>
                <a:uFillTx/>
                <a:latin typeface="Calibri"/>
                <a:ea typeface="+mn-ea"/>
                <a:cs typeface="+mn-cs"/>
              </a:rPr>
              <a:t> KKPD</a:t>
            </a:r>
            <a:endParaRPr kumimoji="0" lang="en-ID"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25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5C6720-912D-1B67-F33E-1A8277FD6FED}"/>
              </a:ext>
            </a:extLst>
          </p:cNvPr>
          <p:cNvSpPr/>
          <p:nvPr/>
        </p:nvSpPr>
        <p:spPr>
          <a:xfrm>
            <a:off x="-10160" y="625033"/>
            <a:ext cx="12992257" cy="5817293"/>
          </a:xfrm>
          <a:prstGeom prst="rect">
            <a:avLst/>
          </a:prstGeom>
          <a:solidFill>
            <a:schemeClr val="accent5">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50ED9EA-49C1-E65E-9885-BB853F022E4B}"/>
              </a:ext>
            </a:extLst>
          </p:cNvPr>
          <p:cNvSpPr/>
          <p:nvPr/>
        </p:nvSpPr>
        <p:spPr>
          <a:xfrm>
            <a:off x="175653" y="863117"/>
            <a:ext cx="12992257" cy="5586808"/>
          </a:xfrm>
          <a:prstGeom prst="rect">
            <a:avLst/>
          </a:prstGeom>
          <a:solidFill>
            <a:schemeClr val="accent5">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1"/>
          <p:cNvSpPr txBox="1"/>
          <p:nvPr/>
        </p:nvSpPr>
        <p:spPr>
          <a:xfrm>
            <a:off x="5923075" y="587009"/>
            <a:ext cx="4962207"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id-ID" sz="1600" b="1" i="0" u="none" strike="noStrike" kern="1200" cap="none" spc="0" normalizeH="0" baseline="0" noProof="0" dirty="0">
                <a:ln>
                  <a:noFill/>
                </a:ln>
                <a:solidFill>
                  <a:srgbClr val="FFFF00"/>
                </a:solidFill>
                <a:effectLst/>
                <a:uLnTx/>
                <a:uFillTx/>
                <a:latin typeface="Canva Sans Bold"/>
                <a:ea typeface="+mn-ea"/>
                <a:cs typeface="+mn-cs"/>
              </a:rPr>
              <a:t>SUBSTANSI DALAM</a:t>
            </a:r>
            <a:r>
              <a:rPr kumimoji="0" lang="en-US" sz="1600" b="1" i="0" u="none" strike="noStrike" kern="1200" cap="none" spc="0" normalizeH="0" baseline="0" noProof="0" dirty="0">
                <a:ln>
                  <a:noFill/>
                </a:ln>
                <a:solidFill>
                  <a:srgbClr val="FFFF00"/>
                </a:solidFill>
                <a:effectLst/>
                <a:uLnTx/>
                <a:uFillTx/>
                <a:latin typeface="Canva Sans Bold"/>
                <a:ea typeface="+mn-ea"/>
                <a:cs typeface="+mn-cs"/>
              </a:rPr>
              <a:t>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id-ID" sz="1600" b="1" i="0" u="none" strike="noStrike" kern="1200" cap="none" spc="0" normalizeH="0" baseline="0" noProof="0" dirty="0">
                <a:ln>
                  <a:noFill/>
                </a:ln>
                <a:solidFill>
                  <a:srgbClr val="FFFF00"/>
                </a:solidFill>
                <a:effectLst/>
                <a:uLnTx/>
                <a:uFillTx/>
                <a:latin typeface="Canva Sans Bold"/>
                <a:ea typeface="+mn-ea"/>
                <a:cs typeface="+mn-cs"/>
              </a:rPr>
              <a:t>SURAT EDARAN MENDAGRI</a:t>
            </a:r>
          </a:p>
        </p:txBody>
      </p:sp>
      <p:pic>
        <p:nvPicPr>
          <p:cNvPr id="134" name="Picture 133">
            <a:extLst>
              <a:ext uri="{FF2B5EF4-FFF2-40B4-BE49-F238E27FC236}">
                <a16:creationId xmlns:a16="http://schemas.microsoft.com/office/drawing/2014/main" id="{7A6A6405-81E6-6215-BDC3-77F0DBC7A7B4}"/>
              </a:ext>
            </a:extLst>
          </p:cNvPr>
          <p:cNvPicPr>
            <a:picLocks noChangeAspect="1"/>
          </p:cNvPicPr>
          <p:nvPr/>
        </p:nvPicPr>
        <p:blipFill rotWithShape="1">
          <a:blip r:embed="rId2"/>
          <a:srcRect t="408" b="-91"/>
          <a:stretch/>
        </p:blipFill>
        <p:spPr>
          <a:xfrm>
            <a:off x="4226313" y="1026172"/>
            <a:ext cx="2137120" cy="4712519"/>
          </a:xfrm>
          <a:prstGeom prst="rect">
            <a:avLst/>
          </a:prstGeom>
          <a:solidFill>
            <a:sysClr val="window" lastClr="FFFFFF">
              <a:lumMod val="95000"/>
            </a:sysClr>
          </a:solidFill>
          <a:ln w="38100" cap="flat" cmpd="sng" algn="ctr">
            <a:solidFill>
              <a:srgbClr val="FFC000"/>
            </a:solidFill>
            <a:prstDash val="solid"/>
            <a:miter lim="800000"/>
          </a:ln>
          <a:effectLst/>
        </p:spPr>
      </p:pic>
      <p:pic>
        <p:nvPicPr>
          <p:cNvPr id="135" name="Picture 134">
            <a:extLst>
              <a:ext uri="{FF2B5EF4-FFF2-40B4-BE49-F238E27FC236}">
                <a16:creationId xmlns:a16="http://schemas.microsoft.com/office/drawing/2014/main" id="{4730071C-3F56-C716-2C42-2E9806AD0BCF}"/>
              </a:ext>
            </a:extLst>
          </p:cNvPr>
          <p:cNvPicPr>
            <a:picLocks noChangeAspect="1"/>
          </p:cNvPicPr>
          <p:nvPr/>
        </p:nvPicPr>
        <p:blipFill rotWithShape="1">
          <a:blip r:embed="rId3"/>
          <a:srcRect t="-1" b="-117"/>
          <a:stretch/>
        </p:blipFill>
        <p:spPr>
          <a:xfrm>
            <a:off x="10538478" y="980479"/>
            <a:ext cx="1590571" cy="4278359"/>
          </a:xfrm>
          <a:prstGeom prst="rect">
            <a:avLst/>
          </a:prstGeom>
          <a:solidFill>
            <a:sysClr val="window" lastClr="FFFFFF">
              <a:lumMod val="95000"/>
            </a:sysClr>
          </a:solidFill>
          <a:ln w="38100" cap="flat" cmpd="sng" algn="ctr">
            <a:solidFill>
              <a:schemeClr val="accent2"/>
            </a:solidFill>
            <a:prstDash val="solid"/>
            <a:miter lim="800000"/>
          </a:ln>
          <a:effectLst/>
        </p:spPr>
      </p:pic>
      <p:sp>
        <p:nvSpPr>
          <p:cNvPr id="142" name="Rectangle 141">
            <a:extLst>
              <a:ext uri="{FF2B5EF4-FFF2-40B4-BE49-F238E27FC236}">
                <a16:creationId xmlns:a16="http://schemas.microsoft.com/office/drawing/2014/main" id="{9A5ADE23-B652-4A41-B956-077209CB0794}"/>
              </a:ext>
            </a:extLst>
          </p:cNvPr>
          <p:cNvSpPr/>
          <p:nvPr/>
        </p:nvSpPr>
        <p:spPr>
          <a:xfrm>
            <a:off x="6682113" y="4967270"/>
            <a:ext cx="3464794" cy="1164891"/>
          </a:xfrm>
          <a:prstGeom prst="rect">
            <a:avLst/>
          </a:prstGeom>
          <a:noFill/>
          <a:ln w="12700" cap="flat" cmpd="sng" algn="ctr">
            <a:solidFill>
              <a:schemeClr val="bg1"/>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white"/>
                </a:solidFill>
                <a:effectLst/>
                <a:uLnTx/>
                <a:uFillTx/>
                <a:latin typeface="Calibri" panose="020F0502020204030204"/>
                <a:ea typeface="+mn-ea"/>
                <a:cs typeface="+mn-cs"/>
              </a:rPr>
              <a:t>Dalam rangka penyelenggaraan dan penggunaan KKPD dimaksud, agar dilakukan </a:t>
            </a:r>
            <a:r>
              <a:rPr kumimoji="0" lang="id-ID" sz="1200" b="1" i="0" u="none" strike="noStrike" kern="0" cap="none" spc="0" normalizeH="0" baseline="0" noProof="0" dirty="0">
                <a:ln>
                  <a:noFill/>
                </a:ln>
                <a:solidFill>
                  <a:prstClr val="black"/>
                </a:solidFill>
                <a:effectLst/>
                <a:highlight>
                  <a:srgbClr val="FFFF00"/>
                </a:highlight>
                <a:uLnTx/>
                <a:uFillTx/>
                <a:latin typeface="Gill Sans MT"/>
                <a:ea typeface="+mn-ea"/>
                <a:cs typeface="+mn-cs"/>
              </a:rPr>
              <a:t>paling lambat 1 Januari 2023</a:t>
            </a:r>
            <a:r>
              <a:rPr kumimoji="0" lang="id-ID" sz="1200" b="0" i="0" u="none" strike="noStrike" kern="0" cap="none" spc="0" normalizeH="0" baseline="0" noProof="0" dirty="0">
                <a:ln>
                  <a:noFill/>
                </a:ln>
                <a:solidFill>
                  <a:prstClr val="black"/>
                </a:solidFill>
                <a:effectLst/>
                <a:uLnTx/>
                <a:uFillTx/>
                <a:latin typeface="Gill Sans MT"/>
                <a:ea typeface="+mn-ea"/>
                <a:cs typeface="+mn-cs"/>
              </a:rPr>
              <a:t>, </a:t>
            </a:r>
            <a:r>
              <a:rPr kumimoji="0" lang="id-ID" sz="1200" b="0" i="0" u="none" strike="noStrike" kern="1200" cap="none" spc="0" normalizeH="0" baseline="0" noProof="0" dirty="0">
                <a:ln>
                  <a:noFill/>
                </a:ln>
                <a:solidFill>
                  <a:prstClr val="white"/>
                </a:solidFill>
                <a:effectLst/>
                <a:uLnTx/>
                <a:uFillTx/>
                <a:latin typeface="Calibri" panose="020F0502020204030204"/>
                <a:ea typeface="+mn-ea"/>
                <a:cs typeface="+mn-cs"/>
              </a:rPr>
              <a:t>untuk transaksi belanja menggunakan Uang Persediaan (UP) oleh Bendahara Pengeluaran/Bendahara Pengeluaran Pembantu</a:t>
            </a:r>
          </a:p>
        </p:txBody>
      </p:sp>
      <p:sp>
        <p:nvSpPr>
          <p:cNvPr id="143" name="Rectangle 142">
            <a:extLst>
              <a:ext uri="{FF2B5EF4-FFF2-40B4-BE49-F238E27FC236}">
                <a16:creationId xmlns:a16="http://schemas.microsoft.com/office/drawing/2014/main" id="{A0E198FC-3265-C09D-0A1B-2D7C53E6F1AF}"/>
              </a:ext>
            </a:extLst>
          </p:cNvPr>
          <p:cNvSpPr/>
          <p:nvPr/>
        </p:nvSpPr>
        <p:spPr>
          <a:xfrm>
            <a:off x="6671782" y="1037370"/>
            <a:ext cx="3464794" cy="1193514"/>
          </a:xfrm>
          <a:prstGeom prst="rect">
            <a:avLst/>
          </a:prstGeom>
          <a:noFill/>
          <a:ln w="12700" cap="flat" cmpd="sng" algn="ctr">
            <a:solidFill>
              <a:schemeClr val="bg1"/>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white"/>
                </a:solidFill>
                <a:effectLst/>
                <a:uLnTx/>
                <a:uFillTx/>
                <a:latin typeface="Calibri" panose="020F0502020204030204"/>
                <a:ea typeface="+mn-ea"/>
                <a:cs typeface="+mn-cs"/>
              </a:rPr>
              <a:t>Penggunaan Kartu Kredit Pemerintah Daerah menjadi </a:t>
            </a:r>
            <a:r>
              <a:rPr kumimoji="0" lang="en-US" sz="1200" b="1" i="0" u="none" strike="noStrike" kern="0" cap="none" spc="0" normalizeH="0" baseline="0" noProof="0" dirty="0">
                <a:ln>
                  <a:noFill/>
                </a:ln>
                <a:solidFill>
                  <a:prstClr val="black"/>
                </a:solidFill>
                <a:effectLst/>
                <a:highlight>
                  <a:srgbClr val="FFFF00"/>
                </a:highlight>
                <a:uLnTx/>
                <a:uFillTx/>
                <a:latin typeface="Gill Sans MT"/>
                <a:ea typeface="+mn-ea"/>
                <a:cs typeface="+mn-cs"/>
              </a:rPr>
              <a:t>P</a:t>
            </a:r>
            <a:r>
              <a:rPr kumimoji="0" lang="id-ID" sz="1200" b="1" i="0" u="none" strike="noStrike" kern="0" cap="none" spc="0" normalizeH="0" baseline="0" noProof="0" dirty="0" err="1">
                <a:ln>
                  <a:noFill/>
                </a:ln>
                <a:solidFill>
                  <a:prstClr val="black"/>
                </a:solidFill>
                <a:effectLst/>
                <a:highlight>
                  <a:srgbClr val="FFFF00"/>
                </a:highlight>
                <a:uLnTx/>
                <a:uFillTx/>
                <a:latin typeface="Gill Sans MT"/>
                <a:ea typeface="+mn-ea"/>
                <a:cs typeface="+mn-cs"/>
              </a:rPr>
              <a:t>rasyarat</a:t>
            </a:r>
            <a:r>
              <a:rPr kumimoji="0" lang="id-ID" sz="1200" b="1" i="0" u="none" strike="noStrike" kern="0" cap="none" spc="0" normalizeH="0" baseline="0" noProof="0" dirty="0">
                <a:ln>
                  <a:noFill/>
                </a:ln>
                <a:solidFill>
                  <a:prstClr val="black"/>
                </a:solidFill>
                <a:effectLst/>
                <a:highlight>
                  <a:srgbClr val="FFFF00"/>
                </a:highlight>
                <a:uLnTx/>
                <a:uFillTx/>
                <a:latin typeface="Gill Sans MT"/>
                <a:ea typeface="+mn-ea"/>
                <a:cs typeface="+mn-cs"/>
              </a:rPr>
              <a:t> dalam melakukan evaluasi rancangan Peraturan Daerah tetang Anggaran Pendapatan dan Belanja Daerah</a:t>
            </a:r>
            <a:r>
              <a:rPr kumimoji="0" lang="id-ID" sz="1200" b="0" i="0" u="none" strike="noStrike" kern="0" cap="none" spc="0" normalizeH="0" baseline="0" noProof="0" dirty="0">
                <a:ln>
                  <a:noFill/>
                </a:ln>
                <a:solidFill>
                  <a:prstClr val="black"/>
                </a:solidFill>
                <a:effectLst/>
                <a:highlight>
                  <a:srgbClr val="FFFF00"/>
                </a:highlight>
                <a:uLnTx/>
                <a:uFillTx/>
                <a:latin typeface="Gill Sans MT"/>
                <a:ea typeface="+mn-ea"/>
                <a:cs typeface="+mn-cs"/>
              </a:rPr>
              <a:t> </a:t>
            </a:r>
            <a:r>
              <a:rPr kumimoji="0" lang="id-ID" sz="1200" b="0" i="0" u="none" strike="noStrike" kern="1200" cap="none" spc="0" normalizeH="0" baseline="0" noProof="0" dirty="0">
                <a:ln>
                  <a:noFill/>
                </a:ln>
                <a:solidFill>
                  <a:prstClr val="white"/>
                </a:solidFill>
                <a:effectLst/>
                <a:uLnTx/>
                <a:uFillTx/>
                <a:latin typeface="Calibri" panose="020F0502020204030204"/>
                <a:ea typeface="+mn-ea"/>
                <a:cs typeface="+mn-cs"/>
              </a:rPr>
              <a:t>Provinsi dan Kabupaten/Kota Tahun Anggaran 2023 secara berjenjang </a:t>
            </a:r>
          </a:p>
        </p:txBody>
      </p:sp>
      <p:sp>
        <p:nvSpPr>
          <p:cNvPr id="144" name="Rectangle 143">
            <a:extLst>
              <a:ext uri="{FF2B5EF4-FFF2-40B4-BE49-F238E27FC236}">
                <a16:creationId xmlns:a16="http://schemas.microsoft.com/office/drawing/2014/main" id="{64100A7D-D4D0-23FD-7417-12837B56C0E4}"/>
              </a:ext>
            </a:extLst>
          </p:cNvPr>
          <p:cNvSpPr/>
          <p:nvPr/>
        </p:nvSpPr>
        <p:spPr>
          <a:xfrm>
            <a:off x="6671782" y="2325678"/>
            <a:ext cx="3464794" cy="717873"/>
          </a:xfrm>
          <a:prstGeom prst="rect">
            <a:avLst/>
          </a:prstGeom>
          <a:noFill/>
          <a:ln w="12700" cap="flat" cmpd="sng" algn="ctr">
            <a:solidFill>
              <a:schemeClr val="bg1"/>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white"/>
                </a:solidFill>
                <a:effectLst/>
                <a:uLnTx/>
                <a:uFillTx/>
                <a:latin typeface="Calibri" panose="020F0502020204030204"/>
                <a:ea typeface="+mn-ea"/>
                <a:cs typeface="+mn-cs"/>
              </a:rPr>
              <a:t>Penggunaan Kartu Kredit Pemerintah Daerah secara nasional sebagaimana dimaksud pada angka 3 berlaku efektif mulai tanggal </a:t>
            </a:r>
            <a:r>
              <a:rPr kumimoji="0" lang="id-ID" sz="1200" b="1" i="0" u="none" strike="noStrike" kern="0" cap="none" spc="0" normalizeH="0" baseline="0" noProof="0" dirty="0">
                <a:ln>
                  <a:noFill/>
                </a:ln>
                <a:solidFill>
                  <a:prstClr val="black"/>
                </a:solidFill>
                <a:effectLst/>
                <a:highlight>
                  <a:srgbClr val="FFFF00"/>
                </a:highlight>
                <a:uLnTx/>
                <a:uFillTx/>
                <a:latin typeface="Gill Sans MT"/>
                <a:ea typeface="+mn-ea"/>
                <a:cs typeface="+mn-cs"/>
              </a:rPr>
              <a:t>1 Januari 2023</a:t>
            </a:r>
          </a:p>
        </p:txBody>
      </p:sp>
      <p:sp>
        <p:nvSpPr>
          <p:cNvPr id="145" name="Rectangle 144">
            <a:extLst>
              <a:ext uri="{FF2B5EF4-FFF2-40B4-BE49-F238E27FC236}">
                <a16:creationId xmlns:a16="http://schemas.microsoft.com/office/drawing/2014/main" id="{AA19493F-2649-36A1-7EC7-BEE6AD76F4A5}"/>
              </a:ext>
            </a:extLst>
          </p:cNvPr>
          <p:cNvSpPr/>
          <p:nvPr/>
        </p:nvSpPr>
        <p:spPr>
          <a:xfrm>
            <a:off x="6671782" y="3121532"/>
            <a:ext cx="3464794" cy="1613608"/>
          </a:xfrm>
          <a:prstGeom prst="rect">
            <a:avLst/>
          </a:prstGeom>
          <a:noFill/>
          <a:ln w="12700" cap="flat" cmpd="sng" algn="ctr">
            <a:solidFill>
              <a:schemeClr val="bg1"/>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white"/>
                </a:solidFill>
                <a:effectLst/>
                <a:uLnTx/>
                <a:uFillTx/>
                <a:latin typeface="Calibri" panose="020F0502020204030204"/>
                <a:ea typeface="+mn-ea"/>
                <a:cs typeface="+mn-cs"/>
              </a:rPr>
              <a:t>Gubernur selaku Wakil Pemerintah di Daerah melakukan monitoring dan evaluasi penggunaan kartu Kredit Pemerintah pada Pemerintah Kabupaten/Kota di wilayahnya dan melaporkan hasil monitoring dan evaluasi kepada Menteri Dalam Negeri melalui Direktur </a:t>
            </a:r>
            <a:r>
              <a:rPr kumimoji="0" lang="id-ID" sz="1200" b="0" i="0" u="none" strike="noStrike" kern="1200" cap="none" spc="0" normalizeH="0" baseline="0" noProof="0" dirty="0" err="1">
                <a:ln>
                  <a:noFill/>
                </a:ln>
                <a:solidFill>
                  <a:prstClr val="white"/>
                </a:solidFill>
                <a:effectLst/>
                <a:uLnTx/>
                <a:uFillTx/>
                <a:latin typeface="Calibri" panose="020F0502020204030204"/>
                <a:ea typeface="+mn-ea"/>
                <a:cs typeface="+mn-cs"/>
              </a:rPr>
              <a:t>Jende</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t>
            </a:r>
            <a:r>
              <a:rPr kumimoji="0" lang="id-ID" sz="1200" b="0" i="0" u="none" strike="noStrike" kern="1200" cap="none" spc="0" normalizeH="0" baseline="0" noProof="0" dirty="0" err="1">
                <a:ln>
                  <a:noFill/>
                </a:ln>
                <a:solidFill>
                  <a:prstClr val="white"/>
                </a:solidFill>
                <a:effectLst/>
                <a:uLnTx/>
                <a:uFillTx/>
                <a:latin typeface="Calibri" panose="020F0502020204030204"/>
                <a:ea typeface="+mn-ea"/>
                <a:cs typeface="+mn-cs"/>
              </a:rPr>
              <a:t>al</a:t>
            </a:r>
            <a:r>
              <a:rPr kumimoji="0" lang="id-ID" sz="1200" b="0" i="0" u="none" strike="noStrike" kern="1200" cap="none" spc="0" normalizeH="0" baseline="0" noProof="0" dirty="0">
                <a:ln>
                  <a:noFill/>
                </a:ln>
                <a:solidFill>
                  <a:prstClr val="white"/>
                </a:solidFill>
                <a:effectLst/>
                <a:uLnTx/>
                <a:uFillTx/>
                <a:latin typeface="Calibri" panose="020F0502020204030204"/>
                <a:ea typeface="+mn-ea"/>
                <a:cs typeface="+mn-cs"/>
              </a:rPr>
              <a:t> Bina Keuangan Daerah paling lambat</a:t>
            </a:r>
            <a:r>
              <a:rPr kumimoji="0" lang="id-ID" sz="1200" b="0" i="0" u="none" strike="noStrike" kern="0" cap="none" spc="0" normalizeH="0" baseline="0" noProof="0" dirty="0">
                <a:ln>
                  <a:noFill/>
                </a:ln>
                <a:solidFill>
                  <a:prstClr val="black"/>
                </a:solidFill>
                <a:effectLst/>
                <a:uLnTx/>
                <a:uFillTx/>
                <a:latin typeface="Gill Sans MT"/>
                <a:ea typeface="+mn-ea"/>
                <a:cs typeface="+mn-cs"/>
              </a:rPr>
              <a:t> </a:t>
            </a:r>
            <a:r>
              <a:rPr kumimoji="0" lang="id-ID" sz="1200" b="1" i="0" u="none" strike="noStrike" kern="0" cap="none" spc="0" normalizeH="0" baseline="0" noProof="0" dirty="0">
                <a:ln>
                  <a:noFill/>
                </a:ln>
                <a:solidFill>
                  <a:prstClr val="black"/>
                </a:solidFill>
                <a:effectLst/>
                <a:highlight>
                  <a:srgbClr val="FFFF00"/>
                </a:highlight>
                <a:uLnTx/>
                <a:uFillTx/>
                <a:latin typeface="Gill Sans MT"/>
                <a:ea typeface="+mn-ea"/>
                <a:cs typeface="+mn-cs"/>
              </a:rPr>
              <a:t>tanggal 10 setelah periode </a:t>
            </a:r>
            <a:r>
              <a:rPr kumimoji="0" lang="en-US" sz="1200" b="1" i="0" u="none" strike="noStrike" kern="0" cap="none" spc="0" normalizeH="0" baseline="0" noProof="0" dirty="0">
                <a:ln>
                  <a:noFill/>
                </a:ln>
                <a:solidFill>
                  <a:prstClr val="black"/>
                </a:solidFill>
                <a:effectLst/>
                <a:highlight>
                  <a:srgbClr val="FFFF00"/>
                </a:highlight>
                <a:uLnTx/>
                <a:uFillTx/>
                <a:latin typeface="Gill Sans MT"/>
                <a:ea typeface="+mn-ea"/>
                <a:cs typeface="+mn-cs"/>
              </a:rPr>
              <a:t>T</a:t>
            </a:r>
            <a:r>
              <a:rPr kumimoji="0" lang="id-ID" sz="1200" b="1" i="0" u="none" strike="noStrike" kern="0" cap="none" spc="0" normalizeH="0" baseline="0" noProof="0" dirty="0" err="1">
                <a:ln>
                  <a:noFill/>
                </a:ln>
                <a:solidFill>
                  <a:prstClr val="black"/>
                </a:solidFill>
                <a:effectLst/>
                <a:highlight>
                  <a:srgbClr val="FFFF00"/>
                </a:highlight>
                <a:uLnTx/>
                <a:uFillTx/>
                <a:latin typeface="Gill Sans MT"/>
                <a:ea typeface="+mn-ea"/>
                <a:cs typeface="+mn-cs"/>
              </a:rPr>
              <a:t>riwulan</a:t>
            </a:r>
            <a:r>
              <a:rPr kumimoji="0" lang="id-ID" sz="1200" b="1" i="0" u="none" strike="noStrike" kern="0" cap="none" spc="0" normalizeH="0" baseline="0" noProof="0" dirty="0">
                <a:ln>
                  <a:noFill/>
                </a:ln>
                <a:solidFill>
                  <a:prstClr val="black"/>
                </a:solidFill>
                <a:effectLst/>
                <a:highlight>
                  <a:srgbClr val="FFFF00"/>
                </a:highlight>
                <a:uLnTx/>
                <a:uFillTx/>
                <a:latin typeface="Gill Sans MT"/>
                <a:ea typeface="+mn-ea"/>
                <a:cs typeface="+mn-cs"/>
              </a:rPr>
              <a:t> berakhir </a:t>
            </a:r>
          </a:p>
        </p:txBody>
      </p:sp>
      <p:cxnSp>
        <p:nvCxnSpPr>
          <p:cNvPr id="146" name="Elbow Connector 2">
            <a:extLst>
              <a:ext uri="{FF2B5EF4-FFF2-40B4-BE49-F238E27FC236}">
                <a16:creationId xmlns:a16="http://schemas.microsoft.com/office/drawing/2014/main" id="{13A0F036-E90F-AAB6-73F9-4EB0438B6274}"/>
              </a:ext>
            </a:extLst>
          </p:cNvPr>
          <p:cNvCxnSpPr>
            <a:cxnSpLocks/>
            <a:stCxn id="134" idx="2"/>
            <a:endCxn id="142" idx="2"/>
          </p:cNvCxnSpPr>
          <p:nvPr/>
        </p:nvCxnSpPr>
        <p:spPr>
          <a:xfrm rot="16200000" flipH="1">
            <a:off x="6657956" y="4375607"/>
            <a:ext cx="393470" cy="3119637"/>
          </a:xfrm>
          <a:prstGeom prst="bentConnector3">
            <a:avLst>
              <a:gd name="adj1" fmla="val 158098"/>
            </a:avLst>
          </a:prstGeom>
          <a:noFill/>
          <a:ln w="38100" cap="flat" cmpd="sng" algn="ctr">
            <a:solidFill>
              <a:srgbClr val="FFC000"/>
            </a:solidFill>
            <a:prstDash val="solid"/>
            <a:miter lim="800000"/>
            <a:tailEnd type="arrow"/>
          </a:ln>
          <a:effectLst/>
        </p:spPr>
      </p:cxnSp>
      <p:sp>
        <p:nvSpPr>
          <p:cNvPr id="148" name="Content Placeholder 2">
            <a:extLst>
              <a:ext uri="{FF2B5EF4-FFF2-40B4-BE49-F238E27FC236}">
                <a16:creationId xmlns:a16="http://schemas.microsoft.com/office/drawing/2014/main" id="{33B1135B-DF65-0519-166C-DA3E119C33C7}"/>
              </a:ext>
            </a:extLst>
          </p:cNvPr>
          <p:cNvSpPr txBox="1">
            <a:spLocks/>
          </p:cNvSpPr>
          <p:nvPr/>
        </p:nvSpPr>
        <p:spPr>
          <a:xfrm>
            <a:off x="69593" y="1048418"/>
            <a:ext cx="4049106" cy="5422060"/>
          </a:xfrm>
          <a:prstGeom prst="rect">
            <a:avLst/>
          </a:prstGeom>
          <a:solidFill>
            <a:sysClr val="window" lastClr="FFFFFF"/>
          </a:solidFill>
        </p:spPr>
        <p:txBody>
          <a:bodyPr vert="horz" wrap="square" lIns="0" tIns="0" rIns="0" bIns="0" rtlCol="0" anchor="t" anchorCtr="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marR="0" lvl="0" indent="-357188" algn="l" defTabSz="914400" rtl="0" eaLnBrk="1" fontAlgn="auto" latinLnBrk="0" hangingPunct="1">
              <a:lnSpc>
                <a:spcPct val="100000"/>
              </a:lnSpc>
              <a:spcBef>
                <a:spcPts val="0"/>
              </a:spcBef>
              <a:spcAft>
                <a:spcPts val="800"/>
              </a:spcAft>
              <a:buClrTx/>
              <a:buSzTx/>
              <a:buFont typeface="Wingdings" charset="2"/>
              <a:buChar char="v"/>
              <a:tabLst/>
              <a:defRPr/>
            </a:pP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Penetapan Permendagri No. 79 Tahun 2022 tentang Petunjuk Teknis Penggunaan </a:t>
            </a: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KKPD</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dalam Pelaksanaan APBD ;</a:t>
            </a:r>
          </a:p>
          <a:p>
            <a:pPr marL="495300" marR="0" lvl="0" indent="-357188" algn="l" defTabSz="914400" rtl="0" eaLnBrk="1" fontAlgn="auto" latinLnBrk="0" hangingPunct="1">
              <a:lnSpc>
                <a:spcPct val="100000"/>
              </a:lnSpc>
              <a:spcBef>
                <a:spcPts val="0"/>
              </a:spcBef>
              <a:spcAft>
                <a:spcPts val="800"/>
              </a:spcAft>
              <a:buClrTx/>
              <a:buSzTx/>
              <a:buFont typeface="Wingdings" charset="2"/>
              <a:buChar char="v"/>
              <a:tabLst/>
              <a:defRPr/>
            </a:pP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Sosialisasi Permendagri No. 79 Tahun 2022 bagi Kepala Badan Pengelola Keuangan Daerah dan Bank Pembangunan Daerah se-Indonesia;</a:t>
            </a:r>
          </a:p>
          <a:p>
            <a:pPr marL="495300" marR="0" lvl="0" indent="-357188" algn="l" defTabSz="914400" rtl="0" eaLnBrk="1" fontAlgn="auto" latinLnBrk="0" hangingPunct="1">
              <a:lnSpc>
                <a:spcPct val="100000"/>
              </a:lnSpc>
              <a:spcBef>
                <a:spcPts val="0"/>
              </a:spcBef>
              <a:spcAft>
                <a:spcPts val="800"/>
              </a:spcAft>
              <a:buClrTx/>
              <a:buSzTx/>
              <a:buFont typeface="Wingdings" charset="2"/>
              <a:buChar char="v"/>
              <a:tabLst/>
              <a:defRPr/>
            </a:pP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Penerbitan Surat Menteri Dalam Negeri kepada seluruh Gubernur No. 903/5286/SJ tanggal 6 September 2022 hal Implementasi Penggunaan </a:t>
            </a: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KKPD</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pada Pemerintah Daerah ;</a:t>
            </a:r>
          </a:p>
          <a:p>
            <a:pPr marL="495300" marR="0" lvl="0" indent="-357188" algn="l" defTabSz="914400" rtl="0" eaLnBrk="1" fontAlgn="auto" latinLnBrk="0" hangingPunct="1">
              <a:lnSpc>
                <a:spcPct val="100000"/>
              </a:lnSpc>
              <a:spcBef>
                <a:spcPts val="0"/>
              </a:spcBef>
              <a:spcAft>
                <a:spcPts val="800"/>
              </a:spcAft>
              <a:buClrTx/>
              <a:buSzTx/>
              <a:buFont typeface="Wingdings" charset="2"/>
              <a:buChar char="v"/>
              <a:tabLst/>
              <a:defRPr/>
            </a:pP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Penerbitan Surat Edaran Menteri Dalam Negeri kepada seluruh Gubernur dan Bupati/Wali Kota No. 900.1.15.2/433/SJ tanggal 24 Januari 2023 tentang Percepatan Penggunaan </a:t>
            </a: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KKPD</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di Lingkungan Pemerintah Daerah;</a:t>
            </a:r>
          </a:p>
          <a:p>
            <a:pPr marL="495300" marR="0" lvl="0" indent="-357188" algn="l" defTabSz="914400" rtl="0" eaLnBrk="1" fontAlgn="auto" latinLnBrk="0" hangingPunct="1">
              <a:lnSpc>
                <a:spcPct val="100000"/>
              </a:lnSpc>
              <a:spcBef>
                <a:spcPts val="0"/>
              </a:spcBef>
              <a:spcAft>
                <a:spcPts val="800"/>
              </a:spcAft>
              <a:buClrTx/>
              <a:buSzTx/>
              <a:buFont typeface="Wingdings" charset="2"/>
              <a:buChar char="v"/>
              <a:tabLst/>
              <a:defRPr/>
            </a:pP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Asistensi Penyusunan </a:t>
            </a: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Perkada</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a:t>
            </a: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ttg</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Tata Cara Penggunaan </a:t>
            </a: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KKPD</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dan PKS;</a:t>
            </a:r>
          </a:p>
          <a:p>
            <a:pPr marL="495300" marR="0" lvl="0" indent="-357188" algn="l" defTabSz="914400" rtl="0" eaLnBrk="1" fontAlgn="auto" latinLnBrk="0" hangingPunct="1">
              <a:lnSpc>
                <a:spcPct val="100000"/>
              </a:lnSpc>
              <a:spcBef>
                <a:spcPts val="0"/>
              </a:spcBef>
              <a:spcAft>
                <a:spcPts val="800"/>
              </a:spcAft>
              <a:buClrTx/>
              <a:buSzTx/>
              <a:buFont typeface="Wingdings" charset="2"/>
              <a:buChar char="v"/>
              <a:tabLst/>
              <a:defRPr/>
            </a:pP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Monitoring</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dan Evaluasi penggunaan </a:t>
            </a:r>
            <a:r>
              <a:rPr kumimoji="0" lang="id-ID" sz="1300" b="1" i="0" u="none" strike="noStrike" kern="1200" cap="none" spc="0" normalizeH="0" baseline="0" noProof="0" dirty="0" err="1">
                <a:ln>
                  <a:noFill/>
                </a:ln>
                <a:solidFill>
                  <a:prstClr val="black">
                    <a:alpha val="60000"/>
                  </a:prstClr>
                </a:solidFill>
                <a:effectLst/>
                <a:uLnTx/>
                <a:uFillTx/>
                <a:latin typeface="Gill Sans MT"/>
                <a:ea typeface="+mn-ea"/>
                <a:cs typeface="+mn-cs"/>
              </a:rPr>
              <a:t>KKPD</a:t>
            </a:r>
            <a:r>
              <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rPr>
              <a:t> pada Pemda secara berjenjang.</a:t>
            </a:r>
            <a:endPar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endParaRPr>
          </a:p>
          <a:p>
            <a:pPr marL="495300" marR="0" lvl="0" indent="-357188" algn="l" defTabSz="914400" rtl="0" eaLnBrk="1" fontAlgn="auto" latinLnBrk="0" hangingPunct="1">
              <a:lnSpc>
                <a:spcPct val="100000"/>
              </a:lnSpc>
              <a:spcBef>
                <a:spcPts val="0"/>
              </a:spcBef>
              <a:spcAft>
                <a:spcPts val="800"/>
              </a:spcAft>
              <a:buClrTx/>
              <a:buSzTx/>
              <a:buFont typeface="Wingdings" charset="2"/>
              <a:buChar char="v"/>
              <a:tabLst/>
              <a:defRPr/>
            </a:pP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Rapat koordinasi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persiapan</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 uji coba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KKP</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Domestik</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Fisik</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bersama</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 20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Pemerintah</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 Daerah dengan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APBD</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  TA 2023 </a:t>
            </a:r>
            <a:r>
              <a:rPr kumimoji="0" lang="en-US" sz="1300" b="1" i="0" u="none" strike="noStrike" kern="1200" cap="none" spc="0" normalizeH="0" baseline="0" noProof="0" dirty="0" err="1">
                <a:ln>
                  <a:noFill/>
                </a:ln>
                <a:solidFill>
                  <a:prstClr val="black">
                    <a:alpha val="60000"/>
                  </a:prstClr>
                </a:solidFill>
                <a:effectLst/>
                <a:uLnTx/>
                <a:uFillTx/>
                <a:latin typeface="Gill Sans MT"/>
                <a:ea typeface="+mn-ea"/>
                <a:cs typeface="+mn-cs"/>
              </a:rPr>
              <a:t>terbesar</a:t>
            </a:r>
            <a:r>
              <a:rPr kumimoji="0" lang="en-US" sz="1300" b="1" i="0" u="none" strike="noStrike" kern="1200" cap="none" spc="0" normalizeH="0" baseline="0" noProof="0" dirty="0">
                <a:ln>
                  <a:noFill/>
                </a:ln>
                <a:solidFill>
                  <a:prstClr val="black">
                    <a:alpha val="60000"/>
                  </a:prstClr>
                </a:solidFill>
                <a:effectLst/>
                <a:uLnTx/>
                <a:uFillTx/>
                <a:latin typeface="Gill Sans MT"/>
                <a:ea typeface="+mn-ea"/>
                <a:cs typeface="+mn-cs"/>
              </a:rPr>
              <a:t>.</a:t>
            </a:r>
            <a:endPar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endParaRPr>
          </a:p>
          <a:p>
            <a:pPr marL="228600" marR="0" lvl="0" indent="-228600" algn="l"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endParaRPr kumimoji="0" lang="id-ID" sz="1300" b="1" i="0" u="none" strike="noStrike" kern="1200" cap="none" spc="0" normalizeH="0" baseline="0" noProof="0" dirty="0">
              <a:ln>
                <a:noFill/>
              </a:ln>
              <a:solidFill>
                <a:prstClr val="black">
                  <a:alpha val="60000"/>
                </a:prstClr>
              </a:solidFill>
              <a:effectLst/>
              <a:uLnTx/>
              <a:uFillTx/>
              <a:latin typeface="Gill Sans MT"/>
              <a:ea typeface="+mn-ea"/>
              <a:cs typeface="+mn-cs"/>
            </a:endParaRPr>
          </a:p>
        </p:txBody>
      </p:sp>
      <p:sp>
        <p:nvSpPr>
          <p:cNvPr id="155" name="TextBox 51">
            <a:extLst>
              <a:ext uri="{FF2B5EF4-FFF2-40B4-BE49-F238E27FC236}">
                <a16:creationId xmlns:a16="http://schemas.microsoft.com/office/drawing/2014/main" id="{A3EB49BA-7B25-C4EF-571A-1A227772C110}"/>
              </a:ext>
            </a:extLst>
          </p:cNvPr>
          <p:cNvSpPr txBox="1"/>
          <p:nvPr/>
        </p:nvSpPr>
        <p:spPr>
          <a:xfrm>
            <a:off x="137428" y="576659"/>
            <a:ext cx="391343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nva Sans Bold"/>
                <a:ea typeface="+mn-ea"/>
                <a:cs typeface="+mn-cs"/>
              </a:rPr>
              <a:t>LANGKAH PERCEPATAN PENGGUNAAN </a:t>
            </a:r>
            <a:r>
              <a:rPr kumimoji="0" lang="id-ID" sz="1600" b="1" i="0" u="none" strike="noStrike" kern="1200" cap="none" spc="0" normalizeH="0" baseline="0" noProof="0" dirty="0">
                <a:ln>
                  <a:noFill/>
                </a:ln>
                <a:solidFill>
                  <a:srgbClr val="FFFF00"/>
                </a:solidFill>
                <a:effectLst/>
                <a:uLnTx/>
                <a:uFillTx/>
                <a:latin typeface="Canva Sans Bold"/>
                <a:ea typeface="+mn-ea"/>
                <a:cs typeface="+mn-cs"/>
              </a:rPr>
              <a:t> KARTU KREDIT PEMERINTAH DAERAH (</a:t>
            </a:r>
            <a:r>
              <a:rPr kumimoji="0" lang="en-US" sz="1600" b="1" i="0" u="none" strike="noStrike" kern="1200" cap="none" spc="0" normalizeH="0" baseline="0" noProof="0" dirty="0" err="1">
                <a:ln>
                  <a:noFill/>
                </a:ln>
                <a:solidFill>
                  <a:srgbClr val="FFFF00"/>
                </a:solidFill>
                <a:effectLst/>
                <a:uLnTx/>
                <a:uFillTx/>
                <a:latin typeface="Canva Sans Bold"/>
                <a:ea typeface="+mn-ea"/>
                <a:cs typeface="+mn-cs"/>
              </a:rPr>
              <a:t>KKPD</a:t>
            </a:r>
            <a:r>
              <a:rPr kumimoji="0" lang="id-ID" sz="1600" b="1" i="0" u="none" strike="noStrike" kern="1200" cap="none" spc="0" normalizeH="0" baseline="0" noProof="0" dirty="0">
                <a:ln>
                  <a:noFill/>
                </a:ln>
                <a:solidFill>
                  <a:srgbClr val="FFFF00"/>
                </a:solidFill>
                <a:effectLst/>
                <a:uLnTx/>
                <a:uFillTx/>
                <a:latin typeface="Canva Sans Bold"/>
                <a:ea typeface="+mn-ea"/>
                <a:cs typeface="+mn-cs"/>
              </a:rPr>
              <a:t>)</a:t>
            </a:r>
            <a:r>
              <a:rPr kumimoji="0" lang="en-US" sz="1600" b="1" i="0" u="none" strike="noStrike" kern="1200" cap="none" spc="0" normalizeH="0" baseline="0" noProof="0" dirty="0">
                <a:ln>
                  <a:noFill/>
                </a:ln>
                <a:solidFill>
                  <a:srgbClr val="FFFF00"/>
                </a:solidFill>
                <a:effectLst/>
                <a:uLnTx/>
                <a:uFillTx/>
                <a:latin typeface="Canva Sans Bold"/>
                <a:ea typeface="+mn-ea"/>
                <a:cs typeface="+mn-cs"/>
              </a:rPr>
              <a:t> </a:t>
            </a:r>
          </a:p>
        </p:txBody>
      </p:sp>
      <p:sp>
        <p:nvSpPr>
          <p:cNvPr id="169" name="Right Brace 168">
            <a:extLst>
              <a:ext uri="{FF2B5EF4-FFF2-40B4-BE49-F238E27FC236}">
                <a16:creationId xmlns:a16="http://schemas.microsoft.com/office/drawing/2014/main" id="{00266251-5AA8-323F-FCA3-1280FB0E8685}"/>
              </a:ext>
            </a:extLst>
          </p:cNvPr>
          <p:cNvSpPr/>
          <p:nvPr/>
        </p:nvSpPr>
        <p:spPr>
          <a:xfrm>
            <a:off x="10136576" y="1370375"/>
            <a:ext cx="338951" cy="3093512"/>
          </a:xfrm>
          <a:prstGeom prst="rightBrace">
            <a:avLst>
              <a:gd name="adj1" fmla="val 149358"/>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24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ambar 1">
            <a:extLst>
              <a:ext uri="{FF2B5EF4-FFF2-40B4-BE49-F238E27FC236}">
                <a16:creationId xmlns:a16="http://schemas.microsoft.com/office/drawing/2014/main" id="{32D4CA5A-52A6-4A21-9EA4-70704FBCB4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0" y="63060"/>
            <a:ext cx="12192000" cy="6856286"/>
          </a:xfrm>
          <a:prstGeom prst="rect">
            <a:avLst/>
          </a:prstGeom>
        </p:spPr>
      </p:pic>
      <p:pic>
        <p:nvPicPr>
          <p:cNvPr id="38" name="Picture 4">
            <a:extLst>
              <a:ext uri="{FF2B5EF4-FFF2-40B4-BE49-F238E27FC236}">
                <a16:creationId xmlns:a16="http://schemas.microsoft.com/office/drawing/2014/main" id="{4C11332C-47E0-4D9D-8895-7341E34C6D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6023" y="143167"/>
            <a:ext cx="592123" cy="592123"/>
          </a:xfrm>
          <a:prstGeom prst="rect">
            <a:avLst/>
          </a:prstGeom>
          <a:ln w="31750">
            <a:noFill/>
          </a:ln>
        </p:spPr>
      </p:pic>
      <p:sp>
        <p:nvSpPr>
          <p:cNvPr id="39" name="Kotak Teks 3">
            <a:extLst>
              <a:ext uri="{FF2B5EF4-FFF2-40B4-BE49-F238E27FC236}">
                <a16:creationId xmlns:a16="http://schemas.microsoft.com/office/drawing/2014/main" id="{43B4E5CB-819A-4A39-BF6D-0540A4B80A77}"/>
              </a:ext>
            </a:extLst>
          </p:cNvPr>
          <p:cNvSpPr txBox="1"/>
          <p:nvPr/>
        </p:nvSpPr>
        <p:spPr>
          <a:xfrm>
            <a:off x="9453779" y="183945"/>
            <a:ext cx="2132243" cy="400110"/>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Kementerian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Dalam</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Negeri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Republik</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Indonesia</a:t>
            </a:r>
          </a:p>
        </p:txBody>
      </p:sp>
      <p:sp>
        <p:nvSpPr>
          <p:cNvPr id="52" name="Rectangle 51"/>
          <p:cNvSpPr/>
          <p:nvPr/>
        </p:nvSpPr>
        <p:spPr>
          <a:xfrm>
            <a:off x="1533836" y="384000"/>
            <a:ext cx="2466815" cy="72828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gency FB" panose="020B0503020202020204" pitchFamily="34" charset="0"/>
                <a:ea typeface="Cambria" panose="02040503050406030204" pitchFamily="18" charset="0"/>
                <a:cs typeface="+mn-cs"/>
              </a:rPr>
              <a:t>DASAR HUKUM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209594"/>
            <a:ext cx="1071416" cy="1024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Rectangle 3">
            <a:extLst>
              <a:ext uri="{FF2B5EF4-FFF2-40B4-BE49-F238E27FC236}">
                <a16:creationId xmlns:a16="http://schemas.microsoft.com/office/drawing/2014/main" id="{42A7C83A-6946-4254-B886-C7FE534B8C65}"/>
              </a:ext>
            </a:extLst>
          </p:cNvPr>
          <p:cNvSpPr>
            <a:spLocks noChangeArrowheads="1"/>
          </p:cNvSpPr>
          <p:nvPr/>
        </p:nvSpPr>
        <p:spPr bwMode="auto">
          <a:xfrm>
            <a:off x="3174894" y="2674888"/>
            <a:ext cx="2286000"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 typeface="Wingdings" charset="0"/>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a:rPr>
              <a:t>UU 23/1999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ttg</a:t>
            </a:r>
            <a:r>
              <a:rPr kumimoji="0" lang="en-US" sz="2000" b="1" i="0" u="none" strike="noStrike" kern="1200" cap="none" spc="0" normalizeH="0" baseline="0" noProof="0" dirty="0">
                <a:ln>
                  <a:noFill/>
                </a:ln>
                <a:solidFill>
                  <a:prstClr val="black"/>
                </a:solidFill>
                <a:effectLst/>
                <a:uLnTx/>
                <a:uFillTx/>
                <a:latin typeface="Calibri"/>
                <a:ea typeface="+mn-ea"/>
                <a:cs typeface="Calibri"/>
              </a:rPr>
              <a:t> Bank Indonesia</a:t>
            </a:r>
          </a:p>
        </p:txBody>
      </p:sp>
      <p:sp>
        <p:nvSpPr>
          <p:cNvPr id="94" name="Rectangle 4">
            <a:extLst>
              <a:ext uri="{FF2B5EF4-FFF2-40B4-BE49-F238E27FC236}">
                <a16:creationId xmlns:a16="http://schemas.microsoft.com/office/drawing/2014/main" id="{760A3FD3-2CC1-4F97-A23D-94ED041C3CEF}"/>
              </a:ext>
            </a:extLst>
          </p:cNvPr>
          <p:cNvSpPr>
            <a:spLocks noChangeArrowheads="1"/>
          </p:cNvSpPr>
          <p:nvPr/>
        </p:nvSpPr>
        <p:spPr bwMode="auto">
          <a:xfrm>
            <a:off x="173591" y="2701907"/>
            <a:ext cx="2606846" cy="7078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 typeface="Wingdings" charset="0"/>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a:rPr>
              <a:t>UU 39/2008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ttg</a:t>
            </a:r>
            <a:r>
              <a:rPr kumimoji="0" lang="en-US" sz="2000" b="1" i="0" u="none" strike="noStrike" kern="1200" cap="none" spc="0" normalizeH="0" baseline="0" noProof="0" dirty="0">
                <a:ln>
                  <a:noFill/>
                </a:ln>
                <a:solidFill>
                  <a:prstClr val="black"/>
                </a:solidFill>
                <a:effectLst/>
                <a:uLnTx/>
                <a:uFillTx/>
                <a:latin typeface="Calibri"/>
                <a:ea typeface="+mn-ea"/>
                <a:cs typeface="Calibri"/>
              </a:rPr>
              <a:t>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kementerian</a:t>
            </a:r>
            <a:r>
              <a:rPr kumimoji="0" lang="en-US" sz="2000" b="1" i="0" u="none" strike="noStrike" kern="1200" cap="none" spc="0" normalizeH="0" baseline="0" noProof="0" dirty="0">
                <a:ln>
                  <a:noFill/>
                </a:ln>
                <a:solidFill>
                  <a:prstClr val="black"/>
                </a:solidFill>
                <a:effectLst/>
                <a:uLnTx/>
                <a:uFillTx/>
                <a:latin typeface="Calibri"/>
                <a:ea typeface="+mn-ea"/>
                <a:cs typeface="Calibri"/>
              </a:rPr>
              <a:t> negara</a:t>
            </a:r>
          </a:p>
        </p:txBody>
      </p:sp>
      <p:sp>
        <p:nvSpPr>
          <p:cNvPr id="96" name="Rectangle 6">
            <a:extLst>
              <a:ext uri="{FF2B5EF4-FFF2-40B4-BE49-F238E27FC236}">
                <a16:creationId xmlns:a16="http://schemas.microsoft.com/office/drawing/2014/main" id="{EA3AB7C6-F2CE-40EC-94CD-372327BC8197}"/>
              </a:ext>
            </a:extLst>
          </p:cNvPr>
          <p:cNvSpPr>
            <a:spLocks noChangeArrowheads="1"/>
          </p:cNvSpPr>
          <p:nvPr/>
        </p:nvSpPr>
        <p:spPr bwMode="auto">
          <a:xfrm>
            <a:off x="3125921" y="1367398"/>
            <a:ext cx="2383946" cy="565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lvl="0" algn="ctr" defTabSz="914400">
              <a:lnSpc>
                <a:spcPct val="70000"/>
              </a:lnSpc>
              <a:spcBef>
                <a:spcPct val="10000"/>
              </a:spcBef>
              <a:buClr>
                <a:prstClr val="black"/>
              </a:buClr>
              <a:defRPr/>
            </a:pPr>
            <a:r>
              <a:rPr lang="en-US" sz="2000" b="1" dirty="0" err="1">
                <a:solidFill>
                  <a:prstClr val="black"/>
                </a:solidFill>
                <a:cs typeface="Calibri"/>
              </a:rPr>
              <a:t>Pasal</a:t>
            </a:r>
            <a:r>
              <a:rPr lang="en-US" sz="2000" b="1" dirty="0">
                <a:solidFill>
                  <a:prstClr val="black"/>
                </a:solidFill>
                <a:cs typeface="Calibri"/>
              </a:rPr>
              <a:t> 17 </a:t>
            </a:r>
            <a:r>
              <a:rPr lang="en-US" sz="2000" b="1" dirty="0" err="1">
                <a:solidFill>
                  <a:prstClr val="black"/>
                </a:solidFill>
                <a:cs typeface="Calibri"/>
              </a:rPr>
              <a:t>ayat</a:t>
            </a:r>
            <a:r>
              <a:rPr lang="en-US" sz="2000" b="1" dirty="0">
                <a:solidFill>
                  <a:prstClr val="black"/>
                </a:solidFill>
                <a:cs typeface="Calibri"/>
              </a:rPr>
              <a:t> (3)</a:t>
            </a:r>
          </a:p>
          <a:p>
            <a:pPr lvl="0" algn="ctr" defTabSz="914400">
              <a:lnSpc>
                <a:spcPct val="70000"/>
              </a:lnSpc>
              <a:spcBef>
                <a:spcPct val="10000"/>
              </a:spcBef>
              <a:buClr>
                <a:prstClr val="black"/>
              </a:buClr>
              <a:defRPr/>
            </a:pPr>
            <a:r>
              <a:rPr lang="en-US" sz="2000" b="1" dirty="0">
                <a:solidFill>
                  <a:prstClr val="black"/>
                </a:solidFill>
                <a:cs typeface="Calibri"/>
              </a:rPr>
              <a:t>UUD 1945</a:t>
            </a:r>
          </a:p>
        </p:txBody>
      </p:sp>
      <p:sp>
        <p:nvSpPr>
          <p:cNvPr id="97" name="Rectangle 7">
            <a:extLst>
              <a:ext uri="{FF2B5EF4-FFF2-40B4-BE49-F238E27FC236}">
                <a16:creationId xmlns:a16="http://schemas.microsoft.com/office/drawing/2014/main" id="{2F378E05-1B50-49D8-87F3-6A115F33BF66}"/>
              </a:ext>
            </a:extLst>
          </p:cNvPr>
          <p:cNvSpPr>
            <a:spLocks noChangeArrowheads="1"/>
          </p:cNvSpPr>
          <p:nvPr/>
        </p:nvSpPr>
        <p:spPr bwMode="auto">
          <a:xfrm>
            <a:off x="6745841" y="1282783"/>
            <a:ext cx="2772722" cy="53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70000"/>
              </a:lnSpc>
              <a:spcBef>
                <a:spcPct val="10000"/>
              </a:spcBef>
              <a:spcAft>
                <a:spcPts val="0"/>
              </a:spcAft>
              <a:buClr>
                <a:prstClr val="black"/>
              </a:buClr>
              <a:buSzTx/>
              <a:buFont typeface="Wingdings" charset="0"/>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a:rPr>
              <a:t>UU 17/2003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ttg</a:t>
            </a:r>
            <a:r>
              <a:rPr kumimoji="0" lang="en-US" sz="2000" b="1" i="0" u="none" strike="noStrike" kern="1200" cap="none" spc="0" normalizeH="0" baseline="0" noProof="0" dirty="0">
                <a:ln>
                  <a:noFill/>
                </a:ln>
                <a:solidFill>
                  <a:prstClr val="black"/>
                </a:solidFill>
                <a:effectLst/>
                <a:uLnTx/>
                <a:uFillTx/>
                <a:latin typeface="Calibri"/>
                <a:ea typeface="+mn-ea"/>
                <a:cs typeface="Calibri"/>
              </a:rPr>
              <a:t>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Keuangan</a:t>
            </a:r>
            <a:r>
              <a:rPr kumimoji="0" lang="en-US" sz="2000" b="1" i="0" u="none" strike="noStrike" kern="1200" cap="none" spc="0" normalizeH="0" baseline="0" noProof="0" dirty="0">
                <a:ln>
                  <a:noFill/>
                </a:ln>
                <a:solidFill>
                  <a:prstClr val="black"/>
                </a:solidFill>
                <a:effectLst/>
                <a:uLnTx/>
                <a:uFillTx/>
                <a:latin typeface="Calibri"/>
                <a:ea typeface="+mn-ea"/>
                <a:cs typeface="Calibri"/>
              </a:rPr>
              <a:t> Negara </a:t>
            </a:r>
          </a:p>
        </p:txBody>
      </p:sp>
      <p:sp>
        <p:nvSpPr>
          <p:cNvPr id="101" name="Line 17">
            <a:extLst>
              <a:ext uri="{FF2B5EF4-FFF2-40B4-BE49-F238E27FC236}">
                <a16:creationId xmlns:a16="http://schemas.microsoft.com/office/drawing/2014/main" id="{17B3B778-6417-41BD-8A7B-11CBCD82B80F}"/>
              </a:ext>
            </a:extLst>
          </p:cNvPr>
          <p:cNvSpPr>
            <a:spLocks noChangeShapeType="1"/>
          </p:cNvSpPr>
          <p:nvPr/>
        </p:nvSpPr>
        <p:spPr bwMode="auto">
          <a:xfrm flipH="1">
            <a:off x="10918374" y="2595052"/>
            <a:ext cx="156024" cy="442843"/>
          </a:xfrm>
          <a:prstGeom prst="line">
            <a:avLst/>
          </a:prstGeom>
          <a:noFill/>
          <a:ln w="57150">
            <a:solidFill>
              <a:srgbClr val="FFA347"/>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102" name="Line 18">
            <a:extLst>
              <a:ext uri="{FF2B5EF4-FFF2-40B4-BE49-F238E27FC236}">
                <a16:creationId xmlns:a16="http://schemas.microsoft.com/office/drawing/2014/main" id="{3B880D73-8419-4E26-B7AF-3441CADBE509}"/>
              </a:ext>
            </a:extLst>
          </p:cNvPr>
          <p:cNvSpPr>
            <a:spLocks noChangeShapeType="1"/>
          </p:cNvSpPr>
          <p:nvPr/>
        </p:nvSpPr>
        <p:spPr bwMode="auto">
          <a:xfrm>
            <a:off x="9973003" y="1234427"/>
            <a:ext cx="118686" cy="1588472"/>
          </a:xfrm>
          <a:prstGeom prst="line">
            <a:avLst/>
          </a:prstGeom>
          <a:noFill/>
          <a:ln w="57150">
            <a:solidFill>
              <a:srgbClr val="FFA347"/>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103" name="Line 19">
            <a:extLst>
              <a:ext uri="{FF2B5EF4-FFF2-40B4-BE49-F238E27FC236}">
                <a16:creationId xmlns:a16="http://schemas.microsoft.com/office/drawing/2014/main" id="{8CBCFE9F-24B7-4062-AABB-B3A2DFEC897F}"/>
              </a:ext>
            </a:extLst>
          </p:cNvPr>
          <p:cNvSpPr>
            <a:spLocks noChangeShapeType="1"/>
          </p:cNvSpPr>
          <p:nvPr/>
        </p:nvSpPr>
        <p:spPr bwMode="auto">
          <a:xfrm>
            <a:off x="8641218" y="1867545"/>
            <a:ext cx="835201" cy="955354"/>
          </a:xfrm>
          <a:prstGeom prst="line">
            <a:avLst/>
          </a:prstGeom>
          <a:noFill/>
          <a:ln w="57150">
            <a:solidFill>
              <a:srgbClr val="FFA347"/>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33" name="Rectangle 4">
            <a:extLst>
              <a:ext uri="{FF2B5EF4-FFF2-40B4-BE49-F238E27FC236}">
                <a16:creationId xmlns:a16="http://schemas.microsoft.com/office/drawing/2014/main" id="{9A0A263E-86DF-446F-BE3F-4F9EDA7B2A19}"/>
              </a:ext>
            </a:extLst>
          </p:cNvPr>
          <p:cNvSpPr>
            <a:spLocks noChangeArrowheads="1"/>
          </p:cNvSpPr>
          <p:nvPr/>
        </p:nvSpPr>
        <p:spPr bwMode="auto">
          <a:xfrm>
            <a:off x="7615499" y="5533220"/>
            <a:ext cx="4264262" cy="707886"/>
          </a:xfrm>
          <a:prstGeom prst="rect">
            <a:avLst/>
          </a:prstGeom>
          <a:solidFill>
            <a:srgbClr val="FFFF00"/>
          </a:solidFill>
          <a:ln>
            <a:solidFill>
              <a:schemeClr val="tx1"/>
            </a:solidFill>
          </a:ln>
        </p:spPr>
        <p:txBody>
          <a:bodyPr wrap="square" anchor="ctr">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 typeface="Wingdings" charset="0"/>
              <a:buNone/>
              <a:tabLst/>
              <a:defRPr/>
            </a:pPr>
            <a:r>
              <a:rPr kumimoji="0" lang="en-US" sz="2000" b="1" i="0" u="none" strike="noStrike" kern="1200" cap="none" spc="0" normalizeH="0" baseline="0" noProof="0" dirty="0" err="1">
                <a:ln>
                  <a:noFill/>
                </a:ln>
                <a:solidFill>
                  <a:prstClr val="black"/>
                </a:solidFill>
                <a:effectLst/>
                <a:uLnTx/>
                <a:uFillTx/>
                <a:latin typeface="Calibri"/>
                <a:ea typeface="+mn-ea"/>
                <a:cs typeface="Calibri"/>
              </a:rPr>
              <a:t>Permendagri</a:t>
            </a:r>
            <a:r>
              <a:rPr kumimoji="0" lang="en-US" sz="2000" b="1" i="0" u="none" strike="noStrike" kern="1200" cap="none" spc="0" normalizeH="0" baseline="0" noProof="0" dirty="0">
                <a:ln>
                  <a:noFill/>
                </a:ln>
                <a:solidFill>
                  <a:prstClr val="black"/>
                </a:solidFill>
                <a:effectLst/>
                <a:uLnTx/>
                <a:uFillTx/>
                <a:latin typeface="Calibri"/>
                <a:ea typeface="+mn-ea"/>
                <a:cs typeface="Calibri"/>
              </a:rPr>
              <a:t> 77/2020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ttg</a:t>
            </a:r>
            <a:r>
              <a:rPr kumimoji="0" lang="en-US" sz="2000" b="1" i="0" u="none" strike="noStrike" kern="1200" cap="none" spc="0" normalizeH="0" baseline="0" noProof="0" dirty="0">
                <a:ln>
                  <a:noFill/>
                </a:ln>
                <a:solidFill>
                  <a:prstClr val="black"/>
                </a:solidFill>
                <a:effectLst/>
                <a:uLnTx/>
                <a:uFillTx/>
                <a:latin typeface="Calibri"/>
                <a:ea typeface="+mn-ea"/>
                <a:cs typeface="Calibri"/>
              </a:rPr>
              <a:t>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Pedoman</a:t>
            </a:r>
            <a:r>
              <a:rPr kumimoji="0" lang="en-US" sz="2000" b="1" i="0" u="none" strike="noStrike" kern="1200" cap="none" spc="0" normalizeH="0" baseline="0" noProof="0" dirty="0">
                <a:ln>
                  <a:noFill/>
                </a:ln>
                <a:solidFill>
                  <a:prstClr val="black"/>
                </a:solidFill>
                <a:effectLst/>
                <a:uLnTx/>
                <a:uFillTx/>
                <a:latin typeface="Calibri"/>
                <a:ea typeface="+mn-ea"/>
                <a:cs typeface="Calibri"/>
              </a:rPr>
              <a:t>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Teknis</a:t>
            </a:r>
            <a:r>
              <a:rPr kumimoji="0" lang="en-US" sz="2000" b="1" i="0" u="none" strike="noStrike" kern="1200" cap="none" spc="0" normalizeH="0" baseline="0" noProof="0" dirty="0">
                <a:ln>
                  <a:noFill/>
                </a:ln>
                <a:solidFill>
                  <a:prstClr val="black"/>
                </a:solidFill>
                <a:effectLst/>
                <a:uLnTx/>
                <a:uFillTx/>
                <a:latin typeface="Calibri"/>
                <a:ea typeface="+mn-ea"/>
                <a:cs typeface="Calibri"/>
              </a:rPr>
              <a:t>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Pengelolaan</a:t>
            </a:r>
            <a:r>
              <a:rPr kumimoji="0" lang="en-US" sz="2000" b="1" i="0" u="none" strike="noStrike" kern="1200" cap="none" spc="0" normalizeH="0" baseline="0" noProof="0" dirty="0">
                <a:ln>
                  <a:noFill/>
                </a:ln>
                <a:solidFill>
                  <a:prstClr val="black"/>
                </a:solidFill>
                <a:effectLst/>
                <a:uLnTx/>
                <a:uFillTx/>
                <a:latin typeface="Calibri"/>
                <a:ea typeface="+mn-ea"/>
                <a:cs typeface="Calibri"/>
              </a:rPr>
              <a:t>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Keuda</a:t>
            </a:r>
            <a:endParaRPr kumimoji="0" lang="en-US" sz="20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Rectangle 2">
            <a:extLst>
              <a:ext uri="{FF2B5EF4-FFF2-40B4-BE49-F238E27FC236}">
                <a16:creationId xmlns:a16="http://schemas.microsoft.com/office/drawing/2014/main" id="{52DB9FB3-37E7-4AD3-87C2-1D9A94C0BD4D}"/>
              </a:ext>
            </a:extLst>
          </p:cNvPr>
          <p:cNvSpPr/>
          <p:nvPr/>
        </p:nvSpPr>
        <p:spPr>
          <a:xfrm>
            <a:off x="8978622" y="530874"/>
            <a:ext cx="2257342" cy="707886"/>
          </a:xfrm>
          <a:prstGeom prst="rect">
            <a:avLst/>
          </a:prstGeom>
        </p:spPr>
        <p:txBody>
          <a:bodyPr wrap="square">
            <a:spAutoFit/>
          </a:bodyPr>
          <a:lstStyle/>
          <a:p>
            <a:pPr algn="ctr"/>
            <a:r>
              <a:rPr lang="en-US" sz="2000" b="1" dirty="0">
                <a:solidFill>
                  <a:prstClr val="black"/>
                </a:solidFill>
                <a:latin typeface="Calibri"/>
                <a:cs typeface="Calibri"/>
              </a:rPr>
              <a:t>UU 1/2004 </a:t>
            </a:r>
            <a:r>
              <a:rPr lang="en-US" sz="2000" b="1" dirty="0" err="1">
                <a:solidFill>
                  <a:prstClr val="black"/>
                </a:solidFill>
                <a:latin typeface="Calibri"/>
                <a:cs typeface="Calibri"/>
              </a:rPr>
              <a:t>ttg</a:t>
            </a:r>
            <a:r>
              <a:rPr lang="en-US" sz="2000" b="1" dirty="0">
                <a:solidFill>
                  <a:prstClr val="black"/>
                </a:solidFill>
                <a:latin typeface="Calibri"/>
                <a:cs typeface="Calibri"/>
              </a:rPr>
              <a:t> </a:t>
            </a:r>
            <a:r>
              <a:rPr lang="en-US" sz="2000" b="1" dirty="0" err="1">
                <a:solidFill>
                  <a:prstClr val="black"/>
                </a:solidFill>
                <a:latin typeface="Calibri"/>
                <a:cs typeface="Calibri"/>
              </a:rPr>
              <a:t>Perbend</a:t>
            </a:r>
            <a:r>
              <a:rPr lang="en-US" sz="2000" b="1" dirty="0">
                <a:solidFill>
                  <a:prstClr val="black"/>
                </a:solidFill>
                <a:latin typeface="Calibri"/>
                <a:cs typeface="Calibri"/>
              </a:rPr>
              <a:t>. Negara</a:t>
            </a:r>
            <a:endParaRPr lang="en-ID" sz="2000" dirty="0"/>
          </a:p>
        </p:txBody>
      </p:sp>
      <p:sp>
        <p:nvSpPr>
          <p:cNvPr id="4" name="Rectangle 3">
            <a:extLst>
              <a:ext uri="{FF2B5EF4-FFF2-40B4-BE49-F238E27FC236}">
                <a16:creationId xmlns:a16="http://schemas.microsoft.com/office/drawing/2014/main" id="{834AC095-5088-470B-9A0D-157F00A94F65}"/>
              </a:ext>
            </a:extLst>
          </p:cNvPr>
          <p:cNvSpPr/>
          <p:nvPr/>
        </p:nvSpPr>
        <p:spPr>
          <a:xfrm>
            <a:off x="10576601" y="1183326"/>
            <a:ext cx="1689812" cy="1477328"/>
          </a:xfrm>
          <a:prstGeom prst="rect">
            <a:avLst/>
          </a:prstGeom>
        </p:spPr>
        <p:txBody>
          <a:bodyPr wrap="square">
            <a:spAutoFit/>
          </a:bodyPr>
          <a:lstStyle/>
          <a:p>
            <a:r>
              <a:rPr lang="en-US" b="1" dirty="0">
                <a:solidFill>
                  <a:prstClr val="black"/>
                </a:solidFill>
                <a:latin typeface="Calibri"/>
                <a:cs typeface="Calibri"/>
              </a:rPr>
              <a:t>UU 15/2004 </a:t>
            </a:r>
            <a:r>
              <a:rPr lang="en-US" b="1" dirty="0" err="1">
                <a:solidFill>
                  <a:prstClr val="black"/>
                </a:solidFill>
                <a:latin typeface="Calibri"/>
                <a:cs typeface="Calibri"/>
              </a:rPr>
              <a:t>ttg</a:t>
            </a:r>
            <a:r>
              <a:rPr lang="en-US" b="1" dirty="0">
                <a:solidFill>
                  <a:prstClr val="black"/>
                </a:solidFill>
                <a:latin typeface="Calibri"/>
                <a:cs typeface="Calibri"/>
              </a:rPr>
              <a:t> </a:t>
            </a:r>
            <a:r>
              <a:rPr lang="en-US" b="1" dirty="0" err="1">
                <a:solidFill>
                  <a:prstClr val="black"/>
                </a:solidFill>
                <a:latin typeface="Calibri"/>
                <a:cs typeface="Calibri"/>
              </a:rPr>
              <a:t>Pemeriksaan</a:t>
            </a:r>
            <a:r>
              <a:rPr lang="en-US" b="1" dirty="0">
                <a:solidFill>
                  <a:prstClr val="black"/>
                </a:solidFill>
                <a:latin typeface="Calibri"/>
                <a:cs typeface="Calibri"/>
              </a:rPr>
              <a:t> </a:t>
            </a:r>
            <a:r>
              <a:rPr lang="en-US" b="1" dirty="0" err="1">
                <a:solidFill>
                  <a:prstClr val="black"/>
                </a:solidFill>
                <a:latin typeface="Calibri"/>
                <a:cs typeface="Calibri"/>
              </a:rPr>
              <a:t>Pengel</a:t>
            </a:r>
            <a:r>
              <a:rPr lang="en-US" b="1" dirty="0">
                <a:solidFill>
                  <a:prstClr val="black"/>
                </a:solidFill>
                <a:latin typeface="Calibri"/>
                <a:cs typeface="Calibri"/>
              </a:rPr>
              <a:t>. &amp; </a:t>
            </a:r>
            <a:r>
              <a:rPr lang="en-US" b="1" dirty="0" err="1">
                <a:solidFill>
                  <a:prstClr val="black"/>
                </a:solidFill>
                <a:latin typeface="Calibri"/>
                <a:cs typeface="Calibri"/>
              </a:rPr>
              <a:t>Tgjwb</a:t>
            </a:r>
            <a:r>
              <a:rPr lang="en-US" b="1" dirty="0">
                <a:solidFill>
                  <a:prstClr val="black"/>
                </a:solidFill>
                <a:latin typeface="Calibri"/>
                <a:cs typeface="Calibri"/>
              </a:rPr>
              <a:t> Keu Negara</a:t>
            </a:r>
            <a:endParaRPr lang="en-ID" dirty="0"/>
          </a:p>
        </p:txBody>
      </p:sp>
      <p:sp>
        <p:nvSpPr>
          <p:cNvPr id="41" name="TextBox 40">
            <a:extLst>
              <a:ext uri="{FF2B5EF4-FFF2-40B4-BE49-F238E27FC236}">
                <a16:creationId xmlns:a16="http://schemas.microsoft.com/office/drawing/2014/main" id="{96C10E10-0EB4-4B00-92A6-82F79D0D4959}"/>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43" name="Rectangle 3">
            <a:extLst>
              <a:ext uri="{FF2B5EF4-FFF2-40B4-BE49-F238E27FC236}">
                <a16:creationId xmlns:a16="http://schemas.microsoft.com/office/drawing/2014/main" id="{A569AA54-F4A6-4C14-AFE2-EB3AD0FA0A8F}"/>
              </a:ext>
            </a:extLst>
          </p:cNvPr>
          <p:cNvSpPr>
            <a:spLocks noChangeArrowheads="1"/>
          </p:cNvSpPr>
          <p:nvPr/>
        </p:nvSpPr>
        <p:spPr bwMode="auto">
          <a:xfrm>
            <a:off x="5766488" y="2674888"/>
            <a:ext cx="228600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 typeface="Wingdings" charset="0"/>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a:rPr>
              <a:t>UU 23/2014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ttg</a:t>
            </a:r>
            <a:r>
              <a:rPr kumimoji="0" lang="en-US" sz="2000" b="1" i="0" u="none" strike="noStrike" kern="1200" cap="none" spc="0" normalizeH="0" baseline="0" noProof="0" dirty="0">
                <a:ln>
                  <a:noFill/>
                </a:ln>
                <a:solidFill>
                  <a:prstClr val="black"/>
                </a:solidFill>
                <a:effectLst/>
                <a:uLnTx/>
                <a:uFillTx/>
                <a:latin typeface="Calibri"/>
                <a:ea typeface="+mn-ea"/>
                <a:cs typeface="Calibri"/>
              </a:rPr>
              <a:t> </a:t>
            </a:r>
            <a:r>
              <a:rPr kumimoji="0" lang="en-US" sz="2000" b="1" i="0" u="none" strike="noStrike" kern="1200" cap="none" spc="0" normalizeH="0" baseline="0" noProof="0" dirty="0" err="1">
                <a:ln>
                  <a:noFill/>
                </a:ln>
                <a:solidFill>
                  <a:prstClr val="black"/>
                </a:solidFill>
                <a:effectLst/>
                <a:uLnTx/>
                <a:uFillTx/>
                <a:latin typeface="Calibri"/>
                <a:ea typeface="+mn-ea"/>
                <a:cs typeface="Calibri"/>
              </a:rPr>
              <a:t>Pemda</a:t>
            </a:r>
            <a:endParaRPr kumimoji="0" lang="en-US" sz="20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92" name="Oval 2">
            <a:extLst>
              <a:ext uri="{FF2B5EF4-FFF2-40B4-BE49-F238E27FC236}">
                <a16:creationId xmlns:a16="http://schemas.microsoft.com/office/drawing/2014/main" id="{CB6672D1-BE42-4FC9-A8F1-3926CC249EFB}"/>
              </a:ext>
            </a:extLst>
          </p:cNvPr>
          <p:cNvSpPr>
            <a:spLocks noChangeArrowheads="1"/>
          </p:cNvSpPr>
          <p:nvPr/>
        </p:nvSpPr>
        <p:spPr bwMode="auto">
          <a:xfrm>
            <a:off x="8549072" y="2780928"/>
            <a:ext cx="2772722" cy="2043582"/>
          </a:xfrm>
          <a:prstGeom prst="ellipse">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Calibri"/>
                <a:cs typeface="Calibri"/>
              </a:rPr>
              <a:t>PP 12/2019 </a:t>
            </a:r>
            <a:r>
              <a:rPr lang="en-US" sz="2400" b="1" dirty="0" err="1">
                <a:latin typeface="Calibri"/>
                <a:cs typeface="Calibri"/>
              </a:rPr>
              <a:t>ttg</a:t>
            </a:r>
            <a:endParaRPr lang="en-US" sz="2400" b="1" dirty="0">
              <a:latin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Calibri"/>
                <a:cs typeface="Calibri"/>
              </a:rPr>
              <a:t>Pengelolaan</a:t>
            </a:r>
            <a:r>
              <a:rPr lang="en-US" sz="2400" b="1" dirty="0">
                <a:latin typeface="Calibri"/>
                <a:cs typeface="Calibri"/>
              </a:rPr>
              <a:t> </a:t>
            </a:r>
            <a:r>
              <a:rPr lang="en-US" sz="2400" b="1" dirty="0" err="1">
                <a:latin typeface="Calibri"/>
                <a:cs typeface="Calibri"/>
              </a:rPr>
              <a:t>Keuda</a:t>
            </a:r>
            <a:endParaRPr kumimoji="0" lang="en-US" sz="1600" b="1" i="0" u="none" strike="noStrike" kern="1200" cap="none" spc="0" normalizeH="0" baseline="0" noProof="0" dirty="0">
              <a:ln>
                <a:noFill/>
              </a:ln>
              <a:effectLst/>
              <a:uLnTx/>
              <a:uFillTx/>
              <a:latin typeface="Calibri"/>
              <a:ea typeface="+mn-ea"/>
              <a:cs typeface="Calibri"/>
            </a:endParaRPr>
          </a:p>
        </p:txBody>
      </p:sp>
      <p:sp>
        <p:nvSpPr>
          <p:cNvPr id="45" name="Line 17">
            <a:extLst>
              <a:ext uri="{FF2B5EF4-FFF2-40B4-BE49-F238E27FC236}">
                <a16:creationId xmlns:a16="http://schemas.microsoft.com/office/drawing/2014/main" id="{ED0BD985-1309-4054-9413-529DE4E1A8FD}"/>
              </a:ext>
            </a:extLst>
          </p:cNvPr>
          <p:cNvSpPr>
            <a:spLocks noChangeShapeType="1"/>
          </p:cNvSpPr>
          <p:nvPr/>
        </p:nvSpPr>
        <p:spPr bwMode="auto">
          <a:xfrm>
            <a:off x="5547135" y="1622985"/>
            <a:ext cx="1395207" cy="1051904"/>
          </a:xfrm>
          <a:prstGeom prst="line">
            <a:avLst/>
          </a:prstGeom>
          <a:noFill/>
          <a:ln w="57150">
            <a:solidFill>
              <a:srgbClr val="1CADE4"/>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5" name="Arrow: Down 4">
            <a:extLst>
              <a:ext uri="{FF2B5EF4-FFF2-40B4-BE49-F238E27FC236}">
                <a16:creationId xmlns:a16="http://schemas.microsoft.com/office/drawing/2014/main" id="{65C358AA-7FC3-46AA-8BED-7E2A0C711B5C}"/>
              </a:ext>
            </a:extLst>
          </p:cNvPr>
          <p:cNvSpPr/>
          <p:nvPr/>
        </p:nvSpPr>
        <p:spPr>
          <a:xfrm>
            <a:off x="4065866" y="1982547"/>
            <a:ext cx="504056" cy="6125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Line 17">
            <a:extLst>
              <a:ext uri="{FF2B5EF4-FFF2-40B4-BE49-F238E27FC236}">
                <a16:creationId xmlns:a16="http://schemas.microsoft.com/office/drawing/2014/main" id="{ED0BD985-1309-4054-9413-529DE4E1A8FD}"/>
              </a:ext>
            </a:extLst>
          </p:cNvPr>
          <p:cNvSpPr>
            <a:spLocks noChangeShapeType="1"/>
          </p:cNvSpPr>
          <p:nvPr/>
        </p:nvSpPr>
        <p:spPr bwMode="auto">
          <a:xfrm flipH="1">
            <a:off x="1469736" y="1650135"/>
            <a:ext cx="1624276" cy="1051772"/>
          </a:xfrm>
          <a:prstGeom prst="line">
            <a:avLst/>
          </a:prstGeom>
          <a:noFill/>
          <a:ln w="57150">
            <a:solidFill>
              <a:srgbClr val="1CADE4"/>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28" name="Rectangle 4">
            <a:extLst>
              <a:ext uri="{FF2B5EF4-FFF2-40B4-BE49-F238E27FC236}">
                <a16:creationId xmlns:a16="http://schemas.microsoft.com/office/drawing/2014/main" id="{760A3FD3-2CC1-4F97-A23D-94ED041C3CEF}"/>
              </a:ext>
            </a:extLst>
          </p:cNvPr>
          <p:cNvSpPr>
            <a:spLocks noChangeArrowheads="1"/>
          </p:cNvSpPr>
          <p:nvPr/>
        </p:nvSpPr>
        <p:spPr bwMode="auto">
          <a:xfrm>
            <a:off x="191344" y="4315743"/>
            <a:ext cx="7612954" cy="830997"/>
          </a:xfrm>
          <a:prstGeom prst="rect">
            <a:avLst/>
          </a:prstGeom>
          <a:ln/>
        </p:spPr>
        <p:style>
          <a:lnRef idx="1">
            <a:schemeClr val="accent4"/>
          </a:lnRef>
          <a:fillRef idx="3">
            <a:schemeClr val="accent4"/>
          </a:fillRef>
          <a:effectRef idx="2">
            <a:schemeClr val="accent4"/>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
                <a:prstClr val="black"/>
              </a:buClr>
              <a:buSzTx/>
              <a:buFont typeface="Wingdings" charset="0"/>
              <a:buNone/>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Calibri"/>
              </a:rPr>
              <a:t>Permendagri</a:t>
            </a:r>
            <a:r>
              <a:rPr kumimoji="0" lang="en-US" sz="2400" b="1" i="0" u="none" strike="noStrike" kern="1200" cap="none" spc="0" normalizeH="0" baseline="0" noProof="0" dirty="0">
                <a:ln>
                  <a:noFill/>
                </a:ln>
                <a:solidFill>
                  <a:prstClr val="black"/>
                </a:solidFill>
                <a:effectLst/>
                <a:uLnTx/>
                <a:uFillTx/>
                <a:latin typeface="Calibri"/>
                <a:ea typeface="+mn-ea"/>
                <a:cs typeface="Calibri"/>
              </a:rPr>
              <a:t> 79/2022 </a:t>
            </a:r>
            <a:r>
              <a:rPr kumimoji="0" lang="en-US" sz="2400" b="1" i="0" u="none" strike="noStrike" kern="1200" cap="none" spc="0" normalizeH="0" baseline="0" noProof="0" dirty="0" err="1">
                <a:ln>
                  <a:noFill/>
                </a:ln>
                <a:solidFill>
                  <a:prstClr val="black"/>
                </a:solidFill>
                <a:effectLst/>
                <a:uLnTx/>
                <a:uFillTx/>
                <a:latin typeface="Calibri"/>
                <a:ea typeface="+mn-ea"/>
                <a:cs typeface="Calibri"/>
              </a:rPr>
              <a:t>ttg</a:t>
            </a:r>
            <a:r>
              <a:rPr kumimoji="0" lang="en-US" sz="2400" b="1" i="0" u="none" strike="noStrike" kern="1200" cap="none" spc="0" normalizeH="0" baseline="0" noProof="0" dirty="0">
                <a:ln>
                  <a:noFill/>
                </a:ln>
                <a:solidFill>
                  <a:prstClr val="black"/>
                </a:solidFill>
                <a:effectLst/>
                <a:uLnTx/>
                <a:uFillTx/>
                <a:latin typeface="Calibri"/>
                <a:ea typeface="+mn-ea"/>
                <a:cs typeface="Calibri"/>
              </a:rPr>
              <a:t> </a:t>
            </a:r>
            <a:r>
              <a:rPr kumimoji="0" lang="en-US" sz="2400" b="1" i="0" u="none" strike="noStrike" kern="1200" cap="none" spc="0" normalizeH="0" baseline="0" noProof="0" dirty="0" err="1">
                <a:ln>
                  <a:noFill/>
                </a:ln>
                <a:solidFill>
                  <a:prstClr val="black"/>
                </a:solidFill>
                <a:effectLst/>
                <a:uLnTx/>
                <a:uFillTx/>
                <a:latin typeface="Calibri"/>
                <a:ea typeface="+mn-ea"/>
                <a:cs typeface="Calibri"/>
              </a:rPr>
              <a:t>Juknis</a:t>
            </a:r>
            <a:r>
              <a:rPr kumimoji="0" lang="en-US" sz="2400" b="1" i="0" u="none" strike="noStrike" kern="1200" cap="none" spc="0" normalizeH="0" baseline="0" noProof="0" dirty="0">
                <a:ln>
                  <a:noFill/>
                </a:ln>
                <a:solidFill>
                  <a:prstClr val="black"/>
                </a:solidFill>
                <a:effectLst/>
                <a:uLnTx/>
                <a:uFillTx/>
                <a:latin typeface="Calibri"/>
                <a:ea typeface="+mn-ea"/>
                <a:cs typeface="Calibri"/>
              </a:rPr>
              <a:t> </a:t>
            </a:r>
            <a:r>
              <a:rPr kumimoji="0" lang="en-US" sz="2400" b="1" i="0" u="none" strike="noStrike" kern="1200" cap="none" spc="0" normalizeH="0" baseline="0" noProof="0" dirty="0" err="1">
                <a:ln>
                  <a:noFill/>
                </a:ln>
                <a:solidFill>
                  <a:prstClr val="black"/>
                </a:solidFill>
                <a:effectLst/>
                <a:uLnTx/>
                <a:uFillTx/>
                <a:latin typeface="Calibri"/>
                <a:ea typeface="+mn-ea"/>
                <a:cs typeface="Calibri"/>
              </a:rPr>
              <a:t>Penggunaan</a:t>
            </a:r>
            <a:r>
              <a:rPr kumimoji="0" lang="en-US" sz="2400" b="1" i="0" u="none" strike="noStrike" kern="1200" cap="none" spc="0" normalizeH="0" baseline="0" noProof="0" dirty="0">
                <a:ln>
                  <a:noFill/>
                </a:ln>
                <a:solidFill>
                  <a:prstClr val="black"/>
                </a:solidFill>
                <a:effectLst/>
                <a:uLnTx/>
                <a:uFillTx/>
                <a:latin typeface="Calibri"/>
                <a:ea typeface="+mn-ea"/>
                <a:cs typeface="Calibri"/>
              </a:rPr>
              <a:t> KKPD </a:t>
            </a:r>
            <a:r>
              <a:rPr kumimoji="0" lang="en-US" sz="2400" b="1" i="0" u="none" strike="noStrike" kern="1200" cap="none" spc="0" normalizeH="0" baseline="0" noProof="0" dirty="0" err="1">
                <a:ln>
                  <a:noFill/>
                </a:ln>
                <a:solidFill>
                  <a:prstClr val="black"/>
                </a:solidFill>
                <a:effectLst/>
                <a:uLnTx/>
                <a:uFillTx/>
                <a:latin typeface="Calibri"/>
                <a:ea typeface="+mn-ea"/>
                <a:cs typeface="Calibri"/>
              </a:rPr>
              <a:t>dalam</a:t>
            </a:r>
            <a:r>
              <a:rPr kumimoji="0" lang="en-US" sz="2400" b="1" i="0" u="none" strike="noStrike" kern="1200" cap="none" spc="0" normalizeH="0" baseline="0" noProof="0" dirty="0">
                <a:ln>
                  <a:noFill/>
                </a:ln>
                <a:solidFill>
                  <a:prstClr val="black"/>
                </a:solidFill>
                <a:effectLst/>
                <a:uLnTx/>
                <a:uFillTx/>
                <a:latin typeface="Calibri"/>
                <a:ea typeface="+mn-ea"/>
                <a:cs typeface="Calibri"/>
              </a:rPr>
              <a:t> </a:t>
            </a:r>
            <a:r>
              <a:rPr kumimoji="0" lang="en-US" sz="2400" b="1" i="0" u="none" strike="noStrike" kern="1200" cap="none" spc="0" normalizeH="0" baseline="0" noProof="0" dirty="0" err="1">
                <a:ln>
                  <a:noFill/>
                </a:ln>
                <a:solidFill>
                  <a:prstClr val="black"/>
                </a:solidFill>
                <a:effectLst/>
                <a:uLnTx/>
                <a:uFillTx/>
                <a:latin typeface="Calibri"/>
                <a:ea typeface="+mn-ea"/>
                <a:cs typeface="Calibri"/>
              </a:rPr>
              <a:t>Pelaksanaan</a:t>
            </a:r>
            <a:r>
              <a:rPr kumimoji="0" lang="en-US" sz="2400" b="1" i="0" u="none" strike="noStrike" kern="1200" cap="none" spc="0" normalizeH="0" baseline="0" noProof="0" dirty="0">
                <a:ln>
                  <a:noFill/>
                </a:ln>
                <a:solidFill>
                  <a:prstClr val="black"/>
                </a:solidFill>
                <a:effectLst/>
                <a:uLnTx/>
                <a:uFillTx/>
                <a:latin typeface="Calibri"/>
                <a:ea typeface="+mn-ea"/>
                <a:cs typeface="Calibri"/>
              </a:rPr>
              <a:t> APBD</a:t>
            </a:r>
          </a:p>
        </p:txBody>
      </p:sp>
      <p:sp>
        <p:nvSpPr>
          <p:cNvPr id="29" name="Arrow: Down 4">
            <a:extLst>
              <a:ext uri="{FF2B5EF4-FFF2-40B4-BE49-F238E27FC236}">
                <a16:creationId xmlns:a16="http://schemas.microsoft.com/office/drawing/2014/main" id="{65C358AA-7FC3-46AA-8BED-7E2A0C711B5C}"/>
              </a:ext>
            </a:extLst>
          </p:cNvPr>
          <p:cNvSpPr/>
          <p:nvPr/>
        </p:nvSpPr>
        <p:spPr>
          <a:xfrm>
            <a:off x="6657460" y="3511752"/>
            <a:ext cx="504056" cy="6125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Arrow: Down 4">
            <a:extLst>
              <a:ext uri="{FF2B5EF4-FFF2-40B4-BE49-F238E27FC236}">
                <a16:creationId xmlns:a16="http://schemas.microsoft.com/office/drawing/2014/main" id="{65C358AA-7FC3-46AA-8BED-7E2A0C711B5C}"/>
              </a:ext>
            </a:extLst>
          </p:cNvPr>
          <p:cNvSpPr/>
          <p:nvPr/>
        </p:nvSpPr>
        <p:spPr>
          <a:xfrm>
            <a:off x="4058808" y="3511769"/>
            <a:ext cx="504056" cy="6125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Arrow: Down 4">
            <a:extLst>
              <a:ext uri="{FF2B5EF4-FFF2-40B4-BE49-F238E27FC236}">
                <a16:creationId xmlns:a16="http://schemas.microsoft.com/office/drawing/2014/main" id="{65C358AA-7FC3-46AA-8BED-7E2A0C711B5C}"/>
              </a:ext>
            </a:extLst>
          </p:cNvPr>
          <p:cNvSpPr/>
          <p:nvPr/>
        </p:nvSpPr>
        <p:spPr>
          <a:xfrm>
            <a:off x="1217708" y="3567021"/>
            <a:ext cx="504056" cy="6125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7" name="Elbow Connector 6"/>
          <p:cNvCxnSpPr>
            <a:cxnSpLocks/>
            <a:endCxn id="28" idx="2"/>
          </p:cNvCxnSpPr>
          <p:nvPr/>
        </p:nvCxnSpPr>
        <p:spPr>
          <a:xfrm rot="10800000">
            <a:off x="3997821" y="5146740"/>
            <a:ext cx="3612254" cy="713322"/>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Arrow: Down 4">
            <a:extLst>
              <a:ext uri="{FF2B5EF4-FFF2-40B4-BE49-F238E27FC236}">
                <a16:creationId xmlns:a16="http://schemas.microsoft.com/office/drawing/2014/main" id="{65C358AA-7FC3-46AA-8BED-7E2A0C711B5C}"/>
              </a:ext>
            </a:extLst>
          </p:cNvPr>
          <p:cNvSpPr/>
          <p:nvPr/>
        </p:nvSpPr>
        <p:spPr>
          <a:xfrm>
            <a:off x="9683405" y="4890008"/>
            <a:ext cx="504056" cy="6125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806351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FBDC09-8CFA-2E0E-119B-2552CFA5B2A7}"/>
              </a:ext>
            </a:extLst>
          </p:cNvPr>
          <p:cNvGrpSpPr/>
          <p:nvPr/>
        </p:nvGrpSpPr>
        <p:grpSpPr>
          <a:xfrm>
            <a:off x="3245427" y="122275"/>
            <a:ext cx="5701146" cy="766812"/>
            <a:chOff x="1716473" y="267687"/>
            <a:chExt cx="12344400" cy="4579514"/>
          </a:xfrm>
        </p:grpSpPr>
        <p:sp>
          <p:nvSpPr>
            <p:cNvPr id="3" name="Rectangle 2">
              <a:extLst>
                <a:ext uri="{FF2B5EF4-FFF2-40B4-BE49-F238E27FC236}">
                  <a16:creationId xmlns:a16="http://schemas.microsoft.com/office/drawing/2014/main" id="{03471EB6-1036-5EB7-A0FA-A1205949AA11}"/>
                </a:ext>
              </a:extLst>
            </p:cNvPr>
            <p:cNvSpPr/>
            <p:nvPr/>
          </p:nvSpPr>
          <p:spPr>
            <a:xfrm>
              <a:off x="1716473" y="267687"/>
              <a:ext cx="12192000" cy="4427114"/>
            </a:xfrm>
            <a:prstGeom prst="rect">
              <a:avLst/>
            </a:prstGeom>
            <a:solidFill>
              <a:schemeClr val="accent5">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EA37849-5EB4-3A7D-2A7F-2A56E5135A0C}"/>
                </a:ext>
              </a:extLst>
            </p:cNvPr>
            <p:cNvSpPr/>
            <p:nvPr/>
          </p:nvSpPr>
          <p:spPr>
            <a:xfrm>
              <a:off x="1868873" y="420087"/>
              <a:ext cx="12192000" cy="4427114"/>
            </a:xfrm>
            <a:prstGeom prst="rect">
              <a:avLst/>
            </a:prstGeom>
            <a:solidFill>
              <a:schemeClr val="accent5">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Rounded Corners 6">
            <a:extLst>
              <a:ext uri="{FF2B5EF4-FFF2-40B4-BE49-F238E27FC236}">
                <a16:creationId xmlns:a16="http://schemas.microsoft.com/office/drawing/2014/main" id="{4F871773-7043-BF0B-3D6D-5EE3CC589F4A}"/>
              </a:ext>
            </a:extLst>
          </p:cNvPr>
          <p:cNvSpPr/>
          <p:nvPr/>
        </p:nvSpPr>
        <p:spPr>
          <a:xfrm>
            <a:off x="249381" y="997293"/>
            <a:ext cx="11679383" cy="4763800"/>
          </a:xfrm>
          <a:prstGeom prst="roundRect">
            <a:avLst>
              <a:gd name="adj" fmla="val 1034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3" descr="Timeline Smart Art Placeholder ">
            <a:extLst>
              <a:ext uri="{FF2B5EF4-FFF2-40B4-BE49-F238E27FC236}">
                <a16:creationId xmlns:a16="http://schemas.microsoft.com/office/drawing/2014/main" id="{006A27B6-6C38-80E2-87E9-51160F979E8D}"/>
              </a:ext>
            </a:extLst>
          </p:cNvPr>
          <p:cNvGraphicFramePr>
            <a:graphicFrameLocks/>
          </p:cNvGraphicFramePr>
          <p:nvPr/>
        </p:nvGraphicFramePr>
        <p:xfrm>
          <a:off x="400475" y="1002991"/>
          <a:ext cx="11199099" cy="4533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35">
            <a:extLst>
              <a:ext uri="{FF2B5EF4-FFF2-40B4-BE49-F238E27FC236}">
                <a16:creationId xmlns:a16="http://schemas.microsoft.com/office/drawing/2014/main" id="{8789FE32-3C62-E02B-A155-7605B82F737D}"/>
              </a:ext>
            </a:extLst>
          </p:cNvPr>
          <p:cNvSpPr/>
          <p:nvPr/>
        </p:nvSpPr>
        <p:spPr>
          <a:xfrm>
            <a:off x="3710854" y="275040"/>
            <a:ext cx="4851256" cy="403316"/>
          </a:xfrm>
          <a:prstGeom prst="rect">
            <a:avLst/>
          </a:prstGeom>
          <a:noFill/>
          <a:ln w="19050" cap="flat" cmpd="sng" algn="ctr">
            <a:noFill/>
            <a:prstDash val="solid"/>
            <a:miter lim="800000"/>
          </a:ln>
          <a:effectLst/>
        </p:spPr>
        <p:txBody>
          <a:bodyPr wrap="square" anchor="ctr">
            <a:spAutoFit/>
          </a:bodyPr>
          <a:lstStyle/>
          <a:p>
            <a:pPr marL="0" marR="0" lvl="0" indent="0" algn="ctr" defTabSz="609630" rtl="0" eaLnBrk="1" fontAlgn="auto" latinLnBrk="0" hangingPunct="1">
              <a:lnSpc>
                <a:spcPts val="2627"/>
              </a:lnSpc>
              <a:spcBef>
                <a:spcPct val="0"/>
              </a:spcBef>
              <a:spcAft>
                <a:spcPts val="0"/>
              </a:spcAft>
              <a:buClrTx/>
              <a:buSzTx/>
              <a:buFontTx/>
              <a:buNone/>
              <a:tabLst/>
              <a:defRPr/>
            </a:pPr>
            <a:r>
              <a:rPr kumimoji="0" lang="id-ID" sz="1800" b="1" i="0" u="none" strike="noStrike" kern="1200" cap="none" spc="0" normalizeH="0" baseline="0" noProof="0" dirty="0">
                <a:ln>
                  <a:noFill/>
                </a:ln>
                <a:solidFill>
                  <a:srgbClr val="FFFF00"/>
                </a:solidFill>
                <a:effectLst/>
                <a:uLnTx/>
                <a:uFillTx/>
                <a:latin typeface="Canva Sans Bold"/>
                <a:ea typeface="+mn-ea"/>
                <a:cs typeface="+mn-cs"/>
              </a:rPr>
              <a:t>TAHAPAN PENGGUNAAN KKPD PADA PEMDA</a:t>
            </a:r>
          </a:p>
        </p:txBody>
      </p:sp>
    </p:spTree>
    <p:extLst>
      <p:ext uri="{BB962C8B-B14F-4D97-AF65-F5344CB8AC3E}">
        <p14:creationId xmlns:p14="http://schemas.microsoft.com/office/powerpoint/2010/main" val="3687147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ambar 1">
            <a:extLst>
              <a:ext uri="{FF2B5EF4-FFF2-40B4-BE49-F238E27FC236}">
                <a16:creationId xmlns:a16="http://schemas.microsoft.com/office/drawing/2014/main" id="{CE57B6AE-DBD6-4FD1-871B-D02F0F19B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63060"/>
            <a:ext cx="12192000" cy="6856286"/>
          </a:xfrm>
          <a:prstGeom prst="rect">
            <a:avLst/>
          </a:prstGeom>
        </p:spPr>
      </p:pic>
      <p:pic>
        <p:nvPicPr>
          <p:cNvPr id="12" name="Picture 4">
            <a:extLst>
              <a:ext uri="{FF2B5EF4-FFF2-40B4-BE49-F238E27FC236}">
                <a16:creationId xmlns:a16="http://schemas.microsoft.com/office/drawing/2014/main" id="{750BB37E-D7F9-4972-8053-98B81F0C9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6023" y="143167"/>
            <a:ext cx="592123" cy="592123"/>
          </a:xfrm>
          <a:prstGeom prst="rect">
            <a:avLst/>
          </a:prstGeom>
          <a:ln w="31750">
            <a:noFill/>
          </a:ln>
        </p:spPr>
      </p:pic>
      <p:sp>
        <p:nvSpPr>
          <p:cNvPr id="13" name="Kotak Teks 3">
            <a:extLst>
              <a:ext uri="{FF2B5EF4-FFF2-40B4-BE49-F238E27FC236}">
                <a16:creationId xmlns:a16="http://schemas.microsoft.com/office/drawing/2014/main" id="{3634183F-5192-4F4F-848D-88E139290C77}"/>
              </a:ext>
            </a:extLst>
          </p:cNvPr>
          <p:cNvSpPr txBox="1"/>
          <p:nvPr/>
        </p:nvSpPr>
        <p:spPr>
          <a:xfrm>
            <a:off x="9453779" y="183945"/>
            <a:ext cx="2132243" cy="400110"/>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Kementerian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Dalam</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Negeri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Republik</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Indonesia</a:t>
            </a:r>
          </a:p>
        </p:txBody>
      </p:sp>
      <p:sp>
        <p:nvSpPr>
          <p:cNvPr id="14" name="TextBox 13">
            <a:extLst>
              <a:ext uri="{FF2B5EF4-FFF2-40B4-BE49-F238E27FC236}">
                <a16:creationId xmlns:a16="http://schemas.microsoft.com/office/drawing/2014/main" id="{4430D8C2-CFB2-4115-B054-C6D9F9BEC06C}"/>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A377E24-3386-4532-B80F-861361A7F080}"/>
              </a:ext>
            </a:extLst>
          </p:cNvPr>
          <p:cNvSpPr/>
          <p:nvPr/>
        </p:nvSpPr>
        <p:spPr>
          <a:xfrm>
            <a:off x="3668012" y="143167"/>
            <a:ext cx="4855976" cy="613229"/>
          </a:xfrm>
          <a:prstGeom prst="roundRect">
            <a:avLst>
              <a:gd name="adj" fmla="val 21248"/>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ln w="6600">
                  <a:solidFill>
                    <a:schemeClr val="accent1">
                      <a:lumMod val="20000"/>
                      <a:lumOff val="80000"/>
                    </a:schemeClr>
                  </a:solidFill>
                  <a:prstDash val="solid"/>
                </a:ln>
                <a:solidFill>
                  <a:srgbClr val="0070C0"/>
                </a:solidFill>
                <a:effectLst>
                  <a:outerShdw dist="38100" dir="2700000" algn="tl" rotWithShape="0">
                    <a:schemeClr val="accent2"/>
                  </a:outerShdw>
                </a:effectLst>
              </a:rPr>
              <a:t>BIAYA PENGGUNAAN KKPD</a:t>
            </a:r>
          </a:p>
          <a:p>
            <a:pPr algn="ctr"/>
            <a:r>
              <a:rPr lang="en-US" sz="2400" b="1" dirty="0">
                <a:ln w="6600">
                  <a:solidFill>
                    <a:schemeClr val="accent1">
                      <a:lumMod val="20000"/>
                      <a:lumOff val="80000"/>
                    </a:schemeClr>
                  </a:solidFill>
                  <a:prstDash val="solid"/>
                </a:ln>
                <a:solidFill>
                  <a:srgbClr val="0070C0"/>
                </a:solidFill>
                <a:effectLst>
                  <a:outerShdw dist="38100" dir="2700000" algn="tl" rotWithShape="0">
                    <a:schemeClr val="accent2"/>
                  </a:outerShdw>
                </a:effectLst>
              </a:rPr>
              <a:t>(</a:t>
            </a:r>
            <a:r>
              <a:rPr lang="en-US" sz="2400" b="1" dirty="0" err="1">
                <a:ln w="6600">
                  <a:solidFill>
                    <a:schemeClr val="accent1">
                      <a:lumMod val="20000"/>
                      <a:lumOff val="80000"/>
                    </a:schemeClr>
                  </a:solidFill>
                  <a:prstDash val="solid"/>
                </a:ln>
                <a:solidFill>
                  <a:srgbClr val="0070C0"/>
                </a:solidFill>
                <a:effectLst>
                  <a:outerShdw dist="38100" dir="2700000" algn="tl" rotWithShape="0">
                    <a:schemeClr val="accent2"/>
                  </a:outerShdw>
                </a:effectLst>
              </a:rPr>
              <a:t>Pasal</a:t>
            </a:r>
            <a:r>
              <a:rPr lang="en-US" sz="2400" b="1" dirty="0">
                <a:ln w="6600">
                  <a:solidFill>
                    <a:schemeClr val="accent1">
                      <a:lumMod val="20000"/>
                      <a:lumOff val="80000"/>
                    </a:schemeClr>
                  </a:solidFill>
                  <a:prstDash val="solid"/>
                </a:ln>
                <a:solidFill>
                  <a:srgbClr val="0070C0"/>
                </a:solidFill>
                <a:effectLst>
                  <a:outerShdw dist="38100" dir="2700000" algn="tl" rotWithShape="0">
                    <a:schemeClr val="accent2"/>
                  </a:outerShdw>
                </a:effectLst>
              </a:rPr>
              <a:t> 42)</a:t>
            </a:r>
          </a:p>
        </p:txBody>
      </p:sp>
      <p:sp>
        <p:nvSpPr>
          <p:cNvPr id="8" name="Rectangle 7">
            <a:extLst>
              <a:ext uri="{FF2B5EF4-FFF2-40B4-BE49-F238E27FC236}">
                <a16:creationId xmlns:a16="http://schemas.microsoft.com/office/drawing/2014/main" id="{A9EF9CEA-8075-9441-B384-40D1F975D95C}"/>
              </a:ext>
            </a:extLst>
          </p:cNvPr>
          <p:cNvSpPr/>
          <p:nvPr/>
        </p:nvSpPr>
        <p:spPr>
          <a:xfrm>
            <a:off x="263352" y="908720"/>
            <a:ext cx="11737304" cy="4154984"/>
          </a:xfrm>
          <a:prstGeom prst="rect">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just"/>
            <a:r>
              <a:rPr lang="en-ID" sz="2400" dirty="0">
                <a:solidFill>
                  <a:schemeClr val="tx1"/>
                </a:solidFill>
                <a:highlight>
                  <a:srgbClr val="FFFF00"/>
                </a:highlight>
                <a:latin typeface="Calibri" panose="020F0502020204030204" pitchFamily="34" charset="0"/>
                <a:cs typeface="Calibri" panose="020F0502020204030204" pitchFamily="34" charset="0"/>
              </a:rPr>
              <a:t>Bank </a:t>
            </a:r>
            <a:r>
              <a:rPr lang="en-ID" sz="2400" dirty="0" err="1">
                <a:solidFill>
                  <a:schemeClr val="tx1"/>
                </a:solidFill>
                <a:highlight>
                  <a:srgbClr val="FFFF00"/>
                </a:highlight>
                <a:latin typeface="Calibri" panose="020F0502020204030204" pitchFamily="34" charset="0"/>
                <a:cs typeface="Calibri" panose="020F0502020204030204" pitchFamily="34" charset="0"/>
              </a:rPr>
              <a:t>Penerbit</a:t>
            </a:r>
            <a:r>
              <a:rPr lang="en-ID" sz="2400" dirty="0">
                <a:solidFill>
                  <a:schemeClr val="tx1"/>
                </a:solidFill>
                <a:highlight>
                  <a:srgbClr val="FFFF00"/>
                </a:highlight>
                <a:latin typeface="Calibri" panose="020F0502020204030204" pitchFamily="34" charset="0"/>
                <a:cs typeface="Calibri" panose="020F0502020204030204" pitchFamily="34" charset="0"/>
              </a:rPr>
              <a:t> KKPD </a:t>
            </a:r>
            <a:r>
              <a:rPr lang="en-ID" sz="2400" dirty="0" err="1">
                <a:solidFill>
                  <a:schemeClr val="tx1"/>
                </a:solidFill>
                <a:highlight>
                  <a:srgbClr val="FFFF00"/>
                </a:highlight>
                <a:latin typeface="Calibri" panose="020F0502020204030204" pitchFamily="34" charset="0"/>
                <a:cs typeface="Calibri" panose="020F0502020204030204" pitchFamily="34" charset="0"/>
              </a:rPr>
              <a:t>membebaskan</a:t>
            </a:r>
            <a:r>
              <a:rPr lang="en-ID" sz="2400" dirty="0">
                <a:solidFill>
                  <a:schemeClr val="tx1"/>
                </a:solidFill>
                <a:highlight>
                  <a:srgbClr val="FFFF00"/>
                </a:highlight>
                <a:latin typeface="Calibri" panose="020F0502020204030204" pitchFamily="34" charset="0"/>
                <a:cs typeface="Calibri" panose="020F0502020204030204" pitchFamily="34" charset="0"/>
              </a:rPr>
              <a:t> SKPD </a:t>
            </a:r>
            <a:r>
              <a:rPr lang="en-ID" sz="2400" dirty="0" err="1">
                <a:solidFill>
                  <a:schemeClr val="tx1"/>
                </a:solidFill>
                <a:highlight>
                  <a:srgbClr val="FFFF00"/>
                </a:highlight>
                <a:latin typeface="Calibri" panose="020F0502020204030204" pitchFamily="34" charset="0"/>
                <a:cs typeface="Calibri" panose="020F0502020204030204" pitchFamily="34" charset="0"/>
              </a:rPr>
              <a:t>dari</a:t>
            </a:r>
            <a:r>
              <a:rPr lang="en-ID" sz="2400" dirty="0">
                <a:solidFill>
                  <a:schemeClr val="tx1"/>
                </a:solidFill>
                <a:highlight>
                  <a:srgbClr val="FFFF00"/>
                </a:highlight>
                <a:latin typeface="Calibri" panose="020F0502020204030204" pitchFamily="34" charset="0"/>
                <a:cs typeface="Calibri" panose="020F0502020204030204" pitchFamily="34" charset="0"/>
              </a:rPr>
              <a:t> </a:t>
            </a:r>
            <a:r>
              <a:rPr lang="en-ID" sz="2400" dirty="0" err="1">
                <a:solidFill>
                  <a:schemeClr val="tx1"/>
                </a:solidFill>
                <a:highlight>
                  <a:srgbClr val="FFFF00"/>
                </a:highlight>
                <a:latin typeface="Calibri" panose="020F0502020204030204" pitchFamily="34" charset="0"/>
                <a:cs typeface="Calibri" panose="020F0502020204030204" pitchFamily="34" charset="0"/>
              </a:rPr>
              <a:t>biaya</a:t>
            </a:r>
            <a:r>
              <a:rPr lang="en-ID" sz="2400" dirty="0">
                <a:solidFill>
                  <a:schemeClr val="tx1"/>
                </a:solidFill>
                <a:highlight>
                  <a:srgbClr val="FFFF00"/>
                </a:highlight>
                <a:latin typeface="Calibri" panose="020F0502020204030204" pitchFamily="34" charset="0"/>
                <a:cs typeface="Calibri" panose="020F0502020204030204" pitchFamily="34" charset="0"/>
              </a:rPr>
              <a:t> </a:t>
            </a:r>
            <a:r>
              <a:rPr lang="en-ID" sz="2400" dirty="0" err="1">
                <a:solidFill>
                  <a:schemeClr val="tx1"/>
                </a:solidFill>
                <a:highlight>
                  <a:srgbClr val="FFFF00"/>
                </a:highlight>
                <a:latin typeface="Calibri" panose="020F0502020204030204" pitchFamily="34" charset="0"/>
                <a:cs typeface="Calibri" panose="020F0502020204030204" pitchFamily="34" charset="0"/>
              </a:rPr>
              <a:t>penggunaan</a:t>
            </a:r>
            <a:r>
              <a:rPr lang="en-ID" sz="2400" dirty="0">
                <a:solidFill>
                  <a:schemeClr val="tx1"/>
                </a:solidFill>
                <a:highlight>
                  <a:srgbClr val="FFFF00"/>
                </a:highlight>
                <a:latin typeface="Calibri" panose="020F0502020204030204" pitchFamily="34" charset="0"/>
                <a:cs typeface="Calibri" panose="020F0502020204030204" pitchFamily="34" charset="0"/>
              </a:rPr>
              <a:t> KKPD</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meliputi</a:t>
            </a:r>
            <a:r>
              <a:rPr lang="en-ID" sz="2400" dirty="0">
                <a:solidFill>
                  <a:schemeClr val="tx1"/>
                </a:solidFill>
                <a:latin typeface="Calibri" panose="020F0502020204030204" pitchFamily="34" charset="0"/>
                <a:cs typeface="Calibri" panose="020F0502020204030204" pitchFamily="34" charset="0"/>
              </a:rPr>
              <a: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keanggotaan</a:t>
            </a:r>
            <a:r>
              <a:rPr lang="en-ID" sz="2400" dirty="0">
                <a:solidFill>
                  <a:schemeClr val="tx1"/>
                </a:solidFill>
                <a:latin typeface="Calibri" panose="020F0502020204030204" pitchFamily="34" charset="0"/>
                <a:cs typeface="Calibri" panose="020F0502020204030204" pitchFamily="34" charset="0"/>
              </a:rPr>
              <a:t> (</a:t>
            </a:r>
            <a:r>
              <a:rPr lang="en-ID" sz="2400" i="1" dirty="0">
                <a:solidFill>
                  <a:schemeClr val="tx1"/>
                </a:solidFill>
                <a:latin typeface="Calibri" panose="020F0502020204030204" pitchFamily="34" charset="0"/>
                <a:cs typeface="Calibri" panose="020F0502020204030204" pitchFamily="34" charset="0"/>
              </a:rPr>
              <a:t>membership fee</a:t>
            </a:r>
            <a:r>
              <a:rPr lang="en-ID" sz="2400" dirty="0">
                <a:solidFill>
                  <a:schemeClr val="tx1"/>
                </a:solidFill>
                <a:latin typeface="Calibri" panose="020F0502020204030204" pitchFamily="34" charset="0"/>
                <a:cs typeface="Calibri" panose="020F0502020204030204" pitchFamily="34" charset="0"/>
              </a:rPr>
              <a: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pembayaran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tagihan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melalui</a:t>
            </a:r>
            <a:r>
              <a:rPr lang="en-ID" sz="2400" dirty="0">
                <a:solidFill>
                  <a:schemeClr val="tx1"/>
                </a:solidFill>
                <a:latin typeface="Calibri" panose="020F0502020204030204" pitchFamily="34" charset="0"/>
                <a:cs typeface="Calibri" panose="020F0502020204030204" pitchFamily="34" charset="0"/>
              </a:rPr>
              <a:t> teller, ATM, </a:t>
            </a:r>
            <a:r>
              <a:rPr lang="en-ID" sz="2400" dirty="0" err="1">
                <a:solidFill>
                  <a:schemeClr val="tx1"/>
                </a:solidFill>
                <a:latin typeface="Calibri" panose="020F0502020204030204" pitchFamily="34" charset="0"/>
                <a:cs typeface="Calibri" panose="020F0502020204030204" pitchFamily="34" charset="0"/>
              </a:rPr>
              <a:t>dan</a:t>
            </a:r>
            <a:r>
              <a:rPr lang="en-ID" sz="2400" dirty="0">
                <a:solidFill>
                  <a:schemeClr val="tx1"/>
                </a:solidFill>
                <a:latin typeface="Calibri" panose="020F0502020204030204" pitchFamily="34" charset="0"/>
                <a:cs typeface="Calibri" panose="020F0502020204030204" pitchFamily="34" charset="0"/>
              </a:rPr>
              <a:t> </a:t>
            </a:r>
            <a:r>
              <a:rPr lang="en-ID" sz="2400" i="1" dirty="0">
                <a:solidFill>
                  <a:schemeClr val="tx1"/>
                </a:solidFill>
                <a:latin typeface="Calibri" panose="020F0502020204030204" pitchFamily="34" charset="0"/>
                <a:cs typeface="Calibri" panose="020F0502020204030204" pitchFamily="34" charset="0"/>
              </a:rPr>
              <a:t>e-banking;</a:t>
            </a:r>
            <a:endParaRPr lang="en-ID" sz="2400" dirty="0">
              <a:solidFill>
                <a:schemeClr val="tx1"/>
              </a:solidFill>
              <a:latin typeface="Calibri" panose="020F0502020204030204" pitchFamily="34" charset="0"/>
              <a:cs typeface="Calibri" panose="020F0502020204030204" pitchFamily="34" charset="0"/>
            </a:endParaRP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permintaan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kenaikan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batasan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belanja</a:t>
            </a:r>
            <a:r>
              <a:rPr lang="en-ID" sz="2400" dirty="0">
                <a:solidFill>
                  <a:schemeClr val="tx1"/>
                </a:solidFill>
                <a:latin typeface="Calibri" panose="020F0502020204030204" pitchFamily="34" charset="0"/>
                <a:cs typeface="Calibri" panose="020F0502020204030204" pitchFamily="34" charset="0"/>
              </a:rPr>
              <a:t> (limit);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penggantian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Kartu</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Kredit</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karena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hilang</a:t>
            </a:r>
            <a:r>
              <a:rPr lang="en-ID" sz="2400" dirty="0">
                <a:solidFill>
                  <a:schemeClr val="tx1"/>
                </a:solidFill>
                <a:latin typeface="Calibri" panose="020F0502020204030204" pitchFamily="34" charset="0"/>
                <a:cs typeface="Calibri" panose="020F0502020204030204" pitchFamily="34" charset="0"/>
              </a:rPr>
              <a:t>/</a:t>
            </a:r>
            <a:r>
              <a:rPr lang="en-ID" sz="2400" dirty="0" err="1">
                <a:solidFill>
                  <a:schemeClr val="tx1"/>
                </a:solidFill>
                <a:latin typeface="Calibri" panose="020F0502020204030204" pitchFamily="34" charset="0"/>
                <a:cs typeface="Calibri" panose="020F0502020204030204" pitchFamily="34" charset="0"/>
              </a:rPr>
              <a:t>dicuri</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atau</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rusak</a:t>
            </a:r>
            <a:r>
              <a:rPr lang="en-ID" sz="2400" dirty="0">
                <a:solidFill>
                  <a:schemeClr val="tx1"/>
                </a:solidFill>
                <a:latin typeface="Calibri" panose="020F0502020204030204" pitchFamily="34" charset="0"/>
                <a:cs typeface="Calibri" panose="020F0502020204030204" pitchFamily="34" charset="0"/>
              </a:rPr>
              <a: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penggantian</a:t>
            </a:r>
            <a:r>
              <a:rPr lang="en-ID" sz="2400" dirty="0">
                <a:solidFill>
                  <a:schemeClr val="tx1"/>
                </a:solidFill>
                <a:latin typeface="Calibri" panose="020F0502020204030204" pitchFamily="34" charset="0"/>
                <a:cs typeface="Calibri" panose="020F0502020204030204" pitchFamily="34" charset="0"/>
              </a:rPr>
              <a:t> PIN;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copy </a:t>
            </a:r>
            <a:r>
              <a:rPr lang="en-ID" sz="2400" i="1" dirty="0">
                <a:solidFill>
                  <a:schemeClr val="tx1"/>
                </a:solidFill>
                <a:latin typeface="Calibri" panose="020F0502020204030204" pitchFamily="34" charset="0"/>
                <a:cs typeface="Calibri" panose="020F0502020204030204" pitchFamily="34" charset="0"/>
              </a:rPr>
              <a:t>billing statement</a:t>
            </a:r>
            <a:r>
              <a:rPr lang="en-ID" sz="2400" dirty="0">
                <a:solidFill>
                  <a:schemeClr val="tx1"/>
                </a:solidFill>
                <a:latin typeface="Calibri" panose="020F0502020204030204" pitchFamily="34" charset="0"/>
                <a:cs typeface="Calibri" panose="020F0502020204030204" pitchFamily="34" charset="0"/>
              </a:rPr>
              <a: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pencetakan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tambahan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lembar</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tagihan</a:t>
            </a:r>
            <a:r>
              <a:rPr lang="en-ID" sz="2400" dirty="0">
                <a:solidFill>
                  <a:schemeClr val="tx1"/>
                </a:solidFill>
                <a:latin typeface="Calibri" panose="020F0502020204030204" pitchFamily="34" charset="0"/>
                <a:cs typeface="Calibri" panose="020F0502020204030204" pitchFamily="34" charset="0"/>
              </a:rPr>
              <a: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keterlambatan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pembayaran</a:t>
            </a:r>
            <a:r>
              <a:rPr lang="en-ID" sz="2400" dirty="0">
                <a:solidFill>
                  <a:schemeClr val="tx1"/>
                </a:solidFill>
                <a:latin typeface="Calibri" panose="020F0502020204030204" pitchFamily="34" charset="0"/>
                <a:cs typeface="Calibri" panose="020F0502020204030204" pitchFamily="34" charset="0"/>
              </a:rPr>
              <a: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bunga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atas</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tunggakan</a:t>
            </a:r>
            <a:r>
              <a:rPr lang="en-ID" sz="2400" dirty="0">
                <a:solidFill>
                  <a:schemeClr val="tx1"/>
                </a:solidFill>
                <a:latin typeface="Calibri" panose="020F0502020204030204" pitchFamily="34" charset="0"/>
                <a:cs typeface="Calibri" panose="020F0502020204030204" pitchFamily="34" charset="0"/>
              </a:rPr>
              <a:t>/</a:t>
            </a:r>
            <a:r>
              <a:rPr lang="en-ID" sz="2400" dirty="0" err="1">
                <a:solidFill>
                  <a:schemeClr val="tx1"/>
                </a:solidFill>
                <a:latin typeface="Calibri" panose="020F0502020204030204" pitchFamily="34" charset="0"/>
                <a:cs typeface="Calibri" panose="020F0502020204030204" pitchFamily="34" charset="0"/>
              </a:rPr>
              <a:t>tagihan</a:t>
            </a:r>
            <a:r>
              <a:rPr lang="en-ID" sz="2400" dirty="0">
                <a:solidFill>
                  <a:schemeClr val="tx1"/>
                </a:solidFill>
                <a:latin typeface="Calibri" panose="020F0502020204030204" pitchFamily="34" charset="0"/>
                <a:cs typeface="Calibri" panose="020F0502020204030204" pitchFamily="34" charset="0"/>
              </a:rPr>
              <a:t> yang </a:t>
            </a:r>
            <a:r>
              <a:rPr lang="en-ID" sz="2400" dirty="0" err="1">
                <a:solidFill>
                  <a:schemeClr val="tx1"/>
                </a:solidFill>
                <a:latin typeface="Calibri" panose="020F0502020204030204" pitchFamily="34" charset="0"/>
                <a:cs typeface="Calibri" panose="020F0502020204030204" pitchFamily="34" charset="0"/>
              </a:rPr>
              <a:t>terlambat</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dibayarkan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dan</a:t>
            </a:r>
            <a:r>
              <a:rPr lang="en-ID" sz="2400" dirty="0">
                <a:solidFill>
                  <a:schemeClr val="tx1"/>
                </a:solidFill>
                <a:latin typeface="Calibri" panose="020F0502020204030204" pitchFamily="34" charset="0"/>
                <a:cs typeface="Calibri" panose="020F0502020204030204" pitchFamily="34" charset="0"/>
              </a:rPr>
              <a:t> </a:t>
            </a:r>
          </a:p>
          <a:p>
            <a:pPr marL="342900" indent="-342900" algn="just">
              <a:buFont typeface="+mj-lt"/>
              <a:buAutoNum type="alphaLcPeriod"/>
            </a:pPr>
            <a:r>
              <a:rPr lang="en-ID" sz="2400" dirty="0" err="1">
                <a:solidFill>
                  <a:schemeClr val="tx1"/>
                </a:solidFill>
                <a:latin typeface="Calibri" panose="020F0502020204030204" pitchFamily="34" charset="0"/>
                <a:cs typeface="Calibri" panose="020F0502020204030204" pitchFamily="34" charset="0"/>
              </a:rPr>
              <a:t>biaya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penggunaan</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fasilitas</a:t>
            </a:r>
            <a:r>
              <a:rPr lang="en-ID" sz="2400" dirty="0">
                <a:solidFill>
                  <a:schemeClr val="tx1"/>
                </a:solidFill>
                <a:latin typeface="Calibri" panose="020F0502020204030204" pitchFamily="34" charset="0"/>
                <a:cs typeface="Calibri" panose="020F0502020204030204" pitchFamily="34" charset="0"/>
              </a:rPr>
              <a:t> </a:t>
            </a:r>
            <a:r>
              <a:rPr lang="en-ID" sz="2400" i="1" dirty="0">
                <a:solidFill>
                  <a:schemeClr val="tx1"/>
                </a:solidFill>
                <a:latin typeface="Calibri" panose="020F0502020204030204" pitchFamily="34" charset="0"/>
                <a:cs typeface="Calibri" panose="020F0502020204030204" pitchFamily="34" charset="0"/>
              </a:rPr>
              <a:t>airport lounge </a:t>
            </a:r>
            <a:r>
              <a:rPr lang="en-ID" sz="2400" dirty="0">
                <a:solidFill>
                  <a:schemeClr val="tx1"/>
                </a:solidFill>
                <a:latin typeface="Calibri" panose="020F0502020204030204" pitchFamily="34" charset="0"/>
                <a:cs typeface="Calibri" panose="020F0502020204030204" pitchFamily="34" charset="0"/>
              </a:rPr>
              <a:t>yang </a:t>
            </a:r>
            <a:r>
              <a:rPr lang="en-ID" sz="2400" dirty="0" err="1">
                <a:solidFill>
                  <a:schemeClr val="tx1"/>
                </a:solidFill>
                <a:latin typeface="Calibri" panose="020F0502020204030204" pitchFamily="34" charset="0"/>
                <a:cs typeface="Calibri" panose="020F0502020204030204" pitchFamily="34" charset="0"/>
              </a:rPr>
              <a:t>bekerja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sama</a:t>
            </a:r>
            <a:r>
              <a:rPr lang="en-ID" sz="2400" dirty="0">
                <a:solidFill>
                  <a:schemeClr val="tx1"/>
                </a:solidFill>
                <a:latin typeface="Calibri" panose="020F0502020204030204" pitchFamily="34" charset="0"/>
                <a:cs typeface="Calibri" panose="020F0502020204030204" pitchFamily="34" charset="0"/>
              </a:rPr>
              <a:t> </a:t>
            </a:r>
            <a:r>
              <a:rPr lang="en-ID" sz="2400" dirty="0" err="1">
                <a:solidFill>
                  <a:schemeClr val="tx1"/>
                </a:solidFill>
                <a:latin typeface="Calibri" panose="020F0502020204030204" pitchFamily="34" charset="0"/>
                <a:cs typeface="Calibri" panose="020F0502020204030204" pitchFamily="34" charset="0"/>
              </a:rPr>
              <a:t>dengan</a:t>
            </a:r>
            <a:r>
              <a:rPr lang="en-ID" sz="2400" dirty="0">
                <a:solidFill>
                  <a:schemeClr val="tx1"/>
                </a:solidFill>
                <a:latin typeface="Calibri" panose="020F0502020204030204" pitchFamily="34" charset="0"/>
                <a:cs typeface="Calibri" panose="020F0502020204030204" pitchFamily="34" charset="0"/>
              </a:rPr>
              <a:t> Bank </a:t>
            </a:r>
            <a:r>
              <a:rPr lang="en-ID" sz="2400" dirty="0" err="1">
                <a:solidFill>
                  <a:schemeClr val="tx1"/>
                </a:solidFill>
                <a:latin typeface="Calibri" panose="020F0502020204030204" pitchFamily="34" charset="0"/>
                <a:cs typeface="Calibri" panose="020F0502020204030204" pitchFamily="34" charset="0"/>
              </a:rPr>
              <a:t>Penerbit</a:t>
            </a:r>
            <a:r>
              <a:rPr lang="en-ID" sz="2400" dirty="0">
                <a:solidFill>
                  <a:schemeClr val="tx1"/>
                </a:solidFill>
                <a:latin typeface="Calibri" panose="020F0502020204030204" pitchFamily="34" charset="0"/>
                <a:cs typeface="Calibri" panose="020F0502020204030204" pitchFamily="34" charset="0"/>
              </a:rPr>
              <a:t> KKPD</a:t>
            </a:r>
          </a:p>
        </p:txBody>
      </p:sp>
      <p:sp>
        <p:nvSpPr>
          <p:cNvPr id="16" name="Rectangle 15">
            <a:extLst>
              <a:ext uri="{FF2B5EF4-FFF2-40B4-BE49-F238E27FC236}">
                <a16:creationId xmlns:a16="http://schemas.microsoft.com/office/drawing/2014/main" id="{11F34C14-5300-4536-A752-E658379446BF}"/>
              </a:ext>
            </a:extLst>
          </p:cNvPr>
          <p:cNvSpPr/>
          <p:nvPr/>
        </p:nvSpPr>
        <p:spPr>
          <a:xfrm>
            <a:off x="263352" y="5213296"/>
            <a:ext cx="11737304" cy="123023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ID" sz="2400" dirty="0" err="1">
                <a:solidFill>
                  <a:schemeClr val="bg1"/>
                </a:solidFill>
                <a:latin typeface="Calibri" panose="020F0502020204030204" pitchFamily="34" charset="0"/>
                <a:cs typeface="Calibri" panose="020F0502020204030204" pitchFamily="34" charset="0"/>
              </a:rPr>
              <a:t>Dalam</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penggunaan</a:t>
            </a:r>
            <a:r>
              <a:rPr lang="en-ID" sz="2400" dirty="0">
                <a:solidFill>
                  <a:schemeClr val="bg1"/>
                </a:solidFill>
                <a:latin typeface="Calibri" panose="020F0502020204030204" pitchFamily="34" charset="0"/>
                <a:cs typeface="Calibri" panose="020F0502020204030204" pitchFamily="34" charset="0"/>
              </a:rPr>
              <a:t> KKPD, </a:t>
            </a:r>
            <a:r>
              <a:rPr lang="en-ID" sz="2400" dirty="0" err="1">
                <a:solidFill>
                  <a:schemeClr val="bg1"/>
                </a:solidFill>
                <a:latin typeface="Calibri" panose="020F0502020204030204" pitchFamily="34" charset="0"/>
                <a:cs typeface="Calibri" panose="020F0502020204030204" pitchFamily="34" charset="0"/>
              </a:rPr>
              <a:t>biaya</a:t>
            </a:r>
            <a:r>
              <a:rPr lang="en-ID" sz="2400" dirty="0">
                <a:solidFill>
                  <a:schemeClr val="bg1"/>
                </a:solidFill>
                <a:latin typeface="Calibri" panose="020F0502020204030204" pitchFamily="34" charset="0"/>
                <a:cs typeface="Calibri" panose="020F0502020204030204" pitchFamily="34" charset="0"/>
              </a:rPr>
              <a:t> yang </a:t>
            </a:r>
            <a:r>
              <a:rPr lang="en-ID" sz="2400" dirty="0" err="1">
                <a:solidFill>
                  <a:schemeClr val="bg1"/>
                </a:solidFill>
                <a:latin typeface="Calibri" panose="020F0502020204030204" pitchFamily="34" charset="0"/>
                <a:cs typeface="Calibri" panose="020F0502020204030204" pitchFamily="34" charset="0"/>
              </a:rPr>
              <a:t>dibebankan</a:t>
            </a:r>
            <a:r>
              <a:rPr lang="en-ID" sz="2400" dirty="0">
                <a:solidFill>
                  <a:schemeClr val="bg1"/>
                </a:solidFill>
                <a:latin typeface="Calibri" panose="020F0502020204030204" pitchFamily="34" charset="0"/>
                <a:cs typeface="Calibri" panose="020F0502020204030204" pitchFamily="34" charset="0"/>
              </a:rPr>
              <a:t> pada APBD </a:t>
            </a:r>
            <a:r>
              <a:rPr lang="en-ID" sz="2400" dirty="0" err="1">
                <a:solidFill>
                  <a:srgbClr val="FF0000"/>
                </a:solidFill>
                <a:latin typeface="Calibri" panose="020F0502020204030204" pitchFamily="34" charset="0"/>
                <a:cs typeface="Calibri" panose="020F0502020204030204" pitchFamily="34" charset="0"/>
              </a:rPr>
              <a:t>hanya</a:t>
            </a:r>
            <a:r>
              <a:rPr lang="en-ID" sz="2400" dirty="0">
                <a:solidFill>
                  <a:srgbClr val="FF0000"/>
                </a:solidFill>
                <a:latin typeface="Calibri" panose="020F0502020204030204" pitchFamily="34" charset="0"/>
                <a:cs typeface="Calibri" panose="020F0502020204030204" pitchFamily="34" charset="0"/>
              </a:rPr>
              <a:t> </a:t>
            </a:r>
            <a:r>
              <a:rPr lang="en-ID" sz="2400" dirty="0" err="1">
                <a:solidFill>
                  <a:srgbClr val="FF0000"/>
                </a:solidFill>
                <a:latin typeface="Calibri" panose="020F0502020204030204" pitchFamily="34" charset="0"/>
                <a:cs typeface="Calibri" panose="020F0502020204030204" pitchFamily="34" charset="0"/>
              </a:rPr>
              <a:t>biaya</a:t>
            </a:r>
            <a:r>
              <a:rPr lang="en-ID" sz="2400" dirty="0">
                <a:solidFill>
                  <a:srgbClr val="FF0000"/>
                </a:solidFill>
                <a:latin typeface="Calibri" panose="020F0502020204030204" pitchFamily="34" charset="0"/>
                <a:cs typeface="Calibri" panose="020F0502020204030204" pitchFamily="34" charset="0"/>
              </a:rPr>
              <a:t> </a:t>
            </a:r>
            <a:r>
              <a:rPr lang="en-ID" sz="2400" dirty="0" err="1">
                <a:solidFill>
                  <a:srgbClr val="FF0000"/>
                </a:solidFill>
                <a:latin typeface="Calibri" panose="020F0502020204030204" pitchFamily="34" charset="0"/>
                <a:cs typeface="Calibri" panose="020F0502020204030204" pitchFamily="34" charset="0"/>
              </a:rPr>
              <a:t>materai</a:t>
            </a:r>
            <a:endParaRPr lang="en-ID" sz="2400" dirty="0">
              <a:solidFill>
                <a:srgbClr val="FF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ID" sz="2400" dirty="0" err="1">
                <a:solidFill>
                  <a:schemeClr val="bg1"/>
                </a:solidFill>
                <a:latin typeface="Calibri" panose="020F0502020204030204" pitchFamily="34" charset="0"/>
                <a:cs typeface="Calibri" panose="020F0502020204030204" pitchFamily="34" charset="0"/>
              </a:rPr>
              <a:t>Pengaturan</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biaya</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dituangkan</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dalam</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perjanjian</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kerja</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sama</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penggunaan</a:t>
            </a:r>
            <a:r>
              <a:rPr lang="en-ID" sz="2400" dirty="0">
                <a:solidFill>
                  <a:schemeClr val="bg1"/>
                </a:solidFill>
                <a:latin typeface="Calibri" panose="020F0502020204030204" pitchFamily="34" charset="0"/>
                <a:cs typeface="Calibri" panose="020F0502020204030204" pitchFamily="34" charset="0"/>
              </a:rPr>
              <a:t> KKPD </a:t>
            </a:r>
            <a:r>
              <a:rPr lang="en-ID" sz="2400" dirty="0" err="1">
                <a:solidFill>
                  <a:schemeClr val="bg1"/>
                </a:solidFill>
                <a:latin typeface="Calibri" panose="020F0502020204030204" pitchFamily="34" charset="0"/>
                <a:cs typeface="Calibri" panose="020F0502020204030204" pitchFamily="34" charset="0"/>
              </a:rPr>
              <a:t>antara</a:t>
            </a:r>
            <a:r>
              <a:rPr lang="en-ID" sz="2400" dirty="0">
                <a:solidFill>
                  <a:schemeClr val="bg1"/>
                </a:solidFill>
                <a:latin typeface="Calibri" panose="020F0502020204030204" pitchFamily="34" charset="0"/>
                <a:cs typeface="Calibri" panose="020F0502020204030204" pitchFamily="34" charset="0"/>
              </a:rPr>
              <a:t> PPKD </a:t>
            </a:r>
            <a:r>
              <a:rPr lang="en-ID" sz="2400" dirty="0" err="1">
                <a:solidFill>
                  <a:schemeClr val="bg1"/>
                </a:solidFill>
                <a:latin typeface="Calibri" panose="020F0502020204030204" pitchFamily="34" charset="0"/>
                <a:cs typeface="Calibri" panose="020F0502020204030204" pitchFamily="34" charset="0"/>
              </a:rPr>
              <a:t>selaku</a:t>
            </a:r>
            <a:r>
              <a:rPr lang="en-ID" sz="2400" dirty="0">
                <a:solidFill>
                  <a:schemeClr val="bg1"/>
                </a:solidFill>
                <a:latin typeface="Calibri" panose="020F0502020204030204" pitchFamily="34" charset="0"/>
                <a:cs typeface="Calibri" panose="020F0502020204030204" pitchFamily="34" charset="0"/>
              </a:rPr>
              <a:t> BUD </a:t>
            </a:r>
            <a:r>
              <a:rPr lang="en-ID" sz="2400" dirty="0" err="1">
                <a:solidFill>
                  <a:schemeClr val="bg1"/>
                </a:solidFill>
                <a:latin typeface="Calibri" panose="020F0502020204030204" pitchFamily="34" charset="0"/>
                <a:cs typeface="Calibri" panose="020F0502020204030204" pitchFamily="34" charset="0"/>
              </a:rPr>
              <a:t>dengan</a:t>
            </a:r>
            <a:r>
              <a:rPr lang="en-ID" sz="2400" dirty="0">
                <a:solidFill>
                  <a:schemeClr val="bg1"/>
                </a:solidFill>
                <a:latin typeface="Calibri" panose="020F0502020204030204" pitchFamily="34" charset="0"/>
                <a:cs typeface="Calibri" panose="020F0502020204030204" pitchFamily="34" charset="0"/>
              </a:rPr>
              <a:t> </a:t>
            </a:r>
            <a:r>
              <a:rPr lang="en-ID" sz="2400" dirty="0" err="1">
                <a:solidFill>
                  <a:schemeClr val="bg1"/>
                </a:solidFill>
                <a:latin typeface="Calibri" panose="020F0502020204030204" pitchFamily="34" charset="0"/>
                <a:cs typeface="Calibri" panose="020F0502020204030204" pitchFamily="34" charset="0"/>
              </a:rPr>
              <a:t>pejabat</a:t>
            </a:r>
            <a:r>
              <a:rPr lang="en-ID" sz="2400" dirty="0">
                <a:solidFill>
                  <a:schemeClr val="bg1"/>
                </a:solidFill>
                <a:latin typeface="Calibri" panose="020F0502020204030204" pitchFamily="34" charset="0"/>
                <a:cs typeface="Calibri" panose="020F0502020204030204" pitchFamily="34" charset="0"/>
              </a:rPr>
              <a:t> Bank </a:t>
            </a:r>
            <a:r>
              <a:rPr lang="en-ID" sz="2400" dirty="0" err="1">
                <a:solidFill>
                  <a:schemeClr val="bg1"/>
                </a:solidFill>
                <a:latin typeface="Calibri" panose="020F0502020204030204" pitchFamily="34" charset="0"/>
                <a:cs typeface="Calibri" panose="020F0502020204030204" pitchFamily="34" charset="0"/>
              </a:rPr>
              <a:t>Penerbit</a:t>
            </a:r>
            <a:r>
              <a:rPr lang="en-ID" sz="2400" dirty="0">
                <a:solidFill>
                  <a:schemeClr val="bg1"/>
                </a:solidFill>
                <a:latin typeface="Calibri" panose="020F0502020204030204" pitchFamily="34" charset="0"/>
                <a:cs typeface="Calibri" panose="020F0502020204030204" pitchFamily="34" charset="0"/>
              </a:rPr>
              <a:t> KKPD. </a:t>
            </a:r>
          </a:p>
        </p:txBody>
      </p:sp>
    </p:spTree>
    <p:extLst>
      <p:ext uri="{BB962C8B-B14F-4D97-AF65-F5344CB8AC3E}">
        <p14:creationId xmlns:p14="http://schemas.microsoft.com/office/powerpoint/2010/main" val="1511794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Esensi Cinta Produk dalam Negeri, Ini Catatan Sejumlah Pakar | Republika  Online">
            <a:extLst>
              <a:ext uri="{FF2B5EF4-FFF2-40B4-BE49-F238E27FC236}">
                <a16:creationId xmlns:a16="http://schemas.microsoft.com/office/drawing/2014/main" id="{6F4F464C-F6DE-4A76-AA3F-9259831D88E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9" t="24041" b="33733"/>
          <a:stretch/>
        </p:blipFill>
        <p:spPr bwMode="auto">
          <a:xfrm>
            <a:off x="3783" y="-18973"/>
            <a:ext cx="12188217" cy="35554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7B799E21-3C88-4E66-890B-469C3C2C154D}"/>
              </a:ext>
            </a:extLst>
          </p:cNvPr>
          <p:cNvSpPr/>
          <p:nvPr/>
        </p:nvSpPr>
        <p:spPr>
          <a:xfrm>
            <a:off x="0" y="-66173"/>
            <a:ext cx="12200773" cy="6732956"/>
          </a:xfrm>
          <a:prstGeom prst="rect">
            <a:avLst/>
          </a:prstGeom>
          <a:gradFill>
            <a:gsLst>
              <a:gs pos="24000">
                <a:srgbClr val="FFFFFF"/>
              </a:gs>
              <a:gs pos="13000">
                <a:srgbClr val="FFFFFF">
                  <a:alpha val="0"/>
                </a:srgbClr>
              </a:gs>
              <a:gs pos="1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38" name="Oval 37">
            <a:extLst>
              <a:ext uri="{FF2B5EF4-FFF2-40B4-BE49-F238E27FC236}">
                <a16:creationId xmlns:a16="http://schemas.microsoft.com/office/drawing/2014/main" id="{5E54B0BD-3F78-4813-BBD3-B31BE9E78885}"/>
              </a:ext>
            </a:extLst>
          </p:cNvPr>
          <p:cNvSpPr/>
          <p:nvPr/>
        </p:nvSpPr>
        <p:spPr>
          <a:xfrm>
            <a:off x="4138890" y="1190784"/>
            <a:ext cx="3943532" cy="3943532"/>
          </a:xfrm>
          <a:prstGeom prst="ellipse">
            <a:avLst/>
          </a:prstGeom>
          <a:solidFill>
            <a:schemeClr val="bg1"/>
          </a:solidFill>
          <a:ln w="9525">
            <a:solidFill>
              <a:srgbClr val="DBD7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pic>
        <p:nvPicPr>
          <p:cNvPr id="1026" name="Picture 2" descr="Berikut Ini Laporan Covid-19 Yang Ditampung Diklat Kemendagri di 11 Lokasi  | politeia.id">
            <a:extLst>
              <a:ext uri="{FF2B5EF4-FFF2-40B4-BE49-F238E27FC236}">
                <a16:creationId xmlns:a16="http://schemas.microsoft.com/office/drawing/2014/main" id="{F4B78DDA-C002-4029-93E3-9FDAA01B9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 t="-636" r="28997" b="10866"/>
          <a:stretch/>
        </p:blipFill>
        <p:spPr bwMode="auto">
          <a:xfrm>
            <a:off x="4801913" y="1815729"/>
            <a:ext cx="2720969" cy="2678478"/>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8372595-B7DA-4CBA-9AE7-2967FD166DC4}"/>
              </a:ext>
            </a:extLst>
          </p:cNvPr>
          <p:cNvPicPr>
            <a:picLocks noChangeAspect="1"/>
          </p:cNvPicPr>
          <p:nvPr/>
        </p:nvPicPr>
        <p:blipFill>
          <a:blip r:embed="rId5"/>
          <a:stretch>
            <a:fillRect/>
          </a:stretch>
        </p:blipFill>
        <p:spPr>
          <a:xfrm>
            <a:off x="195641" y="6548586"/>
            <a:ext cx="3614359" cy="184370"/>
          </a:xfrm>
          <a:prstGeom prst="rect">
            <a:avLst/>
          </a:prstGeom>
          <a:effectLst>
            <a:glow rad="101600">
              <a:schemeClr val="bg1">
                <a:alpha val="60000"/>
              </a:schemeClr>
            </a:glow>
          </a:effectLst>
        </p:spPr>
      </p:pic>
      <p:pic>
        <p:nvPicPr>
          <p:cNvPr id="30" name="Picture 29">
            <a:extLst>
              <a:ext uri="{FF2B5EF4-FFF2-40B4-BE49-F238E27FC236}">
                <a16:creationId xmlns:a16="http://schemas.microsoft.com/office/drawing/2014/main" id="{C9781506-5144-4044-8238-16209A7392F7}"/>
              </a:ext>
            </a:extLst>
          </p:cNvPr>
          <p:cNvPicPr>
            <a:picLocks noChangeAspect="1"/>
          </p:cNvPicPr>
          <p:nvPr/>
        </p:nvPicPr>
        <p:blipFill>
          <a:blip r:embed="rId6"/>
          <a:stretch>
            <a:fillRect/>
          </a:stretch>
        </p:blipFill>
        <p:spPr>
          <a:xfrm>
            <a:off x="9606013" y="1"/>
            <a:ext cx="2403965" cy="536385"/>
          </a:xfrm>
          <a:prstGeom prst="rect">
            <a:avLst/>
          </a:prstGeom>
          <a:effectLst>
            <a:glow rad="101600">
              <a:schemeClr val="bg1">
                <a:alpha val="60000"/>
              </a:schemeClr>
            </a:glow>
          </a:effectLst>
        </p:spPr>
      </p:pic>
      <p:sp>
        <p:nvSpPr>
          <p:cNvPr id="40" name="Oval 39">
            <a:extLst>
              <a:ext uri="{FF2B5EF4-FFF2-40B4-BE49-F238E27FC236}">
                <a16:creationId xmlns:a16="http://schemas.microsoft.com/office/drawing/2014/main" id="{07C1B276-4449-4F9B-9E46-5B85C015CF5C}"/>
              </a:ext>
            </a:extLst>
          </p:cNvPr>
          <p:cNvSpPr/>
          <p:nvPr/>
        </p:nvSpPr>
        <p:spPr>
          <a:xfrm>
            <a:off x="4810829" y="1800722"/>
            <a:ext cx="2712053" cy="2693485"/>
          </a:xfrm>
          <a:prstGeom prst="ellipse">
            <a:avLst/>
          </a:prstGeom>
          <a:solidFill>
            <a:srgbClr val="4A89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41" name="Oval 40">
            <a:extLst>
              <a:ext uri="{FF2B5EF4-FFF2-40B4-BE49-F238E27FC236}">
                <a16:creationId xmlns:a16="http://schemas.microsoft.com/office/drawing/2014/main" id="{7F40BAD9-90A6-43F3-8665-679454F822C6}"/>
              </a:ext>
            </a:extLst>
          </p:cNvPr>
          <p:cNvSpPr/>
          <p:nvPr/>
        </p:nvSpPr>
        <p:spPr>
          <a:xfrm>
            <a:off x="7119160" y="1346443"/>
            <a:ext cx="676479" cy="676479"/>
          </a:xfrm>
          <a:prstGeom prst="ellipse">
            <a:avLst/>
          </a:prstGeom>
          <a:solidFill>
            <a:srgbClr val="E2B812"/>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Oval 41">
            <a:extLst>
              <a:ext uri="{FF2B5EF4-FFF2-40B4-BE49-F238E27FC236}">
                <a16:creationId xmlns:a16="http://schemas.microsoft.com/office/drawing/2014/main" id="{4BE9BB82-B530-4C0F-97CC-1F7B9D9285EB}"/>
              </a:ext>
            </a:extLst>
          </p:cNvPr>
          <p:cNvSpPr/>
          <p:nvPr/>
        </p:nvSpPr>
        <p:spPr>
          <a:xfrm>
            <a:off x="4404535" y="1346443"/>
            <a:ext cx="676479" cy="676479"/>
          </a:xfrm>
          <a:prstGeom prst="ellipse">
            <a:avLst/>
          </a:prstGeom>
          <a:solidFill>
            <a:srgbClr val="E2B812"/>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Oval 42">
            <a:extLst>
              <a:ext uri="{FF2B5EF4-FFF2-40B4-BE49-F238E27FC236}">
                <a16:creationId xmlns:a16="http://schemas.microsoft.com/office/drawing/2014/main" id="{C2D5D597-D1C9-46CC-A6E5-E252EE44844E}"/>
              </a:ext>
            </a:extLst>
          </p:cNvPr>
          <p:cNvSpPr/>
          <p:nvPr/>
        </p:nvSpPr>
        <p:spPr>
          <a:xfrm>
            <a:off x="7350866" y="4018031"/>
            <a:ext cx="676479" cy="676479"/>
          </a:xfrm>
          <a:prstGeom prst="ellipse">
            <a:avLst/>
          </a:prstGeom>
          <a:solidFill>
            <a:srgbClr val="E2B812"/>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4" name="Oval 43">
            <a:extLst>
              <a:ext uri="{FF2B5EF4-FFF2-40B4-BE49-F238E27FC236}">
                <a16:creationId xmlns:a16="http://schemas.microsoft.com/office/drawing/2014/main" id="{97758BBC-07E5-4606-AE57-79D5DB509FA9}"/>
              </a:ext>
            </a:extLst>
          </p:cNvPr>
          <p:cNvSpPr/>
          <p:nvPr/>
        </p:nvSpPr>
        <p:spPr>
          <a:xfrm>
            <a:off x="4205034" y="3948458"/>
            <a:ext cx="676479" cy="676479"/>
          </a:xfrm>
          <a:prstGeom prst="ellipse">
            <a:avLst/>
          </a:prstGeom>
          <a:solidFill>
            <a:srgbClr val="E2B812"/>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Freeform 30">
            <a:extLst>
              <a:ext uri="{FF2B5EF4-FFF2-40B4-BE49-F238E27FC236}">
                <a16:creationId xmlns:a16="http://schemas.microsoft.com/office/drawing/2014/main" id="{2A42B2BA-C8B2-416F-88A9-A94C6ED2435D}"/>
              </a:ext>
            </a:extLst>
          </p:cNvPr>
          <p:cNvSpPr>
            <a:spLocks/>
          </p:cNvSpPr>
          <p:nvPr/>
        </p:nvSpPr>
        <p:spPr bwMode="auto">
          <a:xfrm>
            <a:off x="4585467" y="1549745"/>
            <a:ext cx="314614" cy="269875"/>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46" name="Freeform 30">
            <a:extLst>
              <a:ext uri="{FF2B5EF4-FFF2-40B4-BE49-F238E27FC236}">
                <a16:creationId xmlns:a16="http://schemas.microsoft.com/office/drawing/2014/main" id="{F6C7E25F-1E66-46F1-8061-EEA0ED512859}"/>
              </a:ext>
            </a:extLst>
          </p:cNvPr>
          <p:cNvSpPr>
            <a:spLocks/>
          </p:cNvSpPr>
          <p:nvPr/>
        </p:nvSpPr>
        <p:spPr bwMode="auto">
          <a:xfrm>
            <a:off x="4385966" y="4151760"/>
            <a:ext cx="314614" cy="269875"/>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47" name="Freeform 30">
            <a:extLst>
              <a:ext uri="{FF2B5EF4-FFF2-40B4-BE49-F238E27FC236}">
                <a16:creationId xmlns:a16="http://schemas.microsoft.com/office/drawing/2014/main" id="{D37280D3-0BA1-4F46-9A02-9BF3164E6E60}"/>
              </a:ext>
            </a:extLst>
          </p:cNvPr>
          <p:cNvSpPr>
            <a:spLocks/>
          </p:cNvSpPr>
          <p:nvPr/>
        </p:nvSpPr>
        <p:spPr bwMode="auto">
          <a:xfrm>
            <a:off x="7300092" y="1549745"/>
            <a:ext cx="314614" cy="269875"/>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48" name="Freeform 30">
            <a:extLst>
              <a:ext uri="{FF2B5EF4-FFF2-40B4-BE49-F238E27FC236}">
                <a16:creationId xmlns:a16="http://schemas.microsoft.com/office/drawing/2014/main" id="{89137B4A-413C-4EFF-93B4-A639A5BCFC27}"/>
              </a:ext>
            </a:extLst>
          </p:cNvPr>
          <p:cNvSpPr>
            <a:spLocks/>
          </p:cNvSpPr>
          <p:nvPr/>
        </p:nvSpPr>
        <p:spPr bwMode="auto">
          <a:xfrm>
            <a:off x="7531798" y="4221333"/>
            <a:ext cx="314614" cy="269875"/>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9CE784C8-605C-448F-94C2-3CD0D921CCA6}"/>
              </a:ext>
            </a:extLst>
          </p:cNvPr>
          <p:cNvGrpSpPr/>
          <p:nvPr/>
        </p:nvGrpSpPr>
        <p:grpSpPr>
          <a:xfrm>
            <a:off x="5586703" y="2645978"/>
            <a:ext cx="1047906" cy="1033145"/>
            <a:chOff x="6288088" y="2898775"/>
            <a:chExt cx="338138" cy="333375"/>
          </a:xfrm>
        </p:grpSpPr>
        <p:sp>
          <p:nvSpPr>
            <p:cNvPr id="50" name="Oval 49">
              <a:extLst>
                <a:ext uri="{FF2B5EF4-FFF2-40B4-BE49-F238E27FC236}">
                  <a16:creationId xmlns:a16="http://schemas.microsoft.com/office/drawing/2014/main" id="{654924DC-89EE-4617-ADDF-CA83B5DE7AFD}"/>
                </a:ext>
              </a:extLst>
            </p:cNvPr>
            <p:cNvSpPr>
              <a:spLocks noChangeArrowheads="1"/>
            </p:cNvSpPr>
            <p:nvPr/>
          </p:nvSpPr>
          <p:spPr bwMode="auto">
            <a:xfrm>
              <a:off x="6332538" y="3109913"/>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12">
              <a:extLst>
                <a:ext uri="{FF2B5EF4-FFF2-40B4-BE49-F238E27FC236}">
                  <a16:creationId xmlns:a16="http://schemas.microsoft.com/office/drawing/2014/main" id="{94F055FF-5A56-4005-B46E-90A446266E74}"/>
                </a:ext>
              </a:extLst>
            </p:cNvPr>
            <p:cNvSpPr>
              <a:spLocks/>
            </p:cNvSpPr>
            <p:nvPr/>
          </p:nvSpPr>
          <p:spPr bwMode="auto">
            <a:xfrm>
              <a:off x="6288088" y="2898775"/>
              <a:ext cx="338138" cy="333375"/>
            </a:xfrm>
            <a:custGeom>
              <a:avLst/>
              <a:gdLst>
                <a:gd name="T0" fmla="*/ 84 w 90"/>
                <a:gd name="T1" fmla="*/ 32 h 88"/>
                <a:gd name="T2" fmla="*/ 90 w 90"/>
                <a:gd name="T3" fmla="*/ 26 h 88"/>
                <a:gd name="T4" fmla="*/ 80 w 90"/>
                <a:gd name="T5" fmla="*/ 16 h 88"/>
                <a:gd name="T6" fmla="*/ 86 w 90"/>
                <a:gd name="T7" fmla="*/ 10 h 88"/>
                <a:gd name="T8" fmla="*/ 86 w 90"/>
                <a:gd name="T9" fmla="*/ 2 h 88"/>
                <a:gd name="T10" fmla="*/ 78 w 90"/>
                <a:gd name="T11" fmla="*/ 2 h 88"/>
                <a:gd name="T12" fmla="*/ 33 w 90"/>
                <a:gd name="T13" fmla="*/ 47 h 88"/>
                <a:gd name="T14" fmla="*/ 22 w 90"/>
                <a:gd name="T15" fmla="*/ 44 h 88"/>
                <a:gd name="T16" fmla="*/ 0 w 90"/>
                <a:gd name="T17" fmla="*/ 66 h 88"/>
                <a:gd name="T18" fmla="*/ 22 w 90"/>
                <a:gd name="T19" fmla="*/ 88 h 88"/>
                <a:gd name="T20" fmla="*/ 44 w 90"/>
                <a:gd name="T21" fmla="*/ 66 h 88"/>
                <a:gd name="T22" fmla="*/ 41 w 90"/>
                <a:gd name="T23" fmla="*/ 55 h 88"/>
                <a:gd name="T24" fmla="*/ 62 w 90"/>
                <a:gd name="T25" fmla="*/ 34 h 88"/>
                <a:gd name="T26" fmla="*/ 70 w 90"/>
                <a:gd name="T27" fmla="*/ 42 h 88"/>
                <a:gd name="T28" fmla="*/ 76 w 90"/>
                <a:gd name="T29" fmla="*/ 36 h 88"/>
                <a:gd name="T30" fmla="*/ 68 w 90"/>
                <a:gd name="T31" fmla="*/ 28 h 88"/>
                <a:gd name="T32" fmla="*/ 74 w 90"/>
                <a:gd name="T33" fmla="*/ 22 h 88"/>
                <a:gd name="T34" fmla="*/ 84 w 90"/>
                <a:gd name="T35" fmla="*/ 3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88">
                  <a:moveTo>
                    <a:pt x="84" y="32"/>
                  </a:moveTo>
                  <a:cubicBezTo>
                    <a:pt x="90" y="26"/>
                    <a:pt x="90" y="26"/>
                    <a:pt x="90" y="26"/>
                  </a:cubicBezTo>
                  <a:cubicBezTo>
                    <a:pt x="80" y="16"/>
                    <a:pt x="80" y="16"/>
                    <a:pt x="80" y="16"/>
                  </a:cubicBezTo>
                  <a:cubicBezTo>
                    <a:pt x="86" y="10"/>
                    <a:pt x="86" y="10"/>
                    <a:pt x="86" y="10"/>
                  </a:cubicBezTo>
                  <a:cubicBezTo>
                    <a:pt x="88" y="8"/>
                    <a:pt x="88" y="4"/>
                    <a:pt x="86" y="2"/>
                  </a:cubicBezTo>
                  <a:cubicBezTo>
                    <a:pt x="84" y="0"/>
                    <a:pt x="80" y="0"/>
                    <a:pt x="78" y="2"/>
                  </a:cubicBezTo>
                  <a:cubicBezTo>
                    <a:pt x="33" y="47"/>
                    <a:pt x="33" y="47"/>
                    <a:pt x="33" y="47"/>
                  </a:cubicBezTo>
                  <a:cubicBezTo>
                    <a:pt x="30" y="45"/>
                    <a:pt x="26" y="44"/>
                    <a:pt x="22" y="44"/>
                  </a:cubicBezTo>
                  <a:cubicBezTo>
                    <a:pt x="10" y="44"/>
                    <a:pt x="0" y="54"/>
                    <a:pt x="0" y="66"/>
                  </a:cubicBezTo>
                  <a:cubicBezTo>
                    <a:pt x="0" y="78"/>
                    <a:pt x="10" y="88"/>
                    <a:pt x="22" y="88"/>
                  </a:cubicBezTo>
                  <a:cubicBezTo>
                    <a:pt x="34" y="88"/>
                    <a:pt x="44" y="78"/>
                    <a:pt x="44" y="66"/>
                  </a:cubicBezTo>
                  <a:cubicBezTo>
                    <a:pt x="44" y="62"/>
                    <a:pt x="43" y="58"/>
                    <a:pt x="41" y="55"/>
                  </a:cubicBezTo>
                  <a:cubicBezTo>
                    <a:pt x="62" y="34"/>
                    <a:pt x="62" y="34"/>
                    <a:pt x="62" y="34"/>
                  </a:cubicBezTo>
                  <a:cubicBezTo>
                    <a:pt x="70" y="42"/>
                    <a:pt x="70" y="42"/>
                    <a:pt x="70" y="42"/>
                  </a:cubicBezTo>
                  <a:cubicBezTo>
                    <a:pt x="76" y="36"/>
                    <a:pt x="76" y="36"/>
                    <a:pt x="76" y="36"/>
                  </a:cubicBezTo>
                  <a:cubicBezTo>
                    <a:pt x="68" y="28"/>
                    <a:pt x="68" y="28"/>
                    <a:pt x="68" y="28"/>
                  </a:cubicBezTo>
                  <a:cubicBezTo>
                    <a:pt x="74" y="22"/>
                    <a:pt x="74" y="22"/>
                    <a:pt x="74" y="22"/>
                  </a:cubicBezTo>
                  <a:lnTo>
                    <a:pt x="84" y="32"/>
                  </a:ln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3" name="Rectangle 2">
            <a:extLst>
              <a:ext uri="{FF2B5EF4-FFF2-40B4-BE49-F238E27FC236}">
                <a16:creationId xmlns:a16="http://schemas.microsoft.com/office/drawing/2014/main" id="{BD1CA2E3-4ED4-4AB4-9EFF-6FAB13F20FB5}"/>
              </a:ext>
            </a:extLst>
          </p:cNvPr>
          <p:cNvSpPr/>
          <p:nvPr/>
        </p:nvSpPr>
        <p:spPr>
          <a:xfrm>
            <a:off x="369845" y="1784406"/>
            <a:ext cx="3692113" cy="1477328"/>
          </a:xfrm>
          <a:prstGeom prst="rect">
            <a:avLst/>
          </a:prstGeom>
        </p:spPr>
        <p:txBody>
          <a:bodyPr wrap="square">
            <a:spAutoFit/>
          </a:bodyPr>
          <a:lstStyle/>
          <a:p>
            <a:pPr lvl="0" algn="ctr" defTabSz="914400"/>
            <a:r>
              <a:rPr lang="id-ID" dirty="0">
                <a:solidFill>
                  <a:prstClr val="black"/>
                </a:solidFill>
              </a:rPr>
              <a:t>Monitoring dan evaluasi dilakukan untuk memastikan pelaksanaan pembayaran menggunakan KKPD sesuai dengan ketentuan peraturan perundang-undangan</a:t>
            </a:r>
          </a:p>
        </p:txBody>
      </p:sp>
      <p:sp>
        <p:nvSpPr>
          <p:cNvPr id="5" name="Rectangle 4">
            <a:extLst>
              <a:ext uri="{FF2B5EF4-FFF2-40B4-BE49-F238E27FC236}">
                <a16:creationId xmlns:a16="http://schemas.microsoft.com/office/drawing/2014/main" id="{37B4B368-E2D4-4700-87EF-3E1192928A28}"/>
              </a:ext>
            </a:extLst>
          </p:cNvPr>
          <p:cNvSpPr/>
          <p:nvPr/>
        </p:nvSpPr>
        <p:spPr>
          <a:xfrm>
            <a:off x="369845" y="3973268"/>
            <a:ext cx="3588112" cy="2031325"/>
          </a:xfrm>
          <a:prstGeom prst="rect">
            <a:avLst/>
          </a:prstGeom>
        </p:spPr>
        <p:txBody>
          <a:bodyPr wrap="square">
            <a:spAutoFit/>
          </a:bodyPr>
          <a:lstStyle/>
          <a:p>
            <a:pPr lvl="0" algn="ctr" defTabSz="914400"/>
            <a:r>
              <a:rPr lang="id-ID" dirty="0">
                <a:solidFill>
                  <a:prstClr val="black"/>
                </a:solidFill>
              </a:rPr>
              <a:t>Pemda dan Kemendagri melalui Ditjen Bina Keuangan Daerah melakukan monitoring dan evaluasi atas pelaksanaan pembayaran belanja daerah menggunakan KKPD secara berjenjang dan berkala </a:t>
            </a:r>
          </a:p>
        </p:txBody>
      </p:sp>
      <p:sp>
        <p:nvSpPr>
          <p:cNvPr id="7" name="Rectangle 6">
            <a:extLst>
              <a:ext uri="{FF2B5EF4-FFF2-40B4-BE49-F238E27FC236}">
                <a16:creationId xmlns:a16="http://schemas.microsoft.com/office/drawing/2014/main" id="{80E97510-107F-44C6-9D83-48FCB6CBF7C0}"/>
              </a:ext>
            </a:extLst>
          </p:cNvPr>
          <p:cNvSpPr/>
          <p:nvPr/>
        </p:nvSpPr>
        <p:spPr>
          <a:xfrm>
            <a:off x="8392417" y="1645907"/>
            <a:ext cx="3498211" cy="1754326"/>
          </a:xfrm>
          <a:prstGeom prst="rect">
            <a:avLst/>
          </a:prstGeom>
        </p:spPr>
        <p:txBody>
          <a:bodyPr wrap="square">
            <a:spAutoFit/>
          </a:bodyPr>
          <a:lstStyle/>
          <a:p>
            <a:pPr lvl="0" algn="ctr" defTabSz="914400"/>
            <a:r>
              <a:rPr lang="id-ID" dirty="0">
                <a:solidFill>
                  <a:prstClr val="black"/>
                </a:solidFill>
                <a:effectLst>
                  <a:glow rad="101600">
                    <a:prstClr val="white">
                      <a:alpha val="60000"/>
                    </a:prstClr>
                  </a:glow>
                </a:effectLst>
              </a:rPr>
              <a:t>Bupati/Walikota menyampaikan Laporan hasil monitoring dan evaluasi pelaksanaan pembayaran belanja daerah menggunakan KKPD kepada Gubernur</a:t>
            </a:r>
          </a:p>
        </p:txBody>
      </p:sp>
      <p:sp>
        <p:nvSpPr>
          <p:cNvPr id="8" name="Rectangle 7">
            <a:extLst>
              <a:ext uri="{FF2B5EF4-FFF2-40B4-BE49-F238E27FC236}">
                <a16:creationId xmlns:a16="http://schemas.microsoft.com/office/drawing/2014/main" id="{E6C23FC9-2228-405E-ADC5-1099C2A42877}"/>
              </a:ext>
            </a:extLst>
          </p:cNvPr>
          <p:cNvSpPr/>
          <p:nvPr/>
        </p:nvSpPr>
        <p:spPr>
          <a:xfrm>
            <a:off x="8139187" y="4111767"/>
            <a:ext cx="3984873" cy="1754326"/>
          </a:xfrm>
          <a:prstGeom prst="rect">
            <a:avLst/>
          </a:prstGeom>
        </p:spPr>
        <p:txBody>
          <a:bodyPr wrap="square">
            <a:spAutoFit/>
          </a:bodyPr>
          <a:lstStyle/>
          <a:p>
            <a:pPr lvl="0" algn="ctr" defTabSz="914400"/>
            <a:r>
              <a:rPr lang="id-ID" dirty="0">
                <a:solidFill>
                  <a:prstClr val="black"/>
                </a:solidFill>
              </a:rPr>
              <a:t>Gubernur menyampaikan laporan hasil monitoring dan evaluasi pelaksanaan pembayaran belanja daerah menggunakan KKPD kepada Menteri melalui Direktur Jenderal Bina Keuangan Daerah</a:t>
            </a:r>
          </a:p>
        </p:txBody>
      </p:sp>
      <p:pic>
        <p:nvPicPr>
          <p:cNvPr id="58" name="Picture 57">
            <a:extLst>
              <a:ext uri="{FF2B5EF4-FFF2-40B4-BE49-F238E27FC236}">
                <a16:creationId xmlns:a16="http://schemas.microsoft.com/office/drawing/2014/main" id="{D922A220-9DBD-4151-A5CA-5BDCC99A4F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691" y="149415"/>
            <a:ext cx="449549" cy="489559"/>
          </a:xfrm>
          <a:prstGeom prst="rect">
            <a:avLst/>
          </a:prstGeom>
          <a:effectLst>
            <a:glow rad="101600">
              <a:schemeClr val="bg1">
                <a:alpha val="60000"/>
              </a:schemeClr>
            </a:glow>
          </a:effectLst>
        </p:spPr>
      </p:pic>
      <p:sp>
        <p:nvSpPr>
          <p:cNvPr id="61" name="Rectangle: Rounded Corners 60">
            <a:extLst>
              <a:ext uri="{FF2B5EF4-FFF2-40B4-BE49-F238E27FC236}">
                <a16:creationId xmlns:a16="http://schemas.microsoft.com/office/drawing/2014/main" id="{20E26785-5592-4F0A-8873-032E77301E8C}"/>
              </a:ext>
            </a:extLst>
          </p:cNvPr>
          <p:cNvSpPr/>
          <p:nvPr/>
        </p:nvSpPr>
        <p:spPr>
          <a:xfrm>
            <a:off x="3740020" y="143167"/>
            <a:ext cx="4711960" cy="613229"/>
          </a:xfrm>
          <a:prstGeom prst="roundRect">
            <a:avLst>
              <a:gd name="adj" fmla="val 21248"/>
            </a:avLst>
          </a:prstGeom>
          <a:solidFill>
            <a:sysClr val="window" lastClr="FFFFFF"/>
          </a:solidFill>
          <a:ln w="38100" cap="flat" cmpd="sng" algn="ctr">
            <a:solidFill>
              <a:srgbClr val="1CADE4"/>
            </a:solidFill>
            <a:prstDash val="solid"/>
          </a:ln>
          <a:effectLst/>
        </p:spPr>
        <p:txBody>
          <a:bodyPr rtlCol="0" anchor="ctr"/>
          <a:lstStyle/>
          <a:p>
            <a:pPr lvl="0" algn="ctr" defTabSz="914400"/>
            <a:r>
              <a:rPr lang="en-US" sz="2800" b="1" kern="0" dirty="0">
                <a:ln w="6600">
                  <a:solidFill>
                    <a:srgbClr val="1CADE4">
                      <a:lumMod val="20000"/>
                      <a:lumOff val="80000"/>
                    </a:srgbClr>
                  </a:solidFill>
                  <a:prstDash val="solid"/>
                </a:ln>
                <a:solidFill>
                  <a:srgbClr val="0070C0"/>
                </a:solidFill>
                <a:effectLst>
                  <a:outerShdw dist="38100" dir="2700000" algn="tl" rotWithShape="0">
                    <a:srgbClr val="2683C6"/>
                  </a:outerShdw>
                </a:effectLst>
                <a:latin typeface="Tw Cen MT" panose="020B0602020104020603"/>
              </a:rPr>
              <a:t>Monitoring dan </a:t>
            </a:r>
            <a:r>
              <a:rPr lang="en-US" sz="2800" b="1" kern="0" dirty="0" err="1">
                <a:ln w="6600">
                  <a:solidFill>
                    <a:srgbClr val="1CADE4">
                      <a:lumMod val="20000"/>
                      <a:lumOff val="80000"/>
                    </a:srgbClr>
                  </a:solidFill>
                  <a:prstDash val="solid"/>
                </a:ln>
                <a:solidFill>
                  <a:srgbClr val="0070C0"/>
                </a:solidFill>
                <a:effectLst>
                  <a:outerShdw dist="38100" dir="2700000" algn="tl" rotWithShape="0">
                    <a:srgbClr val="2683C6"/>
                  </a:outerShdw>
                </a:effectLst>
                <a:latin typeface="Tw Cen MT" panose="020B0602020104020603"/>
              </a:rPr>
              <a:t>evaluasi</a:t>
            </a:r>
            <a:endParaRPr lang="en-US" sz="2800" b="1" kern="0" dirty="0">
              <a:ln w="6600">
                <a:solidFill>
                  <a:srgbClr val="1CADE4">
                    <a:lumMod val="20000"/>
                    <a:lumOff val="80000"/>
                  </a:srgbClr>
                </a:solidFill>
                <a:prstDash val="solid"/>
              </a:ln>
              <a:solidFill>
                <a:srgbClr val="0070C0"/>
              </a:solidFill>
              <a:effectLst>
                <a:outerShdw dist="38100" dir="2700000" algn="tl" rotWithShape="0">
                  <a:srgbClr val="2683C6"/>
                </a:outerShdw>
              </a:effectLst>
              <a:latin typeface="Tw Cen MT" panose="020B0602020104020603"/>
            </a:endParaRPr>
          </a:p>
        </p:txBody>
      </p:sp>
      <p:sp>
        <p:nvSpPr>
          <p:cNvPr id="31" name="TextBox 30">
            <a:extLst>
              <a:ext uri="{FF2B5EF4-FFF2-40B4-BE49-F238E27FC236}">
                <a16:creationId xmlns:a16="http://schemas.microsoft.com/office/drawing/2014/main" id="{BBE480A8-6C38-47C1-8378-BF4A5880B295}"/>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1952344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a:extLst>
              <a:ext uri="{FF2B5EF4-FFF2-40B4-BE49-F238E27FC236}">
                <a16:creationId xmlns:a16="http://schemas.microsoft.com/office/drawing/2014/main" id="{A0952F6D-02D2-4B5F-B2F6-C48F3F8BD39F}"/>
              </a:ext>
            </a:extLst>
          </p:cNvPr>
          <p:cNvSpPr/>
          <p:nvPr/>
        </p:nvSpPr>
        <p:spPr>
          <a:xfrm>
            <a:off x="-3217" y="0"/>
            <a:ext cx="2005639" cy="7081088"/>
          </a:xfrm>
          <a:prstGeom prst="roundRect">
            <a:avLst>
              <a:gd name="adj" fmla="val 3065"/>
            </a:avLst>
          </a:prstGeom>
          <a:gradFill>
            <a:gsLst>
              <a:gs pos="43000">
                <a:srgbClr val="00A1FF">
                  <a:alpha val="90000"/>
                </a:srgbClr>
              </a:gs>
              <a:gs pos="95000">
                <a:srgbClr val="3E5DBF"/>
              </a:gs>
            </a:gsLst>
            <a:lin ang="18799254"/>
          </a:gra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5" name="Rounded Rectangle 14">
            <a:hlinkClick r:id="rId2"/>
            <a:extLst>
              <a:ext uri="{FF2B5EF4-FFF2-40B4-BE49-F238E27FC236}">
                <a16:creationId xmlns:a16="http://schemas.microsoft.com/office/drawing/2014/main" id="{46713F1D-4D14-9C48-AAB5-37AB772F3CA3}"/>
              </a:ext>
            </a:extLst>
          </p:cNvPr>
          <p:cNvSpPr/>
          <p:nvPr/>
        </p:nvSpPr>
        <p:spPr bwMode="auto">
          <a:xfrm>
            <a:off x="6096000" y="1872033"/>
            <a:ext cx="3970399" cy="690671"/>
          </a:xfrm>
          <a:prstGeom prst="roundRect">
            <a:avLst>
              <a:gd name="adj" fmla="val 9962"/>
            </a:avLst>
          </a:prstGeom>
          <a:noFill/>
          <a:ln w="9525">
            <a:noFill/>
            <a:round/>
            <a:headEnd/>
            <a:tailEnd/>
          </a:ln>
        </p:spPr>
        <p:txBody>
          <a:bodyPr vert="horz" wrap="square" lIns="121719" tIns="60860" rIns="121719" bIns="60860" numCol="1" rtlCol="0" anchor="ctr" anchorCtr="0" compatLnSpc="1">
            <a:prstTxWarp prst="textNoShape">
              <a:avLst/>
            </a:prstTxWarp>
          </a:bodyPr>
          <a:lstStyle/>
          <a:p>
            <a:pPr marL="0" marR="0" lvl="0" indent="0" algn="ctr" defTabSz="91284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Helvetica Neue"/>
              <a:cs typeface="Helvetica Neue"/>
              <a:sym typeface="Century Gothic"/>
            </a:endParaRPr>
          </a:p>
        </p:txBody>
      </p:sp>
      <p:grpSp>
        <p:nvGrpSpPr>
          <p:cNvPr id="4" name="Group 3">
            <a:extLst>
              <a:ext uri="{FF2B5EF4-FFF2-40B4-BE49-F238E27FC236}">
                <a16:creationId xmlns:a16="http://schemas.microsoft.com/office/drawing/2014/main" id="{EFEEDEBB-8365-4C3B-815D-2F448567C723}"/>
              </a:ext>
            </a:extLst>
          </p:cNvPr>
          <p:cNvGrpSpPr/>
          <p:nvPr/>
        </p:nvGrpSpPr>
        <p:grpSpPr>
          <a:xfrm>
            <a:off x="754105" y="1872033"/>
            <a:ext cx="3492771" cy="3505525"/>
            <a:chOff x="626782" y="1676242"/>
            <a:chExt cx="3492771" cy="3505525"/>
          </a:xfrm>
        </p:grpSpPr>
        <p:sp>
          <p:nvSpPr>
            <p:cNvPr id="319" name="Square"/>
            <p:cNvSpPr/>
            <p:nvPr/>
          </p:nvSpPr>
          <p:spPr>
            <a:xfrm rot="5400000">
              <a:off x="626782" y="1676242"/>
              <a:ext cx="391574" cy="391574"/>
            </a:xfrm>
            <a:prstGeom prst="rect">
              <a:avLst/>
            </a:prstGeom>
            <a:solidFill>
              <a:schemeClr val="bg1">
                <a:lumMod val="75000"/>
              </a:schemeClr>
            </a:solidFill>
            <a:ln w="12700">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120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321" name="Square"/>
            <p:cNvSpPr/>
            <p:nvPr/>
          </p:nvSpPr>
          <p:spPr>
            <a:xfrm rot="5400000">
              <a:off x="778723" y="1863027"/>
              <a:ext cx="3035543" cy="3035544"/>
            </a:xfrm>
            <a:prstGeom prst="rect">
              <a:avLst/>
            </a:prstGeom>
            <a:ln w="12700">
              <a:solidFill>
                <a:schemeClr val="bg1">
                  <a:lumMod val="75000"/>
                </a:scheme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1200" cap="none" spc="0" normalizeH="0" baseline="0" noProof="0">
                <a:ln>
                  <a:noFill/>
                </a:ln>
                <a:solidFill>
                  <a:prstClr val="black"/>
                </a:solidFill>
                <a:effectLst/>
                <a:uLnTx/>
                <a:uFillTx/>
                <a:latin typeface="Segoe UI"/>
                <a:ea typeface="Helvetica Neue"/>
                <a:cs typeface="Helvetica Neue"/>
                <a:sym typeface="Century Gothic"/>
              </a:endParaRPr>
            </a:p>
          </p:txBody>
        </p:sp>
        <p:grpSp>
          <p:nvGrpSpPr>
            <p:cNvPr id="5" name="Group 4">
              <a:extLst>
                <a:ext uri="{FF2B5EF4-FFF2-40B4-BE49-F238E27FC236}">
                  <a16:creationId xmlns:a16="http://schemas.microsoft.com/office/drawing/2014/main" id="{CBFD50A9-A9CB-104E-B4F3-20C923B107C5}"/>
                </a:ext>
              </a:extLst>
            </p:cNvPr>
            <p:cNvGrpSpPr/>
            <p:nvPr/>
          </p:nvGrpSpPr>
          <p:grpSpPr>
            <a:xfrm>
              <a:off x="3327684" y="4450929"/>
              <a:ext cx="791869" cy="730838"/>
              <a:chOff x="3323111" y="4452614"/>
              <a:chExt cx="793175" cy="732044"/>
            </a:xfrm>
          </p:grpSpPr>
          <p:sp>
            <p:nvSpPr>
              <p:cNvPr id="322" name="Square"/>
              <p:cNvSpPr/>
              <p:nvPr/>
            </p:nvSpPr>
            <p:spPr>
              <a:xfrm rot="5400000">
                <a:off x="3384242" y="4452614"/>
                <a:ext cx="732044" cy="732044"/>
              </a:xfrm>
              <a:prstGeom prst="rect">
                <a:avLst/>
              </a:prstGeom>
              <a:ln w="12700">
                <a:solidFill>
                  <a:srgbClr val="000000">
                    <a:alpha val="22000"/>
                  </a:srgbClr>
                </a:solidFill>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1200" cap="none" spc="0" normalizeH="0" baseline="0" noProof="0">
                  <a:ln>
                    <a:noFill/>
                  </a:ln>
                  <a:solidFill>
                    <a:prstClr val="black"/>
                  </a:solidFill>
                  <a:effectLst/>
                  <a:uLnTx/>
                  <a:uFillTx/>
                  <a:latin typeface="Segoe UI"/>
                  <a:ea typeface="Helvetica Neue"/>
                  <a:cs typeface="Helvetica Neue"/>
                  <a:sym typeface="Century Gothic"/>
                </a:endParaRPr>
              </a:p>
            </p:txBody>
          </p:sp>
          <p:sp>
            <p:nvSpPr>
              <p:cNvPr id="320" name="Square"/>
              <p:cNvSpPr/>
              <p:nvPr/>
            </p:nvSpPr>
            <p:spPr>
              <a:xfrm rot="5400000">
                <a:off x="3323111" y="4977096"/>
                <a:ext cx="124013" cy="124013"/>
              </a:xfrm>
              <a:prstGeom prst="rect">
                <a:avLst/>
              </a:prstGeom>
              <a:solidFill>
                <a:schemeClr val="bg1">
                  <a:lumMod val="75000"/>
                </a:schemeClr>
              </a:solidFill>
              <a:ln w="12700">
                <a:miter lim="400000"/>
              </a:ln>
            </p:spPr>
            <p:txBody>
              <a:bodyPr lIns="25359" tIns="25359" rIns="25359" bIns="25359" anchor="ctr"/>
              <a:lstStyle/>
              <a:p>
                <a:pPr marL="0" marR="0" lvl="0" indent="0" algn="l" defTabSz="912847" rtl="0" eaLnBrk="1" fontAlgn="auto" latinLnBrk="0" hangingPunct="1">
                  <a:lnSpc>
                    <a:spcPct val="100000"/>
                  </a:lnSpc>
                  <a:spcBef>
                    <a:spcPts val="0"/>
                  </a:spcBef>
                  <a:spcAft>
                    <a:spcPts val="0"/>
                  </a:spcAft>
                  <a:buClrTx/>
                  <a:buSzTx/>
                  <a:buFontTx/>
                  <a:buNone/>
                  <a:tabLst/>
                  <a:defRPr sz="3600"/>
                </a:pPr>
                <a:endParaRPr kumimoji="0" sz="3594" b="0" i="0" u="none" strike="noStrike" kern="1200" cap="none" spc="0" normalizeH="0" baseline="0" noProof="0">
                  <a:ln>
                    <a:noFill/>
                  </a:ln>
                  <a:solidFill>
                    <a:prstClr val="black"/>
                  </a:solidFill>
                  <a:effectLst/>
                  <a:uLnTx/>
                  <a:uFillTx/>
                  <a:latin typeface="Segoe UI"/>
                  <a:ea typeface="Helvetica Neue"/>
                  <a:cs typeface="Helvetica Neue"/>
                  <a:sym typeface="Century Gothic"/>
                </a:endParaRPr>
              </a:p>
            </p:txBody>
          </p:sp>
        </p:grpSp>
        <p:pic>
          <p:nvPicPr>
            <p:cNvPr id="12" name="Picture 11">
              <a:extLst>
                <a:ext uri="{FF2B5EF4-FFF2-40B4-BE49-F238E27FC236}">
                  <a16:creationId xmlns:a16="http://schemas.microsoft.com/office/drawing/2014/main" id="{3C3FEB86-ADFE-4C44-93CD-346EAB139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522" y="2217364"/>
              <a:ext cx="2468652" cy="2468652"/>
            </a:xfrm>
            <a:prstGeom prst="rect">
              <a:avLst/>
            </a:prstGeom>
          </p:spPr>
        </p:pic>
      </p:grpSp>
      <p:pic>
        <p:nvPicPr>
          <p:cNvPr id="13" name="Picture 12">
            <a:extLst>
              <a:ext uri="{FF2B5EF4-FFF2-40B4-BE49-F238E27FC236}">
                <a16:creationId xmlns:a16="http://schemas.microsoft.com/office/drawing/2014/main" id="{03C841BF-0D5D-4224-80DE-A0DE3E976801}"/>
              </a:ext>
            </a:extLst>
          </p:cNvPr>
          <p:cNvPicPr>
            <a:picLocks noChangeAspect="1"/>
          </p:cNvPicPr>
          <p:nvPr/>
        </p:nvPicPr>
        <p:blipFill>
          <a:blip r:embed="rId4"/>
          <a:stretch>
            <a:fillRect/>
          </a:stretch>
        </p:blipFill>
        <p:spPr>
          <a:xfrm>
            <a:off x="4873640" y="3886888"/>
            <a:ext cx="6067657" cy="309514"/>
          </a:xfrm>
          <a:prstGeom prst="rect">
            <a:avLst/>
          </a:prstGeom>
        </p:spPr>
      </p:pic>
      <p:sp>
        <p:nvSpPr>
          <p:cNvPr id="14" name="Rectangle 13">
            <a:extLst>
              <a:ext uri="{FF2B5EF4-FFF2-40B4-BE49-F238E27FC236}">
                <a16:creationId xmlns:a16="http://schemas.microsoft.com/office/drawing/2014/main" id="{BC3C4616-FE07-4234-906D-DAB7D77ECBAD}"/>
              </a:ext>
            </a:extLst>
          </p:cNvPr>
          <p:cNvSpPr/>
          <p:nvPr/>
        </p:nvSpPr>
        <p:spPr>
          <a:xfrm>
            <a:off x="3814268" y="3061837"/>
            <a:ext cx="7731189" cy="734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1B1E20"/>
                </a:solidFill>
                <a:effectLst/>
                <a:uLnTx/>
                <a:uFillTx/>
                <a:latin typeface="Century Gothic" panose="020B0502020202020204" pitchFamily="34" charset="0"/>
                <a:ea typeface="+mn-ea"/>
                <a:cs typeface="+mn-cs"/>
              </a:rPr>
              <a:t>TERIMAKASIH</a:t>
            </a:r>
          </a:p>
        </p:txBody>
      </p:sp>
    </p:spTree>
    <p:extLst>
      <p:ext uri="{BB962C8B-B14F-4D97-AF65-F5344CB8AC3E}">
        <p14:creationId xmlns:p14="http://schemas.microsoft.com/office/powerpoint/2010/main" val="191586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5551C-AB8C-41C2-9523-F295CF7EF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 y="12700"/>
            <a:ext cx="12189631" cy="6858000"/>
          </a:xfrm>
          <a:prstGeom prst="rect">
            <a:avLst/>
          </a:prstGeom>
        </p:spPr>
      </p:pic>
      <p:sp>
        <p:nvSpPr>
          <p:cNvPr id="102" name="TextBox 101">
            <a:extLst>
              <a:ext uri="{FF2B5EF4-FFF2-40B4-BE49-F238E27FC236}">
                <a16:creationId xmlns:a16="http://schemas.microsoft.com/office/drawing/2014/main" id="{91D01A01-6870-4EC1-860B-8F6B5E0EA965}"/>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graphicFrame>
        <p:nvGraphicFramePr>
          <p:cNvPr id="8" name="Content Placeholder 3">
            <a:extLst>
              <a:ext uri="{FF2B5EF4-FFF2-40B4-BE49-F238E27FC236}">
                <a16:creationId xmlns:a16="http://schemas.microsoft.com/office/drawing/2014/main" id="{3F57E089-4D99-4EE6-9C4C-B22CC53F73BA}"/>
              </a:ext>
            </a:extLst>
          </p:cNvPr>
          <p:cNvGraphicFramePr>
            <a:graphicFrameLocks/>
          </p:cNvGraphicFramePr>
          <p:nvPr>
            <p:extLst>
              <p:ext uri="{D42A27DB-BD31-4B8C-83A1-F6EECF244321}">
                <p14:modId xmlns:p14="http://schemas.microsoft.com/office/powerpoint/2010/main" val="2527299618"/>
              </p:ext>
            </p:extLst>
          </p:nvPr>
        </p:nvGraphicFramePr>
        <p:xfrm>
          <a:off x="2061270" y="859041"/>
          <a:ext cx="11278809" cy="5623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59CC3EB7-1DF8-4ACC-B92B-57616AA30AD8}"/>
              </a:ext>
            </a:extLst>
          </p:cNvPr>
          <p:cNvSpPr/>
          <p:nvPr/>
        </p:nvSpPr>
        <p:spPr>
          <a:xfrm>
            <a:off x="0" y="10633"/>
            <a:ext cx="3302000" cy="6858000"/>
          </a:xfrm>
          <a:prstGeom prst="rect">
            <a:avLst/>
          </a:prstGeom>
          <a:gradFill flip="none" rotWithShape="1">
            <a:gsLst>
              <a:gs pos="0">
                <a:srgbClr val="25547F"/>
              </a:gs>
              <a:gs pos="50000">
                <a:srgbClr val="2772B7"/>
              </a:gs>
              <a:gs pos="100000">
                <a:srgbClr val="478CD1">
                  <a:alpha val="9400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dirty="0"/>
          </a:p>
        </p:txBody>
      </p:sp>
      <p:pic>
        <p:nvPicPr>
          <p:cNvPr id="2050" name="Picture 2" descr="artu Kredit Pemerintah - YouTub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589" y="4407474"/>
            <a:ext cx="2095018" cy="167254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8C5DB94-78CB-48A0-A019-48FD4FF4C5C5}"/>
              </a:ext>
            </a:extLst>
          </p:cNvPr>
          <p:cNvSpPr txBox="1">
            <a:spLocks/>
          </p:cNvSpPr>
          <p:nvPr/>
        </p:nvSpPr>
        <p:spPr>
          <a:xfrm>
            <a:off x="223284" y="-509006"/>
            <a:ext cx="2977117" cy="456001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Calibri" panose="020F0502020204030204" pitchFamily="34" charset="0"/>
                <a:cs typeface="Calibri" panose="020F0502020204030204" pitchFamily="34" charset="0"/>
              </a:rPr>
              <a:t>TUJUAN PENGGUNAAN KKPD DLM PELAKSANAAN APBD</a:t>
            </a:r>
          </a:p>
        </p:txBody>
      </p:sp>
    </p:spTree>
    <p:extLst>
      <p:ext uri="{BB962C8B-B14F-4D97-AF65-F5344CB8AC3E}">
        <p14:creationId xmlns:p14="http://schemas.microsoft.com/office/powerpoint/2010/main" val="822215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4" descr="Esensi Cinta Produk dalam Negeri, Ini Catatan Sejumlah Pakar | Republika  Online">
            <a:extLst>
              <a:ext uri="{FF2B5EF4-FFF2-40B4-BE49-F238E27FC236}">
                <a16:creationId xmlns:a16="http://schemas.microsoft.com/office/drawing/2014/main" id="{A39B6DFD-D0B4-4842-B4AE-22130750DB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9980"/>
          <a:stretch/>
        </p:blipFill>
        <p:spPr bwMode="auto">
          <a:xfrm flipH="1">
            <a:off x="3769434" y="-37720"/>
            <a:ext cx="8431339" cy="689572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Esensi Cinta Produk dalam Negeri, Ini Catatan Sejumlah Pakar | Republika  Online">
            <a:extLst>
              <a:ext uri="{FF2B5EF4-FFF2-40B4-BE49-F238E27FC236}">
                <a16:creationId xmlns:a16="http://schemas.microsoft.com/office/drawing/2014/main" id="{40B437E7-FB0E-4F75-86A0-171A86CD1F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33" r="42155" b="160"/>
          <a:stretch/>
        </p:blipFill>
        <p:spPr bwMode="auto">
          <a:xfrm flipH="1">
            <a:off x="7717670" y="-37720"/>
            <a:ext cx="4440702" cy="6921554"/>
          </a:xfrm>
          <a:custGeom>
            <a:avLst/>
            <a:gdLst>
              <a:gd name="connsiteX0" fmla="*/ 3158531 w 4440702"/>
              <a:gd name="connsiteY0" fmla="*/ 0 h 6921554"/>
              <a:gd name="connsiteX1" fmla="*/ 0 w 4440702"/>
              <a:gd name="connsiteY1" fmla="*/ 0 h 6921554"/>
              <a:gd name="connsiteX2" fmla="*/ 1282171 w 4440702"/>
              <a:gd name="connsiteY2" fmla="*/ 6921554 h 6921554"/>
              <a:gd name="connsiteX3" fmla="*/ 4440702 w 4440702"/>
              <a:gd name="connsiteY3" fmla="*/ 6921554 h 6921554"/>
            </a:gdLst>
            <a:ahLst/>
            <a:cxnLst>
              <a:cxn ang="0">
                <a:pos x="connsiteX0" y="connsiteY0"/>
              </a:cxn>
              <a:cxn ang="0">
                <a:pos x="connsiteX1" y="connsiteY1"/>
              </a:cxn>
              <a:cxn ang="0">
                <a:pos x="connsiteX2" y="connsiteY2"/>
              </a:cxn>
              <a:cxn ang="0">
                <a:pos x="connsiteX3" y="connsiteY3"/>
              </a:cxn>
            </a:cxnLst>
            <a:rect l="l" t="t" r="r" b="b"/>
            <a:pathLst>
              <a:path w="4440702" h="6921554">
                <a:moveTo>
                  <a:pt x="3158531" y="0"/>
                </a:moveTo>
                <a:lnTo>
                  <a:pt x="0" y="0"/>
                </a:lnTo>
                <a:lnTo>
                  <a:pt x="1282171" y="6921554"/>
                </a:lnTo>
                <a:lnTo>
                  <a:pt x="4440702" y="6921554"/>
                </a:lnTo>
                <a:close/>
              </a:path>
            </a:pathLst>
          </a:custGeom>
          <a:noFill/>
          <a:extLst>
            <a:ext uri="{909E8E84-426E-40DD-AFC4-6F175D3DCCD1}">
              <a14:hiddenFill xmlns:a14="http://schemas.microsoft.com/office/drawing/2010/main">
                <a:solidFill>
                  <a:srgbClr val="FFFFFF"/>
                </a:solidFill>
              </a14:hiddenFill>
            </a:ext>
          </a:extLst>
        </p:spPr>
      </p:pic>
      <p:sp>
        <p:nvSpPr>
          <p:cNvPr id="96" name="Rectangle 95">
            <a:extLst>
              <a:ext uri="{FF2B5EF4-FFF2-40B4-BE49-F238E27FC236}">
                <a16:creationId xmlns:a16="http://schemas.microsoft.com/office/drawing/2014/main" id="{CA9032B0-AD96-42C2-8098-B3CE3C757DC4}"/>
              </a:ext>
            </a:extLst>
          </p:cNvPr>
          <p:cNvSpPr/>
          <p:nvPr/>
        </p:nvSpPr>
        <p:spPr>
          <a:xfrm rot="5400000">
            <a:off x="3024403" y="-2729995"/>
            <a:ext cx="6895719" cy="12344401"/>
          </a:xfrm>
          <a:prstGeom prst="rect">
            <a:avLst/>
          </a:prstGeom>
          <a:gradFill>
            <a:gsLst>
              <a:gs pos="62000">
                <a:srgbClr val="FFFFFF"/>
              </a:gs>
              <a:gs pos="12000">
                <a:srgbClr val="FFFFFF">
                  <a:alpha val="0"/>
                </a:srgbClr>
              </a:gs>
              <a:gs pos="1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122" name="Picture 121">
            <a:extLst>
              <a:ext uri="{FF2B5EF4-FFF2-40B4-BE49-F238E27FC236}">
                <a16:creationId xmlns:a16="http://schemas.microsoft.com/office/drawing/2014/main" id="{F2E40EE7-B342-4908-96A1-91C5A48A5942}"/>
              </a:ext>
            </a:extLst>
          </p:cNvPr>
          <p:cNvPicPr>
            <a:picLocks noChangeAspect="1"/>
          </p:cNvPicPr>
          <p:nvPr/>
        </p:nvPicPr>
        <p:blipFill>
          <a:blip r:embed="rId6"/>
          <a:stretch>
            <a:fillRect/>
          </a:stretch>
        </p:blipFill>
        <p:spPr>
          <a:xfrm>
            <a:off x="9606013" y="1"/>
            <a:ext cx="2403965" cy="536385"/>
          </a:xfrm>
          <a:prstGeom prst="rect">
            <a:avLst/>
          </a:prstGeom>
          <a:effectLst>
            <a:glow rad="101600">
              <a:schemeClr val="bg1">
                <a:alpha val="60000"/>
              </a:schemeClr>
            </a:glow>
          </a:effectLst>
        </p:spPr>
      </p:pic>
      <p:pic>
        <p:nvPicPr>
          <p:cNvPr id="148" name="Picture 147">
            <a:extLst>
              <a:ext uri="{FF2B5EF4-FFF2-40B4-BE49-F238E27FC236}">
                <a16:creationId xmlns:a16="http://schemas.microsoft.com/office/drawing/2014/main" id="{FB282EC4-3D8B-4F6D-8324-A92F9B855408}"/>
              </a:ext>
            </a:extLst>
          </p:cNvPr>
          <p:cNvPicPr>
            <a:picLocks noChangeAspect="1"/>
          </p:cNvPicPr>
          <p:nvPr/>
        </p:nvPicPr>
        <p:blipFill>
          <a:blip r:embed="rId7"/>
          <a:stretch>
            <a:fillRect/>
          </a:stretch>
        </p:blipFill>
        <p:spPr>
          <a:xfrm>
            <a:off x="8130841" y="6531662"/>
            <a:ext cx="3614359" cy="184370"/>
          </a:xfrm>
          <a:prstGeom prst="rect">
            <a:avLst/>
          </a:prstGeom>
          <a:effectLst>
            <a:glow rad="101600">
              <a:schemeClr val="bg1">
                <a:alpha val="60000"/>
              </a:schemeClr>
            </a:glow>
          </a:effectLst>
        </p:spPr>
      </p:pic>
      <p:sp>
        <p:nvSpPr>
          <p:cNvPr id="62" name="Rectangle: Rounded Corners 61">
            <a:extLst>
              <a:ext uri="{FF2B5EF4-FFF2-40B4-BE49-F238E27FC236}">
                <a16:creationId xmlns:a16="http://schemas.microsoft.com/office/drawing/2014/main" id="{0A5A5598-3346-4B01-A9E9-20E4089AB630}"/>
              </a:ext>
            </a:extLst>
          </p:cNvPr>
          <p:cNvSpPr/>
          <p:nvPr/>
        </p:nvSpPr>
        <p:spPr>
          <a:xfrm>
            <a:off x="5236721" y="841149"/>
            <a:ext cx="2446464" cy="832820"/>
          </a:xfrm>
          <a:prstGeom prst="roundRect">
            <a:avLst>
              <a:gd name="adj" fmla="val 10599"/>
            </a:avLst>
          </a:prstGeom>
          <a:solidFill>
            <a:srgbClr val="03045E"/>
          </a:solidFill>
          <a:ln w="12700" cap="flat" cmpd="sng" algn="ctr">
            <a:noFill/>
            <a:prstDash val="solid"/>
            <a:miter lim="800000"/>
          </a:ln>
          <a:effectLst/>
        </p:spPr>
        <p:txBody>
          <a:bodyPr tIns="0" bIns="0" rtlCol="0" anchor="ctr"/>
          <a:lstStyle/>
          <a:p>
            <a:pPr algn="ctr" defTabSz="914400"/>
            <a:r>
              <a:rPr lang="en-US" kern="0" noProof="1">
                <a:solidFill>
                  <a:prstClr val="white"/>
                </a:solidFill>
                <a:latin typeface="Calibri" panose="020F0502020204030204"/>
              </a:rPr>
              <a:t>KETENTUAN UMUM</a:t>
            </a:r>
          </a:p>
        </p:txBody>
      </p:sp>
      <p:sp>
        <p:nvSpPr>
          <p:cNvPr id="63" name="Rectangle: Rounded Corners 62">
            <a:extLst>
              <a:ext uri="{FF2B5EF4-FFF2-40B4-BE49-F238E27FC236}">
                <a16:creationId xmlns:a16="http://schemas.microsoft.com/office/drawing/2014/main" id="{0AEC876C-C309-484E-8179-3D228DECA6DD}"/>
              </a:ext>
            </a:extLst>
          </p:cNvPr>
          <p:cNvSpPr/>
          <p:nvPr/>
        </p:nvSpPr>
        <p:spPr>
          <a:xfrm>
            <a:off x="4295800" y="764704"/>
            <a:ext cx="985711" cy="985711"/>
          </a:xfrm>
          <a:prstGeom prst="roundRect">
            <a:avLst/>
          </a:prstGeom>
          <a:solidFill>
            <a:srgbClr val="03045E"/>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defRPr/>
            </a:pPr>
            <a:r>
              <a:rPr lang="en-US" sz="2400" b="1" kern="0" dirty="0">
                <a:solidFill>
                  <a:prstClr val="white"/>
                </a:solidFill>
                <a:latin typeface="Calibri" panose="020F0502020204030204"/>
              </a:rPr>
              <a:t>BAB</a:t>
            </a:r>
          </a:p>
          <a:p>
            <a:pPr algn="ctr" defTabSz="914400">
              <a:defRPr/>
            </a:pPr>
            <a:r>
              <a:rPr lang="en-US" sz="2400" b="1" kern="0" dirty="0">
                <a:solidFill>
                  <a:prstClr val="white"/>
                </a:solidFill>
                <a:latin typeface="Calibri" panose="020F0502020204030204"/>
              </a:rPr>
              <a:t>I</a:t>
            </a:r>
          </a:p>
        </p:txBody>
      </p:sp>
      <p:sp>
        <p:nvSpPr>
          <p:cNvPr id="64" name="Rectangle: Rounded Corners 63">
            <a:extLst>
              <a:ext uri="{FF2B5EF4-FFF2-40B4-BE49-F238E27FC236}">
                <a16:creationId xmlns:a16="http://schemas.microsoft.com/office/drawing/2014/main" id="{8C204595-AD97-4FCD-A5F6-6707B3B4D544}"/>
              </a:ext>
            </a:extLst>
          </p:cNvPr>
          <p:cNvSpPr/>
          <p:nvPr/>
        </p:nvSpPr>
        <p:spPr>
          <a:xfrm>
            <a:off x="5236721" y="1949091"/>
            <a:ext cx="2446464" cy="832820"/>
          </a:xfrm>
          <a:prstGeom prst="roundRect">
            <a:avLst>
              <a:gd name="adj" fmla="val 10599"/>
            </a:avLst>
          </a:prstGeom>
          <a:solidFill>
            <a:srgbClr val="0077B6"/>
          </a:solidFill>
          <a:ln w="12700" cap="flat" cmpd="sng" algn="ctr">
            <a:noFill/>
            <a:prstDash val="solid"/>
            <a:miter lim="800000"/>
          </a:ln>
          <a:effectLst/>
        </p:spPr>
        <p:txBody>
          <a:bodyPr tIns="0" bIns="0" rtlCol="0" anchor="ctr"/>
          <a:lstStyle/>
          <a:p>
            <a:pPr algn="ctr" defTabSz="914400"/>
            <a:r>
              <a:rPr lang="en-US" kern="0" noProof="1">
                <a:solidFill>
                  <a:prstClr val="white"/>
                </a:solidFill>
                <a:latin typeface="Calibri" panose="020F0502020204030204"/>
              </a:rPr>
              <a:t>PENGGUNAAN KKPD</a:t>
            </a:r>
          </a:p>
        </p:txBody>
      </p:sp>
      <p:sp>
        <p:nvSpPr>
          <p:cNvPr id="65" name="Rectangle: Rounded Corners 64">
            <a:extLst>
              <a:ext uri="{FF2B5EF4-FFF2-40B4-BE49-F238E27FC236}">
                <a16:creationId xmlns:a16="http://schemas.microsoft.com/office/drawing/2014/main" id="{BA1432F7-EC05-44EE-AC18-F9E8FD9CEF8F}"/>
              </a:ext>
            </a:extLst>
          </p:cNvPr>
          <p:cNvSpPr/>
          <p:nvPr/>
        </p:nvSpPr>
        <p:spPr>
          <a:xfrm>
            <a:off x="4295800" y="1872646"/>
            <a:ext cx="985711" cy="985711"/>
          </a:xfrm>
          <a:prstGeom prst="roundRect">
            <a:avLst/>
          </a:prstGeom>
          <a:solidFill>
            <a:srgbClr val="0077B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dirty="0">
                <a:solidFill>
                  <a:prstClr val="white"/>
                </a:solidFill>
                <a:latin typeface="Calibri" panose="020F0502020204030204"/>
              </a:rPr>
              <a:t>BAB II</a:t>
            </a:r>
          </a:p>
        </p:txBody>
      </p:sp>
      <p:sp>
        <p:nvSpPr>
          <p:cNvPr id="66" name="Rectangle: Rounded Corners 65">
            <a:extLst>
              <a:ext uri="{FF2B5EF4-FFF2-40B4-BE49-F238E27FC236}">
                <a16:creationId xmlns:a16="http://schemas.microsoft.com/office/drawing/2014/main" id="{349F6AEB-AE7F-4ADF-B91C-3A2F97C903E7}"/>
              </a:ext>
            </a:extLst>
          </p:cNvPr>
          <p:cNvSpPr/>
          <p:nvPr/>
        </p:nvSpPr>
        <p:spPr>
          <a:xfrm>
            <a:off x="5236721" y="3057033"/>
            <a:ext cx="2446464" cy="832820"/>
          </a:xfrm>
          <a:prstGeom prst="roundRect">
            <a:avLst>
              <a:gd name="adj" fmla="val 10599"/>
            </a:avLst>
          </a:prstGeom>
          <a:solidFill>
            <a:srgbClr val="00B4D8"/>
          </a:solidFill>
          <a:ln w="12700" cap="flat" cmpd="sng" algn="ctr">
            <a:noFill/>
            <a:prstDash val="solid"/>
            <a:miter lim="800000"/>
          </a:ln>
          <a:effectLst/>
        </p:spPr>
        <p:txBody>
          <a:bodyPr tIns="0" bIns="0" rtlCol="0" anchor="ctr"/>
          <a:lstStyle/>
          <a:p>
            <a:pPr algn="ctr" defTabSz="914400"/>
            <a:r>
              <a:rPr lang="en-US" kern="0" noProof="1">
                <a:solidFill>
                  <a:prstClr val="black"/>
                </a:solidFill>
                <a:latin typeface="Calibri" panose="020F0502020204030204"/>
              </a:rPr>
              <a:t>PENGELOLA KKPD</a:t>
            </a:r>
          </a:p>
        </p:txBody>
      </p:sp>
      <p:sp>
        <p:nvSpPr>
          <p:cNvPr id="67" name="Rectangle: Rounded Corners 66">
            <a:extLst>
              <a:ext uri="{FF2B5EF4-FFF2-40B4-BE49-F238E27FC236}">
                <a16:creationId xmlns:a16="http://schemas.microsoft.com/office/drawing/2014/main" id="{407DF8B7-81B4-4735-8E77-F3148320A3D6}"/>
              </a:ext>
            </a:extLst>
          </p:cNvPr>
          <p:cNvSpPr/>
          <p:nvPr/>
        </p:nvSpPr>
        <p:spPr>
          <a:xfrm>
            <a:off x="4295800" y="2980588"/>
            <a:ext cx="985711" cy="985711"/>
          </a:xfrm>
          <a:prstGeom prst="roundRect">
            <a:avLst/>
          </a:prstGeom>
          <a:solidFill>
            <a:srgbClr val="00B4D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dirty="0">
                <a:solidFill>
                  <a:prstClr val="black"/>
                </a:solidFill>
                <a:latin typeface="Calibri" panose="020F0502020204030204"/>
              </a:rPr>
              <a:t>BAB III</a:t>
            </a:r>
          </a:p>
        </p:txBody>
      </p:sp>
      <p:sp>
        <p:nvSpPr>
          <p:cNvPr id="68" name="Rectangle: Rounded Corners 67">
            <a:extLst>
              <a:ext uri="{FF2B5EF4-FFF2-40B4-BE49-F238E27FC236}">
                <a16:creationId xmlns:a16="http://schemas.microsoft.com/office/drawing/2014/main" id="{EAC6C00B-48E7-461D-AB3C-B3BA0AA2925F}"/>
              </a:ext>
            </a:extLst>
          </p:cNvPr>
          <p:cNvSpPr/>
          <p:nvPr/>
        </p:nvSpPr>
        <p:spPr>
          <a:xfrm>
            <a:off x="5236721" y="4164975"/>
            <a:ext cx="2446464" cy="832820"/>
          </a:xfrm>
          <a:prstGeom prst="roundRect">
            <a:avLst>
              <a:gd name="adj" fmla="val 10599"/>
            </a:avLst>
          </a:prstGeom>
          <a:solidFill>
            <a:srgbClr val="90E0EF"/>
          </a:solidFill>
          <a:ln w="12700" cap="flat" cmpd="sng" algn="ctr">
            <a:noFill/>
            <a:prstDash val="solid"/>
            <a:miter lim="800000"/>
          </a:ln>
          <a:effectLst/>
        </p:spPr>
        <p:txBody>
          <a:bodyPr tIns="0" bIns="0" rtlCol="0" anchor="ctr"/>
          <a:lstStyle/>
          <a:p>
            <a:pPr algn="ctr" defTabSz="914400"/>
            <a:r>
              <a:rPr lang="en-US" kern="0" noProof="1">
                <a:solidFill>
                  <a:prstClr val="black">
                    <a:lumMod val="85000"/>
                    <a:lumOff val="15000"/>
                  </a:prstClr>
                </a:solidFill>
                <a:latin typeface="Calibri" panose="020F0502020204030204"/>
              </a:rPr>
              <a:t>PENGELOLA KKPD</a:t>
            </a:r>
          </a:p>
        </p:txBody>
      </p:sp>
      <p:sp>
        <p:nvSpPr>
          <p:cNvPr id="69" name="Rectangle: Rounded Corners 68">
            <a:extLst>
              <a:ext uri="{FF2B5EF4-FFF2-40B4-BE49-F238E27FC236}">
                <a16:creationId xmlns:a16="http://schemas.microsoft.com/office/drawing/2014/main" id="{5F1F090C-C86F-4697-894D-D704C5AA0C8B}"/>
              </a:ext>
            </a:extLst>
          </p:cNvPr>
          <p:cNvSpPr/>
          <p:nvPr/>
        </p:nvSpPr>
        <p:spPr>
          <a:xfrm>
            <a:off x="4295800" y="4088530"/>
            <a:ext cx="985711" cy="985711"/>
          </a:xfrm>
          <a:prstGeom prst="roundRect">
            <a:avLst/>
          </a:prstGeom>
          <a:solidFill>
            <a:srgbClr val="90E0E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dirty="0">
                <a:solidFill>
                  <a:prstClr val="black"/>
                </a:solidFill>
                <a:latin typeface="Calibri" panose="020F0502020204030204"/>
              </a:rPr>
              <a:t>BAB IV</a:t>
            </a:r>
          </a:p>
        </p:txBody>
      </p:sp>
      <p:sp>
        <p:nvSpPr>
          <p:cNvPr id="70" name="Rectangle: Rounded Corners 69">
            <a:extLst>
              <a:ext uri="{FF2B5EF4-FFF2-40B4-BE49-F238E27FC236}">
                <a16:creationId xmlns:a16="http://schemas.microsoft.com/office/drawing/2014/main" id="{D4B18759-2292-4461-885F-FF5AA3A1A989}"/>
              </a:ext>
            </a:extLst>
          </p:cNvPr>
          <p:cNvSpPr/>
          <p:nvPr/>
        </p:nvSpPr>
        <p:spPr>
          <a:xfrm>
            <a:off x="5236721" y="5272917"/>
            <a:ext cx="2446464" cy="832820"/>
          </a:xfrm>
          <a:prstGeom prst="roundRect">
            <a:avLst>
              <a:gd name="adj" fmla="val 10599"/>
            </a:avLst>
          </a:prstGeom>
          <a:solidFill>
            <a:srgbClr val="CAF0F8"/>
          </a:solidFill>
          <a:ln w="12700" cap="flat" cmpd="sng" algn="ctr">
            <a:noFill/>
            <a:prstDash val="solid"/>
            <a:miter lim="800000"/>
          </a:ln>
          <a:effectLst/>
        </p:spPr>
        <p:txBody>
          <a:bodyPr tIns="0" bIns="0" rtlCol="0" anchor="ctr"/>
          <a:lstStyle/>
          <a:p>
            <a:pPr marL="182563" defTabSz="914400"/>
            <a:r>
              <a:rPr lang="es-ES" kern="0" noProof="1">
                <a:solidFill>
                  <a:prstClr val="black"/>
                </a:solidFill>
                <a:latin typeface="Calibri" panose="020F0502020204030204"/>
              </a:rPr>
              <a:t>PENGAJUAN, PENERBITAN DAN PENGGUNAAN KKPD</a:t>
            </a:r>
          </a:p>
        </p:txBody>
      </p:sp>
      <p:sp>
        <p:nvSpPr>
          <p:cNvPr id="71" name="Rectangle: Rounded Corners 70">
            <a:extLst>
              <a:ext uri="{FF2B5EF4-FFF2-40B4-BE49-F238E27FC236}">
                <a16:creationId xmlns:a16="http://schemas.microsoft.com/office/drawing/2014/main" id="{CED84D20-142D-484F-996F-C1DF73B8090A}"/>
              </a:ext>
            </a:extLst>
          </p:cNvPr>
          <p:cNvSpPr/>
          <p:nvPr/>
        </p:nvSpPr>
        <p:spPr>
          <a:xfrm>
            <a:off x="4295800" y="5196472"/>
            <a:ext cx="985711" cy="985711"/>
          </a:xfrm>
          <a:prstGeom prst="roundRect">
            <a:avLst/>
          </a:prstGeom>
          <a:solidFill>
            <a:srgbClr val="CAF0F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dirty="0">
                <a:solidFill>
                  <a:prstClr val="black"/>
                </a:solidFill>
                <a:latin typeface="Calibri" panose="020F0502020204030204"/>
              </a:rPr>
              <a:t>BAB V</a:t>
            </a:r>
          </a:p>
        </p:txBody>
      </p:sp>
      <p:sp>
        <p:nvSpPr>
          <p:cNvPr id="72" name="Rectangle: Rounded Corners 71">
            <a:extLst>
              <a:ext uri="{FF2B5EF4-FFF2-40B4-BE49-F238E27FC236}">
                <a16:creationId xmlns:a16="http://schemas.microsoft.com/office/drawing/2014/main" id="{7B8E19E2-AF96-4B94-A06F-48686F612C44}"/>
              </a:ext>
            </a:extLst>
          </p:cNvPr>
          <p:cNvSpPr/>
          <p:nvPr/>
        </p:nvSpPr>
        <p:spPr>
          <a:xfrm>
            <a:off x="9053145" y="841149"/>
            <a:ext cx="2446464" cy="832820"/>
          </a:xfrm>
          <a:prstGeom prst="roundRect">
            <a:avLst>
              <a:gd name="adj" fmla="val 10599"/>
            </a:avLst>
          </a:prstGeom>
          <a:solidFill>
            <a:srgbClr val="03045E"/>
          </a:solidFill>
          <a:ln w="12700" cap="flat" cmpd="sng" algn="ctr">
            <a:noFill/>
            <a:prstDash val="solid"/>
            <a:miter lim="800000"/>
          </a:ln>
          <a:effectLst/>
        </p:spPr>
        <p:txBody>
          <a:bodyPr tIns="0" bIns="0" rtlCol="0" anchor="ctr"/>
          <a:lstStyle/>
          <a:p>
            <a:pPr marL="182563" defTabSz="914400"/>
            <a:r>
              <a:rPr lang="en-US" kern="0" noProof="1">
                <a:solidFill>
                  <a:prstClr val="white"/>
                </a:solidFill>
                <a:latin typeface="Calibri" panose="020F0502020204030204"/>
              </a:rPr>
              <a:t>PELAKSANAAN PEMBAYARAN DENGAN KKPD</a:t>
            </a:r>
          </a:p>
        </p:txBody>
      </p:sp>
      <p:sp>
        <p:nvSpPr>
          <p:cNvPr id="73" name="Rectangle: Rounded Corners 72">
            <a:extLst>
              <a:ext uri="{FF2B5EF4-FFF2-40B4-BE49-F238E27FC236}">
                <a16:creationId xmlns:a16="http://schemas.microsoft.com/office/drawing/2014/main" id="{74A9B181-E113-4C93-83DB-2ECD032E5EB5}"/>
              </a:ext>
            </a:extLst>
          </p:cNvPr>
          <p:cNvSpPr/>
          <p:nvPr/>
        </p:nvSpPr>
        <p:spPr>
          <a:xfrm>
            <a:off x="8112224" y="764704"/>
            <a:ext cx="985711" cy="985711"/>
          </a:xfrm>
          <a:prstGeom prst="roundRect">
            <a:avLst/>
          </a:prstGeom>
          <a:solidFill>
            <a:srgbClr val="03045E"/>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dirty="0">
                <a:solidFill>
                  <a:prstClr val="white"/>
                </a:solidFill>
                <a:latin typeface="Calibri" panose="020F0502020204030204"/>
              </a:rPr>
              <a:t>BAB</a:t>
            </a:r>
          </a:p>
          <a:p>
            <a:pPr algn="ctr" defTabSz="914400"/>
            <a:r>
              <a:rPr lang="en-US" sz="2400" b="1" kern="0">
                <a:solidFill>
                  <a:prstClr val="white"/>
                </a:solidFill>
                <a:latin typeface="Calibri" panose="020F0502020204030204"/>
              </a:rPr>
              <a:t>VI</a:t>
            </a:r>
            <a:endParaRPr lang="en-US" sz="2400" b="1" kern="0" dirty="0">
              <a:solidFill>
                <a:prstClr val="white"/>
              </a:solidFill>
              <a:latin typeface="Calibri" panose="020F0502020204030204"/>
            </a:endParaRPr>
          </a:p>
        </p:txBody>
      </p:sp>
      <p:sp>
        <p:nvSpPr>
          <p:cNvPr id="74" name="Rectangle: Rounded Corners 73">
            <a:extLst>
              <a:ext uri="{FF2B5EF4-FFF2-40B4-BE49-F238E27FC236}">
                <a16:creationId xmlns:a16="http://schemas.microsoft.com/office/drawing/2014/main" id="{35D2BA7C-E935-486A-BD3D-5088AF1F4D37}"/>
              </a:ext>
            </a:extLst>
          </p:cNvPr>
          <p:cNvSpPr/>
          <p:nvPr/>
        </p:nvSpPr>
        <p:spPr>
          <a:xfrm>
            <a:off x="9053145" y="1949091"/>
            <a:ext cx="2446464" cy="832820"/>
          </a:xfrm>
          <a:prstGeom prst="roundRect">
            <a:avLst>
              <a:gd name="adj" fmla="val 10599"/>
            </a:avLst>
          </a:prstGeom>
          <a:solidFill>
            <a:srgbClr val="0077B6"/>
          </a:solidFill>
          <a:ln w="12700" cap="flat" cmpd="sng" algn="ctr">
            <a:noFill/>
            <a:prstDash val="solid"/>
            <a:miter lim="800000"/>
          </a:ln>
          <a:effectLst/>
        </p:spPr>
        <p:txBody>
          <a:bodyPr tIns="0" bIns="0" rtlCol="0" anchor="ctr"/>
          <a:lstStyle/>
          <a:p>
            <a:pPr marL="182563" defTabSz="914400"/>
            <a:r>
              <a:rPr lang="en-US" kern="0" noProof="1">
                <a:solidFill>
                  <a:prstClr val="white"/>
                </a:solidFill>
                <a:latin typeface="Calibri" panose="020F0502020204030204"/>
              </a:rPr>
              <a:t>BIAYA PENGGUNAAN KKPD</a:t>
            </a:r>
          </a:p>
        </p:txBody>
      </p:sp>
      <p:sp>
        <p:nvSpPr>
          <p:cNvPr id="75" name="Rectangle: Rounded Corners 74">
            <a:extLst>
              <a:ext uri="{FF2B5EF4-FFF2-40B4-BE49-F238E27FC236}">
                <a16:creationId xmlns:a16="http://schemas.microsoft.com/office/drawing/2014/main" id="{F2E3759E-6E5A-4E8C-9BE5-21AE1E135134}"/>
              </a:ext>
            </a:extLst>
          </p:cNvPr>
          <p:cNvSpPr/>
          <p:nvPr/>
        </p:nvSpPr>
        <p:spPr>
          <a:xfrm>
            <a:off x="8112224" y="1872646"/>
            <a:ext cx="985711" cy="985711"/>
          </a:xfrm>
          <a:prstGeom prst="roundRect">
            <a:avLst/>
          </a:prstGeom>
          <a:solidFill>
            <a:srgbClr val="0077B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a:solidFill>
                  <a:prstClr val="white"/>
                </a:solidFill>
                <a:latin typeface="Calibri" panose="020F0502020204030204"/>
              </a:rPr>
              <a:t>BAB VII</a:t>
            </a:r>
            <a:endParaRPr lang="en-US" sz="2400" b="1" kern="0" dirty="0">
              <a:solidFill>
                <a:prstClr val="white"/>
              </a:solidFill>
              <a:latin typeface="Calibri" panose="020F0502020204030204"/>
            </a:endParaRPr>
          </a:p>
        </p:txBody>
      </p:sp>
      <p:sp>
        <p:nvSpPr>
          <p:cNvPr id="76" name="Rectangle: Rounded Corners 75">
            <a:extLst>
              <a:ext uri="{FF2B5EF4-FFF2-40B4-BE49-F238E27FC236}">
                <a16:creationId xmlns:a16="http://schemas.microsoft.com/office/drawing/2014/main" id="{5D0A0B4C-7BB2-4953-B2C1-B489144A88C5}"/>
              </a:ext>
            </a:extLst>
          </p:cNvPr>
          <p:cNvSpPr/>
          <p:nvPr/>
        </p:nvSpPr>
        <p:spPr>
          <a:xfrm>
            <a:off x="9053145" y="3057033"/>
            <a:ext cx="2446464" cy="832820"/>
          </a:xfrm>
          <a:prstGeom prst="roundRect">
            <a:avLst>
              <a:gd name="adj" fmla="val 10599"/>
            </a:avLst>
          </a:prstGeom>
          <a:solidFill>
            <a:srgbClr val="00B4D8"/>
          </a:solidFill>
          <a:ln w="12700" cap="flat" cmpd="sng" algn="ctr">
            <a:noFill/>
            <a:prstDash val="solid"/>
            <a:miter lim="800000"/>
          </a:ln>
          <a:effectLst/>
        </p:spPr>
        <p:txBody>
          <a:bodyPr tIns="0" bIns="0" rtlCol="0" anchor="ctr"/>
          <a:lstStyle/>
          <a:p>
            <a:pPr marL="182563" defTabSz="914400"/>
            <a:r>
              <a:rPr lang="en-US" kern="0" noProof="1">
                <a:solidFill>
                  <a:prstClr val="black"/>
                </a:solidFill>
                <a:latin typeface="Calibri" panose="020F0502020204030204"/>
              </a:rPr>
              <a:t>MONITORING DAN EVALUASI</a:t>
            </a:r>
          </a:p>
        </p:txBody>
      </p:sp>
      <p:sp>
        <p:nvSpPr>
          <p:cNvPr id="77" name="Rectangle: Rounded Corners 76">
            <a:extLst>
              <a:ext uri="{FF2B5EF4-FFF2-40B4-BE49-F238E27FC236}">
                <a16:creationId xmlns:a16="http://schemas.microsoft.com/office/drawing/2014/main" id="{E6E1FE8D-BE2D-4E67-8FBF-A742FB9E5CDE}"/>
              </a:ext>
            </a:extLst>
          </p:cNvPr>
          <p:cNvSpPr/>
          <p:nvPr/>
        </p:nvSpPr>
        <p:spPr>
          <a:xfrm>
            <a:off x="8112224" y="2980588"/>
            <a:ext cx="985711" cy="985711"/>
          </a:xfrm>
          <a:prstGeom prst="roundRect">
            <a:avLst/>
          </a:prstGeom>
          <a:solidFill>
            <a:srgbClr val="00B4D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a:solidFill>
                  <a:prstClr val="black"/>
                </a:solidFill>
                <a:latin typeface="Calibri" panose="020F0502020204030204"/>
              </a:rPr>
              <a:t>BAB VIII</a:t>
            </a:r>
            <a:endParaRPr lang="en-US" sz="2400" b="1" kern="0" dirty="0">
              <a:solidFill>
                <a:prstClr val="black"/>
              </a:solidFill>
              <a:latin typeface="Calibri" panose="020F0502020204030204"/>
            </a:endParaRPr>
          </a:p>
        </p:txBody>
      </p:sp>
      <p:sp>
        <p:nvSpPr>
          <p:cNvPr id="78" name="Rectangle: Rounded Corners 77">
            <a:extLst>
              <a:ext uri="{FF2B5EF4-FFF2-40B4-BE49-F238E27FC236}">
                <a16:creationId xmlns:a16="http://schemas.microsoft.com/office/drawing/2014/main" id="{23164D44-5FC5-489F-A7FC-994D492238CC}"/>
              </a:ext>
            </a:extLst>
          </p:cNvPr>
          <p:cNvSpPr/>
          <p:nvPr/>
        </p:nvSpPr>
        <p:spPr>
          <a:xfrm>
            <a:off x="9053145" y="4164975"/>
            <a:ext cx="2446464" cy="832820"/>
          </a:xfrm>
          <a:prstGeom prst="roundRect">
            <a:avLst>
              <a:gd name="adj" fmla="val 10599"/>
            </a:avLst>
          </a:prstGeom>
          <a:solidFill>
            <a:srgbClr val="90E0EF"/>
          </a:solidFill>
          <a:ln w="12700" cap="flat" cmpd="sng" algn="ctr">
            <a:noFill/>
            <a:prstDash val="solid"/>
            <a:miter lim="800000"/>
          </a:ln>
          <a:effectLst/>
        </p:spPr>
        <p:txBody>
          <a:bodyPr tIns="0" bIns="0" rtlCol="0" anchor="ctr"/>
          <a:lstStyle/>
          <a:p>
            <a:pPr algn="ctr" defTabSz="914400"/>
            <a:r>
              <a:rPr lang="en-US" kern="0" noProof="1">
                <a:solidFill>
                  <a:prstClr val="black">
                    <a:lumMod val="85000"/>
                    <a:lumOff val="15000"/>
                  </a:prstClr>
                </a:solidFill>
                <a:latin typeface="Calibri" panose="020F0502020204030204"/>
              </a:rPr>
              <a:t>KETENTUAN LAIN-LAIN</a:t>
            </a:r>
          </a:p>
        </p:txBody>
      </p:sp>
      <p:sp>
        <p:nvSpPr>
          <p:cNvPr id="79" name="Rectangle: Rounded Corners 78">
            <a:extLst>
              <a:ext uri="{FF2B5EF4-FFF2-40B4-BE49-F238E27FC236}">
                <a16:creationId xmlns:a16="http://schemas.microsoft.com/office/drawing/2014/main" id="{A21F5ED2-B6C6-46B0-B7A5-63C8363049CF}"/>
              </a:ext>
            </a:extLst>
          </p:cNvPr>
          <p:cNvSpPr/>
          <p:nvPr/>
        </p:nvSpPr>
        <p:spPr>
          <a:xfrm>
            <a:off x="8112224" y="4088530"/>
            <a:ext cx="985711" cy="985711"/>
          </a:xfrm>
          <a:prstGeom prst="roundRect">
            <a:avLst/>
          </a:prstGeom>
          <a:solidFill>
            <a:srgbClr val="90E0E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a:solidFill>
                  <a:prstClr val="black"/>
                </a:solidFill>
                <a:latin typeface="Calibri" panose="020F0502020204030204"/>
              </a:rPr>
              <a:t>BAB IX</a:t>
            </a:r>
            <a:endParaRPr lang="en-US" sz="2400" b="1" kern="0" dirty="0">
              <a:solidFill>
                <a:prstClr val="black"/>
              </a:solidFill>
              <a:latin typeface="Calibri" panose="020F0502020204030204"/>
            </a:endParaRPr>
          </a:p>
        </p:txBody>
      </p:sp>
      <p:sp>
        <p:nvSpPr>
          <p:cNvPr id="80" name="Rectangle: Rounded Corners 79">
            <a:extLst>
              <a:ext uri="{FF2B5EF4-FFF2-40B4-BE49-F238E27FC236}">
                <a16:creationId xmlns:a16="http://schemas.microsoft.com/office/drawing/2014/main" id="{CFEB91D7-677B-4301-BD65-EBEF6768CBB6}"/>
              </a:ext>
            </a:extLst>
          </p:cNvPr>
          <p:cNvSpPr/>
          <p:nvPr/>
        </p:nvSpPr>
        <p:spPr>
          <a:xfrm>
            <a:off x="9053145" y="5272917"/>
            <a:ext cx="2446464" cy="832820"/>
          </a:xfrm>
          <a:prstGeom prst="roundRect">
            <a:avLst>
              <a:gd name="adj" fmla="val 10599"/>
            </a:avLst>
          </a:prstGeom>
          <a:solidFill>
            <a:srgbClr val="CAF0F8"/>
          </a:solidFill>
          <a:ln w="12700" cap="flat" cmpd="sng" algn="ctr">
            <a:noFill/>
            <a:prstDash val="solid"/>
            <a:miter lim="800000"/>
          </a:ln>
          <a:effectLst/>
        </p:spPr>
        <p:txBody>
          <a:bodyPr tIns="0" bIns="0" rtlCol="0" anchor="ctr"/>
          <a:lstStyle/>
          <a:p>
            <a:pPr marL="263525" defTabSz="914400"/>
            <a:r>
              <a:rPr lang="es-ES" kern="0" noProof="1">
                <a:solidFill>
                  <a:prstClr val="black"/>
                </a:solidFill>
                <a:latin typeface="Calibri" panose="020F0502020204030204"/>
              </a:rPr>
              <a:t>KETENTUAN PENUTUP</a:t>
            </a:r>
          </a:p>
        </p:txBody>
      </p:sp>
      <p:sp>
        <p:nvSpPr>
          <p:cNvPr id="81" name="Rectangle: Rounded Corners 80">
            <a:extLst>
              <a:ext uri="{FF2B5EF4-FFF2-40B4-BE49-F238E27FC236}">
                <a16:creationId xmlns:a16="http://schemas.microsoft.com/office/drawing/2014/main" id="{EB5F448D-9C4C-4667-B9DD-7100EE9469E2}"/>
              </a:ext>
            </a:extLst>
          </p:cNvPr>
          <p:cNvSpPr/>
          <p:nvPr/>
        </p:nvSpPr>
        <p:spPr>
          <a:xfrm>
            <a:off x="8112224" y="5196472"/>
            <a:ext cx="985711" cy="985711"/>
          </a:xfrm>
          <a:prstGeom prst="roundRect">
            <a:avLst/>
          </a:prstGeom>
          <a:solidFill>
            <a:srgbClr val="CAF0F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r>
              <a:rPr lang="en-US" sz="2400" b="1" kern="0">
                <a:solidFill>
                  <a:prstClr val="black"/>
                </a:solidFill>
                <a:latin typeface="Calibri" panose="020F0502020204030204"/>
              </a:rPr>
              <a:t>BAB X</a:t>
            </a:r>
            <a:endParaRPr lang="en-US" sz="2400" b="1" kern="0" dirty="0">
              <a:solidFill>
                <a:prstClr val="black"/>
              </a:solidFill>
              <a:latin typeface="Calibri" panose="020F0502020204030204"/>
            </a:endParaRPr>
          </a:p>
        </p:txBody>
      </p:sp>
      <p:sp>
        <p:nvSpPr>
          <p:cNvPr id="82" name="TextBox 81">
            <a:extLst>
              <a:ext uri="{FF2B5EF4-FFF2-40B4-BE49-F238E27FC236}">
                <a16:creationId xmlns:a16="http://schemas.microsoft.com/office/drawing/2014/main" id="{81E56551-3221-4BCC-B2A9-C8279B70F11B}"/>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schemeClr val="bg1"/>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chemeClr val="bg1"/>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30" name="Parallelogram 29">
            <a:extLst>
              <a:ext uri="{FF2B5EF4-FFF2-40B4-BE49-F238E27FC236}">
                <a16:creationId xmlns:a16="http://schemas.microsoft.com/office/drawing/2014/main" id="{BF44F340-3877-4E38-8635-446C533A2935}"/>
              </a:ext>
            </a:extLst>
          </p:cNvPr>
          <p:cNvSpPr/>
          <p:nvPr/>
        </p:nvSpPr>
        <p:spPr>
          <a:xfrm>
            <a:off x="47328" y="-36329"/>
            <a:ext cx="4442753" cy="6932625"/>
          </a:xfrm>
          <a:prstGeom prst="parallelogram">
            <a:avLst>
              <a:gd name="adj" fmla="val 28906"/>
            </a:avLst>
          </a:prstGeom>
          <a:solidFill>
            <a:srgbClr val="1C629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31" name="TextBox 30">
            <a:extLst>
              <a:ext uri="{FF2B5EF4-FFF2-40B4-BE49-F238E27FC236}">
                <a16:creationId xmlns:a16="http://schemas.microsoft.com/office/drawing/2014/main" id="{BB662A0A-382D-4919-8E8D-4E05D29B5E26}"/>
              </a:ext>
            </a:extLst>
          </p:cNvPr>
          <p:cNvSpPr txBox="1"/>
          <p:nvPr/>
        </p:nvSpPr>
        <p:spPr>
          <a:xfrm>
            <a:off x="891921" y="2708920"/>
            <a:ext cx="2731006" cy="1077218"/>
          </a:xfrm>
          <a:prstGeom prst="rect">
            <a:avLst/>
          </a:prstGeom>
          <a:noFill/>
        </p:spPr>
        <p:txBody>
          <a:bodyPr wrap="square" rtlCol="0" anchor="ctr">
            <a:spAutoFit/>
          </a:bodyPr>
          <a:lstStyle/>
          <a:p>
            <a:pPr lvl="0" algn="ctr" defTabSz="914400">
              <a:defRPr/>
            </a:pPr>
            <a:r>
              <a:rPr lang="en-US" sz="3200" b="1" spc="-150" dirty="0">
                <a:solidFill>
                  <a:prstClr val="white"/>
                </a:solidFill>
                <a:effectLst>
                  <a:glow rad="101600">
                    <a:prstClr val="black">
                      <a:alpha val="60000"/>
                    </a:prstClr>
                  </a:glow>
                </a:effectLst>
                <a:latin typeface="Segoe UI" panose="020B0502040204020203" pitchFamily="34" charset="0"/>
                <a:ea typeface="Source Sans Pro" panose="020B0503030403020204" pitchFamily="34" charset="0"/>
                <a:cs typeface="Segoe UI" panose="020B0502040204020203" pitchFamily="34" charset="0"/>
              </a:rPr>
              <a:t>ASPEK PENGATURAN</a:t>
            </a:r>
          </a:p>
        </p:txBody>
      </p:sp>
    </p:spTree>
    <p:extLst>
      <p:ext uri="{BB962C8B-B14F-4D97-AF65-F5344CB8AC3E}">
        <p14:creationId xmlns:p14="http://schemas.microsoft.com/office/powerpoint/2010/main" val="3146276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Gambar 1">
            <a:extLst>
              <a:ext uri="{FF2B5EF4-FFF2-40B4-BE49-F238E27FC236}">
                <a16:creationId xmlns:a16="http://schemas.microsoft.com/office/drawing/2014/main" id="{5FFB7739-83B9-4B2C-9557-57AD55C7B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1714"/>
            <a:ext cx="12192000" cy="6856286"/>
          </a:xfrm>
          <a:prstGeom prst="rect">
            <a:avLst/>
          </a:prstGeom>
        </p:spPr>
      </p:pic>
      <p:sp>
        <p:nvSpPr>
          <p:cNvPr id="198" name="Rectangle 197">
            <a:extLst>
              <a:ext uri="{FF2B5EF4-FFF2-40B4-BE49-F238E27FC236}">
                <a16:creationId xmlns:a16="http://schemas.microsoft.com/office/drawing/2014/main" id="{1E17EFDD-CE80-475E-B9C6-DA1747FE9CF0}"/>
              </a:ext>
            </a:extLst>
          </p:cNvPr>
          <p:cNvSpPr/>
          <p:nvPr/>
        </p:nvSpPr>
        <p:spPr>
          <a:xfrm>
            <a:off x="0" y="0"/>
            <a:ext cx="12192000" cy="34492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Top Corners Rounded 4">
            <a:extLst>
              <a:ext uri="{FF2B5EF4-FFF2-40B4-BE49-F238E27FC236}">
                <a16:creationId xmlns:a16="http://schemas.microsoft.com/office/drawing/2014/main" id="{150FD1A6-E43B-44CD-B0CC-560FAE771C3B}"/>
              </a:ext>
            </a:extLst>
          </p:cNvPr>
          <p:cNvSpPr/>
          <p:nvPr/>
        </p:nvSpPr>
        <p:spPr>
          <a:xfrm rot="5400000">
            <a:off x="4722441" y="-839081"/>
            <a:ext cx="5781352" cy="9157769"/>
          </a:xfrm>
          <a:prstGeom prst="round2SameRect">
            <a:avLst>
              <a:gd name="adj1" fmla="val 0"/>
              <a:gd name="adj2" fmla="val 29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1D578A6-65DF-4C08-8069-72D63D865D89}"/>
              </a:ext>
            </a:extLst>
          </p:cNvPr>
          <p:cNvSpPr>
            <a:spLocks noGrp="1"/>
          </p:cNvSpPr>
          <p:nvPr>
            <p:ph type="title"/>
          </p:nvPr>
        </p:nvSpPr>
        <p:spPr>
          <a:xfrm>
            <a:off x="17784" y="668717"/>
            <a:ext cx="3214416" cy="1325563"/>
          </a:xfrm>
        </p:spPr>
        <p:txBody>
          <a:bodyPr>
            <a:normAutofit/>
          </a:bodyPr>
          <a:lstStyle/>
          <a:p>
            <a:pPr algn="ctr"/>
            <a:r>
              <a:rPr lang="en-ID" sz="3200" b="1" dirty="0">
                <a:solidFill>
                  <a:srgbClr val="FFC000"/>
                </a:solidFill>
              </a:rPr>
              <a:t>KETENTUAN UMUM </a:t>
            </a:r>
          </a:p>
        </p:txBody>
      </p:sp>
      <p:grpSp>
        <p:nvGrpSpPr>
          <p:cNvPr id="170" name="Group 169">
            <a:extLst>
              <a:ext uri="{FF2B5EF4-FFF2-40B4-BE49-F238E27FC236}">
                <a16:creationId xmlns:a16="http://schemas.microsoft.com/office/drawing/2014/main" id="{152032F2-450D-4EAA-8661-C9FDE6D33033}"/>
              </a:ext>
            </a:extLst>
          </p:cNvPr>
          <p:cNvGrpSpPr/>
          <p:nvPr/>
        </p:nvGrpSpPr>
        <p:grpSpPr>
          <a:xfrm>
            <a:off x="527957" y="1915104"/>
            <a:ext cx="2644945" cy="3909470"/>
            <a:chOff x="1567875" y="7481852"/>
            <a:chExt cx="2909440" cy="4300417"/>
          </a:xfrm>
        </p:grpSpPr>
        <p:sp>
          <p:nvSpPr>
            <p:cNvPr id="54" name="Rectangle 52">
              <a:extLst>
                <a:ext uri="{FF2B5EF4-FFF2-40B4-BE49-F238E27FC236}">
                  <a16:creationId xmlns:a16="http://schemas.microsoft.com/office/drawing/2014/main" id="{C9EE31FF-A6EC-4C3B-9020-2011972A63B3}"/>
                </a:ext>
              </a:extLst>
            </p:cNvPr>
            <p:cNvSpPr>
              <a:spLocks noChangeArrowheads="1"/>
            </p:cNvSpPr>
            <p:nvPr/>
          </p:nvSpPr>
          <p:spPr bwMode="auto">
            <a:xfrm>
              <a:off x="1567875" y="7798672"/>
              <a:ext cx="2909440" cy="3983597"/>
            </a:xfrm>
            <a:prstGeom prst="rect">
              <a:avLst/>
            </a:prstGeom>
            <a:solidFill>
              <a:srgbClr val="95B7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5" name="Rectangle 53">
              <a:extLst>
                <a:ext uri="{FF2B5EF4-FFF2-40B4-BE49-F238E27FC236}">
                  <a16:creationId xmlns:a16="http://schemas.microsoft.com/office/drawing/2014/main" id="{2BC213A9-3423-4F90-B585-163A98393DD4}"/>
                </a:ext>
              </a:extLst>
            </p:cNvPr>
            <p:cNvSpPr>
              <a:spLocks noChangeArrowheads="1"/>
            </p:cNvSpPr>
            <p:nvPr/>
          </p:nvSpPr>
          <p:spPr bwMode="auto">
            <a:xfrm>
              <a:off x="1567875" y="7798672"/>
              <a:ext cx="2909440" cy="398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6" name="Freeform 54">
              <a:extLst>
                <a:ext uri="{FF2B5EF4-FFF2-40B4-BE49-F238E27FC236}">
                  <a16:creationId xmlns:a16="http://schemas.microsoft.com/office/drawing/2014/main" id="{478EB35A-7783-41CF-8CFD-82C40A0E280A}"/>
                </a:ext>
              </a:extLst>
            </p:cNvPr>
            <p:cNvSpPr>
              <a:spLocks/>
            </p:cNvSpPr>
            <p:nvPr/>
          </p:nvSpPr>
          <p:spPr bwMode="auto">
            <a:xfrm>
              <a:off x="1810224" y="7957713"/>
              <a:ext cx="2550966" cy="3587257"/>
            </a:xfrm>
            <a:custGeom>
              <a:avLst/>
              <a:gdLst>
                <a:gd name="T0" fmla="*/ 2021 w 2021"/>
                <a:gd name="T1" fmla="*/ 2842 h 2842"/>
                <a:gd name="T2" fmla="*/ 1596 w 2021"/>
                <a:gd name="T3" fmla="*/ 2842 h 2842"/>
                <a:gd name="T4" fmla="*/ 0 w 2021"/>
                <a:gd name="T5" fmla="*/ 2842 h 2842"/>
                <a:gd name="T6" fmla="*/ 0 w 2021"/>
                <a:gd name="T7" fmla="*/ 0 h 2842"/>
                <a:gd name="T8" fmla="*/ 2021 w 2021"/>
                <a:gd name="T9" fmla="*/ 0 h 2842"/>
                <a:gd name="T10" fmla="*/ 2021 w 2021"/>
                <a:gd name="T11" fmla="*/ 2489 h 2842"/>
                <a:gd name="T12" fmla="*/ 2021 w 2021"/>
                <a:gd name="T13" fmla="*/ 2842 h 2842"/>
              </a:gdLst>
              <a:ahLst/>
              <a:cxnLst>
                <a:cxn ang="0">
                  <a:pos x="T0" y="T1"/>
                </a:cxn>
                <a:cxn ang="0">
                  <a:pos x="T2" y="T3"/>
                </a:cxn>
                <a:cxn ang="0">
                  <a:pos x="T4" y="T5"/>
                </a:cxn>
                <a:cxn ang="0">
                  <a:pos x="T6" y="T7"/>
                </a:cxn>
                <a:cxn ang="0">
                  <a:pos x="T8" y="T9"/>
                </a:cxn>
                <a:cxn ang="0">
                  <a:pos x="T10" y="T11"/>
                </a:cxn>
                <a:cxn ang="0">
                  <a:pos x="T12" y="T13"/>
                </a:cxn>
              </a:cxnLst>
              <a:rect l="0" t="0" r="r" b="b"/>
              <a:pathLst>
                <a:path w="2021" h="2842">
                  <a:moveTo>
                    <a:pt x="2021" y="2842"/>
                  </a:moveTo>
                  <a:lnTo>
                    <a:pt x="1596" y="2842"/>
                  </a:lnTo>
                  <a:lnTo>
                    <a:pt x="0" y="2842"/>
                  </a:lnTo>
                  <a:lnTo>
                    <a:pt x="0" y="0"/>
                  </a:lnTo>
                  <a:lnTo>
                    <a:pt x="2021" y="0"/>
                  </a:lnTo>
                  <a:lnTo>
                    <a:pt x="2021" y="2489"/>
                  </a:lnTo>
                  <a:lnTo>
                    <a:pt x="2021" y="284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Freeform 55">
              <a:extLst>
                <a:ext uri="{FF2B5EF4-FFF2-40B4-BE49-F238E27FC236}">
                  <a16:creationId xmlns:a16="http://schemas.microsoft.com/office/drawing/2014/main" id="{E7F085C3-ABBC-4D80-B119-B9A05730C1BB}"/>
                </a:ext>
              </a:extLst>
            </p:cNvPr>
            <p:cNvSpPr>
              <a:spLocks/>
            </p:cNvSpPr>
            <p:nvPr/>
          </p:nvSpPr>
          <p:spPr bwMode="auto">
            <a:xfrm>
              <a:off x="1810224" y="7957713"/>
              <a:ext cx="2550966" cy="3587257"/>
            </a:xfrm>
            <a:custGeom>
              <a:avLst/>
              <a:gdLst>
                <a:gd name="T0" fmla="*/ 2021 w 2021"/>
                <a:gd name="T1" fmla="*/ 2842 h 2842"/>
                <a:gd name="T2" fmla="*/ 1596 w 2021"/>
                <a:gd name="T3" fmla="*/ 2842 h 2842"/>
                <a:gd name="T4" fmla="*/ 0 w 2021"/>
                <a:gd name="T5" fmla="*/ 2842 h 2842"/>
                <a:gd name="T6" fmla="*/ 0 w 2021"/>
                <a:gd name="T7" fmla="*/ 0 h 2842"/>
                <a:gd name="T8" fmla="*/ 2021 w 2021"/>
                <a:gd name="T9" fmla="*/ 0 h 2842"/>
                <a:gd name="T10" fmla="*/ 2021 w 2021"/>
                <a:gd name="T11" fmla="*/ 2489 h 2842"/>
                <a:gd name="T12" fmla="*/ 2021 w 2021"/>
                <a:gd name="T13" fmla="*/ 2842 h 2842"/>
              </a:gdLst>
              <a:ahLst/>
              <a:cxnLst>
                <a:cxn ang="0">
                  <a:pos x="T0" y="T1"/>
                </a:cxn>
                <a:cxn ang="0">
                  <a:pos x="T2" y="T3"/>
                </a:cxn>
                <a:cxn ang="0">
                  <a:pos x="T4" y="T5"/>
                </a:cxn>
                <a:cxn ang="0">
                  <a:pos x="T6" y="T7"/>
                </a:cxn>
                <a:cxn ang="0">
                  <a:pos x="T8" y="T9"/>
                </a:cxn>
                <a:cxn ang="0">
                  <a:pos x="T10" y="T11"/>
                </a:cxn>
                <a:cxn ang="0">
                  <a:pos x="T12" y="T13"/>
                </a:cxn>
              </a:cxnLst>
              <a:rect l="0" t="0" r="r" b="b"/>
              <a:pathLst>
                <a:path w="2021" h="2842">
                  <a:moveTo>
                    <a:pt x="2021" y="2842"/>
                  </a:moveTo>
                  <a:lnTo>
                    <a:pt x="1596" y="2842"/>
                  </a:lnTo>
                  <a:lnTo>
                    <a:pt x="0" y="2842"/>
                  </a:lnTo>
                  <a:lnTo>
                    <a:pt x="0" y="0"/>
                  </a:lnTo>
                  <a:lnTo>
                    <a:pt x="2021" y="0"/>
                  </a:lnTo>
                  <a:lnTo>
                    <a:pt x="2021" y="2489"/>
                  </a:lnTo>
                  <a:lnTo>
                    <a:pt x="2021" y="28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58" name="Freeform 56">
              <a:extLst>
                <a:ext uri="{FF2B5EF4-FFF2-40B4-BE49-F238E27FC236}">
                  <a16:creationId xmlns:a16="http://schemas.microsoft.com/office/drawing/2014/main" id="{913C4700-C545-4A41-9421-99E73AD6E7E5}"/>
                </a:ext>
              </a:extLst>
            </p:cNvPr>
            <p:cNvSpPr>
              <a:spLocks/>
            </p:cNvSpPr>
            <p:nvPr/>
          </p:nvSpPr>
          <p:spPr bwMode="auto">
            <a:xfrm>
              <a:off x="1792552" y="7909748"/>
              <a:ext cx="2529509" cy="3569586"/>
            </a:xfrm>
            <a:custGeom>
              <a:avLst/>
              <a:gdLst>
                <a:gd name="T0" fmla="*/ 2004 w 2004"/>
                <a:gd name="T1" fmla="*/ 2828 h 2828"/>
                <a:gd name="T2" fmla="*/ 1581 w 2004"/>
                <a:gd name="T3" fmla="*/ 2828 h 2828"/>
                <a:gd name="T4" fmla="*/ 0 w 2004"/>
                <a:gd name="T5" fmla="*/ 2828 h 2828"/>
                <a:gd name="T6" fmla="*/ 0 w 2004"/>
                <a:gd name="T7" fmla="*/ 0 h 2828"/>
                <a:gd name="T8" fmla="*/ 2004 w 2004"/>
                <a:gd name="T9" fmla="*/ 0 h 2828"/>
                <a:gd name="T10" fmla="*/ 2004 w 2004"/>
                <a:gd name="T11" fmla="*/ 2474 h 2828"/>
                <a:gd name="T12" fmla="*/ 2004 w 2004"/>
                <a:gd name="T13" fmla="*/ 2828 h 2828"/>
              </a:gdLst>
              <a:ahLst/>
              <a:cxnLst>
                <a:cxn ang="0">
                  <a:pos x="T0" y="T1"/>
                </a:cxn>
                <a:cxn ang="0">
                  <a:pos x="T2" y="T3"/>
                </a:cxn>
                <a:cxn ang="0">
                  <a:pos x="T4" y="T5"/>
                </a:cxn>
                <a:cxn ang="0">
                  <a:pos x="T6" y="T7"/>
                </a:cxn>
                <a:cxn ang="0">
                  <a:pos x="T8" y="T9"/>
                </a:cxn>
                <a:cxn ang="0">
                  <a:pos x="T10" y="T11"/>
                </a:cxn>
                <a:cxn ang="0">
                  <a:pos x="T12" y="T13"/>
                </a:cxn>
              </a:cxnLst>
              <a:rect l="0" t="0" r="r" b="b"/>
              <a:pathLst>
                <a:path w="2004" h="2828">
                  <a:moveTo>
                    <a:pt x="2004" y="2828"/>
                  </a:moveTo>
                  <a:lnTo>
                    <a:pt x="1581" y="2828"/>
                  </a:lnTo>
                  <a:lnTo>
                    <a:pt x="0" y="2828"/>
                  </a:lnTo>
                  <a:lnTo>
                    <a:pt x="0" y="0"/>
                  </a:lnTo>
                  <a:lnTo>
                    <a:pt x="2004" y="0"/>
                  </a:lnTo>
                  <a:lnTo>
                    <a:pt x="2004" y="2474"/>
                  </a:lnTo>
                  <a:lnTo>
                    <a:pt x="2004" y="2828"/>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59" name="Freeform 57">
              <a:extLst>
                <a:ext uri="{FF2B5EF4-FFF2-40B4-BE49-F238E27FC236}">
                  <a16:creationId xmlns:a16="http://schemas.microsoft.com/office/drawing/2014/main" id="{E3632253-F687-45C9-B1A6-026B65C3D87B}"/>
                </a:ext>
              </a:extLst>
            </p:cNvPr>
            <p:cNvSpPr>
              <a:spLocks/>
            </p:cNvSpPr>
            <p:nvPr/>
          </p:nvSpPr>
          <p:spPr bwMode="auto">
            <a:xfrm>
              <a:off x="1792552" y="7909748"/>
              <a:ext cx="2529509" cy="3569586"/>
            </a:xfrm>
            <a:custGeom>
              <a:avLst/>
              <a:gdLst>
                <a:gd name="T0" fmla="*/ 2004 w 2004"/>
                <a:gd name="T1" fmla="*/ 2828 h 2828"/>
                <a:gd name="T2" fmla="*/ 1581 w 2004"/>
                <a:gd name="T3" fmla="*/ 2828 h 2828"/>
                <a:gd name="T4" fmla="*/ 0 w 2004"/>
                <a:gd name="T5" fmla="*/ 2828 h 2828"/>
                <a:gd name="T6" fmla="*/ 0 w 2004"/>
                <a:gd name="T7" fmla="*/ 0 h 2828"/>
                <a:gd name="T8" fmla="*/ 2004 w 2004"/>
                <a:gd name="T9" fmla="*/ 0 h 2828"/>
                <a:gd name="T10" fmla="*/ 2004 w 2004"/>
                <a:gd name="T11" fmla="*/ 2474 h 2828"/>
                <a:gd name="T12" fmla="*/ 2004 w 2004"/>
                <a:gd name="T13" fmla="*/ 2828 h 2828"/>
              </a:gdLst>
              <a:ahLst/>
              <a:cxnLst>
                <a:cxn ang="0">
                  <a:pos x="T0" y="T1"/>
                </a:cxn>
                <a:cxn ang="0">
                  <a:pos x="T2" y="T3"/>
                </a:cxn>
                <a:cxn ang="0">
                  <a:pos x="T4" y="T5"/>
                </a:cxn>
                <a:cxn ang="0">
                  <a:pos x="T6" y="T7"/>
                </a:cxn>
                <a:cxn ang="0">
                  <a:pos x="T8" y="T9"/>
                </a:cxn>
                <a:cxn ang="0">
                  <a:pos x="T10" y="T11"/>
                </a:cxn>
                <a:cxn ang="0">
                  <a:pos x="T12" y="T13"/>
                </a:cxn>
              </a:cxnLst>
              <a:rect l="0" t="0" r="r" b="b"/>
              <a:pathLst>
                <a:path w="2004" h="2828">
                  <a:moveTo>
                    <a:pt x="2004" y="2828"/>
                  </a:moveTo>
                  <a:lnTo>
                    <a:pt x="1581" y="2828"/>
                  </a:lnTo>
                  <a:lnTo>
                    <a:pt x="0" y="2828"/>
                  </a:lnTo>
                  <a:lnTo>
                    <a:pt x="0" y="0"/>
                  </a:lnTo>
                  <a:lnTo>
                    <a:pt x="2004" y="0"/>
                  </a:lnTo>
                  <a:lnTo>
                    <a:pt x="2004" y="2474"/>
                  </a:lnTo>
                  <a:lnTo>
                    <a:pt x="2004" y="28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0" name="Freeform 58">
              <a:extLst>
                <a:ext uri="{FF2B5EF4-FFF2-40B4-BE49-F238E27FC236}">
                  <a16:creationId xmlns:a16="http://schemas.microsoft.com/office/drawing/2014/main" id="{8B2D3F39-2525-4BB5-8DAD-CC4E7E0836A1}"/>
                </a:ext>
              </a:extLst>
            </p:cNvPr>
            <p:cNvSpPr>
              <a:spLocks/>
            </p:cNvSpPr>
            <p:nvPr/>
          </p:nvSpPr>
          <p:spPr bwMode="auto">
            <a:xfrm>
              <a:off x="1747112" y="7918584"/>
              <a:ext cx="2550966" cy="3519097"/>
            </a:xfrm>
            <a:custGeom>
              <a:avLst/>
              <a:gdLst>
                <a:gd name="T0" fmla="*/ 1824 w 2021"/>
                <a:gd name="T1" fmla="*/ 2600 h 2788"/>
                <a:gd name="T2" fmla="*/ 1593 w 2021"/>
                <a:gd name="T3" fmla="*/ 2788 h 2788"/>
                <a:gd name="T4" fmla="*/ 0 w 2021"/>
                <a:gd name="T5" fmla="*/ 2788 h 2788"/>
                <a:gd name="T6" fmla="*/ 0 w 2021"/>
                <a:gd name="T7" fmla="*/ 0 h 2788"/>
                <a:gd name="T8" fmla="*/ 2021 w 2021"/>
                <a:gd name="T9" fmla="*/ 0 h 2788"/>
                <a:gd name="T10" fmla="*/ 2021 w 2021"/>
                <a:gd name="T11" fmla="*/ 2441 h 2788"/>
                <a:gd name="T12" fmla="*/ 1824 w 2021"/>
                <a:gd name="T13" fmla="*/ 2600 h 2788"/>
              </a:gdLst>
              <a:ahLst/>
              <a:cxnLst>
                <a:cxn ang="0">
                  <a:pos x="T0" y="T1"/>
                </a:cxn>
                <a:cxn ang="0">
                  <a:pos x="T2" y="T3"/>
                </a:cxn>
                <a:cxn ang="0">
                  <a:pos x="T4" y="T5"/>
                </a:cxn>
                <a:cxn ang="0">
                  <a:pos x="T6" y="T7"/>
                </a:cxn>
                <a:cxn ang="0">
                  <a:pos x="T8" y="T9"/>
                </a:cxn>
                <a:cxn ang="0">
                  <a:pos x="T10" y="T11"/>
                </a:cxn>
                <a:cxn ang="0">
                  <a:pos x="T12" y="T13"/>
                </a:cxn>
              </a:cxnLst>
              <a:rect l="0" t="0" r="r" b="b"/>
              <a:pathLst>
                <a:path w="2021" h="2788">
                  <a:moveTo>
                    <a:pt x="1824" y="2600"/>
                  </a:moveTo>
                  <a:lnTo>
                    <a:pt x="1593" y="2788"/>
                  </a:lnTo>
                  <a:lnTo>
                    <a:pt x="0" y="2788"/>
                  </a:lnTo>
                  <a:lnTo>
                    <a:pt x="0" y="0"/>
                  </a:lnTo>
                  <a:lnTo>
                    <a:pt x="2021" y="0"/>
                  </a:lnTo>
                  <a:lnTo>
                    <a:pt x="2021" y="2441"/>
                  </a:lnTo>
                  <a:lnTo>
                    <a:pt x="1824" y="260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1" name="Freeform 59">
              <a:extLst>
                <a:ext uri="{FF2B5EF4-FFF2-40B4-BE49-F238E27FC236}">
                  <a16:creationId xmlns:a16="http://schemas.microsoft.com/office/drawing/2014/main" id="{0FCC4517-DD5C-408C-B6E6-49E79A23638D}"/>
                </a:ext>
              </a:extLst>
            </p:cNvPr>
            <p:cNvSpPr>
              <a:spLocks/>
            </p:cNvSpPr>
            <p:nvPr/>
          </p:nvSpPr>
          <p:spPr bwMode="auto">
            <a:xfrm>
              <a:off x="1747112" y="7918584"/>
              <a:ext cx="2550966" cy="3519097"/>
            </a:xfrm>
            <a:custGeom>
              <a:avLst/>
              <a:gdLst>
                <a:gd name="T0" fmla="*/ 1824 w 2021"/>
                <a:gd name="T1" fmla="*/ 2600 h 2788"/>
                <a:gd name="T2" fmla="*/ 1593 w 2021"/>
                <a:gd name="T3" fmla="*/ 2788 h 2788"/>
                <a:gd name="T4" fmla="*/ 0 w 2021"/>
                <a:gd name="T5" fmla="*/ 2788 h 2788"/>
                <a:gd name="T6" fmla="*/ 0 w 2021"/>
                <a:gd name="T7" fmla="*/ 0 h 2788"/>
                <a:gd name="T8" fmla="*/ 2021 w 2021"/>
                <a:gd name="T9" fmla="*/ 0 h 2788"/>
                <a:gd name="T10" fmla="*/ 2021 w 2021"/>
                <a:gd name="T11" fmla="*/ 2441 h 2788"/>
                <a:gd name="T12" fmla="*/ 1824 w 2021"/>
                <a:gd name="T13" fmla="*/ 2600 h 2788"/>
              </a:gdLst>
              <a:ahLst/>
              <a:cxnLst>
                <a:cxn ang="0">
                  <a:pos x="T0" y="T1"/>
                </a:cxn>
                <a:cxn ang="0">
                  <a:pos x="T2" y="T3"/>
                </a:cxn>
                <a:cxn ang="0">
                  <a:pos x="T4" y="T5"/>
                </a:cxn>
                <a:cxn ang="0">
                  <a:pos x="T6" y="T7"/>
                </a:cxn>
                <a:cxn ang="0">
                  <a:pos x="T8" y="T9"/>
                </a:cxn>
                <a:cxn ang="0">
                  <a:pos x="T10" y="T11"/>
                </a:cxn>
                <a:cxn ang="0">
                  <a:pos x="T12" y="T13"/>
                </a:cxn>
              </a:cxnLst>
              <a:rect l="0" t="0" r="r" b="b"/>
              <a:pathLst>
                <a:path w="2021" h="2788">
                  <a:moveTo>
                    <a:pt x="1824" y="2600"/>
                  </a:moveTo>
                  <a:lnTo>
                    <a:pt x="1593" y="2788"/>
                  </a:lnTo>
                  <a:lnTo>
                    <a:pt x="0" y="2788"/>
                  </a:lnTo>
                  <a:lnTo>
                    <a:pt x="0" y="0"/>
                  </a:lnTo>
                  <a:lnTo>
                    <a:pt x="2021" y="0"/>
                  </a:lnTo>
                  <a:lnTo>
                    <a:pt x="2021" y="2441"/>
                  </a:lnTo>
                  <a:lnTo>
                    <a:pt x="1824" y="26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2" name="Freeform 60">
              <a:extLst>
                <a:ext uri="{FF2B5EF4-FFF2-40B4-BE49-F238E27FC236}">
                  <a16:creationId xmlns:a16="http://schemas.microsoft.com/office/drawing/2014/main" id="{5A2BD355-FAC7-4F2B-BE17-C7FA62F7D8D5}"/>
                </a:ext>
              </a:extLst>
            </p:cNvPr>
            <p:cNvSpPr>
              <a:spLocks/>
            </p:cNvSpPr>
            <p:nvPr/>
          </p:nvSpPr>
          <p:spPr bwMode="auto">
            <a:xfrm>
              <a:off x="1744588" y="7916060"/>
              <a:ext cx="2556015" cy="3524146"/>
            </a:xfrm>
            <a:custGeom>
              <a:avLst/>
              <a:gdLst>
                <a:gd name="T0" fmla="*/ 769 w 853"/>
                <a:gd name="T1" fmla="*/ 1096 h 1176"/>
                <a:gd name="T2" fmla="*/ 774 w 853"/>
                <a:gd name="T3" fmla="*/ 1092 h 1176"/>
                <a:gd name="T4" fmla="*/ 790 w 853"/>
                <a:gd name="T5" fmla="*/ 1079 h 1176"/>
                <a:gd name="T6" fmla="*/ 851 w 853"/>
                <a:gd name="T7" fmla="*/ 1029 h 1176"/>
                <a:gd name="T8" fmla="*/ 851 w 853"/>
                <a:gd name="T9" fmla="*/ 1029 h 1176"/>
                <a:gd name="T10" fmla="*/ 851 w 853"/>
                <a:gd name="T11" fmla="*/ 1 h 1176"/>
                <a:gd name="T12" fmla="*/ 852 w 853"/>
                <a:gd name="T13" fmla="*/ 2 h 1176"/>
                <a:gd name="T14" fmla="*/ 8 w 853"/>
                <a:gd name="T15" fmla="*/ 3 h 1176"/>
                <a:gd name="T16" fmla="*/ 1 w 853"/>
                <a:gd name="T17" fmla="*/ 3 h 1176"/>
                <a:gd name="T18" fmla="*/ 2 w 853"/>
                <a:gd name="T19" fmla="*/ 1 h 1176"/>
                <a:gd name="T20" fmla="*/ 2 w 853"/>
                <a:gd name="T21" fmla="*/ 1175 h 1176"/>
                <a:gd name="T22" fmla="*/ 1 w 853"/>
                <a:gd name="T23" fmla="*/ 1174 h 1176"/>
                <a:gd name="T24" fmla="*/ 672 w 853"/>
                <a:gd name="T25" fmla="*/ 1175 h 1176"/>
                <a:gd name="T26" fmla="*/ 672 w 853"/>
                <a:gd name="T27" fmla="*/ 1175 h 1176"/>
                <a:gd name="T28" fmla="*/ 745 w 853"/>
                <a:gd name="T29" fmla="*/ 1116 h 1176"/>
                <a:gd name="T30" fmla="*/ 763 w 853"/>
                <a:gd name="T31" fmla="*/ 1101 h 1176"/>
                <a:gd name="T32" fmla="*/ 769 w 853"/>
                <a:gd name="T33" fmla="*/ 1096 h 1176"/>
                <a:gd name="T34" fmla="*/ 763 w 853"/>
                <a:gd name="T35" fmla="*/ 1101 h 1176"/>
                <a:gd name="T36" fmla="*/ 745 w 853"/>
                <a:gd name="T37" fmla="*/ 1116 h 1176"/>
                <a:gd name="T38" fmla="*/ 672 w 853"/>
                <a:gd name="T39" fmla="*/ 1175 h 1176"/>
                <a:gd name="T40" fmla="*/ 672 w 853"/>
                <a:gd name="T41" fmla="*/ 1175 h 1176"/>
                <a:gd name="T42" fmla="*/ 672 w 853"/>
                <a:gd name="T43" fmla="*/ 1175 h 1176"/>
                <a:gd name="T44" fmla="*/ 1 w 853"/>
                <a:gd name="T45" fmla="*/ 1176 h 1176"/>
                <a:gd name="T46" fmla="*/ 0 w 853"/>
                <a:gd name="T47" fmla="*/ 1176 h 1176"/>
                <a:gd name="T48" fmla="*/ 0 w 853"/>
                <a:gd name="T49" fmla="*/ 1175 h 1176"/>
                <a:gd name="T50" fmla="*/ 0 w 853"/>
                <a:gd name="T51" fmla="*/ 1 h 1176"/>
                <a:gd name="T52" fmla="*/ 0 w 853"/>
                <a:gd name="T53" fmla="*/ 0 h 1176"/>
                <a:gd name="T54" fmla="*/ 1 w 853"/>
                <a:gd name="T55" fmla="*/ 0 h 1176"/>
                <a:gd name="T56" fmla="*/ 8 w 853"/>
                <a:gd name="T57" fmla="*/ 0 h 1176"/>
                <a:gd name="T58" fmla="*/ 852 w 853"/>
                <a:gd name="T59" fmla="*/ 1 h 1176"/>
                <a:gd name="T60" fmla="*/ 853 w 853"/>
                <a:gd name="T61" fmla="*/ 1 h 1176"/>
                <a:gd name="T62" fmla="*/ 853 w 853"/>
                <a:gd name="T63" fmla="*/ 1 h 1176"/>
                <a:gd name="T64" fmla="*/ 852 w 853"/>
                <a:gd name="T65" fmla="*/ 1029 h 1176"/>
                <a:gd name="T66" fmla="*/ 852 w 853"/>
                <a:gd name="T67" fmla="*/ 1029 h 1176"/>
                <a:gd name="T68" fmla="*/ 852 w 853"/>
                <a:gd name="T69" fmla="*/ 1029 h 1176"/>
                <a:gd name="T70" fmla="*/ 790 w 853"/>
                <a:gd name="T71" fmla="*/ 1079 h 1176"/>
                <a:gd name="T72" fmla="*/ 774 w 853"/>
                <a:gd name="T73" fmla="*/ 1092 h 1176"/>
                <a:gd name="T74" fmla="*/ 769 w 853"/>
                <a:gd name="T75" fmla="*/ 109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3" h="1176">
                  <a:moveTo>
                    <a:pt x="769" y="1096"/>
                  </a:moveTo>
                  <a:cubicBezTo>
                    <a:pt x="769" y="1096"/>
                    <a:pt x="771" y="1094"/>
                    <a:pt x="774" y="1092"/>
                  </a:cubicBezTo>
                  <a:cubicBezTo>
                    <a:pt x="778" y="1089"/>
                    <a:pt x="783" y="1084"/>
                    <a:pt x="790" y="1079"/>
                  </a:cubicBezTo>
                  <a:cubicBezTo>
                    <a:pt x="804" y="1068"/>
                    <a:pt x="824" y="1051"/>
                    <a:pt x="851" y="1029"/>
                  </a:cubicBezTo>
                  <a:cubicBezTo>
                    <a:pt x="851" y="1029"/>
                    <a:pt x="851" y="1029"/>
                    <a:pt x="851" y="1029"/>
                  </a:cubicBezTo>
                  <a:cubicBezTo>
                    <a:pt x="851" y="860"/>
                    <a:pt x="851" y="485"/>
                    <a:pt x="851" y="1"/>
                  </a:cubicBezTo>
                  <a:cubicBezTo>
                    <a:pt x="852" y="2"/>
                    <a:pt x="852" y="2"/>
                    <a:pt x="852" y="2"/>
                  </a:cubicBezTo>
                  <a:cubicBezTo>
                    <a:pt x="598" y="2"/>
                    <a:pt x="311" y="2"/>
                    <a:pt x="8" y="3"/>
                  </a:cubicBezTo>
                  <a:cubicBezTo>
                    <a:pt x="6" y="3"/>
                    <a:pt x="3" y="3"/>
                    <a:pt x="1" y="3"/>
                  </a:cubicBezTo>
                  <a:cubicBezTo>
                    <a:pt x="2" y="1"/>
                    <a:pt x="2" y="1"/>
                    <a:pt x="2" y="1"/>
                  </a:cubicBezTo>
                  <a:cubicBezTo>
                    <a:pt x="2" y="443"/>
                    <a:pt x="2" y="850"/>
                    <a:pt x="2" y="1175"/>
                  </a:cubicBezTo>
                  <a:cubicBezTo>
                    <a:pt x="1" y="1174"/>
                    <a:pt x="1" y="1174"/>
                    <a:pt x="1" y="1174"/>
                  </a:cubicBezTo>
                  <a:cubicBezTo>
                    <a:pt x="307" y="1174"/>
                    <a:pt x="543" y="1175"/>
                    <a:pt x="672" y="1175"/>
                  </a:cubicBezTo>
                  <a:cubicBezTo>
                    <a:pt x="672" y="1175"/>
                    <a:pt x="672" y="1175"/>
                    <a:pt x="672" y="1175"/>
                  </a:cubicBezTo>
                  <a:cubicBezTo>
                    <a:pt x="704" y="1148"/>
                    <a:pt x="728" y="1129"/>
                    <a:pt x="745" y="1116"/>
                  </a:cubicBezTo>
                  <a:cubicBezTo>
                    <a:pt x="753" y="1109"/>
                    <a:pt x="759" y="1104"/>
                    <a:pt x="763" y="1101"/>
                  </a:cubicBezTo>
                  <a:cubicBezTo>
                    <a:pt x="767" y="1097"/>
                    <a:pt x="769" y="1096"/>
                    <a:pt x="769" y="1096"/>
                  </a:cubicBezTo>
                  <a:cubicBezTo>
                    <a:pt x="769" y="1096"/>
                    <a:pt x="767" y="1098"/>
                    <a:pt x="763" y="1101"/>
                  </a:cubicBezTo>
                  <a:cubicBezTo>
                    <a:pt x="759" y="1104"/>
                    <a:pt x="753" y="1109"/>
                    <a:pt x="745" y="1116"/>
                  </a:cubicBezTo>
                  <a:cubicBezTo>
                    <a:pt x="729" y="1129"/>
                    <a:pt x="705" y="1149"/>
                    <a:pt x="672" y="1175"/>
                  </a:cubicBezTo>
                  <a:cubicBezTo>
                    <a:pt x="672" y="1175"/>
                    <a:pt x="672" y="1175"/>
                    <a:pt x="672" y="1175"/>
                  </a:cubicBezTo>
                  <a:cubicBezTo>
                    <a:pt x="672" y="1175"/>
                    <a:pt x="672" y="1175"/>
                    <a:pt x="672" y="1175"/>
                  </a:cubicBezTo>
                  <a:cubicBezTo>
                    <a:pt x="543" y="1175"/>
                    <a:pt x="307" y="1176"/>
                    <a:pt x="1" y="1176"/>
                  </a:cubicBezTo>
                  <a:cubicBezTo>
                    <a:pt x="0" y="1176"/>
                    <a:pt x="0" y="1176"/>
                    <a:pt x="0" y="1176"/>
                  </a:cubicBezTo>
                  <a:cubicBezTo>
                    <a:pt x="0" y="1175"/>
                    <a:pt x="0" y="1175"/>
                    <a:pt x="0" y="1175"/>
                  </a:cubicBezTo>
                  <a:cubicBezTo>
                    <a:pt x="0" y="850"/>
                    <a:pt x="0" y="443"/>
                    <a:pt x="0" y="1"/>
                  </a:cubicBezTo>
                  <a:cubicBezTo>
                    <a:pt x="0" y="0"/>
                    <a:pt x="0" y="0"/>
                    <a:pt x="0" y="0"/>
                  </a:cubicBezTo>
                  <a:cubicBezTo>
                    <a:pt x="1" y="0"/>
                    <a:pt x="1" y="0"/>
                    <a:pt x="1" y="0"/>
                  </a:cubicBezTo>
                  <a:cubicBezTo>
                    <a:pt x="3" y="0"/>
                    <a:pt x="6" y="0"/>
                    <a:pt x="8" y="0"/>
                  </a:cubicBezTo>
                  <a:cubicBezTo>
                    <a:pt x="311" y="0"/>
                    <a:pt x="598" y="0"/>
                    <a:pt x="852" y="1"/>
                  </a:cubicBezTo>
                  <a:cubicBezTo>
                    <a:pt x="853" y="1"/>
                    <a:pt x="853" y="1"/>
                    <a:pt x="853" y="1"/>
                  </a:cubicBezTo>
                  <a:cubicBezTo>
                    <a:pt x="853" y="1"/>
                    <a:pt x="853" y="1"/>
                    <a:pt x="853" y="1"/>
                  </a:cubicBezTo>
                  <a:cubicBezTo>
                    <a:pt x="852" y="485"/>
                    <a:pt x="852" y="860"/>
                    <a:pt x="852" y="1029"/>
                  </a:cubicBezTo>
                  <a:cubicBezTo>
                    <a:pt x="852" y="1029"/>
                    <a:pt x="852" y="1029"/>
                    <a:pt x="852" y="1029"/>
                  </a:cubicBezTo>
                  <a:cubicBezTo>
                    <a:pt x="852" y="1029"/>
                    <a:pt x="852" y="1029"/>
                    <a:pt x="852" y="1029"/>
                  </a:cubicBezTo>
                  <a:cubicBezTo>
                    <a:pt x="825" y="1051"/>
                    <a:pt x="804" y="1068"/>
                    <a:pt x="790" y="1079"/>
                  </a:cubicBezTo>
                  <a:cubicBezTo>
                    <a:pt x="783" y="1085"/>
                    <a:pt x="778" y="1089"/>
                    <a:pt x="774" y="1092"/>
                  </a:cubicBezTo>
                  <a:cubicBezTo>
                    <a:pt x="771" y="1095"/>
                    <a:pt x="769" y="1096"/>
                    <a:pt x="769" y="1096"/>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Freeform 61">
              <a:extLst>
                <a:ext uri="{FF2B5EF4-FFF2-40B4-BE49-F238E27FC236}">
                  <a16:creationId xmlns:a16="http://schemas.microsoft.com/office/drawing/2014/main" id="{3EBE80C9-B3DE-492E-9C60-C8BE517DE98C}"/>
                </a:ext>
              </a:extLst>
            </p:cNvPr>
            <p:cNvSpPr>
              <a:spLocks/>
            </p:cNvSpPr>
            <p:nvPr/>
          </p:nvSpPr>
          <p:spPr bwMode="auto">
            <a:xfrm>
              <a:off x="2499401" y="7673711"/>
              <a:ext cx="1046389" cy="359735"/>
            </a:xfrm>
            <a:custGeom>
              <a:avLst/>
              <a:gdLst>
                <a:gd name="T0" fmla="*/ 349 w 349"/>
                <a:gd name="T1" fmla="*/ 120 h 120"/>
                <a:gd name="T2" fmla="*/ 0 w 349"/>
                <a:gd name="T3" fmla="*/ 120 h 120"/>
                <a:gd name="T4" fmla="*/ 0 w 349"/>
                <a:gd name="T5" fmla="*/ 59 h 120"/>
                <a:gd name="T6" fmla="*/ 59 w 349"/>
                <a:gd name="T7" fmla="*/ 0 h 120"/>
                <a:gd name="T8" fmla="*/ 292 w 349"/>
                <a:gd name="T9" fmla="*/ 0 h 120"/>
                <a:gd name="T10" fmla="*/ 349 w 349"/>
                <a:gd name="T11" fmla="*/ 57 h 120"/>
                <a:gd name="T12" fmla="*/ 349 w 349"/>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349" h="120">
                  <a:moveTo>
                    <a:pt x="349" y="120"/>
                  </a:moveTo>
                  <a:cubicBezTo>
                    <a:pt x="0" y="120"/>
                    <a:pt x="0" y="120"/>
                    <a:pt x="0" y="120"/>
                  </a:cubicBezTo>
                  <a:cubicBezTo>
                    <a:pt x="0" y="59"/>
                    <a:pt x="0" y="59"/>
                    <a:pt x="0" y="59"/>
                  </a:cubicBezTo>
                  <a:cubicBezTo>
                    <a:pt x="0" y="27"/>
                    <a:pt x="27" y="0"/>
                    <a:pt x="59" y="0"/>
                  </a:cubicBezTo>
                  <a:cubicBezTo>
                    <a:pt x="292" y="0"/>
                    <a:pt x="292" y="0"/>
                    <a:pt x="292" y="0"/>
                  </a:cubicBezTo>
                  <a:cubicBezTo>
                    <a:pt x="323" y="0"/>
                    <a:pt x="349" y="26"/>
                    <a:pt x="349" y="57"/>
                  </a:cubicBezTo>
                  <a:cubicBezTo>
                    <a:pt x="349" y="120"/>
                    <a:pt x="349" y="120"/>
                    <a:pt x="349" y="120"/>
                  </a:cubicBezTo>
                </a:path>
              </a:pathLst>
            </a:custGeom>
            <a:solidFill>
              <a:srgbClr val="287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4" name="Freeform 62">
              <a:extLst>
                <a:ext uri="{FF2B5EF4-FFF2-40B4-BE49-F238E27FC236}">
                  <a16:creationId xmlns:a16="http://schemas.microsoft.com/office/drawing/2014/main" id="{DA8BB4E4-2B05-4608-8C29-ECC2E3E07D9F}"/>
                </a:ext>
              </a:extLst>
            </p:cNvPr>
            <p:cNvSpPr>
              <a:spLocks/>
            </p:cNvSpPr>
            <p:nvPr/>
          </p:nvSpPr>
          <p:spPr bwMode="auto">
            <a:xfrm>
              <a:off x="2717767" y="7481852"/>
              <a:ext cx="599559" cy="191859"/>
            </a:xfrm>
            <a:custGeom>
              <a:avLst/>
              <a:gdLst>
                <a:gd name="T0" fmla="*/ 31 w 475"/>
                <a:gd name="T1" fmla="*/ 152 h 152"/>
                <a:gd name="T2" fmla="*/ 0 w 475"/>
                <a:gd name="T3" fmla="*/ 0 h 152"/>
                <a:gd name="T4" fmla="*/ 475 w 475"/>
                <a:gd name="T5" fmla="*/ 0 h 152"/>
                <a:gd name="T6" fmla="*/ 449 w 475"/>
                <a:gd name="T7" fmla="*/ 152 h 152"/>
                <a:gd name="T8" fmla="*/ 31 w 475"/>
                <a:gd name="T9" fmla="*/ 152 h 152"/>
              </a:gdLst>
              <a:ahLst/>
              <a:cxnLst>
                <a:cxn ang="0">
                  <a:pos x="T0" y="T1"/>
                </a:cxn>
                <a:cxn ang="0">
                  <a:pos x="T2" y="T3"/>
                </a:cxn>
                <a:cxn ang="0">
                  <a:pos x="T4" y="T5"/>
                </a:cxn>
                <a:cxn ang="0">
                  <a:pos x="T6" y="T7"/>
                </a:cxn>
                <a:cxn ang="0">
                  <a:pos x="T8" y="T9"/>
                </a:cxn>
              </a:cxnLst>
              <a:rect l="0" t="0" r="r" b="b"/>
              <a:pathLst>
                <a:path w="475" h="152">
                  <a:moveTo>
                    <a:pt x="31" y="152"/>
                  </a:moveTo>
                  <a:lnTo>
                    <a:pt x="0" y="0"/>
                  </a:lnTo>
                  <a:lnTo>
                    <a:pt x="475" y="0"/>
                  </a:lnTo>
                  <a:lnTo>
                    <a:pt x="449" y="152"/>
                  </a:lnTo>
                  <a:lnTo>
                    <a:pt x="31" y="152"/>
                  </a:lnTo>
                  <a:close/>
                </a:path>
              </a:pathLst>
            </a:custGeom>
            <a:solidFill>
              <a:srgbClr val="287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5" name="Freeform 63">
              <a:extLst>
                <a:ext uri="{FF2B5EF4-FFF2-40B4-BE49-F238E27FC236}">
                  <a16:creationId xmlns:a16="http://schemas.microsoft.com/office/drawing/2014/main" id="{BA0D4198-3E5D-4BA2-A39C-39698FAC251F}"/>
                </a:ext>
              </a:extLst>
            </p:cNvPr>
            <p:cNvSpPr>
              <a:spLocks/>
            </p:cNvSpPr>
            <p:nvPr/>
          </p:nvSpPr>
          <p:spPr bwMode="auto">
            <a:xfrm>
              <a:off x="2717767" y="7481852"/>
              <a:ext cx="599559" cy="191859"/>
            </a:xfrm>
            <a:custGeom>
              <a:avLst/>
              <a:gdLst>
                <a:gd name="T0" fmla="*/ 31 w 475"/>
                <a:gd name="T1" fmla="*/ 152 h 152"/>
                <a:gd name="T2" fmla="*/ 0 w 475"/>
                <a:gd name="T3" fmla="*/ 0 h 152"/>
                <a:gd name="T4" fmla="*/ 475 w 475"/>
                <a:gd name="T5" fmla="*/ 0 h 152"/>
                <a:gd name="T6" fmla="*/ 449 w 475"/>
                <a:gd name="T7" fmla="*/ 152 h 152"/>
                <a:gd name="T8" fmla="*/ 31 w 475"/>
                <a:gd name="T9" fmla="*/ 152 h 152"/>
              </a:gdLst>
              <a:ahLst/>
              <a:cxnLst>
                <a:cxn ang="0">
                  <a:pos x="T0" y="T1"/>
                </a:cxn>
                <a:cxn ang="0">
                  <a:pos x="T2" y="T3"/>
                </a:cxn>
                <a:cxn ang="0">
                  <a:pos x="T4" y="T5"/>
                </a:cxn>
                <a:cxn ang="0">
                  <a:pos x="T6" y="T7"/>
                </a:cxn>
                <a:cxn ang="0">
                  <a:pos x="T8" y="T9"/>
                </a:cxn>
              </a:cxnLst>
              <a:rect l="0" t="0" r="r" b="b"/>
              <a:pathLst>
                <a:path w="475" h="152">
                  <a:moveTo>
                    <a:pt x="31" y="152"/>
                  </a:moveTo>
                  <a:lnTo>
                    <a:pt x="0" y="0"/>
                  </a:lnTo>
                  <a:lnTo>
                    <a:pt x="475" y="0"/>
                  </a:lnTo>
                  <a:lnTo>
                    <a:pt x="449" y="152"/>
                  </a:lnTo>
                  <a:lnTo>
                    <a:pt x="31" y="1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6" name="Freeform 64">
              <a:extLst>
                <a:ext uri="{FF2B5EF4-FFF2-40B4-BE49-F238E27FC236}">
                  <a16:creationId xmlns:a16="http://schemas.microsoft.com/office/drawing/2014/main" id="{4EE21866-8D6E-4BF3-B2E8-8D4BD28ACDFD}"/>
                </a:ext>
              </a:extLst>
            </p:cNvPr>
            <p:cNvSpPr>
              <a:spLocks noEditPoints="1"/>
            </p:cNvSpPr>
            <p:nvPr/>
          </p:nvSpPr>
          <p:spPr bwMode="auto">
            <a:xfrm>
              <a:off x="2013443" y="8479014"/>
              <a:ext cx="429158" cy="431683"/>
            </a:xfrm>
            <a:custGeom>
              <a:avLst/>
              <a:gdLst>
                <a:gd name="T0" fmla="*/ 340 w 340"/>
                <a:gd name="T1" fmla="*/ 342 h 342"/>
                <a:gd name="T2" fmla="*/ 0 w 340"/>
                <a:gd name="T3" fmla="*/ 342 h 342"/>
                <a:gd name="T4" fmla="*/ 0 w 340"/>
                <a:gd name="T5" fmla="*/ 0 h 342"/>
                <a:gd name="T6" fmla="*/ 340 w 340"/>
                <a:gd name="T7" fmla="*/ 0 h 342"/>
                <a:gd name="T8" fmla="*/ 340 w 340"/>
                <a:gd name="T9" fmla="*/ 342 h 342"/>
                <a:gd name="T10" fmla="*/ 10 w 340"/>
                <a:gd name="T11" fmla="*/ 333 h 342"/>
                <a:gd name="T12" fmla="*/ 330 w 340"/>
                <a:gd name="T13" fmla="*/ 333 h 342"/>
                <a:gd name="T14" fmla="*/ 330 w 340"/>
                <a:gd name="T15" fmla="*/ 10 h 342"/>
                <a:gd name="T16" fmla="*/ 10 w 340"/>
                <a:gd name="T17" fmla="*/ 10 h 342"/>
                <a:gd name="T18" fmla="*/ 10 w 340"/>
                <a:gd name="T19" fmla="*/ 33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2">
                  <a:moveTo>
                    <a:pt x="340" y="342"/>
                  </a:moveTo>
                  <a:lnTo>
                    <a:pt x="0" y="342"/>
                  </a:lnTo>
                  <a:lnTo>
                    <a:pt x="0" y="0"/>
                  </a:lnTo>
                  <a:lnTo>
                    <a:pt x="340" y="0"/>
                  </a:lnTo>
                  <a:lnTo>
                    <a:pt x="340" y="342"/>
                  </a:lnTo>
                  <a:close/>
                  <a:moveTo>
                    <a:pt x="10" y="333"/>
                  </a:moveTo>
                  <a:lnTo>
                    <a:pt x="330" y="333"/>
                  </a:lnTo>
                  <a:lnTo>
                    <a:pt x="330" y="10"/>
                  </a:lnTo>
                  <a:lnTo>
                    <a:pt x="10" y="10"/>
                  </a:lnTo>
                  <a:lnTo>
                    <a:pt x="10" y="333"/>
                  </a:lnTo>
                  <a:close/>
                </a:path>
              </a:pathLst>
            </a:custGeom>
            <a:solidFill>
              <a:srgbClr val="103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7" name="Oval 65">
              <a:extLst>
                <a:ext uri="{FF2B5EF4-FFF2-40B4-BE49-F238E27FC236}">
                  <a16:creationId xmlns:a16="http://schemas.microsoft.com/office/drawing/2014/main" id="{952AA24B-2249-4F97-915A-2624F650E08C}"/>
                </a:ext>
              </a:extLst>
            </p:cNvPr>
            <p:cNvSpPr>
              <a:spLocks noChangeArrowheads="1"/>
            </p:cNvSpPr>
            <p:nvPr/>
          </p:nvSpPr>
          <p:spPr bwMode="auto">
            <a:xfrm>
              <a:off x="2625624" y="8581255"/>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8" name="Oval 66">
              <a:extLst>
                <a:ext uri="{FF2B5EF4-FFF2-40B4-BE49-F238E27FC236}">
                  <a16:creationId xmlns:a16="http://schemas.microsoft.com/office/drawing/2014/main" id="{4027E108-C4D8-4896-B728-9B319D97F826}"/>
                </a:ext>
              </a:extLst>
            </p:cNvPr>
            <p:cNvSpPr>
              <a:spLocks noChangeArrowheads="1"/>
            </p:cNvSpPr>
            <p:nvPr/>
          </p:nvSpPr>
          <p:spPr bwMode="auto">
            <a:xfrm>
              <a:off x="2625624" y="8670873"/>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69" name="Oval 67">
              <a:extLst>
                <a:ext uri="{FF2B5EF4-FFF2-40B4-BE49-F238E27FC236}">
                  <a16:creationId xmlns:a16="http://schemas.microsoft.com/office/drawing/2014/main" id="{16D65A89-4633-49C2-92D3-A71CDBA536F5}"/>
                </a:ext>
              </a:extLst>
            </p:cNvPr>
            <p:cNvSpPr>
              <a:spLocks noChangeArrowheads="1"/>
            </p:cNvSpPr>
            <p:nvPr/>
          </p:nvSpPr>
          <p:spPr bwMode="auto">
            <a:xfrm>
              <a:off x="2625624" y="8761753"/>
              <a:ext cx="1336701" cy="5049"/>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0" name="Oval 68">
              <a:extLst>
                <a:ext uri="{FF2B5EF4-FFF2-40B4-BE49-F238E27FC236}">
                  <a16:creationId xmlns:a16="http://schemas.microsoft.com/office/drawing/2014/main" id="{1A47C41A-3DEE-4A2C-ADB0-F14A01E71BB1}"/>
                </a:ext>
              </a:extLst>
            </p:cNvPr>
            <p:cNvSpPr>
              <a:spLocks noChangeArrowheads="1"/>
            </p:cNvSpPr>
            <p:nvPr/>
          </p:nvSpPr>
          <p:spPr bwMode="auto">
            <a:xfrm>
              <a:off x="2625624" y="8848847"/>
              <a:ext cx="1336701" cy="5049"/>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1" name="Freeform 69">
              <a:extLst>
                <a:ext uri="{FF2B5EF4-FFF2-40B4-BE49-F238E27FC236}">
                  <a16:creationId xmlns:a16="http://schemas.microsoft.com/office/drawing/2014/main" id="{12D76C1C-9635-4BFE-B365-E29C5BAE45D6}"/>
                </a:ext>
              </a:extLst>
            </p:cNvPr>
            <p:cNvSpPr>
              <a:spLocks noEditPoints="1"/>
            </p:cNvSpPr>
            <p:nvPr/>
          </p:nvSpPr>
          <p:spPr bwMode="auto">
            <a:xfrm>
              <a:off x="2013443" y="9141685"/>
              <a:ext cx="429158" cy="431683"/>
            </a:xfrm>
            <a:custGeom>
              <a:avLst/>
              <a:gdLst>
                <a:gd name="T0" fmla="*/ 340 w 340"/>
                <a:gd name="T1" fmla="*/ 342 h 342"/>
                <a:gd name="T2" fmla="*/ 0 w 340"/>
                <a:gd name="T3" fmla="*/ 342 h 342"/>
                <a:gd name="T4" fmla="*/ 0 w 340"/>
                <a:gd name="T5" fmla="*/ 0 h 342"/>
                <a:gd name="T6" fmla="*/ 340 w 340"/>
                <a:gd name="T7" fmla="*/ 0 h 342"/>
                <a:gd name="T8" fmla="*/ 340 w 340"/>
                <a:gd name="T9" fmla="*/ 342 h 342"/>
                <a:gd name="T10" fmla="*/ 10 w 340"/>
                <a:gd name="T11" fmla="*/ 333 h 342"/>
                <a:gd name="T12" fmla="*/ 330 w 340"/>
                <a:gd name="T13" fmla="*/ 333 h 342"/>
                <a:gd name="T14" fmla="*/ 330 w 340"/>
                <a:gd name="T15" fmla="*/ 10 h 342"/>
                <a:gd name="T16" fmla="*/ 10 w 340"/>
                <a:gd name="T17" fmla="*/ 10 h 342"/>
                <a:gd name="T18" fmla="*/ 10 w 340"/>
                <a:gd name="T19" fmla="*/ 33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2">
                  <a:moveTo>
                    <a:pt x="340" y="342"/>
                  </a:moveTo>
                  <a:lnTo>
                    <a:pt x="0" y="342"/>
                  </a:lnTo>
                  <a:lnTo>
                    <a:pt x="0" y="0"/>
                  </a:lnTo>
                  <a:lnTo>
                    <a:pt x="340" y="0"/>
                  </a:lnTo>
                  <a:lnTo>
                    <a:pt x="340" y="342"/>
                  </a:lnTo>
                  <a:close/>
                  <a:moveTo>
                    <a:pt x="10" y="333"/>
                  </a:moveTo>
                  <a:lnTo>
                    <a:pt x="330" y="333"/>
                  </a:lnTo>
                  <a:lnTo>
                    <a:pt x="330" y="10"/>
                  </a:lnTo>
                  <a:lnTo>
                    <a:pt x="10" y="10"/>
                  </a:lnTo>
                  <a:lnTo>
                    <a:pt x="10" y="333"/>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2" name="Freeform 70">
              <a:extLst>
                <a:ext uri="{FF2B5EF4-FFF2-40B4-BE49-F238E27FC236}">
                  <a16:creationId xmlns:a16="http://schemas.microsoft.com/office/drawing/2014/main" id="{89577CD2-334E-429C-B48F-4F90B38481DE}"/>
                </a:ext>
              </a:extLst>
            </p:cNvPr>
            <p:cNvSpPr>
              <a:spLocks noEditPoints="1"/>
            </p:cNvSpPr>
            <p:nvPr/>
          </p:nvSpPr>
          <p:spPr bwMode="auto">
            <a:xfrm>
              <a:off x="2013443" y="9141685"/>
              <a:ext cx="429158" cy="431683"/>
            </a:xfrm>
            <a:custGeom>
              <a:avLst/>
              <a:gdLst>
                <a:gd name="T0" fmla="*/ 340 w 340"/>
                <a:gd name="T1" fmla="*/ 342 h 342"/>
                <a:gd name="T2" fmla="*/ 0 w 340"/>
                <a:gd name="T3" fmla="*/ 342 h 342"/>
                <a:gd name="T4" fmla="*/ 0 w 340"/>
                <a:gd name="T5" fmla="*/ 0 h 342"/>
                <a:gd name="T6" fmla="*/ 340 w 340"/>
                <a:gd name="T7" fmla="*/ 0 h 342"/>
                <a:gd name="T8" fmla="*/ 340 w 340"/>
                <a:gd name="T9" fmla="*/ 342 h 342"/>
                <a:gd name="T10" fmla="*/ 10 w 340"/>
                <a:gd name="T11" fmla="*/ 333 h 342"/>
                <a:gd name="T12" fmla="*/ 330 w 340"/>
                <a:gd name="T13" fmla="*/ 333 h 342"/>
                <a:gd name="T14" fmla="*/ 330 w 340"/>
                <a:gd name="T15" fmla="*/ 10 h 342"/>
                <a:gd name="T16" fmla="*/ 10 w 340"/>
                <a:gd name="T17" fmla="*/ 10 h 342"/>
                <a:gd name="T18" fmla="*/ 10 w 340"/>
                <a:gd name="T19" fmla="*/ 33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2">
                  <a:moveTo>
                    <a:pt x="340" y="342"/>
                  </a:moveTo>
                  <a:lnTo>
                    <a:pt x="0" y="342"/>
                  </a:lnTo>
                  <a:lnTo>
                    <a:pt x="0" y="0"/>
                  </a:lnTo>
                  <a:lnTo>
                    <a:pt x="340" y="0"/>
                  </a:lnTo>
                  <a:lnTo>
                    <a:pt x="340" y="342"/>
                  </a:lnTo>
                  <a:moveTo>
                    <a:pt x="10" y="333"/>
                  </a:moveTo>
                  <a:lnTo>
                    <a:pt x="330" y="333"/>
                  </a:lnTo>
                  <a:lnTo>
                    <a:pt x="330" y="10"/>
                  </a:lnTo>
                  <a:lnTo>
                    <a:pt x="10" y="10"/>
                  </a:lnTo>
                  <a:lnTo>
                    <a:pt x="10" y="333"/>
                  </a:lnTo>
                </a:path>
              </a:pathLst>
            </a:custGeom>
            <a:solidFill>
              <a:srgbClr val="103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3" name="Freeform 71">
              <a:extLst>
                <a:ext uri="{FF2B5EF4-FFF2-40B4-BE49-F238E27FC236}">
                  <a16:creationId xmlns:a16="http://schemas.microsoft.com/office/drawing/2014/main" id="{77E4A008-11DE-4877-B8EC-F933E31403FC}"/>
                </a:ext>
              </a:extLst>
            </p:cNvPr>
            <p:cNvSpPr>
              <a:spLocks/>
            </p:cNvSpPr>
            <p:nvPr/>
          </p:nvSpPr>
          <p:spPr bwMode="auto">
            <a:xfrm>
              <a:off x="2098012" y="9169454"/>
              <a:ext cx="422847" cy="331966"/>
            </a:xfrm>
            <a:custGeom>
              <a:avLst/>
              <a:gdLst>
                <a:gd name="T0" fmla="*/ 0 w 335"/>
                <a:gd name="T1" fmla="*/ 156 h 263"/>
                <a:gd name="T2" fmla="*/ 45 w 335"/>
                <a:gd name="T3" fmla="*/ 109 h 263"/>
                <a:gd name="T4" fmla="*/ 121 w 335"/>
                <a:gd name="T5" fmla="*/ 168 h 263"/>
                <a:gd name="T6" fmla="*/ 294 w 335"/>
                <a:gd name="T7" fmla="*/ 0 h 263"/>
                <a:gd name="T8" fmla="*/ 335 w 335"/>
                <a:gd name="T9" fmla="*/ 49 h 263"/>
                <a:gd name="T10" fmla="*/ 119 w 335"/>
                <a:gd name="T11" fmla="*/ 263 h 263"/>
                <a:gd name="T12" fmla="*/ 0 w 335"/>
                <a:gd name="T13" fmla="*/ 156 h 263"/>
              </a:gdLst>
              <a:ahLst/>
              <a:cxnLst>
                <a:cxn ang="0">
                  <a:pos x="T0" y="T1"/>
                </a:cxn>
                <a:cxn ang="0">
                  <a:pos x="T2" y="T3"/>
                </a:cxn>
                <a:cxn ang="0">
                  <a:pos x="T4" y="T5"/>
                </a:cxn>
                <a:cxn ang="0">
                  <a:pos x="T6" y="T7"/>
                </a:cxn>
                <a:cxn ang="0">
                  <a:pos x="T8" y="T9"/>
                </a:cxn>
                <a:cxn ang="0">
                  <a:pos x="T10" y="T11"/>
                </a:cxn>
                <a:cxn ang="0">
                  <a:pos x="T12" y="T13"/>
                </a:cxn>
              </a:cxnLst>
              <a:rect l="0" t="0" r="r" b="b"/>
              <a:pathLst>
                <a:path w="335" h="263">
                  <a:moveTo>
                    <a:pt x="0" y="156"/>
                  </a:moveTo>
                  <a:lnTo>
                    <a:pt x="45" y="109"/>
                  </a:lnTo>
                  <a:lnTo>
                    <a:pt x="121" y="168"/>
                  </a:lnTo>
                  <a:lnTo>
                    <a:pt x="294" y="0"/>
                  </a:lnTo>
                  <a:lnTo>
                    <a:pt x="335" y="49"/>
                  </a:lnTo>
                  <a:lnTo>
                    <a:pt x="119" y="263"/>
                  </a:lnTo>
                  <a:lnTo>
                    <a:pt x="0" y="156"/>
                  </a:lnTo>
                  <a:close/>
                </a:path>
              </a:pathLst>
            </a:custGeom>
            <a:solidFill>
              <a:srgbClr val="287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4" name="Oval 72">
              <a:extLst>
                <a:ext uri="{FF2B5EF4-FFF2-40B4-BE49-F238E27FC236}">
                  <a16:creationId xmlns:a16="http://schemas.microsoft.com/office/drawing/2014/main" id="{1FEDCB8B-00D2-4AA3-BF3D-9BA1F31D77DE}"/>
                </a:ext>
              </a:extLst>
            </p:cNvPr>
            <p:cNvSpPr>
              <a:spLocks noChangeArrowheads="1"/>
            </p:cNvSpPr>
            <p:nvPr/>
          </p:nvSpPr>
          <p:spPr bwMode="auto">
            <a:xfrm>
              <a:off x="2625624" y="9243925"/>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5" name="Oval 73">
              <a:extLst>
                <a:ext uri="{FF2B5EF4-FFF2-40B4-BE49-F238E27FC236}">
                  <a16:creationId xmlns:a16="http://schemas.microsoft.com/office/drawing/2014/main" id="{F72230AE-DBC5-4B9E-8E6E-3F61FE60ACF8}"/>
                </a:ext>
              </a:extLst>
            </p:cNvPr>
            <p:cNvSpPr>
              <a:spLocks noChangeArrowheads="1"/>
            </p:cNvSpPr>
            <p:nvPr/>
          </p:nvSpPr>
          <p:spPr bwMode="auto">
            <a:xfrm>
              <a:off x="2625624" y="9333544"/>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6" name="Oval 74">
              <a:extLst>
                <a:ext uri="{FF2B5EF4-FFF2-40B4-BE49-F238E27FC236}">
                  <a16:creationId xmlns:a16="http://schemas.microsoft.com/office/drawing/2014/main" id="{717A280D-B020-4BED-967E-325A1674C17D}"/>
                </a:ext>
              </a:extLst>
            </p:cNvPr>
            <p:cNvSpPr>
              <a:spLocks noChangeArrowheads="1"/>
            </p:cNvSpPr>
            <p:nvPr/>
          </p:nvSpPr>
          <p:spPr bwMode="auto">
            <a:xfrm>
              <a:off x="2625624" y="9423162"/>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7" name="Oval 75">
              <a:extLst>
                <a:ext uri="{FF2B5EF4-FFF2-40B4-BE49-F238E27FC236}">
                  <a16:creationId xmlns:a16="http://schemas.microsoft.com/office/drawing/2014/main" id="{4EA16A62-2825-401B-AC6B-6DA3F95148B5}"/>
                </a:ext>
              </a:extLst>
            </p:cNvPr>
            <p:cNvSpPr>
              <a:spLocks noChangeArrowheads="1"/>
            </p:cNvSpPr>
            <p:nvPr/>
          </p:nvSpPr>
          <p:spPr bwMode="auto">
            <a:xfrm>
              <a:off x="2625624" y="9510256"/>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8" name="Freeform 76">
              <a:extLst>
                <a:ext uri="{FF2B5EF4-FFF2-40B4-BE49-F238E27FC236}">
                  <a16:creationId xmlns:a16="http://schemas.microsoft.com/office/drawing/2014/main" id="{C74854D8-C42A-47F6-B0E3-67125FAA533A}"/>
                </a:ext>
              </a:extLst>
            </p:cNvPr>
            <p:cNvSpPr>
              <a:spLocks noEditPoints="1"/>
            </p:cNvSpPr>
            <p:nvPr/>
          </p:nvSpPr>
          <p:spPr bwMode="auto">
            <a:xfrm>
              <a:off x="2013443" y="9782897"/>
              <a:ext cx="429158" cy="431683"/>
            </a:xfrm>
            <a:custGeom>
              <a:avLst/>
              <a:gdLst>
                <a:gd name="T0" fmla="*/ 340 w 340"/>
                <a:gd name="T1" fmla="*/ 342 h 342"/>
                <a:gd name="T2" fmla="*/ 0 w 340"/>
                <a:gd name="T3" fmla="*/ 342 h 342"/>
                <a:gd name="T4" fmla="*/ 0 w 340"/>
                <a:gd name="T5" fmla="*/ 0 h 342"/>
                <a:gd name="T6" fmla="*/ 340 w 340"/>
                <a:gd name="T7" fmla="*/ 0 h 342"/>
                <a:gd name="T8" fmla="*/ 340 w 340"/>
                <a:gd name="T9" fmla="*/ 342 h 342"/>
                <a:gd name="T10" fmla="*/ 10 w 340"/>
                <a:gd name="T11" fmla="*/ 333 h 342"/>
                <a:gd name="T12" fmla="*/ 330 w 340"/>
                <a:gd name="T13" fmla="*/ 333 h 342"/>
                <a:gd name="T14" fmla="*/ 330 w 340"/>
                <a:gd name="T15" fmla="*/ 10 h 342"/>
                <a:gd name="T16" fmla="*/ 10 w 340"/>
                <a:gd name="T17" fmla="*/ 10 h 342"/>
                <a:gd name="T18" fmla="*/ 10 w 340"/>
                <a:gd name="T19" fmla="*/ 33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2">
                  <a:moveTo>
                    <a:pt x="340" y="342"/>
                  </a:moveTo>
                  <a:lnTo>
                    <a:pt x="0" y="342"/>
                  </a:lnTo>
                  <a:lnTo>
                    <a:pt x="0" y="0"/>
                  </a:lnTo>
                  <a:lnTo>
                    <a:pt x="340" y="0"/>
                  </a:lnTo>
                  <a:lnTo>
                    <a:pt x="340" y="342"/>
                  </a:lnTo>
                  <a:close/>
                  <a:moveTo>
                    <a:pt x="10" y="333"/>
                  </a:moveTo>
                  <a:lnTo>
                    <a:pt x="330" y="333"/>
                  </a:lnTo>
                  <a:lnTo>
                    <a:pt x="330" y="10"/>
                  </a:lnTo>
                  <a:lnTo>
                    <a:pt x="10" y="10"/>
                  </a:lnTo>
                  <a:lnTo>
                    <a:pt x="10" y="333"/>
                  </a:lnTo>
                  <a:close/>
                </a:path>
              </a:pathLst>
            </a:custGeom>
            <a:solidFill>
              <a:srgbClr val="103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79" name="Freeform 77">
              <a:extLst>
                <a:ext uri="{FF2B5EF4-FFF2-40B4-BE49-F238E27FC236}">
                  <a16:creationId xmlns:a16="http://schemas.microsoft.com/office/drawing/2014/main" id="{8A8FE237-45C1-4855-8C47-860D94C87A0B}"/>
                </a:ext>
              </a:extLst>
            </p:cNvPr>
            <p:cNvSpPr>
              <a:spLocks/>
            </p:cNvSpPr>
            <p:nvPr/>
          </p:nvSpPr>
          <p:spPr bwMode="auto">
            <a:xfrm>
              <a:off x="2098012" y="9810666"/>
              <a:ext cx="422847" cy="331966"/>
            </a:xfrm>
            <a:custGeom>
              <a:avLst/>
              <a:gdLst>
                <a:gd name="T0" fmla="*/ 0 w 335"/>
                <a:gd name="T1" fmla="*/ 156 h 263"/>
                <a:gd name="T2" fmla="*/ 45 w 335"/>
                <a:gd name="T3" fmla="*/ 107 h 263"/>
                <a:gd name="T4" fmla="*/ 121 w 335"/>
                <a:gd name="T5" fmla="*/ 168 h 263"/>
                <a:gd name="T6" fmla="*/ 294 w 335"/>
                <a:gd name="T7" fmla="*/ 0 h 263"/>
                <a:gd name="T8" fmla="*/ 335 w 335"/>
                <a:gd name="T9" fmla="*/ 50 h 263"/>
                <a:gd name="T10" fmla="*/ 119 w 335"/>
                <a:gd name="T11" fmla="*/ 263 h 263"/>
                <a:gd name="T12" fmla="*/ 0 w 335"/>
                <a:gd name="T13" fmla="*/ 156 h 263"/>
              </a:gdLst>
              <a:ahLst/>
              <a:cxnLst>
                <a:cxn ang="0">
                  <a:pos x="T0" y="T1"/>
                </a:cxn>
                <a:cxn ang="0">
                  <a:pos x="T2" y="T3"/>
                </a:cxn>
                <a:cxn ang="0">
                  <a:pos x="T4" y="T5"/>
                </a:cxn>
                <a:cxn ang="0">
                  <a:pos x="T6" y="T7"/>
                </a:cxn>
                <a:cxn ang="0">
                  <a:pos x="T8" y="T9"/>
                </a:cxn>
                <a:cxn ang="0">
                  <a:pos x="T10" y="T11"/>
                </a:cxn>
                <a:cxn ang="0">
                  <a:pos x="T12" y="T13"/>
                </a:cxn>
              </a:cxnLst>
              <a:rect l="0" t="0" r="r" b="b"/>
              <a:pathLst>
                <a:path w="335" h="263">
                  <a:moveTo>
                    <a:pt x="0" y="156"/>
                  </a:moveTo>
                  <a:lnTo>
                    <a:pt x="45" y="107"/>
                  </a:lnTo>
                  <a:lnTo>
                    <a:pt x="121" y="168"/>
                  </a:lnTo>
                  <a:lnTo>
                    <a:pt x="294" y="0"/>
                  </a:lnTo>
                  <a:lnTo>
                    <a:pt x="335" y="50"/>
                  </a:lnTo>
                  <a:lnTo>
                    <a:pt x="119" y="263"/>
                  </a:lnTo>
                  <a:lnTo>
                    <a:pt x="0" y="156"/>
                  </a:lnTo>
                  <a:close/>
                </a:path>
              </a:pathLst>
            </a:custGeom>
            <a:solidFill>
              <a:srgbClr val="287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0" name="Oval 78">
              <a:extLst>
                <a:ext uri="{FF2B5EF4-FFF2-40B4-BE49-F238E27FC236}">
                  <a16:creationId xmlns:a16="http://schemas.microsoft.com/office/drawing/2014/main" id="{9D434DA5-0FD3-42C6-85BF-5D0C7A2B8DE1}"/>
                </a:ext>
              </a:extLst>
            </p:cNvPr>
            <p:cNvSpPr>
              <a:spLocks noChangeArrowheads="1"/>
            </p:cNvSpPr>
            <p:nvPr/>
          </p:nvSpPr>
          <p:spPr bwMode="auto">
            <a:xfrm>
              <a:off x="2625624" y="9885138"/>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1" name="Oval 79">
              <a:extLst>
                <a:ext uri="{FF2B5EF4-FFF2-40B4-BE49-F238E27FC236}">
                  <a16:creationId xmlns:a16="http://schemas.microsoft.com/office/drawing/2014/main" id="{93118D9C-00F8-4143-B826-DFBB218930D6}"/>
                </a:ext>
              </a:extLst>
            </p:cNvPr>
            <p:cNvSpPr>
              <a:spLocks noChangeArrowheads="1"/>
            </p:cNvSpPr>
            <p:nvPr/>
          </p:nvSpPr>
          <p:spPr bwMode="auto">
            <a:xfrm>
              <a:off x="2625624" y="9974756"/>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2" name="Oval 80">
              <a:extLst>
                <a:ext uri="{FF2B5EF4-FFF2-40B4-BE49-F238E27FC236}">
                  <a16:creationId xmlns:a16="http://schemas.microsoft.com/office/drawing/2014/main" id="{6B0B2F19-24D3-4B01-A0E0-1821DEB67433}"/>
                </a:ext>
              </a:extLst>
            </p:cNvPr>
            <p:cNvSpPr>
              <a:spLocks noChangeArrowheads="1"/>
            </p:cNvSpPr>
            <p:nvPr/>
          </p:nvSpPr>
          <p:spPr bwMode="auto">
            <a:xfrm>
              <a:off x="2625624" y="10061850"/>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3" name="Oval 81">
              <a:extLst>
                <a:ext uri="{FF2B5EF4-FFF2-40B4-BE49-F238E27FC236}">
                  <a16:creationId xmlns:a16="http://schemas.microsoft.com/office/drawing/2014/main" id="{D07C3D0D-7A18-4F44-B363-48E515FAE9BB}"/>
                </a:ext>
              </a:extLst>
            </p:cNvPr>
            <p:cNvSpPr>
              <a:spLocks noChangeArrowheads="1"/>
            </p:cNvSpPr>
            <p:nvPr/>
          </p:nvSpPr>
          <p:spPr bwMode="auto">
            <a:xfrm>
              <a:off x="2625624" y="10151468"/>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Freeform 82">
              <a:extLst>
                <a:ext uri="{FF2B5EF4-FFF2-40B4-BE49-F238E27FC236}">
                  <a16:creationId xmlns:a16="http://schemas.microsoft.com/office/drawing/2014/main" id="{AC2941E7-7865-4A0F-8F18-97F924627DD8}"/>
                </a:ext>
              </a:extLst>
            </p:cNvPr>
            <p:cNvSpPr>
              <a:spLocks noEditPoints="1"/>
            </p:cNvSpPr>
            <p:nvPr/>
          </p:nvSpPr>
          <p:spPr bwMode="auto">
            <a:xfrm>
              <a:off x="2013443" y="10403914"/>
              <a:ext cx="429158" cy="427896"/>
            </a:xfrm>
            <a:custGeom>
              <a:avLst/>
              <a:gdLst>
                <a:gd name="T0" fmla="*/ 340 w 340"/>
                <a:gd name="T1" fmla="*/ 339 h 339"/>
                <a:gd name="T2" fmla="*/ 0 w 340"/>
                <a:gd name="T3" fmla="*/ 339 h 339"/>
                <a:gd name="T4" fmla="*/ 0 w 340"/>
                <a:gd name="T5" fmla="*/ 0 h 339"/>
                <a:gd name="T6" fmla="*/ 340 w 340"/>
                <a:gd name="T7" fmla="*/ 0 h 339"/>
                <a:gd name="T8" fmla="*/ 340 w 340"/>
                <a:gd name="T9" fmla="*/ 339 h 339"/>
                <a:gd name="T10" fmla="*/ 10 w 340"/>
                <a:gd name="T11" fmla="*/ 330 h 339"/>
                <a:gd name="T12" fmla="*/ 330 w 340"/>
                <a:gd name="T13" fmla="*/ 330 h 339"/>
                <a:gd name="T14" fmla="*/ 330 w 340"/>
                <a:gd name="T15" fmla="*/ 9 h 339"/>
                <a:gd name="T16" fmla="*/ 10 w 340"/>
                <a:gd name="T17" fmla="*/ 9 h 339"/>
                <a:gd name="T18" fmla="*/ 10 w 340"/>
                <a:gd name="T19" fmla="*/ 33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39">
                  <a:moveTo>
                    <a:pt x="340" y="339"/>
                  </a:moveTo>
                  <a:lnTo>
                    <a:pt x="0" y="339"/>
                  </a:lnTo>
                  <a:lnTo>
                    <a:pt x="0" y="0"/>
                  </a:lnTo>
                  <a:lnTo>
                    <a:pt x="340" y="0"/>
                  </a:lnTo>
                  <a:lnTo>
                    <a:pt x="340" y="339"/>
                  </a:lnTo>
                  <a:close/>
                  <a:moveTo>
                    <a:pt x="10" y="330"/>
                  </a:moveTo>
                  <a:lnTo>
                    <a:pt x="330" y="330"/>
                  </a:lnTo>
                  <a:lnTo>
                    <a:pt x="330" y="9"/>
                  </a:lnTo>
                  <a:lnTo>
                    <a:pt x="10" y="9"/>
                  </a:lnTo>
                  <a:lnTo>
                    <a:pt x="10" y="330"/>
                  </a:lnTo>
                  <a:close/>
                </a:path>
              </a:pathLst>
            </a:custGeom>
            <a:solidFill>
              <a:srgbClr val="103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5" name="Freeform 83">
              <a:extLst>
                <a:ext uri="{FF2B5EF4-FFF2-40B4-BE49-F238E27FC236}">
                  <a16:creationId xmlns:a16="http://schemas.microsoft.com/office/drawing/2014/main" id="{E7E6D385-9A27-4176-BA9F-58D0B9CF6CD5}"/>
                </a:ext>
              </a:extLst>
            </p:cNvPr>
            <p:cNvSpPr>
              <a:spLocks/>
            </p:cNvSpPr>
            <p:nvPr/>
          </p:nvSpPr>
          <p:spPr bwMode="auto">
            <a:xfrm>
              <a:off x="2098012" y="10430421"/>
              <a:ext cx="422847" cy="329442"/>
            </a:xfrm>
            <a:custGeom>
              <a:avLst/>
              <a:gdLst>
                <a:gd name="T0" fmla="*/ 0 w 335"/>
                <a:gd name="T1" fmla="*/ 155 h 261"/>
                <a:gd name="T2" fmla="*/ 45 w 335"/>
                <a:gd name="T3" fmla="*/ 107 h 261"/>
                <a:gd name="T4" fmla="*/ 121 w 335"/>
                <a:gd name="T5" fmla="*/ 166 h 261"/>
                <a:gd name="T6" fmla="*/ 294 w 335"/>
                <a:gd name="T7" fmla="*/ 0 h 261"/>
                <a:gd name="T8" fmla="*/ 335 w 335"/>
                <a:gd name="T9" fmla="*/ 48 h 261"/>
                <a:gd name="T10" fmla="*/ 119 w 335"/>
                <a:gd name="T11" fmla="*/ 261 h 261"/>
                <a:gd name="T12" fmla="*/ 0 w 335"/>
                <a:gd name="T13" fmla="*/ 155 h 261"/>
              </a:gdLst>
              <a:ahLst/>
              <a:cxnLst>
                <a:cxn ang="0">
                  <a:pos x="T0" y="T1"/>
                </a:cxn>
                <a:cxn ang="0">
                  <a:pos x="T2" y="T3"/>
                </a:cxn>
                <a:cxn ang="0">
                  <a:pos x="T4" y="T5"/>
                </a:cxn>
                <a:cxn ang="0">
                  <a:pos x="T6" y="T7"/>
                </a:cxn>
                <a:cxn ang="0">
                  <a:pos x="T8" y="T9"/>
                </a:cxn>
                <a:cxn ang="0">
                  <a:pos x="T10" y="T11"/>
                </a:cxn>
                <a:cxn ang="0">
                  <a:pos x="T12" y="T13"/>
                </a:cxn>
              </a:cxnLst>
              <a:rect l="0" t="0" r="r" b="b"/>
              <a:pathLst>
                <a:path w="335" h="261">
                  <a:moveTo>
                    <a:pt x="0" y="155"/>
                  </a:moveTo>
                  <a:lnTo>
                    <a:pt x="45" y="107"/>
                  </a:lnTo>
                  <a:lnTo>
                    <a:pt x="121" y="166"/>
                  </a:lnTo>
                  <a:lnTo>
                    <a:pt x="294" y="0"/>
                  </a:lnTo>
                  <a:lnTo>
                    <a:pt x="335" y="48"/>
                  </a:lnTo>
                  <a:lnTo>
                    <a:pt x="119" y="261"/>
                  </a:lnTo>
                  <a:lnTo>
                    <a:pt x="0" y="155"/>
                  </a:lnTo>
                  <a:close/>
                </a:path>
              </a:pathLst>
            </a:custGeom>
            <a:solidFill>
              <a:srgbClr val="287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6" name="Oval 84">
              <a:extLst>
                <a:ext uri="{FF2B5EF4-FFF2-40B4-BE49-F238E27FC236}">
                  <a16:creationId xmlns:a16="http://schemas.microsoft.com/office/drawing/2014/main" id="{E85F327B-43C3-4C5E-9B11-14D90592E880}"/>
                </a:ext>
              </a:extLst>
            </p:cNvPr>
            <p:cNvSpPr>
              <a:spLocks noChangeArrowheads="1"/>
            </p:cNvSpPr>
            <p:nvPr/>
          </p:nvSpPr>
          <p:spPr bwMode="auto">
            <a:xfrm>
              <a:off x="2625624" y="10502368"/>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7" name="Oval 85">
              <a:extLst>
                <a:ext uri="{FF2B5EF4-FFF2-40B4-BE49-F238E27FC236}">
                  <a16:creationId xmlns:a16="http://schemas.microsoft.com/office/drawing/2014/main" id="{4984CD6A-BAF0-4ADE-B113-28BDE578AC2F}"/>
                </a:ext>
              </a:extLst>
            </p:cNvPr>
            <p:cNvSpPr>
              <a:spLocks noChangeArrowheads="1"/>
            </p:cNvSpPr>
            <p:nvPr/>
          </p:nvSpPr>
          <p:spPr bwMode="auto">
            <a:xfrm>
              <a:off x="2625624" y="10591987"/>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8" name="Oval 86">
              <a:extLst>
                <a:ext uri="{FF2B5EF4-FFF2-40B4-BE49-F238E27FC236}">
                  <a16:creationId xmlns:a16="http://schemas.microsoft.com/office/drawing/2014/main" id="{376240DE-8B42-4A58-9F07-1332F48C81E1}"/>
                </a:ext>
              </a:extLst>
            </p:cNvPr>
            <p:cNvSpPr>
              <a:spLocks noChangeArrowheads="1"/>
            </p:cNvSpPr>
            <p:nvPr/>
          </p:nvSpPr>
          <p:spPr bwMode="auto">
            <a:xfrm>
              <a:off x="2625624" y="10682867"/>
              <a:ext cx="1336701" cy="5049"/>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89" name="Oval 87">
              <a:extLst>
                <a:ext uri="{FF2B5EF4-FFF2-40B4-BE49-F238E27FC236}">
                  <a16:creationId xmlns:a16="http://schemas.microsoft.com/office/drawing/2014/main" id="{26118FFE-EA04-494E-8D14-DE27ADEC94ED}"/>
                </a:ext>
              </a:extLst>
            </p:cNvPr>
            <p:cNvSpPr>
              <a:spLocks noChangeArrowheads="1"/>
            </p:cNvSpPr>
            <p:nvPr/>
          </p:nvSpPr>
          <p:spPr bwMode="auto">
            <a:xfrm>
              <a:off x="2625624" y="10772486"/>
              <a:ext cx="1336701" cy="6311"/>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90" name="Freeform 88">
              <a:extLst>
                <a:ext uri="{FF2B5EF4-FFF2-40B4-BE49-F238E27FC236}">
                  <a16:creationId xmlns:a16="http://schemas.microsoft.com/office/drawing/2014/main" id="{A84EE35D-F974-411F-95D1-ED76DC053E5B}"/>
                </a:ext>
              </a:extLst>
            </p:cNvPr>
            <p:cNvSpPr>
              <a:spLocks/>
            </p:cNvSpPr>
            <p:nvPr/>
          </p:nvSpPr>
          <p:spPr bwMode="auto">
            <a:xfrm>
              <a:off x="3557150" y="10855793"/>
              <a:ext cx="282739" cy="579363"/>
            </a:xfrm>
            <a:custGeom>
              <a:avLst/>
              <a:gdLst>
                <a:gd name="T0" fmla="*/ 224 w 224"/>
                <a:gd name="T1" fmla="*/ 0 h 459"/>
                <a:gd name="T2" fmla="*/ 0 w 224"/>
                <a:gd name="T3" fmla="*/ 459 h 459"/>
                <a:gd name="T4" fmla="*/ 159 w 224"/>
                <a:gd name="T5" fmla="*/ 459 h 459"/>
                <a:gd name="T6" fmla="*/ 224 w 224"/>
                <a:gd name="T7" fmla="*/ 0 h 459"/>
              </a:gdLst>
              <a:ahLst/>
              <a:cxnLst>
                <a:cxn ang="0">
                  <a:pos x="T0" y="T1"/>
                </a:cxn>
                <a:cxn ang="0">
                  <a:pos x="T2" y="T3"/>
                </a:cxn>
                <a:cxn ang="0">
                  <a:pos x="T4" y="T5"/>
                </a:cxn>
                <a:cxn ang="0">
                  <a:pos x="T6" y="T7"/>
                </a:cxn>
              </a:cxnLst>
              <a:rect l="0" t="0" r="r" b="b"/>
              <a:pathLst>
                <a:path w="224" h="459">
                  <a:moveTo>
                    <a:pt x="224" y="0"/>
                  </a:moveTo>
                  <a:lnTo>
                    <a:pt x="0" y="459"/>
                  </a:lnTo>
                  <a:lnTo>
                    <a:pt x="159" y="459"/>
                  </a:lnTo>
                  <a:lnTo>
                    <a:pt x="224"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91" name="Freeform 89">
              <a:extLst>
                <a:ext uri="{FF2B5EF4-FFF2-40B4-BE49-F238E27FC236}">
                  <a16:creationId xmlns:a16="http://schemas.microsoft.com/office/drawing/2014/main" id="{AE16BE82-DB93-4C78-B8FF-C68637C176A6}"/>
                </a:ext>
              </a:extLst>
            </p:cNvPr>
            <p:cNvSpPr>
              <a:spLocks/>
            </p:cNvSpPr>
            <p:nvPr/>
          </p:nvSpPr>
          <p:spPr bwMode="auto">
            <a:xfrm>
              <a:off x="3757844" y="10859579"/>
              <a:ext cx="540234" cy="578101"/>
            </a:xfrm>
            <a:custGeom>
              <a:avLst/>
              <a:gdLst>
                <a:gd name="T0" fmla="*/ 0 w 428"/>
                <a:gd name="T1" fmla="*/ 458 h 458"/>
                <a:gd name="T2" fmla="*/ 65 w 428"/>
                <a:gd name="T3" fmla="*/ 0 h 458"/>
                <a:gd name="T4" fmla="*/ 428 w 428"/>
                <a:gd name="T5" fmla="*/ 111 h 458"/>
                <a:gd name="T6" fmla="*/ 0 w 428"/>
                <a:gd name="T7" fmla="*/ 458 h 458"/>
              </a:gdLst>
              <a:ahLst/>
              <a:cxnLst>
                <a:cxn ang="0">
                  <a:pos x="T0" y="T1"/>
                </a:cxn>
                <a:cxn ang="0">
                  <a:pos x="T2" y="T3"/>
                </a:cxn>
                <a:cxn ang="0">
                  <a:pos x="T4" y="T5"/>
                </a:cxn>
                <a:cxn ang="0">
                  <a:pos x="T6" y="T7"/>
                </a:cxn>
              </a:cxnLst>
              <a:rect l="0" t="0" r="r" b="b"/>
              <a:pathLst>
                <a:path w="428" h="458">
                  <a:moveTo>
                    <a:pt x="0" y="458"/>
                  </a:moveTo>
                  <a:lnTo>
                    <a:pt x="65" y="0"/>
                  </a:lnTo>
                  <a:lnTo>
                    <a:pt x="428" y="111"/>
                  </a:lnTo>
                  <a:lnTo>
                    <a:pt x="0" y="458"/>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92" name="Freeform 90">
              <a:extLst>
                <a:ext uri="{FF2B5EF4-FFF2-40B4-BE49-F238E27FC236}">
                  <a16:creationId xmlns:a16="http://schemas.microsoft.com/office/drawing/2014/main" id="{6B3B1CCC-F182-4551-B207-FEF37804E2F9}"/>
                </a:ext>
              </a:extLst>
            </p:cNvPr>
            <p:cNvSpPr>
              <a:spLocks/>
            </p:cNvSpPr>
            <p:nvPr/>
          </p:nvSpPr>
          <p:spPr bwMode="auto">
            <a:xfrm>
              <a:off x="3757844" y="10853268"/>
              <a:ext cx="546546" cy="584412"/>
            </a:xfrm>
            <a:custGeom>
              <a:avLst/>
              <a:gdLst>
                <a:gd name="T0" fmla="*/ 0 w 182"/>
                <a:gd name="T1" fmla="*/ 195 h 195"/>
                <a:gd name="T2" fmla="*/ 51 w 182"/>
                <a:gd name="T3" fmla="*/ 153 h 195"/>
                <a:gd name="T4" fmla="*/ 179 w 182"/>
                <a:gd name="T5" fmla="*/ 48 h 195"/>
                <a:gd name="T6" fmla="*/ 179 w 182"/>
                <a:gd name="T7" fmla="*/ 50 h 195"/>
                <a:gd name="T8" fmla="*/ 120 w 182"/>
                <a:gd name="T9" fmla="*/ 32 h 195"/>
                <a:gd name="T10" fmla="*/ 26 w 182"/>
                <a:gd name="T11" fmla="*/ 3 h 195"/>
                <a:gd name="T12" fmla="*/ 28 w 182"/>
                <a:gd name="T13" fmla="*/ 2 h 195"/>
                <a:gd name="T14" fmla="*/ 8 w 182"/>
                <a:gd name="T15" fmla="*/ 140 h 195"/>
                <a:gd name="T16" fmla="*/ 0 w 182"/>
                <a:gd name="T17" fmla="*/ 195 h 195"/>
                <a:gd name="T18" fmla="*/ 0 w 182"/>
                <a:gd name="T19" fmla="*/ 194 h 195"/>
                <a:gd name="T20" fmla="*/ 0 w 182"/>
                <a:gd name="T21" fmla="*/ 191 h 195"/>
                <a:gd name="T22" fmla="*/ 2 w 182"/>
                <a:gd name="T23" fmla="*/ 181 h 195"/>
                <a:gd name="T24" fmla="*/ 7 w 182"/>
                <a:gd name="T25" fmla="*/ 141 h 195"/>
                <a:gd name="T26" fmla="*/ 26 w 182"/>
                <a:gd name="T27" fmla="*/ 2 h 195"/>
                <a:gd name="T28" fmla="*/ 26 w 182"/>
                <a:gd name="T29" fmla="*/ 0 h 195"/>
                <a:gd name="T30" fmla="*/ 27 w 182"/>
                <a:gd name="T31" fmla="*/ 1 h 195"/>
                <a:gd name="T32" fmla="*/ 121 w 182"/>
                <a:gd name="T33" fmla="*/ 30 h 195"/>
                <a:gd name="T34" fmla="*/ 180 w 182"/>
                <a:gd name="T35" fmla="*/ 48 h 195"/>
                <a:gd name="T36" fmla="*/ 182 w 182"/>
                <a:gd name="T37" fmla="*/ 49 h 195"/>
                <a:gd name="T38" fmla="*/ 180 w 182"/>
                <a:gd name="T39" fmla="*/ 50 h 195"/>
                <a:gd name="T40" fmla="*/ 51 w 182"/>
                <a:gd name="T41" fmla="*/ 154 h 195"/>
                <a:gd name="T42" fmla="*/ 13 w 182"/>
                <a:gd name="T43" fmla="*/ 184 h 195"/>
                <a:gd name="T44" fmla="*/ 3 w 182"/>
                <a:gd name="T45" fmla="*/ 192 h 195"/>
                <a:gd name="T46" fmla="*/ 1 w 182"/>
                <a:gd name="T47" fmla="*/ 194 h 195"/>
                <a:gd name="T48" fmla="*/ 0 w 182"/>
                <a:gd name="T4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 h="195">
                  <a:moveTo>
                    <a:pt x="0" y="195"/>
                  </a:moveTo>
                  <a:cubicBezTo>
                    <a:pt x="4" y="192"/>
                    <a:pt x="20" y="178"/>
                    <a:pt x="51" y="153"/>
                  </a:cubicBezTo>
                  <a:cubicBezTo>
                    <a:pt x="83" y="126"/>
                    <a:pt x="128" y="90"/>
                    <a:pt x="179" y="48"/>
                  </a:cubicBezTo>
                  <a:cubicBezTo>
                    <a:pt x="179" y="50"/>
                    <a:pt x="179" y="50"/>
                    <a:pt x="179" y="50"/>
                  </a:cubicBezTo>
                  <a:cubicBezTo>
                    <a:pt x="160" y="44"/>
                    <a:pt x="141" y="38"/>
                    <a:pt x="120" y="32"/>
                  </a:cubicBezTo>
                  <a:cubicBezTo>
                    <a:pt x="87" y="22"/>
                    <a:pt x="55" y="12"/>
                    <a:pt x="26" y="3"/>
                  </a:cubicBezTo>
                  <a:cubicBezTo>
                    <a:pt x="28" y="2"/>
                    <a:pt x="28" y="2"/>
                    <a:pt x="28" y="2"/>
                  </a:cubicBezTo>
                  <a:cubicBezTo>
                    <a:pt x="20" y="58"/>
                    <a:pt x="13" y="106"/>
                    <a:pt x="8" y="140"/>
                  </a:cubicBezTo>
                  <a:cubicBezTo>
                    <a:pt x="3" y="173"/>
                    <a:pt x="1" y="191"/>
                    <a:pt x="0" y="195"/>
                  </a:cubicBezTo>
                  <a:cubicBezTo>
                    <a:pt x="0" y="195"/>
                    <a:pt x="0" y="195"/>
                    <a:pt x="0" y="194"/>
                  </a:cubicBezTo>
                  <a:cubicBezTo>
                    <a:pt x="0" y="193"/>
                    <a:pt x="0" y="193"/>
                    <a:pt x="0" y="191"/>
                  </a:cubicBezTo>
                  <a:cubicBezTo>
                    <a:pt x="1" y="189"/>
                    <a:pt x="1" y="185"/>
                    <a:pt x="2" y="181"/>
                  </a:cubicBezTo>
                  <a:cubicBezTo>
                    <a:pt x="3" y="172"/>
                    <a:pt x="5" y="158"/>
                    <a:pt x="7" y="141"/>
                  </a:cubicBezTo>
                  <a:cubicBezTo>
                    <a:pt x="12" y="107"/>
                    <a:pt x="18" y="58"/>
                    <a:pt x="26" y="2"/>
                  </a:cubicBezTo>
                  <a:cubicBezTo>
                    <a:pt x="26" y="0"/>
                    <a:pt x="26" y="0"/>
                    <a:pt x="26" y="0"/>
                  </a:cubicBezTo>
                  <a:cubicBezTo>
                    <a:pt x="27" y="1"/>
                    <a:pt x="27" y="1"/>
                    <a:pt x="27" y="1"/>
                  </a:cubicBezTo>
                  <a:cubicBezTo>
                    <a:pt x="56" y="10"/>
                    <a:pt x="88" y="20"/>
                    <a:pt x="121" y="30"/>
                  </a:cubicBezTo>
                  <a:cubicBezTo>
                    <a:pt x="141" y="36"/>
                    <a:pt x="161" y="42"/>
                    <a:pt x="180" y="48"/>
                  </a:cubicBezTo>
                  <a:cubicBezTo>
                    <a:pt x="182" y="49"/>
                    <a:pt x="182" y="49"/>
                    <a:pt x="182" y="49"/>
                  </a:cubicBezTo>
                  <a:cubicBezTo>
                    <a:pt x="180" y="50"/>
                    <a:pt x="180" y="50"/>
                    <a:pt x="180" y="50"/>
                  </a:cubicBezTo>
                  <a:cubicBezTo>
                    <a:pt x="129" y="91"/>
                    <a:pt x="84" y="128"/>
                    <a:pt x="51" y="154"/>
                  </a:cubicBezTo>
                  <a:cubicBezTo>
                    <a:pt x="35" y="167"/>
                    <a:pt x="22" y="177"/>
                    <a:pt x="13" y="184"/>
                  </a:cubicBezTo>
                  <a:cubicBezTo>
                    <a:pt x="9" y="188"/>
                    <a:pt x="6" y="190"/>
                    <a:pt x="3" y="192"/>
                  </a:cubicBezTo>
                  <a:cubicBezTo>
                    <a:pt x="2" y="193"/>
                    <a:pt x="1" y="194"/>
                    <a:pt x="1" y="194"/>
                  </a:cubicBezTo>
                  <a:cubicBezTo>
                    <a:pt x="0" y="195"/>
                    <a:pt x="0" y="195"/>
                    <a:pt x="0" y="195"/>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Freeform 91">
              <a:extLst>
                <a:ext uri="{FF2B5EF4-FFF2-40B4-BE49-F238E27FC236}">
                  <a16:creationId xmlns:a16="http://schemas.microsoft.com/office/drawing/2014/main" id="{50F8FDBC-F106-4A53-B825-C32ECDF1E27D}"/>
                </a:ext>
              </a:extLst>
            </p:cNvPr>
            <p:cNvSpPr>
              <a:spLocks/>
            </p:cNvSpPr>
            <p:nvPr/>
          </p:nvSpPr>
          <p:spPr bwMode="auto">
            <a:xfrm>
              <a:off x="3245379" y="7481852"/>
              <a:ext cx="71947" cy="191859"/>
            </a:xfrm>
            <a:custGeom>
              <a:avLst/>
              <a:gdLst>
                <a:gd name="T0" fmla="*/ 57 w 57"/>
                <a:gd name="T1" fmla="*/ 0 h 152"/>
                <a:gd name="T2" fmla="*/ 26 w 57"/>
                <a:gd name="T3" fmla="*/ 0 h 152"/>
                <a:gd name="T4" fmla="*/ 0 w 57"/>
                <a:gd name="T5" fmla="*/ 152 h 152"/>
                <a:gd name="T6" fmla="*/ 31 w 57"/>
                <a:gd name="T7" fmla="*/ 152 h 152"/>
                <a:gd name="T8" fmla="*/ 57 w 57"/>
                <a:gd name="T9" fmla="*/ 0 h 152"/>
              </a:gdLst>
              <a:ahLst/>
              <a:cxnLst>
                <a:cxn ang="0">
                  <a:pos x="T0" y="T1"/>
                </a:cxn>
                <a:cxn ang="0">
                  <a:pos x="T2" y="T3"/>
                </a:cxn>
                <a:cxn ang="0">
                  <a:pos x="T4" y="T5"/>
                </a:cxn>
                <a:cxn ang="0">
                  <a:pos x="T6" y="T7"/>
                </a:cxn>
                <a:cxn ang="0">
                  <a:pos x="T8" y="T9"/>
                </a:cxn>
              </a:cxnLst>
              <a:rect l="0" t="0" r="r" b="b"/>
              <a:pathLst>
                <a:path w="57" h="152">
                  <a:moveTo>
                    <a:pt x="57" y="0"/>
                  </a:moveTo>
                  <a:lnTo>
                    <a:pt x="26" y="0"/>
                  </a:lnTo>
                  <a:lnTo>
                    <a:pt x="0" y="152"/>
                  </a:lnTo>
                  <a:lnTo>
                    <a:pt x="31" y="152"/>
                  </a:lnTo>
                  <a:lnTo>
                    <a:pt x="57" y="0"/>
                  </a:lnTo>
                  <a:close/>
                </a:path>
              </a:pathLst>
            </a:custGeom>
            <a:solidFill>
              <a:srgbClr val="103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94" name="Freeform 92">
              <a:extLst>
                <a:ext uri="{FF2B5EF4-FFF2-40B4-BE49-F238E27FC236}">
                  <a16:creationId xmlns:a16="http://schemas.microsoft.com/office/drawing/2014/main" id="{1CA58FAB-81C7-41C6-AA94-B2560FE6E32F}"/>
                </a:ext>
              </a:extLst>
            </p:cNvPr>
            <p:cNvSpPr>
              <a:spLocks/>
            </p:cNvSpPr>
            <p:nvPr/>
          </p:nvSpPr>
          <p:spPr bwMode="auto">
            <a:xfrm>
              <a:off x="3245379" y="7481852"/>
              <a:ext cx="71947" cy="191859"/>
            </a:xfrm>
            <a:custGeom>
              <a:avLst/>
              <a:gdLst>
                <a:gd name="T0" fmla="*/ 57 w 57"/>
                <a:gd name="T1" fmla="*/ 0 h 152"/>
                <a:gd name="T2" fmla="*/ 26 w 57"/>
                <a:gd name="T3" fmla="*/ 0 h 152"/>
                <a:gd name="T4" fmla="*/ 0 w 57"/>
                <a:gd name="T5" fmla="*/ 152 h 152"/>
                <a:gd name="T6" fmla="*/ 31 w 57"/>
                <a:gd name="T7" fmla="*/ 152 h 152"/>
                <a:gd name="T8" fmla="*/ 57 w 57"/>
                <a:gd name="T9" fmla="*/ 0 h 152"/>
              </a:gdLst>
              <a:ahLst/>
              <a:cxnLst>
                <a:cxn ang="0">
                  <a:pos x="T0" y="T1"/>
                </a:cxn>
                <a:cxn ang="0">
                  <a:pos x="T2" y="T3"/>
                </a:cxn>
                <a:cxn ang="0">
                  <a:pos x="T4" y="T5"/>
                </a:cxn>
                <a:cxn ang="0">
                  <a:pos x="T6" y="T7"/>
                </a:cxn>
                <a:cxn ang="0">
                  <a:pos x="T8" y="T9"/>
                </a:cxn>
              </a:cxnLst>
              <a:rect l="0" t="0" r="r" b="b"/>
              <a:pathLst>
                <a:path w="57" h="152">
                  <a:moveTo>
                    <a:pt x="57" y="0"/>
                  </a:moveTo>
                  <a:lnTo>
                    <a:pt x="26" y="0"/>
                  </a:lnTo>
                  <a:lnTo>
                    <a:pt x="0" y="152"/>
                  </a:lnTo>
                  <a:lnTo>
                    <a:pt x="31" y="152"/>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02" name="Freeform 100">
              <a:extLst>
                <a:ext uri="{FF2B5EF4-FFF2-40B4-BE49-F238E27FC236}">
                  <a16:creationId xmlns:a16="http://schemas.microsoft.com/office/drawing/2014/main" id="{FD0AABC1-3F19-45C5-AAC9-B68F075BC87D}"/>
                </a:ext>
              </a:extLst>
            </p:cNvPr>
            <p:cNvSpPr>
              <a:spLocks/>
            </p:cNvSpPr>
            <p:nvPr/>
          </p:nvSpPr>
          <p:spPr bwMode="auto">
            <a:xfrm>
              <a:off x="2124519" y="8620384"/>
              <a:ext cx="422847" cy="333229"/>
            </a:xfrm>
            <a:custGeom>
              <a:avLst/>
              <a:gdLst>
                <a:gd name="T0" fmla="*/ 0 w 335"/>
                <a:gd name="T1" fmla="*/ 154 h 264"/>
                <a:gd name="T2" fmla="*/ 45 w 335"/>
                <a:gd name="T3" fmla="*/ 107 h 264"/>
                <a:gd name="T4" fmla="*/ 121 w 335"/>
                <a:gd name="T5" fmla="*/ 166 h 264"/>
                <a:gd name="T6" fmla="*/ 295 w 335"/>
                <a:gd name="T7" fmla="*/ 0 h 264"/>
                <a:gd name="T8" fmla="*/ 335 w 335"/>
                <a:gd name="T9" fmla="*/ 48 h 264"/>
                <a:gd name="T10" fmla="*/ 119 w 335"/>
                <a:gd name="T11" fmla="*/ 264 h 264"/>
                <a:gd name="T12" fmla="*/ 0 w 335"/>
                <a:gd name="T13" fmla="*/ 154 h 264"/>
              </a:gdLst>
              <a:ahLst/>
              <a:cxnLst>
                <a:cxn ang="0">
                  <a:pos x="T0" y="T1"/>
                </a:cxn>
                <a:cxn ang="0">
                  <a:pos x="T2" y="T3"/>
                </a:cxn>
                <a:cxn ang="0">
                  <a:pos x="T4" y="T5"/>
                </a:cxn>
                <a:cxn ang="0">
                  <a:pos x="T6" y="T7"/>
                </a:cxn>
                <a:cxn ang="0">
                  <a:pos x="T8" y="T9"/>
                </a:cxn>
                <a:cxn ang="0">
                  <a:pos x="T10" y="T11"/>
                </a:cxn>
                <a:cxn ang="0">
                  <a:pos x="T12" y="T13"/>
                </a:cxn>
              </a:cxnLst>
              <a:rect l="0" t="0" r="r" b="b"/>
              <a:pathLst>
                <a:path w="335" h="264">
                  <a:moveTo>
                    <a:pt x="0" y="154"/>
                  </a:moveTo>
                  <a:lnTo>
                    <a:pt x="45" y="107"/>
                  </a:lnTo>
                  <a:lnTo>
                    <a:pt x="121" y="166"/>
                  </a:lnTo>
                  <a:lnTo>
                    <a:pt x="295" y="0"/>
                  </a:lnTo>
                  <a:lnTo>
                    <a:pt x="335" y="48"/>
                  </a:lnTo>
                  <a:lnTo>
                    <a:pt x="119" y="264"/>
                  </a:lnTo>
                  <a:lnTo>
                    <a:pt x="0" y="154"/>
                  </a:lnTo>
                  <a:close/>
                </a:path>
              </a:pathLst>
            </a:custGeom>
            <a:solidFill>
              <a:srgbClr val="287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Segoe UI"/>
                <a:ea typeface="+mn-ea"/>
                <a:cs typeface="+mn-cs"/>
              </a:endParaRPr>
            </a:p>
          </p:txBody>
        </p:sp>
      </p:grpSp>
      <p:pic>
        <p:nvPicPr>
          <p:cNvPr id="95" name="Picture 94">
            <a:extLst>
              <a:ext uri="{FF2B5EF4-FFF2-40B4-BE49-F238E27FC236}">
                <a16:creationId xmlns:a16="http://schemas.microsoft.com/office/drawing/2014/main" id="{829FF604-A209-4F4D-A9E8-2FA8AFF25453}"/>
              </a:ext>
            </a:extLst>
          </p:cNvPr>
          <p:cNvPicPr>
            <a:picLocks noChangeAspect="1"/>
          </p:cNvPicPr>
          <p:nvPr/>
        </p:nvPicPr>
        <p:blipFill>
          <a:blip r:embed="rId3"/>
          <a:stretch>
            <a:fillRect/>
          </a:stretch>
        </p:blipFill>
        <p:spPr>
          <a:xfrm>
            <a:off x="109233" y="6621207"/>
            <a:ext cx="3614359" cy="184370"/>
          </a:xfrm>
          <a:prstGeom prst="rect">
            <a:avLst/>
          </a:prstGeom>
          <a:effectLst>
            <a:glow rad="101600">
              <a:schemeClr val="bg1">
                <a:alpha val="60000"/>
              </a:schemeClr>
            </a:glow>
          </a:effectLst>
        </p:spPr>
      </p:pic>
      <p:pic>
        <p:nvPicPr>
          <p:cNvPr id="96" name="Picture 95">
            <a:extLst>
              <a:ext uri="{FF2B5EF4-FFF2-40B4-BE49-F238E27FC236}">
                <a16:creationId xmlns:a16="http://schemas.microsoft.com/office/drawing/2014/main" id="{FB131CF4-E289-437E-BFED-8CCF17B375AB}"/>
              </a:ext>
            </a:extLst>
          </p:cNvPr>
          <p:cNvPicPr>
            <a:picLocks noChangeAspect="1"/>
          </p:cNvPicPr>
          <p:nvPr/>
        </p:nvPicPr>
        <p:blipFill>
          <a:blip r:embed="rId4"/>
          <a:stretch>
            <a:fillRect/>
          </a:stretch>
        </p:blipFill>
        <p:spPr>
          <a:xfrm>
            <a:off x="9606013" y="130630"/>
            <a:ext cx="2403965" cy="536385"/>
          </a:xfrm>
          <a:prstGeom prst="rect">
            <a:avLst/>
          </a:prstGeom>
          <a:effectLst>
            <a:glow rad="101600">
              <a:schemeClr val="bg1">
                <a:alpha val="60000"/>
              </a:schemeClr>
            </a:glow>
          </a:effectLst>
        </p:spPr>
      </p:pic>
      <p:sp>
        <p:nvSpPr>
          <p:cNvPr id="97" name="Rectangle: Rounded Corners 96">
            <a:extLst>
              <a:ext uri="{FF2B5EF4-FFF2-40B4-BE49-F238E27FC236}">
                <a16:creationId xmlns:a16="http://schemas.microsoft.com/office/drawing/2014/main" id="{8450C259-4047-4C8A-A7D6-FE600EEC5B2F}"/>
              </a:ext>
            </a:extLst>
          </p:cNvPr>
          <p:cNvSpPr/>
          <p:nvPr/>
        </p:nvSpPr>
        <p:spPr>
          <a:xfrm>
            <a:off x="3892892" y="1123153"/>
            <a:ext cx="5826736" cy="660809"/>
          </a:xfrm>
          <a:prstGeom prst="roundRect">
            <a:avLst>
              <a:gd name="adj" fmla="val 13654"/>
            </a:avLst>
          </a:prstGeom>
          <a:solidFill>
            <a:schemeClr val="bg1">
              <a:lumMod val="95000"/>
            </a:schemeClr>
          </a:solidFill>
          <a:effectLst/>
        </p:spPr>
        <p:txBody>
          <a:bodyPr vert="horz" wrap="square" lIns="252000" tIns="396000" rIns="0" bIns="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ID" sz="2400" b="0" i="0" u="none" strike="noStrike" kern="1200" cap="none" spc="0" normalizeH="0" baseline="0" noProof="0" dirty="0">
              <a:ln>
                <a:noFill/>
              </a:ln>
              <a:solidFill>
                <a:srgbClr val="272525"/>
              </a:solidFill>
              <a:effectLst/>
              <a:uLnTx/>
              <a:uFillTx/>
              <a:latin typeface="Dubai Light" panose="020B0303030403030204" pitchFamily="34" charset="-78"/>
              <a:ea typeface="+mn-ea"/>
              <a:cs typeface="Dubai Light" panose="020B0303030403030204" pitchFamily="34" charset="-78"/>
            </a:endParaRPr>
          </a:p>
        </p:txBody>
      </p:sp>
      <p:sp>
        <p:nvSpPr>
          <p:cNvPr id="103" name="Text Placeholder 2">
            <a:extLst>
              <a:ext uri="{FF2B5EF4-FFF2-40B4-BE49-F238E27FC236}">
                <a16:creationId xmlns:a16="http://schemas.microsoft.com/office/drawing/2014/main" id="{2849021B-8176-45FE-8539-9648D13A3086}"/>
              </a:ext>
            </a:extLst>
          </p:cNvPr>
          <p:cNvSpPr txBox="1">
            <a:spLocks/>
          </p:cNvSpPr>
          <p:nvPr/>
        </p:nvSpPr>
        <p:spPr>
          <a:xfrm>
            <a:off x="4283397" y="839014"/>
            <a:ext cx="7102018" cy="1589615"/>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0000"/>
              </a:lnSpc>
              <a:spcBef>
                <a:spcPts val="0"/>
              </a:spcBef>
              <a:spcAft>
                <a:spcPts val="300"/>
              </a:spcAft>
            </a:pPr>
            <a:r>
              <a:rPr lang="en-US" sz="2000" dirty="0">
                <a:solidFill>
                  <a:prstClr val="black">
                    <a:lumMod val="85000"/>
                    <a:lumOff val="15000"/>
                  </a:prstClr>
                </a:solidFill>
                <a:cs typeface="Calibri" panose="020F0502020204030204" pitchFamily="34" charset="0"/>
              </a:rPr>
              <a:t>KARTU KREDIT PEMERINTAH DAERAH (KKPD) </a:t>
            </a:r>
            <a:r>
              <a:rPr lang="en-US" sz="2000" dirty="0" err="1">
                <a:solidFill>
                  <a:prstClr val="black">
                    <a:lumMod val="85000"/>
                    <a:lumOff val="15000"/>
                  </a:prstClr>
                </a:solidFill>
                <a:cs typeface="Calibri" panose="020F0502020204030204" pitchFamily="34" charset="0"/>
              </a:rPr>
              <a:t>adalah</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Kartu</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Kredit</a:t>
            </a:r>
            <a:r>
              <a:rPr lang="en-US" sz="2000" dirty="0">
                <a:solidFill>
                  <a:prstClr val="black">
                    <a:lumMod val="85000"/>
                    <a:lumOff val="15000"/>
                  </a:prstClr>
                </a:solidFill>
                <a:cs typeface="Calibri" panose="020F0502020204030204" pitchFamily="34" charset="0"/>
              </a:rPr>
              <a:t> yang </a:t>
            </a:r>
            <a:r>
              <a:rPr lang="en-US" sz="2000" dirty="0" err="1">
                <a:solidFill>
                  <a:prstClr val="black">
                    <a:lumMod val="85000"/>
                    <a:lumOff val="15000"/>
                  </a:prstClr>
                </a:solidFill>
                <a:cs typeface="Calibri" panose="020F0502020204030204" pitchFamily="34" charset="0"/>
              </a:rPr>
              <a:t>dapat</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digunakan</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untuk</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melakukan</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pembayaran</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atas</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belanja</a:t>
            </a:r>
            <a:r>
              <a:rPr lang="en-US" sz="2000" dirty="0">
                <a:solidFill>
                  <a:prstClr val="black">
                    <a:lumMod val="85000"/>
                    <a:lumOff val="15000"/>
                  </a:prstClr>
                </a:solidFill>
                <a:cs typeface="Calibri" panose="020F0502020204030204" pitchFamily="34" charset="0"/>
              </a:rPr>
              <a:t> yang </a:t>
            </a:r>
            <a:r>
              <a:rPr lang="en-US" sz="2000" dirty="0" err="1">
                <a:solidFill>
                  <a:prstClr val="black">
                    <a:lumMod val="85000"/>
                    <a:lumOff val="15000"/>
                  </a:prstClr>
                </a:solidFill>
                <a:cs typeface="Calibri" panose="020F0502020204030204" pitchFamily="34" charset="0"/>
              </a:rPr>
              <a:t>dibebankan</a:t>
            </a:r>
            <a:r>
              <a:rPr lang="en-US" sz="2000" dirty="0">
                <a:solidFill>
                  <a:prstClr val="black">
                    <a:lumMod val="85000"/>
                    <a:lumOff val="15000"/>
                  </a:prstClr>
                </a:solidFill>
                <a:cs typeface="Calibri" panose="020F0502020204030204" pitchFamily="34" charset="0"/>
              </a:rPr>
              <a:t> pada APBD, </a:t>
            </a:r>
            <a:r>
              <a:rPr lang="en-US" sz="2000" dirty="0" err="1">
                <a:solidFill>
                  <a:prstClr val="black">
                    <a:lumMod val="85000"/>
                    <a:lumOff val="15000"/>
                  </a:prstClr>
                </a:solidFill>
                <a:cs typeface="Calibri" panose="020F0502020204030204" pitchFamily="34" charset="0"/>
              </a:rPr>
              <a:t>setelah</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kewajiban</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pembayaran</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pemegang</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Kartu</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dipenuhi</a:t>
            </a:r>
            <a:r>
              <a:rPr lang="en-US" sz="2000" dirty="0">
                <a:solidFill>
                  <a:prstClr val="black">
                    <a:lumMod val="85000"/>
                    <a:lumOff val="15000"/>
                  </a:prstClr>
                </a:solidFill>
                <a:cs typeface="Calibri" panose="020F0502020204030204" pitchFamily="34" charset="0"/>
              </a:rPr>
              <a:t> oleh bank </a:t>
            </a:r>
            <a:r>
              <a:rPr lang="en-US" sz="2000" dirty="0" err="1">
                <a:solidFill>
                  <a:prstClr val="black">
                    <a:lumMod val="85000"/>
                    <a:lumOff val="15000"/>
                  </a:prstClr>
                </a:solidFill>
                <a:cs typeface="Calibri" panose="020F0502020204030204" pitchFamily="34" charset="0"/>
              </a:rPr>
              <a:t>penerbit</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Kartu</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Kredit</a:t>
            </a:r>
            <a:endParaRPr lang="en-US" sz="2000" dirty="0">
              <a:solidFill>
                <a:prstClr val="black">
                  <a:lumMod val="85000"/>
                  <a:lumOff val="15000"/>
                </a:prstClr>
              </a:solidFill>
              <a:cs typeface="Calibri" panose="020F0502020204030204" pitchFamily="34" charset="0"/>
            </a:endParaRPr>
          </a:p>
        </p:txBody>
      </p:sp>
      <p:cxnSp>
        <p:nvCxnSpPr>
          <p:cNvPr id="104" name="Straight Connector 103">
            <a:extLst>
              <a:ext uri="{FF2B5EF4-FFF2-40B4-BE49-F238E27FC236}">
                <a16:creationId xmlns:a16="http://schemas.microsoft.com/office/drawing/2014/main" id="{EF4043E7-80BB-43B5-8664-F2DC99F21AC8}"/>
              </a:ext>
            </a:extLst>
          </p:cNvPr>
          <p:cNvCxnSpPr>
            <a:cxnSpLocks/>
          </p:cNvCxnSpPr>
          <p:nvPr/>
        </p:nvCxnSpPr>
        <p:spPr>
          <a:xfrm>
            <a:off x="11238402" y="1253596"/>
            <a:ext cx="0" cy="399922"/>
          </a:xfrm>
          <a:prstGeom prst="line">
            <a:avLst/>
          </a:prstGeom>
          <a:ln>
            <a:solidFill>
              <a:schemeClr val="bg1">
                <a:lumMod val="75000"/>
                <a:alpha val="34000"/>
              </a:schemeClr>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F299FAA2-0546-43D8-A887-BD00B73BBE0E}"/>
              </a:ext>
            </a:extLst>
          </p:cNvPr>
          <p:cNvGrpSpPr/>
          <p:nvPr/>
        </p:nvGrpSpPr>
        <p:grpSpPr>
          <a:xfrm>
            <a:off x="11468785" y="5559646"/>
            <a:ext cx="333354" cy="368889"/>
            <a:chOff x="4856163" y="5060951"/>
            <a:chExt cx="312738" cy="346075"/>
          </a:xfrm>
          <a:noFill/>
        </p:grpSpPr>
        <p:sp>
          <p:nvSpPr>
            <p:cNvPr id="116" name="Freeform 339">
              <a:extLst>
                <a:ext uri="{FF2B5EF4-FFF2-40B4-BE49-F238E27FC236}">
                  <a16:creationId xmlns:a16="http://schemas.microsoft.com/office/drawing/2014/main" id="{1BB17C4D-8C00-4DD5-995F-72C5D8B45499}"/>
                </a:ext>
              </a:extLst>
            </p:cNvPr>
            <p:cNvSpPr>
              <a:spLocks/>
            </p:cNvSpPr>
            <p:nvPr/>
          </p:nvSpPr>
          <p:spPr bwMode="auto">
            <a:xfrm>
              <a:off x="4856163" y="5060951"/>
              <a:ext cx="312738" cy="346075"/>
            </a:xfrm>
            <a:custGeom>
              <a:avLst/>
              <a:gdLst>
                <a:gd name="T0" fmla="*/ 74 w 83"/>
                <a:gd name="T1" fmla="*/ 32 h 92"/>
                <a:gd name="T2" fmla="*/ 38 w 83"/>
                <a:gd name="T3" fmla="*/ 0 h 92"/>
                <a:gd name="T4" fmla="*/ 0 w 83"/>
                <a:gd name="T5" fmla="*/ 38 h 92"/>
                <a:gd name="T6" fmla="*/ 16 w 83"/>
                <a:gd name="T7" fmla="*/ 69 h 92"/>
                <a:gd name="T8" fmla="*/ 16 w 83"/>
                <a:gd name="T9" fmla="*/ 92 h 92"/>
                <a:gd name="T10" fmla="*/ 56 w 83"/>
                <a:gd name="T11" fmla="*/ 92 h 92"/>
                <a:gd name="T12" fmla="*/ 56 w 83"/>
                <a:gd name="T13" fmla="*/ 78 h 92"/>
                <a:gd name="T14" fmla="*/ 71 w 83"/>
                <a:gd name="T15" fmla="*/ 75 h 92"/>
                <a:gd name="T16" fmla="*/ 74 w 83"/>
                <a:gd name="T17" fmla="*/ 56 h 92"/>
                <a:gd name="T18" fmla="*/ 80 w 83"/>
                <a:gd name="T19" fmla="*/ 56 h 92"/>
                <a:gd name="T20" fmla="*/ 82 w 83"/>
                <a:gd name="T21" fmla="*/ 55 h 92"/>
                <a:gd name="T22" fmla="*/ 83 w 83"/>
                <a:gd name="T23" fmla="*/ 52 h 92"/>
                <a:gd name="T24" fmla="*/ 74 w 83"/>
                <a:gd name="T25"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92">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grpFill/>
            <a:ln w="14288" cap="flat">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17" name="Freeform 340">
              <a:extLst>
                <a:ext uri="{FF2B5EF4-FFF2-40B4-BE49-F238E27FC236}">
                  <a16:creationId xmlns:a16="http://schemas.microsoft.com/office/drawing/2014/main" id="{9BFB5CE1-0DDF-4224-A828-2C28734E1981}"/>
                </a:ext>
              </a:extLst>
            </p:cNvPr>
            <p:cNvSpPr>
              <a:spLocks/>
            </p:cNvSpPr>
            <p:nvPr/>
          </p:nvSpPr>
          <p:spPr bwMode="auto">
            <a:xfrm>
              <a:off x="4924425" y="5118101"/>
              <a:ext cx="149225" cy="153988"/>
            </a:xfrm>
            <a:custGeom>
              <a:avLst/>
              <a:gdLst>
                <a:gd name="T0" fmla="*/ 20 w 40"/>
                <a:gd name="T1" fmla="*/ 41 h 41"/>
                <a:gd name="T2" fmla="*/ 40 w 40"/>
                <a:gd name="T3" fmla="*/ 16 h 41"/>
                <a:gd name="T4" fmla="*/ 20 w 40"/>
                <a:gd name="T5" fmla="*/ 15 h 41"/>
                <a:gd name="T6" fmla="*/ 0 w 40"/>
                <a:gd name="T7" fmla="*/ 16 h 41"/>
                <a:gd name="T8" fmla="*/ 20 w 40"/>
                <a:gd name="T9" fmla="*/ 41 h 41"/>
              </a:gdLst>
              <a:ahLst/>
              <a:cxnLst>
                <a:cxn ang="0">
                  <a:pos x="T0" y="T1"/>
                </a:cxn>
                <a:cxn ang="0">
                  <a:pos x="T2" y="T3"/>
                </a:cxn>
                <a:cxn ang="0">
                  <a:pos x="T4" y="T5"/>
                </a:cxn>
                <a:cxn ang="0">
                  <a:pos x="T6" y="T7"/>
                </a:cxn>
                <a:cxn ang="0">
                  <a:pos x="T8" y="T9"/>
                </a:cxn>
              </a:cxnLst>
              <a:rect l="0" t="0" r="r" b="b"/>
              <a:pathLst>
                <a:path w="40" h="41">
                  <a:moveTo>
                    <a:pt x="20" y="41"/>
                  </a:moveTo>
                  <a:cubicBezTo>
                    <a:pt x="20" y="41"/>
                    <a:pt x="40" y="27"/>
                    <a:pt x="40" y="16"/>
                  </a:cubicBezTo>
                  <a:cubicBezTo>
                    <a:pt x="40" y="4"/>
                    <a:pt x="24" y="0"/>
                    <a:pt x="20" y="15"/>
                  </a:cubicBezTo>
                  <a:cubicBezTo>
                    <a:pt x="16" y="0"/>
                    <a:pt x="0" y="4"/>
                    <a:pt x="0" y="16"/>
                  </a:cubicBezTo>
                  <a:cubicBezTo>
                    <a:pt x="0" y="27"/>
                    <a:pt x="20" y="41"/>
                    <a:pt x="20" y="41"/>
                  </a:cubicBezTo>
                  <a:close/>
                </a:path>
              </a:pathLst>
            </a:custGeom>
            <a:grpFill/>
            <a:ln w="14288" cap="flat">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18" name="Group 117">
            <a:extLst>
              <a:ext uri="{FF2B5EF4-FFF2-40B4-BE49-F238E27FC236}">
                <a16:creationId xmlns:a16="http://schemas.microsoft.com/office/drawing/2014/main" id="{681B4298-3EF7-42C4-8459-D4FD9327E65B}"/>
              </a:ext>
            </a:extLst>
          </p:cNvPr>
          <p:cNvGrpSpPr/>
          <p:nvPr/>
        </p:nvGrpSpPr>
        <p:grpSpPr>
          <a:xfrm>
            <a:off x="11451017" y="4146352"/>
            <a:ext cx="368890" cy="372274"/>
            <a:chOff x="3427413" y="2890838"/>
            <a:chExt cx="346075" cy="349250"/>
          </a:xfrm>
          <a:noFill/>
        </p:grpSpPr>
        <p:sp>
          <p:nvSpPr>
            <p:cNvPr id="119" name="Freeform 118">
              <a:extLst>
                <a:ext uri="{FF2B5EF4-FFF2-40B4-BE49-F238E27FC236}">
                  <a16:creationId xmlns:a16="http://schemas.microsoft.com/office/drawing/2014/main" id="{31850AA8-42AF-4668-AA77-1816F4054AD3}"/>
                </a:ext>
              </a:extLst>
            </p:cNvPr>
            <p:cNvSpPr>
              <a:spLocks/>
            </p:cNvSpPr>
            <p:nvPr/>
          </p:nvSpPr>
          <p:spPr bwMode="auto">
            <a:xfrm>
              <a:off x="3427413" y="2890838"/>
              <a:ext cx="346075" cy="257175"/>
            </a:xfrm>
            <a:custGeom>
              <a:avLst/>
              <a:gdLst>
                <a:gd name="T0" fmla="*/ 28 w 92"/>
                <a:gd name="T1" fmla="*/ 68 h 68"/>
                <a:gd name="T2" fmla="*/ 8 w 92"/>
                <a:gd name="T3" fmla="*/ 68 h 68"/>
                <a:gd name="T4" fmla="*/ 0 w 92"/>
                <a:gd name="T5" fmla="*/ 60 h 68"/>
                <a:gd name="T6" fmla="*/ 0 w 92"/>
                <a:gd name="T7" fmla="*/ 8 h 68"/>
                <a:gd name="T8" fmla="*/ 8 w 92"/>
                <a:gd name="T9" fmla="*/ 0 h 68"/>
                <a:gd name="T10" fmla="*/ 84 w 92"/>
                <a:gd name="T11" fmla="*/ 0 h 68"/>
                <a:gd name="T12" fmla="*/ 92 w 92"/>
                <a:gd name="T13" fmla="*/ 8 h 68"/>
                <a:gd name="T14" fmla="*/ 92 w 92"/>
                <a:gd name="T15" fmla="*/ 4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68">
                  <a:moveTo>
                    <a:pt x="28" y="68"/>
                  </a:moveTo>
                  <a:cubicBezTo>
                    <a:pt x="8" y="68"/>
                    <a:pt x="8" y="68"/>
                    <a:pt x="8" y="68"/>
                  </a:cubicBezTo>
                  <a:cubicBezTo>
                    <a:pt x="4" y="68"/>
                    <a:pt x="0" y="64"/>
                    <a:pt x="0" y="60"/>
                  </a:cubicBezTo>
                  <a:cubicBezTo>
                    <a:pt x="0" y="8"/>
                    <a:pt x="0" y="8"/>
                    <a:pt x="0" y="8"/>
                  </a:cubicBezTo>
                  <a:cubicBezTo>
                    <a:pt x="0" y="4"/>
                    <a:pt x="4" y="0"/>
                    <a:pt x="8" y="0"/>
                  </a:cubicBezTo>
                  <a:cubicBezTo>
                    <a:pt x="84" y="0"/>
                    <a:pt x="84" y="0"/>
                    <a:pt x="84" y="0"/>
                  </a:cubicBezTo>
                  <a:cubicBezTo>
                    <a:pt x="88" y="0"/>
                    <a:pt x="92" y="4"/>
                    <a:pt x="92" y="8"/>
                  </a:cubicBezTo>
                  <a:cubicBezTo>
                    <a:pt x="92" y="44"/>
                    <a:pt x="92" y="44"/>
                    <a:pt x="92" y="44"/>
                  </a:cubicBezTo>
                </a:path>
              </a:pathLst>
            </a:custGeom>
            <a:grpFill/>
            <a:ln w="14288" cap="rnd">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20" name="Freeform 119">
              <a:extLst>
                <a:ext uri="{FF2B5EF4-FFF2-40B4-BE49-F238E27FC236}">
                  <a16:creationId xmlns:a16="http://schemas.microsoft.com/office/drawing/2014/main" id="{C24A9392-537F-4AED-BB87-2EC86BB7F917}"/>
                </a:ext>
              </a:extLst>
            </p:cNvPr>
            <p:cNvSpPr>
              <a:spLocks/>
            </p:cNvSpPr>
            <p:nvPr/>
          </p:nvSpPr>
          <p:spPr bwMode="auto">
            <a:xfrm>
              <a:off x="3487738" y="2921000"/>
              <a:ext cx="239713" cy="196850"/>
            </a:xfrm>
            <a:custGeom>
              <a:avLst/>
              <a:gdLst>
                <a:gd name="T0" fmla="*/ 28 w 151"/>
                <a:gd name="T1" fmla="*/ 124 h 124"/>
                <a:gd name="T2" fmla="*/ 0 w 151"/>
                <a:gd name="T3" fmla="*/ 124 h 124"/>
                <a:gd name="T4" fmla="*/ 0 w 151"/>
                <a:gd name="T5" fmla="*/ 0 h 124"/>
                <a:gd name="T6" fmla="*/ 151 w 151"/>
                <a:gd name="T7" fmla="*/ 0 h 124"/>
                <a:gd name="T8" fmla="*/ 151 w 151"/>
                <a:gd name="T9" fmla="*/ 86 h 124"/>
              </a:gdLst>
              <a:ahLst/>
              <a:cxnLst>
                <a:cxn ang="0">
                  <a:pos x="T0" y="T1"/>
                </a:cxn>
                <a:cxn ang="0">
                  <a:pos x="T2" y="T3"/>
                </a:cxn>
                <a:cxn ang="0">
                  <a:pos x="T4" y="T5"/>
                </a:cxn>
                <a:cxn ang="0">
                  <a:pos x="T6" y="T7"/>
                </a:cxn>
                <a:cxn ang="0">
                  <a:pos x="T8" y="T9"/>
                </a:cxn>
              </a:cxnLst>
              <a:rect l="0" t="0" r="r" b="b"/>
              <a:pathLst>
                <a:path w="151" h="124">
                  <a:moveTo>
                    <a:pt x="28" y="124"/>
                  </a:moveTo>
                  <a:lnTo>
                    <a:pt x="0" y="124"/>
                  </a:lnTo>
                  <a:lnTo>
                    <a:pt x="0" y="0"/>
                  </a:lnTo>
                  <a:lnTo>
                    <a:pt x="151" y="0"/>
                  </a:lnTo>
                  <a:lnTo>
                    <a:pt x="151" y="86"/>
                  </a:lnTo>
                </a:path>
              </a:pathLst>
            </a:custGeom>
            <a:grpFill/>
            <a:ln w="14288" cap="rnd">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21" name="Oval 120">
              <a:extLst>
                <a:ext uri="{FF2B5EF4-FFF2-40B4-BE49-F238E27FC236}">
                  <a16:creationId xmlns:a16="http://schemas.microsoft.com/office/drawing/2014/main" id="{3623108D-51FF-4532-A320-BD402E009958}"/>
                </a:ext>
              </a:extLst>
            </p:cNvPr>
            <p:cNvSpPr>
              <a:spLocks noChangeArrowheads="1"/>
            </p:cNvSpPr>
            <p:nvPr/>
          </p:nvSpPr>
          <p:spPr bwMode="auto">
            <a:xfrm>
              <a:off x="3743325" y="3011488"/>
              <a:ext cx="14288" cy="15875"/>
            </a:xfrm>
            <a:prstGeom prst="ellipse">
              <a:avLst/>
            </a:prstGeom>
            <a:grpFill/>
            <a:ln w="9525">
              <a:solidFill>
                <a:srgbClr val="28719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22" name="Freeform 121">
              <a:extLst>
                <a:ext uri="{FF2B5EF4-FFF2-40B4-BE49-F238E27FC236}">
                  <a16:creationId xmlns:a16="http://schemas.microsoft.com/office/drawing/2014/main" id="{444DCF48-BAF5-46E5-B605-3EF7E43009D6}"/>
                </a:ext>
              </a:extLst>
            </p:cNvPr>
            <p:cNvSpPr>
              <a:spLocks/>
            </p:cNvSpPr>
            <p:nvPr/>
          </p:nvSpPr>
          <p:spPr bwMode="auto">
            <a:xfrm>
              <a:off x="3570288" y="2989263"/>
              <a:ext cx="203200" cy="250825"/>
            </a:xfrm>
            <a:custGeom>
              <a:avLst/>
              <a:gdLst>
                <a:gd name="T0" fmla="*/ 30 w 54"/>
                <a:gd name="T1" fmla="*/ 25 h 66"/>
                <a:gd name="T2" fmla="*/ 30 w 54"/>
                <a:gd name="T3" fmla="*/ 4 h 66"/>
                <a:gd name="T4" fmla="*/ 27 w 54"/>
                <a:gd name="T5" fmla="*/ 0 h 66"/>
                <a:gd name="T6" fmla="*/ 21 w 54"/>
                <a:gd name="T7" fmla="*/ 0 h 66"/>
                <a:gd name="T8" fmla="*/ 18 w 54"/>
                <a:gd name="T9" fmla="*/ 4 h 66"/>
                <a:gd name="T10" fmla="*/ 18 w 54"/>
                <a:gd name="T11" fmla="*/ 41 h 66"/>
                <a:gd name="T12" fmla="*/ 11 w 54"/>
                <a:gd name="T13" fmla="*/ 33 h 66"/>
                <a:gd name="T14" fmla="*/ 8 w 54"/>
                <a:gd name="T15" fmla="*/ 31 h 66"/>
                <a:gd name="T16" fmla="*/ 4 w 54"/>
                <a:gd name="T17" fmla="*/ 31 h 66"/>
                <a:gd name="T18" fmla="*/ 1 w 54"/>
                <a:gd name="T19" fmla="*/ 33 h 66"/>
                <a:gd name="T20" fmla="*/ 0 w 54"/>
                <a:gd name="T21" fmla="*/ 37 h 66"/>
                <a:gd name="T22" fmla="*/ 15 w 54"/>
                <a:gd name="T23" fmla="*/ 64 h 66"/>
                <a:gd name="T24" fmla="*/ 19 w 54"/>
                <a:gd name="T25" fmla="*/ 66 h 66"/>
                <a:gd name="T26" fmla="*/ 44 w 54"/>
                <a:gd name="T27" fmla="*/ 66 h 66"/>
                <a:gd name="T28" fmla="*/ 48 w 54"/>
                <a:gd name="T29" fmla="*/ 64 h 66"/>
                <a:gd name="T30" fmla="*/ 54 w 54"/>
                <a:gd name="T31" fmla="*/ 37 h 66"/>
                <a:gd name="T32" fmla="*/ 52 w 54"/>
                <a:gd name="T33" fmla="*/ 33 h 66"/>
                <a:gd name="T34" fmla="*/ 30 w 54"/>
                <a:gd name="T35" fmla="*/ 2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6">
                  <a:moveTo>
                    <a:pt x="30" y="25"/>
                  </a:moveTo>
                  <a:cubicBezTo>
                    <a:pt x="30" y="4"/>
                    <a:pt x="30" y="4"/>
                    <a:pt x="30" y="4"/>
                  </a:cubicBezTo>
                  <a:cubicBezTo>
                    <a:pt x="30" y="2"/>
                    <a:pt x="29" y="0"/>
                    <a:pt x="27" y="0"/>
                  </a:cubicBezTo>
                  <a:cubicBezTo>
                    <a:pt x="21" y="0"/>
                    <a:pt x="21" y="0"/>
                    <a:pt x="21" y="0"/>
                  </a:cubicBezTo>
                  <a:cubicBezTo>
                    <a:pt x="19" y="0"/>
                    <a:pt x="18" y="2"/>
                    <a:pt x="18" y="4"/>
                  </a:cubicBezTo>
                  <a:cubicBezTo>
                    <a:pt x="18" y="41"/>
                    <a:pt x="18" y="41"/>
                    <a:pt x="18" y="41"/>
                  </a:cubicBezTo>
                  <a:cubicBezTo>
                    <a:pt x="11" y="33"/>
                    <a:pt x="11" y="33"/>
                    <a:pt x="11" y="33"/>
                  </a:cubicBezTo>
                  <a:cubicBezTo>
                    <a:pt x="10" y="32"/>
                    <a:pt x="9" y="31"/>
                    <a:pt x="8" y="31"/>
                  </a:cubicBezTo>
                  <a:cubicBezTo>
                    <a:pt x="4" y="31"/>
                    <a:pt x="4" y="31"/>
                    <a:pt x="4" y="31"/>
                  </a:cubicBezTo>
                  <a:cubicBezTo>
                    <a:pt x="3" y="31"/>
                    <a:pt x="1" y="32"/>
                    <a:pt x="1" y="33"/>
                  </a:cubicBezTo>
                  <a:cubicBezTo>
                    <a:pt x="0" y="34"/>
                    <a:pt x="0" y="36"/>
                    <a:pt x="0" y="37"/>
                  </a:cubicBezTo>
                  <a:cubicBezTo>
                    <a:pt x="15" y="64"/>
                    <a:pt x="15" y="64"/>
                    <a:pt x="15" y="64"/>
                  </a:cubicBezTo>
                  <a:cubicBezTo>
                    <a:pt x="16" y="65"/>
                    <a:pt x="17" y="66"/>
                    <a:pt x="19" y="66"/>
                  </a:cubicBezTo>
                  <a:cubicBezTo>
                    <a:pt x="44" y="66"/>
                    <a:pt x="44" y="66"/>
                    <a:pt x="44" y="66"/>
                  </a:cubicBezTo>
                  <a:cubicBezTo>
                    <a:pt x="46" y="66"/>
                    <a:pt x="47" y="65"/>
                    <a:pt x="48" y="64"/>
                  </a:cubicBezTo>
                  <a:cubicBezTo>
                    <a:pt x="54" y="37"/>
                    <a:pt x="54" y="37"/>
                    <a:pt x="54" y="37"/>
                  </a:cubicBezTo>
                  <a:cubicBezTo>
                    <a:pt x="54" y="35"/>
                    <a:pt x="53" y="33"/>
                    <a:pt x="52" y="33"/>
                  </a:cubicBezTo>
                  <a:lnTo>
                    <a:pt x="30" y="25"/>
                  </a:lnTo>
                  <a:close/>
                </a:path>
              </a:pathLst>
            </a:custGeom>
            <a:grpFill/>
            <a:ln w="14288" cap="flat">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23" name="Freeform 122">
              <a:extLst>
                <a:ext uri="{FF2B5EF4-FFF2-40B4-BE49-F238E27FC236}">
                  <a16:creationId xmlns:a16="http://schemas.microsoft.com/office/drawing/2014/main" id="{37C89B2B-99F7-49AF-B142-5A5F18DE29E1}"/>
                </a:ext>
              </a:extLst>
            </p:cNvPr>
            <p:cNvSpPr>
              <a:spLocks/>
            </p:cNvSpPr>
            <p:nvPr/>
          </p:nvSpPr>
          <p:spPr bwMode="auto">
            <a:xfrm>
              <a:off x="3449638" y="3011488"/>
              <a:ext cx="15875" cy="15875"/>
            </a:xfrm>
            <a:custGeom>
              <a:avLst/>
              <a:gdLst>
                <a:gd name="T0" fmla="*/ 4 w 4"/>
                <a:gd name="T1" fmla="*/ 2 h 4"/>
                <a:gd name="T2" fmla="*/ 2 w 4"/>
                <a:gd name="T3" fmla="*/ 4 h 4"/>
                <a:gd name="T4" fmla="*/ 2 w 4"/>
                <a:gd name="T5" fmla="*/ 4 h 4"/>
                <a:gd name="T6" fmla="*/ 0 w 4"/>
                <a:gd name="T7" fmla="*/ 2 h 4"/>
                <a:gd name="T8" fmla="*/ 0 w 4"/>
                <a:gd name="T9" fmla="*/ 2 h 4"/>
                <a:gd name="T10" fmla="*/ 2 w 4"/>
                <a:gd name="T11" fmla="*/ 0 h 4"/>
                <a:gd name="T12" fmla="*/ 2 w 4"/>
                <a:gd name="T13" fmla="*/ 0 h 4"/>
                <a:gd name="T14" fmla="*/ 4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2"/>
                  </a:moveTo>
                  <a:cubicBezTo>
                    <a:pt x="4" y="3"/>
                    <a:pt x="3" y="4"/>
                    <a:pt x="2" y="4"/>
                  </a:cubicBezTo>
                  <a:cubicBezTo>
                    <a:pt x="2" y="4"/>
                    <a:pt x="2" y="4"/>
                    <a:pt x="2" y="4"/>
                  </a:cubicBezTo>
                  <a:cubicBezTo>
                    <a:pt x="1" y="4"/>
                    <a:pt x="0" y="3"/>
                    <a:pt x="0" y="2"/>
                  </a:cubicBezTo>
                  <a:cubicBezTo>
                    <a:pt x="0" y="2"/>
                    <a:pt x="0" y="2"/>
                    <a:pt x="0" y="2"/>
                  </a:cubicBezTo>
                  <a:cubicBezTo>
                    <a:pt x="0" y="1"/>
                    <a:pt x="1" y="0"/>
                    <a:pt x="2" y="0"/>
                  </a:cubicBezTo>
                  <a:cubicBezTo>
                    <a:pt x="2" y="0"/>
                    <a:pt x="2" y="0"/>
                    <a:pt x="2" y="0"/>
                  </a:cubicBezTo>
                  <a:cubicBezTo>
                    <a:pt x="3" y="0"/>
                    <a:pt x="4" y="1"/>
                    <a:pt x="4" y="2"/>
                  </a:cubicBezTo>
                  <a:close/>
                </a:path>
              </a:pathLst>
            </a:custGeom>
            <a:grpFill/>
            <a:ln w="14288" cap="flat">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24" name="Group 123">
            <a:extLst>
              <a:ext uri="{FF2B5EF4-FFF2-40B4-BE49-F238E27FC236}">
                <a16:creationId xmlns:a16="http://schemas.microsoft.com/office/drawing/2014/main" id="{2C20F0BA-36EE-45F0-B699-68216BB2671C}"/>
              </a:ext>
            </a:extLst>
          </p:cNvPr>
          <p:cNvGrpSpPr/>
          <p:nvPr/>
        </p:nvGrpSpPr>
        <p:grpSpPr>
          <a:xfrm>
            <a:off x="11453556" y="3188400"/>
            <a:ext cx="363813" cy="368890"/>
            <a:chOff x="1541463" y="5780088"/>
            <a:chExt cx="341312" cy="346075"/>
          </a:xfrm>
        </p:grpSpPr>
        <p:sp>
          <p:nvSpPr>
            <p:cNvPr id="125" name="Freeform 263">
              <a:extLst>
                <a:ext uri="{FF2B5EF4-FFF2-40B4-BE49-F238E27FC236}">
                  <a16:creationId xmlns:a16="http://schemas.microsoft.com/office/drawing/2014/main" id="{6F782698-11EA-4105-8107-C44477517672}"/>
                </a:ext>
              </a:extLst>
            </p:cNvPr>
            <p:cNvSpPr>
              <a:spLocks/>
            </p:cNvSpPr>
            <p:nvPr/>
          </p:nvSpPr>
          <p:spPr bwMode="auto">
            <a:xfrm>
              <a:off x="1541463" y="5983288"/>
              <a:ext cx="127000" cy="142875"/>
            </a:xfrm>
            <a:custGeom>
              <a:avLst/>
              <a:gdLst>
                <a:gd name="T0" fmla="*/ 35 w 80"/>
                <a:gd name="T1" fmla="*/ 0 h 90"/>
                <a:gd name="T2" fmla="*/ 0 w 80"/>
                <a:gd name="T3" fmla="*/ 62 h 90"/>
                <a:gd name="T4" fmla="*/ 35 w 80"/>
                <a:gd name="T5" fmla="*/ 55 h 90"/>
                <a:gd name="T6" fmla="*/ 50 w 80"/>
                <a:gd name="T7" fmla="*/ 90 h 90"/>
                <a:gd name="T8" fmla="*/ 80 w 80"/>
                <a:gd name="T9" fmla="*/ 38 h 90"/>
              </a:gdLst>
              <a:ahLst/>
              <a:cxnLst>
                <a:cxn ang="0">
                  <a:pos x="T0" y="T1"/>
                </a:cxn>
                <a:cxn ang="0">
                  <a:pos x="T2" y="T3"/>
                </a:cxn>
                <a:cxn ang="0">
                  <a:pos x="T4" y="T5"/>
                </a:cxn>
                <a:cxn ang="0">
                  <a:pos x="T6" y="T7"/>
                </a:cxn>
                <a:cxn ang="0">
                  <a:pos x="T8" y="T9"/>
                </a:cxn>
              </a:cxnLst>
              <a:rect l="0" t="0" r="r" b="b"/>
              <a:pathLst>
                <a:path w="80" h="90">
                  <a:moveTo>
                    <a:pt x="35" y="0"/>
                  </a:moveTo>
                  <a:lnTo>
                    <a:pt x="0" y="62"/>
                  </a:lnTo>
                  <a:lnTo>
                    <a:pt x="35" y="55"/>
                  </a:lnTo>
                  <a:lnTo>
                    <a:pt x="50" y="90"/>
                  </a:lnTo>
                  <a:lnTo>
                    <a:pt x="80" y="38"/>
                  </a:lnTo>
                </a:path>
              </a:pathLst>
            </a:custGeom>
            <a:noFill/>
            <a:ln w="14288" cap="flat">
              <a:solidFill>
                <a:srgbClr val="28719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26" name="Freeform 264">
              <a:extLst>
                <a:ext uri="{FF2B5EF4-FFF2-40B4-BE49-F238E27FC236}">
                  <a16:creationId xmlns:a16="http://schemas.microsoft.com/office/drawing/2014/main" id="{E334C6F9-766D-4996-89AA-FEEA277D07AB}"/>
                </a:ext>
              </a:extLst>
            </p:cNvPr>
            <p:cNvSpPr>
              <a:spLocks/>
            </p:cNvSpPr>
            <p:nvPr/>
          </p:nvSpPr>
          <p:spPr bwMode="auto">
            <a:xfrm>
              <a:off x="1755775" y="5986463"/>
              <a:ext cx="127000" cy="139700"/>
            </a:xfrm>
            <a:custGeom>
              <a:avLst/>
              <a:gdLst>
                <a:gd name="T0" fmla="*/ 47 w 80"/>
                <a:gd name="T1" fmla="*/ 0 h 88"/>
                <a:gd name="T2" fmla="*/ 80 w 80"/>
                <a:gd name="T3" fmla="*/ 60 h 88"/>
                <a:gd name="T4" fmla="*/ 45 w 80"/>
                <a:gd name="T5" fmla="*/ 53 h 88"/>
                <a:gd name="T6" fmla="*/ 33 w 80"/>
                <a:gd name="T7" fmla="*/ 88 h 88"/>
                <a:gd name="T8" fmla="*/ 0 w 80"/>
                <a:gd name="T9" fmla="*/ 36 h 88"/>
              </a:gdLst>
              <a:ahLst/>
              <a:cxnLst>
                <a:cxn ang="0">
                  <a:pos x="T0" y="T1"/>
                </a:cxn>
                <a:cxn ang="0">
                  <a:pos x="T2" y="T3"/>
                </a:cxn>
                <a:cxn ang="0">
                  <a:pos x="T4" y="T5"/>
                </a:cxn>
                <a:cxn ang="0">
                  <a:pos x="T6" y="T7"/>
                </a:cxn>
                <a:cxn ang="0">
                  <a:pos x="T8" y="T9"/>
                </a:cxn>
              </a:cxnLst>
              <a:rect l="0" t="0" r="r" b="b"/>
              <a:pathLst>
                <a:path w="80" h="88">
                  <a:moveTo>
                    <a:pt x="47" y="0"/>
                  </a:moveTo>
                  <a:lnTo>
                    <a:pt x="80" y="60"/>
                  </a:lnTo>
                  <a:lnTo>
                    <a:pt x="45" y="53"/>
                  </a:lnTo>
                  <a:lnTo>
                    <a:pt x="33" y="88"/>
                  </a:lnTo>
                  <a:lnTo>
                    <a:pt x="0" y="36"/>
                  </a:lnTo>
                </a:path>
              </a:pathLst>
            </a:custGeom>
            <a:noFill/>
            <a:ln w="14288" cap="flat">
              <a:solidFill>
                <a:srgbClr val="28719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27" name="Oval 265">
              <a:extLst>
                <a:ext uri="{FF2B5EF4-FFF2-40B4-BE49-F238E27FC236}">
                  <a16:creationId xmlns:a16="http://schemas.microsoft.com/office/drawing/2014/main" id="{7C6FA357-F8B1-4FBB-8F5B-261D0272EA69}"/>
                </a:ext>
              </a:extLst>
            </p:cNvPr>
            <p:cNvSpPr>
              <a:spLocks noChangeArrowheads="1"/>
            </p:cNvSpPr>
            <p:nvPr/>
          </p:nvSpPr>
          <p:spPr bwMode="auto">
            <a:xfrm>
              <a:off x="1577975" y="5780088"/>
              <a:ext cx="271463" cy="271463"/>
            </a:xfrm>
            <a:prstGeom prst="ellipse">
              <a:avLst/>
            </a:prstGeom>
            <a:noFill/>
            <a:ln w="14288" cap="flat">
              <a:solidFill>
                <a:srgbClr val="28719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28" name="Freeform 266">
              <a:extLst>
                <a:ext uri="{FF2B5EF4-FFF2-40B4-BE49-F238E27FC236}">
                  <a16:creationId xmlns:a16="http://schemas.microsoft.com/office/drawing/2014/main" id="{C560AE05-ABF6-44BC-9A1A-2DD1548F90BC}"/>
                </a:ext>
              </a:extLst>
            </p:cNvPr>
            <p:cNvSpPr>
              <a:spLocks/>
            </p:cNvSpPr>
            <p:nvPr/>
          </p:nvSpPr>
          <p:spPr bwMode="auto">
            <a:xfrm>
              <a:off x="1627188" y="5818188"/>
              <a:ext cx="165100" cy="157163"/>
            </a:xfrm>
            <a:custGeom>
              <a:avLst/>
              <a:gdLst>
                <a:gd name="T0" fmla="*/ 37 w 44"/>
                <a:gd name="T1" fmla="*/ 37 h 42"/>
                <a:gd name="T2" fmla="*/ 30 w 44"/>
                <a:gd name="T3" fmla="*/ 42 h 42"/>
                <a:gd name="T4" fmla="*/ 21 w 44"/>
                <a:gd name="T5" fmla="*/ 42 h 42"/>
                <a:gd name="T6" fmla="*/ 0 w 44"/>
                <a:gd name="T7" fmla="*/ 39 h 42"/>
                <a:gd name="T8" fmla="*/ 0 w 44"/>
                <a:gd name="T9" fmla="*/ 22 h 42"/>
                <a:gd name="T10" fmla="*/ 5 w 44"/>
                <a:gd name="T11" fmla="*/ 22 h 42"/>
                <a:gd name="T12" fmla="*/ 20 w 44"/>
                <a:gd name="T13" fmla="*/ 4 h 42"/>
                <a:gd name="T14" fmla="*/ 24 w 44"/>
                <a:gd name="T15" fmla="*/ 6 h 42"/>
                <a:gd name="T16" fmla="*/ 24 w 44"/>
                <a:gd name="T17" fmla="*/ 18 h 42"/>
                <a:gd name="T18" fmla="*/ 41 w 44"/>
                <a:gd name="T19" fmla="*/ 18 h 42"/>
                <a:gd name="T20" fmla="*/ 44 w 44"/>
                <a:gd name="T21" fmla="*/ 21 h 42"/>
                <a:gd name="T22" fmla="*/ 37 w 44"/>
                <a:gd name="T23"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2">
                  <a:moveTo>
                    <a:pt x="37" y="37"/>
                  </a:moveTo>
                  <a:cubicBezTo>
                    <a:pt x="36" y="40"/>
                    <a:pt x="33" y="42"/>
                    <a:pt x="30" y="42"/>
                  </a:cubicBezTo>
                  <a:cubicBezTo>
                    <a:pt x="27" y="42"/>
                    <a:pt x="24" y="42"/>
                    <a:pt x="21" y="42"/>
                  </a:cubicBezTo>
                  <a:cubicBezTo>
                    <a:pt x="13" y="42"/>
                    <a:pt x="16" y="39"/>
                    <a:pt x="0" y="39"/>
                  </a:cubicBezTo>
                  <a:cubicBezTo>
                    <a:pt x="0" y="38"/>
                    <a:pt x="0" y="22"/>
                    <a:pt x="0" y="22"/>
                  </a:cubicBezTo>
                  <a:cubicBezTo>
                    <a:pt x="5" y="22"/>
                    <a:pt x="5" y="22"/>
                    <a:pt x="5" y="22"/>
                  </a:cubicBezTo>
                  <a:cubicBezTo>
                    <a:pt x="12" y="22"/>
                    <a:pt x="16" y="13"/>
                    <a:pt x="20" y="4"/>
                  </a:cubicBezTo>
                  <a:cubicBezTo>
                    <a:pt x="22" y="1"/>
                    <a:pt x="24" y="0"/>
                    <a:pt x="24" y="6"/>
                  </a:cubicBezTo>
                  <a:cubicBezTo>
                    <a:pt x="24" y="10"/>
                    <a:pt x="24" y="18"/>
                    <a:pt x="24" y="18"/>
                  </a:cubicBezTo>
                  <a:cubicBezTo>
                    <a:pt x="41" y="18"/>
                    <a:pt x="41" y="18"/>
                    <a:pt x="41" y="18"/>
                  </a:cubicBezTo>
                  <a:cubicBezTo>
                    <a:pt x="43" y="18"/>
                    <a:pt x="44" y="19"/>
                    <a:pt x="44" y="21"/>
                  </a:cubicBezTo>
                  <a:lnTo>
                    <a:pt x="37" y="37"/>
                  </a:lnTo>
                  <a:close/>
                </a:path>
              </a:pathLst>
            </a:custGeom>
            <a:noFill/>
            <a:ln w="14288" cap="rnd">
              <a:solidFill>
                <a:srgbClr val="28719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29" name="Group 128">
            <a:extLst>
              <a:ext uri="{FF2B5EF4-FFF2-40B4-BE49-F238E27FC236}">
                <a16:creationId xmlns:a16="http://schemas.microsoft.com/office/drawing/2014/main" id="{4EB4012A-CAA0-4344-A1C9-17E5488ADE0F}"/>
              </a:ext>
            </a:extLst>
          </p:cNvPr>
          <p:cNvGrpSpPr/>
          <p:nvPr/>
        </p:nvGrpSpPr>
        <p:grpSpPr>
          <a:xfrm>
            <a:off x="11458079" y="1255139"/>
            <a:ext cx="273835" cy="370782"/>
            <a:chOff x="5607051" y="2173289"/>
            <a:chExt cx="255588" cy="346075"/>
          </a:xfrm>
          <a:noFill/>
        </p:grpSpPr>
        <p:sp>
          <p:nvSpPr>
            <p:cNvPr id="130" name="Freeform 49">
              <a:extLst>
                <a:ext uri="{FF2B5EF4-FFF2-40B4-BE49-F238E27FC236}">
                  <a16:creationId xmlns:a16="http://schemas.microsoft.com/office/drawing/2014/main" id="{F77C8F32-C7D4-457C-A887-5CCDA0F1835D}"/>
                </a:ext>
              </a:extLst>
            </p:cNvPr>
            <p:cNvSpPr>
              <a:spLocks/>
            </p:cNvSpPr>
            <p:nvPr/>
          </p:nvSpPr>
          <p:spPr bwMode="auto">
            <a:xfrm>
              <a:off x="5727701" y="2217739"/>
              <a:ext cx="90488" cy="180975"/>
            </a:xfrm>
            <a:custGeom>
              <a:avLst/>
              <a:gdLst>
                <a:gd name="T0" fmla="*/ 57 w 57"/>
                <a:gd name="T1" fmla="*/ 114 h 114"/>
                <a:gd name="T2" fmla="*/ 29 w 57"/>
                <a:gd name="T3" fmla="*/ 85 h 114"/>
                <a:gd name="T4" fmla="*/ 0 w 57"/>
                <a:gd name="T5" fmla="*/ 114 h 114"/>
                <a:gd name="T6" fmla="*/ 0 w 57"/>
                <a:gd name="T7" fmla="*/ 0 h 114"/>
                <a:gd name="T8" fmla="*/ 57 w 57"/>
                <a:gd name="T9" fmla="*/ 0 h 114"/>
                <a:gd name="T10" fmla="*/ 57 w 57"/>
                <a:gd name="T11" fmla="*/ 114 h 114"/>
              </a:gdLst>
              <a:ahLst/>
              <a:cxnLst>
                <a:cxn ang="0">
                  <a:pos x="T0" y="T1"/>
                </a:cxn>
                <a:cxn ang="0">
                  <a:pos x="T2" y="T3"/>
                </a:cxn>
                <a:cxn ang="0">
                  <a:pos x="T4" y="T5"/>
                </a:cxn>
                <a:cxn ang="0">
                  <a:pos x="T6" y="T7"/>
                </a:cxn>
                <a:cxn ang="0">
                  <a:pos x="T8" y="T9"/>
                </a:cxn>
                <a:cxn ang="0">
                  <a:pos x="T10" y="T11"/>
                </a:cxn>
              </a:cxnLst>
              <a:rect l="0" t="0" r="r" b="b"/>
              <a:pathLst>
                <a:path w="57" h="114">
                  <a:moveTo>
                    <a:pt x="57" y="114"/>
                  </a:moveTo>
                  <a:lnTo>
                    <a:pt x="29" y="85"/>
                  </a:lnTo>
                  <a:lnTo>
                    <a:pt x="0" y="114"/>
                  </a:lnTo>
                  <a:lnTo>
                    <a:pt x="0" y="0"/>
                  </a:lnTo>
                  <a:lnTo>
                    <a:pt x="57" y="0"/>
                  </a:lnTo>
                  <a:lnTo>
                    <a:pt x="57" y="114"/>
                  </a:lnTo>
                  <a:close/>
                </a:path>
              </a:pathLst>
            </a:custGeom>
            <a:grpFill/>
            <a:ln w="14288" cap="rnd">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31" name="Freeform 50">
              <a:extLst>
                <a:ext uri="{FF2B5EF4-FFF2-40B4-BE49-F238E27FC236}">
                  <a16:creationId xmlns:a16="http://schemas.microsoft.com/office/drawing/2014/main" id="{1469C40D-4713-4B7B-8EAF-8EDF81725CD2}"/>
                </a:ext>
              </a:extLst>
            </p:cNvPr>
            <p:cNvSpPr>
              <a:spLocks/>
            </p:cNvSpPr>
            <p:nvPr/>
          </p:nvSpPr>
          <p:spPr bwMode="auto">
            <a:xfrm>
              <a:off x="5607051" y="2203451"/>
              <a:ext cx="255588" cy="315913"/>
            </a:xfrm>
            <a:custGeom>
              <a:avLst/>
              <a:gdLst>
                <a:gd name="T0" fmla="*/ 56 w 68"/>
                <a:gd name="T1" fmla="*/ 8 h 84"/>
                <a:gd name="T2" fmla="*/ 68 w 68"/>
                <a:gd name="T3" fmla="*/ 8 h 84"/>
                <a:gd name="T4" fmla="*/ 68 w 68"/>
                <a:gd name="T5" fmla="*/ 84 h 84"/>
                <a:gd name="T6" fmla="*/ 8 w 68"/>
                <a:gd name="T7" fmla="*/ 84 h 84"/>
                <a:gd name="T8" fmla="*/ 0 w 68"/>
                <a:gd name="T9" fmla="*/ 76 h 84"/>
                <a:gd name="T10" fmla="*/ 0 w 68"/>
                <a:gd name="T11" fmla="*/ 0 h 84"/>
              </a:gdLst>
              <a:ahLst/>
              <a:cxnLst>
                <a:cxn ang="0">
                  <a:pos x="T0" y="T1"/>
                </a:cxn>
                <a:cxn ang="0">
                  <a:pos x="T2" y="T3"/>
                </a:cxn>
                <a:cxn ang="0">
                  <a:pos x="T4" y="T5"/>
                </a:cxn>
                <a:cxn ang="0">
                  <a:pos x="T6" y="T7"/>
                </a:cxn>
                <a:cxn ang="0">
                  <a:pos x="T8" y="T9"/>
                </a:cxn>
                <a:cxn ang="0">
                  <a:pos x="T10" y="T11"/>
                </a:cxn>
              </a:cxnLst>
              <a:rect l="0" t="0" r="r" b="b"/>
              <a:pathLst>
                <a:path w="68" h="84">
                  <a:moveTo>
                    <a:pt x="56" y="8"/>
                  </a:moveTo>
                  <a:cubicBezTo>
                    <a:pt x="68" y="8"/>
                    <a:pt x="68" y="8"/>
                    <a:pt x="68" y="8"/>
                  </a:cubicBezTo>
                  <a:cubicBezTo>
                    <a:pt x="68" y="84"/>
                    <a:pt x="68" y="84"/>
                    <a:pt x="68" y="84"/>
                  </a:cubicBezTo>
                  <a:cubicBezTo>
                    <a:pt x="8" y="84"/>
                    <a:pt x="8" y="84"/>
                    <a:pt x="8" y="84"/>
                  </a:cubicBezTo>
                  <a:cubicBezTo>
                    <a:pt x="4" y="84"/>
                    <a:pt x="0" y="80"/>
                    <a:pt x="0" y="76"/>
                  </a:cubicBezTo>
                  <a:cubicBezTo>
                    <a:pt x="0" y="0"/>
                    <a:pt x="0" y="0"/>
                    <a:pt x="0" y="0"/>
                  </a:cubicBezTo>
                </a:path>
              </a:pathLst>
            </a:custGeom>
            <a:grpFill/>
            <a:ln w="14288" cap="rnd">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sp>
          <p:nvSpPr>
            <p:cNvPr id="132" name="Freeform 51">
              <a:extLst>
                <a:ext uri="{FF2B5EF4-FFF2-40B4-BE49-F238E27FC236}">
                  <a16:creationId xmlns:a16="http://schemas.microsoft.com/office/drawing/2014/main" id="{397725C0-6DBA-4107-9F70-98869C50AE1F}"/>
                </a:ext>
              </a:extLst>
            </p:cNvPr>
            <p:cNvSpPr>
              <a:spLocks/>
            </p:cNvSpPr>
            <p:nvPr/>
          </p:nvSpPr>
          <p:spPr bwMode="auto">
            <a:xfrm>
              <a:off x="5607051" y="2173289"/>
              <a:ext cx="241300" cy="60325"/>
            </a:xfrm>
            <a:custGeom>
              <a:avLst/>
              <a:gdLst>
                <a:gd name="T0" fmla="*/ 64 w 64"/>
                <a:gd name="T1" fmla="*/ 16 h 16"/>
                <a:gd name="T2" fmla="*/ 64 w 64"/>
                <a:gd name="T3" fmla="*/ 0 h 16"/>
                <a:gd name="T4" fmla="*/ 8 w 64"/>
                <a:gd name="T5" fmla="*/ 0 h 16"/>
                <a:gd name="T6" fmla="*/ 0 w 64"/>
                <a:gd name="T7" fmla="*/ 8 h 16"/>
                <a:gd name="T8" fmla="*/ 8 w 64"/>
                <a:gd name="T9" fmla="*/ 16 h 16"/>
                <a:gd name="T10" fmla="*/ 32 w 64"/>
                <a:gd name="T11" fmla="*/ 16 h 16"/>
              </a:gdLst>
              <a:ahLst/>
              <a:cxnLst>
                <a:cxn ang="0">
                  <a:pos x="T0" y="T1"/>
                </a:cxn>
                <a:cxn ang="0">
                  <a:pos x="T2" y="T3"/>
                </a:cxn>
                <a:cxn ang="0">
                  <a:pos x="T4" y="T5"/>
                </a:cxn>
                <a:cxn ang="0">
                  <a:pos x="T6" y="T7"/>
                </a:cxn>
                <a:cxn ang="0">
                  <a:pos x="T8" y="T9"/>
                </a:cxn>
                <a:cxn ang="0">
                  <a:pos x="T10" y="T11"/>
                </a:cxn>
              </a:cxnLst>
              <a:rect l="0" t="0" r="r" b="b"/>
              <a:pathLst>
                <a:path w="64" h="16">
                  <a:moveTo>
                    <a:pt x="64" y="16"/>
                  </a:moveTo>
                  <a:cubicBezTo>
                    <a:pt x="64" y="0"/>
                    <a:pt x="64" y="0"/>
                    <a:pt x="64" y="0"/>
                  </a:cubicBezTo>
                  <a:cubicBezTo>
                    <a:pt x="8" y="0"/>
                    <a:pt x="8" y="0"/>
                    <a:pt x="8" y="0"/>
                  </a:cubicBezTo>
                  <a:cubicBezTo>
                    <a:pt x="4" y="0"/>
                    <a:pt x="0" y="4"/>
                    <a:pt x="0" y="8"/>
                  </a:cubicBezTo>
                  <a:cubicBezTo>
                    <a:pt x="0" y="12"/>
                    <a:pt x="4" y="16"/>
                    <a:pt x="8" y="16"/>
                  </a:cubicBezTo>
                  <a:cubicBezTo>
                    <a:pt x="32" y="16"/>
                    <a:pt x="32" y="16"/>
                    <a:pt x="32" y="16"/>
                  </a:cubicBezTo>
                </a:path>
              </a:pathLst>
            </a:custGeom>
            <a:grpFill/>
            <a:ln w="14288" cap="rnd">
              <a:solidFill>
                <a:srgbClr val="2871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33" name="Group 132">
            <a:extLst>
              <a:ext uri="{FF2B5EF4-FFF2-40B4-BE49-F238E27FC236}">
                <a16:creationId xmlns:a16="http://schemas.microsoft.com/office/drawing/2014/main" id="{E9D2DAD5-391B-4B35-874E-61E0D75D20AE}"/>
              </a:ext>
            </a:extLst>
          </p:cNvPr>
          <p:cNvGrpSpPr/>
          <p:nvPr/>
        </p:nvGrpSpPr>
        <p:grpSpPr>
          <a:xfrm>
            <a:off x="3547789" y="839014"/>
            <a:ext cx="591776" cy="748173"/>
            <a:chOff x="527957" y="1335314"/>
            <a:chExt cx="1164365" cy="1472089"/>
          </a:xfrm>
        </p:grpSpPr>
        <p:sp>
          <p:nvSpPr>
            <p:cNvPr id="134" name="Rectangle: Top Corners Rounded 133">
              <a:extLst>
                <a:ext uri="{FF2B5EF4-FFF2-40B4-BE49-F238E27FC236}">
                  <a16:creationId xmlns:a16="http://schemas.microsoft.com/office/drawing/2014/main" id="{5E4E53D0-6B50-470A-948A-FC8247EEA115}"/>
                </a:ext>
              </a:extLst>
            </p:cNvPr>
            <p:cNvSpPr/>
            <p:nvPr/>
          </p:nvSpPr>
          <p:spPr>
            <a:xfrm>
              <a:off x="527957" y="1517860"/>
              <a:ext cx="1164365" cy="1289543"/>
            </a:xfrm>
            <a:prstGeom prst="round2SameRect">
              <a:avLst>
                <a:gd name="adj1" fmla="val 11886"/>
                <a:gd name="adj2" fmla="val 11609"/>
              </a:avLst>
            </a:prstGeom>
            <a:solidFill>
              <a:srgbClr val="287192"/>
            </a:solidFill>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nvGrpSpPr>
            <p:cNvPr id="135" name="Group 134">
              <a:extLst>
                <a:ext uri="{FF2B5EF4-FFF2-40B4-BE49-F238E27FC236}">
                  <a16:creationId xmlns:a16="http://schemas.microsoft.com/office/drawing/2014/main" id="{88972156-0613-493F-AEE2-7385040CD08D}"/>
                </a:ext>
              </a:extLst>
            </p:cNvPr>
            <p:cNvGrpSpPr/>
            <p:nvPr/>
          </p:nvGrpSpPr>
          <p:grpSpPr>
            <a:xfrm>
              <a:off x="685893" y="1335314"/>
              <a:ext cx="187970" cy="407551"/>
              <a:chOff x="685892" y="1335314"/>
              <a:chExt cx="225425" cy="488760"/>
            </a:xfrm>
          </p:grpSpPr>
          <p:sp>
            <p:nvSpPr>
              <p:cNvPr id="139" name="Oval 138">
                <a:extLst>
                  <a:ext uri="{FF2B5EF4-FFF2-40B4-BE49-F238E27FC236}">
                    <a16:creationId xmlns:a16="http://schemas.microsoft.com/office/drawing/2014/main" id="{FEDC9710-3139-492B-A869-029DCCE20119}"/>
                  </a:ext>
                </a:extLst>
              </p:cNvPr>
              <p:cNvSpPr/>
              <p:nvPr/>
            </p:nvSpPr>
            <p:spPr>
              <a:xfrm>
                <a:off x="685892" y="1598649"/>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40" name="Rectangle: Rounded Corners 139">
                <a:extLst>
                  <a:ext uri="{FF2B5EF4-FFF2-40B4-BE49-F238E27FC236}">
                    <a16:creationId xmlns:a16="http://schemas.microsoft.com/office/drawing/2014/main" id="{FF63882B-1135-430B-8451-01EA86105FFC}"/>
                  </a:ext>
                </a:extLst>
              </p:cNvPr>
              <p:cNvSpPr/>
              <p:nvPr/>
            </p:nvSpPr>
            <p:spPr>
              <a:xfrm rot="5400000">
                <a:off x="585672" y="1476660"/>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36" name="Group 135">
              <a:extLst>
                <a:ext uri="{FF2B5EF4-FFF2-40B4-BE49-F238E27FC236}">
                  <a16:creationId xmlns:a16="http://schemas.microsoft.com/office/drawing/2014/main" id="{403CF8DD-2FEC-49F2-B514-B11C9C6FF874}"/>
                </a:ext>
              </a:extLst>
            </p:cNvPr>
            <p:cNvGrpSpPr/>
            <p:nvPr/>
          </p:nvGrpSpPr>
          <p:grpSpPr>
            <a:xfrm>
              <a:off x="1346416" y="1335314"/>
              <a:ext cx="187970" cy="407551"/>
              <a:chOff x="1554649" y="1324392"/>
              <a:chExt cx="225425" cy="488760"/>
            </a:xfrm>
          </p:grpSpPr>
          <p:sp>
            <p:nvSpPr>
              <p:cNvPr id="137" name="Oval 136">
                <a:extLst>
                  <a:ext uri="{FF2B5EF4-FFF2-40B4-BE49-F238E27FC236}">
                    <a16:creationId xmlns:a16="http://schemas.microsoft.com/office/drawing/2014/main" id="{8206A1DA-0909-4C52-B4CB-3B47CE34664B}"/>
                  </a:ext>
                </a:extLst>
              </p:cNvPr>
              <p:cNvSpPr/>
              <p:nvPr/>
            </p:nvSpPr>
            <p:spPr>
              <a:xfrm>
                <a:off x="1554649" y="1587727"/>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38" name="Rectangle: Rounded Corners 137">
                <a:extLst>
                  <a:ext uri="{FF2B5EF4-FFF2-40B4-BE49-F238E27FC236}">
                    <a16:creationId xmlns:a16="http://schemas.microsoft.com/office/drawing/2014/main" id="{09039468-322D-436A-9AB7-8733875A3C69}"/>
                  </a:ext>
                </a:extLst>
              </p:cNvPr>
              <p:cNvSpPr/>
              <p:nvPr/>
            </p:nvSpPr>
            <p:spPr>
              <a:xfrm rot="5400000">
                <a:off x="1460257" y="1465738"/>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cxnSp>
        <p:nvCxnSpPr>
          <p:cNvPr id="202" name="Straight Connector 201">
            <a:extLst>
              <a:ext uri="{FF2B5EF4-FFF2-40B4-BE49-F238E27FC236}">
                <a16:creationId xmlns:a16="http://schemas.microsoft.com/office/drawing/2014/main" id="{E2B6E8C9-1E52-4398-BE62-1B2305F0DFE3}"/>
              </a:ext>
            </a:extLst>
          </p:cNvPr>
          <p:cNvCxnSpPr>
            <a:cxnSpLocks/>
          </p:cNvCxnSpPr>
          <p:nvPr/>
        </p:nvCxnSpPr>
        <p:spPr>
          <a:xfrm>
            <a:off x="11238402" y="5544129"/>
            <a:ext cx="0" cy="399922"/>
          </a:xfrm>
          <a:prstGeom prst="line">
            <a:avLst/>
          </a:prstGeom>
          <a:ln>
            <a:solidFill>
              <a:schemeClr val="bg1">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DF80929-E614-43F9-8BA7-E71A64A8BEF8}"/>
              </a:ext>
            </a:extLst>
          </p:cNvPr>
          <p:cNvCxnSpPr>
            <a:cxnSpLocks/>
          </p:cNvCxnSpPr>
          <p:nvPr/>
        </p:nvCxnSpPr>
        <p:spPr>
          <a:xfrm>
            <a:off x="11238402" y="4132528"/>
            <a:ext cx="0" cy="399922"/>
          </a:xfrm>
          <a:prstGeom prst="line">
            <a:avLst/>
          </a:prstGeom>
          <a:ln>
            <a:solidFill>
              <a:schemeClr val="bg1">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E6FA3CF-6131-4B12-9435-3EDE0814230B}"/>
              </a:ext>
            </a:extLst>
          </p:cNvPr>
          <p:cNvCxnSpPr>
            <a:cxnSpLocks/>
          </p:cNvCxnSpPr>
          <p:nvPr/>
        </p:nvCxnSpPr>
        <p:spPr>
          <a:xfrm>
            <a:off x="11238402" y="3172884"/>
            <a:ext cx="0" cy="399922"/>
          </a:xfrm>
          <a:prstGeom prst="line">
            <a:avLst/>
          </a:prstGeom>
          <a:ln>
            <a:solidFill>
              <a:schemeClr val="bg1">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171" name="Rectangle: Rounded Corners 170">
            <a:extLst>
              <a:ext uri="{FF2B5EF4-FFF2-40B4-BE49-F238E27FC236}">
                <a16:creationId xmlns:a16="http://schemas.microsoft.com/office/drawing/2014/main" id="{49902A87-E317-442D-8D62-81639FB6DD14}"/>
              </a:ext>
            </a:extLst>
          </p:cNvPr>
          <p:cNvSpPr/>
          <p:nvPr/>
        </p:nvSpPr>
        <p:spPr>
          <a:xfrm>
            <a:off x="3894528" y="3208324"/>
            <a:ext cx="5826736" cy="660809"/>
          </a:xfrm>
          <a:prstGeom prst="roundRect">
            <a:avLst>
              <a:gd name="adj" fmla="val 13654"/>
            </a:avLst>
          </a:prstGeom>
          <a:solidFill>
            <a:schemeClr val="bg1">
              <a:lumMod val="95000"/>
            </a:schemeClr>
          </a:solidFill>
          <a:effectLst/>
        </p:spPr>
        <p:txBody>
          <a:bodyPr vert="horz" wrap="square" lIns="252000" tIns="396000" rIns="0" bIns="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ID" sz="2400" b="0" i="0" u="none" strike="noStrike" kern="1200" cap="none" spc="0" normalizeH="0" baseline="0" noProof="0" dirty="0">
              <a:ln>
                <a:noFill/>
              </a:ln>
              <a:solidFill>
                <a:srgbClr val="272525"/>
              </a:solidFill>
              <a:effectLst/>
              <a:uLnTx/>
              <a:uFillTx/>
              <a:latin typeface="Dubai Light" panose="020B0303030403030204" pitchFamily="34" charset="-78"/>
              <a:ea typeface="+mn-ea"/>
              <a:cs typeface="Dubai Light" panose="020B0303030403030204" pitchFamily="34" charset="-78"/>
            </a:endParaRPr>
          </a:p>
        </p:txBody>
      </p:sp>
      <p:sp>
        <p:nvSpPr>
          <p:cNvPr id="173" name="Text Placeholder 2">
            <a:extLst>
              <a:ext uri="{FF2B5EF4-FFF2-40B4-BE49-F238E27FC236}">
                <a16:creationId xmlns:a16="http://schemas.microsoft.com/office/drawing/2014/main" id="{530815E0-D180-4B34-B74D-2F7E123F0654}"/>
              </a:ext>
            </a:extLst>
          </p:cNvPr>
          <p:cNvSpPr txBox="1">
            <a:spLocks/>
          </p:cNvSpPr>
          <p:nvPr/>
        </p:nvSpPr>
        <p:spPr>
          <a:xfrm>
            <a:off x="4285033" y="2310727"/>
            <a:ext cx="7102018" cy="1049788"/>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300"/>
              </a:spcAft>
            </a:pPr>
            <a:r>
              <a:rPr lang="en-US" sz="2000" dirty="0" err="1">
                <a:solidFill>
                  <a:prstClr val="black">
                    <a:lumMod val="85000"/>
                    <a:lumOff val="15000"/>
                  </a:prstClr>
                </a:solidFill>
                <a:cs typeface="Calibri" panose="020F0502020204030204" pitchFamily="34" charset="0"/>
              </a:rPr>
              <a:t>Pemegang</a:t>
            </a:r>
            <a:r>
              <a:rPr lang="en-US" sz="2000" dirty="0">
                <a:solidFill>
                  <a:prstClr val="black">
                    <a:lumMod val="85000"/>
                    <a:lumOff val="15000"/>
                  </a:prstClr>
                </a:solidFill>
                <a:cs typeface="Calibri" panose="020F0502020204030204" pitchFamily="34" charset="0"/>
              </a:rPr>
              <a:t> KKPD </a:t>
            </a:r>
            <a:r>
              <a:rPr lang="en-US" sz="2000" dirty="0" err="1">
                <a:solidFill>
                  <a:prstClr val="black">
                    <a:lumMod val="85000"/>
                    <a:lumOff val="15000"/>
                  </a:prstClr>
                </a:solidFill>
                <a:cs typeface="Calibri" panose="020F0502020204030204" pitchFamily="34" charset="0"/>
              </a:rPr>
              <a:t>adalah</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pejabat</a:t>
            </a:r>
            <a:r>
              <a:rPr lang="en-US" sz="2000" dirty="0">
                <a:solidFill>
                  <a:prstClr val="black">
                    <a:lumMod val="85000"/>
                    <a:lumOff val="15000"/>
                  </a:prstClr>
                </a:solidFill>
                <a:cs typeface="Calibri" panose="020F0502020204030204" pitchFamily="34" charset="0"/>
              </a:rPr>
              <a:t> dan/</a:t>
            </a:r>
            <a:r>
              <a:rPr lang="en-US" sz="2000" dirty="0" err="1">
                <a:solidFill>
                  <a:prstClr val="black">
                    <a:lumMod val="85000"/>
                    <a:lumOff val="15000"/>
                  </a:prstClr>
                </a:solidFill>
                <a:cs typeface="Calibri" panose="020F0502020204030204" pitchFamily="34" charset="0"/>
              </a:rPr>
              <a:t>atau</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pegawai</a:t>
            </a:r>
            <a:r>
              <a:rPr lang="en-US" sz="2000" dirty="0">
                <a:solidFill>
                  <a:prstClr val="black">
                    <a:lumMod val="85000"/>
                    <a:lumOff val="15000"/>
                  </a:prstClr>
                </a:solidFill>
                <a:cs typeface="Calibri" panose="020F0502020204030204" pitchFamily="34" charset="0"/>
              </a:rPr>
              <a:t> yang </a:t>
            </a:r>
            <a:r>
              <a:rPr lang="en-US" sz="2000" dirty="0" err="1">
                <a:solidFill>
                  <a:prstClr val="black">
                    <a:lumMod val="85000"/>
                    <a:lumOff val="15000"/>
                  </a:prstClr>
                </a:solidFill>
                <a:cs typeface="Calibri" panose="020F0502020204030204" pitchFamily="34" charset="0"/>
              </a:rPr>
              <a:t>berstatus</a:t>
            </a:r>
            <a:r>
              <a:rPr lang="en-US" sz="2000" dirty="0">
                <a:solidFill>
                  <a:prstClr val="black">
                    <a:lumMod val="85000"/>
                    <a:lumOff val="15000"/>
                  </a:prstClr>
                </a:solidFill>
                <a:cs typeface="Calibri" panose="020F0502020204030204" pitchFamily="34" charset="0"/>
              </a:rPr>
              <a:t> PNSD </a:t>
            </a:r>
            <a:r>
              <a:rPr lang="en-US" sz="2000" dirty="0" err="1"/>
              <a:t>untuk</a:t>
            </a:r>
            <a:r>
              <a:rPr lang="en-US" sz="2000" dirty="0"/>
              <a:t> </a:t>
            </a:r>
            <a:r>
              <a:rPr lang="en-US" sz="2000" dirty="0" err="1"/>
              <a:t>melakukan</a:t>
            </a:r>
            <a:r>
              <a:rPr lang="en-US" sz="2000" dirty="0"/>
              <a:t> </a:t>
            </a:r>
            <a:r>
              <a:rPr lang="en-US" sz="2000" dirty="0" err="1"/>
              <a:t>transaksi</a:t>
            </a:r>
            <a:r>
              <a:rPr lang="en-US" sz="2000" dirty="0"/>
              <a:t> </a:t>
            </a:r>
            <a:r>
              <a:rPr lang="en-US" sz="2000" dirty="0" err="1"/>
              <a:t>pembayaran</a:t>
            </a:r>
            <a:r>
              <a:rPr lang="en-US" sz="2000" dirty="0"/>
              <a:t> </a:t>
            </a:r>
            <a:r>
              <a:rPr lang="en-US" sz="2000" dirty="0" err="1"/>
              <a:t>dengan</a:t>
            </a:r>
            <a:r>
              <a:rPr lang="en-US" sz="2000" dirty="0"/>
              <a:t> KKPD </a:t>
            </a:r>
            <a:r>
              <a:rPr lang="en-US" sz="2000" dirty="0" err="1"/>
              <a:t>berdasarkan</a:t>
            </a:r>
            <a:r>
              <a:rPr lang="en-US" sz="2000" dirty="0"/>
              <a:t> </a:t>
            </a:r>
            <a:r>
              <a:rPr lang="en-US" sz="2000" dirty="0" err="1"/>
              <a:t>penetapan</a:t>
            </a:r>
            <a:r>
              <a:rPr lang="en-US" sz="2000" dirty="0"/>
              <a:t> </a:t>
            </a:r>
            <a:r>
              <a:rPr lang="en-US" sz="2000" dirty="0" err="1"/>
              <a:t>pengguna</a:t>
            </a:r>
            <a:r>
              <a:rPr lang="en-US" sz="2000" dirty="0"/>
              <a:t> </a:t>
            </a:r>
            <a:r>
              <a:rPr lang="en-US" sz="2000" dirty="0" err="1"/>
              <a:t>anggaran</a:t>
            </a:r>
            <a:r>
              <a:rPr lang="en-US" sz="2000" dirty="0"/>
              <a:t> _</a:t>
            </a:r>
            <a:r>
              <a:rPr lang="en-US" sz="2000" dirty="0">
                <a:solidFill>
                  <a:srgbClr val="FF0000"/>
                </a:solidFill>
              </a:rPr>
              <a:t> PA/KPA</a:t>
            </a:r>
            <a:r>
              <a:rPr lang="en-US" sz="2000" dirty="0"/>
              <a:t> </a:t>
            </a:r>
          </a:p>
        </p:txBody>
      </p:sp>
      <p:grpSp>
        <p:nvGrpSpPr>
          <p:cNvPr id="174" name="Group 173">
            <a:extLst>
              <a:ext uri="{FF2B5EF4-FFF2-40B4-BE49-F238E27FC236}">
                <a16:creationId xmlns:a16="http://schemas.microsoft.com/office/drawing/2014/main" id="{6343FA29-6548-4804-B1AE-C1803F158CB4}"/>
              </a:ext>
            </a:extLst>
          </p:cNvPr>
          <p:cNvGrpSpPr/>
          <p:nvPr/>
        </p:nvGrpSpPr>
        <p:grpSpPr>
          <a:xfrm>
            <a:off x="3549425" y="2391752"/>
            <a:ext cx="591776" cy="748173"/>
            <a:chOff x="527957" y="1335314"/>
            <a:chExt cx="1164365" cy="1472089"/>
          </a:xfrm>
        </p:grpSpPr>
        <p:sp>
          <p:nvSpPr>
            <p:cNvPr id="175" name="Rectangle: Top Corners Rounded 174">
              <a:extLst>
                <a:ext uri="{FF2B5EF4-FFF2-40B4-BE49-F238E27FC236}">
                  <a16:creationId xmlns:a16="http://schemas.microsoft.com/office/drawing/2014/main" id="{56566700-E07F-47AD-848E-54C2CA5270F7}"/>
                </a:ext>
              </a:extLst>
            </p:cNvPr>
            <p:cNvSpPr/>
            <p:nvPr/>
          </p:nvSpPr>
          <p:spPr>
            <a:xfrm>
              <a:off x="527957" y="1517860"/>
              <a:ext cx="1164365" cy="1289543"/>
            </a:xfrm>
            <a:prstGeom prst="round2SameRect">
              <a:avLst>
                <a:gd name="adj1" fmla="val 11886"/>
                <a:gd name="adj2" fmla="val 11609"/>
              </a:avLst>
            </a:prstGeom>
            <a:solidFill>
              <a:srgbClr val="287192"/>
            </a:solidFill>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nvGrpSpPr>
            <p:cNvPr id="176" name="Group 175">
              <a:extLst>
                <a:ext uri="{FF2B5EF4-FFF2-40B4-BE49-F238E27FC236}">
                  <a16:creationId xmlns:a16="http://schemas.microsoft.com/office/drawing/2014/main" id="{F32E1110-A2C9-4462-91C8-C0DF21566289}"/>
                </a:ext>
              </a:extLst>
            </p:cNvPr>
            <p:cNvGrpSpPr/>
            <p:nvPr/>
          </p:nvGrpSpPr>
          <p:grpSpPr>
            <a:xfrm>
              <a:off x="685893" y="1335314"/>
              <a:ext cx="187970" cy="407551"/>
              <a:chOff x="685892" y="1335314"/>
              <a:chExt cx="225425" cy="488760"/>
            </a:xfrm>
          </p:grpSpPr>
          <p:sp>
            <p:nvSpPr>
              <p:cNvPr id="180" name="Oval 179">
                <a:extLst>
                  <a:ext uri="{FF2B5EF4-FFF2-40B4-BE49-F238E27FC236}">
                    <a16:creationId xmlns:a16="http://schemas.microsoft.com/office/drawing/2014/main" id="{E9D58DDD-DA57-4EDC-98DA-AAB21CEF077D}"/>
                  </a:ext>
                </a:extLst>
              </p:cNvPr>
              <p:cNvSpPr/>
              <p:nvPr/>
            </p:nvSpPr>
            <p:spPr>
              <a:xfrm>
                <a:off x="685892" y="1598649"/>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81" name="Rectangle: Rounded Corners 180">
                <a:extLst>
                  <a:ext uri="{FF2B5EF4-FFF2-40B4-BE49-F238E27FC236}">
                    <a16:creationId xmlns:a16="http://schemas.microsoft.com/office/drawing/2014/main" id="{3D0291D6-AC88-4CEB-97CC-40D78F8FE4CA}"/>
                  </a:ext>
                </a:extLst>
              </p:cNvPr>
              <p:cNvSpPr/>
              <p:nvPr/>
            </p:nvSpPr>
            <p:spPr>
              <a:xfrm rot="5400000">
                <a:off x="585672" y="1476660"/>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77" name="Group 176">
              <a:extLst>
                <a:ext uri="{FF2B5EF4-FFF2-40B4-BE49-F238E27FC236}">
                  <a16:creationId xmlns:a16="http://schemas.microsoft.com/office/drawing/2014/main" id="{A4344806-A6F7-4F05-B0C8-66EFF5A35AD7}"/>
                </a:ext>
              </a:extLst>
            </p:cNvPr>
            <p:cNvGrpSpPr/>
            <p:nvPr/>
          </p:nvGrpSpPr>
          <p:grpSpPr>
            <a:xfrm>
              <a:off x="1346416" y="1335314"/>
              <a:ext cx="187970" cy="407551"/>
              <a:chOff x="1554649" y="1324392"/>
              <a:chExt cx="225425" cy="488760"/>
            </a:xfrm>
          </p:grpSpPr>
          <p:sp>
            <p:nvSpPr>
              <p:cNvPr id="178" name="Oval 177">
                <a:extLst>
                  <a:ext uri="{FF2B5EF4-FFF2-40B4-BE49-F238E27FC236}">
                    <a16:creationId xmlns:a16="http://schemas.microsoft.com/office/drawing/2014/main" id="{E1815522-4AC8-487B-B739-38C81049A7FF}"/>
                  </a:ext>
                </a:extLst>
              </p:cNvPr>
              <p:cNvSpPr/>
              <p:nvPr/>
            </p:nvSpPr>
            <p:spPr>
              <a:xfrm>
                <a:off x="1554649" y="1587727"/>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79" name="Rectangle: Rounded Corners 178">
                <a:extLst>
                  <a:ext uri="{FF2B5EF4-FFF2-40B4-BE49-F238E27FC236}">
                    <a16:creationId xmlns:a16="http://schemas.microsoft.com/office/drawing/2014/main" id="{B253BC11-7F9C-4691-8F87-46073B96CD6D}"/>
                  </a:ext>
                </a:extLst>
              </p:cNvPr>
              <p:cNvSpPr/>
              <p:nvPr/>
            </p:nvSpPr>
            <p:spPr>
              <a:xfrm rot="5400000">
                <a:off x="1460257" y="1465738"/>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183" name="Text Placeholder 2">
            <a:extLst>
              <a:ext uri="{FF2B5EF4-FFF2-40B4-BE49-F238E27FC236}">
                <a16:creationId xmlns:a16="http://schemas.microsoft.com/office/drawing/2014/main" id="{287B604B-25D1-403B-8F8C-4E1682C0AE23}"/>
              </a:ext>
            </a:extLst>
          </p:cNvPr>
          <p:cNvSpPr txBox="1">
            <a:spLocks/>
          </p:cNvSpPr>
          <p:nvPr/>
        </p:nvSpPr>
        <p:spPr>
          <a:xfrm>
            <a:off x="4285033" y="3384233"/>
            <a:ext cx="7102018" cy="1183800"/>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300"/>
              </a:spcAft>
            </a:pPr>
            <a:r>
              <a:rPr lang="en-US" sz="2000" dirty="0">
                <a:solidFill>
                  <a:prstClr val="black">
                    <a:lumMod val="85000"/>
                    <a:lumOff val="15000"/>
                  </a:prstClr>
                </a:solidFill>
                <a:cs typeface="Calibri" panose="020F0502020204030204" pitchFamily="34" charset="0"/>
              </a:rPr>
              <a:t>Administrator KKPD </a:t>
            </a:r>
            <a:r>
              <a:rPr lang="en-US" sz="2000" dirty="0" err="1">
                <a:solidFill>
                  <a:prstClr val="black">
                    <a:lumMod val="85000"/>
                    <a:lumOff val="15000"/>
                  </a:prstClr>
                </a:solidFill>
                <a:cs typeface="Calibri" panose="020F0502020204030204" pitchFamily="34" charset="0"/>
              </a:rPr>
              <a:t>adalah</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pejabat</a:t>
            </a:r>
            <a:r>
              <a:rPr lang="en-US" sz="2000" dirty="0">
                <a:solidFill>
                  <a:prstClr val="black">
                    <a:lumMod val="85000"/>
                    <a:lumOff val="15000"/>
                  </a:prstClr>
                </a:solidFill>
                <a:cs typeface="Calibri" panose="020F0502020204030204" pitchFamily="34" charset="0"/>
              </a:rPr>
              <a:t> dan/</a:t>
            </a:r>
            <a:r>
              <a:rPr lang="en-US" sz="2000" dirty="0" err="1">
                <a:solidFill>
                  <a:prstClr val="black">
                    <a:lumMod val="85000"/>
                    <a:lumOff val="15000"/>
                  </a:prstClr>
                </a:solidFill>
                <a:cs typeface="Calibri" panose="020F0502020204030204" pitchFamily="34" charset="0"/>
              </a:rPr>
              <a:t>atau</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pegawai</a:t>
            </a:r>
            <a:r>
              <a:rPr lang="en-US" sz="2000" dirty="0">
                <a:solidFill>
                  <a:prstClr val="black">
                    <a:lumMod val="85000"/>
                    <a:lumOff val="15000"/>
                  </a:prstClr>
                </a:solidFill>
                <a:cs typeface="Calibri" panose="020F0502020204030204" pitchFamily="34" charset="0"/>
              </a:rPr>
              <a:t> di </a:t>
            </a:r>
            <a:r>
              <a:rPr lang="en-US" sz="2000" dirty="0" err="1">
                <a:solidFill>
                  <a:prstClr val="black">
                    <a:lumMod val="85000"/>
                    <a:lumOff val="15000"/>
                  </a:prstClr>
                </a:solidFill>
                <a:cs typeface="Calibri" panose="020F0502020204030204" pitchFamily="34" charset="0"/>
              </a:rPr>
              <a:t>lingkungan</a:t>
            </a:r>
            <a:r>
              <a:rPr lang="en-US" sz="2000" dirty="0">
                <a:solidFill>
                  <a:prstClr val="black">
                    <a:lumMod val="85000"/>
                    <a:lumOff val="15000"/>
                  </a:prstClr>
                </a:solidFill>
                <a:cs typeface="Calibri" panose="020F0502020204030204" pitchFamily="34" charset="0"/>
              </a:rPr>
              <a:t> SKPD yang </a:t>
            </a:r>
            <a:r>
              <a:rPr lang="en-US" sz="2000" dirty="0" err="1">
                <a:solidFill>
                  <a:prstClr val="black">
                    <a:lumMod val="85000"/>
                    <a:lumOff val="15000"/>
                  </a:prstClr>
                </a:solidFill>
                <a:cs typeface="Calibri" panose="020F0502020204030204" pitchFamily="34" charset="0"/>
              </a:rPr>
              <a:t>berstatus</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sebagai</a:t>
            </a:r>
            <a:r>
              <a:rPr lang="en-US" sz="2000" dirty="0">
                <a:solidFill>
                  <a:prstClr val="black">
                    <a:lumMod val="85000"/>
                    <a:lumOff val="15000"/>
                  </a:prstClr>
                </a:solidFill>
                <a:cs typeface="Calibri" panose="020F0502020204030204" pitchFamily="34" charset="0"/>
              </a:rPr>
              <a:t> PNSD </a:t>
            </a:r>
            <a:r>
              <a:rPr lang="en-US" sz="2000" dirty="0"/>
              <a:t>yang </a:t>
            </a:r>
            <a:r>
              <a:rPr lang="en-US" sz="2000" dirty="0" err="1"/>
              <a:t>ditugaskan</a:t>
            </a:r>
            <a:r>
              <a:rPr lang="en-US" sz="2000" dirty="0"/>
              <a:t> </a:t>
            </a:r>
            <a:r>
              <a:rPr lang="en-US" sz="2000" dirty="0" err="1"/>
              <a:t>kepala</a:t>
            </a:r>
            <a:r>
              <a:rPr lang="en-US" sz="2000" dirty="0"/>
              <a:t> </a:t>
            </a:r>
            <a:r>
              <a:rPr lang="en-US" sz="2000" dirty="0" err="1"/>
              <a:t>daerah</a:t>
            </a:r>
            <a:r>
              <a:rPr lang="en-US" sz="2000" dirty="0"/>
              <a:t> </a:t>
            </a:r>
            <a:r>
              <a:rPr lang="en-US" sz="2000" dirty="0" err="1"/>
              <a:t>melaksanakan</a:t>
            </a:r>
            <a:r>
              <a:rPr lang="en-US" sz="2000" dirty="0"/>
              <a:t> </a:t>
            </a:r>
            <a:r>
              <a:rPr lang="en-US" sz="2000" dirty="0" err="1"/>
              <a:t>administrasi</a:t>
            </a:r>
            <a:r>
              <a:rPr lang="en-US" sz="2000" dirty="0"/>
              <a:t> </a:t>
            </a:r>
            <a:r>
              <a:rPr lang="en-US" sz="2000" dirty="0" err="1"/>
              <a:t>penggunaan</a:t>
            </a:r>
            <a:r>
              <a:rPr lang="en-US" sz="2000" dirty="0"/>
              <a:t> KKPD. – </a:t>
            </a:r>
            <a:r>
              <a:rPr lang="en-US" sz="2000" dirty="0">
                <a:solidFill>
                  <a:srgbClr val="FF0000"/>
                </a:solidFill>
              </a:rPr>
              <a:t>BP/BPP</a:t>
            </a:r>
          </a:p>
          <a:p>
            <a:pPr lvl="0" algn="just">
              <a:lnSpc>
                <a:spcPct val="100000"/>
              </a:lnSpc>
              <a:spcBef>
                <a:spcPts val="0"/>
              </a:spcBef>
              <a:spcAft>
                <a:spcPts val="300"/>
              </a:spcAft>
            </a:pPr>
            <a:endParaRPr lang="en-US" sz="2000" dirty="0">
              <a:solidFill>
                <a:prstClr val="black">
                  <a:lumMod val="85000"/>
                  <a:lumOff val="15000"/>
                </a:prstClr>
              </a:solidFill>
              <a:cs typeface="Calibri" panose="020F0502020204030204" pitchFamily="34" charset="0"/>
            </a:endParaRPr>
          </a:p>
        </p:txBody>
      </p:sp>
      <p:grpSp>
        <p:nvGrpSpPr>
          <p:cNvPr id="184" name="Group 183">
            <a:extLst>
              <a:ext uri="{FF2B5EF4-FFF2-40B4-BE49-F238E27FC236}">
                <a16:creationId xmlns:a16="http://schemas.microsoft.com/office/drawing/2014/main" id="{55C6F265-4B58-4464-B2AE-AFCEA0FC39E9}"/>
              </a:ext>
            </a:extLst>
          </p:cNvPr>
          <p:cNvGrpSpPr/>
          <p:nvPr/>
        </p:nvGrpSpPr>
        <p:grpSpPr>
          <a:xfrm>
            <a:off x="3549425" y="3384233"/>
            <a:ext cx="591776" cy="748173"/>
            <a:chOff x="527957" y="1335314"/>
            <a:chExt cx="1164365" cy="1472089"/>
          </a:xfrm>
        </p:grpSpPr>
        <p:sp>
          <p:nvSpPr>
            <p:cNvPr id="185" name="Rectangle: Top Corners Rounded 184">
              <a:extLst>
                <a:ext uri="{FF2B5EF4-FFF2-40B4-BE49-F238E27FC236}">
                  <a16:creationId xmlns:a16="http://schemas.microsoft.com/office/drawing/2014/main" id="{D6A7A140-07F1-4AD6-84F1-2A618DB9E9E4}"/>
                </a:ext>
              </a:extLst>
            </p:cNvPr>
            <p:cNvSpPr/>
            <p:nvPr/>
          </p:nvSpPr>
          <p:spPr>
            <a:xfrm>
              <a:off x="527957" y="1517860"/>
              <a:ext cx="1164365" cy="1289543"/>
            </a:xfrm>
            <a:prstGeom prst="round2SameRect">
              <a:avLst>
                <a:gd name="adj1" fmla="val 11886"/>
                <a:gd name="adj2" fmla="val 11609"/>
              </a:avLst>
            </a:prstGeom>
            <a:solidFill>
              <a:srgbClr val="287192"/>
            </a:solidFill>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nvGrpSpPr>
            <p:cNvPr id="186" name="Group 185">
              <a:extLst>
                <a:ext uri="{FF2B5EF4-FFF2-40B4-BE49-F238E27FC236}">
                  <a16:creationId xmlns:a16="http://schemas.microsoft.com/office/drawing/2014/main" id="{8DDA47F7-E00B-4DBB-B1B6-8EEFD229978A}"/>
                </a:ext>
              </a:extLst>
            </p:cNvPr>
            <p:cNvGrpSpPr/>
            <p:nvPr/>
          </p:nvGrpSpPr>
          <p:grpSpPr>
            <a:xfrm>
              <a:off x="685893" y="1335314"/>
              <a:ext cx="187970" cy="407551"/>
              <a:chOff x="685892" y="1335314"/>
              <a:chExt cx="225425" cy="488760"/>
            </a:xfrm>
          </p:grpSpPr>
          <p:sp>
            <p:nvSpPr>
              <p:cNvPr id="190" name="Oval 189">
                <a:extLst>
                  <a:ext uri="{FF2B5EF4-FFF2-40B4-BE49-F238E27FC236}">
                    <a16:creationId xmlns:a16="http://schemas.microsoft.com/office/drawing/2014/main" id="{5B26F39E-9C2A-4B38-B1F5-4ED663D86497}"/>
                  </a:ext>
                </a:extLst>
              </p:cNvPr>
              <p:cNvSpPr/>
              <p:nvPr/>
            </p:nvSpPr>
            <p:spPr>
              <a:xfrm>
                <a:off x="685892" y="1598649"/>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91" name="Rectangle: Rounded Corners 190">
                <a:extLst>
                  <a:ext uri="{FF2B5EF4-FFF2-40B4-BE49-F238E27FC236}">
                    <a16:creationId xmlns:a16="http://schemas.microsoft.com/office/drawing/2014/main" id="{D30FBC46-2B43-4DFD-95E8-9B50BFD834F4}"/>
                  </a:ext>
                </a:extLst>
              </p:cNvPr>
              <p:cNvSpPr/>
              <p:nvPr/>
            </p:nvSpPr>
            <p:spPr>
              <a:xfrm rot="5400000">
                <a:off x="585672" y="1476660"/>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87" name="Group 186">
              <a:extLst>
                <a:ext uri="{FF2B5EF4-FFF2-40B4-BE49-F238E27FC236}">
                  <a16:creationId xmlns:a16="http://schemas.microsoft.com/office/drawing/2014/main" id="{604F7595-AEEE-4F28-9F38-F2B0E024035C}"/>
                </a:ext>
              </a:extLst>
            </p:cNvPr>
            <p:cNvGrpSpPr/>
            <p:nvPr/>
          </p:nvGrpSpPr>
          <p:grpSpPr>
            <a:xfrm>
              <a:off x="1346416" y="1335314"/>
              <a:ext cx="187970" cy="407551"/>
              <a:chOff x="1554649" y="1324392"/>
              <a:chExt cx="225425" cy="488760"/>
            </a:xfrm>
          </p:grpSpPr>
          <p:sp>
            <p:nvSpPr>
              <p:cNvPr id="188" name="Oval 187">
                <a:extLst>
                  <a:ext uri="{FF2B5EF4-FFF2-40B4-BE49-F238E27FC236}">
                    <a16:creationId xmlns:a16="http://schemas.microsoft.com/office/drawing/2014/main" id="{D5A3C176-345D-453F-A09A-51750268DDA1}"/>
                  </a:ext>
                </a:extLst>
              </p:cNvPr>
              <p:cNvSpPr/>
              <p:nvPr/>
            </p:nvSpPr>
            <p:spPr>
              <a:xfrm>
                <a:off x="1554649" y="1587727"/>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89" name="Rectangle: Rounded Corners 188">
                <a:extLst>
                  <a:ext uri="{FF2B5EF4-FFF2-40B4-BE49-F238E27FC236}">
                    <a16:creationId xmlns:a16="http://schemas.microsoft.com/office/drawing/2014/main" id="{45F3A693-E677-464F-9D46-244A81970C38}"/>
                  </a:ext>
                </a:extLst>
              </p:cNvPr>
              <p:cNvSpPr/>
              <p:nvPr/>
            </p:nvSpPr>
            <p:spPr>
              <a:xfrm rot="5400000">
                <a:off x="1460257" y="1465738"/>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192" name="Text Placeholder 2">
            <a:extLst>
              <a:ext uri="{FF2B5EF4-FFF2-40B4-BE49-F238E27FC236}">
                <a16:creationId xmlns:a16="http://schemas.microsoft.com/office/drawing/2014/main" id="{27AD45EF-1BBF-4308-B347-5E70B8E32378}"/>
              </a:ext>
            </a:extLst>
          </p:cNvPr>
          <p:cNvSpPr txBox="1">
            <a:spLocks/>
          </p:cNvSpPr>
          <p:nvPr/>
        </p:nvSpPr>
        <p:spPr>
          <a:xfrm>
            <a:off x="4278375" y="4244272"/>
            <a:ext cx="7102018" cy="871004"/>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0000"/>
              </a:lnSpc>
              <a:spcBef>
                <a:spcPts val="0"/>
              </a:spcBef>
              <a:spcAft>
                <a:spcPts val="300"/>
              </a:spcAft>
            </a:pPr>
            <a:r>
              <a:rPr lang="en-US" sz="2000" dirty="0" err="1">
                <a:solidFill>
                  <a:prstClr val="black">
                    <a:lumMod val="85000"/>
                    <a:lumOff val="15000"/>
                  </a:prstClr>
                </a:solidFill>
                <a:cs typeface="Calibri" panose="020F0502020204030204" pitchFamily="34" charset="0"/>
              </a:rPr>
              <a:t>Pelaksana</a:t>
            </a:r>
            <a:r>
              <a:rPr lang="en-US" sz="2000" dirty="0">
                <a:solidFill>
                  <a:prstClr val="black">
                    <a:lumMod val="85000"/>
                    <a:lumOff val="15000"/>
                  </a:prstClr>
                </a:solidFill>
                <a:cs typeface="Calibri" panose="020F0502020204030204" pitchFamily="34" charset="0"/>
              </a:rPr>
              <a:t> Kuasa </a:t>
            </a:r>
            <a:r>
              <a:rPr lang="en-US" sz="2000" dirty="0" err="1">
                <a:solidFill>
                  <a:prstClr val="black">
                    <a:lumMod val="85000"/>
                    <a:lumOff val="15000"/>
                  </a:prstClr>
                </a:solidFill>
                <a:cs typeface="Calibri" panose="020F0502020204030204" pitchFamily="34" charset="0"/>
              </a:rPr>
              <a:t>Pengguna</a:t>
            </a:r>
            <a:r>
              <a:rPr lang="en-US" sz="2000" dirty="0">
                <a:solidFill>
                  <a:prstClr val="black">
                    <a:lumMod val="85000"/>
                    <a:lumOff val="15000"/>
                  </a:prstClr>
                </a:solidFill>
                <a:cs typeface="Calibri" panose="020F0502020204030204" pitchFamily="34" charset="0"/>
              </a:rPr>
              <a:t> KKPD </a:t>
            </a:r>
            <a:r>
              <a:rPr lang="en-US" sz="2000" dirty="0" err="1">
                <a:solidFill>
                  <a:prstClr val="black">
                    <a:lumMod val="85000"/>
                    <a:lumOff val="15000"/>
                  </a:prstClr>
                </a:solidFill>
                <a:cs typeface="Calibri" panose="020F0502020204030204" pitchFamily="34" charset="0"/>
              </a:rPr>
              <a:t>adalah</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pejabat</a:t>
            </a:r>
            <a:r>
              <a:rPr lang="en-US" sz="2000" dirty="0">
                <a:solidFill>
                  <a:prstClr val="black">
                    <a:lumMod val="85000"/>
                    <a:lumOff val="15000"/>
                  </a:prstClr>
                </a:solidFill>
                <a:cs typeface="Calibri" panose="020F0502020204030204" pitchFamily="34" charset="0"/>
              </a:rPr>
              <a:t> dan/</a:t>
            </a:r>
            <a:r>
              <a:rPr lang="en-US" sz="2000" dirty="0" err="1">
                <a:solidFill>
                  <a:prstClr val="black">
                    <a:lumMod val="85000"/>
                    <a:lumOff val="15000"/>
                  </a:prstClr>
                </a:solidFill>
                <a:cs typeface="Calibri" panose="020F0502020204030204" pitchFamily="34" charset="0"/>
              </a:rPr>
              <a:t>atau</a:t>
            </a:r>
            <a:r>
              <a:rPr lang="en-US" sz="2000" dirty="0">
                <a:solidFill>
                  <a:prstClr val="black">
                    <a:lumMod val="85000"/>
                    <a:lumOff val="15000"/>
                  </a:prstClr>
                </a:solidFill>
                <a:cs typeface="Calibri" panose="020F0502020204030204" pitchFamily="34" charset="0"/>
              </a:rPr>
              <a:t> PNSD yang </a:t>
            </a:r>
            <a:r>
              <a:rPr lang="en-US" sz="2000" dirty="0" err="1">
                <a:solidFill>
                  <a:prstClr val="black">
                    <a:lumMod val="85000"/>
                    <a:lumOff val="15000"/>
                  </a:prstClr>
                </a:solidFill>
                <a:cs typeface="Calibri" panose="020F0502020204030204" pitchFamily="34" charset="0"/>
              </a:rPr>
              <a:t>diberikan</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kuasa</a:t>
            </a:r>
            <a:r>
              <a:rPr lang="en-US" sz="2000" dirty="0">
                <a:solidFill>
                  <a:prstClr val="black">
                    <a:lumMod val="85000"/>
                    <a:lumOff val="15000"/>
                  </a:prstClr>
                </a:solidFill>
                <a:cs typeface="Calibri" panose="020F0502020204030204" pitchFamily="34" charset="0"/>
              </a:rPr>
              <a:t> oleh </a:t>
            </a:r>
            <a:r>
              <a:rPr lang="en-US" sz="2000" dirty="0" err="1">
                <a:solidFill>
                  <a:prstClr val="black">
                    <a:lumMod val="85000"/>
                    <a:lumOff val="15000"/>
                  </a:prstClr>
                </a:solidFill>
                <a:cs typeface="Calibri" panose="020F0502020204030204" pitchFamily="34" charset="0"/>
              </a:rPr>
              <a:t>Pemegang</a:t>
            </a:r>
            <a:r>
              <a:rPr lang="en-US" sz="2000" dirty="0">
                <a:solidFill>
                  <a:prstClr val="black">
                    <a:lumMod val="85000"/>
                    <a:lumOff val="15000"/>
                  </a:prstClr>
                </a:solidFill>
                <a:cs typeface="Calibri" panose="020F0502020204030204" pitchFamily="34" charset="0"/>
              </a:rPr>
              <a:t> KKPD </a:t>
            </a:r>
            <a:r>
              <a:rPr lang="en-US" sz="2000" dirty="0" err="1">
                <a:solidFill>
                  <a:prstClr val="black">
                    <a:lumMod val="85000"/>
                    <a:lumOff val="15000"/>
                  </a:prstClr>
                </a:solidFill>
                <a:cs typeface="Calibri" panose="020F0502020204030204" pitchFamily="34" charset="0"/>
              </a:rPr>
              <a:t>sebagai</a:t>
            </a:r>
            <a:r>
              <a:rPr lang="en-US" sz="2000" dirty="0">
                <a:solidFill>
                  <a:prstClr val="black">
                    <a:lumMod val="85000"/>
                    <a:lumOff val="15000"/>
                  </a:prstClr>
                </a:solidFill>
                <a:cs typeface="Calibri" panose="020F0502020204030204" pitchFamily="34" charset="0"/>
              </a:rPr>
              <a:t> </a:t>
            </a:r>
            <a:r>
              <a:rPr lang="en-US" sz="2000" dirty="0" err="1">
                <a:solidFill>
                  <a:prstClr val="black">
                    <a:lumMod val="85000"/>
                    <a:lumOff val="15000"/>
                  </a:prstClr>
                </a:solidFill>
                <a:cs typeface="Calibri" panose="020F0502020204030204" pitchFamily="34" charset="0"/>
              </a:rPr>
              <a:t>pengguna</a:t>
            </a:r>
            <a:r>
              <a:rPr lang="en-US" sz="2000" dirty="0">
                <a:solidFill>
                  <a:prstClr val="black">
                    <a:lumMod val="85000"/>
                    <a:lumOff val="15000"/>
                  </a:prstClr>
                </a:solidFill>
                <a:cs typeface="Calibri" panose="020F0502020204030204" pitchFamily="34" charset="0"/>
              </a:rPr>
              <a:t> KKPD`</a:t>
            </a:r>
            <a:r>
              <a:rPr lang="en-US" sz="2000" dirty="0">
                <a:solidFill>
                  <a:srgbClr val="FF0000"/>
                </a:solidFill>
                <a:cs typeface="Calibri" panose="020F0502020204030204" pitchFamily="34" charset="0"/>
              </a:rPr>
              <a:t>- PPTK</a:t>
            </a:r>
          </a:p>
        </p:txBody>
      </p:sp>
      <p:grpSp>
        <p:nvGrpSpPr>
          <p:cNvPr id="193" name="Group 192">
            <a:extLst>
              <a:ext uri="{FF2B5EF4-FFF2-40B4-BE49-F238E27FC236}">
                <a16:creationId xmlns:a16="http://schemas.microsoft.com/office/drawing/2014/main" id="{58A0D82F-CF2A-42A9-AE14-F1B5C879A1A6}"/>
              </a:ext>
            </a:extLst>
          </p:cNvPr>
          <p:cNvGrpSpPr/>
          <p:nvPr/>
        </p:nvGrpSpPr>
        <p:grpSpPr>
          <a:xfrm>
            <a:off x="3542767" y="4348447"/>
            <a:ext cx="591776" cy="748173"/>
            <a:chOff x="527957" y="1335314"/>
            <a:chExt cx="1164365" cy="1472089"/>
          </a:xfrm>
        </p:grpSpPr>
        <p:sp>
          <p:nvSpPr>
            <p:cNvPr id="194" name="Rectangle: Top Corners Rounded 193">
              <a:extLst>
                <a:ext uri="{FF2B5EF4-FFF2-40B4-BE49-F238E27FC236}">
                  <a16:creationId xmlns:a16="http://schemas.microsoft.com/office/drawing/2014/main" id="{5C05E07B-997B-4A37-816C-E13097613743}"/>
                </a:ext>
              </a:extLst>
            </p:cNvPr>
            <p:cNvSpPr/>
            <p:nvPr/>
          </p:nvSpPr>
          <p:spPr>
            <a:xfrm>
              <a:off x="527957" y="1517860"/>
              <a:ext cx="1164365" cy="1289543"/>
            </a:xfrm>
            <a:prstGeom prst="round2SameRect">
              <a:avLst>
                <a:gd name="adj1" fmla="val 11886"/>
                <a:gd name="adj2" fmla="val 11609"/>
              </a:avLst>
            </a:prstGeom>
            <a:solidFill>
              <a:srgbClr val="287192"/>
            </a:solidFill>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nvGrpSpPr>
            <p:cNvPr id="195" name="Group 194">
              <a:extLst>
                <a:ext uri="{FF2B5EF4-FFF2-40B4-BE49-F238E27FC236}">
                  <a16:creationId xmlns:a16="http://schemas.microsoft.com/office/drawing/2014/main" id="{FD993C15-2E51-494B-A081-2E319A20B230}"/>
                </a:ext>
              </a:extLst>
            </p:cNvPr>
            <p:cNvGrpSpPr/>
            <p:nvPr/>
          </p:nvGrpSpPr>
          <p:grpSpPr>
            <a:xfrm>
              <a:off x="685893" y="1335314"/>
              <a:ext cx="187970" cy="407551"/>
              <a:chOff x="685892" y="1335314"/>
              <a:chExt cx="225425" cy="488760"/>
            </a:xfrm>
          </p:grpSpPr>
          <p:sp>
            <p:nvSpPr>
              <p:cNvPr id="212" name="Oval 211">
                <a:extLst>
                  <a:ext uri="{FF2B5EF4-FFF2-40B4-BE49-F238E27FC236}">
                    <a16:creationId xmlns:a16="http://schemas.microsoft.com/office/drawing/2014/main" id="{416D33E4-A9F8-4DC6-8B69-A401A97C6F54}"/>
                  </a:ext>
                </a:extLst>
              </p:cNvPr>
              <p:cNvSpPr/>
              <p:nvPr/>
            </p:nvSpPr>
            <p:spPr>
              <a:xfrm>
                <a:off x="685892" y="1598649"/>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213" name="Rectangle: Rounded Corners 212">
                <a:extLst>
                  <a:ext uri="{FF2B5EF4-FFF2-40B4-BE49-F238E27FC236}">
                    <a16:creationId xmlns:a16="http://schemas.microsoft.com/office/drawing/2014/main" id="{5E517A83-D22A-4E5C-BDCB-5DAF09279DB8}"/>
                  </a:ext>
                </a:extLst>
              </p:cNvPr>
              <p:cNvSpPr/>
              <p:nvPr/>
            </p:nvSpPr>
            <p:spPr>
              <a:xfrm rot="5400000">
                <a:off x="585672" y="1476660"/>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96" name="Group 195">
              <a:extLst>
                <a:ext uri="{FF2B5EF4-FFF2-40B4-BE49-F238E27FC236}">
                  <a16:creationId xmlns:a16="http://schemas.microsoft.com/office/drawing/2014/main" id="{AD93432A-D21A-4C5F-A75B-FC53DB26DF76}"/>
                </a:ext>
              </a:extLst>
            </p:cNvPr>
            <p:cNvGrpSpPr/>
            <p:nvPr/>
          </p:nvGrpSpPr>
          <p:grpSpPr>
            <a:xfrm>
              <a:off x="1346416" y="1335314"/>
              <a:ext cx="187970" cy="407551"/>
              <a:chOff x="1554649" y="1324392"/>
              <a:chExt cx="225425" cy="488760"/>
            </a:xfrm>
          </p:grpSpPr>
          <p:sp>
            <p:nvSpPr>
              <p:cNvPr id="197" name="Oval 196">
                <a:extLst>
                  <a:ext uri="{FF2B5EF4-FFF2-40B4-BE49-F238E27FC236}">
                    <a16:creationId xmlns:a16="http://schemas.microsoft.com/office/drawing/2014/main" id="{D81A6363-E7FC-4654-A8B3-F6C9E3495B8E}"/>
                  </a:ext>
                </a:extLst>
              </p:cNvPr>
              <p:cNvSpPr/>
              <p:nvPr/>
            </p:nvSpPr>
            <p:spPr>
              <a:xfrm>
                <a:off x="1554649" y="1587727"/>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211" name="Rectangle: Rounded Corners 210">
                <a:extLst>
                  <a:ext uri="{FF2B5EF4-FFF2-40B4-BE49-F238E27FC236}">
                    <a16:creationId xmlns:a16="http://schemas.microsoft.com/office/drawing/2014/main" id="{F13C2275-A658-43E4-9C5A-19E4239327E9}"/>
                  </a:ext>
                </a:extLst>
              </p:cNvPr>
              <p:cNvSpPr/>
              <p:nvPr/>
            </p:nvSpPr>
            <p:spPr>
              <a:xfrm rot="5400000">
                <a:off x="1460257" y="1465738"/>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227" name="TextBox 226">
            <a:extLst>
              <a:ext uri="{FF2B5EF4-FFF2-40B4-BE49-F238E27FC236}">
                <a16:creationId xmlns:a16="http://schemas.microsoft.com/office/drawing/2014/main" id="{C81E31E3-6A77-41BF-A7D0-CF7801BB54A7}"/>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113" name="Text Placeholder 2">
            <a:extLst>
              <a:ext uri="{FF2B5EF4-FFF2-40B4-BE49-F238E27FC236}">
                <a16:creationId xmlns:a16="http://schemas.microsoft.com/office/drawing/2014/main" id="{27AD45EF-1BBF-4308-B347-5E70B8E32378}"/>
              </a:ext>
            </a:extLst>
          </p:cNvPr>
          <p:cNvSpPr txBox="1">
            <a:spLocks/>
          </p:cNvSpPr>
          <p:nvPr/>
        </p:nvSpPr>
        <p:spPr>
          <a:xfrm>
            <a:off x="4280300" y="5010126"/>
            <a:ext cx="7102018" cy="871004"/>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0000"/>
              </a:lnSpc>
              <a:spcBef>
                <a:spcPts val="0"/>
              </a:spcBef>
              <a:spcAft>
                <a:spcPts val="300"/>
              </a:spcAft>
            </a:pPr>
            <a:r>
              <a:rPr lang="en-US" sz="2000" dirty="0">
                <a:solidFill>
                  <a:srgbClr val="232826"/>
                </a:solidFill>
              </a:rPr>
              <a:t>UP </a:t>
            </a:r>
            <a:r>
              <a:rPr lang="en-US" sz="2000" dirty="0" err="1">
                <a:solidFill>
                  <a:srgbClr val="232826"/>
                </a:solidFill>
              </a:rPr>
              <a:t>Tunai</a:t>
            </a:r>
            <a:r>
              <a:rPr lang="en-US" sz="2000" dirty="0">
                <a:solidFill>
                  <a:srgbClr val="232826"/>
                </a:solidFill>
              </a:rPr>
              <a:t> </a:t>
            </a:r>
            <a:r>
              <a:rPr lang="en-US" sz="2000" dirty="0" err="1">
                <a:solidFill>
                  <a:srgbClr val="232826"/>
                </a:solidFill>
              </a:rPr>
              <a:t>adalah</a:t>
            </a:r>
            <a:r>
              <a:rPr lang="en-US" sz="2000" dirty="0">
                <a:solidFill>
                  <a:srgbClr val="232826"/>
                </a:solidFill>
              </a:rPr>
              <a:t> UP yang </a:t>
            </a:r>
            <a:r>
              <a:rPr lang="en-US" sz="2000" dirty="0" err="1">
                <a:solidFill>
                  <a:srgbClr val="232826"/>
                </a:solidFill>
              </a:rPr>
              <a:t>diberikan</a:t>
            </a:r>
            <a:r>
              <a:rPr lang="en-US" sz="2000" dirty="0">
                <a:solidFill>
                  <a:srgbClr val="232826"/>
                </a:solidFill>
              </a:rPr>
              <a:t> </a:t>
            </a:r>
            <a:r>
              <a:rPr lang="en-US" sz="2000" dirty="0" err="1">
                <a:solidFill>
                  <a:srgbClr val="232826"/>
                </a:solidFill>
              </a:rPr>
              <a:t>dalam</a:t>
            </a:r>
            <a:r>
              <a:rPr lang="en-US" sz="2000" dirty="0">
                <a:solidFill>
                  <a:srgbClr val="232826"/>
                </a:solidFill>
              </a:rPr>
              <a:t> </a:t>
            </a:r>
            <a:r>
              <a:rPr lang="en-US" sz="2000" dirty="0" err="1">
                <a:solidFill>
                  <a:srgbClr val="232826"/>
                </a:solidFill>
              </a:rPr>
              <a:t>bentuk</a:t>
            </a:r>
            <a:r>
              <a:rPr lang="en-US" sz="2000" dirty="0">
                <a:solidFill>
                  <a:srgbClr val="232826"/>
                </a:solidFill>
              </a:rPr>
              <a:t> </a:t>
            </a:r>
            <a:r>
              <a:rPr lang="en-US" sz="2000" dirty="0" err="1">
                <a:solidFill>
                  <a:srgbClr val="232826"/>
                </a:solidFill>
              </a:rPr>
              <a:t>uang</a:t>
            </a:r>
            <a:r>
              <a:rPr lang="en-US" sz="2000" dirty="0">
                <a:solidFill>
                  <a:srgbClr val="232826"/>
                </a:solidFill>
              </a:rPr>
              <a:t> </a:t>
            </a:r>
            <a:r>
              <a:rPr lang="en-US" sz="2000" dirty="0" err="1">
                <a:solidFill>
                  <a:srgbClr val="232826"/>
                </a:solidFill>
              </a:rPr>
              <a:t>tunai</a:t>
            </a:r>
            <a:r>
              <a:rPr lang="en-US" sz="2000" dirty="0">
                <a:solidFill>
                  <a:srgbClr val="232826"/>
                </a:solidFill>
              </a:rPr>
              <a:t> </a:t>
            </a:r>
            <a:r>
              <a:rPr lang="en-US" sz="2000" dirty="0" err="1">
                <a:solidFill>
                  <a:srgbClr val="232826"/>
                </a:solidFill>
              </a:rPr>
              <a:t>kepada</a:t>
            </a:r>
            <a:r>
              <a:rPr lang="en-US" sz="2000" dirty="0">
                <a:solidFill>
                  <a:srgbClr val="232826"/>
                </a:solidFill>
              </a:rPr>
              <a:t> BP </a:t>
            </a:r>
            <a:r>
              <a:rPr lang="en-US" sz="2000" dirty="0" err="1">
                <a:solidFill>
                  <a:srgbClr val="232826"/>
                </a:solidFill>
              </a:rPr>
              <a:t>melalui</a:t>
            </a:r>
            <a:r>
              <a:rPr lang="en-US" sz="2000" dirty="0">
                <a:solidFill>
                  <a:srgbClr val="232826"/>
                </a:solidFill>
              </a:rPr>
              <a:t> transfer RKUD </a:t>
            </a:r>
            <a:r>
              <a:rPr lang="en-US" sz="2000" dirty="0" err="1">
                <a:solidFill>
                  <a:srgbClr val="232826"/>
                </a:solidFill>
              </a:rPr>
              <a:t>ke</a:t>
            </a:r>
            <a:r>
              <a:rPr lang="en-US" sz="2000" dirty="0">
                <a:solidFill>
                  <a:srgbClr val="232826"/>
                </a:solidFill>
              </a:rPr>
              <a:t> </a:t>
            </a:r>
            <a:r>
              <a:rPr lang="en-US" sz="2000" dirty="0" err="1">
                <a:solidFill>
                  <a:srgbClr val="232826"/>
                </a:solidFill>
              </a:rPr>
              <a:t>rekening</a:t>
            </a:r>
            <a:r>
              <a:rPr lang="en-US" sz="2000" dirty="0">
                <a:solidFill>
                  <a:srgbClr val="232826"/>
                </a:solidFill>
              </a:rPr>
              <a:t> BP</a:t>
            </a:r>
            <a:endParaRPr lang="en-US" sz="2000" dirty="0">
              <a:solidFill>
                <a:prstClr val="black">
                  <a:lumMod val="85000"/>
                  <a:lumOff val="15000"/>
                </a:prstClr>
              </a:solidFill>
              <a:cs typeface="Calibri" panose="020F0502020204030204" pitchFamily="34" charset="0"/>
            </a:endParaRPr>
          </a:p>
        </p:txBody>
      </p:sp>
      <p:grpSp>
        <p:nvGrpSpPr>
          <p:cNvPr id="114" name="Group 113">
            <a:extLst>
              <a:ext uri="{FF2B5EF4-FFF2-40B4-BE49-F238E27FC236}">
                <a16:creationId xmlns:a16="http://schemas.microsoft.com/office/drawing/2014/main" id="{58A0D82F-CF2A-42A9-AE14-F1B5C879A1A6}"/>
              </a:ext>
            </a:extLst>
          </p:cNvPr>
          <p:cNvGrpSpPr/>
          <p:nvPr/>
        </p:nvGrpSpPr>
        <p:grpSpPr>
          <a:xfrm>
            <a:off x="3544692" y="5114301"/>
            <a:ext cx="591776" cy="748173"/>
            <a:chOff x="527957" y="1335314"/>
            <a:chExt cx="1164365" cy="1472089"/>
          </a:xfrm>
        </p:grpSpPr>
        <p:sp>
          <p:nvSpPr>
            <p:cNvPr id="141" name="Rectangle: Top Corners Rounded 193">
              <a:extLst>
                <a:ext uri="{FF2B5EF4-FFF2-40B4-BE49-F238E27FC236}">
                  <a16:creationId xmlns:a16="http://schemas.microsoft.com/office/drawing/2014/main" id="{5C05E07B-997B-4A37-816C-E13097613743}"/>
                </a:ext>
              </a:extLst>
            </p:cNvPr>
            <p:cNvSpPr/>
            <p:nvPr/>
          </p:nvSpPr>
          <p:spPr>
            <a:xfrm>
              <a:off x="527957" y="1517860"/>
              <a:ext cx="1164365" cy="1289543"/>
            </a:xfrm>
            <a:prstGeom prst="round2SameRect">
              <a:avLst>
                <a:gd name="adj1" fmla="val 11886"/>
                <a:gd name="adj2" fmla="val 11609"/>
              </a:avLst>
            </a:prstGeom>
            <a:solidFill>
              <a:srgbClr val="287192"/>
            </a:solidFill>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Segoe UI" panose="020B0502040204020203" pitchFamily="34" charset="0"/>
                  <a:cs typeface="Segoe UI" panose="020B0502040204020203" pitchFamily="34" charset="0"/>
                </a:rPr>
                <a:t>5</a:t>
              </a:r>
              <a:endParaRPr kumimoji="0" lang="en-US" sz="20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nvGrpSpPr>
            <p:cNvPr id="142" name="Group 141">
              <a:extLst>
                <a:ext uri="{FF2B5EF4-FFF2-40B4-BE49-F238E27FC236}">
                  <a16:creationId xmlns:a16="http://schemas.microsoft.com/office/drawing/2014/main" id="{FD993C15-2E51-494B-A081-2E319A20B230}"/>
                </a:ext>
              </a:extLst>
            </p:cNvPr>
            <p:cNvGrpSpPr/>
            <p:nvPr/>
          </p:nvGrpSpPr>
          <p:grpSpPr>
            <a:xfrm>
              <a:off x="685893" y="1335314"/>
              <a:ext cx="187970" cy="407551"/>
              <a:chOff x="685892" y="1335314"/>
              <a:chExt cx="225425" cy="488760"/>
            </a:xfrm>
          </p:grpSpPr>
          <p:sp>
            <p:nvSpPr>
              <p:cNvPr id="146" name="Oval 145">
                <a:extLst>
                  <a:ext uri="{FF2B5EF4-FFF2-40B4-BE49-F238E27FC236}">
                    <a16:creationId xmlns:a16="http://schemas.microsoft.com/office/drawing/2014/main" id="{416D33E4-A9F8-4DC6-8B69-A401A97C6F54}"/>
                  </a:ext>
                </a:extLst>
              </p:cNvPr>
              <p:cNvSpPr/>
              <p:nvPr/>
            </p:nvSpPr>
            <p:spPr>
              <a:xfrm>
                <a:off x="685892" y="1598649"/>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47" name="Rectangle: Rounded Corners 212">
                <a:extLst>
                  <a:ext uri="{FF2B5EF4-FFF2-40B4-BE49-F238E27FC236}">
                    <a16:creationId xmlns:a16="http://schemas.microsoft.com/office/drawing/2014/main" id="{5E517A83-D22A-4E5C-BDCB-5DAF09279DB8}"/>
                  </a:ext>
                </a:extLst>
              </p:cNvPr>
              <p:cNvSpPr/>
              <p:nvPr/>
            </p:nvSpPr>
            <p:spPr>
              <a:xfrm rot="5400000">
                <a:off x="585672" y="1476660"/>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43" name="Group 142">
              <a:extLst>
                <a:ext uri="{FF2B5EF4-FFF2-40B4-BE49-F238E27FC236}">
                  <a16:creationId xmlns:a16="http://schemas.microsoft.com/office/drawing/2014/main" id="{AD93432A-D21A-4C5F-A75B-FC53DB26DF76}"/>
                </a:ext>
              </a:extLst>
            </p:cNvPr>
            <p:cNvGrpSpPr/>
            <p:nvPr/>
          </p:nvGrpSpPr>
          <p:grpSpPr>
            <a:xfrm>
              <a:off x="1346416" y="1335314"/>
              <a:ext cx="187970" cy="407551"/>
              <a:chOff x="1554649" y="1324392"/>
              <a:chExt cx="225425" cy="488760"/>
            </a:xfrm>
          </p:grpSpPr>
          <p:sp>
            <p:nvSpPr>
              <p:cNvPr id="144" name="Oval 143">
                <a:extLst>
                  <a:ext uri="{FF2B5EF4-FFF2-40B4-BE49-F238E27FC236}">
                    <a16:creationId xmlns:a16="http://schemas.microsoft.com/office/drawing/2014/main" id="{D81A6363-E7FC-4654-A8B3-F6C9E3495B8E}"/>
                  </a:ext>
                </a:extLst>
              </p:cNvPr>
              <p:cNvSpPr/>
              <p:nvPr/>
            </p:nvSpPr>
            <p:spPr>
              <a:xfrm>
                <a:off x="1554649" y="1587727"/>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45" name="Rectangle: Rounded Corners 210">
                <a:extLst>
                  <a:ext uri="{FF2B5EF4-FFF2-40B4-BE49-F238E27FC236}">
                    <a16:creationId xmlns:a16="http://schemas.microsoft.com/office/drawing/2014/main" id="{F13C2275-A658-43E4-9C5A-19E4239327E9}"/>
                  </a:ext>
                </a:extLst>
              </p:cNvPr>
              <p:cNvSpPr/>
              <p:nvPr/>
            </p:nvSpPr>
            <p:spPr>
              <a:xfrm rot="5400000">
                <a:off x="1460257" y="1465738"/>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148" name="Text Placeholder 2">
            <a:extLst>
              <a:ext uri="{FF2B5EF4-FFF2-40B4-BE49-F238E27FC236}">
                <a16:creationId xmlns:a16="http://schemas.microsoft.com/office/drawing/2014/main" id="{27AD45EF-1BBF-4308-B347-5E70B8E32378}"/>
              </a:ext>
            </a:extLst>
          </p:cNvPr>
          <p:cNvSpPr txBox="1">
            <a:spLocks/>
          </p:cNvSpPr>
          <p:nvPr/>
        </p:nvSpPr>
        <p:spPr>
          <a:xfrm>
            <a:off x="4282229" y="5884865"/>
            <a:ext cx="7102018" cy="871004"/>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0000"/>
              </a:lnSpc>
              <a:spcBef>
                <a:spcPts val="0"/>
              </a:spcBef>
              <a:spcAft>
                <a:spcPts val="300"/>
              </a:spcAft>
            </a:pPr>
            <a:r>
              <a:rPr lang="en-US" sz="2000" dirty="0">
                <a:solidFill>
                  <a:srgbClr val="232826"/>
                </a:solidFill>
              </a:rPr>
              <a:t>UP KKPD </a:t>
            </a:r>
            <a:r>
              <a:rPr lang="en-US" sz="2000" dirty="0" err="1">
                <a:solidFill>
                  <a:srgbClr val="232826"/>
                </a:solidFill>
              </a:rPr>
              <a:t>adalah</a:t>
            </a:r>
            <a:r>
              <a:rPr lang="en-US" sz="2000" dirty="0">
                <a:solidFill>
                  <a:srgbClr val="232826"/>
                </a:solidFill>
              </a:rPr>
              <a:t> UP yang </a:t>
            </a:r>
            <a:r>
              <a:rPr lang="en-US" sz="2000" dirty="0" err="1">
                <a:solidFill>
                  <a:srgbClr val="232826"/>
                </a:solidFill>
              </a:rPr>
              <a:t>diberikan</a:t>
            </a:r>
            <a:r>
              <a:rPr lang="en-US" sz="2000" dirty="0">
                <a:solidFill>
                  <a:srgbClr val="232826"/>
                </a:solidFill>
              </a:rPr>
              <a:t> </a:t>
            </a:r>
            <a:r>
              <a:rPr lang="en-US" sz="2000" dirty="0" err="1">
                <a:solidFill>
                  <a:srgbClr val="232826"/>
                </a:solidFill>
              </a:rPr>
              <a:t>dalam</a:t>
            </a:r>
            <a:r>
              <a:rPr lang="en-US" sz="2000" dirty="0">
                <a:solidFill>
                  <a:srgbClr val="232826"/>
                </a:solidFill>
              </a:rPr>
              <a:t> </a:t>
            </a:r>
            <a:r>
              <a:rPr lang="en-US" sz="2000" dirty="0" err="1">
                <a:solidFill>
                  <a:srgbClr val="232826"/>
                </a:solidFill>
              </a:rPr>
              <a:t>bentuk</a:t>
            </a:r>
            <a:r>
              <a:rPr lang="en-US" sz="2000" dirty="0">
                <a:solidFill>
                  <a:srgbClr val="232826"/>
                </a:solidFill>
              </a:rPr>
              <a:t> </a:t>
            </a:r>
            <a:r>
              <a:rPr lang="en-US" sz="2000" dirty="0" err="1">
                <a:solidFill>
                  <a:srgbClr val="232826"/>
                </a:solidFill>
              </a:rPr>
              <a:t>batasan</a:t>
            </a:r>
            <a:r>
              <a:rPr lang="en-US" sz="2000" dirty="0">
                <a:solidFill>
                  <a:srgbClr val="232826"/>
                </a:solidFill>
              </a:rPr>
              <a:t> </a:t>
            </a:r>
            <a:r>
              <a:rPr lang="en-US" sz="2000" dirty="0" err="1">
                <a:solidFill>
                  <a:srgbClr val="232826"/>
                </a:solidFill>
              </a:rPr>
              <a:t>belanja</a:t>
            </a:r>
            <a:r>
              <a:rPr lang="en-US" sz="2000" dirty="0">
                <a:solidFill>
                  <a:srgbClr val="232826"/>
                </a:solidFill>
              </a:rPr>
              <a:t> (limit) </a:t>
            </a:r>
            <a:r>
              <a:rPr lang="en-US" sz="2000" dirty="0" err="1">
                <a:solidFill>
                  <a:srgbClr val="232826"/>
                </a:solidFill>
              </a:rPr>
              <a:t>kredit</a:t>
            </a:r>
            <a:r>
              <a:rPr lang="en-US" sz="2000" dirty="0">
                <a:solidFill>
                  <a:srgbClr val="232826"/>
                </a:solidFill>
              </a:rPr>
              <a:t> </a:t>
            </a:r>
            <a:r>
              <a:rPr lang="en-US" sz="2000" dirty="0" err="1">
                <a:solidFill>
                  <a:srgbClr val="232826"/>
                </a:solidFill>
              </a:rPr>
              <a:t>kepada</a:t>
            </a:r>
            <a:r>
              <a:rPr lang="en-US" sz="2000" dirty="0">
                <a:solidFill>
                  <a:srgbClr val="232826"/>
                </a:solidFill>
              </a:rPr>
              <a:t> BP </a:t>
            </a:r>
            <a:r>
              <a:rPr lang="en-US" sz="2000" dirty="0" err="1">
                <a:solidFill>
                  <a:srgbClr val="232826"/>
                </a:solidFill>
              </a:rPr>
              <a:t>atau</a:t>
            </a:r>
            <a:r>
              <a:rPr lang="en-US" sz="2000" dirty="0">
                <a:solidFill>
                  <a:srgbClr val="232826"/>
                </a:solidFill>
              </a:rPr>
              <a:t> BPP yang </a:t>
            </a:r>
            <a:r>
              <a:rPr lang="en-US" sz="2000" dirty="0" err="1">
                <a:solidFill>
                  <a:srgbClr val="232826"/>
                </a:solidFill>
              </a:rPr>
              <a:t>penggunaannya</a:t>
            </a:r>
            <a:r>
              <a:rPr lang="en-US" sz="2000" dirty="0">
                <a:solidFill>
                  <a:srgbClr val="232826"/>
                </a:solidFill>
              </a:rPr>
              <a:t> </a:t>
            </a:r>
            <a:r>
              <a:rPr lang="en-US" sz="2000" dirty="0" err="1">
                <a:solidFill>
                  <a:srgbClr val="232826"/>
                </a:solidFill>
              </a:rPr>
              <a:t>dilakukan</a:t>
            </a:r>
            <a:r>
              <a:rPr lang="en-US" sz="2000" dirty="0">
                <a:solidFill>
                  <a:srgbClr val="232826"/>
                </a:solidFill>
              </a:rPr>
              <a:t> </a:t>
            </a:r>
            <a:r>
              <a:rPr lang="en-US" sz="2000" dirty="0" err="1">
                <a:solidFill>
                  <a:srgbClr val="232826"/>
                </a:solidFill>
              </a:rPr>
              <a:t>dengan</a:t>
            </a:r>
            <a:r>
              <a:rPr lang="en-US" sz="2000" dirty="0">
                <a:solidFill>
                  <a:srgbClr val="232826"/>
                </a:solidFill>
              </a:rPr>
              <a:t> KKPD</a:t>
            </a:r>
            <a:endParaRPr lang="en-US" sz="2000" dirty="0">
              <a:solidFill>
                <a:prstClr val="black">
                  <a:lumMod val="85000"/>
                  <a:lumOff val="15000"/>
                </a:prstClr>
              </a:solidFill>
              <a:cs typeface="Calibri" panose="020F0502020204030204" pitchFamily="34" charset="0"/>
            </a:endParaRPr>
          </a:p>
        </p:txBody>
      </p:sp>
      <p:grpSp>
        <p:nvGrpSpPr>
          <p:cNvPr id="149" name="Group 148">
            <a:extLst>
              <a:ext uri="{FF2B5EF4-FFF2-40B4-BE49-F238E27FC236}">
                <a16:creationId xmlns:a16="http://schemas.microsoft.com/office/drawing/2014/main" id="{58A0D82F-CF2A-42A9-AE14-F1B5C879A1A6}"/>
              </a:ext>
            </a:extLst>
          </p:cNvPr>
          <p:cNvGrpSpPr/>
          <p:nvPr/>
        </p:nvGrpSpPr>
        <p:grpSpPr>
          <a:xfrm>
            <a:off x="3546621" y="5914880"/>
            <a:ext cx="591776" cy="748173"/>
            <a:chOff x="527957" y="1335314"/>
            <a:chExt cx="1164365" cy="1472089"/>
          </a:xfrm>
        </p:grpSpPr>
        <p:sp>
          <p:nvSpPr>
            <p:cNvPr id="150" name="Rectangle: Top Corners Rounded 193">
              <a:extLst>
                <a:ext uri="{FF2B5EF4-FFF2-40B4-BE49-F238E27FC236}">
                  <a16:creationId xmlns:a16="http://schemas.microsoft.com/office/drawing/2014/main" id="{5C05E07B-997B-4A37-816C-E13097613743}"/>
                </a:ext>
              </a:extLst>
            </p:cNvPr>
            <p:cNvSpPr/>
            <p:nvPr/>
          </p:nvSpPr>
          <p:spPr>
            <a:xfrm>
              <a:off x="527957" y="1517860"/>
              <a:ext cx="1164365" cy="1289543"/>
            </a:xfrm>
            <a:prstGeom prst="round2SameRect">
              <a:avLst>
                <a:gd name="adj1" fmla="val 11886"/>
                <a:gd name="adj2" fmla="val 11609"/>
              </a:avLst>
            </a:prstGeom>
            <a:solidFill>
              <a:srgbClr val="287192"/>
            </a:solidFill>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Segoe UI" panose="020B0502040204020203" pitchFamily="34" charset="0"/>
                  <a:cs typeface="Segoe UI" panose="020B0502040204020203" pitchFamily="34" charset="0"/>
                </a:rPr>
                <a:t>6</a:t>
              </a:r>
              <a:endParaRPr kumimoji="0" lang="en-US" sz="20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nvGrpSpPr>
            <p:cNvPr id="151" name="Group 150">
              <a:extLst>
                <a:ext uri="{FF2B5EF4-FFF2-40B4-BE49-F238E27FC236}">
                  <a16:creationId xmlns:a16="http://schemas.microsoft.com/office/drawing/2014/main" id="{FD993C15-2E51-494B-A081-2E319A20B230}"/>
                </a:ext>
              </a:extLst>
            </p:cNvPr>
            <p:cNvGrpSpPr/>
            <p:nvPr/>
          </p:nvGrpSpPr>
          <p:grpSpPr>
            <a:xfrm>
              <a:off x="685893" y="1335314"/>
              <a:ext cx="187970" cy="407551"/>
              <a:chOff x="685892" y="1335314"/>
              <a:chExt cx="225425" cy="488760"/>
            </a:xfrm>
          </p:grpSpPr>
          <p:sp>
            <p:nvSpPr>
              <p:cNvPr id="155" name="Oval 154">
                <a:extLst>
                  <a:ext uri="{FF2B5EF4-FFF2-40B4-BE49-F238E27FC236}">
                    <a16:creationId xmlns:a16="http://schemas.microsoft.com/office/drawing/2014/main" id="{416D33E4-A9F8-4DC6-8B69-A401A97C6F54}"/>
                  </a:ext>
                </a:extLst>
              </p:cNvPr>
              <p:cNvSpPr/>
              <p:nvPr/>
            </p:nvSpPr>
            <p:spPr>
              <a:xfrm>
                <a:off x="685892" y="1598649"/>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56" name="Rectangle: Rounded Corners 212">
                <a:extLst>
                  <a:ext uri="{FF2B5EF4-FFF2-40B4-BE49-F238E27FC236}">
                    <a16:creationId xmlns:a16="http://schemas.microsoft.com/office/drawing/2014/main" id="{5E517A83-D22A-4E5C-BDCB-5DAF09279DB8}"/>
                  </a:ext>
                </a:extLst>
              </p:cNvPr>
              <p:cNvSpPr/>
              <p:nvPr/>
            </p:nvSpPr>
            <p:spPr>
              <a:xfrm rot="5400000">
                <a:off x="585672" y="1476660"/>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52" name="Group 151">
              <a:extLst>
                <a:ext uri="{FF2B5EF4-FFF2-40B4-BE49-F238E27FC236}">
                  <a16:creationId xmlns:a16="http://schemas.microsoft.com/office/drawing/2014/main" id="{AD93432A-D21A-4C5F-A75B-FC53DB26DF76}"/>
                </a:ext>
              </a:extLst>
            </p:cNvPr>
            <p:cNvGrpSpPr/>
            <p:nvPr/>
          </p:nvGrpSpPr>
          <p:grpSpPr>
            <a:xfrm>
              <a:off x="1346416" y="1335314"/>
              <a:ext cx="187970" cy="407551"/>
              <a:chOff x="1554649" y="1324392"/>
              <a:chExt cx="225425" cy="488760"/>
            </a:xfrm>
          </p:grpSpPr>
          <p:sp>
            <p:nvSpPr>
              <p:cNvPr id="153" name="Oval 152">
                <a:extLst>
                  <a:ext uri="{FF2B5EF4-FFF2-40B4-BE49-F238E27FC236}">
                    <a16:creationId xmlns:a16="http://schemas.microsoft.com/office/drawing/2014/main" id="{D81A6363-E7FC-4654-A8B3-F6C9E3495B8E}"/>
                  </a:ext>
                </a:extLst>
              </p:cNvPr>
              <p:cNvSpPr/>
              <p:nvPr/>
            </p:nvSpPr>
            <p:spPr>
              <a:xfrm>
                <a:off x="1554649" y="1587727"/>
                <a:ext cx="225425" cy="225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sp>
            <p:nvSpPr>
              <p:cNvPr id="154" name="Rectangle: Rounded Corners 210">
                <a:extLst>
                  <a:ext uri="{FF2B5EF4-FFF2-40B4-BE49-F238E27FC236}">
                    <a16:creationId xmlns:a16="http://schemas.microsoft.com/office/drawing/2014/main" id="{F13C2275-A658-43E4-9C5A-19E4239327E9}"/>
                  </a:ext>
                </a:extLst>
              </p:cNvPr>
              <p:cNvSpPr/>
              <p:nvPr/>
            </p:nvSpPr>
            <p:spPr>
              <a:xfrm rot="5400000">
                <a:off x="1460257" y="1465738"/>
                <a:ext cx="423965" cy="141274"/>
              </a:xfrm>
              <a:prstGeom prst="roundRect">
                <a:avLst>
                  <a:gd name="adj" fmla="val 50000"/>
                </a:avLst>
              </a:prstGeom>
              <a:solidFill>
                <a:srgbClr val="95B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white"/>
                  </a:solidFill>
                  <a:effectLst/>
                  <a:uLnTx/>
                  <a:uFillTx/>
                  <a:latin typeface="Segoe UI"/>
                  <a:ea typeface="+mn-ea"/>
                  <a:cs typeface="+mn-cs"/>
                </a:endParaRPr>
              </a:p>
            </p:txBody>
          </p:sp>
        </p:grpSp>
      </p:grpSp>
    </p:spTree>
    <p:extLst>
      <p:ext uri="{BB962C8B-B14F-4D97-AF65-F5344CB8AC3E}">
        <p14:creationId xmlns:p14="http://schemas.microsoft.com/office/powerpoint/2010/main" val="545734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mbar 1">
            <a:extLst>
              <a:ext uri="{FF2B5EF4-FFF2-40B4-BE49-F238E27FC236}">
                <a16:creationId xmlns:a16="http://schemas.microsoft.com/office/drawing/2014/main" id="{05E9CCB2-B841-4628-8BB7-F87537583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63060"/>
            <a:ext cx="12192000" cy="6856286"/>
          </a:xfrm>
          <a:prstGeom prst="rect">
            <a:avLst/>
          </a:prstGeom>
        </p:spPr>
      </p:pic>
      <p:pic>
        <p:nvPicPr>
          <p:cNvPr id="6" name="Picture 4">
            <a:extLst>
              <a:ext uri="{FF2B5EF4-FFF2-40B4-BE49-F238E27FC236}">
                <a16:creationId xmlns:a16="http://schemas.microsoft.com/office/drawing/2014/main" id="{8A67480B-8FE1-4A62-8550-17E5B47AE4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6023" y="143167"/>
            <a:ext cx="592123" cy="592123"/>
          </a:xfrm>
          <a:prstGeom prst="rect">
            <a:avLst/>
          </a:prstGeom>
          <a:ln w="31750">
            <a:noFill/>
          </a:ln>
        </p:spPr>
      </p:pic>
      <p:sp>
        <p:nvSpPr>
          <p:cNvPr id="7" name="Kotak Teks 3">
            <a:extLst>
              <a:ext uri="{FF2B5EF4-FFF2-40B4-BE49-F238E27FC236}">
                <a16:creationId xmlns:a16="http://schemas.microsoft.com/office/drawing/2014/main" id="{B5A4F9DE-EBD1-4753-BC59-3F42238970CA}"/>
              </a:ext>
            </a:extLst>
          </p:cNvPr>
          <p:cNvSpPr txBox="1"/>
          <p:nvPr/>
        </p:nvSpPr>
        <p:spPr>
          <a:xfrm>
            <a:off x="9453779" y="183945"/>
            <a:ext cx="2132243" cy="400110"/>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Kementerian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Dalam</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Negeri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Republik</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Indonesia</a:t>
            </a:r>
          </a:p>
        </p:txBody>
      </p:sp>
      <p:sp>
        <p:nvSpPr>
          <p:cNvPr id="9" name="TextBox 8">
            <a:extLst>
              <a:ext uri="{FF2B5EF4-FFF2-40B4-BE49-F238E27FC236}">
                <a16:creationId xmlns:a16="http://schemas.microsoft.com/office/drawing/2014/main" id="{F044D6F7-AC63-49F9-A4F1-DEE25B537319}"/>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41D564B-ABE9-43D5-B147-9AA68D49ADCB}"/>
              </a:ext>
            </a:extLst>
          </p:cNvPr>
          <p:cNvSpPr/>
          <p:nvPr/>
        </p:nvSpPr>
        <p:spPr>
          <a:xfrm>
            <a:off x="1780542" y="154708"/>
            <a:ext cx="7920881" cy="537978"/>
          </a:xfrm>
          <a:prstGeom prst="roundRect">
            <a:avLst>
              <a:gd name="adj" fmla="val 21248"/>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1CADE4">
                      <a:lumMod val="20000"/>
                      <a:lumOff val="80000"/>
                    </a:srgbClr>
                  </a:solidFill>
                  <a:prstDash val="solid"/>
                </a:ln>
                <a:solidFill>
                  <a:srgbClr val="0070C0"/>
                </a:solidFill>
                <a:effectLst>
                  <a:outerShdw dist="38100" dir="2700000" algn="tl" rotWithShape="0">
                    <a:srgbClr val="2683C6"/>
                  </a:outerShdw>
                </a:effectLst>
                <a:uLnTx/>
                <a:uFillTx/>
                <a:latin typeface="Tw Cen MT" panose="020B0602020104020603"/>
                <a:ea typeface="+mn-ea"/>
                <a:cs typeface="+mn-cs"/>
              </a:rPr>
              <a:t>MATRIKS PERSANDINGAN PENGATURAN KKP DAN KKPD</a:t>
            </a:r>
          </a:p>
        </p:txBody>
      </p:sp>
      <p:graphicFrame>
        <p:nvGraphicFramePr>
          <p:cNvPr id="8" name="Content Placeholder 7">
            <a:extLst>
              <a:ext uri="{FF2B5EF4-FFF2-40B4-BE49-F238E27FC236}">
                <a16:creationId xmlns:a16="http://schemas.microsoft.com/office/drawing/2014/main" id="{148345D6-E3DC-2648-8997-3726814A67A0}"/>
              </a:ext>
            </a:extLst>
          </p:cNvPr>
          <p:cNvGraphicFramePr>
            <a:graphicFrameLocks noGrp="1"/>
          </p:cNvGraphicFramePr>
          <p:nvPr>
            <p:ph idx="4294967295"/>
            <p:extLst>
              <p:ext uri="{D42A27DB-BD31-4B8C-83A1-F6EECF244321}">
                <p14:modId xmlns:p14="http://schemas.microsoft.com/office/powerpoint/2010/main" val="519637581"/>
              </p:ext>
            </p:extLst>
          </p:nvPr>
        </p:nvGraphicFramePr>
        <p:xfrm>
          <a:off x="-1" y="767107"/>
          <a:ext cx="12178147" cy="6263586"/>
        </p:xfrm>
        <a:graphic>
          <a:graphicData uri="http://schemas.openxmlformats.org/drawingml/2006/table">
            <a:tbl>
              <a:tblPr firstRow="1" bandRow="1">
                <a:tableStyleId>{5C22544A-7EE6-4342-B048-85BDC9FD1C3A}</a:tableStyleId>
              </a:tblPr>
              <a:tblGrid>
                <a:gridCol w="961190">
                  <a:extLst>
                    <a:ext uri="{9D8B030D-6E8A-4147-A177-3AD203B41FA5}">
                      <a16:colId xmlns:a16="http://schemas.microsoft.com/office/drawing/2014/main" val="4051609048"/>
                    </a:ext>
                  </a:extLst>
                </a:gridCol>
                <a:gridCol w="4451320">
                  <a:extLst>
                    <a:ext uri="{9D8B030D-6E8A-4147-A177-3AD203B41FA5}">
                      <a16:colId xmlns:a16="http://schemas.microsoft.com/office/drawing/2014/main" val="3611045455"/>
                    </a:ext>
                  </a:extLst>
                </a:gridCol>
                <a:gridCol w="6765637">
                  <a:extLst>
                    <a:ext uri="{9D8B030D-6E8A-4147-A177-3AD203B41FA5}">
                      <a16:colId xmlns:a16="http://schemas.microsoft.com/office/drawing/2014/main" val="4100892975"/>
                    </a:ext>
                  </a:extLst>
                </a:gridCol>
              </a:tblGrid>
              <a:tr h="394064">
                <a:tc>
                  <a:txBody>
                    <a:bodyPr/>
                    <a:lstStyle/>
                    <a:p>
                      <a:pPr algn="ctr"/>
                      <a:r>
                        <a:rPr lang="en-US" sz="1600" dirty="0"/>
                        <a:t>NO</a:t>
                      </a:r>
                    </a:p>
                  </a:txBody>
                  <a:tcPr/>
                </a:tc>
                <a:tc>
                  <a:txBody>
                    <a:bodyPr/>
                    <a:lstStyle/>
                    <a:p>
                      <a:pPr algn="ctr"/>
                      <a:r>
                        <a:rPr lang="en-US" sz="1400" dirty="0"/>
                        <a:t>PMK 196/PMK.05/2018 MENGENAI KKP</a:t>
                      </a:r>
                    </a:p>
                  </a:txBody>
                  <a:tcPr/>
                </a:tc>
                <a:tc>
                  <a:txBody>
                    <a:bodyPr/>
                    <a:lstStyle/>
                    <a:p>
                      <a:pPr algn="ctr"/>
                      <a:r>
                        <a:rPr lang="en-US" sz="1600" dirty="0"/>
                        <a:t>PERMENDAGRI 79 TAHUN 2022</a:t>
                      </a:r>
                    </a:p>
                  </a:txBody>
                  <a:tcPr/>
                </a:tc>
                <a:extLst>
                  <a:ext uri="{0D108BD9-81ED-4DB2-BD59-A6C34878D82A}">
                    <a16:rowId xmlns:a16="http://schemas.microsoft.com/office/drawing/2014/main" val="893120474"/>
                  </a:ext>
                </a:extLst>
              </a:tr>
              <a:tr h="978003">
                <a:tc>
                  <a:txBody>
                    <a:bodyPr/>
                    <a:lstStyle/>
                    <a:p>
                      <a:pPr algn="ctr"/>
                      <a:r>
                        <a:rPr lang="en-US" sz="2000" dirty="0"/>
                        <a:t>1.</a:t>
                      </a:r>
                    </a:p>
                  </a:txBody>
                  <a:tcPr anchor="ctr"/>
                </a:tc>
                <a:tc>
                  <a:txBody>
                    <a:bodyPr/>
                    <a:lstStyle/>
                    <a:p>
                      <a:pPr algn="l"/>
                      <a:r>
                        <a:rPr lang="en-US" sz="2000" dirty="0" err="1"/>
                        <a:t>Mengatur</a:t>
                      </a:r>
                      <a:r>
                        <a:rPr lang="en-US" sz="2000" baseline="0" dirty="0"/>
                        <a:t> </a:t>
                      </a:r>
                      <a:r>
                        <a:rPr lang="en-US" sz="2000" baseline="0" dirty="0" err="1"/>
                        <a:t>mengenai</a:t>
                      </a:r>
                      <a:r>
                        <a:rPr lang="en-US" sz="2000" baseline="0" dirty="0"/>
                        <a:t> </a:t>
                      </a:r>
                      <a:r>
                        <a:rPr lang="en-US" sz="2000" baseline="0" dirty="0">
                          <a:highlight>
                            <a:srgbClr val="FFFF00"/>
                          </a:highlight>
                        </a:rPr>
                        <a:t>tata </a:t>
                      </a:r>
                      <a:r>
                        <a:rPr lang="en-US" sz="2000" baseline="0" dirty="0" err="1">
                          <a:highlight>
                            <a:srgbClr val="FFFF00"/>
                          </a:highlight>
                        </a:rPr>
                        <a:t>cara</a:t>
                      </a:r>
                      <a:r>
                        <a:rPr lang="en-US" sz="2000" baseline="0" dirty="0"/>
                        <a:t> </a:t>
                      </a:r>
                      <a:r>
                        <a:rPr lang="en-US" sz="2000" baseline="0" dirty="0" err="1"/>
                        <a:t>penggunaan</a:t>
                      </a:r>
                      <a:r>
                        <a:rPr lang="en-US" sz="2000" baseline="0" dirty="0"/>
                        <a:t> </a:t>
                      </a:r>
                      <a:r>
                        <a:rPr lang="en-US" sz="2000" baseline="0" dirty="0" err="1"/>
                        <a:t>Kartu</a:t>
                      </a:r>
                      <a:r>
                        <a:rPr lang="en-US" sz="2000" baseline="0" dirty="0"/>
                        <a:t> </a:t>
                      </a:r>
                      <a:r>
                        <a:rPr lang="en-US" sz="2000" baseline="0" dirty="0" err="1"/>
                        <a:t>Kredit</a:t>
                      </a:r>
                      <a:r>
                        <a:rPr lang="en-US" sz="2000" baseline="0" dirty="0"/>
                        <a:t> </a:t>
                      </a:r>
                      <a:r>
                        <a:rPr lang="en-US" sz="2000" baseline="0" dirty="0" err="1"/>
                        <a:t>Pemerintah</a:t>
                      </a:r>
                      <a:r>
                        <a:rPr lang="en-US" sz="2000" baseline="0" dirty="0"/>
                        <a:t> (KKP)</a:t>
                      </a:r>
                      <a:endParaRPr lang="en-US" sz="2000" dirty="0"/>
                    </a:p>
                  </a:txBody>
                  <a:tcPr anchor="ctr"/>
                </a:tc>
                <a:tc>
                  <a:txBody>
                    <a:bodyPr/>
                    <a:lstStyle/>
                    <a:p>
                      <a:pPr algn="l"/>
                      <a:r>
                        <a:rPr lang="en-US" sz="2000" dirty="0" err="1"/>
                        <a:t>Mengatur</a:t>
                      </a:r>
                      <a:r>
                        <a:rPr lang="en-US" sz="2000" baseline="0" dirty="0"/>
                        <a:t> </a:t>
                      </a:r>
                      <a:r>
                        <a:rPr lang="en-US" sz="2000" baseline="0" dirty="0" err="1"/>
                        <a:t>mengenai</a:t>
                      </a:r>
                      <a:r>
                        <a:rPr lang="en-US" sz="2000" baseline="0" dirty="0"/>
                        <a:t> </a:t>
                      </a:r>
                      <a:r>
                        <a:rPr lang="en-US" sz="2000" baseline="0" dirty="0" err="1">
                          <a:highlight>
                            <a:srgbClr val="FFFF00"/>
                          </a:highlight>
                        </a:rPr>
                        <a:t>Juknis</a:t>
                      </a:r>
                      <a:r>
                        <a:rPr lang="en-US" sz="2000" baseline="0" dirty="0">
                          <a:highlight>
                            <a:srgbClr val="FFFF00"/>
                          </a:highlight>
                        </a:rPr>
                        <a:t> </a:t>
                      </a:r>
                      <a:r>
                        <a:rPr lang="en-US" sz="2000" baseline="0" dirty="0" err="1">
                          <a:highlight>
                            <a:srgbClr val="FFFF00"/>
                          </a:highlight>
                        </a:rPr>
                        <a:t>penggunaan</a:t>
                      </a:r>
                      <a:r>
                        <a:rPr lang="en-US" sz="2000" baseline="0" dirty="0">
                          <a:highlight>
                            <a:srgbClr val="FFFF00"/>
                          </a:highlight>
                        </a:rPr>
                        <a:t> </a:t>
                      </a:r>
                      <a:r>
                        <a:rPr lang="en-US" sz="2000" baseline="0" dirty="0" err="1"/>
                        <a:t>Kartu</a:t>
                      </a:r>
                      <a:r>
                        <a:rPr lang="en-US" sz="2000" baseline="0" dirty="0"/>
                        <a:t> </a:t>
                      </a:r>
                      <a:r>
                        <a:rPr lang="en-US" sz="2000" baseline="0" dirty="0" err="1"/>
                        <a:t>Kredit</a:t>
                      </a:r>
                      <a:r>
                        <a:rPr lang="en-US" sz="2000" baseline="0" dirty="0"/>
                        <a:t> </a:t>
                      </a:r>
                      <a:r>
                        <a:rPr lang="en-US" sz="2000" baseline="0" dirty="0" err="1"/>
                        <a:t>Pemerintah</a:t>
                      </a:r>
                      <a:r>
                        <a:rPr lang="en-US" sz="2000" baseline="0" dirty="0"/>
                        <a:t> Daerah (KKPD) </a:t>
                      </a:r>
                      <a:r>
                        <a:rPr lang="en-US" sz="2000" baseline="0" dirty="0" err="1"/>
                        <a:t>dalam</a:t>
                      </a:r>
                      <a:r>
                        <a:rPr lang="en-US" sz="2000" baseline="0" dirty="0"/>
                        <a:t> </a:t>
                      </a:r>
                      <a:r>
                        <a:rPr lang="en-US" sz="2000" baseline="0" dirty="0" err="1"/>
                        <a:t>pelaksanaan</a:t>
                      </a:r>
                      <a:r>
                        <a:rPr lang="en-US" sz="2000" baseline="0" dirty="0"/>
                        <a:t> APBD</a:t>
                      </a:r>
                      <a:endParaRPr lang="en-US" sz="2000" dirty="0"/>
                    </a:p>
                  </a:txBody>
                  <a:tcPr anchor="ctr"/>
                </a:tc>
                <a:extLst>
                  <a:ext uri="{0D108BD9-81ED-4DB2-BD59-A6C34878D82A}">
                    <a16:rowId xmlns:a16="http://schemas.microsoft.com/office/drawing/2014/main" val="1199470419"/>
                  </a:ext>
                </a:extLst>
              </a:tr>
              <a:tr h="681639">
                <a:tc>
                  <a:txBody>
                    <a:bodyPr/>
                    <a:lstStyle/>
                    <a:p>
                      <a:pPr algn="ctr"/>
                      <a:r>
                        <a:rPr lang="en-US" sz="2000" dirty="0"/>
                        <a:t>2.</a:t>
                      </a:r>
                    </a:p>
                  </a:txBody>
                  <a:tcPr anchor="ctr"/>
                </a:tc>
                <a:tc>
                  <a:txBody>
                    <a:bodyPr/>
                    <a:lstStyle/>
                    <a:p>
                      <a:r>
                        <a:rPr lang="en-US" sz="2000" dirty="0" err="1"/>
                        <a:t>Penggunaan</a:t>
                      </a:r>
                      <a:r>
                        <a:rPr lang="en-US" sz="2000" dirty="0"/>
                        <a:t> KKP </a:t>
                      </a:r>
                      <a:r>
                        <a:rPr lang="en-US" sz="2000" dirty="0" err="1"/>
                        <a:t>untuk</a:t>
                      </a:r>
                      <a:r>
                        <a:rPr lang="en-US" sz="2000" dirty="0"/>
                        <a:t> </a:t>
                      </a:r>
                      <a:r>
                        <a:rPr lang="en-US" sz="2000" dirty="0" err="1"/>
                        <a:t>keperluan</a:t>
                      </a:r>
                      <a:r>
                        <a:rPr lang="en-US" sz="2000" baseline="0" dirty="0"/>
                        <a:t> </a:t>
                      </a:r>
                      <a:r>
                        <a:rPr lang="en-US" sz="2000" baseline="0" dirty="0" err="1"/>
                        <a:t>belanja</a:t>
                      </a:r>
                      <a:r>
                        <a:rPr lang="en-US" sz="2000" baseline="0" dirty="0"/>
                        <a:t> </a:t>
                      </a:r>
                      <a:r>
                        <a:rPr lang="en-US" sz="2000" baseline="0" dirty="0" err="1"/>
                        <a:t>pada</a:t>
                      </a:r>
                      <a:r>
                        <a:rPr lang="en-US" sz="2000" baseline="0" dirty="0"/>
                        <a:t> </a:t>
                      </a:r>
                      <a:r>
                        <a:rPr lang="en-US" sz="2000" dirty="0"/>
                        <a:t>APBN</a:t>
                      </a:r>
                    </a:p>
                  </a:txBody>
                  <a:tcPr anchor="ctr"/>
                </a:tc>
                <a:tc>
                  <a:txBody>
                    <a:bodyPr/>
                    <a:lstStyle/>
                    <a:p>
                      <a:r>
                        <a:rPr lang="en-US" sz="2000" dirty="0" err="1"/>
                        <a:t>Penggunaan</a:t>
                      </a:r>
                      <a:r>
                        <a:rPr lang="en-US" sz="2000" dirty="0"/>
                        <a:t> KKPD </a:t>
                      </a:r>
                      <a:r>
                        <a:rPr lang="en-US" sz="2000" dirty="0" err="1"/>
                        <a:t>untuk</a:t>
                      </a:r>
                      <a:r>
                        <a:rPr lang="en-US" sz="2000" dirty="0"/>
                        <a:t> </a:t>
                      </a:r>
                      <a:r>
                        <a:rPr lang="en-US" sz="2000" dirty="0" err="1"/>
                        <a:t>keperluan</a:t>
                      </a:r>
                      <a:r>
                        <a:rPr lang="en-US" sz="2000" baseline="0" dirty="0"/>
                        <a:t> </a:t>
                      </a:r>
                      <a:r>
                        <a:rPr lang="en-US" sz="2000" baseline="0" dirty="0" err="1"/>
                        <a:t>belanja</a:t>
                      </a:r>
                      <a:r>
                        <a:rPr lang="en-US" sz="2000" baseline="0" dirty="0"/>
                        <a:t> </a:t>
                      </a:r>
                      <a:r>
                        <a:rPr lang="en-US" sz="2000" baseline="0" dirty="0" err="1"/>
                        <a:t>pada</a:t>
                      </a:r>
                      <a:r>
                        <a:rPr lang="en-US" sz="2000" baseline="0" dirty="0"/>
                        <a:t> </a:t>
                      </a:r>
                      <a:r>
                        <a:rPr lang="en-US" sz="2000" dirty="0"/>
                        <a:t>APBD</a:t>
                      </a:r>
                    </a:p>
                  </a:txBody>
                  <a:tcPr anchor="ctr"/>
                </a:tc>
                <a:extLst>
                  <a:ext uri="{0D108BD9-81ED-4DB2-BD59-A6C34878D82A}">
                    <a16:rowId xmlns:a16="http://schemas.microsoft.com/office/drawing/2014/main" val="741122238"/>
                  </a:ext>
                </a:extLst>
              </a:tr>
              <a:tr h="1570733">
                <a:tc>
                  <a:txBody>
                    <a:bodyPr/>
                    <a:lstStyle/>
                    <a:p>
                      <a:pPr algn="ctr"/>
                      <a:r>
                        <a:rPr lang="en-US" sz="2000" dirty="0"/>
                        <a:t>3.</a:t>
                      </a:r>
                    </a:p>
                  </a:txBody>
                  <a:tcPr anchor="ctr"/>
                </a:tc>
                <a:tc>
                  <a:txBody>
                    <a:bodyPr/>
                    <a:lstStyle/>
                    <a:p>
                      <a:r>
                        <a:rPr lang="en-US" sz="2000" dirty="0"/>
                        <a:t>Bank </a:t>
                      </a:r>
                      <a:r>
                        <a:rPr lang="en-US" sz="2000" dirty="0" err="1"/>
                        <a:t>Penerbit</a:t>
                      </a:r>
                      <a:r>
                        <a:rPr lang="en-US" sz="2000" dirty="0"/>
                        <a:t> KKP </a:t>
                      </a:r>
                      <a:r>
                        <a:rPr lang="en-US" sz="2000" dirty="0" err="1"/>
                        <a:t>adalah</a:t>
                      </a:r>
                      <a:r>
                        <a:rPr lang="en-US" sz="2000" dirty="0"/>
                        <a:t> Bank yang </a:t>
                      </a:r>
                      <a:r>
                        <a:rPr lang="en-US" sz="2000" dirty="0" err="1"/>
                        <a:t>sama</a:t>
                      </a:r>
                      <a:r>
                        <a:rPr lang="en-US" sz="2000" dirty="0"/>
                        <a:t> </a:t>
                      </a:r>
                      <a:r>
                        <a:rPr lang="en-US" sz="2000" dirty="0" err="1"/>
                        <a:t>dengan</a:t>
                      </a:r>
                      <a:r>
                        <a:rPr lang="en-US" sz="2000" dirty="0"/>
                        <a:t> </a:t>
                      </a:r>
                      <a:r>
                        <a:rPr lang="en-US" sz="2000" dirty="0" err="1"/>
                        <a:t>rekening</a:t>
                      </a:r>
                      <a:r>
                        <a:rPr lang="en-US" sz="2000" dirty="0"/>
                        <a:t> </a:t>
                      </a:r>
                      <a:r>
                        <a:rPr lang="en-US" sz="2000" dirty="0" err="1"/>
                        <a:t>Bendahara</a:t>
                      </a:r>
                      <a:r>
                        <a:rPr lang="en-US" sz="2000" dirty="0"/>
                        <a:t> </a:t>
                      </a:r>
                      <a:r>
                        <a:rPr lang="en-US" sz="2000" dirty="0" err="1"/>
                        <a:t>Pengeluaran</a:t>
                      </a:r>
                      <a:r>
                        <a:rPr lang="en-US" sz="2000" dirty="0"/>
                        <a:t> (Bank BUMN)</a:t>
                      </a:r>
                    </a:p>
                  </a:txBody>
                  <a:tcPr anchor="ctr"/>
                </a:tc>
                <a:tc>
                  <a:txBody>
                    <a:bodyPr/>
                    <a:lstStyle/>
                    <a:p>
                      <a:r>
                        <a:rPr lang="en-US" sz="2000" dirty="0"/>
                        <a:t>Bank </a:t>
                      </a:r>
                      <a:r>
                        <a:rPr lang="en-US" sz="2000" dirty="0" err="1"/>
                        <a:t>Penerbit</a:t>
                      </a:r>
                      <a:r>
                        <a:rPr lang="en-US" sz="2000" dirty="0"/>
                        <a:t> KKPD:</a:t>
                      </a:r>
                    </a:p>
                    <a:p>
                      <a:pPr marL="457200" indent="-457200">
                        <a:buAutoNum type="alphaLcPeriod"/>
                      </a:pPr>
                      <a:r>
                        <a:rPr lang="en-US" sz="2000" dirty="0"/>
                        <a:t>Bank </a:t>
                      </a:r>
                      <a:r>
                        <a:rPr lang="en-US" sz="2000" dirty="0" err="1"/>
                        <a:t>Penempatan</a:t>
                      </a:r>
                      <a:r>
                        <a:rPr lang="en-US" sz="2000" dirty="0"/>
                        <a:t> RKUD</a:t>
                      </a:r>
                      <a:r>
                        <a:rPr lang="en-US" sz="2000" baseline="0" dirty="0"/>
                        <a:t> </a:t>
                      </a:r>
                      <a:r>
                        <a:rPr lang="en-US" sz="2000" dirty="0"/>
                        <a:t>(Bank Pembangunan Daerah/BPD). </a:t>
                      </a:r>
                    </a:p>
                    <a:p>
                      <a:pPr marL="457200" indent="-457200">
                        <a:buAutoNum type="alphaLcPeriod"/>
                      </a:pPr>
                      <a:r>
                        <a:rPr lang="en-US" sz="2000" dirty="0" err="1"/>
                        <a:t>dalam</a:t>
                      </a:r>
                      <a:r>
                        <a:rPr lang="en-US" sz="2000" dirty="0"/>
                        <a:t> </a:t>
                      </a:r>
                      <a:r>
                        <a:rPr lang="en-US" sz="2000" dirty="0" err="1"/>
                        <a:t>hal</a:t>
                      </a:r>
                      <a:r>
                        <a:rPr lang="en-US" sz="2000" dirty="0"/>
                        <a:t> BPD </a:t>
                      </a:r>
                      <a:r>
                        <a:rPr lang="en-US" sz="2000" dirty="0" err="1"/>
                        <a:t>belum</a:t>
                      </a:r>
                      <a:r>
                        <a:rPr lang="en-US" sz="2000" dirty="0"/>
                        <a:t> </a:t>
                      </a:r>
                      <a:r>
                        <a:rPr lang="en-US" sz="2000" dirty="0" err="1"/>
                        <a:t>memiliki</a:t>
                      </a:r>
                      <a:r>
                        <a:rPr lang="en-US" sz="2000" dirty="0"/>
                        <a:t> </a:t>
                      </a:r>
                      <a:r>
                        <a:rPr lang="en-US" sz="2000" dirty="0" err="1"/>
                        <a:t>kewenangan</a:t>
                      </a:r>
                      <a:r>
                        <a:rPr lang="en-US" sz="2000" baseline="0" dirty="0"/>
                        <a:t> </a:t>
                      </a:r>
                      <a:r>
                        <a:rPr lang="en-US" sz="2000" baseline="0" dirty="0" err="1"/>
                        <a:t>menerbitkan</a:t>
                      </a:r>
                      <a:r>
                        <a:rPr lang="en-US" sz="2000" baseline="0" dirty="0"/>
                        <a:t> </a:t>
                      </a:r>
                      <a:r>
                        <a:rPr lang="en-US" sz="2000" baseline="0" dirty="0" err="1"/>
                        <a:t>Kartu</a:t>
                      </a:r>
                      <a:r>
                        <a:rPr lang="en-US" sz="2000" baseline="0" dirty="0"/>
                        <a:t> </a:t>
                      </a:r>
                      <a:r>
                        <a:rPr lang="en-US" sz="2000" baseline="0" dirty="0" err="1"/>
                        <a:t>Kredit</a:t>
                      </a:r>
                      <a:r>
                        <a:rPr lang="en-US" sz="2000" baseline="0" dirty="0"/>
                        <a:t> </a:t>
                      </a:r>
                      <a:r>
                        <a:rPr lang="en-US" sz="2000" baseline="0" dirty="0" err="1"/>
                        <a:t>maka</a:t>
                      </a:r>
                      <a:r>
                        <a:rPr lang="en-US" sz="2000" baseline="0" dirty="0"/>
                        <a:t> BPD Co-Branding </a:t>
                      </a:r>
                      <a:r>
                        <a:rPr lang="en-US" sz="2000" baseline="0" dirty="0" err="1"/>
                        <a:t>dgn</a:t>
                      </a:r>
                      <a:r>
                        <a:rPr lang="en-US" sz="2000" baseline="0" dirty="0"/>
                        <a:t> Bank </a:t>
                      </a:r>
                      <a:r>
                        <a:rPr lang="en-US" sz="2000" baseline="0" dirty="0" err="1"/>
                        <a:t>Umum</a:t>
                      </a:r>
                      <a:r>
                        <a:rPr lang="en-US" sz="2000" baseline="0" dirty="0"/>
                        <a:t> Milik Negara (HIMBARA) </a:t>
                      </a:r>
                      <a:r>
                        <a:rPr lang="en-US" sz="2000" baseline="0" dirty="0" err="1"/>
                        <a:t>dalam</a:t>
                      </a:r>
                      <a:r>
                        <a:rPr lang="en-US" sz="2000" baseline="0" dirty="0"/>
                        <a:t> </a:t>
                      </a:r>
                      <a:r>
                        <a:rPr lang="en-US" sz="2000" baseline="0" dirty="0" err="1"/>
                        <a:t>penerbitan</a:t>
                      </a:r>
                      <a:r>
                        <a:rPr lang="en-US" sz="2000" baseline="0" dirty="0"/>
                        <a:t> KKPD</a:t>
                      </a:r>
                      <a:endParaRPr lang="en-US" sz="2000" dirty="0"/>
                    </a:p>
                  </a:txBody>
                  <a:tcPr anchor="ctr"/>
                </a:tc>
                <a:extLst>
                  <a:ext uri="{0D108BD9-81ED-4DB2-BD59-A6C34878D82A}">
                    <a16:rowId xmlns:a16="http://schemas.microsoft.com/office/drawing/2014/main" val="4110311088"/>
                  </a:ext>
                </a:extLst>
              </a:tr>
              <a:tr h="681639">
                <a:tc>
                  <a:txBody>
                    <a:bodyPr/>
                    <a:lstStyle/>
                    <a:p>
                      <a:pPr algn="ctr"/>
                      <a:r>
                        <a:rPr lang="en-US" sz="2000" dirty="0"/>
                        <a:t>4.</a:t>
                      </a:r>
                    </a:p>
                  </a:txBody>
                  <a:tcPr anchor="ctr"/>
                </a:tc>
                <a:tc>
                  <a:txBody>
                    <a:bodyPr/>
                    <a:lstStyle/>
                    <a:p>
                      <a:r>
                        <a:rPr lang="en-US" sz="2000" dirty="0" err="1">
                          <a:highlight>
                            <a:srgbClr val="FFFF00"/>
                          </a:highlight>
                        </a:rPr>
                        <a:t>Penunjukan</a:t>
                      </a:r>
                      <a:r>
                        <a:rPr lang="en-US" sz="2000" dirty="0">
                          <a:highlight>
                            <a:srgbClr val="FFFF00"/>
                          </a:highlight>
                        </a:rPr>
                        <a:t> Bank </a:t>
                      </a:r>
                      <a:r>
                        <a:rPr lang="en-US" sz="2000" dirty="0" err="1">
                          <a:highlight>
                            <a:srgbClr val="FFFF00"/>
                          </a:highlight>
                        </a:rPr>
                        <a:t>Penerbit</a:t>
                      </a:r>
                      <a:r>
                        <a:rPr lang="en-US" sz="2000" dirty="0">
                          <a:highlight>
                            <a:srgbClr val="FFFF00"/>
                          </a:highlight>
                        </a:rPr>
                        <a:t> KKP </a:t>
                      </a:r>
                      <a:r>
                        <a:rPr lang="en-US" sz="2000" dirty="0" err="1">
                          <a:highlight>
                            <a:srgbClr val="FFFF00"/>
                          </a:highlight>
                        </a:rPr>
                        <a:t>oleh</a:t>
                      </a:r>
                      <a:r>
                        <a:rPr lang="en-US" sz="2000" dirty="0">
                          <a:highlight>
                            <a:srgbClr val="FFFF00"/>
                          </a:highlight>
                        </a:rPr>
                        <a:t> KPA</a:t>
                      </a:r>
                    </a:p>
                  </a:txBody>
                  <a:tcPr anchor="ctr"/>
                </a:tc>
                <a:tc>
                  <a:txBody>
                    <a:bodyPr/>
                    <a:lstStyle/>
                    <a:p>
                      <a:r>
                        <a:rPr lang="en-US" sz="2000" dirty="0" err="1">
                          <a:highlight>
                            <a:srgbClr val="FFFF00"/>
                          </a:highlight>
                        </a:rPr>
                        <a:t>Penunjukan</a:t>
                      </a:r>
                      <a:r>
                        <a:rPr lang="en-US" sz="2000" dirty="0">
                          <a:highlight>
                            <a:srgbClr val="FFFF00"/>
                          </a:highlight>
                        </a:rPr>
                        <a:t> Bank </a:t>
                      </a:r>
                      <a:r>
                        <a:rPr lang="en-US" sz="2000" dirty="0" err="1">
                          <a:highlight>
                            <a:srgbClr val="FFFF00"/>
                          </a:highlight>
                        </a:rPr>
                        <a:t>Penerbit</a:t>
                      </a:r>
                      <a:r>
                        <a:rPr lang="en-US" sz="2000" dirty="0">
                          <a:highlight>
                            <a:srgbClr val="FFFF00"/>
                          </a:highlight>
                        </a:rPr>
                        <a:t> KKPD oleh PPKD </a:t>
                      </a:r>
                      <a:r>
                        <a:rPr lang="en-US" sz="2000" dirty="0" err="1">
                          <a:highlight>
                            <a:srgbClr val="FFFF00"/>
                          </a:highlight>
                        </a:rPr>
                        <a:t>selaku</a:t>
                      </a:r>
                      <a:r>
                        <a:rPr lang="en-US" sz="2000" dirty="0">
                          <a:highlight>
                            <a:srgbClr val="FFFF00"/>
                          </a:highlight>
                        </a:rPr>
                        <a:t> BUD</a:t>
                      </a:r>
                      <a:r>
                        <a:rPr lang="en-US" sz="2000" dirty="0"/>
                        <a:t>, </a:t>
                      </a:r>
                      <a:r>
                        <a:rPr lang="en-US" sz="2000" dirty="0" err="1"/>
                        <a:t>shg</a:t>
                      </a:r>
                      <a:r>
                        <a:rPr lang="en-US" sz="2000" dirty="0"/>
                        <a:t> </a:t>
                      </a:r>
                      <a:r>
                        <a:rPr lang="en-US" sz="2000" dirty="0" err="1"/>
                        <a:t>tdk</a:t>
                      </a:r>
                      <a:r>
                        <a:rPr lang="en-US" sz="2000" dirty="0"/>
                        <a:t> </a:t>
                      </a:r>
                      <a:r>
                        <a:rPr lang="en-US" sz="2000" dirty="0" err="1"/>
                        <a:t>dilakukan</a:t>
                      </a:r>
                      <a:r>
                        <a:rPr lang="en-US" sz="2000" dirty="0"/>
                        <a:t> oleh SKPD.</a:t>
                      </a:r>
                    </a:p>
                  </a:txBody>
                  <a:tcPr anchor="ctr"/>
                </a:tc>
                <a:extLst>
                  <a:ext uri="{0D108BD9-81ED-4DB2-BD59-A6C34878D82A}">
                    <a16:rowId xmlns:a16="http://schemas.microsoft.com/office/drawing/2014/main" val="2688421848"/>
                  </a:ext>
                </a:extLst>
              </a:tr>
              <a:tr h="1846162">
                <a:tc>
                  <a:txBody>
                    <a:bodyPr/>
                    <a:lstStyle/>
                    <a:p>
                      <a:pPr algn="ctr"/>
                      <a:r>
                        <a:rPr lang="en-US" sz="2000" dirty="0"/>
                        <a:t>5.</a:t>
                      </a:r>
                    </a:p>
                  </a:txBody>
                  <a:tcPr anchor="ctr"/>
                </a:tc>
                <a:tc>
                  <a:txBody>
                    <a:bodyPr/>
                    <a:lstStyle/>
                    <a:p>
                      <a:r>
                        <a:rPr lang="en-US" sz="2000" dirty="0" err="1"/>
                        <a:t>Penggunaan</a:t>
                      </a:r>
                      <a:r>
                        <a:rPr lang="en-US" sz="2000" dirty="0"/>
                        <a:t> KKP </a:t>
                      </a:r>
                      <a:r>
                        <a:rPr lang="en-US" sz="2000" dirty="0" err="1"/>
                        <a:t>untuk</a:t>
                      </a:r>
                      <a:r>
                        <a:rPr lang="en-US" sz="2000" dirty="0"/>
                        <a:t> </a:t>
                      </a:r>
                      <a:r>
                        <a:rPr lang="en-US" sz="2000" dirty="0" err="1"/>
                        <a:t>keperluan</a:t>
                      </a:r>
                      <a:r>
                        <a:rPr lang="en-US" sz="2000" dirty="0"/>
                        <a:t> </a:t>
                      </a:r>
                      <a:r>
                        <a:rPr lang="en-US" sz="2000" dirty="0" err="1"/>
                        <a:t>Belanja</a:t>
                      </a:r>
                      <a:r>
                        <a:rPr lang="en-US" sz="2000" dirty="0"/>
                        <a:t> </a:t>
                      </a:r>
                      <a:r>
                        <a:rPr lang="en-US" sz="2000" dirty="0" err="1"/>
                        <a:t>Operasional</a:t>
                      </a:r>
                      <a:r>
                        <a:rPr lang="en-US" sz="2000" dirty="0"/>
                        <a:t>, </a:t>
                      </a:r>
                      <a:r>
                        <a:rPr lang="en-US" sz="2000" dirty="0" err="1"/>
                        <a:t>Belanja</a:t>
                      </a:r>
                      <a:r>
                        <a:rPr lang="en-US" sz="2000" dirty="0"/>
                        <a:t> </a:t>
                      </a:r>
                      <a:r>
                        <a:rPr lang="en-US" sz="2000" dirty="0" err="1"/>
                        <a:t>Perjalanan</a:t>
                      </a:r>
                      <a:r>
                        <a:rPr lang="en-US" sz="2000" dirty="0"/>
                        <a:t> </a:t>
                      </a:r>
                      <a:r>
                        <a:rPr lang="en-US" sz="2000" dirty="0" err="1"/>
                        <a:t>Dinas</a:t>
                      </a:r>
                      <a:r>
                        <a:rPr lang="en-US" sz="2000" dirty="0"/>
                        <a:t>, </a:t>
                      </a:r>
                      <a:r>
                        <a:rPr lang="en-US" sz="2000" dirty="0" err="1"/>
                        <a:t>dan</a:t>
                      </a:r>
                      <a:r>
                        <a:rPr lang="en-US" sz="2000" dirty="0"/>
                        <a:t> </a:t>
                      </a:r>
                      <a:r>
                        <a:rPr lang="en-US" sz="2000" dirty="0" err="1"/>
                        <a:t>Belanja</a:t>
                      </a:r>
                      <a:r>
                        <a:rPr lang="en-US" sz="2000" dirty="0"/>
                        <a:t> Modal yang </a:t>
                      </a:r>
                      <a:r>
                        <a:rPr lang="en-US" sz="2000" dirty="0" err="1"/>
                        <a:t>Pembayarannya</a:t>
                      </a:r>
                      <a:r>
                        <a:rPr lang="en-US" sz="2000" dirty="0"/>
                        <a:t> </a:t>
                      </a:r>
                      <a:r>
                        <a:rPr lang="en-US" sz="2000" dirty="0" err="1"/>
                        <a:t>menggunakan</a:t>
                      </a:r>
                      <a:r>
                        <a:rPr lang="en-US" sz="2000" dirty="0"/>
                        <a:t> </a:t>
                      </a:r>
                      <a:r>
                        <a:rPr lang="en-US" sz="2000" dirty="0" err="1">
                          <a:highlight>
                            <a:srgbClr val="FFFF00"/>
                          </a:highlight>
                        </a:rPr>
                        <a:t>Uang</a:t>
                      </a:r>
                      <a:r>
                        <a:rPr lang="en-US" sz="2000" dirty="0">
                          <a:highlight>
                            <a:srgbClr val="FFFF00"/>
                          </a:highlight>
                        </a:rPr>
                        <a:t> </a:t>
                      </a:r>
                      <a:r>
                        <a:rPr lang="en-US" sz="2000" dirty="0" err="1">
                          <a:highlight>
                            <a:srgbClr val="FFFF00"/>
                          </a:highlight>
                        </a:rPr>
                        <a:t>Persediaan</a:t>
                      </a:r>
                      <a:r>
                        <a:rPr lang="en-US" sz="2000" dirty="0">
                          <a:highlight>
                            <a:srgbClr val="FFFF00"/>
                          </a:highlight>
                        </a:rPr>
                        <a:t> (UP) </a:t>
                      </a:r>
                      <a:r>
                        <a:rPr lang="en-US" sz="2000" dirty="0" err="1">
                          <a:highlight>
                            <a:srgbClr val="FFFF00"/>
                          </a:highlight>
                        </a:rPr>
                        <a:t>dan</a:t>
                      </a:r>
                      <a:r>
                        <a:rPr lang="en-US" sz="2000" dirty="0">
                          <a:highlight>
                            <a:srgbClr val="FFFF00"/>
                          </a:highlight>
                        </a:rPr>
                        <a:t> </a:t>
                      </a:r>
                      <a:r>
                        <a:rPr lang="en-US" sz="2000" dirty="0" err="1">
                          <a:highlight>
                            <a:srgbClr val="FFFF00"/>
                          </a:highlight>
                        </a:rPr>
                        <a:t>Tambahan</a:t>
                      </a:r>
                      <a:r>
                        <a:rPr lang="en-US" sz="2000" dirty="0">
                          <a:highlight>
                            <a:srgbClr val="FFFF00"/>
                          </a:highlight>
                        </a:rPr>
                        <a:t> </a:t>
                      </a:r>
                      <a:r>
                        <a:rPr lang="en-US" sz="2000" dirty="0" err="1">
                          <a:highlight>
                            <a:srgbClr val="FFFF00"/>
                          </a:highlight>
                        </a:rPr>
                        <a:t>Uang</a:t>
                      </a:r>
                      <a:r>
                        <a:rPr lang="en-US" sz="2000" dirty="0">
                          <a:highlight>
                            <a:srgbClr val="FFFF00"/>
                          </a:highlight>
                        </a:rPr>
                        <a:t> </a:t>
                      </a:r>
                      <a:r>
                        <a:rPr lang="en-US" sz="2000" dirty="0" err="1">
                          <a:highlight>
                            <a:srgbClr val="FFFF00"/>
                          </a:highlight>
                        </a:rPr>
                        <a:t>Persediaan</a:t>
                      </a:r>
                      <a:r>
                        <a:rPr lang="en-US" sz="2000" dirty="0">
                          <a:highlight>
                            <a:srgbClr val="FFFF00"/>
                          </a:highlight>
                        </a:rPr>
                        <a:t> (TUP)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Penggunaan</a:t>
                      </a:r>
                      <a:r>
                        <a:rPr lang="en-US" sz="2000" dirty="0"/>
                        <a:t> KKPD </a:t>
                      </a:r>
                      <a:r>
                        <a:rPr lang="en-US" sz="2000" dirty="0" err="1"/>
                        <a:t>untuk</a:t>
                      </a:r>
                      <a:r>
                        <a:rPr lang="en-US" sz="2000" dirty="0"/>
                        <a:t> </a:t>
                      </a:r>
                      <a:r>
                        <a:rPr lang="en-US" sz="2000" dirty="0" err="1"/>
                        <a:t>keperluan</a:t>
                      </a:r>
                      <a:r>
                        <a:rPr lang="en-US" sz="2000" dirty="0"/>
                        <a:t>:</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n-US" sz="2000" dirty="0" err="1"/>
                        <a:t>Belanja</a:t>
                      </a:r>
                      <a:r>
                        <a:rPr lang="en-US" sz="2000" dirty="0"/>
                        <a:t> </a:t>
                      </a:r>
                      <a:r>
                        <a:rPr lang="en-US" sz="2000" dirty="0" err="1"/>
                        <a:t>Barang</a:t>
                      </a:r>
                      <a:r>
                        <a:rPr lang="en-US" sz="2000" dirty="0"/>
                        <a:t> </a:t>
                      </a:r>
                      <a:r>
                        <a:rPr lang="en-US" sz="2000" dirty="0" err="1"/>
                        <a:t>serta</a:t>
                      </a:r>
                      <a:r>
                        <a:rPr lang="en-US" sz="2000" dirty="0"/>
                        <a:t> </a:t>
                      </a:r>
                      <a:r>
                        <a:rPr lang="en-US" sz="2000" dirty="0" err="1"/>
                        <a:t>Belanja</a:t>
                      </a:r>
                      <a:r>
                        <a:rPr lang="en-US" sz="2000" dirty="0"/>
                        <a:t> Modal yang </a:t>
                      </a:r>
                      <a:r>
                        <a:rPr lang="en-US" sz="2000" dirty="0" err="1"/>
                        <a:t>Pembayarannya</a:t>
                      </a:r>
                      <a:r>
                        <a:rPr lang="en-US" sz="2000" dirty="0"/>
                        <a:t> </a:t>
                      </a:r>
                      <a:r>
                        <a:rPr lang="en-US" sz="2000" dirty="0" err="1"/>
                        <a:t>menggunakan</a:t>
                      </a:r>
                      <a:r>
                        <a:rPr lang="en-US" sz="2000" dirty="0"/>
                        <a:t> </a:t>
                      </a:r>
                      <a:r>
                        <a:rPr lang="en-US" sz="2000" dirty="0">
                          <a:highlight>
                            <a:srgbClr val="FFFF00"/>
                          </a:highlight>
                        </a:rPr>
                        <a:t>Uang </a:t>
                      </a:r>
                      <a:r>
                        <a:rPr lang="en-US" sz="2000" dirty="0" err="1">
                          <a:highlight>
                            <a:srgbClr val="FFFF00"/>
                          </a:highlight>
                        </a:rPr>
                        <a:t>Persediaan</a:t>
                      </a:r>
                      <a:r>
                        <a:rPr lang="en-US" sz="2000" dirty="0">
                          <a:highlight>
                            <a:srgbClr val="FFFF00"/>
                          </a:highlight>
                        </a:rPr>
                        <a:t> (UP)</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n-US" sz="2000" dirty="0" err="1"/>
                        <a:t>Belanja</a:t>
                      </a:r>
                      <a:r>
                        <a:rPr lang="en-US" sz="2000" dirty="0"/>
                        <a:t> </a:t>
                      </a:r>
                      <a:r>
                        <a:rPr lang="en-US" sz="2000" dirty="0" err="1"/>
                        <a:t>perjalanan</a:t>
                      </a:r>
                      <a:r>
                        <a:rPr lang="en-US" sz="2000" dirty="0"/>
                        <a:t> </a:t>
                      </a:r>
                      <a:r>
                        <a:rPr lang="en-US" sz="2000" dirty="0" err="1"/>
                        <a:t>dinas</a:t>
                      </a:r>
                      <a:endParaRPr lang="en-US" sz="2000" dirty="0"/>
                    </a:p>
                  </a:txBody>
                  <a:tcPr anchor="ctr"/>
                </a:tc>
                <a:extLst>
                  <a:ext uri="{0D108BD9-81ED-4DB2-BD59-A6C34878D82A}">
                    <a16:rowId xmlns:a16="http://schemas.microsoft.com/office/drawing/2014/main" val="625621948"/>
                  </a:ext>
                </a:extLst>
              </a:tr>
            </a:tbl>
          </a:graphicData>
        </a:graphic>
      </p:graphicFrame>
    </p:spTree>
    <p:extLst>
      <p:ext uri="{BB962C8B-B14F-4D97-AF65-F5344CB8AC3E}">
        <p14:creationId xmlns:p14="http://schemas.microsoft.com/office/powerpoint/2010/main" val="23808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ambar 1">
            <a:extLst>
              <a:ext uri="{FF2B5EF4-FFF2-40B4-BE49-F238E27FC236}">
                <a16:creationId xmlns:a16="http://schemas.microsoft.com/office/drawing/2014/main" id="{EFFE73FE-7843-498A-BEDE-AE4E4DCCB9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63060"/>
            <a:ext cx="12192000" cy="6856286"/>
          </a:xfrm>
          <a:prstGeom prst="rect">
            <a:avLst/>
          </a:prstGeom>
        </p:spPr>
      </p:pic>
      <p:pic>
        <p:nvPicPr>
          <p:cNvPr id="9" name="Picture 4">
            <a:extLst>
              <a:ext uri="{FF2B5EF4-FFF2-40B4-BE49-F238E27FC236}">
                <a16:creationId xmlns:a16="http://schemas.microsoft.com/office/drawing/2014/main" id="{C20A6124-862D-48D3-8FE1-1A3A86C6D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6023" y="143167"/>
            <a:ext cx="592123" cy="592123"/>
          </a:xfrm>
          <a:prstGeom prst="rect">
            <a:avLst/>
          </a:prstGeom>
          <a:ln w="31750">
            <a:noFill/>
          </a:ln>
        </p:spPr>
      </p:pic>
      <p:sp>
        <p:nvSpPr>
          <p:cNvPr id="10" name="Kotak Teks 3">
            <a:extLst>
              <a:ext uri="{FF2B5EF4-FFF2-40B4-BE49-F238E27FC236}">
                <a16:creationId xmlns:a16="http://schemas.microsoft.com/office/drawing/2014/main" id="{978C9509-D875-401D-9FC2-9434A76A855E}"/>
              </a:ext>
            </a:extLst>
          </p:cNvPr>
          <p:cNvSpPr txBox="1"/>
          <p:nvPr/>
        </p:nvSpPr>
        <p:spPr>
          <a:xfrm>
            <a:off x="9453779" y="183945"/>
            <a:ext cx="2132243" cy="400110"/>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Kementerian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Dalam</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Negeri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Republik</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Indonesia</a:t>
            </a:r>
          </a:p>
        </p:txBody>
      </p:sp>
      <p:graphicFrame>
        <p:nvGraphicFramePr>
          <p:cNvPr id="8" name="Content Placeholder 7">
            <a:extLst>
              <a:ext uri="{FF2B5EF4-FFF2-40B4-BE49-F238E27FC236}">
                <a16:creationId xmlns:a16="http://schemas.microsoft.com/office/drawing/2014/main" id="{148345D6-E3DC-2648-8997-3726814A67A0}"/>
              </a:ext>
            </a:extLst>
          </p:cNvPr>
          <p:cNvGraphicFramePr>
            <a:graphicFrameLocks noGrp="1"/>
          </p:cNvGraphicFramePr>
          <p:nvPr>
            <p:ph idx="4294967295"/>
            <p:extLst>
              <p:ext uri="{D42A27DB-BD31-4B8C-83A1-F6EECF244321}">
                <p14:modId xmlns:p14="http://schemas.microsoft.com/office/powerpoint/2010/main" val="3863200719"/>
              </p:ext>
            </p:extLst>
          </p:nvPr>
        </p:nvGraphicFramePr>
        <p:xfrm>
          <a:off x="118579" y="965257"/>
          <a:ext cx="11940988" cy="5651580"/>
        </p:xfrm>
        <a:graphic>
          <a:graphicData uri="http://schemas.openxmlformats.org/drawingml/2006/table">
            <a:tbl>
              <a:tblPr firstRow="1" bandRow="1">
                <a:tableStyleId>{5C22544A-7EE6-4342-B048-85BDC9FD1C3A}</a:tableStyleId>
              </a:tblPr>
              <a:tblGrid>
                <a:gridCol w="942472">
                  <a:extLst>
                    <a:ext uri="{9D8B030D-6E8A-4147-A177-3AD203B41FA5}">
                      <a16:colId xmlns:a16="http://schemas.microsoft.com/office/drawing/2014/main" val="4051609048"/>
                    </a:ext>
                  </a:extLst>
                </a:gridCol>
                <a:gridCol w="4242861">
                  <a:extLst>
                    <a:ext uri="{9D8B030D-6E8A-4147-A177-3AD203B41FA5}">
                      <a16:colId xmlns:a16="http://schemas.microsoft.com/office/drawing/2014/main" val="3611045455"/>
                    </a:ext>
                  </a:extLst>
                </a:gridCol>
                <a:gridCol w="6755655">
                  <a:extLst>
                    <a:ext uri="{9D8B030D-6E8A-4147-A177-3AD203B41FA5}">
                      <a16:colId xmlns:a16="http://schemas.microsoft.com/office/drawing/2014/main" val="4100892975"/>
                    </a:ext>
                  </a:extLst>
                </a:gridCol>
              </a:tblGrid>
              <a:tr h="332068">
                <a:tc>
                  <a:txBody>
                    <a:bodyPr/>
                    <a:lstStyle/>
                    <a:p>
                      <a:pPr algn="ctr"/>
                      <a:r>
                        <a:rPr lang="en-US" sz="1600" dirty="0"/>
                        <a:t>NO</a:t>
                      </a:r>
                    </a:p>
                  </a:txBody>
                  <a:tcPr/>
                </a:tc>
                <a:tc>
                  <a:txBody>
                    <a:bodyPr/>
                    <a:lstStyle/>
                    <a:p>
                      <a:pPr algn="ctr"/>
                      <a:r>
                        <a:rPr lang="en-US" sz="1400" dirty="0">
                          <a:solidFill>
                            <a:schemeClr val="tx1"/>
                          </a:solidFill>
                        </a:rPr>
                        <a:t>PMK 196/PMK.05/2018 MENGENAI KKP</a:t>
                      </a:r>
                    </a:p>
                  </a:txBody>
                  <a:tcPr/>
                </a:tc>
                <a:tc>
                  <a:txBody>
                    <a:bodyPr/>
                    <a:lstStyle/>
                    <a:p>
                      <a:pPr algn="ctr"/>
                      <a:r>
                        <a:rPr lang="en-US" sz="1600" dirty="0">
                          <a:solidFill>
                            <a:schemeClr val="tx1"/>
                          </a:solidFill>
                        </a:rPr>
                        <a:t>PERMENDAGRI 79 </a:t>
                      </a:r>
                      <a:r>
                        <a:rPr lang="en-US" sz="1600" dirty="0" err="1">
                          <a:solidFill>
                            <a:schemeClr val="tx1"/>
                          </a:solidFill>
                        </a:rPr>
                        <a:t>Tahun</a:t>
                      </a:r>
                      <a:r>
                        <a:rPr lang="en-US" sz="1600" dirty="0">
                          <a:solidFill>
                            <a:schemeClr val="tx1"/>
                          </a:solidFill>
                        </a:rPr>
                        <a:t> 2022</a:t>
                      </a:r>
                    </a:p>
                  </a:txBody>
                  <a:tcPr/>
                </a:tc>
                <a:extLst>
                  <a:ext uri="{0D108BD9-81ED-4DB2-BD59-A6C34878D82A}">
                    <a16:rowId xmlns:a16="http://schemas.microsoft.com/office/drawing/2014/main" val="893120474"/>
                  </a:ext>
                </a:extLst>
              </a:tr>
              <a:tr h="758823">
                <a:tc>
                  <a:txBody>
                    <a:bodyPr/>
                    <a:lstStyle/>
                    <a:p>
                      <a:pPr algn="ctr"/>
                      <a:r>
                        <a:rPr lang="en-US" sz="1900" dirty="0"/>
                        <a:t>6.</a:t>
                      </a:r>
                    </a:p>
                  </a:txBody>
                  <a:tcPr anchor="ctr"/>
                </a:tc>
                <a:tc>
                  <a:txBody>
                    <a:bodyPr/>
                    <a:lstStyle/>
                    <a:p>
                      <a:r>
                        <a:rPr lang="en-US" sz="1900" dirty="0" err="1">
                          <a:solidFill>
                            <a:schemeClr val="tx1"/>
                          </a:solidFill>
                        </a:rPr>
                        <a:t>Proporsi</a:t>
                      </a:r>
                      <a:r>
                        <a:rPr lang="en-US" sz="1900" dirty="0">
                          <a:solidFill>
                            <a:schemeClr val="tx1"/>
                          </a:solidFill>
                        </a:rPr>
                        <a:t> </a:t>
                      </a:r>
                      <a:r>
                        <a:rPr lang="en-US" sz="1900" dirty="0" err="1">
                          <a:solidFill>
                            <a:schemeClr val="tx1"/>
                          </a:solidFill>
                        </a:rPr>
                        <a:t>Uang</a:t>
                      </a:r>
                      <a:r>
                        <a:rPr lang="en-US" sz="1900" dirty="0">
                          <a:solidFill>
                            <a:schemeClr val="tx1"/>
                          </a:solidFill>
                        </a:rPr>
                        <a:t> </a:t>
                      </a:r>
                      <a:r>
                        <a:rPr lang="en-US" sz="1900" dirty="0" err="1">
                          <a:solidFill>
                            <a:schemeClr val="tx1"/>
                          </a:solidFill>
                        </a:rPr>
                        <a:t>Persediaan</a:t>
                      </a:r>
                      <a:r>
                        <a:rPr lang="en-US" sz="1900" dirty="0">
                          <a:solidFill>
                            <a:schemeClr val="tx1"/>
                          </a:solidFill>
                        </a:rPr>
                        <a:t>: 60% UP </a:t>
                      </a:r>
                      <a:r>
                        <a:rPr lang="en-US" sz="1900" dirty="0" err="1">
                          <a:solidFill>
                            <a:schemeClr val="tx1"/>
                          </a:solidFill>
                        </a:rPr>
                        <a:t>Tunai</a:t>
                      </a:r>
                      <a:r>
                        <a:rPr lang="en-US" sz="1900" dirty="0">
                          <a:solidFill>
                            <a:schemeClr val="tx1"/>
                          </a:solidFill>
                        </a:rPr>
                        <a:t>, </a:t>
                      </a:r>
                      <a:r>
                        <a:rPr lang="en-US" sz="1900" dirty="0" err="1">
                          <a:solidFill>
                            <a:schemeClr val="tx1"/>
                          </a:solidFill>
                        </a:rPr>
                        <a:t>dan</a:t>
                      </a:r>
                      <a:r>
                        <a:rPr lang="en-US" sz="1900" dirty="0">
                          <a:solidFill>
                            <a:schemeClr val="tx1"/>
                          </a:solidFill>
                        </a:rPr>
                        <a:t> 40% UP KKP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err="1">
                          <a:solidFill>
                            <a:schemeClr val="tx1"/>
                          </a:solidFill>
                        </a:rPr>
                        <a:t>Proporsi</a:t>
                      </a:r>
                      <a:r>
                        <a:rPr lang="en-US" sz="1900" dirty="0">
                          <a:solidFill>
                            <a:schemeClr val="tx1"/>
                          </a:solidFill>
                        </a:rPr>
                        <a:t> </a:t>
                      </a:r>
                      <a:r>
                        <a:rPr lang="en-US" sz="1900" dirty="0" err="1">
                          <a:solidFill>
                            <a:schemeClr val="tx1"/>
                          </a:solidFill>
                        </a:rPr>
                        <a:t>Uang</a:t>
                      </a:r>
                      <a:r>
                        <a:rPr lang="en-US" sz="1900" dirty="0">
                          <a:solidFill>
                            <a:schemeClr val="tx1"/>
                          </a:solidFill>
                        </a:rPr>
                        <a:t> </a:t>
                      </a:r>
                      <a:r>
                        <a:rPr lang="en-US" sz="1900" dirty="0" err="1">
                          <a:solidFill>
                            <a:schemeClr val="tx1"/>
                          </a:solidFill>
                        </a:rPr>
                        <a:t>Persediaan</a:t>
                      </a:r>
                      <a:r>
                        <a:rPr lang="en-US" sz="1900" dirty="0">
                          <a:solidFill>
                            <a:schemeClr val="tx1"/>
                          </a:solidFill>
                        </a:rPr>
                        <a:t>: </a:t>
                      </a:r>
                      <a:r>
                        <a:rPr lang="en-US" sz="1900" dirty="0">
                          <a:solidFill>
                            <a:schemeClr val="tx1"/>
                          </a:solidFill>
                          <a:highlight>
                            <a:srgbClr val="FFFF00"/>
                          </a:highlight>
                        </a:rPr>
                        <a:t>60% UP </a:t>
                      </a:r>
                      <a:r>
                        <a:rPr lang="en-US" sz="1900" dirty="0" err="1">
                          <a:solidFill>
                            <a:schemeClr val="tx1"/>
                          </a:solidFill>
                          <a:highlight>
                            <a:srgbClr val="FFFF00"/>
                          </a:highlight>
                        </a:rPr>
                        <a:t>Tunai</a:t>
                      </a:r>
                      <a:r>
                        <a:rPr lang="en-US" sz="1900" dirty="0">
                          <a:solidFill>
                            <a:schemeClr val="tx1"/>
                          </a:solidFill>
                          <a:highlight>
                            <a:srgbClr val="FFFF00"/>
                          </a:highlight>
                        </a:rPr>
                        <a:t>, </a:t>
                      </a:r>
                      <a:r>
                        <a:rPr lang="en-US" sz="1900" dirty="0" err="1">
                          <a:solidFill>
                            <a:schemeClr val="tx1"/>
                          </a:solidFill>
                          <a:highlight>
                            <a:srgbClr val="FFFF00"/>
                          </a:highlight>
                        </a:rPr>
                        <a:t>dan</a:t>
                      </a:r>
                      <a:r>
                        <a:rPr lang="en-US" sz="1900" dirty="0">
                          <a:solidFill>
                            <a:schemeClr val="tx1"/>
                          </a:solidFill>
                          <a:highlight>
                            <a:srgbClr val="FFFF00"/>
                          </a:highlight>
                        </a:rPr>
                        <a:t> 40% UP KKPD.</a:t>
                      </a:r>
                      <a:r>
                        <a:rPr lang="en-US" sz="1900" dirty="0">
                          <a:solidFill>
                            <a:schemeClr val="tx1"/>
                          </a:solidFill>
                        </a:rPr>
                        <a:t> </a:t>
                      </a:r>
                      <a:r>
                        <a:rPr lang="en-US" sz="1900" dirty="0" err="1">
                          <a:solidFill>
                            <a:schemeClr val="tx1"/>
                          </a:solidFill>
                        </a:rPr>
                        <a:t>Proporsi</a:t>
                      </a:r>
                      <a:r>
                        <a:rPr lang="en-US" sz="1900" dirty="0">
                          <a:solidFill>
                            <a:schemeClr val="tx1"/>
                          </a:solidFill>
                        </a:rPr>
                        <a:t> </a:t>
                      </a:r>
                      <a:r>
                        <a:rPr lang="en-US" sz="1900" dirty="0" err="1">
                          <a:solidFill>
                            <a:schemeClr val="tx1"/>
                          </a:solidFill>
                        </a:rPr>
                        <a:t>dapat</a:t>
                      </a:r>
                      <a:r>
                        <a:rPr lang="en-US" sz="1900" dirty="0">
                          <a:solidFill>
                            <a:schemeClr val="tx1"/>
                          </a:solidFill>
                        </a:rPr>
                        <a:t> </a:t>
                      </a:r>
                      <a:r>
                        <a:rPr lang="en-US" sz="1900" dirty="0" err="1">
                          <a:solidFill>
                            <a:schemeClr val="tx1"/>
                          </a:solidFill>
                        </a:rPr>
                        <a:t>dirubah</a:t>
                      </a:r>
                      <a:r>
                        <a:rPr lang="en-US" sz="1900" dirty="0">
                          <a:solidFill>
                            <a:schemeClr val="tx1"/>
                          </a:solidFill>
                        </a:rPr>
                        <a:t> </a:t>
                      </a:r>
                      <a:r>
                        <a:rPr lang="en-US" sz="1900" dirty="0" err="1">
                          <a:solidFill>
                            <a:schemeClr val="tx1"/>
                          </a:solidFill>
                        </a:rPr>
                        <a:t>dengan</a:t>
                      </a:r>
                      <a:r>
                        <a:rPr lang="en-US" sz="1900" dirty="0">
                          <a:solidFill>
                            <a:schemeClr val="tx1"/>
                          </a:solidFill>
                        </a:rPr>
                        <a:t> </a:t>
                      </a:r>
                      <a:r>
                        <a:rPr lang="en-US" sz="1900" dirty="0" err="1">
                          <a:solidFill>
                            <a:schemeClr val="tx1"/>
                          </a:solidFill>
                        </a:rPr>
                        <a:t>ketentuan</a:t>
                      </a:r>
                      <a:r>
                        <a:rPr lang="en-US" sz="1900" dirty="0">
                          <a:solidFill>
                            <a:schemeClr val="tx1"/>
                          </a:solidFill>
                        </a:rPr>
                        <a:t> </a:t>
                      </a:r>
                      <a:r>
                        <a:rPr lang="en-US" sz="1900" dirty="0" err="1">
                          <a:solidFill>
                            <a:schemeClr val="tx1"/>
                          </a:solidFill>
                        </a:rPr>
                        <a:t>kenaikan</a:t>
                      </a:r>
                      <a:r>
                        <a:rPr lang="en-US" sz="1900" dirty="0">
                          <a:solidFill>
                            <a:schemeClr val="tx1"/>
                          </a:solidFill>
                        </a:rPr>
                        <a:t> UP </a:t>
                      </a:r>
                      <a:r>
                        <a:rPr lang="en-US" sz="1900" dirty="0" err="1">
                          <a:solidFill>
                            <a:schemeClr val="tx1"/>
                          </a:solidFill>
                        </a:rPr>
                        <a:t>Tunai</a:t>
                      </a:r>
                      <a:r>
                        <a:rPr lang="en-US" sz="1900" dirty="0">
                          <a:solidFill>
                            <a:schemeClr val="tx1"/>
                          </a:solidFill>
                        </a:rPr>
                        <a:t> paling </a:t>
                      </a:r>
                      <a:r>
                        <a:rPr lang="en-US" sz="1900" dirty="0" err="1">
                          <a:solidFill>
                            <a:schemeClr val="tx1"/>
                          </a:solidFill>
                        </a:rPr>
                        <a:t>tinggi</a:t>
                      </a:r>
                      <a:r>
                        <a:rPr lang="en-US" sz="1900" dirty="0">
                          <a:solidFill>
                            <a:schemeClr val="tx1"/>
                          </a:solidFill>
                        </a:rPr>
                        <a:t> 70% </a:t>
                      </a:r>
                      <a:r>
                        <a:rPr lang="en-US" sz="1900" dirty="0" err="1">
                          <a:solidFill>
                            <a:schemeClr val="tx1"/>
                          </a:solidFill>
                        </a:rPr>
                        <a:t>dan</a:t>
                      </a:r>
                      <a:r>
                        <a:rPr lang="en-US" sz="1900" dirty="0">
                          <a:solidFill>
                            <a:schemeClr val="tx1"/>
                          </a:solidFill>
                        </a:rPr>
                        <a:t> </a:t>
                      </a:r>
                      <a:r>
                        <a:rPr lang="en-US" sz="1900" dirty="0" err="1">
                          <a:solidFill>
                            <a:schemeClr val="tx1"/>
                          </a:solidFill>
                        </a:rPr>
                        <a:t>penurunan</a:t>
                      </a:r>
                      <a:r>
                        <a:rPr lang="en-US" sz="1900" dirty="0">
                          <a:solidFill>
                            <a:schemeClr val="tx1"/>
                          </a:solidFill>
                        </a:rPr>
                        <a:t> UP KKPD paling </a:t>
                      </a:r>
                      <a:r>
                        <a:rPr lang="en-US" sz="1900" dirty="0" err="1">
                          <a:solidFill>
                            <a:schemeClr val="tx1"/>
                          </a:solidFill>
                        </a:rPr>
                        <a:t>rendah</a:t>
                      </a:r>
                      <a:r>
                        <a:rPr lang="en-US" sz="1900" dirty="0">
                          <a:solidFill>
                            <a:schemeClr val="tx1"/>
                          </a:solidFill>
                        </a:rPr>
                        <a:t> 30%</a:t>
                      </a:r>
                    </a:p>
                  </a:txBody>
                  <a:tcPr anchor="ctr"/>
                </a:tc>
                <a:extLst>
                  <a:ext uri="{0D108BD9-81ED-4DB2-BD59-A6C34878D82A}">
                    <a16:rowId xmlns:a16="http://schemas.microsoft.com/office/drawing/2014/main" val="4271175357"/>
                  </a:ext>
                </a:extLst>
              </a:tr>
              <a:tr h="758823">
                <a:tc>
                  <a:txBody>
                    <a:bodyPr/>
                    <a:lstStyle/>
                    <a:p>
                      <a:pPr algn="ctr"/>
                      <a:r>
                        <a:rPr lang="en-US" sz="1900" dirty="0"/>
                        <a:t>7.</a:t>
                      </a:r>
                    </a:p>
                  </a:txBody>
                  <a:tcPr anchor="ctr"/>
                </a:tc>
                <a:tc>
                  <a:txBody>
                    <a:bodyPr/>
                    <a:lstStyle/>
                    <a:p>
                      <a:r>
                        <a:rPr lang="en-US" sz="1900" dirty="0" err="1">
                          <a:solidFill>
                            <a:schemeClr val="tx1"/>
                          </a:solidFill>
                        </a:rPr>
                        <a:t>Pemegang</a:t>
                      </a:r>
                      <a:r>
                        <a:rPr lang="en-US" sz="1900" dirty="0">
                          <a:solidFill>
                            <a:schemeClr val="tx1"/>
                          </a:solidFill>
                        </a:rPr>
                        <a:t> KKP </a:t>
                      </a:r>
                      <a:r>
                        <a:rPr lang="en-US" sz="1900" dirty="0" err="1">
                          <a:solidFill>
                            <a:schemeClr val="tx1"/>
                          </a:solidFill>
                        </a:rPr>
                        <a:t>adalah</a:t>
                      </a:r>
                      <a:r>
                        <a:rPr lang="en-US" sz="1900" dirty="0">
                          <a:solidFill>
                            <a:schemeClr val="tx1"/>
                          </a:solidFill>
                        </a:rPr>
                        <a:t> </a:t>
                      </a:r>
                      <a:r>
                        <a:rPr lang="en-US" sz="1900" dirty="0" err="1">
                          <a:solidFill>
                            <a:schemeClr val="tx1"/>
                          </a:solidFill>
                          <a:highlight>
                            <a:srgbClr val="FFFF00"/>
                          </a:highlight>
                        </a:rPr>
                        <a:t>Pejabat</a:t>
                      </a:r>
                      <a:r>
                        <a:rPr lang="en-US" sz="1900" dirty="0">
                          <a:solidFill>
                            <a:schemeClr val="tx1"/>
                          </a:solidFill>
                        </a:rPr>
                        <a:t> </a:t>
                      </a:r>
                      <a:r>
                        <a:rPr lang="en-US" sz="1900" dirty="0" err="1">
                          <a:solidFill>
                            <a:schemeClr val="tx1"/>
                          </a:solidFill>
                          <a:highlight>
                            <a:srgbClr val="FFFF00"/>
                          </a:highlight>
                        </a:rPr>
                        <a:t>Pembuat</a:t>
                      </a:r>
                      <a:r>
                        <a:rPr lang="en-US" sz="1900" dirty="0">
                          <a:solidFill>
                            <a:schemeClr val="tx1"/>
                          </a:solidFill>
                          <a:highlight>
                            <a:srgbClr val="FFFF00"/>
                          </a:highlight>
                        </a:rPr>
                        <a:t> </a:t>
                      </a:r>
                      <a:r>
                        <a:rPr lang="en-US" sz="1900" dirty="0" err="1">
                          <a:solidFill>
                            <a:schemeClr val="tx1"/>
                          </a:solidFill>
                          <a:highlight>
                            <a:srgbClr val="FFFF00"/>
                          </a:highlight>
                        </a:rPr>
                        <a:t>Komitmen</a:t>
                      </a:r>
                      <a:r>
                        <a:rPr lang="en-US" sz="1900" dirty="0">
                          <a:solidFill>
                            <a:schemeClr val="tx1"/>
                          </a:solidFill>
                        </a:rPr>
                        <a:t>, Administrator KKP </a:t>
                      </a:r>
                      <a:r>
                        <a:rPr lang="en-US" sz="1900" dirty="0" err="1">
                          <a:solidFill>
                            <a:schemeClr val="tx1"/>
                          </a:solidFill>
                        </a:rPr>
                        <a:t>adalah</a:t>
                      </a:r>
                      <a:r>
                        <a:rPr lang="en-US" sz="1900" dirty="0">
                          <a:solidFill>
                            <a:schemeClr val="tx1"/>
                          </a:solidFill>
                        </a:rPr>
                        <a:t> </a:t>
                      </a:r>
                      <a:r>
                        <a:rPr lang="en-US" sz="1900" dirty="0" err="1">
                          <a:solidFill>
                            <a:schemeClr val="tx1"/>
                          </a:solidFill>
                        </a:rPr>
                        <a:t>Bendahara</a:t>
                      </a:r>
                      <a:r>
                        <a:rPr lang="en-US" sz="1900" dirty="0">
                          <a:solidFill>
                            <a:schemeClr val="tx1"/>
                          </a:solidFill>
                        </a:rPr>
                        <a:t> </a:t>
                      </a:r>
                      <a:r>
                        <a:rPr lang="en-US" sz="1900" dirty="0" err="1">
                          <a:solidFill>
                            <a:schemeClr val="tx1"/>
                          </a:solidFill>
                        </a:rPr>
                        <a:t>Pengeluaran</a:t>
                      </a:r>
                      <a:endParaRPr lang="en-US" sz="19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err="1">
                          <a:solidFill>
                            <a:schemeClr val="tx1"/>
                          </a:solidFill>
                        </a:rPr>
                        <a:t>Pemegang</a:t>
                      </a:r>
                      <a:r>
                        <a:rPr lang="en-US" sz="1900" dirty="0">
                          <a:solidFill>
                            <a:schemeClr val="tx1"/>
                          </a:solidFill>
                        </a:rPr>
                        <a:t> KKPD </a:t>
                      </a:r>
                      <a:r>
                        <a:rPr lang="en-US" sz="1900" dirty="0" err="1">
                          <a:solidFill>
                            <a:schemeClr val="tx1"/>
                          </a:solidFill>
                        </a:rPr>
                        <a:t>adalah</a:t>
                      </a:r>
                      <a:r>
                        <a:rPr lang="en-US" sz="1900" dirty="0">
                          <a:solidFill>
                            <a:schemeClr val="tx1"/>
                          </a:solidFill>
                        </a:rPr>
                        <a:t> </a:t>
                      </a:r>
                      <a:r>
                        <a:rPr lang="en-US" sz="1900" dirty="0" err="1">
                          <a:solidFill>
                            <a:schemeClr val="tx1"/>
                          </a:solidFill>
                        </a:rPr>
                        <a:t>Pengguna</a:t>
                      </a:r>
                      <a:r>
                        <a:rPr lang="en-US" sz="1900" dirty="0">
                          <a:solidFill>
                            <a:schemeClr val="tx1"/>
                          </a:solidFill>
                        </a:rPr>
                        <a:t> </a:t>
                      </a:r>
                      <a:r>
                        <a:rPr lang="en-US" sz="1900" dirty="0" err="1">
                          <a:solidFill>
                            <a:schemeClr val="tx1"/>
                          </a:solidFill>
                        </a:rPr>
                        <a:t>Anggaran</a:t>
                      </a:r>
                      <a:r>
                        <a:rPr lang="en-US" sz="1900" dirty="0">
                          <a:solidFill>
                            <a:schemeClr val="tx1"/>
                          </a:solidFill>
                        </a:rPr>
                        <a:t>/</a:t>
                      </a:r>
                      <a:r>
                        <a:rPr lang="en-US" sz="1900" dirty="0" err="1">
                          <a:solidFill>
                            <a:schemeClr val="tx1"/>
                          </a:solidFill>
                        </a:rPr>
                        <a:t>Kuasa</a:t>
                      </a:r>
                      <a:r>
                        <a:rPr lang="en-US" sz="1900" dirty="0">
                          <a:solidFill>
                            <a:schemeClr val="tx1"/>
                          </a:solidFill>
                        </a:rPr>
                        <a:t> </a:t>
                      </a:r>
                      <a:r>
                        <a:rPr lang="en-US" sz="1900" dirty="0" err="1">
                          <a:solidFill>
                            <a:schemeClr val="tx1"/>
                          </a:solidFill>
                        </a:rPr>
                        <a:t>Pengguna</a:t>
                      </a:r>
                      <a:r>
                        <a:rPr lang="en-US" sz="1900" dirty="0">
                          <a:solidFill>
                            <a:schemeClr val="tx1"/>
                          </a:solidFill>
                        </a:rPr>
                        <a:t> </a:t>
                      </a:r>
                      <a:r>
                        <a:rPr lang="en-US" sz="1900" dirty="0" err="1">
                          <a:solidFill>
                            <a:schemeClr val="tx1"/>
                          </a:solidFill>
                        </a:rPr>
                        <a:t>Anggaran</a:t>
                      </a:r>
                      <a:r>
                        <a:rPr lang="en-US" sz="1900" dirty="0">
                          <a:solidFill>
                            <a:schemeClr val="tx1"/>
                          </a:solidFill>
                        </a:rPr>
                        <a:t>.</a:t>
                      </a:r>
                      <a:r>
                        <a:rPr lang="en-US" sz="1900" baseline="0" dirty="0">
                          <a:solidFill>
                            <a:schemeClr val="tx1"/>
                          </a:solidFill>
                        </a:rPr>
                        <a:t> </a:t>
                      </a:r>
                      <a:r>
                        <a:rPr lang="en-US" sz="1900" baseline="0" dirty="0" err="1">
                          <a:solidFill>
                            <a:schemeClr val="tx1"/>
                          </a:solidFill>
                        </a:rPr>
                        <a:t>sedangkan</a:t>
                      </a:r>
                      <a:r>
                        <a:rPr lang="en-US" sz="1900" dirty="0">
                          <a:solidFill>
                            <a:schemeClr val="tx1"/>
                          </a:solidFill>
                        </a:rPr>
                        <a:t> Administrator KKPD </a:t>
                      </a:r>
                      <a:r>
                        <a:rPr lang="en-US" sz="1900" dirty="0" err="1">
                          <a:solidFill>
                            <a:schemeClr val="tx1"/>
                          </a:solidFill>
                        </a:rPr>
                        <a:t>adalah</a:t>
                      </a:r>
                      <a:r>
                        <a:rPr lang="en-US" sz="1900" dirty="0">
                          <a:solidFill>
                            <a:schemeClr val="tx1"/>
                          </a:solidFill>
                        </a:rPr>
                        <a:t> </a:t>
                      </a:r>
                      <a:r>
                        <a:rPr lang="en-US" sz="1900" dirty="0" err="1">
                          <a:solidFill>
                            <a:schemeClr val="tx1"/>
                          </a:solidFill>
                        </a:rPr>
                        <a:t>Bendahara</a:t>
                      </a:r>
                      <a:r>
                        <a:rPr lang="en-US" sz="1900" dirty="0">
                          <a:solidFill>
                            <a:schemeClr val="tx1"/>
                          </a:solidFill>
                        </a:rPr>
                        <a:t> </a:t>
                      </a:r>
                      <a:r>
                        <a:rPr lang="en-US" sz="1900" dirty="0" err="1">
                          <a:solidFill>
                            <a:schemeClr val="tx1"/>
                          </a:solidFill>
                        </a:rPr>
                        <a:t>Pengeluaran</a:t>
                      </a:r>
                      <a:r>
                        <a:rPr lang="en-US" sz="1900" baseline="0" dirty="0">
                          <a:solidFill>
                            <a:schemeClr val="tx1"/>
                          </a:solidFill>
                        </a:rPr>
                        <a:t> </a:t>
                      </a:r>
                      <a:r>
                        <a:rPr lang="en-US" sz="1900" baseline="0" dirty="0" err="1">
                          <a:solidFill>
                            <a:schemeClr val="tx1"/>
                          </a:solidFill>
                        </a:rPr>
                        <a:t>atau</a:t>
                      </a:r>
                      <a:r>
                        <a:rPr lang="en-US" sz="1900" baseline="0" dirty="0">
                          <a:solidFill>
                            <a:schemeClr val="tx1"/>
                          </a:solidFill>
                        </a:rPr>
                        <a:t> </a:t>
                      </a:r>
                      <a:r>
                        <a:rPr lang="en-US" sz="1900" dirty="0" err="1">
                          <a:solidFill>
                            <a:schemeClr val="tx1"/>
                          </a:solidFill>
                        </a:rPr>
                        <a:t>Bendahara</a:t>
                      </a:r>
                      <a:r>
                        <a:rPr lang="en-US" sz="1900" dirty="0">
                          <a:solidFill>
                            <a:schemeClr val="tx1"/>
                          </a:solidFill>
                        </a:rPr>
                        <a:t> </a:t>
                      </a:r>
                      <a:r>
                        <a:rPr lang="en-US" sz="1900" dirty="0" err="1">
                          <a:solidFill>
                            <a:schemeClr val="tx1"/>
                          </a:solidFill>
                        </a:rPr>
                        <a:t>Pengeluaran</a:t>
                      </a:r>
                      <a:r>
                        <a:rPr lang="en-US" sz="1900" dirty="0">
                          <a:solidFill>
                            <a:schemeClr val="tx1"/>
                          </a:solidFill>
                        </a:rPr>
                        <a:t> </a:t>
                      </a:r>
                      <a:r>
                        <a:rPr lang="en-US" sz="1900" dirty="0" err="1">
                          <a:solidFill>
                            <a:schemeClr val="tx1"/>
                          </a:solidFill>
                        </a:rPr>
                        <a:t>Pembantu</a:t>
                      </a:r>
                      <a:endParaRPr lang="en-US" sz="1900" dirty="0">
                        <a:solidFill>
                          <a:schemeClr val="tx1"/>
                        </a:solidFill>
                      </a:endParaRPr>
                    </a:p>
                  </a:txBody>
                  <a:tcPr anchor="ctr"/>
                </a:tc>
                <a:extLst>
                  <a:ext uri="{0D108BD9-81ED-4DB2-BD59-A6C34878D82A}">
                    <a16:rowId xmlns:a16="http://schemas.microsoft.com/office/drawing/2014/main" val="2846537038"/>
                  </a:ext>
                </a:extLst>
              </a:tr>
              <a:tr h="1897058">
                <a:tc>
                  <a:txBody>
                    <a:bodyPr/>
                    <a:lstStyle/>
                    <a:p>
                      <a:pPr algn="ctr"/>
                      <a:r>
                        <a:rPr lang="en-US" sz="1900" dirty="0"/>
                        <a:t>8.</a:t>
                      </a:r>
                    </a:p>
                  </a:txBody>
                  <a:tcPr anchor="ctr"/>
                </a:tc>
                <a:tc>
                  <a:txBody>
                    <a:bodyPr/>
                    <a:lstStyle/>
                    <a:p>
                      <a:r>
                        <a:rPr lang="en-US" sz="1900" dirty="0">
                          <a:solidFill>
                            <a:schemeClr val="tx1"/>
                          </a:solidFill>
                        </a:rPr>
                        <a:t>Batas </a:t>
                      </a:r>
                      <a:r>
                        <a:rPr lang="en-US" sz="1900" dirty="0" err="1">
                          <a:solidFill>
                            <a:schemeClr val="tx1"/>
                          </a:solidFill>
                        </a:rPr>
                        <a:t>Penggunaan</a:t>
                      </a:r>
                      <a:r>
                        <a:rPr lang="en-US" sz="1900" dirty="0">
                          <a:solidFill>
                            <a:schemeClr val="tx1"/>
                          </a:solidFill>
                        </a:rPr>
                        <a:t> KKP</a:t>
                      </a:r>
                    </a:p>
                    <a:p>
                      <a:pPr marL="342900" lvl="0" indent="-342900">
                        <a:buAutoNum type="alphaLcPeriod"/>
                      </a:pPr>
                      <a:r>
                        <a:rPr lang="en-US" sz="1900" dirty="0" err="1">
                          <a:solidFill>
                            <a:schemeClr val="tx1"/>
                          </a:solidFill>
                        </a:rPr>
                        <a:t>Untuk</a:t>
                      </a:r>
                      <a:r>
                        <a:rPr lang="en-US" sz="1900" dirty="0">
                          <a:solidFill>
                            <a:schemeClr val="tx1"/>
                          </a:solidFill>
                        </a:rPr>
                        <a:t> </a:t>
                      </a:r>
                      <a:r>
                        <a:rPr lang="en-US" sz="1900" dirty="0" err="1">
                          <a:solidFill>
                            <a:schemeClr val="tx1"/>
                          </a:solidFill>
                        </a:rPr>
                        <a:t>belanja</a:t>
                      </a:r>
                      <a:r>
                        <a:rPr lang="en-US" sz="1900" dirty="0">
                          <a:solidFill>
                            <a:schemeClr val="tx1"/>
                          </a:solidFill>
                        </a:rPr>
                        <a:t> </a:t>
                      </a:r>
                      <a:r>
                        <a:rPr lang="en-US" sz="1900" dirty="0" err="1">
                          <a:solidFill>
                            <a:schemeClr val="tx1"/>
                          </a:solidFill>
                        </a:rPr>
                        <a:t>operasional</a:t>
                      </a:r>
                      <a:r>
                        <a:rPr lang="en-US" sz="1900" dirty="0">
                          <a:solidFill>
                            <a:schemeClr val="tx1"/>
                          </a:solidFill>
                        </a:rPr>
                        <a:t> </a:t>
                      </a:r>
                      <a:r>
                        <a:rPr lang="en-US" sz="1900" dirty="0" err="1">
                          <a:solidFill>
                            <a:schemeClr val="tx1"/>
                          </a:solidFill>
                        </a:rPr>
                        <a:t>dan</a:t>
                      </a:r>
                      <a:r>
                        <a:rPr lang="en-US" sz="1900" dirty="0">
                          <a:solidFill>
                            <a:schemeClr val="tx1"/>
                          </a:solidFill>
                        </a:rPr>
                        <a:t> </a:t>
                      </a:r>
                      <a:r>
                        <a:rPr lang="en-US" sz="1900" dirty="0" err="1">
                          <a:solidFill>
                            <a:schemeClr val="tx1"/>
                          </a:solidFill>
                        </a:rPr>
                        <a:t>belanja</a:t>
                      </a:r>
                      <a:r>
                        <a:rPr lang="en-US" sz="1900" dirty="0">
                          <a:solidFill>
                            <a:schemeClr val="tx1"/>
                          </a:solidFill>
                        </a:rPr>
                        <a:t> modal </a:t>
                      </a:r>
                      <a:r>
                        <a:rPr lang="en-US" sz="1900" dirty="0" err="1">
                          <a:solidFill>
                            <a:schemeClr val="tx1"/>
                          </a:solidFill>
                          <a:highlight>
                            <a:srgbClr val="FFFF00"/>
                          </a:highlight>
                        </a:rPr>
                        <a:t>dgn</a:t>
                      </a:r>
                      <a:r>
                        <a:rPr lang="en-US" sz="1900" dirty="0">
                          <a:solidFill>
                            <a:schemeClr val="tx1"/>
                          </a:solidFill>
                          <a:highlight>
                            <a:srgbClr val="FFFF00"/>
                          </a:highlight>
                        </a:rPr>
                        <a:t> </a:t>
                      </a:r>
                      <a:r>
                        <a:rPr lang="en-US" sz="1900" dirty="0" err="1">
                          <a:solidFill>
                            <a:schemeClr val="tx1"/>
                          </a:solidFill>
                          <a:highlight>
                            <a:srgbClr val="FFFF00"/>
                          </a:highlight>
                        </a:rPr>
                        <a:t>nilai</a:t>
                      </a:r>
                      <a:r>
                        <a:rPr lang="en-US" sz="1900" dirty="0">
                          <a:solidFill>
                            <a:schemeClr val="tx1"/>
                          </a:solidFill>
                          <a:highlight>
                            <a:srgbClr val="FFFF00"/>
                          </a:highlight>
                        </a:rPr>
                        <a:t> paling </a:t>
                      </a:r>
                      <a:r>
                        <a:rPr lang="en-US" sz="1900" dirty="0" err="1">
                          <a:solidFill>
                            <a:schemeClr val="tx1"/>
                          </a:solidFill>
                          <a:highlight>
                            <a:srgbClr val="FFFF00"/>
                          </a:highlight>
                        </a:rPr>
                        <a:t>banyak</a:t>
                      </a:r>
                      <a:r>
                        <a:rPr lang="en-US" sz="1900" dirty="0">
                          <a:solidFill>
                            <a:schemeClr val="tx1"/>
                          </a:solidFill>
                          <a:highlight>
                            <a:srgbClr val="FFFF00"/>
                          </a:highlight>
                        </a:rPr>
                        <a:t> Rp200 </a:t>
                      </a:r>
                      <a:r>
                        <a:rPr lang="en-US" sz="1900" dirty="0" err="1">
                          <a:solidFill>
                            <a:schemeClr val="tx1"/>
                          </a:solidFill>
                          <a:highlight>
                            <a:srgbClr val="FFFF00"/>
                          </a:highlight>
                        </a:rPr>
                        <a:t>juta</a:t>
                      </a:r>
                      <a:r>
                        <a:rPr lang="en-US" sz="1900" dirty="0">
                          <a:solidFill>
                            <a:schemeClr val="tx1"/>
                          </a:solidFill>
                        </a:rPr>
                        <a:t>. </a:t>
                      </a:r>
                    </a:p>
                    <a:p>
                      <a:pPr marL="342900" lvl="0" indent="-342900">
                        <a:buAutoNum type="alphaLcPeriod"/>
                      </a:pPr>
                      <a:r>
                        <a:rPr lang="en-US" sz="1900" dirty="0" err="1">
                          <a:solidFill>
                            <a:schemeClr val="tx1"/>
                          </a:solidFill>
                        </a:rPr>
                        <a:t>Untuk</a:t>
                      </a:r>
                      <a:r>
                        <a:rPr lang="en-US" sz="1900" dirty="0">
                          <a:solidFill>
                            <a:schemeClr val="tx1"/>
                          </a:solidFill>
                        </a:rPr>
                        <a:t> </a:t>
                      </a:r>
                      <a:r>
                        <a:rPr lang="en-US" sz="1900" dirty="0" err="1">
                          <a:solidFill>
                            <a:schemeClr val="tx1"/>
                          </a:solidFill>
                        </a:rPr>
                        <a:t>kepeluan</a:t>
                      </a:r>
                      <a:r>
                        <a:rPr lang="en-US" sz="1900" dirty="0">
                          <a:solidFill>
                            <a:schemeClr val="tx1"/>
                          </a:solidFill>
                        </a:rPr>
                        <a:t> </a:t>
                      </a:r>
                      <a:r>
                        <a:rPr lang="en-US" sz="1900" dirty="0" err="1">
                          <a:solidFill>
                            <a:schemeClr val="tx1"/>
                          </a:solidFill>
                        </a:rPr>
                        <a:t>Perjalanan</a:t>
                      </a:r>
                      <a:r>
                        <a:rPr lang="en-US" sz="1900" dirty="0">
                          <a:solidFill>
                            <a:schemeClr val="tx1"/>
                          </a:solidFill>
                        </a:rPr>
                        <a:t> </a:t>
                      </a:r>
                      <a:r>
                        <a:rPr lang="en-US" sz="1900" dirty="0" err="1">
                          <a:solidFill>
                            <a:schemeClr val="tx1"/>
                          </a:solidFill>
                        </a:rPr>
                        <a:t>Dinas</a:t>
                      </a:r>
                      <a:r>
                        <a:rPr lang="en-US" sz="1900" dirty="0">
                          <a:solidFill>
                            <a:schemeClr val="tx1"/>
                          </a:solidFill>
                        </a:rPr>
                        <a:t> paling </a:t>
                      </a:r>
                      <a:r>
                        <a:rPr lang="en-US" sz="1900" dirty="0" err="1">
                          <a:solidFill>
                            <a:schemeClr val="tx1"/>
                          </a:solidFill>
                        </a:rPr>
                        <a:t>banyak</a:t>
                      </a:r>
                      <a:r>
                        <a:rPr lang="en-US" sz="1900" dirty="0">
                          <a:solidFill>
                            <a:schemeClr val="tx1"/>
                          </a:solidFill>
                        </a:rPr>
                        <a:t> Rp20 </a:t>
                      </a:r>
                      <a:r>
                        <a:rPr lang="en-US" sz="1900" dirty="0" err="1">
                          <a:solidFill>
                            <a:schemeClr val="tx1"/>
                          </a:solidFill>
                        </a:rPr>
                        <a:t>juta</a:t>
                      </a:r>
                      <a:endParaRPr lang="en-US" sz="19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tx1"/>
                          </a:solidFill>
                        </a:rPr>
                        <a:t>Batas </a:t>
                      </a:r>
                      <a:r>
                        <a:rPr lang="en-US" sz="1900" dirty="0" err="1">
                          <a:solidFill>
                            <a:schemeClr val="tx1"/>
                          </a:solidFill>
                        </a:rPr>
                        <a:t>Penggunaan</a:t>
                      </a:r>
                      <a:r>
                        <a:rPr lang="en-US" sz="1900" dirty="0">
                          <a:solidFill>
                            <a:schemeClr val="tx1"/>
                          </a:solidFill>
                        </a:rPr>
                        <a:t> KKPD</a:t>
                      </a:r>
                    </a:p>
                    <a:p>
                      <a:pPr marL="342900" lvl="0" indent="-342900">
                        <a:buAutoNum type="alphaLcPeriod"/>
                      </a:pPr>
                      <a:r>
                        <a:rPr lang="en-US" sz="1900" dirty="0" err="1">
                          <a:solidFill>
                            <a:schemeClr val="tx1"/>
                          </a:solidFill>
                        </a:rPr>
                        <a:t>Untuk</a:t>
                      </a:r>
                      <a:r>
                        <a:rPr lang="en-US" sz="1900" dirty="0">
                          <a:solidFill>
                            <a:schemeClr val="tx1"/>
                          </a:solidFill>
                        </a:rPr>
                        <a:t> </a:t>
                      </a:r>
                      <a:r>
                        <a:rPr lang="en-US" sz="1900" dirty="0" err="1">
                          <a:solidFill>
                            <a:schemeClr val="tx1"/>
                          </a:solidFill>
                        </a:rPr>
                        <a:t>belanja</a:t>
                      </a:r>
                      <a:r>
                        <a:rPr lang="en-US" sz="1900" dirty="0">
                          <a:solidFill>
                            <a:schemeClr val="tx1"/>
                          </a:solidFill>
                        </a:rPr>
                        <a:t> </a:t>
                      </a:r>
                      <a:r>
                        <a:rPr lang="en-US" sz="1900" dirty="0" err="1">
                          <a:solidFill>
                            <a:schemeClr val="tx1"/>
                          </a:solidFill>
                        </a:rPr>
                        <a:t>Barang</a:t>
                      </a:r>
                      <a:r>
                        <a:rPr lang="en-US" sz="1900" dirty="0">
                          <a:solidFill>
                            <a:schemeClr val="tx1"/>
                          </a:solidFill>
                        </a:rPr>
                        <a:t> </a:t>
                      </a:r>
                      <a:r>
                        <a:rPr lang="en-US" sz="1900" dirty="0" err="1">
                          <a:solidFill>
                            <a:schemeClr val="tx1"/>
                          </a:solidFill>
                        </a:rPr>
                        <a:t>dan</a:t>
                      </a:r>
                      <a:r>
                        <a:rPr lang="en-US" sz="1900" dirty="0">
                          <a:solidFill>
                            <a:schemeClr val="tx1"/>
                          </a:solidFill>
                        </a:rPr>
                        <a:t> </a:t>
                      </a:r>
                      <a:r>
                        <a:rPr lang="en-US" sz="1900" dirty="0" err="1">
                          <a:solidFill>
                            <a:schemeClr val="tx1"/>
                          </a:solidFill>
                        </a:rPr>
                        <a:t>Jasa</a:t>
                      </a:r>
                      <a:r>
                        <a:rPr lang="en-US" sz="1900" dirty="0">
                          <a:solidFill>
                            <a:schemeClr val="tx1"/>
                          </a:solidFill>
                        </a:rPr>
                        <a:t> </a:t>
                      </a:r>
                      <a:r>
                        <a:rPr lang="en-US" sz="1900" dirty="0" err="1">
                          <a:solidFill>
                            <a:schemeClr val="tx1"/>
                          </a:solidFill>
                        </a:rPr>
                        <a:t>serta</a:t>
                      </a:r>
                      <a:r>
                        <a:rPr lang="en-US" sz="1900" dirty="0">
                          <a:solidFill>
                            <a:schemeClr val="tx1"/>
                          </a:solidFill>
                        </a:rPr>
                        <a:t> </a:t>
                      </a:r>
                      <a:r>
                        <a:rPr lang="en-US" sz="1900" dirty="0" err="1">
                          <a:solidFill>
                            <a:schemeClr val="tx1"/>
                          </a:solidFill>
                        </a:rPr>
                        <a:t>Belanja</a:t>
                      </a:r>
                      <a:r>
                        <a:rPr lang="en-US" sz="1900" dirty="0">
                          <a:solidFill>
                            <a:schemeClr val="tx1"/>
                          </a:solidFill>
                        </a:rPr>
                        <a:t> Modal </a:t>
                      </a:r>
                      <a:r>
                        <a:rPr lang="en-US" sz="1900" dirty="0" err="1">
                          <a:solidFill>
                            <a:schemeClr val="tx1"/>
                          </a:solidFill>
                        </a:rPr>
                        <a:t>melalui</a:t>
                      </a:r>
                      <a:r>
                        <a:rPr lang="en-US" sz="1900" dirty="0">
                          <a:solidFill>
                            <a:schemeClr val="tx1"/>
                          </a:solidFill>
                        </a:rPr>
                        <a:t> </a:t>
                      </a:r>
                      <a:r>
                        <a:rPr lang="en-US" sz="1900" dirty="0" err="1">
                          <a:solidFill>
                            <a:schemeClr val="tx1"/>
                          </a:solidFill>
                        </a:rPr>
                        <a:t>transaksi</a:t>
                      </a:r>
                      <a:r>
                        <a:rPr lang="en-US" sz="1900" dirty="0">
                          <a:solidFill>
                            <a:schemeClr val="tx1"/>
                          </a:solidFill>
                        </a:rPr>
                        <a:t> </a:t>
                      </a:r>
                      <a:r>
                        <a:rPr lang="en-US" sz="1900" dirty="0" err="1">
                          <a:solidFill>
                            <a:schemeClr val="tx1"/>
                          </a:solidFill>
                        </a:rPr>
                        <a:t>Katalog</a:t>
                      </a:r>
                      <a:r>
                        <a:rPr lang="en-US" sz="1900" dirty="0">
                          <a:solidFill>
                            <a:schemeClr val="tx1"/>
                          </a:solidFill>
                        </a:rPr>
                        <a:t> </a:t>
                      </a:r>
                      <a:r>
                        <a:rPr lang="en-US" sz="1900" dirty="0" err="1">
                          <a:solidFill>
                            <a:schemeClr val="tx1"/>
                          </a:solidFill>
                        </a:rPr>
                        <a:t>Elektronik</a:t>
                      </a:r>
                      <a:r>
                        <a:rPr lang="en-US" sz="1900" dirty="0">
                          <a:solidFill>
                            <a:schemeClr val="tx1"/>
                          </a:solidFill>
                        </a:rPr>
                        <a:t>, </a:t>
                      </a:r>
                      <a:r>
                        <a:rPr lang="en-US" sz="1900" dirty="0" err="1">
                          <a:solidFill>
                            <a:schemeClr val="tx1"/>
                          </a:solidFill>
                        </a:rPr>
                        <a:t>Toko</a:t>
                      </a:r>
                      <a:r>
                        <a:rPr lang="en-US" sz="1900" dirty="0">
                          <a:solidFill>
                            <a:schemeClr val="tx1"/>
                          </a:solidFill>
                        </a:rPr>
                        <a:t> Daring, </a:t>
                      </a:r>
                      <a:r>
                        <a:rPr lang="en-US" sz="1900" dirty="0" err="1">
                          <a:solidFill>
                            <a:schemeClr val="tx1"/>
                          </a:solidFill>
                        </a:rPr>
                        <a:t>dan</a:t>
                      </a:r>
                      <a:r>
                        <a:rPr lang="en-US" sz="1900" dirty="0">
                          <a:solidFill>
                            <a:schemeClr val="tx1"/>
                          </a:solidFill>
                        </a:rPr>
                        <a:t> PLSE </a:t>
                      </a:r>
                      <a:r>
                        <a:rPr lang="en-US" sz="1900" dirty="0" err="1">
                          <a:solidFill>
                            <a:schemeClr val="tx1"/>
                          </a:solidFill>
                        </a:rPr>
                        <a:t>dilakukan</a:t>
                      </a:r>
                      <a:r>
                        <a:rPr lang="en-US" sz="1900" dirty="0">
                          <a:solidFill>
                            <a:schemeClr val="tx1"/>
                          </a:solidFill>
                        </a:rPr>
                        <a:t> </a:t>
                      </a:r>
                      <a:r>
                        <a:rPr lang="en-US" sz="1900" dirty="0" err="1">
                          <a:solidFill>
                            <a:schemeClr val="tx1"/>
                          </a:solidFill>
                        </a:rPr>
                        <a:t>dgn</a:t>
                      </a:r>
                      <a:r>
                        <a:rPr lang="en-US" sz="1900" dirty="0">
                          <a:solidFill>
                            <a:schemeClr val="tx1"/>
                          </a:solidFill>
                        </a:rPr>
                        <a:t> </a:t>
                      </a:r>
                      <a:r>
                        <a:rPr lang="en-US" sz="1900" dirty="0" err="1">
                          <a:solidFill>
                            <a:schemeClr val="tx1"/>
                          </a:solidFill>
                          <a:highlight>
                            <a:srgbClr val="FFFF00"/>
                          </a:highlight>
                        </a:rPr>
                        <a:t>nilai</a:t>
                      </a:r>
                      <a:r>
                        <a:rPr lang="en-US" sz="1900" dirty="0">
                          <a:solidFill>
                            <a:schemeClr val="tx1"/>
                          </a:solidFill>
                          <a:highlight>
                            <a:srgbClr val="FFFF00"/>
                          </a:highlight>
                        </a:rPr>
                        <a:t> paling </a:t>
                      </a:r>
                      <a:r>
                        <a:rPr lang="en-US" sz="1900" dirty="0" err="1">
                          <a:solidFill>
                            <a:schemeClr val="tx1"/>
                          </a:solidFill>
                          <a:highlight>
                            <a:srgbClr val="FFFF00"/>
                          </a:highlight>
                        </a:rPr>
                        <a:t>bayak</a:t>
                      </a:r>
                      <a:r>
                        <a:rPr lang="en-US" sz="1900" dirty="0">
                          <a:solidFill>
                            <a:schemeClr val="tx1"/>
                          </a:solidFill>
                          <a:highlight>
                            <a:srgbClr val="FFFF00"/>
                          </a:highlight>
                        </a:rPr>
                        <a:t> Rp200 </a:t>
                      </a:r>
                      <a:r>
                        <a:rPr lang="en-US" sz="1900" dirty="0" err="1">
                          <a:solidFill>
                            <a:schemeClr val="tx1"/>
                          </a:solidFill>
                          <a:highlight>
                            <a:srgbClr val="FFFF00"/>
                          </a:highlight>
                        </a:rPr>
                        <a:t>juta</a:t>
                      </a:r>
                      <a:r>
                        <a:rPr lang="en-US" sz="1900" dirty="0">
                          <a:solidFill>
                            <a:schemeClr val="tx1"/>
                          </a:solidFill>
                          <a:highlight>
                            <a:srgbClr val="FFFF00"/>
                          </a:highlight>
                        </a:rPr>
                        <a:t>.</a:t>
                      </a:r>
                      <a:r>
                        <a:rPr lang="en-US" sz="1900" dirty="0">
                          <a:solidFill>
                            <a:schemeClr val="tx1"/>
                          </a:solidFill>
                        </a:rPr>
                        <a:t> </a:t>
                      </a:r>
                    </a:p>
                    <a:p>
                      <a:pPr marL="342900" lvl="0" indent="-342900">
                        <a:buAutoNum type="alphaLcPeriod"/>
                      </a:pPr>
                      <a:r>
                        <a:rPr lang="en-US" sz="1900" dirty="0" err="1">
                          <a:solidFill>
                            <a:schemeClr val="tx1"/>
                          </a:solidFill>
                        </a:rPr>
                        <a:t>Untuk</a:t>
                      </a:r>
                      <a:r>
                        <a:rPr lang="en-US" sz="1900" dirty="0">
                          <a:solidFill>
                            <a:schemeClr val="tx1"/>
                          </a:solidFill>
                        </a:rPr>
                        <a:t> </a:t>
                      </a:r>
                      <a:r>
                        <a:rPr lang="en-US" sz="1900" dirty="0" err="1">
                          <a:solidFill>
                            <a:schemeClr val="tx1"/>
                          </a:solidFill>
                        </a:rPr>
                        <a:t>kepeluan</a:t>
                      </a:r>
                      <a:r>
                        <a:rPr lang="en-US" sz="1900" dirty="0">
                          <a:solidFill>
                            <a:schemeClr val="tx1"/>
                          </a:solidFill>
                        </a:rPr>
                        <a:t> </a:t>
                      </a:r>
                      <a:r>
                        <a:rPr lang="en-US" sz="1900" dirty="0" err="1">
                          <a:solidFill>
                            <a:schemeClr val="tx1"/>
                          </a:solidFill>
                        </a:rPr>
                        <a:t>Perjalanan</a:t>
                      </a:r>
                      <a:r>
                        <a:rPr lang="en-US" sz="1900" dirty="0">
                          <a:solidFill>
                            <a:schemeClr val="tx1"/>
                          </a:solidFill>
                        </a:rPr>
                        <a:t> </a:t>
                      </a:r>
                      <a:r>
                        <a:rPr lang="en-US" sz="1900" dirty="0" err="1">
                          <a:solidFill>
                            <a:schemeClr val="tx1"/>
                          </a:solidFill>
                        </a:rPr>
                        <a:t>Dinas</a:t>
                      </a:r>
                      <a:r>
                        <a:rPr lang="en-US" sz="1900" dirty="0">
                          <a:solidFill>
                            <a:schemeClr val="tx1"/>
                          </a:solidFill>
                        </a:rPr>
                        <a:t> paling </a:t>
                      </a:r>
                      <a:r>
                        <a:rPr lang="en-US" sz="1900" dirty="0" err="1">
                          <a:solidFill>
                            <a:schemeClr val="tx1"/>
                          </a:solidFill>
                        </a:rPr>
                        <a:t>banyak</a:t>
                      </a:r>
                      <a:r>
                        <a:rPr lang="en-US" sz="1900" dirty="0">
                          <a:solidFill>
                            <a:schemeClr val="tx1"/>
                          </a:solidFill>
                        </a:rPr>
                        <a:t> Rp40 </a:t>
                      </a:r>
                      <a:r>
                        <a:rPr lang="en-US" sz="1900" dirty="0" err="1">
                          <a:solidFill>
                            <a:schemeClr val="tx1"/>
                          </a:solidFill>
                        </a:rPr>
                        <a:t>juta</a:t>
                      </a:r>
                      <a:endParaRPr lang="en-US" sz="1900" dirty="0">
                        <a:solidFill>
                          <a:schemeClr val="tx1"/>
                        </a:solidFill>
                      </a:endParaRPr>
                    </a:p>
                  </a:txBody>
                  <a:tcPr anchor="ctr"/>
                </a:tc>
                <a:extLst>
                  <a:ext uri="{0D108BD9-81ED-4DB2-BD59-A6C34878D82A}">
                    <a16:rowId xmlns:a16="http://schemas.microsoft.com/office/drawing/2014/main" val="1642994639"/>
                  </a:ext>
                </a:extLst>
              </a:tr>
              <a:tr h="538882">
                <a:tc>
                  <a:txBody>
                    <a:bodyPr/>
                    <a:lstStyle/>
                    <a:p>
                      <a:pPr algn="ctr"/>
                      <a:r>
                        <a:rPr lang="en-US" sz="1900" dirty="0"/>
                        <a:t>9.</a:t>
                      </a:r>
                    </a:p>
                  </a:txBody>
                  <a:tcPr anchor="ctr"/>
                </a:tc>
                <a:tc>
                  <a:txBody>
                    <a:bodyPr/>
                    <a:lstStyle/>
                    <a:p>
                      <a:pPr marL="0" lvl="0" indent="0">
                        <a:buFontTx/>
                        <a:buNone/>
                      </a:pPr>
                      <a:r>
                        <a:rPr lang="en-US" sz="1900" dirty="0">
                          <a:solidFill>
                            <a:schemeClr val="tx1"/>
                          </a:solidFill>
                        </a:rPr>
                        <a:t>(</a:t>
                      </a:r>
                      <a:r>
                        <a:rPr lang="en-US" sz="1900" dirty="0" err="1">
                          <a:solidFill>
                            <a:schemeClr val="tx1"/>
                          </a:solidFill>
                        </a:rPr>
                        <a:t>tidak</a:t>
                      </a:r>
                      <a:r>
                        <a:rPr lang="en-US" sz="1900" baseline="0" dirty="0">
                          <a:solidFill>
                            <a:schemeClr val="tx1"/>
                          </a:solidFill>
                        </a:rPr>
                        <a:t> </a:t>
                      </a:r>
                      <a:r>
                        <a:rPr lang="en-US" sz="1900" baseline="0" dirty="0" err="1">
                          <a:solidFill>
                            <a:schemeClr val="tx1"/>
                          </a:solidFill>
                        </a:rPr>
                        <a:t>diatur</a:t>
                      </a:r>
                      <a:r>
                        <a:rPr lang="en-US" sz="1900" baseline="0" dirty="0">
                          <a:solidFill>
                            <a:schemeClr val="tx1"/>
                          </a:solidFill>
                        </a:rPr>
                        <a:t>)</a:t>
                      </a:r>
                      <a:endParaRPr lang="en-US" sz="1900" dirty="0">
                        <a:solidFill>
                          <a:schemeClr val="tx1"/>
                        </a:solidFill>
                      </a:endParaRPr>
                    </a:p>
                  </a:txBody>
                  <a:tcPr anchor="ctr"/>
                </a:tc>
                <a:tc>
                  <a:txBody>
                    <a:bodyPr/>
                    <a:lstStyle/>
                    <a:p>
                      <a:pPr marL="0" lvl="0" indent="0">
                        <a:buFontTx/>
                        <a:buNone/>
                      </a:pPr>
                      <a:r>
                        <a:rPr lang="en-US" sz="1900" dirty="0" err="1">
                          <a:solidFill>
                            <a:schemeClr val="tx1"/>
                          </a:solidFill>
                        </a:rPr>
                        <a:t>Ketentuan</a:t>
                      </a:r>
                      <a:r>
                        <a:rPr lang="en-US" sz="1900" dirty="0">
                          <a:solidFill>
                            <a:schemeClr val="tx1"/>
                          </a:solidFill>
                        </a:rPr>
                        <a:t> </a:t>
                      </a:r>
                      <a:r>
                        <a:rPr lang="en-US" sz="1900" dirty="0" err="1">
                          <a:solidFill>
                            <a:schemeClr val="tx1"/>
                          </a:solidFill>
                        </a:rPr>
                        <a:t>mengenai</a:t>
                      </a:r>
                      <a:r>
                        <a:rPr lang="en-US" sz="1900" dirty="0">
                          <a:solidFill>
                            <a:schemeClr val="tx1"/>
                          </a:solidFill>
                        </a:rPr>
                        <a:t> </a:t>
                      </a:r>
                      <a:r>
                        <a:rPr lang="en-US" sz="1900" dirty="0" err="1">
                          <a:solidFill>
                            <a:schemeClr val="tx1"/>
                          </a:solidFill>
                          <a:highlight>
                            <a:srgbClr val="FFFF00"/>
                          </a:highlight>
                        </a:rPr>
                        <a:t>pengaturan</a:t>
                      </a:r>
                      <a:r>
                        <a:rPr lang="en-US" sz="1900" dirty="0">
                          <a:solidFill>
                            <a:schemeClr val="tx1"/>
                          </a:solidFill>
                          <a:highlight>
                            <a:srgbClr val="FFFF00"/>
                          </a:highlight>
                        </a:rPr>
                        <a:t> </a:t>
                      </a:r>
                      <a:r>
                        <a:rPr lang="en-US" sz="1900" dirty="0" err="1">
                          <a:solidFill>
                            <a:schemeClr val="tx1"/>
                          </a:solidFill>
                          <a:highlight>
                            <a:srgbClr val="FFFF00"/>
                          </a:highlight>
                        </a:rPr>
                        <a:t>operasional</a:t>
                      </a:r>
                      <a:r>
                        <a:rPr lang="en-US" sz="1900" dirty="0">
                          <a:solidFill>
                            <a:schemeClr val="tx1"/>
                          </a:solidFill>
                          <a:highlight>
                            <a:srgbClr val="FFFF00"/>
                          </a:highlight>
                        </a:rPr>
                        <a:t> tata </a:t>
                      </a:r>
                      <a:r>
                        <a:rPr lang="en-US" sz="1900" dirty="0" err="1">
                          <a:solidFill>
                            <a:schemeClr val="tx1"/>
                          </a:solidFill>
                          <a:highlight>
                            <a:srgbClr val="FFFF00"/>
                          </a:highlight>
                        </a:rPr>
                        <a:t>cara</a:t>
                      </a:r>
                      <a:r>
                        <a:rPr lang="en-US" sz="1900" dirty="0">
                          <a:solidFill>
                            <a:schemeClr val="tx1"/>
                          </a:solidFill>
                          <a:highlight>
                            <a:srgbClr val="FFFF00"/>
                          </a:highlight>
                        </a:rPr>
                        <a:t> </a:t>
                      </a:r>
                      <a:r>
                        <a:rPr lang="en-US" sz="1900" dirty="0" err="1">
                          <a:solidFill>
                            <a:schemeClr val="tx1"/>
                          </a:solidFill>
                          <a:highlight>
                            <a:srgbClr val="FFFF00"/>
                          </a:highlight>
                        </a:rPr>
                        <a:t>penggunaan</a:t>
                      </a:r>
                      <a:r>
                        <a:rPr lang="en-US" sz="1900" dirty="0">
                          <a:solidFill>
                            <a:schemeClr val="tx1"/>
                          </a:solidFill>
                          <a:highlight>
                            <a:srgbClr val="FFFF00"/>
                          </a:highlight>
                        </a:rPr>
                        <a:t> </a:t>
                      </a:r>
                      <a:r>
                        <a:rPr lang="en-US" sz="1900" dirty="0" err="1">
                          <a:solidFill>
                            <a:schemeClr val="tx1"/>
                          </a:solidFill>
                          <a:highlight>
                            <a:srgbClr val="FFFF00"/>
                          </a:highlight>
                        </a:rPr>
                        <a:t>dan</a:t>
                      </a:r>
                      <a:r>
                        <a:rPr lang="en-US" sz="1900" dirty="0">
                          <a:solidFill>
                            <a:schemeClr val="tx1"/>
                          </a:solidFill>
                          <a:highlight>
                            <a:srgbClr val="FFFF00"/>
                          </a:highlight>
                        </a:rPr>
                        <a:t> </a:t>
                      </a:r>
                      <a:r>
                        <a:rPr lang="en-US" sz="1900" dirty="0" err="1">
                          <a:solidFill>
                            <a:schemeClr val="tx1"/>
                          </a:solidFill>
                          <a:highlight>
                            <a:srgbClr val="FFFF00"/>
                          </a:highlight>
                        </a:rPr>
                        <a:t>penyelenggaraan</a:t>
                      </a:r>
                      <a:r>
                        <a:rPr lang="en-US" sz="1900" dirty="0">
                          <a:solidFill>
                            <a:schemeClr val="tx1"/>
                          </a:solidFill>
                          <a:highlight>
                            <a:srgbClr val="FFFF00"/>
                          </a:highlight>
                        </a:rPr>
                        <a:t> KKPD </a:t>
                      </a:r>
                      <a:r>
                        <a:rPr lang="en-US" sz="1900" dirty="0" err="1">
                          <a:solidFill>
                            <a:schemeClr val="tx1"/>
                          </a:solidFill>
                          <a:highlight>
                            <a:srgbClr val="FFFF00"/>
                          </a:highlight>
                        </a:rPr>
                        <a:t>dengan</a:t>
                      </a:r>
                      <a:r>
                        <a:rPr lang="en-US" sz="1900" dirty="0">
                          <a:solidFill>
                            <a:schemeClr val="tx1"/>
                          </a:solidFill>
                          <a:highlight>
                            <a:srgbClr val="FFFF00"/>
                          </a:highlight>
                        </a:rPr>
                        <a:t> </a:t>
                      </a:r>
                      <a:r>
                        <a:rPr lang="en-US" sz="1900" dirty="0" err="1">
                          <a:solidFill>
                            <a:schemeClr val="tx1"/>
                          </a:solidFill>
                          <a:highlight>
                            <a:srgbClr val="FFFF00"/>
                          </a:highlight>
                        </a:rPr>
                        <a:t>Peraturan</a:t>
                      </a:r>
                      <a:r>
                        <a:rPr lang="en-US" sz="1900" dirty="0">
                          <a:solidFill>
                            <a:schemeClr val="tx1"/>
                          </a:solidFill>
                          <a:highlight>
                            <a:srgbClr val="FFFF00"/>
                          </a:highlight>
                        </a:rPr>
                        <a:t> </a:t>
                      </a:r>
                      <a:r>
                        <a:rPr lang="en-US" sz="1900" dirty="0" err="1">
                          <a:solidFill>
                            <a:schemeClr val="tx1"/>
                          </a:solidFill>
                          <a:highlight>
                            <a:srgbClr val="FFFF00"/>
                          </a:highlight>
                        </a:rPr>
                        <a:t>Kepala</a:t>
                      </a:r>
                      <a:r>
                        <a:rPr lang="en-US" sz="1900" dirty="0">
                          <a:solidFill>
                            <a:schemeClr val="tx1"/>
                          </a:solidFill>
                          <a:highlight>
                            <a:srgbClr val="FFFF00"/>
                          </a:highlight>
                        </a:rPr>
                        <a:t> Daerah</a:t>
                      </a:r>
                    </a:p>
                  </a:txBody>
                  <a:tcPr anchor="ctr"/>
                </a:tc>
                <a:extLst>
                  <a:ext uri="{0D108BD9-81ED-4DB2-BD59-A6C34878D82A}">
                    <a16:rowId xmlns:a16="http://schemas.microsoft.com/office/drawing/2014/main" val="475031556"/>
                  </a:ext>
                </a:extLst>
              </a:tr>
              <a:tr h="538882">
                <a:tc>
                  <a:txBody>
                    <a:bodyPr/>
                    <a:lstStyle/>
                    <a:p>
                      <a:pPr algn="ctr"/>
                      <a:r>
                        <a:rPr lang="en-US" sz="1900" dirty="0"/>
                        <a:t>10.</a:t>
                      </a:r>
                    </a:p>
                  </a:txBody>
                  <a:tcPr anchor="ctr"/>
                </a:tc>
                <a:tc>
                  <a:txBody>
                    <a:bodyPr/>
                    <a:lstStyle/>
                    <a:p>
                      <a:r>
                        <a:rPr lang="en-US" sz="1900" dirty="0" err="1">
                          <a:solidFill>
                            <a:schemeClr val="tx1"/>
                          </a:solidFill>
                        </a:rPr>
                        <a:t>Binwas</a:t>
                      </a:r>
                      <a:r>
                        <a:rPr lang="en-US" sz="1900" dirty="0">
                          <a:solidFill>
                            <a:schemeClr val="tx1"/>
                          </a:solidFill>
                        </a:rPr>
                        <a:t> K/L </a:t>
                      </a:r>
                      <a:r>
                        <a:rPr lang="en-US" sz="1900" dirty="0" err="1">
                          <a:solidFill>
                            <a:schemeClr val="tx1"/>
                          </a:solidFill>
                        </a:rPr>
                        <a:t>dilakukan</a:t>
                      </a:r>
                      <a:r>
                        <a:rPr lang="en-US" sz="1900" dirty="0">
                          <a:solidFill>
                            <a:schemeClr val="tx1"/>
                          </a:solidFill>
                        </a:rPr>
                        <a:t> </a:t>
                      </a:r>
                      <a:r>
                        <a:rPr lang="en-US" sz="1900" dirty="0" err="1">
                          <a:solidFill>
                            <a:schemeClr val="tx1"/>
                          </a:solidFill>
                        </a:rPr>
                        <a:t>oleh</a:t>
                      </a:r>
                      <a:r>
                        <a:rPr lang="en-US" sz="1900" dirty="0">
                          <a:solidFill>
                            <a:schemeClr val="tx1"/>
                          </a:solidFill>
                          <a:highlight>
                            <a:srgbClr val="FFFF00"/>
                          </a:highlight>
                        </a:rPr>
                        <a:t> </a:t>
                      </a:r>
                      <a:r>
                        <a:rPr lang="en-US" sz="1900" dirty="0" err="1">
                          <a:solidFill>
                            <a:schemeClr val="tx1"/>
                          </a:solidFill>
                          <a:highlight>
                            <a:srgbClr val="FFFF00"/>
                          </a:highlight>
                        </a:rPr>
                        <a:t>Kemenkeu</a:t>
                      </a:r>
                      <a:endParaRPr lang="en-US" sz="1900" dirty="0">
                        <a:solidFill>
                          <a:schemeClr val="tx1"/>
                        </a:solidFill>
                        <a:highlight>
                          <a:srgbClr val="FFFF00"/>
                        </a:highlight>
                      </a:endParaRPr>
                    </a:p>
                  </a:txBody>
                  <a:tcPr anchor="ctr"/>
                </a:tc>
                <a:tc>
                  <a:txBody>
                    <a:bodyPr/>
                    <a:lstStyle/>
                    <a:p>
                      <a:r>
                        <a:rPr lang="en-US" sz="1900" dirty="0" err="1">
                          <a:solidFill>
                            <a:schemeClr val="tx1"/>
                          </a:solidFill>
                        </a:rPr>
                        <a:t>Binwas</a:t>
                      </a:r>
                      <a:r>
                        <a:rPr lang="en-US" sz="1900" dirty="0">
                          <a:solidFill>
                            <a:schemeClr val="tx1"/>
                          </a:solidFill>
                        </a:rPr>
                        <a:t> </a:t>
                      </a:r>
                      <a:r>
                        <a:rPr lang="en-US" sz="1900" dirty="0" err="1">
                          <a:solidFill>
                            <a:schemeClr val="tx1"/>
                          </a:solidFill>
                        </a:rPr>
                        <a:t>Pemda</a:t>
                      </a:r>
                      <a:r>
                        <a:rPr lang="en-US" sz="1900" dirty="0">
                          <a:solidFill>
                            <a:schemeClr val="tx1"/>
                          </a:solidFill>
                        </a:rPr>
                        <a:t> </a:t>
                      </a:r>
                      <a:r>
                        <a:rPr lang="en-US" sz="1900" dirty="0" err="1">
                          <a:solidFill>
                            <a:schemeClr val="tx1"/>
                          </a:solidFill>
                        </a:rPr>
                        <a:t>dilakukan</a:t>
                      </a:r>
                      <a:r>
                        <a:rPr lang="en-US" sz="1900" dirty="0">
                          <a:solidFill>
                            <a:schemeClr val="tx1"/>
                          </a:solidFill>
                        </a:rPr>
                        <a:t> </a:t>
                      </a:r>
                      <a:r>
                        <a:rPr lang="en-US" sz="1900" dirty="0" err="1">
                          <a:solidFill>
                            <a:schemeClr val="tx1"/>
                          </a:solidFill>
                        </a:rPr>
                        <a:t>oleh</a:t>
                      </a:r>
                      <a:r>
                        <a:rPr lang="en-US" sz="1900" dirty="0">
                          <a:solidFill>
                            <a:schemeClr val="tx1"/>
                          </a:solidFill>
                        </a:rPr>
                        <a:t> </a:t>
                      </a:r>
                      <a:r>
                        <a:rPr lang="en-US" sz="1900" dirty="0" err="1">
                          <a:solidFill>
                            <a:schemeClr val="tx1"/>
                          </a:solidFill>
                          <a:highlight>
                            <a:srgbClr val="FFFF00"/>
                          </a:highlight>
                        </a:rPr>
                        <a:t>Kemendagri</a:t>
                      </a:r>
                      <a:endParaRPr lang="en-US" sz="1900" dirty="0">
                        <a:solidFill>
                          <a:schemeClr val="tx1"/>
                        </a:solidFill>
                        <a:highlight>
                          <a:srgbClr val="FFFF00"/>
                        </a:highlight>
                      </a:endParaRPr>
                    </a:p>
                  </a:txBody>
                  <a:tcPr anchor="ctr"/>
                </a:tc>
                <a:extLst>
                  <a:ext uri="{0D108BD9-81ED-4DB2-BD59-A6C34878D82A}">
                    <a16:rowId xmlns:a16="http://schemas.microsoft.com/office/drawing/2014/main" val="897909220"/>
                  </a:ext>
                </a:extLst>
              </a:tr>
            </a:tbl>
          </a:graphicData>
        </a:graphic>
      </p:graphicFrame>
      <p:sp>
        <p:nvSpPr>
          <p:cNvPr id="6" name="Rectangle: Rounded Corners 5">
            <a:extLst>
              <a:ext uri="{FF2B5EF4-FFF2-40B4-BE49-F238E27FC236}">
                <a16:creationId xmlns:a16="http://schemas.microsoft.com/office/drawing/2014/main" id="{DF1689D5-E03B-4685-AE5C-1B6F75F30E04}"/>
              </a:ext>
            </a:extLst>
          </p:cNvPr>
          <p:cNvSpPr/>
          <p:nvPr/>
        </p:nvSpPr>
        <p:spPr>
          <a:xfrm>
            <a:off x="1983003" y="442750"/>
            <a:ext cx="7662914" cy="537978"/>
          </a:xfrm>
          <a:prstGeom prst="roundRect">
            <a:avLst>
              <a:gd name="adj" fmla="val 21248"/>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1CADE4">
                      <a:lumMod val="20000"/>
                      <a:lumOff val="80000"/>
                    </a:srgbClr>
                  </a:solidFill>
                  <a:prstDash val="solid"/>
                </a:ln>
                <a:solidFill>
                  <a:srgbClr val="0070C0"/>
                </a:solidFill>
                <a:effectLst>
                  <a:outerShdw dist="38100" dir="2700000" algn="tl" rotWithShape="0">
                    <a:srgbClr val="2683C6"/>
                  </a:outerShdw>
                </a:effectLst>
                <a:uLnTx/>
                <a:uFillTx/>
                <a:latin typeface="Tw Cen MT" panose="020B0602020104020603"/>
                <a:ea typeface="+mn-ea"/>
                <a:cs typeface="+mn-cs"/>
              </a:rPr>
              <a:t>MATRIKS PERSANDINGAN PMK DAN RANPERMENDAGRI</a:t>
            </a:r>
          </a:p>
        </p:txBody>
      </p:sp>
      <p:sp>
        <p:nvSpPr>
          <p:cNvPr id="12" name="TextBox 11">
            <a:extLst>
              <a:ext uri="{FF2B5EF4-FFF2-40B4-BE49-F238E27FC236}">
                <a16:creationId xmlns:a16="http://schemas.microsoft.com/office/drawing/2014/main" id="{98B22E79-A865-4DF6-8DC5-C991A22BE32A}"/>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221068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AC5AE-2726-4D66-BDAD-7CA4B7BC1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1" name="TextBox 20">
            <a:extLst>
              <a:ext uri="{FF2B5EF4-FFF2-40B4-BE49-F238E27FC236}">
                <a16:creationId xmlns:a16="http://schemas.microsoft.com/office/drawing/2014/main" id="{6C61A9D4-0477-4A62-8208-4B12D8B7981A}"/>
              </a:ext>
            </a:extLst>
          </p:cNvPr>
          <p:cNvSpPr txBox="1"/>
          <p:nvPr/>
        </p:nvSpPr>
        <p:spPr>
          <a:xfrm>
            <a:off x="4197927" y="2921168"/>
            <a:ext cx="7992888" cy="1015663"/>
          </a:xfrm>
          <a:prstGeom prst="rect">
            <a:avLst/>
          </a:prstGeom>
          <a:noFill/>
        </p:spPr>
        <p:txBody>
          <a:bodyPr wrap="square" rtlCol="0" anchor="ctr">
            <a:spAutoFit/>
          </a:bodyPr>
          <a:lstStyle/>
          <a:p>
            <a:r>
              <a:rPr lang="it-IT" sz="3000" b="1" dirty="0">
                <a:solidFill>
                  <a:srgbClr val="002060"/>
                </a:solidFill>
                <a:latin typeface="Century Gothic" panose="020B0502020202020204" pitchFamily="34" charset="0"/>
              </a:rPr>
              <a:t>PENGELOLA KARTU KREDIT PEMERINTAH </a:t>
            </a:r>
            <a:r>
              <a:rPr lang="it-IT" sz="3000" b="1">
                <a:solidFill>
                  <a:srgbClr val="002060"/>
                </a:solidFill>
                <a:latin typeface="Century Gothic" panose="020B0502020202020204" pitchFamily="34" charset="0"/>
              </a:rPr>
              <a:t>DAERAH DALAM PELAKSANAAN APBD</a:t>
            </a:r>
            <a:endParaRPr lang="it-IT" sz="3000" b="1"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A7BC8402-D0BE-467D-99F3-C0F1AB41F011}"/>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pic>
        <p:nvPicPr>
          <p:cNvPr id="3074" name="Picture 2" descr="iap-siap ! Disetujui KASN, Pejabat PTP di Minsel Segera Uji Kompetensi,  Ini Penj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26" y="1088019"/>
            <a:ext cx="3295102" cy="3831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mor Kartu Kredit Bukan Sekadar Simbol, Ini Fungsiny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26" y="2921168"/>
            <a:ext cx="3295101" cy="25791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581259">
            <a:off x="1902661" y="3743320"/>
            <a:ext cx="1642643" cy="197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rgbClr val="FF0000"/>
                </a:solidFill>
              </a:rPr>
              <a:t>CREDIT CARD</a:t>
            </a:r>
          </a:p>
          <a:p>
            <a:pPr algn="r"/>
            <a:r>
              <a:rPr lang="en-US" sz="1100" b="1" dirty="0">
                <a:solidFill>
                  <a:srgbClr val="FF0000"/>
                </a:solidFill>
              </a:rPr>
              <a:t>PEMERINTAH DAERAH</a:t>
            </a:r>
          </a:p>
        </p:txBody>
      </p:sp>
    </p:spTree>
    <p:extLst>
      <p:ext uri="{BB962C8B-B14F-4D97-AF65-F5344CB8AC3E}">
        <p14:creationId xmlns:p14="http://schemas.microsoft.com/office/powerpoint/2010/main" val="1932495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Picture 2" descr="Jokowi Minta Kemendag Gaungkan Cinta Produk Lokal Benci Produk Luar Negeri  - Tribunnews.com Mobile">
            <a:extLst>
              <a:ext uri="{FF2B5EF4-FFF2-40B4-BE49-F238E27FC236}">
                <a16:creationId xmlns:a16="http://schemas.microsoft.com/office/drawing/2014/main" id="{FF185BE3-4873-46C3-B08A-37B7D8DF95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1611"/>
          <a:stretch/>
        </p:blipFill>
        <p:spPr bwMode="auto">
          <a:xfrm flipH="1">
            <a:off x="-1" y="-14600"/>
            <a:ext cx="7961771" cy="6866639"/>
          </a:xfrm>
          <a:prstGeom prst="rect">
            <a:avLst/>
          </a:prstGeom>
          <a:noFill/>
          <a:extLst>
            <a:ext uri="{909E8E84-426E-40DD-AFC4-6F175D3DCCD1}">
              <a14:hiddenFill xmlns:a14="http://schemas.microsoft.com/office/drawing/2010/main">
                <a:solidFill>
                  <a:srgbClr val="FFFFFF"/>
                </a:solidFill>
              </a14:hiddenFill>
            </a:ext>
          </a:extLst>
        </p:spPr>
      </p:pic>
      <p:sp>
        <p:nvSpPr>
          <p:cNvPr id="347" name="Rectangle 346">
            <a:extLst>
              <a:ext uri="{FF2B5EF4-FFF2-40B4-BE49-F238E27FC236}">
                <a16:creationId xmlns:a16="http://schemas.microsoft.com/office/drawing/2014/main" id="{A8EA907C-7004-4401-BDB5-C2A4A55D48B8}"/>
              </a:ext>
            </a:extLst>
          </p:cNvPr>
          <p:cNvSpPr/>
          <p:nvPr/>
        </p:nvSpPr>
        <p:spPr>
          <a:xfrm rot="16200000" flipH="1">
            <a:off x="3942598" y="-1543806"/>
            <a:ext cx="6878559" cy="9925053"/>
          </a:xfrm>
          <a:prstGeom prst="rect">
            <a:avLst/>
          </a:prstGeom>
          <a:gradFill>
            <a:gsLst>
              <a:gs pos="27000">
                <a:srgbClr val="FFFFFF"/>
              </a:gs>
              <a:gs pos="12000">
                <a:srgbClr val="FFFFFF">
                  <a:alpha val="0"/>
                </a:srgbClr>
              </a:gs>
              <a:gs pos="1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345" name="Picture 344">
            <a:extLst>
              <a:ext uri="{FF2B5EF4-FFF2-40B4-BE49-F238E27FC236}">
                <a16:creationId xmlns:a16="http://schemas.microsoft.com/office/drawing/2014/main" id="{2714DFC5-4093-40A9-AF02-9EAC7EFB8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56" r="25400"/>
          <a:stretch/>
        </p:blipFill>
        <p:spPr bwMode="auto">
          <a:xfrm>
            <a:off x="6927" y="-20561"/>
            <a:ext cx="4122970" cy="6878561"/>
          </a:xfrm>
          <a:prstGeom prst="rect">
            <a:avLst/>
          </a:prstGeom>
          <a:extLst>
            <a:ext uri="{909E8E84-426E-40DD-AFC4-6F175D3DCCD1}">
              <a14:hiddenFill xmlns:a14="http://schemas.microsoft.com/office/drawing/2010/main">
                <a:solidFill>
                  <a:srgbClr val="FFFFFF"/>
                </a:solidFill>
              </a14:hiddenFill>
            </a:ext>
          </a:extLst>
        </p:spPr>
      </p:pic>
      <p:pic>
        <p:nvPicPr>
          <p:cNvPr id="349" name="Picture 348">
            <a:extLst>
              <a:ext uri="{FF2B5EF4-FFF2-40B4-BE49-F238E27FC236}">
                <a16:creationId xmlns:a16="http://schemas.microsoft.com/office/drawing/2014/main" id="{E5B86AA5-2EC4-4BEC-8392-99CE6248B6BF}"/>
              </a:ext>
            </a:extLst>
          </p:cNvPr>
          <p:cNvPicPr>
            <a:picLocks noChangeAspect="1"/>
          </p:cNvPicPr>
          <p:nvPr/>
        </p:nvPicPr>
        <p:blipFill>
          <a:blip r:embed="rId6"/>
          <a:stretch>
            <a:fillRect/>
          </a:stretch>
        </p:blipFill>
        <p:spPr>
          <a:xfrm>
            <a:off x="7193636" y="6422116"/>
            <a:ext cx="3614359" cy="184370"/>
          </a:xfrm>
          <a:prstGeom prst="rect">
            <a:avLst/>
          </a:prstGeom>
          <a:effectLst>
            <a:glow rad="101600">
              <a:schemeClr val="bg1">
                <a:alpha val="60000"/>
              </a:schemeClr>
            </a:glow>
          </a:effectLst>
        </p:spPr>
      </p:pic>
      <p:pic>
        <p:nvPicPr>
          <p:cNvPr id="351" name="Picture 350">
            <a:extLst>
              <a:ext uri="{FF2B5EF4-FFF2-40B4-BE49-F238E27FC236}">
                <a16:creationId xmlns:a16="http://schemas.microsoft.com/office/drawing/2014/main" id="{A207F608-3D69-4961-A56E-21B538D04255}"/>
              </a:ext>
            </a:extLst>
          </p:cNvPr>
          <p:cNvPicPr>
            <a:picLocks noChangeAspect="1"/>
          </p:cNvPicPr>
          <p:nvPr/>
        </p:nvPicPr>
        <p:blipFill>
          <a:blip r:embed="rId7"/>
          <a:stretch>
            <a:fillRect/>
          </a:stretch>
        </p:blipFill>
        <p:spPr>
          <a:xfrm>
            <a:off x="9606013" y="1"/>
            <a:ext cx="2403965" cy="536385"/>
          </a:xfrm>
          <a:prstGeom prst="rect">
            <a:avLst/>
          </a:prstGeom>
          <a:effectLst>
            <a:glow rad="101600">
              <a:schemeClr val="bg1">
                <a:alpha val="60000"/>
              </a:schemeClr>
            </a:glow>
          </a:effectLst>
        </p:spPr>
      </p:pic>
      <p:sp>
        <p:nvSpPr>
          <p:cNvPr id="30" name="Oval 29">
            <a:extLst>
              <a:ext uri="{FF2B5EF4-FFF2-40B4-BE49-F238E27FC236}">
                <a16:creationId xmlns:a16="http://schemas.microsoft.com/office/drawing/2014/main" id="{B565DA4E-2043-4DD0-9DFC-5DFE6EA540B4}"/>
              </a:ext>
            </a:extLst>
          </p:cNvPr>
          <p:cNvSpPr/>
          <p:nvPr/>
        </p:nvSpPr>
        <p:spPr>
          <a:xfrm>
            <a:off x="5177861" y="911538"/>
            <a:ext cx="579252" cy="579252"/>
          </a:xfrm>
          <a:prstGeom prst="ellipse">
            <a:avLst/>
          </a:prstGeom>
          <a:solidFill>
            <a:srgbClr val="B0C6E1"/>
          </a:solidFill>
          <a:ln>
            <a:noFill/>
          </a:ln>
          <a:effectLst/>
        </p:spPr>
        <p:txBody>
          <a:bodyPr vert="horz" wrap="square" lIns="91440" tIns="45720" rIns="91440" bIns="45720" numCol="1" anchor="t" anchorCtr="0" compatLnSpc="1">
            <a:prstTxWarp prst="textNoShape">
              <a:avLst/>
            </a:prstTxWarp>
            <a:noAutofit/>
          </a:bodyPr>
          <a:lstStyle/>
          <a:p>
            <a:endParaRPr lang="en-ID" dirty="0">
              <a:solidFill>
                <a:schemeClr val="tx1"/>
              </a:solidFill>
            </a:endParaRPr>
          </a:p>
        </p:txBody>
      </p:sp>
      <p:sp>
        <p:nvSpPr>
          <p:cNvPr id="31" name="Oval 30">
            <a:extLst>
              <a:ext uri="{FF2B5EF4-FFF2-40B4-BE49-F238E27FC236}">
                <a16:creationId xmlns:a16="http://schemas.microsoft.com/office/drawing/2014/main" id="{07045B8B-CA4C-4A2A-A0A1-43F760D20849}"/>
              </a:ext>
            </a:extLst>
          </p:cNvPr>
          <p:cNvSpPr/>
          <p:nvPr/>
        </p:nvSpPr>
        <p:spPr>
          <a:xfrm>
            <a:off x="5177861" y="1648940"/>
            <a:ext cx="579252" cy="579252"/>
          </a:xfrm>
          <a:prstGeom prst="ellipse">
            <a:avLst/>
          </a:prstGeom>
          <a:solidFill>
            <a:srgbClr val="B0C6E1"/>
          </a:solidFill>
          <a:ln>
            <a:noFill/>
          </a:ln>
          <a:effectLst/>
        </p:spPr>
        <p:txBody>
          <a:bodyPr vert="horz" wrap="square" lIns="91440" tIns="45720" rIns="91440" bIns="45720" numCol="1" anchor="t" anchorCtr="0" compatLnSpc="1">
            <a:prstTxWarp prst="textNoShape">
              <a:avLst/>
            </a:prstTxWarp>
            <a:noAutofit/>
          </a:bodyPr>
          <a:lstStyle/>
          <a:p>
            <a:endParaRPr lang="en-ID" dirty="0">
              <a:solidFill>
                <a:schemeClr val="tx1"/>
              </a:solidFill>
            </a:endParaRPr>
          </a:p>
        </p:txBody>
      </p:sp>
      <p:sp>
        <p:nvSpPr>
          <p:cNvPr id="32" name="Oval 31">
            <a:extLst>
              <a:ext uri="{FF2B5EF4-FFF2-40B4-BE49-F238E27FC236}">
                <a16:creationId xmlns:a16="http://schemas.microsoft.com/office/drawing/2014/main" id="{9A5F57C3-016B-4321-BAF7-1C6D50216AA1}"/>
              </a:ext>
            </a:extLst>
          </p:cNvPr>
          <p:cNvSpPr/>
          <p:nvPr/>
        </p:nvSpPr>
        <p:spPr>
          <a:xfrm>
            <a:off x="5177861" y="2474621"/>
            <a:ext cx="579252" cy="579252"/>
          </a:xfrm>
          <a:prstGeom prst="ellipse">
            <a:avLst/>
          </a:prstGeom>
          <a:solidFill>
            <a:srgbClr val="B0C6E1"/>
          </a:solidFill>
          <a:ln>
            <a:noFill/>
          </a:ln>
          <a:effectLst/>
        </p:spPr>
        <p:txBody>
          <a:bodyPr vert="horz" wrap="square" lIns="91440" tIns="45720" rIns="91440" bIns="45720" numCol="1" anchor="t" anchorCtr="0" compatLnSpc="1">
            <a:prstTxWarp prst="textNoShape">
              <a:avLst/>
            </a:prstTxWarp>
            <a:noAutofit/>
          </a:bodyPr>
          <a:lstStyle/>
          <a:p>
            <a:endParaRPr lang="en-ID" dirty="0">
              <a:solidFill>
                <a:schemeClr val="tx1"/>
              </a:solidFill>
            </a:endParaRPr>
          </a:p>
        </p:txBody>
      </p:sp>
      <p:sp>
        <p:nvSpPr>
          <p:cNvPr id="33" name="Oval 32">
            <a:extLst>
              <a:ext uri="{FF2B5EF4-FFF2-40B4-BE49-F238E27FC236}">
                <a16:creationId xmlns:a16="http://schemas.microsoft.com/office/drawing/2014/main" id="{CFAB313D-A6BE-4C91-88AA-8AFE2703BE7C}"/>
              </a:ext>
            </a:extLst>
          </p:cNvPr>
          <p:cNvSpPr/>
          <p:nvPr/>
        </p:nvSpPr>
        <p:spPr>
          <a:xfrm>
            <a:off x="5177861" y="3394335"/>
            <a:ext cx="579252" cy="579252"/>
          </a:xfrm>
          <a:prstGeom prst="ellipse">
            <a:avLst/>
          </a:prstGeom>
          <a:solidFill>
            <a:srgbClr val="B0C6E1"/>
          </a:solidFill>
          <a:ln>
            <a:noFill/>
          </a:ln>
          <a:effectLst/>
        </p:spPr>
        <p:txBody>
          <a:bodyPr vert="horz" wrap="square" lIns="91440" tIns="45720" rIns="91440" bIns="45720" numCol="1" anchor="t" anchorCtr="0" compatLnSpc="1">
            <a:prstTxWarp prst="textNoShape">
              <a:avLst/>
            </a:prstTxWarp>
            <a:noAutofit/>
          </a:bodyPr>
          <a:lstStyle/>
          <a:p>
            <a:endParaRPr lang="en-ID" dirty="0">
              <a:solidFill>
                <a:schemeClr val="tx1"/>
              </a:solidFill>
            </a:endParaRPr>
          </a:p>
        </p:txBody>
      </p:sp>
      <p:sp>
        <p:nvSpPr>
          <p:cNvPr id="34" name="Freeform 17">
            <a:extLst>
              <a:ext uri="{FF2B5EF4-FFF2-40B4-BE49-F238E27FC236}">
                <a16:creationId xmlns:a16="http://schemas.microsoft.com/office/drawing/2014/main" id="{6D30522E-5128-4766-B0C5-B9EEDA1CF171}"/>
              </a:ext>
            </a:extLst>
          </p:cNvPr>
          <p:cNvSpPr>
            <a:spLocks/>
          </p:cNvSpPr>
          <p:nvPr/>
        </p:nvSpPr>
        <p:spPr bwMode="auto">
          <a:xfrm>
            <a:off x="5316880" y="1071124"/>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5" name="Freeform 17">
            <a:extLst>
              <a:ext uri="{FF2B5EF4-FFF2-40B4-BE49-F238E27FC236}">
                <a16:creationId xmlns:a16="http://schemas.microsoft.com/office/drawing/2014/main" id="{8B5D048E-30CC-4ED3-87E7-C1368D890619}"/>
              </a:ext>
            </a:extLst>
          </p:cNvPr>
          <p:cNvSpPr>
            <a:spLocks/>
          </p:cNvSpPr>
          <p:nvPr/>
        </p:nvSpPr>
        <p:spPr bwMode="auto">
          <a:xfrm>
            <a:off x="5316880" y="1808526"/>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6" name="Freeform 17">
            <a:extLst>
              <a:ext uri="{FF2B5EF4-FFF2-40B4-BE49-F238E27FC236}">
                <a16:creationId xmlns:a16="http://schemas.microsoft.com/office/drawing/2014/main" id="{13511D6E-F773-4B2F-B647-1C342D9D74E1}"/>
              </a:ext>
            </a:extLst>
          </p:cNvPr>
          <p:cNvSpPr>
            <a:spLocks/>
          </p:cNvSpPr>
          <p:nvPr/>
        </p:nvSpPr>
        <p:spPr bwMode="auto">
          <a:xfrm>
            <a:off x="5316880" y="2634207"/>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17">
            <a:extLst>
              <a:ext uri="{FF2B5EF4-FFF2-40B4-BE49-F238E27FC236}">
                <a16:creationId xmlns:a16="http://schemas.microsoft.com/office/drawing/2014/main" id="{5BDB6E81-37C9-4275-92EF-BE5F45563DE9}"/>
              </a:ext>
            </a:extLst>
          </p:cNvPr>
          <p:cNvSpPr>
            <a:spLocks/>
          </p:cNvSpPr>
          <p:nvPr/>
        </p:nvSpPr>
        <p:spPr bwMode="auto">
          <a:xfrm>
            <a:off x="5316880" y="3553921"/>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17">
            <a:extLst>
              <a:ext uri="{FF2B5EF4-FFF2-40B4-BE49-F238E27FC236}">
                <a16:creationId xmlns:a16="http://schemas.microsoft.com/office/drawing/2014/main" id="{3B9D4C3D-1F11-4264-AADF-CA2E97CD9E8F}"/>
              </a:ext>
            </a:extLst>
          </p:cNvPr>
          <p:cNvSpPr>
            <a:spLocks/>
          </p:cNvSpPr>
          <p:nvPr/>
        </p:nvSpPr>
        <p:spPr bwMode="auto">
          <a:xfrm>
            <a:off x="5491052" y="4394392"/>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0" name="Oval 39">
            <a:extLst>
              <a:ext uri="{FF2B5EF4-FFF2-40B4-BE49-F238E27FC236}">
                <a16:creationId xmlns:a16="http://schemas.microsoft.com/office/drawing/2014/main" id="{5C122029-BC74-423C-8ACC-842F7F78F153}"/>
              </a:ext>
            </a:extLst>
          </p:cNvPr>
          <p:cNvSpPr/>
          <p:nvPr/>
        </p:nvSpPr>
        <p:spPr>
          <a:xfrm>
            <a:off x="5179663" y="4234806"/>
            <a:ext cx="579252" cy="579252"/>
          </a:xfrm>
          <a:prstGeom prst="ellipse">
            <a:avLst/>
          </a:prstGeom>
          <a:solidFill>
            <a:srgbClr val="B0C6E1"/>
          </a:solidFill>
          <a:ln>
            <a:noFill/>
          </a:ln>
          <a:effectLst/>
        </p:spPr>
        <p:txBody>
          <a:bodyPr vert="horz" wrap="square" lIns="91440" tIns="45720" rIns="91440" bIns="45720" numCol="1" anchor="t" anchorCtr="0" compatLnSpc="1">
            <a:prstTxWarp prst="textNoShape">
              <a:avLst/>
            </a:prstTxWarp>
            <a:noAutofit/>
          </a:bodyPr>
          <a:lstStyle/>
          <a:p>
            <a:endParaRPr lang="en-ID" dirty="0">
              <a:solidFill>
                <a:schemeClr val="tx1"/>
              </a:solidFill>
            </a:endParaRPr>
          </a:p>
        </p:txBody>
      </p:sp>
      <p:sp>
        <p:nvSpPr>
          <p:cNvPr id="41" name="Oval 40">
            <a:extLst>
              <a:ext uri="{FF2B5EF4-FFF2-40B4-BE49-F238E27FC236}">
                <a16:creationId xmlns:a16="http://schemas.microsoft.com/office/drawing/2014/main" id="{16B9AEE4-94B0-48EB-ACC0-D72CF7CA25CE}"/>
              </a:ext>
            </a:extLst>
          </p:cNvPr>
          <p:cNvSpPr/>
          <p:nvPr/>
        </p:nvSpPr>
        <p:spPr>
          <a:xfrm>
            <a:off x="5179663" y="4981290"/>
            <a:ext cx="579252" cy="579252"/>
          </a:xfrm>
          <a:prstGeom prst="ellipse">
            <a:avLst/>
          </a:prstGeom>
          <a:solidFill>
            <a:srgbClr val="B0C6E1"/>
          </a:solidFill>
          <a:ln>
            <a:noFill/>
          </a:ln>
          <a:effectLst/>
        </p:spPr>
        <p:txBody>
          <a:bodyPr vert="horz" wrap="square" lIns="91440" tIns="45720" rIns="91440" bIns="45720" numCol="1" anchor="t" anchorCtr="0" compatLnSpc="1">
            <a:prstTxWarp prst="textNoShape">
              <a:avLst/>
            </a:prstTxWarp>
            <a:noAutofit/>
          </a:bodyPr>
          <a:lstStyle/>
          <a:p>
            <a:endParaRPr lang="en-ID" dirty="0">
              <a:solidFill>
                <a:schemeClr val="tx1"/>
              </a:solidFill>
            </a:endParaRPr>
          </a:p>
        </p:txBody>
      </p:sp>
      <p:sp>
        <p:nvSpPr>
          <p:cNvPr id="42" name="Freeform 17">
            <a:extLst>
              <a:ext uri="{FF2B5EF4-FFF2-40B4-BE49-F238E27FC236}">
                <a16:creationId xmlns:a16="http://schemas.microsoft.com/office/drawing/2014/main" id="{C88328E6-113F-4A26-867D-F89971BD0839}"/>
              </a:ext>
            </a:extLst>
          </p:cNvPr>
          <p:cNvSpPr>
            <a:spLocks/>
          </p:cNvSpPr>
          <p:nvPr/>
        </p:nvSpPr>
        <p:spPr bwMode="auto">
          <a:xfrm>
            <a:off x="5318682" y="4394392"/>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3" name="Freeform 17">
            <a:extLst>
              <a:ext uri="{FF2B5EF4-FFF2-40B4-BE49-F238E27FC236}">
                <a16:creationId xmlns:a16="http://schemas.microsoft.com/office/drawing/2014/main" id="{767026AC-C862-4DA2-A12B-00D4D4112E15}"/>
              </a:ext>
            </a:extLst>
          </p:cNvPr>
          <p:cNvSpPr>
            <a:spLocks/>
          </p:cNvSpPr>
          <p:nvPr/>
        </p:nvSpPr>
        <p:spPr bwMode="auto">
          <a:xfrm>
            <a:off x="5318682" y="5140876"/>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4" name="Rectangle 43">
            <a:extLst>
              <a:ext uri="{FF2B5EF4-FFF2-40B4-BE49-F238E27FC236}">
                <a16:creationId xmlns:a16="http://schemas.microsoft.com/office/drawing/2014/main" id="{A23757C8-8C9D-4DF3-A8F9-81AA2F4B69DF}"/>
              </a:ext>
            </a:extLst>
          </p:cNvPr>
          <p:cNvSpPr/>
          <p:nvPr/>
        </p:nvSpPr>
        <p:spPr>
          <a:xfrm>
            <a:off x="5887595" y="970332"/>
            <a:ext cx="2394630" cy="461665"/>
          </a:xfrm>
          <a:prstGeom prst="rect">
            <a:avLst/>
          </a:prstGeom>
        </p:spPr>
        <p:txBody>
          <a:bodyPr wrap="none">
            <a:spAutoFit/>
          </a:bodyPr>
          <a:lstStyle/>
          <a:p>
            <a:pPr lvl="0"/>
            <a:r>
              <a:rPr lang="en-US" sz="2400" b="1" dirty="0">
                <a:latin typeface="Calibri" panose="020F0502020204030204" pitchFamily="34" charset="0"/>
                <a:cs typeface="Calibri" panose="020F0502020204030204" pitchFamily="34" charset="0"/>
              </a:rPr>
              <a:t>PPKD </a:t>
            </a:r>
            <a:r>
              <a:rPr lang="en-US" sz="2400" b="1" dirty="0" err="1">
                <a:latin typeface="Calibri" panose="020F0502020204030204" pitchFamily="34" charset="0"/>
                <a:cs typeface="Calibri" panose="020F0502020204030204" pitchFamily="34" charset="0"/>
              </a:rPr>
              <a:t>selaku</a:t>
            </a:r>
            <a:r>
              <a:rPr lang="en-US" sz="2400" b="1" dirty="0">
                <a:latin typeface="Calibri" panose="020F0502020204030204" pitchFamily="34" charset="0"/>
                <a:cs typeface="Calibri" panose="020F0502020204030204" pitchFamily="34" charset="0"/>
              </a:rPr>
              <a:t> BUD</a:t>
            </a:r>
          </a:p>
        </p:txBody>
      </p:sp>
      <p:sp>
        <p:nvSpPr>
          <p:cNvPr id="45" name="Rectangle 44">
            <a:extLst>
              <a:ext uri="{FF2B5EF4-FFF2-40B4-BE49-F238E27FC236}">
                <a16:creationId xmlns:a16="http://schemas.microsoft.com/office/drawing/2014/main" id="{C409494C-2E37-45C0-BB4E-621DA6CF0203}"/>
              </a:ext>
            </a:extLst>
          </p:cNvPr>
          <p:cNvSpPr/>
          <p:nvPr/>
        </p:nvSpPr>
        <p:spPr>
          <a:xfrm>
            <a:off x="5887595" y="1707734"/>
            <a:ext cx="1691553" cy="461665"/>
          </a:xfrm>
          <a:prstGeom prst="rect">
            <a:avLst/>
          </a:prstGeom>
        </p:spPr>
        <p:txBody>
          <a:bodyPr wrap="none">
            <a:spAutoFit/>
          </a:bodyPr>
          <a:lstStyle/>
          <a:p>
            <a:r>
              <a:rPr lang="en-US" sz="2400" b="1">
                <a:latin typeface="Calibri" panose="020F0502020204030204" pitchFamily="34" charset="0"/>
                <a:cs typeface="Calibri" panose="020F0502020204030204" pitchFamily="34" charset="0"/>
              </a:rPr>
              <a:t>KUASA BUD</a:t>
            </a:r>
            <a:endParaRPr lang="en-US" sz="2400" b="1" dirty="0">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24DB7DD3-4625-4DC2-B21C-C4562340E62D}"/>
              </a:ext>
            </a:extLst>
          </p:cNvPr>
          <p:cNvSpPr/>
          <p:nvPr/>
        </p:nvSpPr>
        <p:spPr>
          <a:xfrm>
            <a:off x="5887595" y="2348749"/>
            <a:ext cx="6456808" cy="830997"/>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PENGGUNA ANGGARAN/KUASA PENGGUNA ANGGARAN</a:t>
            </a:r>
          </a:p>
        </p:txBody>
      </p:sp>
      <p:sp>
        <p:nvSpPr>
          <p:cNvPr id="47" name="Rectangle 46">
            <a:extLst>
              <a:ext uri="{FF2B5EF4-FFF2-40B4-BE49-F238E27FC236}">
                <a16:creationId xmlns:a16="http://schemas.microsoft.com/office/drawing/2014/main" id="{11BE724C-56E5-4646-88DE-B5852A8121A7}"/>
              </a:ext>
            </a:extLst>
          </p:cNvPr>
          <p:cNvSpPr/>
          <p:nvPr/>
        </p:nvSpPr>
        <p:spPr>
          <a:xfrm>
            <a:off x="5887595" y="3268463"/>
            <a:ext cx="6456809" cy="830997"/>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BENDAHARA PENGELUARAN/BENDAHARA PENGELAUARAN PEMBANTU</a:t>
            </a:r>
          </a:p>
        </p:txBody>
      </p:sp>
      <p:sp>
        <p:nvSpPr>
          <p:cNvPr id="48" name="Rectangle 47">
            <a:extLst>
              <a:ext uri="{FF2B5EF4-FFF2-40B4-BE49-F238E27FC236}">
                <a16:creationId xmlns:a16="http://schemas.microsoft.com/office/drawing/2014/main" id="{8DF04E5D-72E9-419A-8DE6-CB47BD497595}"/>
              </a:ext>
            </a:extLst>
          </p:cNvPr>
          <p:cNvSpPr/>
          <p:nvPr/>
        </p:nvSpPr>
        <p:spPr>
          <a:xfrm>
            <a:off x="5887595" y="4108934"/>
            <a:ext cx="6456808" cy="830997"/>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PPTK/PEJABAT PELAKSANA KUASA PENGGUNA KKPD</a:t>
            </a:r>
          </a:p>
        </p:txBody>
      </p:sp>
      <p:sp>
        <p:nvSpPr>
          <p:cNvPr id="49" name="Rectangle 48">
            <a:extLst>
              <a:ext uri="{FF2B5EF4-FFF2-40B4-BE49-F238E27FC236}">
                <a16:creationId xmlns:a16="http://schemas.microsoft.com/office/drawing/2014/main" id="{85750439-D78A-4D7B-964E-D8B6F12900CB}"/>
              </a:ext>
            </a:extLst>
          </p:cNvPr>
          <p:cNvSpPr/>
          <p:nvPr/>
        </p:nvSpPr>
        <p:spPr>
          <a:xfrm>
            <a:off x="5887595" y="5040084"/>
            <a:ext cx="2456442" cy="461665"/>
          </a:xfrm>
          <a:prstGeom prst="rect">
            <a:avLst/>
          </a:prstGeom>
        </p:spPr>
        <p:txBody>
          <a:bodyPr wrap="none">
            <a:spAutoFit/>
          </a:bodyPr>
          <a:lstStyle/>
          <a:p>
            <a:r>
              <a:rPr lang="en-US" sz="2400" b="1" dirty="0">
                <a:latin typeface="Calibri" panose="020F0502020204030204" pitchFamily="34" charset="0"/>
                <a:cs typeface="Calibri" panose="020F0502020204030204" pitchFamily="34" charset="0"/>
              </a:rPr>
              <a:t>PEMEGANG KKPD</a:t>
            </a:r>
          </a:p>
        </p:txBody>
      </p:sp>
      <p:sp>
        <p:nvSpPr>
          <p:cNvPr id="50" name="Rectangle 49">
            <a:extLst>
              <a:ext uri="{FF2B5EF4-FFF2-40B4-BE49-F238E27FC236}">
                <a16:creationId xmlns:a16="http://schemas.microsoft.com/office/drawing/2014/main" id="{69924580-8BCF-426B-A863-E1CD8FAE1C58}"/>
              </a:ext>
            </a:extLst>
          </p:cNvPr>
          <p:cNvSpPr/>
          <p:nvPr/>
        </p:nvSpPr>
        <p:spPr>
          <a:xfrm>
            <a:off x="5887595" y="5745862"/>
            <a:ext cx="3118098" cy="461665"/>
          </a:xfrm>
          <a:prstGeom prst="rect">
            <a:avLst/>
          </a:prstGeom>
        </p:spPr>
        <p:txBody>
          <a:bodyPr wrap="none">
            <a:spAutoFit/>
          </a:bodyPr>
          <a:lstStyle/>
          <a:p>
            <a:r>
              <a:rPr lang="en-US" sz="2400" b="1">
                <a:latin typeface="Calibri" panose="020F0502020204030204" pitchFamily="34" charset="0"/>
                <a:cs typeface="Calibri" panose="020F0502020204030204" pitchFamily="34" charset="0"/>
              </a:rPr>
              <a:t>ADMINISTRATOR KKPD</a:t>
            </a:r>
            <a:endParaRPr lang="en-US" sz="2400" b="1" dirty="0">
              <a:latin typeface="Calibri" panose="020F0502020204030204" pitchFamily="34" charset="0"/>
              <a:cs typeface="Calibri" panose="020F0502020204030204" pitchFamily="34" charset="0"/>
            </a:endParaRPr>
          </a:p>
        </p:txBody>
      </p:sp>
      <p:sp>
        <p:nvSpPr>
          <p:cNvPr id="52" name="Oval 51">
            <a:extLst>
              <a:ext uri="{FF2B5EF4-FFF2-40B4-BE49-F238E27FC236}">
                <a16:creationId xmlns:a16="http://schemas.microsoft.com/office/drawing/2014/main" id="{02170DAA-502D-4646-B9F4-8432D269D9BC}"/>
              </a:ext>
            </a:extLst>
          </p:cNvPr>
          <p:cNvSpPr/>
          <p:nvPr/>
        </p:nvSpPr>
        <p:spPr>
          <a:xfrm>
            <a:off x="5173820" y="5687068"/>
            <a:ext cx="579252" cy="579252"/>
          </a:xfrm>
          <a:prstGeom prst="ellipse">
            <a:avLst/>
          </a:prstGeom>
          <a:solidFill>
            <a:srgbClr val="B0C6E1"/>
          </a:solidFill>
          <a:ln>
            <a:noFill/>
          </a:ln>
          <a:effectLst/>
        </p:spPr>
        <p:txBody>
          <a:bodyPr vert="horz" wrap="square" lIns="91440" tIns="45720" rIns="91440" bIns="45720" numCol="1" anchor="t" anchorCtr="0" compatLnSpc="1">
            <a:prstTxWarp prst="textNoShape">
              <a:avLst/>
            </a:prstTxWarp>
            <a:noAutofit/>
          </a:bodyPr>
          <a:lstStyle/>
          <a:p>
            <a:endParaRPr lang="en-ID" dirty="0">
              <a:solidFill>
                <a:schemeClr val="tx1"/>
              </a:solidFill>
            </a:endParaRPr>
          </a:p>
        </p:txBody>
      </p:sp>
      <p:sp>
        <p:nvSpPr>
          <p:cNvPr id="53" name="Freeform 17">
            <a:extLst>
              <a:ext uri="{FF2B5EF4-FFF2-40B4-BE49-F238E27FC236}">
                <a16:creationId xmlns:a16="http://schemas.microsoft.com/office/drawing/2014/main" id="{D4BD49EE-0D8A-4E1F-86AD-B0BE9DBE187E}"/>
              </a:ext>
            </a:extLst>
          </p:cNvPr>
          <p:cNvSpPr>
            <a:spLocks/>
          </p:cNvSpPr>
          <p:nvPr/>
        </p:nvSpPr>
        <p:spPr bwMode="auto">
          <a:xfrm>
            <a:off x="5312839" y="5846654"/>
            <a:ext cx="301215" cy="260080"/>
          </a:xfrm>
          <a:custGeom>
            <a:avLst/>
            <a:gdLst>
              <a:gd name="T0" fmla="*/ 95 w 96"/>
              <a:gd name="T1" fmla="*/ 15 h 82"/>
              <a:gd name="T2" fmla="*/ 81 w 96"/>
              <a:gd name="T3" fmla="*/ 1 h 82"/>
              <a:gd name="T4" fmla="*/ 79 w 96"/>
              <a:gd name="T5" fmla="*/ 1 h 82"/>
              <a:gd name="T6" fmla="*/ 30 w 96"/>
              <a:gd name="T7" fmla="*/ 49 h 82"/>
              <a:gd name="T8" fmla="*/ 17 w 96"/>
              <a:gd name="T9" fmla="*/ 37 h 82"/>
              <a:gd name="T10" fmla="*/ 15 w 96"/>
              <a:gd name="T11" fmla="*/ 37 h 82"/>
              <a:gd name="T12" fmla="*/ 1 w 96"/>
              <a:gd name="T13" fmla="*/ 51 h 82"/>
              <a:gd name="T14" fmla="*/ 1 w 96"/>
              <a:gd name="T15" fmla="*/ 53 h 82"/>
              <a:gd name="T16" fmla="*/ 29 w 96"/>
              <a:gd name="T17" fmla="*/ 81 h 82"/>
              <a:gd name="T18" fmla="*/ 30 w 96"/>
              <a:gd name="T19" fmla="*/ 82 h 82"/>
              <a:gd name="T20" fmla="*/ 31 w 96"/>
              <a:gd name="T21" fmla="*/ 81 h 82"/>
              <a:gd name="T22" fmla="*/ 95 w 96"/>
              <a:gd name="T23" fmla="*/ 17 h 82"/>
              <a:gd name="T24" fmla="*/ 95 w 96"/>
              <a:gd name="T25"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2">
                <a:moveTo>
                  <a:pt x="95" y="15"/>
                </a:moveTo>
                <a:cubicBezTo>
                  <a:pt x="81" y="1"/>
                  <a:pt x="81" y="1"/>
                  <a:pt x="81" y="1"/>
                </a:cubicBezTo>
                <a:cubicBezTo>
                  <a:pt x="81" y="0"/>
                  <a:pt x="79" y="0"/>
                  <a:pt x="79" y="1"/>
                </a:cubicBezTo>
                <a:cubicBezTo>
                  <a:pt x="30" y="49"/>
                  <a:pt x="30" y="49"/>
                  <a:pt x="30" y="49"/>
                </a:cubicBezTo>
                <a:cubicBezTo>
                  <a:pt x="17" y="37"/>
                  <a:pt x="17" y="37"/>
                  <a:pt x="17" y="37"/>
                </a:cubicBezTo>
                <a:cubicBezTo>
                  <a:pt x="17" y="36"/>
                  <a:pt x="15" y="36"/>
                  <a:pt x="15" y="37"/>
                </a:cubicBezTo>
                <a:cubicBezTo>
                  <a:pt x="1" y="51"/>
                  <a:pt x="1" y="51"/>
                  <a:pt x="1" y="51"/>
                </a:cubicBezTo>
                <a:cubicBezTo>
                  <a:pt x="0" y="51"/>
                  <a:pt x="0" y="53"/>
                  <a:pt x="1" y="53"/>
                </a:cubicBezTo>
                <a:cubicBezTo>
                  <a:pt x="29" y="81"/>
                  <a:pt x="29" y="81"/>
                  <a:pt x="29" y="81"/>
                </a:cubicBezTo>
                <a:cubicBezTo>
                  <a:pt x="29" y="82"/>
                  <a:pt x="29" y="82"/>
                  <a:pt x="30" y="82"/>
                </a:cubicBezTo>
                <a:cubicBezTo>
                  <a:pt x="31" y="82"/>
                  <a:pt x="31" y="82"/>
                  <a:pt x="31" y="81"/>
                </a:cubicBezTo>
                <a:cubicBezTo>
                  <a:pt x="95" y="17"/>
                  <a:pt x="95" y="17"/>
                  <a:pt x="95" y="17"/>
                </a:cubicBezTo>
                <a:cubicBezTo>
                  <a:pt x="96" y="17"/>
                  <a:pt x="96" y="15"/>
                  <a:pt x="95"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9" name="TextBox 38">
            <a:extLst>
              <a:ext uri="{FF2B5EF4-FFF2-40B4-BE49-F238E27FC236}">
                <a16:creationId xmlns:a16="http://schemas.microsoft.com/office/drawing/2014/main" id="{A0C4706A-E9B1-43EA-8B01-40EB0DA46D5D}"/>
              </a:ext>
            </a:extLst>
          </p:cNvPr>
          <p:cNvSpPr txBox="1"/>
          <p:nvPr/>
        </p:nvSpPr>
        <p:spPr>
          <a:xfrm flipH="1">
            <a:off x="11473353" y="6551080"/>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2C35CBA0-5676-4BA0-9570-81EF3FC04FFB}"/>
              </a:ext>
            </a:extLst>
          </p:cNvPr>
          <p:cNvSpPr txBox="1"/>
          <p:nvPr/>
        </p:nvSpPr>
        <p:spPr>
          <a:xfrm flipH="1">
            <a:off x="11480280" y="6550223"/>
            <a:ext cx="711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81E556-FADF-4245-ACCD-13845DEB8DE6}" type="slidenum">
              <a:rPr kumimoji="0" lang="en-US" sz="1400" b="1" i="0" u="none" strike="noStrike" kern="1200" cap="none" spc="0" normalizeH="0" baseline="0" noProof="0" smtClean="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Open Sans Extrabold" panose="020B0906030804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4B8F1F52-F72A-41CD-AD81-E3CE268B6D36}"/>
              </a:ext>
            </a:extLst>
          </p:cNvPr>
          <p:cNvSpPr/>
          <p:nvPr/>
        </p:nvSpPr>
        <p:spPr>
          <a:xfrm>
            <a:off x="0" y="-10281"/>
            <a:ext cx="4265711" cy="687856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8" name="Rectangle: Rounded Corners 57">
            <a:extLst>
              <a:ext uri="{FF2B5EF4-FFF2-40B4-BE49-F238E27FC236}">
                <a16:creationId xmlns:a16="http://schemas.microsoft.com/office/drawing/2014/main" id="{A91A8820-511E-4C02-A0F4-904F0A7FC0ED}"/>
              </a:ext>
            </a:extLst>
          </p:cNvPr>
          <p:cNvSpPr/>
          <p:nvPr/>
        </p:nvSpPr>
        <p:spPr>
          <a:xfrm>
            <a:off x="200768" y="592639"/>
            <a:ext cx="3611552" cy="1440853"/>
          </a:xfrm>
          <a:prstGeom prst="roundRect">
            <a:avLst>
              <a:gd name="adj" fmla="val 21248"/>
            </a:avLst>
          </a:prstGeom>
          <a:noFill/>
          <a:ln w="15875" cap="flat" cmpd="sng" algn="ctr">
            <a:noFill/>
            <a:prstDash val="solid"/>
          </a:ln>
          <a:effectLst/>
        </p:spPr>
        <p:txBody>
          <a:bodyPr rtlCol="0" anchor="ctr"/>
          <a:lstStyle/>
          <a:p>
            <a:pPr lvl="0" algn="ctr" defTabSz="914400"/>
            <a:r>
              <a:rPr lang="en-US" sz="2800" b="1" kern="0" dirty="0">
                <a:ln w="22225">
                  <a:solidFill>
                    <a:schemeClr val="accent5">
                      <a:lumMod val="20000"/>
                      <a:lumOff val="80000"/>
                    </a:schemeClr>
                  </a:solidFill>
                  <a:prstDash val="solid"/>
                </a:ln>
                <a:latin typeface="Tw Cen MT" panose="020B0602020104020603"/>
              </a:rPr>
              <a:t>PENGELOLA KARTU KREDIT PEMERINTAH DAERAH (KKPD)</a:t>
            </a:r>
            <a:endParaRPr kumimoji="0" lang="en-US" sz="2800" b="1" i="0" u="none" strike="noStrike" kern="0" normalizeH="0" baseline="0" noProof="0" dirty="0">
              <a:ln w="22225">
                <a:solidFill>
                  <a:schemeClr val="accent5">
                    <a:lumMod val="20000"/>
                    <a:lumOff val="80000"/>
                  </a:schemeClr>
                </a:solidFill>
                <a:prstDash val="solid"/>
              </a:ln>
              <a:uLnTx/>
              <a:uFillTx/>
              <a:latin typeface="Tw Cen MT" panose="020B0602020104020603"/>
              <a:ea typeface="+mn-ea"/>
              <a:cs typeface="+mn-cs"/>
            </a:endParaRPr>
          </a:p>
        </p:txBody>
      </p:sp>
      <p:pic>
        <p:nvPicPr>
          <p:cNvPr id="54" name="Picture 53">
            <a:extLst>
              <a:ext uri="{FF2B5EF4-FFF2-40B4-BE49-F238E27FC236}">
                <a16:creationId xmlns:a16="http://schemas.microsoft.com/office/drawing/2014/main" id="{86F10B4F-C4F5-445B-86B5-0AD893B5D2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691" y="149415"/>
            <a:ext cx="449549" cy="489559"/>
          </a:xfrm>
          <a:prstGeom prst="rect">
            <a:avLst/>
          </a:prstGeom>
          <a:effectLst>
            <a:glow rad="101600">
              <a:schemeClr val="bg1">
                <a:alpha val="60000"/>
              </a:schemeClr>
            </a:glow>
          </a:effectLst>
        </p:spPr>
      </p:pic>
    </p:spTree>
    <p:extLst>
      <p:ext uri="{BB962C8B-B14F-4D97-AF65-F5344CB8AC3E}">
        <p14:creationId xmlns:p14="http://schemas.microsoft.com/office/powerpoint/2010/main" val="2098442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2020BR">
      <a:dk1>
        <a:srgbClr val="1B1E20"/>
      </a:dk1>
      <a:lt1>
        <a:srgbClr val="F7F5F4"/>
      </a:lt1>
      <a:dk2>
        <a:srgbClr val="8C9098"/>
      </a:dk2>
      <a:lt2>
        <a:srgbClr val="E3E1E4"/>
      </a:lt2>
      <a:accent1>
        <a:srgbClr val="00A1FF"/>
      </a:accent1>
      <a:accent2>
        <a:srgbClr val="3E5DBF"/>
      </a:accent2>
      <a:accent3>
        <a:srgbClr val="3A39A5"/>
      </a:accent3>
      <a:accent4>
        <a:srgbClr val="693285"/>
      </a:accent4>
      <a:accent5>
        <a:srgbClr val="CF0057"/>
      </a:accent5>
      <a:accent6>
        <a:srgbClr val="3C5DBF"/>
      </a:accent6>
      <a:hlink>
        <a:srgbClr val="3E5DBE"/>
      </a:hlink>
      <a:folHlink>
        <a:srgbClr val="3A3FA4"/>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4235</TotalTime>
  <Words>2190</Words>
  <Application>Microsoft Office PowerPoint</Application>
  <PresentationFormat>Widescreen</PresentationFormat>
  <Paragraphs>301</Paragraphs>
  <Slides>23</Slides>
  <Notes>3</Notes>
  <HiddenSlides>0</HiddenSlides>
  <MMClips>0</MMClips>
  <ScaleCrop>false</ScaleCrop>
  <HeadingPairs>
    <vt:vector size="6" baseType="variant">
      <vt:variant>
        <vt:lpstr>Fonts Used</vt:lpstr>
      </vt:variant>
      <vt:variant>
        <vt:i4>27</vt:i4>
      </vt:variant>
      <vt:variant>
        <vt:lpstr>Theme</vt:lpstr>
      </vt:variant>
      <vt:variant>
        <vt:i4>9</vt:i4>
      </vt:variant>
      <vt:variant>
        <vt:lpstr>Slide Titles</vt:lpstr>
      </vt:variant>
      <vt:variant>
        <vt:i4>23</vt:i4>
      </vt:variant>
    </vt:vector>
  </HeadingPairs>
  <TitlesOfParts>
    <vt:vector size="59" baseType="lpstr">
      <vt:lpstr>Agency FB</vt:lpstr>
      <vt:lpstr>Arial</vt:lpstr>
      <vt:lpstr>Arial Black</vt:lpstr>
      <vt:lpstr>Arial Narrow</vt:lpstr>
      <vt:lpstr>Bookman Old Style</vt:lpstr>
      <vt:lpstr>Calibri</vt:lpstr>
      <vt:lpstr>Calibri Light</vt:lpstr>
      <vt:lpstr>Canva Sans Bold</vt:lpstr>
      <vt:lpstr>Century Gothic</vt:lpstr>
      <vt:lpstr>Corbel</vt:lpstr>
      <vt:lpstr>Courier New</vt:lpstr>
      <vt:lpstr>Dubai Light</vt:lpstr>
      <vt:lpstr>Gill Sans MT</vt:lpstr>
      <vt:lpstr>Helvetica</vt:lpstr>
      <vt:lpstr>Helvetica Neue</vt:lpstr>
      <vt:lpstr>Helvetica Neue Medium</vt:lpstr>
      <vt:lpstr>Open Sans</vt:lpstr>
      <vt:lpstr>Open Sans Bold</vt:lpstr>
      <vt:lpstr>Roboto Cn</vt:lpstr>
      <vt:lpstr>Segoe UI</vt:lpstr>
      <vt:lpstr>Segoe UI Light</vt:lpstr>
      <vt:lpstr>Symbol</vt:lpstr>
      <vt:lpstr>Times New Roman</vt:lpstr>
      <vt:lpstr>Tw Cen MT</vt:lpstr>
      <vt:lpstr>Tw Cen MT Condensed</vt:lpstr>
      <vt:lpstr>Wingdings</vt:lpstr>
      <vt:lpstr>Wingdings 3</vt:lpstr>
      <vt:lpstr>4_Custom Design</vt:lpstr>
      <vt:lpstr>Tema Office</vt:lpstr>
      <vt:lpstr>1_White</vt:lpstr>
      <vt:lpstr>Integral</vt:lpstr>
      <vt:lpstr>Template PresentationGo</vt:lpstr>
      <vt:lpstr>13_Office Theme</vt:lpstr>
      <vt:lpstr>12_Office Theme</vt:lpstr>
      <vt:lpstr>4_Office Theme</vt:lpstr>
      <vt:lpstr>3_Office Theme</vt:lpstr>
      <vt:lpstr>PowerPoint Presentation</vt:lpstr>
      <vt:lpstr>PowerPoint Presentation</vt:lpstr>
      <vt:lpstr>PowerPoint Presentation</vt:lpstr>
      <vt:lpstr>PowerPoint Presentation</vt:lpstr>
      <vt:lpstr>KETENTUAN UMUM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Penggunaan Kartu Kredit  Pemerintah Daerah</vt:lpstr>
      <vt:lpstr>Batasan Belanja (Limit) Kartu Kredit  Pemerintah Daerah</vt:lpstr>
      <vt:lpstr>PowerPoint Presentation</vt:lpstr>
      <vt:lpstr>PowerPoint Presentation</vt:lpstr>
      <vt:lpstr>MEKANISME PENGAJUAN, PENERBITAN, PENYERAHAN, DAN PENGGUNAAN  KARTU KREDIT PEMERINTAH DAERAH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Arkey</dc:creator>
  <cp:lastModifiedBy>omnibook.24@outlook.com</cp:lastModifiedBy>
  <cp:revision>721</cp:revision>
  <cp:lastPrinted>2022-06-23T00:58:51Z</cp:lastPrinted>
  <dcterms:created xsi:type="dcterms:W3CDTF">2022-04-17T10:59:37Z</dcterms:created>
  <dcterms:modified xsi:type="dcterms:W3CDTF">2025-11-22T06:49:40Z</dcterms:modified>
</cp:coreProperties>
</file>